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  <p:sldMasterId id="2147483649" r:id="rId2"/>
    <p:sldMasterId id="2147483650" r:id="rId3"/>
  </p:sldMasterIdLst>
  <p:notesMasterIdLst>
    <p:notesMasterId r:id="rId4"/>
  </p:notesMasterIdLst>
  <p:handoutMasterIdLst>
    <p:handoutMasterId r:id="rId5"/>
  </p:handout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type="screen16x9" cy="6858000" cx="12192000"/>
  <p:notesSz cx="7102475" cy="11217275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FF3300"/>
    <a:srgbClr val="FF0000"/>
    <a:srgbClr val="451A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4995" autoAdjust="0"/>
    <p:restoredTop sz="94660"/>
  </p:normalViewPr>
  <p:slideViewPr>
    <p:cSldViewPr showGuides="1" snapToGrid="0">
      <p:cViewPr varScale="1">
        <p:scale>
          <a:sx n="74" d="100"/>
          <a:sy n="74" d="100"/>
        </p:scale>
        <p:origin x="-582" y="-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tableStyles" Target="tableStyle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33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5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60864"/>
          </a:xfrm>
          <a:prstGeom prst="rect"/>
        </p:spPr>
        <p:txBody>
          <a:bodyPr bIns="52340" lIns="104681" rIns="104681" rtlCol="0" tIns="52340" vert="horz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48936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60864"/>
          </a:xfrm>
          <a:prstGeom prst="rect"/>
        </p:spPr>
        <p:txBody>
          <a:bodyPr bIns="52340" lIns="104681" rIns="104681" rtlCol="0" tIns="52340" vert="horz"/>
          <a:lstStyle>
            <a:lvl1pPr algn="r">
              <a:defRPr sz="1400"/>
            </a:lvl1pPr>
          </a:lstStyle>
          <a:p>
            <a:fld id="{8D095B36-54E6-43B5-88FD-3E901DE687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1048937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654464"/>
            <a:ext cx="3077739" cy="560864"/>
          </a:xfrm>
          <a:prstGeom prst="rect"/>
        </p:spPr>
        <p:txBody>
          <a:bodyPr anchor="b" bIns="52340" lIns="104681" rIns="104681" rtlCol="0" tIns="52340" vert="horz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48938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10654464"/>
            <a:ext cx="3077739" cy="560864"/>
          </a:xfrm>
          <a:prstGeom prst="rect"/>
        </p:spPr>
        <p:txBody>
          <a:bodyPr anchor="b" bIns="52340" lIns="104681" rIns="104681" rtlCol="0" tIns="52340" vert="horz"/>
          <a:lstStyle>
            <a:lvl1pPr algn="r">
              <a:defRPr sz="1400"/>
            </a:lvl1pPr>
          </a:lstStyle>
          <a:p>
            <a:fld id="{FB863FE9-94A0-4964-8ECC-3E9A8AAAE92E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9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62812"/>
          </a:xfrm>
          <a:prstGeom prst="rect"/>
        </p:spPr>
        <p:txBody>
          <a:bodyPr bIns="52340" lIns="104681" rIns="104681" rtlCol="0" tIns="52340" vert="horz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48930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62812"/>
          </a:xfrm>
          <a:prstGeom prst="rect"/>
        </p:spPr>
        <p:txBody>
          <a:bodyPr bIns="52340" lIns="104681" rIns="104681" rtlCol="0" tIns="52340" vert="horz"/>
          <a:lstStyle>
            <a:lvl1pPr algn="r">
              <a:defRPr sz="1400"/>
            </a:lvl1pPr>
          </a:lstStyle>
          <a:p>
            <a:fld id="{4AAAF045-FEF6-43EA-9CDC-C84FC3F85E9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1048931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52340" lIns="104681" rIns="104681" rtlCol="0" tIns="52340" vert="horz"/>
          <a:p>
            <a:endParaRPr lang="en-US"/>
          </a:p>
        </p:txBody>
      </p:sp>
      <p:sp>
        <p:nvSpPr>
          <p:cNvPr id="1048932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5398314"/>
            <a:ext cx="5681980" cy="4416802"/>
          </a:xfrm>
          <a:prstGeom prst="rect"/>
        </p:spPr>
        <p:txBody>
          <a:bodyPr bIns="52340" lIns="104681" rIns="104681" rtlCol="0" tIns="52340" vert="horz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33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654465"/>
            <a:ext cx="3077739" cy="562811"/>
          </a:xfrm>
          <a:prstGeom prst="rect"/>
        </p:spPr>
        <p:txBody>
          <a:bodyPr anchor="b" bIns="52340" lIns="104681" rIns="104681" rtlCol="0" tIns="52340" vert="horz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48934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10654465"/>
            <a:ext cx="3077739" cy="562811"/>
          </a:xfrm>
          <a:prstGeom prst="rect"/>
        </p:spPr>
        <p:txBody>
          <a:bodyPr anchor="b" bIns="52340" lIns="104681" rIns="104681" rtlCol="0" tIns="52340" vert="horz"/>
          <a:lstStyle>
            <a:lvl1pPr algn="r">
              <a:defRPr sz="14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en-IN"/>
          </a:p>
        </p:txBody>
      </p:sp>
      <p:sp>
        <p:nvSpPr>
          <p:cNvPr id="104860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336304E-FDE3-4B4F-A3B7-EBE87F3FA5E2}" type="slidenum">
              <a:rPr lang="en-IN" smtClean="0"/>
              <a:t>3</a:t>
            </a:fld>
            <a:endParaRPr dirty="0"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10486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652F1279-6CE4-4169-83D3-4483097B690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Master" Target="../slideMasters/slideMaster2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Master" Target="../slideMasters/slideMaster2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Master" Target="../slideMasters/slideMaster2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Master" Target="../slideMasters/slideMaster2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Master" Target="../slideMasters/slideMaster2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Master" Target="../slideMasters/slideMaster3.xml"/></Relationships>
</file>

<file path=ppt/slideLayouts/_rels/slideLayout2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Master" Target="../slideMasters/slideMaster3.xml"/></Relationships>
</file>

<file path=ppt/slideLayouts/_rels/slideLayout3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Master" Target="../slideMasters/slideMaster2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7" name="직사각형 19"/>
          <p:cNvSpPr/>
          <p:nvPr userDrawn="1"/>
        </p:nvSpPr>
        <p:spPr>
          <a:xfrm>
            <a:off x="0" y="0"/>
            <a:ext cx="12192000" cy="4873924"/>
          </a:xfrm>
          <a:prstGeom prst="rect"/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ko-KR"/>
          </a:p>
        </p:txBody>
      </p:sp>
      <p:grpSp>
        <p:nvGrpSpPr>
          <p:cNvPr id="163" name="Group 61"/>
          <p:cNvGrpSpPr/>
          <p:nvPr userDrawn="1"/>
        </p:nvGrpSpPr>
        <p:grpSpPr>
          <a:xfrm>
            <a:off x="4649604" y="1705522"/>
            <a:ext cx="2892793" cy="3168403"/>
            <a:chOff x="1058291" y="3689597"/>
            <a:chExt cx="2892793" cy="3168403"/>
          </a:xfrm>
        </p:grpSpPr>
        <p:sp>
          <p:nvSpPr>
            <p:cNvPr id="1048878" name="Freeform: Shape 53"/>
            <p:cNvSpPr/>
            <p:nvPr userDrawn="1"/>
          </p:nvSpPr>
          <p:spPr>
            <a:xfrm>
              <a:off x="1062769" y="3689597"/>
              <a:ext cx="2885112" cy="3168403"/>
            </a:xfrm>
            <a:custGeom>
              <a:avLst/>
              <a:gdLst>
                <a:gd name="connsiteX0" fmla="*/ 380827 w 2885112"/>
                <a:gd name="connsiteY0" fmla="*/ 0 h 3168403"/>
                <a:gd name="connsiteX1" fmla="*/ 2504286 w 2885112"/>
                <a:gd name="connsiteY1" fmla="*/ 0 h 3168403"/>
                <a:gd name="connsiteX2" fmla="*/ 2885112 w 2885112"/>
                <a:gd name="connsiteY2" fmla="*/ 376422 h 3168403"/>
                <a:gd name="connsiteX3" fmla="*/ 2885112 w 2885112"/>
                <a:gd name="connsiteY3" fmla="*/ 3168403 h 3168403"/>
                <a:gd name="connsiteX4" fmla="*/ 0 w 2885112"/>
                <a:gd name="connsiteY4" fmla="*/ 3168403 h 3168403"/>
                <a:gd name="connsiteX5" fmla="*/ 0 w 2885112"/>
                <a:gd name="connsiteY5" fmla="*/ 376422 h 3168403"/>
                <a:gd name="connsiteX6" fmla="*/ 380827 w 2885112"/>
                <a:gd name="connsiteY6" fmla="*/ 0 h 31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5112" h="3168403">
                  <a:moveTo>
                    <a:pt x="380827" y="0"/>
                  </a:moveTo>
                  <a:lnTo>
                    <a:pt x="2504286" y="0"/>
                  </a:lnTo>
                  <a:cubicBezTo>
                    <a:pt x="2714606" y="0"/>
                    <a:pt x="2885112" y="168534"/>
                    <a:pt x="2885112" y="376422"/>
                  </a:cubicBezTo>
                  <a:lnTo>
                    <a:pt x="2885112" y="3168403"/>
                  </a:lnTo>
                  <a:lnTo>
                    <a:pt x="0" y="3168403"/>
                  </a:lnTo>
                  <a:lnTo>
                    <a:pt x="0" y="376422"/>
                  </a:lnTo>
                  <a:cubicBezTo>
                    <a:pt x="57" y="168534"/>
                    <a:pt x="170506" y="0"/>
                    <a:pt x="380827" y="0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anchor="ctr" rtlCol="0" wrap="square">
              <a:noAutofit/>
            </a:bodyPr>
            <a:p>
              <a:endParaRPr lang="en-US"/>
            </a:p>
          </p:txBody>
        </p:sp>
        <p:sp>
          <p:nvSpPr>
            <p:cNvPr id="1048879" name="Freeform: Shape 54"/>
            <p:cNvSpPr/>
            <p:nvPr userDrawn="1"/>
          </p:nvSpPr>
          <p:spPr>
            <a:xfrm>
              <a:off x="1101424" y="3719878"/>
              <a:ext cx="2807801" cy="3138121"/>
            </a:xfrm>
            <a:custGeom>
              <a:avLst/>
              <a:gdLst>
                <a:gd name="connsiteX0" fmla="*/ 379798 w 2807801"/>
                <a:gd name="connsiteY0" fmla="*/ 0 h 3138121"/>
                <a:gd name="connsiteX1" fmla="*/ 2428003 w 2807801"/>
                <a:gd name="connsiteY1" fmla="*/ 0 h 3138121"/>
                <a:gd name="connsiteX2" fmla="*/ 2807801 w 2807801"/>
                <a:gd name="connsiteY2" fmla="*/ 376422 h 3138121"/>
                <a:gd name="connsiteX3" fmla="*/ 2807801 w 2807801"/>
                <a:gd name="connsiteY3" fmla="*/ 3138121 h 3138121"/>
                <a:gd name="connsiteX4" fmla="*/ 0 w 2807801"/>
                <a:gd name="connsiteY4" fmla="*/ 3138121 h 3138121"/>
                <a:gd name="connsiteX5" fmla="*/ 0 w 2807801"/>
                <a:gd name="connsiteY5" fmla="*/ 376422 h 3138121"/>
                <a:gd name="connsiteX6" fmla="*/ 379798 w 2807801"/>
                <a:gd name="connsiteY6" fmla="*/ 0 h 3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01" h="3138121">
                  <a:moveTo>
                    <a:pt x="379798" y="0"/>
                  </a:moveTo>
                  <a:lnTo>
                    <a:pt x="2428003" y="0"/>
                  </a:lnTo>
                  <a:cubicBezTo>
                    <a:pt x="2637756" y="0"/>
                    <a:pt x="2807801" y="168533"/>
                    <a:pt x="2807801" y="376422"/>
                  </a:cubicBezTo>
                  <a:lnTo>
                    <a:pt x="2807801" y="3138121"/>
                  </a:lnTo>
                  <a:lnTo>
                    <a:pt x="0" y="3138121"/>
                  </a:lnTo>
                  <a:lnTo>
                    <a:pt x="0" y="376422"/>
                  </a:lnTo>
                  <a:cubicBezTo>
                    <a:pt x="0" y="168533"/>
                    <a:pt x="170045" y="0"/>
                    <a:pt x="379798" y="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anchor="ctr" rtlCol="0" wrap="square">
              <a:noAutofit/>
            </a:bodyPr>
            <a:p>
              <a:endParaRPr lang="en-US"/>
            </a:p>
          </p:txBody>
        </p:sp>
        <p:sp>
          <p:nvSpPr>
            <p:cNvPr id="1048880" name="Graphic 2"/>
            <p:cNvSpPr/>
            <p:nvPr/>
          </p:nvSpPr>
          <p:spPr>
            <a:xfrm>
              <a:off x="1058801" y="4510882"/>
              <a:ext cx="20187" cy="19671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81" name="Graphic 2"/>
            <p:cNvSpPr/>
            <p:nvPr/>
          </p:nvSpPr>
          <p:spPr>
            <a:xfrm>
              <a:off x="1058801" y="4932953"/>
              <a:ext cx="28182" cy="392355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82" name="Graphic 2"/>
            <p:cNvSpPr/>
            <p:nvPr/>
          </p:nvSpPr>
          <p:spPr>
            <a:xfrm>
              <a:off x="1058858" y="4961137"/>
              <a:ext cx="15935" cy="32856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83" name="Graphic 2"/>
            <p:cNvSpPr/>
            <p:nvPr/>
          </p:nvSpPr>
          <p:spPr>
            <a:xfrm>
              <a:off x="1058291" y="5456869"/>
              <a:ext cx="28182" cy="392355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84" name="Graphic 2"/>
            <p:cNvSpPr/>
            <p:nvPr/>
          </p:nvSpPr>
          <p:spPr>
            <a:xfrm>
              <a:off x="1058291" y="5485053"/>
              <a:ext cx="15935" cy="32856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85" name="Graphic 2"/>
            <p:cNvSpPr/>
            <p:nvPr/>
          </p:nvSpPr>
          <p:spPr>
            <a:xfrm>
              <a:off x="3922902" y="5064570"/>
              <a:ext cx="28182" cy="635005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pPr lvl="0"/>
              <a:endParaRPr lang="en-US"/>
            </a:p>
          </p:txBody>
        </p:sp>
        <p:sp>
          <p:nvSpPr>
            <p:cNvPr id="1048886" name="Graphic 2"/>
            <p:cNvSpPr/>
            <p:nvPr/>
          </p:nvSpPr>
          <p:spPr>
            <a:xfrm>
              <a:off x="3935149" y="5110218"/>
              <a:ext cx="15935" cy="53174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pPr lvl="0"/>
              <a:endParaRPr lang="en-US"/>
            </a:p>
          </p:txBody>
        </p:sp>
        <p:sp>
          <p:nvSpPr>
            <p:cNvPr id="1048887" name="Graphic 2"/>
            <p:cNvSpPr/>
            <p:nvPr/>
          </p:nvSpPr>
          <p:spPr>
            <a:xfrm>
              <a:off x="3928288" y="6392988"/>
              <a:ext cx="22796" cy="43517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88" name="Graphic 2"/>
            <p:cNvSpPr/>
            <p:nvPr/>
          </p:nvSpPr>
          <p:spPr>
            <a:xfrm>
              <a:off x="3938156" y="6424233"/>
              <a:ext cx="12928" cy="36439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89" name="Oval 32"/>
            <p:cNvSpPr>
              <a:spLocks noChangeAspect="1"/>
            </p:cNvSpPr>
            <p:nvPr/>
          </p:nvSpPr>
          <p:spPr>
            <a:xfrm>
              <a:off x="2978879" y="3808481"/>
              <a:ext cx="134198" cy="134198"/>
            </a:xfrm>
            <a:prstGeom prst="ellipse"/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/>
            </a:p>
          </p:txBody>
        </p:sp>
        <p:sp>
          <p:nvSpPr>
            <p:cNvPr id="1048890" name="Oval 33"/>
            <p:cNvSpPr>
              <a:spLocks noChangeAspect="1"/>
            </p:cNvSpPr>
            <p:nvPr/>
          </p:nvSpPr>
          <p:spPr>
            <a:xfrm>
              <a:off x="2987267" y="3816868"/>
              <a:ext cx="117423" cy="117423"/>
            </a:xfrm>
            <a:prstGeom prst="ellipse"/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8891" name="Oval 34"/>
            <p:cNvSpPr/>
            <p:nvPr/>
          </p:nvSpPr>
          <p:spPr>
            <a:xfrm>
              <a:off x="3016958" y="3846560"/>
              <a:ext cx="58040" cy="58040"/>
            </a:xfrm>
            <a:prstGeom prst="ellipse"/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8892" name="Oval 35"/>
            <p:cNvSpPr/>
            <p:nvPr/>
          </p:nvSpPr>
          <p:spPr>
            <a:xfrm>
              <a:off x="3030585" y="3860187"/>
              <a:ext cx="30788" cy="30788"/>
            </a:xfrm>
            <a:prstGeom prst="ellipse"/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8893" name="Graphic 2"/>
            <p:cNvSpPr/>
            <p:nvPr userDrawn="1"/>
          </p:nvSpPr>
          <p:spPr>
            <a:xfrm flipH="1">
              <a:off x="1060804" y="4534334"/>
              <a:ext cx="10717" cy="149811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</p:grpSp>
      <p:sp>
        <p:nvSpPr>
          <p:cNvPr id="1048894" name="Freeform: Shape 67"/>
          <p:cNvSpPr>
            <a:spLocks noGrp="1"/>
          </p:cNvSpPr>
          <p:nvPr>
            <p:ph type="pic" sz="quarter" idx="14" hasCustomPrompt="1"/>
          </p:nvPr>
        </p:nvSpPr>
        <p:spPr>
          <a:xfrm>
            <a:off x="4757511" y="1834189"/>
            <a:ext cx="2672808" cy="3039735"/>
          </a:xfrm>
          <a:custGeom>
            <a:avLst/>
            <a:gdLst>
              <a:gd name="connsiteX0" fmla="*/ 287495 w 2672808"/>
              <a:gd name="connsiteY0" fmla="*/ 0 h 3039735"/>
              <a:gd name="connsiteX1" fmla="*/ 542049 w 2672808"/>
              <a:gd name="connsiteY1" fmla="*/ 0 h 3039735"/>
              <a:gd name="connsiteX2" fmla="*/ 566725 w 2672808"/>
              <a:gd name="connsiteY2" fmla="*/ 23363 h 3039735"/>
              <a:gd name="connsiteX3" fmla="*/ 757670 w 2672808"/>
              <a:gd name="connsiteY3" fmla="*/ 204146 h 3039735"/>
              <a:gd name="connsiteX4" fmla="*/ 1903160 w 2672808"/>
              <a:gd name="connsiteY4" fmla="*/ 204146 h 3039735"/>
              <a:gd name="connsiteX5" fmla="*/ 2094105 w 2672808"/>
              <a:gd name="connsiteY5" fmla="*/ 23363 h 3039735"/>
              <a:gd name="connsiteX6" fmla="*/ 2118781 w 2672808"/>
              <a:gd name="connsiteY6" fmla="*/ 0 h 3039735"/>
              <a:gd name="connsiteX7" fmla="*/ 2385313 w 2672808"/>
              <a:gd name="connsiteY7" fmla="*/ 0 h 3039735"/>
              <a:gd name="connsiteX8" fmla="*/ 2672808 w 2672808"/>
              <a:gd name="connsiteY8" fmla="*/ 272193 h 3039735"/>
              <a:gd name="connsiteX9" fmla="*/ 2672808 w 2672808"/>
              <a:gd name="connsiteY9" fmla="*/ 3039735 h 3039735"/>
              <a:gd name="connsiteX10" fmla="*/ 0 w 2672808"/>
              <a:gd name="connsiteY10" fmla="*/ 3039735 h 3039735"/>
              <a:gd name="connsiteX11" fmla="*/ 0 w 2672808"/>
              <a:gd name="connsiteY11" fmla="*/ 272193 h 3039735"/>
              <a:gd name="connsiteX12" fmla="*/ 287495 w 2672808"/>
              <a:gd name="connsiteY12" fmla="*/ 0 h 303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72808" h="3039735">
                <a:moveTo>
                  <a:pt x="287495" y="0"/>
                </a:moveTo>
                <a:lnTo>
                  <a:pt x="542049" y="0"/>
                </a:lnTo>
                <a:cubicBezTo>
                  <a:pt x="555645" y="0"/>
                  <a:pt x="566725" y="10435"/>
                  <a:pt x="566725" y="23363"/>
                </a:cubicBezTo>
                <a:cubicBezTo>
                  <a:pt x="566725" y="123224"/>
                  <a:pt x="652255" y="204146"/>
                  <a:pt x="757670" y="204146"/>
                </a:cubicBezTo>
                <a:lnTo>
                  <a:pt x="1903160" y="204146"/>
                </a:lnTo>
                <a:cubicBezTo>
                  <a:pt x="2008635" y="204146"/>
                  <a:pt x="2094105" y="123168"/>
                  <a:pt x="2094105" y="23363"/>
                </a:cubicBezTo>
                <a:cubicBezTo>
                  <a:pt x="2094105" y="10491"/>
                  <a:pt x="2105125" y="0"/>
                  <a:pt x="2118781" y="0"/>
                </a:cubicBezTo>
                <a:lnTo>
                  <a:pt x="2385313" y="0"/>
                </a:lnTo>
                <a:cubicBezTo>
                  <a:pt x="2544095" y="0"/>
                  <a:pt x="2672808" y="121864"/>
                  <a:pt x="2672808" y="272193"/>
                </a:cubicBezTo>
                <a:lnTo>
                  <a:pt x="2672808" y="3039735"/>
                </a:lnTo>
                <a:lnTo>
                  <a:pt x="0" y="3039735"/>
                </a:lnTo>
                <a:lnTo>
                  <a:pt x="0" y="272193"/>
                </a:lnTo>
                <a:cubicBezTo>
                  <a:pt x="0" y="121864"/>
                  <a:pt x="128714" y="0"/>
                  <a:pt x="2874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anchor="ctr" wrap="square">
            <a:noAutofit/>
          </a:bodyPr>
          <a:lstStyle>
            <a:lvl1pPr algn="ctr" indent="0" marL="0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altLang="ko-KR" dirty="0" lang="en-US"/>
              <a:t>Place Your Picture Here</a:t>
            </a:r>
            <a:endParaRPr altLang="en-US" dirty="0" lang="ko-KR"/>
          </a:p>
        </p:txBody>
      </p:sp>
      <p:sp>
        <p:nvSpPr>
          <p:cNvPr id="104889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BASIC LAYOUT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accent6">
            <a:lumMod val="50000"/>
            <a:alpha val="65000"/>
          </a:schemeClr>
        </a:solidFill>
        <a:effectLst/>
      </p:bgPr>
    </p:bg>
    <p:spTree>
      <p:nvGrpSpPr>
        <p:cNvPr id="1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5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65714"/>
          </a:xfrm>
          <a:prstGeom prst="rect"/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algn="ctr" indent="0" marL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Place Your Picture Here And Send To Back</a:t>
            </a:r>
            <a:endParaRPr altLang="en-US" dirty="0" lang="ko-KR"/>
          </a:p>
        </p:txBody>
      </p:sp>
      <p:sp>
        <p:nvSpPr>
          <p:cNvPr id="1048876" name="Rectangle 19"/>
          <p:cNvSpPr/>
          <p:nvPr userDrawn="1"/>
        </p:nvSpPr>
        <p:spPr>
          <a:xfrm>
            <a:off x="0" y="3265714"/>
            <a:ext cx="12192000" cy="91278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800" 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7" name="Rectangle 1"/>
          <p:cNvSpPr/>
          <p:nvPr userDrawn="1"/>
        </p:nvSpPr>
        <p:spPr>
          <a:xfrm flipV="1">
            <a:off x="0" y="0"/>
            <a:ext cx="12192000" cy="3789040"/>
          </a:xfrm>
          <a:prstGeom prst="rect"/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800" lang="ko-KR"/>
          </a:p>
        </p:txBody>
      </p:sp>
      <p:sp>
        <p:nvSpPr>
          <p:cNvPr id="1048898" name="Oval 21"/>
          <p:cNvSpPr/>
          <p:nvPr userDrawn="1"/>
        </p:nvSpPr>
        <p:spPr>
          <a:xfrm>
            <a:off x="519549" y="3923866"/>
            <a:ext cx="5906469" cy="523358"/>
          </a:xfrm>
          <a:prstGeom prst="ellipse"/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2700" lang="ko-KR"/>
          </a:p>
        </p:txBody>
      </p:sp>
      <p:grpSp>
        <p:nvGrpSpPr>
          <p:cNvPr id="166" name="Group 14"/>
          <p:cNvGrpSpPr/>
          <p:nvPr userDrawn="1"/>
        </p:nvGrpSpPr>
        <p:grpSpPr>
          <a:xfrm>
            <a:off x="1457580" y="1983192"/>
            <a:ext cx="4076388" cy="2239699"/>
            <a:chOff x="-548507" y="477868"/>
            <a:chExt cx="11570449" cy="6357177"/>
          </a:xfrm>
        </p:grpSpPr>
        <p:sp>
          <p:nvSpPr>
            <p:cNvPr id="1048899" name="Freeform: Shape 15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900" name="Freeform: Shape 20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dirty="0" lang="en-US"/>
            </a:p>
          </p:txBody>
        </p:sp>
        <p:sp>
          <p:nvSpPr>
            <p:cNvPr id="1048901" name="Freeform: Shape 21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902" name="Freeform: Shape 30"/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dirty="0" lang="en-US"/>
            </a:p>
          </p:txBody>
        </p:sp>
        <p:sp>
          <p:nvSpPr>
            <p:cNvPr id="1048903" name="Freeform: Shape 31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grpSp>
          <p:nvGrpSpPr>
            <p:cNvPr id="167" name="Group 32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048904" name="Rectangle: Rounded Corners 37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/>
              </a:p>
            </p:txBody>
          </p:sp>
          <p:sp>
            <p:nvSpPr>
              <p:cNvPr id="1048905" name="Rectangle: Rounded Corners 38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/>
              </a:p>
            </p:txBody>
          </p:sp>
        </p:grpSp>
        <p:grpSp>
          <p:nvGrpSpPr>
            <p:cNvPr id="168" name="Group 33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048906" name="Rectangle: Rounded Corners 35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/>
              </a:p>
            </p:txBody>
          </p:sp>
          <p:sp>
            <p:nvSpPr>
              <p:cNvPr id="1048907" name="Rectangle: Rounded Corners 36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dirty="0" lang="en-US"/>
              </a:p>
            </p:txBody>
          </p:sp>
        </p:grpSp>
        <p:sp>
          <p:nvSpPr>
            <p:cNvPr id="1048908" name="Freeform: Shape 34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dirty="0" lang="en-US"/>
            </a:p>
          </p:txBody>
        </p:sp>
      </p:grpSp>
      <p:grpSp>
        <p:nvGrpSpPr>
          <p:cNvPr id="169" name="Group 39"/>
          <p:cNvGrpSpPr/>
          <p:nvPr userDrawn="1"/>
        </p:nvGrpSpPr>
        <p:grpSpPr>
          <a:xfrm>
            <a:off x="6680577" y="1983192"/>
            <a:ext cx="4076388" cy="2239699"/>
            <a:chOff x="-548507" y="477868"/>
            <a:chExt cx="11570449" cy="6357177"/>
          </a:xfrm>
        </p:grpSpPr>
        <p:sp>
          <p:nvSpPr>
            <p:cNvPr id="1048909" name="Freeform: Shape 40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910" name="Freeform: Shape 41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911" name="Freeform: Shape 42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912" name="Freeform: Shape 43"/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dirty="0" lang="en-US"/>
            </a:p>
          </p:txBody>
        </p:sp>
        <p:sp>
          <p:nvSpPr>
            <p:cNvPr id="1048913" name="Freeform: Shape 44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grpSp>
          <p:nvGrpSpPr>
            <p:cNvPr id="170" name="Group 45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048914" name="Rectangle: Rounded Corners 50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/>
              </a:p>
            </p:txBody>
          </p:sp>
          <p:sp>
            <p:nvSpPr>
              <p:cNvPr id="1048915" name="Rectangle: Rounded Corners 51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/>
              </a:p>
            </p:txBody>
          </p:sp>
        </p:grpSp>
        <p:grpSp>
          <p:nvGrpSpPr>
            <p:cNvPr id="171" name="Group 46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048916" name="Rectangle: Rounded Corners 48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/>
              </a:p>
            </p:txBody>
          </p:sp>
          <p:sp>
            <p:nvSpPr>
              <p:cNvPr id="1048917" name="Rectangle: Rounded Corners 49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dirty="0" lang="en-US"/>
              </a:p>
            </p:txBody>
          </p:sp>
        </p:grpSp>
        <p:sp>
          <p:nvSpPr>
            <p:cNvPr id="1048918" name="Freeform: Shape 47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dirty="0" lang="en-US"/>
            </a:p>
          </p:txBody>
        </p:sp>
      </p:grpSp>
      <p:sp>
        <p:nvSpPr>
          <p:cNvPr id="1048919" name="Oval 20"/>
          <p:cNvSpPr/>
          <p:nvPr userDrawn="1"/>
        </p:nvSpPr>
        <p:spPr>
          <a:xfrm>
            <a:off x="5735326" y="3923866"/>
            <a:ext cx="5906469" cy="523358"/>
          </a:xfrm>
          <a:prstGeom prst="ellipse"/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2700" lang="ko-KR"/>
          </a:p>
        </p:txBody>
      </p:sp>
      <p:sp>
        <p:nvSpPr>
          <p:cNvPr id="1048920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2019774" y="2114192"/>
            <a:ext cx="2952000" cy="1800000"/>
          </a:xfrm>
          <a:prstGeom prst="rect"/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algn="ctr" indent="0" marL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altLang="ko-KR" dirty="0" lang="en-US"/>
              <a:t>Place Your Picture Here</a:t>
            </a:r>
            <a:endParaRPr altLang="en-US" dirty="0" lang="ko-KR"/>
          </a:p>
        </p:txBody>
      </p:sp>
      <p:sp>
        <p:nvSpPr>
          <p:cNvPr id="1048921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7242771" y="2114192"/>
            <a:ext cx="2952000" cy="1800000"/>
          </a:xfrm>
          <a:prstGeom prst="rect"/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algn="ctr" indent="0" marL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altLang="ko-KR" dirty="0" lang="en-US"/>
              <a:t>Place Your Picture Here</a:t>
            </a:r>
            <a:endParaRPr altLang="en-US" dirty="0" lang="ko-KR"/>
          </a:p>
        </p:txBody>
      </p:sp>
      <p:sp>
        <p:nvSpPr>
          <p:cNvPr id="10489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BASIC LAYOUT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7" name="직사각형 1"/>
          <p:cNvSpPr/>
          <p:nvPr userDrawn="1"/>
        </p:nvSpPr>
        <p:spPr>
          <a:xfrm>
            <a:off x="0" y="863125"/>
            <a:ext cx="6546079" cy="5131750"/>
          </a:xfrm>
          <a:prstGeom prst="rect"/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ko-KR"/>
          </a:p>
        </p:txBody>
      </p:sp>
      <p:sp>
        <p:nvSpPr>
          <p:cNvPr id="1048928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/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algn="ctr" indent="0" marL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Place 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8" name="Rectangle 1"/>
          <p:cNvSpPr/>
          <p:nvPr userDrawn="1"/>
        </p:nvSpPr>
        <p:spPr>
          <a:xfrm>
            <a:off x="1500807" y="1260376"/>
            <a:ext cx="5040000" cy="5040000"/>
          </a:xfrm>
          <a:prstGeom prst="rect"/>
          <a:solidFill>
            <a:schemeClr val="accent6">
              <a:lumMod val="50000"/>
              <a:alpha val="6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800" lang="ko-KR"/>
          </a:p>
        </p:txBody>
      </p:sp>
      <p:sp>
        <p:nvSpPr>
          <p:cNvPr id="104885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2721" y="548680"/>
            <a:ext cx="5040000" cy="5040000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baseline="0" sz="1200">
                <a:latin typeface="+mn-lt"/>
                <a:cs typeface="Arial" pitchFamily="34" charset="0"/>
              </a:defRPr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PNG &amp; Shapes Layout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Icon Sets Layout</a:t>
            </a:r>
          </a:p>
        </p:txBody>
      </p:sp>
      <p:sp>
        <p:nvSpPr>
          <p:cNvPr id="1048862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351" lang="ko-KR"/>
          </a:p>
        </p:txBody>
      </p:sp>
      <p:sp>
        <p:nvSpPr>
          <p:cNvPr id="1048863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351" lang="ko-KR">
              <a:solidFill>
                <a:schemeClr val="bg1"/>
              </a:solidFill>
            </a:endParaRPr>
          </a:p>
        </p:txBody>
      </p:sp>
      <p:sp>
        <p:nvSpPr>
          <p:cNvPr id="1048864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351" lang="ko-KR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8865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/>
          <a:noFill/>
        </p:spPr>
        <p:txBody>
          <a:bodyPr anchor="ctr" rtlCol="0" wrap="square">
            <a:spAutoFit/>
          </a:bodyPr>
          <a:p>
            <a:r>
              <a:rPr altLang="ko-KR" b="1" dirty="0" sz="1400"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altLang="en-US" b="1" dirty="0" sz="1400" lang="ko-K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8866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/>
          <a:noFill/>
        </p:spPr>
        <p:txBody>
          <a:bodyPr anchor="ctr" rtlCol="0" wrap="square">
            <a:spAutoFit/>
          </a:bodyPr>
          <a:p>
            <a:r>
              <a:rPr altLang="ko-KR" b="1" dirty="0" sz="1400"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altLang="ko-KR" b="1" dirty="0" sz="1400"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altLang="en-US" b="1" dirty="0" sz="1400" lang="ko-K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8867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/>
          <a:noFill/>
        </p:spPr>
        <p:txBody>
          <a:bodyPr anchor="ctr" rtlCol="0" wrap="square">
            <a:spAutoFit/>
          </a:bodyPr>
          <a:p>
            <a:r>
              <a:rPr altLang="ko-KR" dirty="0" sz="1400"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altLang="en-US" dirty="0" sz="1400" lang="ko-K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8868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/>
          <a:noFill/>
        </p:spPr>
        <p:txBody>
          <a:bodyPr anchor="ctr" rtlCol="0" wrap="square">
            <a:spAutoFit/>
          </a:bodyPr>
          <a:p>
            <a:r>
              <a:rPr altLang="ko-KR" b="1" dirty="0" sz="2800" lang="en-US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altLang="ko-KR" b="1" dirty="0" sz="2800" lang="en-US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Images &amp; Contents Layout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직사각형 7"/>
          <p:cNvSpPr/>
          <p:nvPr userDrawn="1"/>
        </p:nvSpPr>
        <p:spPr>
          <a:xfrm>
            <a:off x="1" y="2362200"/>
            <a:ext cx="12191999" cy="21336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2700" lang="ko-KR"/>
          </a:p>
        </p:txBody>
      </p:sp>
      <p:sp>
        <p:nvSpPr>
          <p:cNvPr id="1048581" name="Picture Placeholder 4"/>
          <p:cNvSpPr>
            <a:spLocks noGrp="1"/>
          </p:cNvSpPr>
          <p:nvPr>
            <p:ph type="pic" sz="quarter" idx="65" hasCustomPrompt="1"/>
          </p:nvPr>
        </p:nvSpPr>
        <p:spPr>
          <a:xfrm>
            <a:off x="5534030" y="3"/>
            <a:ext cx="6657973" cy="6857999"/>
          </a:xfrm>
          <a:custGeom>
            <a:avLst/>
            <a:gdLst>
              <a:gd name="connsiteX0" fmla="*/ 3543299 w 9986960"/>
              <a:gd name="connsiteY0" fmla="*/ 0 h 10286999"/>
              <a:gd name="connsiteX1" fmla="*/ 9986960 w 9986960"/>
              <a:gd name="connsiteY1" fmla="*/ 0 h 10286999"/>
              <a:gd name="connsiteX2" fmla="*/ 9986960 w 9986960"/>
              <a:gd name="connsiteY2" fmla="*/ 1526 h 10286999"/>
              <a:gd name="connsiteX3" fmla="*/ 6444712 w 9986960"/>
              <a:gd name="connsiteY3" fmla="*/ 5157796 h 10286999"/>
              <a:gd name="connsiteX4" fmla="*/ 9986958 w 9986960"/>
              <a:gd name="connsiteY4" fmla="*/ 10285473 h 10286999"/>
              <a:gd name="connsiteX5" fmla="*/ 9986958 w 9986960"/>
              <a:gd name="connsiteY5" fmla="*/ 10286999 h 10286999"/>
              <a:gd name="connsiteX6" fmla="*/ 3543297 w 9986960"/>
              <a:gd name="connsiteY6" fmla="*/ 10286999 h 10286999"/>
              <a:gd name="connsiteX7" fmla="*/ 0 w 9986960"/>
              <a:gd name="connsiteY7" fmla="*/ 51577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6960" h="10286999">
                <a:moveTo>
                  <a:pt x="3543299" y="0"/>
                </a:moveTo>
                <a:lnTo>
                  <a:pt x="9986960" y="0"/>
                </a:lnTo>
                <a:lnTo>
                  <a:pt x="9986960" y="1526"/>
                </a:lnTo>
                <a:lnTo>
                  <a:pt x="6444712" y="5157796"/>
                </a:lnTo>
                <a:lnTo>
                  <a:pt x="9986958" y="10285473"/>
                </a:lnTo>
                <a:lnTo>
                  <a:pt x="9986958" y="10286999"/>
                </a:lnTo>
                <a:lnTo>
                  <a:pt x="3543297" y="10286999"/>
                </a:lnTo>
                <a:lnTo>
                  <a:pt x="0" y="51577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 wrap="square">
            <a:noAutofit/>
          </a:bodyPr>
          <a:lstStyle>
            <a:lvl1pPr algn="ctr" indent="0" marL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Place 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Rectangle 35"/>
          <p:cNvSpPr/>
          <p:nvPr userDrawn="1"/>
        </p:nvSpPr>
        <p:spPr>
          <a:xfrm>
            <a:off x="0" y="4837454"/>
            <a:ext cx="12192000" cy="2024772"/>
          </a:xfrm>
          <a:prstGeom prst="rect"/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en-ZA"/>
          </a:p>
        </p:txBody>
      </p:sp>
      <p:sp>
        <p:nvSpPr>
          <p:cNvPr id="1048683" name="Picture Placeholder 9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prstGeom prst="rect"/>
          <a:solidFill>
            <a:schemeClr val="bg1">
              <a:lumMod val="95000"/>
            </a:schemeClr>
          </a:solidFill>
        </p:spPr>
        <p:txBody>
          <a:bodyPr anchor="t" lIns="360000" tIns="360000"/>
          <a:lstStyle>
            <a:lvl1pPr algn="l" indent="0" marL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dirty="0" lang="en-ZA"/>
              <a:t>Insert or Drag and Drop your Image</a:t>
            </a:r>
          </a:p>
        </p:txBody>
      </p:sp>
      <p:sp>
        <p:nvSpPr>
          <p:cNvPr id="1048684" name="Title 1"/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  <a:prstGeom prst="rect"/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dirty="0" lang="en-ZA"/>
          </a:p>
        </p:txBody>
      </p:sp>
      <p:grpSp>
        <p:nvGrpSpPr>
          <p:cNvPr id="82" name="Group 28" title="Paper Picture Frame"/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048685" name="Parallelogram 14"/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dir="t" rig="threeP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  <p:sp>
          <p:nvSpPr>
            <p:cNvPr id="1048686" name="Rectangle: Rounded Corners 15"/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rotWithShape="1" dpi="0">
              <a:blip xmlns:r="http://schemas.openxmlformats.org/officeDocument/2006/relationships" r:embed="rId1" cstate="screen"/>
              <a:srcRect/>
              <a:tile algn="tl" flip="xy" sx="20000" sy="20000" tx="0" ty="0"/>
            </a:blipFill>
            <a:ln>
              <a:noFill/>
            </a:ln>
            <a:effectLst/>
            <a:scene3d>
              <a:camera prst="orthographicFront"/>
              <a:lightRig dir="t" rig="threeP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</p:grpSp>
      <p:sp>
        <p:nvSpPr>
          <p:cNvPr id="1048687" name="Picture Placeholder 17"/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prstGeom prst="rect"/>
          <a:solidFill>
            <a:schemeClr val="tx1">
              <a:lumMod val="75000"/>
              <a:lumOff val="25000"/>
            </a:schemeClr>
          </a:solidFill>
          <a:effectLst>
            <a:innerShdw blurRad="25400" dir="13500000" dist="12700">
              <a:prstClr val="black">
                <a:alpha val="16000"/>
              </a:prstClr>
            </a:innerShdw>
          </a:effectLst>
        </p:spPr>
        <p:txBody>
          <a:bodyPr anchor="ctr" lIns="180000" rIns="180000"/>
          <a:lstStyle>
            <a:lvl1pPr algn="ctr" indent="0" marL="0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dirty="0" lang="en-ZA"/>
              <a:t>Insert Photo or Drag &amp; Drop your Photo</a:t>
            </a:r>
          </a:p>
        </p:txBody>
      </p:sp>
      <p:sp>
        <p:nvSpPr>
          <p:cNvPr id="1048688" name="Subtitle 2"/>
          <p:cNvSpPr>
            <a:spLocks noGrp="1"/>
          </p:cNvSpPr>
          <p:nvPr userDrawn="1">
            <p:ph type="subTitle" idx="1"/>
          </p:nvPr>
        </p:nvSpPr>
        <p:spPr>
          <a:xfrm>
            <a:off x="5461705" y="5313140"/>
            <a:ext cx="2178405" cy="1120015"/>
          </a:xfrm>
          <a:prstGeom prst="rect"/>
        </p:spPr>
        <p:txBody>
          <a:bodyPr/>
          <a:lstStyle>
            <a:lvl1pPr algn="l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dirty="0" lang="en-ZA"/>
          </a:p>
        </p:txBody>
      </p:sp>
      <p:grpSp>
        <p:nvGrpSpPr>
          <p:cNvPr id="83" name="Group 31" title="Paper Picture Frame"/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1048689" name="Parallelogram 25"/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dir="t" rig="threeP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  <p:sp>
          <p:nvSpPr>
            <p:cNvPr id="1048690" name="Rectangle: Rounded Corners 26"/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rotWithShape="1" dpi="0">
              <a:blip xmlns:r="http://schemas.openxmlformats.org/officeDocument/2006/relationships" r:embed="rId1" cstate="screen"/>
              <a:srcRect/>
              <a:tile algn="tl" flip="xy" sx="20000" sy="20000" tx="0" ty="0"/>
            </a:blipFill>
            <a:ln>
              <a:noFill/>
            </a:ln>
            <a:effectLst/>
            <a:scene3d>
              <a:camera prst="orthographicFront"/>
              <a:lightRig dir="t" rig="threeP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</p:grpSp>
      <p:sp>
        <p:nvSpPr>
          <p:cNvPr id="1048691" name="Picture Placeholder 21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prstGeom prst="rect"/>
          <a:solidFill>
            <a:schemeClr val="tx1">
              <a:lumMod val="75000"/>
              <a:lumOff val="25000"/>
            </a:schemeClr>
          </a:solidFill>
          <a:effectLst>
            <a:innerShdw blurRad="25400" dir="13500000" dist="12700">
              <a:prstClr val="black">
                <a:alpha val="16000"/>
              </a:prstClr>
            </a:innerShdw>
          </a:effectLst>
        </p:spPr>
        <p:txBody>
          <a:bodyPr anchor="ctr" bIns="0" lIns="180000" rIns="180000" rtlCol="0" tIns="0" vert="horz">
            <a:noAutofit/>
          </a:bodyPr>
          <a:lstStyle>
            <a:lvl1pPr algn="ctr" indent="0" marL="0">
              <a:buNone/>
              <a:defRPr dirty="0" sz="1600" i="1" lang="en-ZA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 indent="-263525" lvl="0" marL="263525"/>
            <a:r>
              <a:rPr dirty="0" lang="en-ZA"/>
              <a:t>Insert Photo or Drag &amp; Drop your Photo</a:t>
            </a:r>
          </a:p>
        </p:txBody>
      </p:sp>
      <p:grpSp>
        <p:nvGrpSpPr>
          <p:cNvPr id="84" name="Group 32" title="Paper Picture Frame"/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1048692" name="Parallelogram 22"/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dir="t" rig="threeP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  <p:sp>
          <p:nvSpPr>
            <p:cNvPr id="1048693" name="Rectangle: Rounded Corners 23"/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rotWithShape="1" dpi="0">
              <a:blip xmlns:r="http://schemas.openxmlformats.org/officeDocument/2006/relationships" r:embed="rId1" cstate="screen"/>
              <a:srcRect/>
              <a:tile algn="tl" flip="xy" sx="20000" sy="20000" tx="0" ty="0"/>
            </a:blipFill>
            <a:ln>
              <a:noFill/>
            </a:ln>
            <a:effectLst/>
            <a:scene3d>
              <a:camera prst="orthographicFront"/>
              <a:lightRig dir="t" rig="threeP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</p:grpSp>
      <p:sp>
        <p:nvSpPr>
          <p:cNvPr id="1048694" name="Picture Placeholder 19"/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prstGeom prst="rect"/>
          <a:solidFill>
            <a:schemeClr val="tx1">
              <a:lumMod val="75000"/>
              <a:lumOff val="25000"/>
            </a:schemeClr>
          </a:solidFill>
          <a:effectLst>
            <a:innerShdw blurRad="25400" dir="13500000" dist="12700">
              <a:prstClr val="black">
                <a:alpha val="16000"/>
              </a:prstClr>
            </a:innerShdw>
          </a:effectLst>
        </p:spPr>
        <p:txBody>
          <a:bodyPr anchor="ctr" bIns="0" lIns="180000" rIns="180000" rtlCol="0" tIns="0" vert="horz">
            <a:noAutofit/>
          </a:bodyPr>
          <a:lstStyle>
            <a:lvl1pPr algn="ctr" indent="0" marL="0">
              <a:buNone/>
              <a:defRPr dirty="0" sz="1600" i="1" lang="en-ZA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 indent="-263525" lvl="0" marL="263525"/>
            <a:r>
              <a:rPr dirty="0" lang="en-ZA"/>
              <a:t>Insert Photo or Drag &amp; Drop your Photo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side Page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2" name="Straight Connector 2"/>
          <p:cNvCxnSpPr>
            <a:cxnSpLocks/>
          </p:cNvCxnSpPr>
          <p:nvPr userDrawn="1"/>
        </p:nvCxnSpPr>
        <p:spPr>
          <a:xfrm>
            <a:off x="3990109" y="0"/>
            <a:ext cx="0" cy="6858000"/>
          </a:xfrm>
          <a:prstGeom prst="line"/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Straight Connector 7"/>
          <p:cNvCxnSpPr>
            <a:cxnSpLocks/>
          </p:cNvCxnSpPr>
          <p:nvPr userDrawn="1"/>
        </p:nvCxnSpPr>
        <p:spPr>
          <a:xfrm>
            <a:off x="8091055" y="0"/>
            <a:ext cx="0" cy="6858000"/>
          </a:xfrm>
          <a:prstGeom prst="line"/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49" name="Rectangle 3"/>
          <p:cNvSpPr/>
          <p:nvPr userDrawn="1"/>
        </p:nvSpPr>
        <p:spPr>
          <a:xfrm>
            <a:off x="554182" y="403412"/>
            <a:ext cx="2859578" cy="161365"/>
          </a:xfrm>
          <a:prstGeom prst="rect"/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588"/>
          </a:p>
        </p:txBody>
      </p:sp>
      <p:sp>
        <p:nvSpPr>
          <p:cNvPr id="1048650" name="Rectangle 9"/>
          <p:cNvSpPr/>
          <p:nvPr userDrawn="1"/>
        </p:nvSpPr>
        <p:spPr>
          <a:xfrm>
            <a:off x="554182" y="6047995"/>
            <a:ext cx="2859578" cy="403412"/>
          </a:xfrm>
          <a:prstGeom prst="rect"/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588"/>
          </a:p>
        </p:txBody>
      </p:sp>
      <p:sp>
        <p:nvSpPr>
          <p:cNvPr id="1048651" name="Rectangle 10"/>
          <p:cNvSpPr/>
          <p:nvPr userDrawn="1"/>
        </p:nvSpPr>
        <p:spPr>
          <a:xfrm>
            <a:off x="554182" y="4179346"/>
            <a:ext cx="2859578" cy="1831489"/>
          </a:xfrm>
          <a:prstGeom prst="rect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>
              <a:lnSpc>
                <a:spcPct val="130000"/>
              </a:lnSpc>
            </a:pPr>
            <a:endParaRPr sz="1588"/>
          </a:p>
        </p:txBody>
      </p:sp>
      <p:sp>
        <p:nvSpPr>
          <p:cNvPr id="104865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54182" y="605118"/>
            <a:ext cx="2859578" cy="3533887"/>
          </a:xfrm>
          <a:prstGeom prst="rect"/>
        </p:spPr>
        <p:txBody>
          <a:bodyPr tIns="1097280">
            <a:normAutofit/>
          </a:bodyPr>
          <a:lstStyle>
            <a:lvl1pPr algn="ctr" indent="0" marL="0">
              <a:buNone/>
              <a:defRPr sz="1765"/>
            </a:lvl1pPr>
          </a:lstStyle>
          <a:p>
            <a:r>
              <a:rPr lang="en-US" smtClean="0"/>
              <a:t>Click icon to add picture</a:t>
            </a:r>
          </a:p>
        </p:txBody>
      </p:sp>
      <p:sp>
        <p:nvSpPr>
          <p:cNvPr id="1048653" name="Rectangle 12"/>
          <p:cNvSpPr/>
          <p:nvPr userDrawn="1"/>
        </p:nvSpPr>
        <p:spPr>
          <a:xfrm>
            <a:off x="4555374" y="403412"/>
            <a:ext cx="2970415" cy="161365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588"/>
          </a:p>
        </p:txBody>
      </p:sp>
      <p:sp>
        <p:nvSpPr>
          <p:cNvPr id="1048654" name="Rectangle 13"/>
          <p:cNvSpPr/>
          <p:nvPr userDrawn="1"/>
        </p:nvSpPr>
        <p:spPr bwMode="auto">
          <a:xfrm>
            <a:off x="4555374" y="6047995"/>
            <a:ext cx="2970415" cy="40341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588"/>
          </a:p>
        </p:txBody>
      </p:sp>
      <p:sp>
        <p:nvSpPr>
          <p:cNvPr id="1048655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555374" y="605118"/>
            <a:ext cx="2970415" cy="3533887"/>
          </a:xfrm>
          <a:prstGeom prst="rect"/>
        </p:spPr>
        <p:txBody>
          <a:bodyPr tIns="1097280">
            <a:normAutofit/>
          </a:bodyPr>
          <a:lstStyle>
            <a:lvl1pPr algn="ctr" indent="0" marL="0">
              <a:buNone/>
              <a:defRPr sz="1765"/>
            </a:lvl1pPr>
          </a:lstStyle>
          <a:p>
            <a:r>
              <a:rPr lang="en-US" smtClean="0"/>
              <a:t>Click icon to add picture</a:t>
            </a:r>
          </a:p>
        </p:txBody>
      </p:sp>
      <p:sp>
        <p:nvSpPr>
          <p:cNvPr id="1048656" name="Rectangle 15"/>
          <p:cNvSpPr/>
          <p:nvPr userDrawn="1"/>
        </p:nvSpPr>
        <p:spPr>
          <a:xfrm>
            <a:off x="8656320" y="403412"/>
            <a:ext cx="2970415" cy="161365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588"/>
          </a:p>
        </p:txBody>
      </p:sp>
      <p:sp>
        <p:nvSpPr>
          <p:cNvPr id="1048657" name="Rectangle 16"/>
          <p:cNvSpPr/>
          <p:nvPr userDrawn="1"/>
        </p:nvSpPr>
        <p:spPr>
          <a:xfrm>
            <a:off x="8656321" y="6047995"/>
            <a:ext cx="2970415" cy="40341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588"/>
          </a:p>
        </p:txBody>
      </p:sp>
      <p:sp>
        <p:nvSpPr>
          <p:cNvPr id="104865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656321" y="1839557"/>
            <a:ext cx="2970415" cy="4171278"/>
          </a:xfrm>
          <a:prstGeom prst="rect"/>
        </p:spPr>
        <p:txBody>
          <a:bodyPr tIns="1097280">
            <a:normAutofit/>
          </a:bodyPr>
          <a:lstStyle>
            <a:lvl1pPr algn="ctr" indent="0" marL="0">
              <a:buNone/>
              <a:defRPr sz="1765"/>
            </a:lvl1pPr>
          </a:lstStyle>
          <a:p>
            <a:r>
              <a:rPr lang="en-US" smtClean="0"/>
              <a:t>Click icon to add picture</a:t>
            </a:r>
          </a:p>
        </p:txBody>
      </p:sp>
      <p:sp>
        <p:nvSpPr>
          <p:cNvPr id="1048659" name="Rectangle 19"/>
          <p:cNvSpPr/>
          <p:nvPr userDrawn="1"/>
        </p:nvSpPr>
        <p:spPr>
          <a:xfrm>
            <a:off x="8656320" y="1678193"/>
            <a:ext cx="2970415" cy="12909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1588"/>
          </a:p>
        </p:txBody>
      </p:sp>
      <p:sp>
        <p:nvSpPr>
          <p:cNvPr id="1048660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8657168" y="564497"/>
            <a:ext cx="2969105" cy="1113584"/>
          </a:xfrm>
          <a:prstGeom prst="rect"/>
        </p:spPr>
        <p:txBody>
          <a:bodyPr anchor="ctr">
            <a:noAutofit/>
          </a:bodyPr>
          <a:lstStyle>
            <a:lvl1pPr algn="ctr" indent="0" marL="0">
              <a:lnSpc>
                <a:spcPct val="85000"/>
              </a:lnSpc>
              <a:spcBef>
                <a:spcPts val="0"/>
              </a:spcBef>
              <a:buNone/>
              <a:defRPr sz="3177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 indent="0" marL="0">
              <a:spcBef>
                <a:spcPts val="0"/>
              </a:spcBef>
              <a:buNone/>
              <a:defRPr sz="3177"/>
            </a:lvl2pPr>
            <a:lvl3pPr indent="0" marL="0">
              <a:spcBef>
                <a:spcPts val="0"/>
              </a:spcBef>
              <a:buNone/>
              <a:defRPr sz="3177"/>
            </a:lvl3pPr>
            <a:lvl4pPr indent="0" marL="0">
              <a:spcBef>
                <a:spcPts val="0"/>
              </a:spcBef>
              <a:buNone/>
              <a:defRPr sz="3177"/>
            </a:lvl4pPr>
            <a:lvl5pPr indent="0" marL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t>business</a:t>
            </a:r>
            <a:br/>
            <a:r>
              <a:t>name</a:t>
            </a:r>
          </a:p>
        </p:txBody>
      </p:sp>
      <p:sp>
        <p:nvSpPr>
          <p:cNvPr id="1048661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555375" y="4542925"/>
            <a:ext cx="2969105" cy="235135"/>
          </a:xfrm>
          <a:prstGeom prst="rect"/>
        </p:spPr>
        <p:txBody>
          <a:bodyPr anchor="t">
            <a:noAutofit/>
          </a:bodyPr>
          <a:lstStyle>
            <a:lvl1pPr algn="ctr" indent="0" marL="0">
              <a:lnSpc>
                <a:spcPct val="85000"/>
              </a:lnSpc>
              <a:spcBef>
                <a:spcPts val="0"/>
              </a:spcBef>
              <a:buNone/>
              <a:defRPr sz="1412">
                <a:solidFill>
                  <a:schemeClr val="accent1"/>
                </a:solidFill>
              </a:defRPr>
            </a:lvl1pPr>
            <a:lvl2pPr indent="0" marL="0">
              <a:spcBef>
                <a:spcPts val="0"/>
              </a:spcBef>
              <a:buNone/>
              <a:defRPr sz="3177"/>
            </a:lvl2pPr>
            <a:lvl3pPr indent="0" marL="0">
              <a:spcBef>
                <a:spcPts val="0"/>
              </a:spcBef>
              <a:buNone/>
              <a:defRPr sz="3177"/>
            </a:lvl3pPr>
            <a:lvl4pPr indent="0" marL="0">
              <a:spcBef>
                <a:spcPts val="0"/>
              </a:spcBef>
              <a:buNone/>
              <a:defRPr sz="3177"/>
            </a:lvl4pPr>
            <a:lvl5pPr indent="0" marL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t>business name</a:t>
            </a:r>
          </a:p>
        </p:txBody>
      </p:sp>
      <p:sp>
        <p:nvSpPr>
          <p:cNvPr id="104866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555375" y="4822687"/>
            <a:ext cx="2969105" cy="377542"/>
          </a:xfrm>
          <a:prstGeom prst="rect"/>
        </p:spPr>
        <p:txBody>
          <a:bodyPr anchor="t">
            <a:noAutofit/>
          </a:bodyPr>
          <a:lstStyle>
            <a:lvl1pPr algn="ctr" indent="0" marL="0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tx1"/>
                </a:solidFill>
              </a:defRPr>
            </a:lvl1pPr>
            <a:lvl2pPr indent="0" marL="0">
              <a:spcBef>
                <a:spcPts val="0"/>
              </a:spcBef>
              <a:buNone/>
              <a:defRPr sz="3177"/>
            </a:lvl2pPr>
            <a:lvl3pPr indent="0" marL="0">
              <a:spcBef>
                <a:spcPts val="0"/>
              </a:spcBef>
              <a:buNone/>
              <a:defRPr sz="3177"/>
            </a:lvl3pPr>
            <a:lvl4pPr indent="0" marL="0">
              <a:spcBef>
                <a:spcPts val="0"/>
              </a:spcBef>
              <a:buNone/>
              <a:defRPr sz="3177"/>
            </a:lvl4pPr>
            <a:lvl5pPr indent="0" marL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t>business address</a:t>
            </a:r>
          </a:p>
        </p:txBody>
      </p:sp>
      <p:sp>
        <p:nvSpPr>
          <p:cNvPr id="104866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555375" y="5215313"/>
            <a:ext cx="2969105" cy="164087"/>
          </a:xfrm>
          <a:prstGeom prst="rect"/>
        </p:spPr>
        <p:txBody>
          <a:bodyPr anchor="ctr">
            <a:noAutofit/>
          </a:bodyPr>
          <a:lstStyle>
            <a:lvl1pPr algn="ctr" indent="0" marL="0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tx1"/>
                </a:solidFill>
              </a:defRPr>
            </a:lvl1pPr>
            <a:lvl2pPr indent="0" marL="0">
              <a:spcBef>
                <a:spcPts val="0"/>
              </a:spcBef>
              <a:buNone/>
              <a:defRPr sz="3177"/>
            </a:lvl2pPr>
            <a:lvl3pPr indent="0" marL="0">
              <a:spcBef>
                <a:spcPts val="0"/>
              </a:spcBef>
              <a:buNone/>
              <a:defRPr sz="3177"/>
            </a:lvl3pPr>
            <a:lvl4pPr indent="0" marL="0">
              <a:spcBef>
                <a:spcPts val="0"/>
              </a:spcBef>
              <a:buNone/>
              <a:defRPr sz="3177"/>
            </a:lvl4pPr>
            <a:lvl5pPr indent="0" marL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t>phone</a:t>
            </a:r>
          </a:p>
        </p:txBody>
      </p:sp>
      <p:sp>
        <p:nvSpPr>
          <p:cNvPr id="1048664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4555375" y="5431742"/>
            <a:ext cx="2969105" cy="164087"/>
          </a:xfrm>
          <a:prstGeom prst="rect"/>
        </p:spPr>
        <p:txBody>
          <a:bodyPr anchor="ctr">
            <a:noAutofit/>
          </a:bodyPr>
          <a:lstStyle>
            <a:lvl1pPr algn="ctr" indent="0" marL="0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tx1"/>
                </a:solidFill>
              </a:defRPr>
            </a:lvl1pPr>
            <a:lvl2pPr indent="0" marL="0">
              <a:spcBef>
                <a:spcPts val="0"/>
              </a:spcBef>
              <a:buNone/>
              <a:defRPr sz="3177"/>
            </a:lvl2pPr>
            <a:lvl3pPr indent="0" marL="0">
              <a:spcBef>
                <a:spcPts val="0"/>
              </a:spcBef>
              <a:buNone/>
              <a:defRPr sz="3177"/>
            </a:lvl3pPr>
            <a:lvl4pPr indent="0" marL="0">
              <a:spcBef>
                <a:spcPts val="0"/>
              </a:spcBef>
              <a:buNone/>
              <a:defRPr sz="3177"/>
            </a:lvl4pPr>
            <a:lvl5pPr indent="0" marL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t>email</a:t>
            </a:r>
          </a:p>
        </p:txBody>
      </p:sp>
      <p:sp>
        <p:nvSpPr>
          <p:cNvPr id="1048665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4555375" y="6047996"/>
            <a:ext cx="2969105" cy="395600"/>
          </a:xfrm>
          <a:prstGeom prst="rect"/>
        </p:spPr>
        <p:txBody>
          <a:bodyPr anchor="ctr">
            <a:noAutofit/>
          </a:bodyPr>
          <a:lstStyle>
            <a:lvl1pPr algn="ctr" indent="0" marL="0">
              <a:lnSpc>
                <a:spcPct val="100000"/>
              </a:lnSpc>
              <a:spcBef>
                <a:spcPts val="0"/>
              </a:spcBef>
              <a:buNone/>
              <a:defRPr sz="971">
                <a:solidFill>
                  <a:schemeClr val="bg1"/>
                </a:solidFill>
              </a:defRPr>
            </a:lvl1pPr>
            <a:lvl2pPr indent="0" marL="0">
              <a:spcBef>
                <a:spcPts val="0"/>
              </a:spcBef>
              <a:buNone/>
              <a:defRPr sz="3177"/>
            </a:lvl2pPr>
            <a:lvl3pPr indent="0" marL="0">
              <a:spcBef>
                <a:spcPts val="0"/>
              </a:spcBef>
              <a:buNone/>
              <a:defRPr sz="3177"/>
            </a:lvl3pPr>
            <a:lvl4pPr indent="0" marL="0">
              <a:spcBef>
                <a:spcPts val="0"/>
              </a:spcBef>
              <a:buNone/>
              <a:defRPr sz="3177"/>
            </a:lvl4pPr>
            <a:lvl5pPr indent="0" marL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t>website URL</a:t>
            </a:r>
          </a:p>
        </p:txBody>
      </p:sp>
      <p:sp>
        <p:nvSpPr>
          <p:cNvPr id="1048666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4179346"/>
            <a:ext cx="2859578" cy="1831489"/>
          </a:xfrm>
          <a:prstGeom prst="rect"/>
        </p:spPr>
        <p:txBody>
          <a:bodyPr anchor="ctr" lIns="182880" rIns="182880">
            <a:noAutofit/>
          </a:bodyPr>
          <a:lstStyle>
            <a:lvl1pPr algn="l" indent="0" marL="0">
              <a:lnSpc>
                <a:spcPct val="130000"/>
              </a:lnSpc>
              <a:spcBef>
                <a:spcPts val="0"/>
              </a:spcBef>
              <a:buNone/>
              <a:defRPr sz="971">
                <a:solidFill>
                  <a:schemeClr val="bg1"/>
                </a:solidFill>
              </a:defRPr>
            </a:lvl1pPr>
            <a:lvl2pPr indent="0" marL="0">
              <a:spcBef>
                <a:spcPts val="0"/>
              </a:spcBef>
              <a:buNone/>
              <a:defRPr sz="3177"/>
            </a:lvl2pPr>
            <a:lvl3pPr indent="0" marL="0">
              <a:spcBef>
                <a:spcPts val="0"/>
              </a:spcBef>
              <a:buNone/>
              <a:defRPr sz="3177"/>
            </a:lvl3pPr>
            <a:lvl4pPr indent="0" marL="0">
              <a:spcBef>
                <a:spcPts val="0"/>
              </a:spcBef>
              <a:buNone/>
              <a:defRPr sz="3177"/>
            </a:lvl4pPr>
            <a:lvl5pPr indent="0" marL="0">
              <a:spcBef>
                <a:spcPts val="0"/>
              </a:spcBef>
              <a:buNone/>
              <a:defRPr sz="3177"/>
            </a:lvl5pPr>
          </a:lstStyle>
          <a:p>
            <a:pPr lvl="0"/>
            <a:r>
              <a:t>Click to add text</a:t>
            </a:r>
          </a:p>
        </p:txBody>
      </p:sp>
    </p:spTree>
  </p:cSld>
  <p:clrMapOvr>
    <a:masterClrMapping/>
  </p:clrMapOvr>
  <p:transition spd="slow">
    <p:fade/>
  </p:transition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BASIC LAYOUT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그림 개체 틀 2"/>
          <p:cNvSpPr>
            <a:spLocks noGrp="1"/>
          </p:cNvSpPr>
          <p:nvPr>
            <p:ph type="pic" sz="quarter" idx="48" hasCustomPrompt="1"/>
          </p:nvPr>
        </p:nvSpPr>
        <p:spPr>
          <a:xfrm rot="694714">
            <a:off x="4965143" y="1215344"/>
            <a:ext cx="3256876" cy="2239102"/>
          </a:xfrm>
          <a:prstGeom prst="rect"/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algn="ctr" blurRad="63500" rotWithShape="0" sx="102000" sy="10200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lstStyle>
            <a:lvl1pPr indent="0" marL="0">
              <a:buNone/>
              <a:defRPr altLang="en-US" dirty="0" sz="1200" lang="ko-K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lvl="0" marL="0"/>
            <a:r>
              <a:rPr altLang="ko-KR" dirty="0" lang="en-US"/>
              <a:t>Place Your Picture Here</a:t>
            </a:r>
            <a:endParaRPr altLang="en-US" dirty="0" lang="ko-KR"/>
          </a:p>
        </p:txBody>
      </p:sp>
      <p:sp>
        <p:nvSpPr>
          <p:cNvPr id="1048720" name="그림 개체 틀 2"/>
          <p:cNvSpPr>
            <a:spLocks noGrp="1"/>
          </p:cNvSpPr>
          <p:nvPr>
            <p:ph type="pic" sz="quarter" idx="49" hasCustomPrompt="1"/>
          </p:nvPr>
        </p:nvSpPr>
        <p:spPr>
          <a:xfrm rot="21398040">
            <a:off x="8011850" y="2309449"/>
            <a:ext cx="3256876" cy="2239102"/>
          </a:xfrm>
          <a:prstGeom prst="rect"/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algn="ctr" blurRad="63500" rotWithShape="0" sx="102000" sy="10200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lstStyle>
            <a:lvl1pPr indent="0" marL="0">
              <a:buNone/>
              <a:defRPr altLang="en-US" dirty="0" sz="1200" lang="ko-K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lvl="0" marL="0"/>
            <a:r>
              <a:rPr altLang="ko-KR" dirty="0" lang="en-US"/>
              <a:t>Place Your Picture Here</a:t>
            </a:r>
            <a:endParaRPr altLang="en-US" dirty="0" lang="ko-KR"/>
          </a:p>
        </p:txBody>
      </p:sp>
      <p:sp>
        <p:nvSpPr>
          <p:cNvPr id="1048721" name="그림 개체 틀 2"/>
          <p:cNvSpPr>
            <a:spLocks noGrp="1"/>
          </p:cNvSpPr>
          <p:nvPr>
            <p:ph type="pic" sz="quarter" idx="50" hasCustomPrompt="1"/>
          </p:nvPr>
        </p:nvSpPr>
        <p:spPr>
          <a:xfrm rot="20741363">
            <a:off x="4999774" y="3597041"/>
            <a:ext cx="3256876" cy="2239102"/>
          </a:xfrm>
          <a:prstGeom prst="rect"/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algn="ctr" blurRad="63500" rotWithShape="0" sx="102000" sy="10200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lstStyle>
            <a:lvl1pPr indent="0" marL="0">
              <a:buNone/>
              <a:defRPr altLang="en-US" dirty="0" sz="1200" lang="ko-K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lvl="0" marL="0"/>
            <a:r>
              <a:rPr altLang="ko-KR" dirty="0" lang="en-US"/>
              <a:t>Place 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Picture Placeholder 2"/>
          <p:cNvSpPr>
            <a:spLocks noGrp="1"/>
          </p:cNvSpPr>
          <p:nvPr>
            <p:ph type="pic" idx="22" hasCustomPrompt="1"/>
          </p:nvPr>
        </p:nvSpPr>
        <p:spPr>
          <a:xfrm>
            <a:off x="0" y="0"/>
            <a:ext cx="12192000" cy="3429000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457223">
              <a:buNone/>
              <a:defRPr sz="2800"/>
            </a:lvl2pPr>
            <a:lvl3pPr indent="0" marL="914446">
              <a:buNone/>
              <a:defRPr sz="2400"/>
            </a:lvl3pPr>
            <a:lvl4pPr indent="0" marL="1371669">
              <a:buNone/>
              <a:defRPr sz="2000"/>
            </a:lvl4pPr>
            <a:lvl5pPr indent="0" marL="1828891">
              <a:buNone/>
              <a:defRPr sz="2000"/>
            </a:lvl5pPr>
            <a:lvl6pPr indent="0" marL="2286114">
              <a:buNone/>
              <a:defRPr sz="2000"/>
            </a:lvl6pPr>
            <a:lvl7pPr indent="0" marL="2743337">
              <a:buNone/>
              <a:defRPr sz="2000"/>
            </a:lvl7pPr>
            <a:lvl8pPr indent="0" marL="3200560">
              <a:buNone/>
              <a:defRPr sz="2000"/>
            </a:lvl8pPr>
            <a:lvl9pPr indent="0" marL="3657783">
              <a:buNone/>
              <a:defRPr sz="2000"/>
            </a:lvl9pPr>
          </a:lstStyle>
          <a:p>
            <a:r>
              <a:rPr altLang="ko-KR" dirty="0" lang="en-US"/>
              <a:t>Your Picture Here And Send To Back</a:t>
            </a:r>
            <a:endParaRPr altLang="en-US" dirty="0" lang="ko-KR"/>
          </a:p>
        </p:txBody>
      </p:sp>
      <p:sp>
        <p:nvSpPr>
          <p:cNvPr id="104873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BASIC LAYOUT</a:t>
            </a:r>
          </a:p>
        </p:txBody>
      </p:sp>
      <p:sp>
        <p:nvSpPr>
          <p:cNvPr id="1048739" name="Picture Placeholder 2"/>
          <p:cNvSpPr>
            <a:spLocks noGrp="1"/>
          </p:cNvSpPr>
          <p:nvPr>
            <p:ph type="pic" idx="1" hasCustomPrompt="1"/>
          </p:nvPr>
        </p:nvSpPr>
        <p:spPr>
          <a:xfrm rot="20708979">
            <a:off x="1271196" y="1756316"/>
            <a:ext cx="1811352" cy="2841183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baseline="0"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457223">
              <a:buNone/>
              <a:defRPr sz="2800"/>
            </a:lvl2pPr>
            <a:lvl3pPr indent="0" marL="914446">
              <a:buNone/>
              <a:defRPr sz="2400"/>
            </a:lvl3pPr>
            <a:lvl4pPr indent="0" marL="1371669">
              <a:buNone/>
              <a:defRPr sz="2000"/>
            </a:lvl4pPr>
            <a:lvl5pPr indent="0" marL="1828891">
              <a:buNone/>
              <a:defRPr sz="2000"/>
            </a:lvl5pPr>
            <a:lvl6pPr indent="0" marL="2286114">
              <a:buNone/>
              <a:defRPr sz="2000"/>
            </a:lvl6pPr>
            <a:lvl7pPr indent="0" marL="2743337">
              <a:buNone/>
              <a:defRPr sz="2000"/>
            </a:lvl7pPr>
            <a:lvl8pPr indent="0" marL="3200560">
              <a:buNone/>
              <a:defRPr sz="2000"/>
            </a:lvl8pPr>
            <a:lvl9pPr indent="0" marL="3657783">
              <a:buNone/>
              <a:defRPr sz="2000"/>
            </a:lvl9pPr>
          </a:lstStyle>
          <a:p>
            <a:r>
              <a:rPr altLang="ko-KR" dirty="0" lang="en-US"/>
              <a:t>Your Picture Here And Send To Back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Picture Placeholder 4"/>
          <p:cNvSpPr>
            <a:spLocks noGrp="1"/>
          </p:cNvSpPr>
          <p:nvPr>
            <p:ph type="pic" idx="14" hasCustomPrompt="1"/>
          </p:nvPr>
        </p:nvSpPr>
        <p:spPr>
          <a:xfrm>
            <a:off x="3779656" y="1838324"/>
            <a:ext cx="8412345" cy="4067177"/>
          </a:xfrm>
          <a:custGeom>
            <a:avLst/>
            <a:gdLst>
              <a:gd name="connsiteX0" fmla="*/ 7994333 w 8412345"/>
              <a:gd name="connsiteY0" fmla="*/ 3524256 h 4067177"/>
              <a:gd name="connsiteX1" fmla="*/ 7994333 w 8412345"/>
              <a:gd name="connsiteY1" fmla="*/ 3752847 h 4067177"/>
              <a:gd name="connsiteX2" fmla="*/ 8412344 w 8412345"/>
              <a:gd name="connsiteY2" fmla="*/ 3752847 h 4067177"/>
              <a:gd name="connsiteX3" fmla="*/ 8412344 w 8412345"/>
              <a:gd name="connsiteY3" fmla="*/ 3524256 h 4067177"/>
              <a:gd name="connsiteX4" fmla="*/ 0 w 8412345"/>
              <a:gd name="connsiteY4" fmla="*/ 0 h 4067177"/>
              <a:gd name="connsiteX5" fmla="*/ 8412345 w 8412345"/>
              <a:gd name="connsiteY5" fmla="*/ 0 h 4067177"/>
              <a:gd name="connsiteX6" fmla="*/ 8412345 w 8412345"/>
              <a:gd name="connsiteY6" fmla="*/ 4067177 h 4067177"/>
              <a:gd name="connsiteX7" fmla="*/ 1452936 w 8412345"/>
              <a:gd name="connsiteY7" fmla="*/ 4067177 h 4067177"/>
              <a:gd name="connsiteX8" fmla="*/ 1340647 w 8412345"/>
              <a:gd name="connsiteY8" fmla="*/ 3752847 h 4067177"/>
              <a:gd name="connsiteX9" fmla="*/ 2028961 w 8412345"/>
              <a:gd name="connsiteY9" fmla="*/ 3752847 h 4067177"/>
              <a:gd name="connsiteX10" fmla="*/ 2028961 w 8412345"/>
              <a:gd name="connsiteY10" fmla="*/ 3524256 h 4067177"/>
              <a:gd name="connsiteX11" fmla="*/ 1258986 w 8412345"/>
              <a:gd name="connsiteY11" fmla="*/ 3524256 h 4067177"/>
              <a:gd name="connsiteX0" fmla="*/ 7994333 w 8412345"/>
              <a:gd name="connsiteY0" fmla="*/ 3524256 h 4067177"/>
              <a:gd name="connsiteX1" fmla="*/ 7994333 w 8412345"/>
              <a:gd name="connsiteY1" fmla="*/ 3752847 h 4067177"/>
              <a:gd name="connsiteX2" fmla="*/ 8412344 w 8412345"/>
              <a:gd name="connsiteY2" fmla="*/ 3752847 h 4067177"/>
              <a:gd name="connsiteX3" fmla="*/ 8412344 w 8412345"/>
              <a:gd name="connsiteY3" fmla="*/ 3524256 h 4067177"/>
              <a:gd name="connsiteX4" fmla="*/ 7994333 w 8412345"/>
              <a:gd name="connsiteY4" fmla="*/ 3524256 h 4067177"/>
              <a:gd name="connsiteX5" fmla="*/ 0 w 8412345"/>
              <a:gd name="connsiteY5" fmla="*/ 0 h 4067177"/>
              <a:gd name="connsiteX6" fmla="*/ 8412345 w 8412345"/>
              <a:gd name="connsiteY6" fmla="*/ 0 h 4067177"/>
              <a:gd name="connsiteX7" fmla="*/ 8412345 w 8412345"/>
              <a:gd name="connsiteY7" fmla="*/ 4067177 h 4067177"/>
              <a:gd name="connsiteX8" fmla="*/ 1452936 w 8412345"/>
              <a:gd name="connsiteY8" fmla="*/ 4067177 h 4067177"/>
              <a:gd name="connsiteX9" fmla="*/ 1340647 w 8412345"/>
              <a:gd name="connsiteY9" fmla="*/ 3752847 h 4067177"/>
              <a:gd name="connsiteX10" fmla="*/ 2028961 w 8412345"/>
              <a:gd name="connsiteY10" fmla="*/ 3752847 h 4067177"/>
              <a:gd name="connsiteX11" fmla="*/ 1258986 w 8412345"/>
              <a:gd name="connsiteY11" fmla="*/ 3524256 h 4067177"/>
              <a:gd name="connsiteX12" fmla="*/ 0 w 8412345"/>
              <a:gd name="connsiteY12" fmla="*/ 0 h 4067177"/>
              <a:gd name="connsiteX0" fmla="*/ 7994333 w 8412345"/>
              <a:gd name="connsiteY0" fmla="*/ 3524256 h 4067177"/>
              <a:gd name="connsiteX1" fmla="*/ 7994333 w 8412345"/>
              <a:gd name="connsiteY1" fmla="*/ 3752847 h 4067177"/>
              <a:gd name="connsiteX2" fmla="*/ 8412344 w 8412345"/>
              <a:gd name="connsiteY2" fmla="*/ 3752847 h 4067177"/>
              <a:gd name="connsiteX3" fmla="*/ 8412344 w 8412345"/>
              <a:gd name="connsiteY3" fmla="*/ 3524256 h 4067177"/>
              <a:gd name="connsiteX4" fmla="*/ 7994333 w 8412345"/>
              <a:gd name="connsiteY4" fmla="*/ 3524256 h 4067177"/>
              <a:gd name="connsiteX5" fmla="*/ 0 w 8412345"/>
              <a:gd name="connsiteY5" fmla="*/ 0 h 4067177"/>
              <a:gd name="connsiteX6" fmla="*/ 8412345 w 8412345"/>
              <a:gd name="connsiteY6" fmla="*/ 0 h 4067177"/>
              <a:gd name="connsiteX7" fmla="*/ 8412345 w 8412345"/>
              <a:gd name="connsiteY7" fmla="*/ 4067177 h 4067177"/>
              <a:gd name="connsiteX8" fmla="*/ 1452936 w 8412345"/>
              <a:gd name="connsiteY8" fmla="*/ 4067177 h 4067177"/>
              <a:gd name="connsiteX9" fmla="*/ 1340647 w 8412345"/>
              <a:gd name="connsiteY9" fmla="*/ 3752847 h 4067177"/>
              <a:gd name="connsiteX10" fmla="*/ 1258986 w 8412345"/>
              <a:gd name="connsiteY10" fmla="*/ 3524256 h 4067177"/>
              <a:gd name="connsiteX11" fmla="*/ 0 w 8412345"/>
              <a:gd name="connsiteY11" fmla="*/ 0 h 4067177"/>
              <a:gd name="connsiteX0" fmla="*/ 7994333 w 8412345"/>
              <a:gd name="connsiteY0" fmla="*/ 3524256 h 4067177"/>
              <a:gd name="connsiteX1" fmla="*/ 7994333 w 8412345"/>
              <a:gd name="connsiteY1" fmla="*/ 3752847 h 4067177"/>
              <a:gd name="connsiteX2" fmla="*/ 8412344 w 8412345"/>
              <a:gd name="connsiteY2" fmla="*/ 3752847 h 4067177"/>
              <a:gd name="connsiteX3" fmla="*/ 8412344 w 8412345"/>
              <a:gd name="connsiteY3" fmla="*/ 3524256 h 4067177"/>
              <a:gd name="connsiteX4" fmla="*/ 7994333 w 8412345"/>
              <a:gd name="connsiteY4" fmla="*/ 3524256 h 4067177"/>
              <a:gd name="connsiteX5" fmla="*/ 0 w 8412345"/>
              <a:gd name="connsiteY5" fmla="*/ 0 h 4067177"/>
              <a:gd name="connsiteX6" fmla="*/ 8412345 w 8412345"/>
              <a:gd name="connsiteY6" fmla="*/ 0 h 4067177"/>
              <a:gd name="connsiteX7" fmla="*/ 8412345 w 8412345"/>
              <a:gd name="connsiteY7" fmla="*/ 4067177 h 4067177"/>
              <a:gd name="connsiteX8" fmla="*/ 1452936 w 8412345"/>
              <a:gd name="connsiteY8" fmla="*/ 4067177 h 4067177"/>
              <a:gd name="connsiteX9" fmla="*/ 1258986 w 8412345"/>
              <a:gd name="connsiteY9" fmla="*/ 3524256 h 4067177"/>
              <a:gd name="connsiteX10" fmla="*/ 0 w 8412345"/>
              <a:gd name="connsiteY10" fmla="*/ 0 h 4067177"/>
              <a:gd name="connsiteX0" fmla="*/ 7994333 w 8412345"/>
              <a:gd name="connsiteY0" fmla="*/ 3524256 h 4067177"/>
              <a:gd name="connsiteX1" fmla="*/ 7994333 w 8412345"/>
              <a:gd name="connsiteY1" fmla="*/ 3752847 h 4067177"/>
              <a:gd name="connsiteX2" fmla="*/ 8412344 w 8412345"/>
              <a:gd name="connsiteY2" fmla="*/ 3752847 h 4067177"/>
              <a:gd name="connsiteX3" fmla="*/ 8412344 w 8412345"/>
              <a:gd name="connsiteY3" fmla="*/ 3524256 h 4067177"/>
              <a:gd name="connsiteX4" fmla="*/ 7994333 w 8412345"/>
              <a:gd name="connsiteY4" fmla="*/ 3524256 h 4067177"/>
              <a:gd name="connsiteX5" fmla="*/ 0 w 8412345"/>
              <a:gd name="connsiteY5" fmla="*/ 0 h 4067177"/>
              <a:gd name="connsiteX6" fmla="*/ 8412345 w 8412345"/>
              <a:gd name="connsiteY6" fmla="*/ 0 h 4067177"/>
              <a:gd name="connsiteX7" fmla="*/ 8412345 w 8412345"/>
              <a:gd name="connsiteY7" fmla="*/ 4067177 h 4067177"/>
              <a:gd name="connsiteX8" fmla="*/ 1452936 w 8412345"/>
              <a:gd name="connsiteY8" fmla="*/ 4067177 h 4067177"/>
              <a:gd name="connsiteX9" fmla="*/ 0 w 8412345"/>
              <a:gd name="connsiteY9" fmla="*/ 0 h 4067177"/>
              <a:gd name="connsiteX0" fmla="*/ 8412344 w 8412345"/>
              <a:gd name="connsiteY0" fmla="*/ 3524256 h 4067177"/>
              <a:gd name="connsiteX1" fmla="*/ 7994333 w 8412345"/>
              <a:gd name="connsiteY1" fmla="*/ 3752847 h 4067177"/>
              <a:gd name="connsiteX2" fmla="*/ 8412344 w 8412345"/>
              <a:gd name="connsiteY2" fmla="*/ 3752847 h 4067177"/>
              <a:gd name="connsiteX3" fmla="*/ 8412344 w 8412345"/>
              <a:gd name="connsiteY3" fmla="*/ 3524256 h 4067177"/>
              <a:gd name="connsiteX4" fmla="*/ 0 w 8412345"/>
              <a:gd name="connsiteY4" fmla="*/ 0 h 4067177"/>
              <a:gd name="connsiteX5" fmla="*/ 8412345 w 8412345"/>
              <a:gd name="connsiteY5" fmla="*/ 0 h 4067177"/>
              <a:gd name="connsiteX6" fmla="*/ 8412345 w 8412345"/>
              <a:gd name="connsiteY6" fmla="*/ 4067177 h 4067177"/>
              <a:gd name="connsiteX7" fmla="*/ 1452936 w 8412345"/>
              <a:gd name="connsiteY7" fmla="*/ 4067177 h 4067177"/>
              <a:gd name="connsiteX8" fmla="*/ 0 w 8412345"/>
              <a:gd name="connsiteY8" fmla="*/ 0 h 4067177"/>
              <a:gd name="connsiteX0" fmla="*/ 8412344 w 8412345"/>
              <a:gd name="connsiteY0" fmla="*/ 3524256 h 4067177"/>
              <a:gd name="connsiteX1" fmla="*/ 8412344 w 8412345"/>
              <a:gd name="connsiteY1" fmla="*/ 3752847 h 4067177"/>
              <a:gd name="connsiteX2" fmla="*/ 8412344 w 8412345"/>
              <a:gd name="connsiteY2" fmla="*/ 3524256 h 4067177"/>
              <a:gd name="connsiteX3" fmla="*/ 0 w 8412345"/>
              <a:gd name="connsiteY3" fmla="*/ 0 h 4067177"/>
              <a:gd name="connsiteX4" fmla="*/ 8412345 w 8412345"/>
              <a:gd name="connsiteY4" fmla="*/ 0 h 4067177"/>
              <a:gd name="connsiteX5" fmla="*/ 8412345 w 8412345"/>
              <a:gd name="connsiteY5" fmla="*/ 4067177 h 4067177"/>
              <a:gd name="connsiteX6" fmla="*/ 1452936 w 8412345"/>
              <a:gd name="connsiteY6" fmla="*/ 4067177 h 4067177"/>
              <a:gd name="connsiteX7" fmla="*/ 0 w 8412345"/>
              <a:gd name="connsiteY7" fmla="*/ 0 h 4067177"/>
              <a:gd name="connsiteX0" fmla="*/ 0 w 8412345"/>
              <a:gd name="connsiteY0" fmla="*/ 0 h 4067177"/>
              <a:gd name="connsiteX1" fmla="*/ 8412345 w 8412345"/>
              <a:gd name="connsiteY1" fmla="*/ 0 h 4067177"/>
              <a:gd name="connsiteX2" fmla="*/ 8412345 w 8412345"/>
              <a:gd name="connsiteY2" fmla="*/ 4067177 h 4067177"/>
              <a:gd name="connsiteX3" fmla="*/ 1452936 w 8412345"/>
              <a:gd name="connsiteY3" fmla="*/ 4067177 h 4067177"/>
              <a:gd name="connsiteX4" fmla="*/ 0 w 8412345"/>
              <a:gd name="connsiteY4" fmla="*/ 0 h 406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2345" h="4067177">
                <a:moveTo>
                  <a:pt x="0" y="0"/>
                </a:moveTo>
                <a:lnTo>
                  <a:pt x="8412345" y="0"/>
                </a:lnTo>
                <a:lnTo>
                  <a:pt x="8412345" y="4067177"/>
                </a:lnTo>
                <a:lnTo>
                  <a:pt x="1452936" y="406717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wrap="square">
            <a:noAutofit/>
          </a:bodyPr>
          <a:lstStyle>
            <a:lvl1pPr algn="ctr" indent="0" marL="0">
              <a:buNone/>
              <a:defRPr sz="1800">
                <a:latin typeface="+mn-lt"/>
                <a:cs typeface="Arial" pitchFamily="34" charset="0"/>
              </a:defRPr>
            </a:lvl1pPr>
            <a:lvl2pPr indent="0" marL="457223">
              <a:buNone/>
              <a:defRPr sz="2800"/>
            </a:lvl2pPr>
            <a:lvl3pPr indent="0" marL="914446">
              <a:buNone/>
              <a:defRPr sz="2400"/>
            </a:lvl3pPr>
            <a:lvl4pPr indent="0" marL="1371669">
              <a:buNone/>
              <a:defRPr sz="2000"/>
            </a:lvl4pPr>
            <a:lvl5pPr indent="0" marL="1828891">
              <a:buNone/>
              <a:defRPr sz="2000"/>
            </a:lvl5pPr>
            <a:lvl6pPr indent="0" marL="2286114">
              <a:buNone/>
              <a:defRPr sz="2000"/>
            </a:lvl6pPr>
            <a:lvl7pPr indent="0" marL="2743337">
              <a:buNone/>
              <a:defRPr sz="2000"/>
            </a:lvl7pPr>
            <a:lvl8pPr indent="0" marL="3200560">
              <a:buNone/>
              <a:defRPr sz="2000"/>
            </a:lvl8pPr>
            <a:lvl9pPr indent="0" marL="3657783">
              <a:buNone/>
              <a:defRPr sz="2000"/>
            </a:lvl9pPr>
          </a:lstStyle>
          <a:p>
            <a:r>
              <a:rPr altLang="ko-KR" dirty="0" lang="en-US"/>
              <a:t>Your Picture Here And Send To Back </a:t>
            </a:r>
            <a:endParaRPr altLang="en-US" dirty="0" lang="ko-KR"/>
          </a:p>
        </p:txBody>
      </p:sp>
      <p:sp>
        <p:nvSpPr>
          <p:cNvPr id="1048577" name="Picture Placeholder 33"/>
          <p:cNvSpPr>
            <a:spLocks noGrp="1"/>
          </p:cNvSpPr>
          <p:nvPr>
            <p:ph type="pic" idx="15" hasCustomPrompt="1"/>
          </p:nvPr>
        </p:nvSpPr>
        <p:spPr>
          <a:xfrm>
            <a:off x="0" y="1285875"/>
            <a:ext cx="4432248" cy="4067177"/>
          </a:xfrm>
          <a:custGeom>
            <a:avLst/>
            <a:gdLst>
              <a:gd name="connsiteX0" fmla="*/ 0 w 4432248"/>
              <a:gd name="connsiteY0" fmla="*/ 0 h 4067177"/>
              <a:gd name="connsiteX1" fmla="*/ 571500 w 4432248"/>
              <a:gd name="connsiteY1" fmla="*/ 0 h 4067177"/>
              <a:gd name="connsiteX2" fmla="*/ 904875 w 4432248"/>
              <a:gd name="connsiteY2" fmla="*/ 0 h 4067177"/>
              <a:gd name="connsiteX3" fmla="*/ 2979312 w 4432248"/>
              <a:gd name="connsiteY3" fmla="*/ 0 h 4067177"/>
              <a:gd name="connsiteX4" fmla="*/ 4432248 w 4432248"/>
              <a:gd name="connsiteY4" fmla="*/ 4067177 h 4067177"/>
              <a:gd name="connsiteX5" fmla="*/ 571500 w 4432248"/>
              <a:gd name="connsiteY5" fmla="*/ 4067177 h 4067177"/>
              <a:gd name="connsiteX6" fmla="*/ 571500 w 4432248"/>
              <a:gd name="connsiteY6" fmla="*/ 4067175 h 4067177"/>
              <a:gd name="connsiteX7" fmla="*/ 0 w 4432248"/>
              <a:gd name="connsiteY7" fmla="*/ 4067175 h 4067177"/>
              <a:gd name="connsiteX0" fmla="*/ 0 w 4432248"/>
              <a:gd name="connsiteY0" fmla="*/ 0 h 4067177"/>
              <a:gd name="connsiteX1" fmla="*/ 571500 w 4432248"/>
              <a:gd name="connsiteY1" fmla="*/ 0 h 4067177"/>
              <a:gd name="connsiteX2" fmla="*/ 2979312 w 4432248"/>
              <a:gd name="connsiteY2" fmla="*/ 0 h 4067177"/>
              <a:gd name="connsiteX3" fmla="*/ 4432248 w 4432248"/>
              <a:gd name="connsiteY3" fmla="*/ 4067177 h 4067177"/>
              <a:gd name="connsiteX4" fmla="*/ 571500 w 4432248"/>
              <a:gd name="connsiteY4" fmla="*/ 4067177 h 4067177"/>
              <a:gd name="connsiteX5" fmla="*/ 571500 w 4432248"/>
              <a:gd name="connsiteY5" fmla="*/ 4067175 h 4067177"/>
              <a:gd name="connsiteX6" fmla="*/ 0 w 4432248"/>
              <a:gd name="connsiteY6" fmla="*/ 4067175 h 4067177"/>
              <a:gd name="connsiteX7" fmla="*/ 0 w 4432248"/>
              <a:gd name="connsiteY7" fmla="*/ 0 h 4067177"/>
              <a:gd name="connsiteX0" fmla="*/ 0 w 4432248"/>
              <a:gd name="connsiteY0" fmla="*/ 0 h 4067177"/>
              <a:gd name="connsiteX1" fmla="*/ 2979312 w 4432248"/>
              <a:gd name="connsiteY1" fmla="*/ 0 h 4067177"/>
              <a:gd name="connsiteX2" fmla="*/ 4432248 w 4432248"/>
              <a:gd name="connsiteY2" fmla="*/ 4067177 h 4067177"/>
              <a:gd name="connsiteX3" fmla="*/ 571500 w 4432248"/>
              <a:gd name="connsiteY3" fmla="*/ 4067177 h 4067177"/>
              <a:gd name="connsiteX4" fmla="*/ 571500 w 4432248"/>
              <a:gd name="connsiteY4" fmla="*/ 4067175 h 4067177"/>
              <a:gd name="connsiteX5" fmla="*/ 0 w 4432248"/>
              <a:gd name="connsiteY5" fmla="*/ 4067175 h 4067177"/>
              <a:gd name="connsiteX6" fmla="*/ 0 w 4432248"/>
              <a:gd name="connsiteY6" fmla="*/ 0 h 4067177"/>
              <a:gd name="connsiteX0" fmla="*/ 0 w 4432248"/>
              <a:gd name="connsiteY0" fmla="*/ 0 h 4067177"/>
              <a:gd name="connsiteX1" fmla="*/ 2979312 w 4432248"/>
              <a:gd name="connsiteY1" fmla="*/ 0 h 4067177"/>
              <a:gd name="connsiteX2" fmla="*/ 4432248 w 4432248"/>
              <a:gd name="connsiteY2" fmla="*/ 4067177 h 4067177"/>
              <a:gd name="connsiteX3" fmla="*/ 571500 w 4432248"/>
              <a:gd name="connsiteY3" fmla="*/ 4067177 h 4067177"/>
              <a:gd name="connsiteX4" fmla="*/ 0 w 4432248"/>
              <a:gd name="connsiteY4" fmla="*/ 4067175 h 4067177"/>
              <a:gd name="connsiteX5" fmla="*/ 0 w 4432248"/>
              <a:gd name="connsiteY5" fmla="*/ 0 h 4067177"/>
              <a:gd name="connsiteX0" fmla="*/ 0 w 4432248"/>
              <a:gd name="connsiteY0" fmla="*/ 0 h 4067177"/>
              <a:gd name="connsiteX1" fmla="*/ 2979312 w 4432248"/>
              <a:gd name="connsiteY1" fmla="*/ 0 h 4067177"/>
              <a:gd name="connsiteX2" fmla="*/ 4432248 w 4432248"/>
              <a:gd name="connsiteY2" fmla="*/ 4067177 h 4067177"/>
              <a:gd name="connsiteX3" fmla="*/ 0 w 4432248"/>
              <a:gd name="connsiteY3" fmla="*/ 4067175 h 4067177"/>
              <a:gd name="connsiteX4" fmla="*/ 0 w 4432248"/>
              <a:gd name="connsiteY4" fmla="*/ 0 h 406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2248" h="4067177">
                <a:moveTo>
                  <a:pt x="0" y="0"/>
                </a:moveTo>
                <a:lnTo>
                  <a:pt x="2979312" y="0"/>
                </a:lnTo>
                <a:lnTo>
                  <a:pt x="4432248" y="4067177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wrap="square">
            <a:noAutofit/>
          </a:bodyPr>
          <a:lstStyle>
            <a:lvl1pPr algn="ctr" indent="0" marL="0">
              <a:buNone/>
              <a:defRPr sz="1800">
                <a:latin typeface="+mn-lt"/>
                <a:cs typeface="Arial" pitchFamily="34" charset="0"/>
              </a:defRPr>
            </a:lvl1pPr>
            <a:lvl2pPr indent="0" marL="457223">
              <a:buNone/>
              <a:defRPr sz="2800"/>
            </a:lvl2pPr>
            <a:lvl3pPr indent="0" marL="914446">
              <a:buNone/>
              <a:defRPr sz="2400"/>
            </a:lvl3pPr>
            <a:lvl4pPr indent="0" marL="1371669">
              <a:buNone/>
              <a:defRPr sz="2000"/>
            </a:lvl4pPr>
            <a:lvl5pPr indent="0" marL="1828891">
              <a:buNone/>
              <a:defRPr sz="2000"/>
            </a:lvl5pPr>
            <a:lvl6pPr indent="0" marL="2286114">
              <a:buNone/>
              <a:defRPr sz="2000"/>
            </a:lvl6pPr>
            <a:lvl7pPr indent="0" marL="2743337">
              <a:buNone/>
              <a:defRPr sz="2000"/>
            </a:lvl7pPr>
            <a:lvl8pPr indent="0" marL="3200560">
              <a:buNone/>
              <a:defRPr sz="2000"/>
            </a:lvl8pPr>
            <a:lvl9pPr indent="0" marL="3657783">
              <a:buNone/>
              <a:defRPr sz="2000"/>
            </a:lvl9pPr>
          </a:lstStyle>
          <a:p>
            <a:r>
              <a:rPr altLang="ko-KR" dirty="0" lang="en-US"/>
              <a:t>Your Picture Here 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348264" y="540000"/>
            <a:ext cx="3869178" cy="2600968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3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348264" y="3696780"/>
            <a:ext cx="3869178" cy="2600968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3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453336" y="1023552"/>
            <a:ext cx="2988000" cy="3888000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32" name="Rectangle 9"/>
          <p:cNvSpPr/>
          <p:nvPr userDrawn="1"/>
        </p:nvSpPr>
        <p:spPr>
          <a:xfrm rot="16200000">
            <a:off x="10950144" y="378000"/>
            <a:ext cx="900000" cy="144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800" 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Images &amp; Contents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Rectangle 32"/>
          <p:cNvSpPr/>
          <p:nvPr/>
        </p:nvSpPr>
        <p:spPr>
          <a:xfrm rot="2700000">
            <a:off x="7613275" y="909332"/>
            <a:ext cx="2073280" cy="5107827"/>
          </a:xfrm>
          <a:prstGeom prst="rect"/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sz="2700" lang="ko-K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48779" name="Rectangle 33"/>
          <p:cNvSpPr/>
          <p:nvPr/>
        </p:nvSpPr>
        <p:spPr>
          <a:xfrm rot="18900000">
            <a:off x="7613278" y="875086"/>
            <a:ext cx="2073279" cy="5107830"/>
          </a:xfrm>
          <a:prstGeom prst="rect"/>
          <a:noFill/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sz="2700" lang="ko-K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48780" name="자유형: 도형 17"/>
          <p:cNvSpPr>
            <a:spLocks noGrp="1"/>
          </p:cNvSpPr>
          <p:nvPr>
            <p:ph type="pic" sz="quarter" idx="10" hasCustomPrompt="1"/>
          </p:nvPr>
        </p:nvSpPr>
        <p:spPr>
          <a:xfrm>
            <a:off x="5969923" y="2050576"/>
            <a:ext cx="2565552" cy="2565552"/>
          </a:xfrm>
          <a:custGeom>
            <a:avLst/>
            <a:gdLst>
              <a:gd name="connsiteX0" fmla="*/ 1282776 w 2565552"/>
              <a:gd name="connsiteY0" fmla="*/ 0 h 2565552"/>
              <a:gd name="connsiteX1" fmla="*/ 2565552 w 2565552"/>
              <a:gd name="connsiteY1" fmla="*/ 1282777 h 2565552"/>
              <a:gd name="connsiteX2" fmla="*/ 1282776 w 2565552"/>
              <a:gd name="connsiteY2" fmla="*/ 2565552 h 2565552"/>
              <a:gd name="connsiteX3" fmla="*/ 0 w 2565552"/>
              <a:gd name="connsiteY3" fmla="*/ 1282776 h 256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2">
                <a:moveTo>
                  <a:pt x="1282776" y="0"/>
                </a:moveTo>
                <a:lnTo>
                  <a:pt x="2565552" y="1282777"/>
                </a:lnTo>
                <a:lnTo>
                  <a:pt x="1282776" y="2565552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anchor="ctr" wrap="square">
            <a:noAutofit/>
          </a:bodyPr>
          <a:lstStyle>
            <a:lvl1pPr algn="ctr" defTabSz="914446" eaLnBrk="1" fontAlgn="auto" hangingPunct="1" indent="0" latinLnBrk="1" marL="0" marR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81" name="자유형: 도형 16"/>
          <p:cNvSpPr>
            <a:spLocks noGrp="1"/>
          </p:cNvSpPr>
          <p:nvPr>
            <p:ph type="pic" sz="quarter" idx="11" hasCustomPrompt="1"/>
          </p:nvPr>
        </p:nvSpPr>
        <p:spPr>
          <a:xfrm>
            <a:off x="7370697" y="3451350"/>
            <a:ext cx="2565552" cy="2565552"/>
          </a:xfrm>
          <a:custGeom>
            <a:avLst/>
            <a:gdLst>
              <a:gd name="connsiteX0" fmla="*/ 1282775 w 2565552"/>
              <a:gd name="connsiteY0" fmla="*/ 0 h 2565552"/>
              <a:gd name="connsiteX1" fmla="*/ 2565552 w 2565552"/>
              <a:gd name="connsiteY1" fmla="*/ 1282776 h 2565552"/>
              <a:gd name="connsiteX2" fmla="*/ 1282776 w 2565552"/>
              <a:gd name="connsiteY2" fmla="*/ 2565552 h 2565552"/>
              <a:gd name="connsiteX3" fmla="*/ 0 w 2565552"/>
              <a:gd name="connsiteY3" fmla="*/ 1282776 h 256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2">
                <a:moveTo>
                  <a:pt x="1282775" y="0"/>
                </a:moveTo>
                <a:lnTo>
                  <a:pt x="2565552" y="1282776"/>
                </a:lnTo>
                <a:lnTo>
                  <a:pt x="1282776" y="2565552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anchor="ctr" wrap="square">
            <a:noAutofit/>
          </a:bodyPr>
          <a:lstStyle>
            <a:lvl1pPr algn="ctr" defTabSz="914446" eaLnBrk="1" fontAlgn="auto" hangingPunct="1" indent="0" latinLnBrk="1" marL="0" marR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82" name="자유형: 도형 13"/>
          <p:cNvSpPr>
            <a:spLocks noGrp="1"/>
          </p:cNvSpPr>
          <p:nvPr>
            <p:ph type="pic" sz="quarter" idx="12" hasCustomPrompt="1"/>
          </p:nvPr>
        </p:nvSpPr>
        <p:spPr>
          <a:xfrm>
            <a:off x="8758182" y="2063864"/>
            <a:ext cx="2565552" cy="2565552"/>
          </a:xfrm>
          <a:custGeom>
            <a:avLst/>
            <a:gdLst>
              <a:gd name="connsiteX0" fmla="*/ 1282776 w 2565552"/>
              <a:gd name="connsiteY0" fmla="*/ 0 h 2565552"/>
              <a:gd name="connsiteX1" fmla="*/ 2565552 w 2565552"/>
              <a:gd name="connsiteY1" fmla="*/ 1282776 h 2565552"/>
              <a:gd name="connsiteX2" fmla="*/ 1282776 w 2565552"/>
              <a:gd name="connsiteY2" fmla="*/ 2565552 h 2565552"/>
              <a:gd name="connsiteX3" fmla="*/ 0 w 2565552"/>
              <a:gd name="connsiteY3" fmla="*/ 1282776 h 256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2">
                <a:moveTo>
                  <a:pt x="1282776" y="0"/>
                </a:moveTo>
                <a:lnTo>
                  <a:pt x="2565552" y="1282776"/>
                </a:lnTo>
                <a:lnTo>
                  <a:pt x="1282776" y="2565552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anchor="ctr" wrap="square">
            <a:noAutofit/>
          </a:bodyPr>
          <a:lstStyle>
            <a:lvl1pPr algn="ctr" defTabSz="914446" eaLnBrk="1" fontAlgn="auto" hangingPunct="1" indent="0" latinLnBrk="1" marL="0" marR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83" name="자유형: 도형 12"/>
          <p:cNvSpPr>
            <a:spLocks noGrp="1"/>
          </p:cNvSpPr>
          <p:nvPr>
            <p:ph type="pic" sz="quarter" idx="13" hasCustomPrompt="1"/>
          </p:nvPr>
        </p:nvSpPr>
        <p:spPr>
          <a:xfrm>
            <a:off x="7357409" y="663092"/>
            <a:ext cx="2565552" cy="2565553"/>
          </a:xfrm>
          <a:custGeom>
            <a:avLst/>
            <a:gdLst>
              <a:gd name="connsiteX0" fmla="*/ 1282775 w 2565552"/>
              <a:gd name="connsiteY0" fmla="*/ 0 h 2565553"/>
              <a:gd name="connsiteX1" fmla="*/ 2565552 w 2565552"/>
              <a:gd name="connsiteY1" fmla="*/ 1282777 h 2565553"/>
              <a:gd name="connsiteX2" fmla="*/ 1282776 w 2565552"/>
              <a:gd name="connsiteY2" fmla="*/ 2565553 h 2565553"/>
              <a:gd name="connsiteX3" fmla="*/ 0 w 2565552"/>
              <a:gd name="connsiteY3" fmla="*/ 1282776 h 256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3">
                <a:moveTo>
                  <a:pt x="1282775" y="0"/>
                </a:moveTo>
                <a:lnTo>
                  <a:pt x="2565552" y="1282777"/>
                </a:lnTo>
                <a:lnTo>
                  <a:pt x="1282776" y="2565553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anchor="ctr" wrap="square">
            <a:noAutofit/>
          </a:bodyPr>
          <a:lstStyle>
            <a:lvl1pPr algn="ctr" defTabSz="914446" eaLnBrk="1" fontAlgn="auto" hangingPunct="1" indent="0" latinLnBrk="1" marL="0" marR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439889" y="1"/>
            <a:ext cx="2520000" cy="4725143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sz="1200">
                <a:latin typeface="+mn-lt"/>
                <a:cs typeface="Arial" pitchFamily="34" charset="0"/>
              </a:defRPr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ko-KR" dirty="0" lang="en-US"/>
              <a:t>Place Your Picture Here And Send To Back</a:t>
            </a:r>
            <a:endParaRPr altLang="en-US" dirty="0" lang="ko-KR"/>
          </a:p>
        </p:txBody>
      </p:sp>
      <p:sp>
        <p:nvSpPr>
          <p:cNvPr id="1048794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6235774" y="692696"/>
            <a:ext cx="2520000" cy="6165304"/>
          </a:xfrm>
          <a:prstGeom prst="rect"/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 indent="0" marL="0">
              <a:buNone/>
              <a:defRPr sz="1200">
                <a:latin typeface="+mn-lt"/>
                <a:cs typeface="Arial" pitchFamily="34" charset="0"/>
              </a:defRPr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ko-KR" dirty="0" lang="en-US"/>
              <a:t>Place Your Picture Here And Send To Back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bg>
      <p:bgPr>
        <a:solidFill>
          <a:schemeClr val="accent1"/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12"/>
          <p:cNvGrpSpPr/>
          <p:nvPr userDrawn="1"/>
        </p:nvGrpSpPr>
        <p:grpSpPr>
          <a:xfrm>
            <a:off x="4943873" y="1604120"/>
            <a:ext cx="2281332" cy="4801211"/>
            <a:chOff x="3797105" y="1404992"/>
            <a:chExt cx="1548895" cy="3471014"/>
          </a:xfrm>
        </p:grpSpPr>
        <p:sp>
          <p:nvSpPr>
            <p:cNvPr id="1048624" name="Rectangle 8"/>
            <p:cNvSpPr/>
            <p:nvPr userDrawn="1"/>
          </p:nvSpPr>
          <p:spPr>
            <a:xfrm>
              <a:off x="3797105" y="1909048"/>
              <a:ext cx="1548000" cy="2462902"/>
            </a:xfrm>
            <a:prstGeom prst="rect"/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ctr"/>
              <a:endParaRPr altLang="en-US" lang="ko-KR">
                <a:solidFill>
                  <a:schemeClr val="tx1"/>
                </a:solidFill>
              </a:endParaRPr>
            </a:p>
          </p:txBody>
        </p:sp>
        <p:sp>
          <p:nvSpPr>
            <p:cNvPr id="1048625" name="Isosceles Triangle 11"/>
            <p:cNvSpPr/>
            <p:nvPr userDrawn="1"/>
          </p:nvSpPr>
          <p:spPr>
            <a:xfrm>
              <a:off x="3797105" y="1404992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ctr"/>
              <a:endParaRPr altLang="en-US" lang="ko-KR">
                <a:solidFill>
                  <a:schemeClr val="tx1"/>
                </a:solidFill>
              </a:endParaRPr>
            </a:p>
          </p:txBody>
        </p:sp>
        <p:sp>
          <p:nvSpPr>
            <p:cNvPr id="1048626" name="Isosceles Triangle 13"/>
            <p:cNvSpPr/>
            <p:nvPr userDrawn="1"/>
          </p:nvSpPr>
          <p:spPr>
            <a:xfrm rot="10800000">
              <a:off x="3798000" y="4371950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ctr"/>
              <a:endParaRPr altLang="en-US" lang="ko-KR">
                <a:solidFill>
                  <a:schemeClr val="tx1"/>
                </a:solidFill>
              </a:endParaRPr>
            </a:p>
          </p:txBody>
        </p:sp>
      </p:grpSp>
      <p:sp>
        <p:nvSpPr>
          <p:cNvPr id="104862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/>
        </p:spPr>
        <p:txBody>
          <a:bodyPr anchor="ctr" bIns="60958" lIns="121917" rIns="121917" tIns="60958"/>
          <a:lstStyle>
            <a:lvl1pPr algn="ctr" indent="0" marL="0">
              <a:buNone/>
              <a:defRPr baseline="0" b="0" sz="4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IMAGES &amp; CONTENTS</a:t>
            </a:r>
          </a:p>
        </p:txBody>
      </p:sp>
      <p:sp>
        <p:nvSpPr>
          <p:cNvPr id="104862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/>
        </p:spPr>
        <p:txBody>
          <a:bodyPr anchor="ctr" bIns="60958" lIns="121917" rIns="121917" tIns="60958"/>
          <a:lstStyle>
            <a:lvl1pPr algn="ctr" indent="0" marL="0">
              <a:buNone/>
              <a:defRPr baseline="0" b="0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Insert the title of your subtitle Here</a:t>
            </a:r>
          </a:p>
        </p:txBody>
      </p:sp>
      <p:sp>
        <p:nvSpPr>
          <p:cNvPr id="104862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49636" y="1749575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/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63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45380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/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63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1124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/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63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658148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/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63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353892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/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bg>
      <p:bgPr>
        <a:solidFill>
          <a:schemeClr val="accent1"/>
        </a:solidFill>
        <a:effectLst/>
      </p:bgPr>
    </p:bg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그림 개체 틀 11"/>
          <p:cNvSpPr>
            <a:spLocks noGrp="1"/>
          </p:cNvSpPr>
          <p:nvPr>
            <p:ph type="pic" idx="1" hasCustomPrompt="1"/>
          </p:nvPr>
        </p:nvSpPr>
        <p:spPr>
          <a:xfrm>
            <a:off x="9312000" y="-1"/>
            <a:ext cx="2880000" cy="6858001"/>
          </a:xfrm>
          <a:custGeom>
            <a:avLst/>
            <a:gdLst>
              <a:gd name="connsiteX0" fmla="*/ 0 w 2160000"/>
              <a:gd name="connsiteY0" fmla="*/ 1425596 h 5143501"/>
              <a:gd name="connsiteX1" fmla="*/ 651889 w 2160000"/>
              <a:gd name="connsiteY1" fmla="*/ 2077485 h 5143501"/>
              <a:gd name="connsiteX2" fmla="*/ 0 w 2160000"/>
              <a:gd name="connsiteY2" fmla="*/ 2729373 h 5143501"/>
              <a:gd name="connsiteX3" fmla="*/ 0 w 2160000"/>
              <a:gd name="connsiteY3" fmla="*/ 0 h 5143501"/>
              <a:gd name="connsiteX4" fmla="*/ 2160000 w 2160000"/>
              <a:gd name="connsiteY4" fmla="*/ 0 h 5143501"/>
              <a:gd name="connsiteX5" fmla="*/ 2160000 w 2160000"/>
              <a:gd name="connsiteY5" fmla="*/ 5143501 h 5143501"/>
              <a:gd name="connsiteX6" fmla="*/ 0 w 2160000"/>
              <a:gd name="connsiteY6" fmla="*/ 5143501 h 5143501"/>
              <a:gd name="connsiteX7" fmla="*/ 0 w 2160000"/>
              <a:gd name="connsiteY7" fmla="*/ 2856759 h 5143501"/>
              <a:gd name="connsiteX8" fmla="*/ 779274 w 2160000"/>
              <a:gd name="connsiteY8" fmla="*/ 2077485 h 5143501"/>
              <a:gd name="connsiteX9" fmla="*/ 0 w 2160000"/>
              <a:gd name="connsiteY9" fmla="*/ 129821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5143501">
                <a:moveTo>
                  <a:pt x="0" y="1425596"/>
                </a:moveTo>
                <a:lnTo>
                  <a:pt x="651889" y="2077485"/>
                </a:lnTo>
                <a:lnTo>
                  <a:pt x="0" y="2729373"/>
                </a:lnTo>
                <a:close/>
                <a:moveTo>
                  <a:pt x="0" y="0"/>
                </a:moveTo>
                <a:lnTo>
                  <a:pt x="2160000" y="0"/>
                </a:lnTo>
                <a:lnTo>
                  <a:pt x="2160000" y="5143501"/>
                </a:lnTo>
                <a:lnTo>
                  <a:pt x="0" y="5143501"/>
                </a:lnTo>
                <a:lnTo>
                  <a:pt x="0" y="2856759"/>
                </a:lnTo>
                <a:lnTo>
                  <a:pt x="779274" y="2077485"/>
                </a:lnTo>
                <a:lnTo>
                  <a:pt x="0" y="12982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 wrap="square">
            <a:noAutofit/>
          </a:bodyPr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56" name="그림 개체 틀 13"/>
          <p:cNvSpPr>
            <a:spLocks noGrp="1"/>
          </p:cNvSpPr>
          <p:nvPr>
            <p:ph type="pic" idx="12" hasCustomPrompt="1"/>
          </p:nvPr>
        </p:nvSpPr>
        <p:spPr>
          <a:xfrm>
            <a:off x="6312005" y="2841757"/>
            <a:ext cx="2880000" cy="4016243"/>
          </a:xfrm>
          <a:custGeom>
            <a:avLst/>
            <a:gdLst>
              <a:gd name="connsiteX0" fmla="*/ 1563187 w 2160000"/>
              <a:gd name="connsiteY0" fmla="*/ 0 h 3012182"/>
              <a:gd name="connsiteX1" fmla="*/ 2160000 w 2160000"/>
              <a:gd name="connsiteY1" fmla="*/ 0 h 3012182"/>
              <a:gd name="connsiteX2" fmla="*/ 2160000 w 2160000"/>
              <a:gd name="connsiteY2" fmla="*/ 596813 h 3012182"/>
              <a:gd name="connsiteX3" fmla="*/ 0 w 2160000"/>
              <a:gd name="connsiteY3" fmla="*/ 0 h 3012182"/>
              <a:gd name="connsiteX4" fmla="*/ 1435802 w 2160000"/>
              <a:gd name="connsiteY4" fmla="*/ 0 h 3012182"/>
              <a:gd name="connsiteX5" fmla="*/ 2160000 w 2160000"/>
              <a:gd name="connsiteY5" fmla="*/ 724199 h 3012182"/>
              <a:gd name="connsiteX6" fmla="*/ 2160000 w 2160000"/>
              <a:gd name="connsiteY6" fmla="*/ 3012182 h 3012182"/>
              <a:gd name="connsiteX7" fmla="*/ 0 w 2160000"/>
              <a:gd name="connsiteY7" fmla="*/ 3012182 h 301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000" h="3012182">
                <a:moveTo>
                  <a:pt x="1563187" y="0"/>
                </a:moveTo>
                <a:lnTo>
                  <a:pt x="2160000" y="0"/>
                </a:lnTo>
                <a:lnTo>
                  <a:pt x="2160000" y="596813"/>
                </a:lnTo>
                <a:close/>
                <a:moveTo>
                  <a:pt x="0" y="0"/>
                </a:moveTo>
                <a:lnTo>
                  <a:pt x="1435802" y="0"/>
                </a:lnTo>
                <a:lnTo>
                  <a:pt x="2160000" y="724199"/>
                </a:lnTo>
                <a:lnTo>
                  <a:pt x="2160000" y="3012182"/>
                </a:lnTo>
                <a:lnTo>
                  <a:pt x="0" y="30121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 wrap="square">
            <a:noAutofit/>
          </a:bodyPr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5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56000" y="2841757"/>
            <a:ext cx="1536011" cy="4016243"/>
          </a:xfrm>
          <a:prstGeom prst="rect"/>
          <a:solidFill>
            <a:schemeClr val="bg1">
              <a:lumMod val="95000"/>
            </a:schemeClr>
          </a:solidFill>
        </p:spPr>
        <p:txBody>
          <a:bodyPr anchor="ctr" bIns="60958" lIns="121917" rIns="121917" tIns="60958"/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758" name="그림 개체 틀 12"/>
          <p:cNvSpPr>
            <a:spLocks noGrp="1"/>
          </p:cNvSpPr>
          <p:nvPr>
            <p:ph type="pic" idx="14" hasCustomPrompt="1"/>
          </p:nvPr>
        </p:nvSpPr>
        <p:spPr>
          <a:xfrm>
            <a:off x="4656000" y="-1"/>
            <a:ext cx="4525107" cy="2724647"/>
          </a:xfrm>
          <a:custGeom>
            <a:avLst/>
            <a:gdLst>
              <a:gd name="connsiteX0" fmla="*/ 3393830 w 3393830"/>
              <a:gd name="connsiteY0" fmla="*/ 1435011 h 2043485"/>
              <a:gd name="connsiteX1" fmla="*/ 3393830 w 3393830"/>
              <a:gd name="connsiteY1" fmla="*/ 2043485 h 2043485"/>
              <a:gd name="connsiteX2" fmla="*/ 2785356 w 3393830"/>
              <a:gd name="connsiteY2" fmla="*/ 2043485 h 2043485"/>
              <a:gd name="connsiteX3" fmla="*/ 0 w 3393830"/>
              <a:gd name="connsiteY3" fmla="*/ 0 h 2043485"/>
              <a:gd name="connsiteX4" fmla="*/ 3393830 w 3393830"/>
              <a:gd name="connsiteY4" fmla="*/ 0 h 2043485"/>
              <a:gd name="connsiteX5" fmla="*/ 3393830 w 3393830"/>
              <a:gd name="connsiteY5" fmla="*/ 1307626 h 2043485"/>
              <a:gd name="connsiteX6" fmla="*/ 2657971 w 3393830"/>
              <a:gd name="connsiteY6" fmla="*/ 2043485 h 2043485"/>
              <a:gd name="connsiteX7" fmla="*/ 0 w 3393830"/>
              <a:gd name="connsiteY7" fmla="*/ 2043485 h 204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3830" h="2043485">
                <a:moveTo>
                  <a:pt x="3393830" y="1435011"/>
                </a:moveTo>
                <a:lnTo>
                  <a:pt x="3393830" y="2043485"/>
                </a:lnTo>
                <a:lnTo>
                  <a:pt x="2785356" y="2043485"/>
                </a:lnTo>
                <a:close/>
                <a:moveTo>
                  <a:pt x="0" y="0"/>
                </a:moveTo>
                <a:lnTo>
                  <a:pt x="3393830" y="0"/>
                </a:lnTo>
                <a:lnTo>
                  <a:pt x="3393830" y="1307626"/>
                </a:lnTo>
                <a:lnTo>
                  <a:pt x="2657971" y="2043485"/>
                </a:lnTo>
                <a:lnTo>
                  <a:pt x="0" y="204348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 wrap="square">
            <a:noAutofit/>
          </a:bodyPr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bg>
      <p:bgPr>
        <a:solidFill>
          <a:schemeClr val="accent1"/>
        </a:solidFill>
        <a:effectLst/>
      </p:bgPr>
    </p:bg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그림 개체 틀 10"/>
          <p:cNvSpPr>
            <a:spLocks noGrp="1"/>
          </p:cNvSpPr>
          <p:nvPr>
            <p:ph type="pic" idx="1" hasCustomPrompt="1"/>
          </p:nvPr>
        </p:nvSpPr>
        <p:spPr>
          <a:xfrm>
            <a:off x="6864087" y="1908313"/>
            <a:ext cx="3424579" cy="3040360"/>
          </a:xfrm>
          <a:custGeom>
            <a:avLst/>
            <a:gdLst>
              <a:gd name="connsiteX0" fmla="*/ 125450 w 2568434"/>
              <a:gd name="connsiteY0" fmla="*/ 111684 h 2280270"/>
              <a:gd name="connsiteX1" fmla="*/ 2442984 w 2568434"/>
              <a:gd name="connsiteY1" fmla="*/ 111684 h 2280270"/>
              <a:gd name="connsiteX2" fmla="*/ 2442984 w 2568434"/>
              <a:gd name="connsiteY2" fmla="*/ 2168586 h 2280270"/>
              <a:gd name="connsiteX3" fmla="*/ 125450 w 2568434"/>
              <a:gd name="connsiteY3" fmla="*/ 2168586 h 2280270"/>
              <a:gd name="connsiteX4" fmla="*/ 96085 w 2568434"/>
              <a:gd name="connsiteY4" fmla="*/ 82319 h 2280270"/>
              <a:gd name="connsiteX5" fmla="*/ 96085 w 2568434"/>
              <a:gd name="connsiteY5" fmla="*/ 2197951 h 2280270"/>
              <a:gd name="connsiteX6" fmla="*/ 2472349 w 2568434"/>
              <a:gd name="connsiteY6" fmla="*/ 2197951 h 2280270"/>
              <a:gd name="connsiteX7" fmla="*/ 2472349 w 2568434"/>
              <a:gd name="connsiteY7" fmla="*/ 82319 h 2280270"/>
              <a:gd name="connsiteX8" fmla="*/ 0 w 2568434"/>
              <a:gd name="connsiteY8" fmla="*/ 0 h 2280270"/>
              <a:gd name="connsiteX9" fmla="*/ 2568434 w 2568434"/>
              <a:gd name="connsiteY9" fmla="*/ 0 h 2280270"/>
              <a:gd name="connsiteX10" fmla="*/ 2568434 w 2568434"/>
              <a:gd name="connsiteY10" fmla="*/ 2280270 h 2280270"/>
              <a:gd name="connsiteX11" fmla="*/ 0 w 2568434"/>
              <a:gd name="connsiteY11" fmla="*/ 2280270 h 228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8434" h="2280270">
                <a:moveTo>
                  <a:pt x="125450" y="111684"/>
                </a:moveTo>
                <a:lnTo>
                  <a:pt x="2442984" y="111684"/>
                </a:lnTo>
                <a:lnTo>
                  <a:pt x="2442984" y="2168586"/>
                </a:lnTo>
                <a:lnTo>
                  <a:pt x="125450" y="2168586"/>
                </a:lnTo>
                <a:close/>
                <a:moveTo>
                  <a:pt x="96085" y="82319"/>
                </a:moveTo>
                <a:lnTo>
                  <a:pt x="96085" y="2197951"/>
                </a:lnTo>
                <a:lnTo>
                  <a:pt x="2472349" y="2197951"/>
                </a:lnTo>
                <a:lnTo>
                  <a:pt x="2472349" y="82319"/>
                </a:lnTo>
                <a:close/>
                <a:moveTo>
                  <a:pt x="0" y="0"/>
                </a:moveTo>
                <a:lnTo>
                  <a:pt x="2568434" y="0"/>
                </a:lnTo>
                <a:lnTo>
                  <a:pt x="2568434" y="2280270"/>
                </a:lnTo>
                <a:lnTo>
                  <a:pt x="0" y="22802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 wrap="square">
            <a:noAutofit/>
          </a:bodyPr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809" name="그림 개체 틀 12"/>
          <p:cNvSpPr>
            <a:spLocks noGrp="1"/>
          </p:cNvSpPr>
          <p:nvPr>
            <p:ph type="pic" idx="10" hasCustomPrompt="1"/>
          </p:nvPr>
        </p:nvSpPr>
        <p:spPr>
          <a:xfrm>
            <a:off x="10272000" y="4938000"/>
            <a:ext cx="1920000" cy="1920000"/>
          </a:xfrm>
          <a:custGeom>
            <a:avLst/>
            <a:gdLst>
              <a:gd name="connsiteX0" fmla="*/ 125363 w 1440000"/>
              <a:gd name="connsiteY0" fmla="*/ 124056 h 1440000"/>
              <a:gd name="connsiteX1" fmla="*/ 1314637 w 1440000"/>
              <a:gd name="connsiteY1" fmla="*/ 124056 h 1440000"/>
              <a:gd name="connsiteX2" fmla="*/ 1314637 w 1440000"/>
              <a:gd name="connsiteY2" fmla="*/ 1315945 h 1440000"/>
              <a:gd name="connsiteX3" fmla="*/ 125363 w 1440000"/>
              <a:gd name="connsiteY3" fmla="*/ 1315945 h 1440000"/>
              <a:gd name="connsiteX4" fmla="*/ 92030 w 1440000"/>
              <a:gd name="connsiteY4" fmla="*/ 90723 h 1440000"/>
              <a:gd name="connsiteX5" fmla="*/ 92030 w 1440000"/>
              <a:gd name="connsiteY5" fmla="*/ 1349278 h 1440000"/>
              <a:gd name="connsiteX6" fmla="*/ 1347970 w 1440000"/>
              <a:gd name="connsiteY6" fmla="*/ 1349278 h 1440000"/>
              <a:gd name="connsiteX7" fmla="*/ 1347970 w 1440000"/>
              <a:gd name="connsiteY7" fmla="*/ 90723 h 1440000"/>
              <a:gd name="connsiteX8" fmla="*/ 0 w 1440000"/>
              <a:gd name="connsiteY8" fmla="*/ 0 h 1440000"/>
              <a:gd name="connsiteX9" fmla="*/ 1440000 w 1440000"/>
              <a:gd name="connsiteY9" fmla="*/ 0 h 1440000"/>
              <a:gd name="connsiteX10" fmla="*/ 1440000 w 1440000"/>
              <a:gd name="connsiteY10" fmla="*/ 1440000 h 1440000"/>
              <a:gd name="connsiteX11" fmla="*/ 0 w 1440000"/>
              <a:gd name="connsiteY11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0000" h="1440000">
                <a:moveTo>
                  <a:pt x="125363" y="124056"/>
                </a:moveTo>
                <a:lnTo>
                  <a:pt x="1314637" y="124056"/>
                </a:lnTo>
                <a:lnTo>
                  <a:pt x="1314637" y="1315945"/>
                </a:lnTo>
                <a:lnTo>
                  <a:pt x="125363" y="1315945"/>
                </a:lnTo>
                <a:close/>
                <a:moveTo>
                  <a:pt x="92030" y="90723"/>
                </a:moveTo>
                <a:lnTo>
                  <a:pt x="92030" y="1349278"/>
                </a:lnTo>
                <a:lnTo>
                  <a:pt x="1347970" y="1349278"/>
                </a:lnTo>
                <a:lnTo>
                  <a:pt x="1347970" y="90723"/>
                </a:lnTo>
                <a:close/>
                <a:moveTo>
                  <a:pt x="0" y="0"/>
                </a:moveTo>
                <a:lnTo>
                  <a:pt x="1440000" y="0"/>
                </a:lnTo>
                <a:lnTo>
                  <a:pt x="1440000" y="1440000"/>
                </a:lnTo>
                <a:lnTo>
                  <a:pt x="0" y="144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 wrap="square">
            <a:noAutofit/>
          </a:bodyPr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  <p:sp>
        <p:nvSpPr>
          <p:cNvPr id="1048810" name="그림 개체 틀 11"/>
          <p:cNvSpPr>
            <a:spLocks noGrp="1"/>
          </p:cNvSpPr>
          <p:nvPr>
            <p:ph type="pic" idx="11" hasCustomPrompt="1"/>
          </p:nvPr>
        </p:nvSpPr>
        <p:spPr>
          <a:xfrm>
            <a:off x="4944085" y="0"/>
            <a:ext cx="1920000" cy="1920000"/>
          </a:xfrm>
          <a:custGeom>
            <a:avLst/>
            <a:gdLst>
              <a:gd name="connsiteX0" fmla="*/ 125363 w 1440000"/>
              <a:gd name="connsiteY0" fmla="*/ 124056 h 1440000"/>
              <a:gd name="connsiteX1" fmla="*/ 1314637 w 1440000"/>
              <a:gd name="connsiteY1" fmla="*/ 124056 h 1440000"/>
              <a:gd name="connsiteX2" fmla="*/ 1314637 w 1440000"/>
              <a:gd name="connsiteY2" fmla="*/ 1315945 h 1440000"/>
              <a:gd name="connsiteX3" fmla="*/ 125363 w 1440000"/>
              <a:gd name="connsiteY3" fmla="*/ 1315945 h 1440000"/>
              <a:gd name="connsiteX4" fmla="*/ 92030 w 1440000"/>
              <a:gd name="connsiteY4" fmla="*/ 90723 h 1440000"/>
              <a:gd name="connsiteX5" fmla="*/ 92030 w 1440000"/>
              <a:gd name="connsiteY5" fmla="*/ 1349278 h 1440000"/>
              <a:gd name="connsiteX6" fmla="*/ 1347970 w 1440000"/>
              <a:gd name="connsiteY6" fmla="*/ 1349278 h 1440000"/>
              <a:gd name="connsiteX7" fmla="*/ 1347970 w 1440000"/>
              <a:gd name="connsiteY7" fmla="*/ 90723 h 1440000"/>
              <a:gd name="connsiteX8" fmla="*/ 0 w 1440000"/>
              <a:gd name="connsiteY8" fmla="*/ 0 h 1440000"/>
              <a:gd name="connsiteX9" fmla="*/ 1440000 w 1440000"/>
              <a:gd name="connsiteY9" fmla="*/ 0 h 1440000"/>
              <a:gd name="connsiteX10" fmla="*/ 1440000 w 1440000"/>
              <a:gd name="connsiteY10" fmla="*/ 1440000 h 1440000"/>
              <a:gd name="connsiteX11" fmla="*/ 0 w 1440000"/>
              <a:gd name="connsiteY11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0000" h="1440000">
                <a:moveTo>
                  <a:pt x="125363" y="124056"/>
                </a:moveTo>
                <a:lnTo>
                  <a:pt x="1314637" y="124056"/>
                </a:lnTo>
                <a:lnTo>
                  <a:pt x="1314637" y="1315945"/>
                </a:lnTo>
                <a:lnTo>
                  <a:pt x="125363" y="1315945"/>
                </a:lnTo>
                <a:close/>
                <a:moveTo>
                  <a:pt x="92030" y="90723"/>
                </a:moveTo>
                <a:lnTo>
                  <a:pt x="92030" y="1349278"/>
                </a:lnTo>
                <a:lnTo>
                  <a:pt x="1347970" y="1349278"/>
                </a:lnTo>
                <a:lnTo>
                  <a:pt x="1347970" y="90723"/>
                </a:lnTo>
                <a:close/>
                <a:moveTo>
                  <a:pt x="0" y="0"/>
                </a:moveTo>
                <a:lnTo>
                  <a:pt x="1440000" y="0"/>
                </a:lnTo>
                <a:lnTo>
                  <a:pt x="1440000" y="1440000"/>
                </a:lnTo>
                <a:lnTo>
                  <a:pt x="0" y="144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bIns="60958" lIns="121917" rIns="121917" tIns="60958" wrap="square">
            <a:noAutofit/>
          </a:bodyPr>
          <a:lstStyle>
            <a:lvl1pPr algn="ctr" indent="0" marL="0">
              <a:buNone/>
              <a:defRPr baseline="0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indent="0" marL="609585">
              <a:buNone/>
              <a:defRPr sz="3700"/>
            </a:lvl2pPr>
            <a:lvl3pPr indent="0" marL="1219170">
              <a:buNone/>
              <a:defRPr sz="3200"/>
            </a:lvl3pPr>
            <a:lvl4pPr indent="0" marL="1828754">
              <a:buNone/>
              <a:defRPr sz="2700"/>
            </a:lvl4pPr>
            <a:lvl5pPr indent="0" marL="2438339">
              <a:buNone/>
              <a:defRPr sz="2700"/>
            </a:lvl5pPr>
            <a:lvl6pPr indent="0" marL="3047924">
              <a:buNone/>
              <a:defRPr sz="2700"/>
            </a:lvl6pPr>
            <a:lvl7pPr indent="0" marL="3657509">
              <a:buNone/>
              <a:defRPr sz="2700"/>
            </a:lvl7pPr>
            <a:lvl8pPr indent="0" marL="4267093">
              <a:buNone/>
              <a:defRPr sz="2700"/>
            </a:lvl8pPr>
            <a:lvl9pPr indent="0" marL="4876678">
              <a:buNone/>
              <a:defRPr sz="2700"/>
            </a:lvl9pPr>
          </a:lstStyle>
          <a:p>
            <a:r>
              <a:rPr altLang="ko-KR" dirty="0" lang="en-US"/>
              <a:t>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3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18"/>
          <p:cNvSpPr/>
          <p:nvPr userDrawn="1"/>
        </p:nvSpPr>
        <p:spPr>
          <a:xfrm>
            <a:off x="8308181" y="1630018"/>
            <a:ext cx="3883819" cy="4373217"/>
          </a:xfrm>
          <a:prstGeom prst="rect"/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 noProof="0"/>
          </a:p>
        </p:txBody>
      </p:sp>
      <p:sp>
        <p:nvSpPr>
          <p:cNvPr id="1048586" name="Oval 21"/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/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 noProof="0"/>
          </a:p>
        </p:txBody>
      </p:sp>
      <p:sp>
        <p:nvSpPr>
          <p:cNvPr id="1048587" name="Picture Placeholder 11"/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/>
          <a:noFill/>
        </p:spPr>
        <p:txBody>
          <a:bodyPr anchor="ctr" lIns="0" rIns="0">
            <a:noAutofit/>
          </a:bodyPr>
          <a:lstStyle>
            <a:lvl1pPr algn="ctr" indent="0" mar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048588" name="Rectangle 8"/>
          <p:cNvSpPr/>
          <p:nvPr userDrawn="1"/>
        </p:nvSpPr>
        <p:spPr>
          <a:xfrm>
            <a:off x="0" y="1630018"/>
            <a:ext cx="3883819" cy="4373217"/>
          </a:xfrm>
          <a:prstGeom prst="rect"/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 noProof="0"/>
          </a:p>
        </p:txBody>
      </p:sp>
      <p:sp>
        <p:nvSpPr>
          <p:cNvPr id="1048589" name="Oval 3"/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 noProof="0"/>
          </a:p>
        </p:txBody>
      </p:sp>
      <p:sp>
        <p:nvSpPr>
          <p:cNvPr id="1048590" name="Title 1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  <a:prstGeom prst="rect"/>
        </p:spPr>
        <p:txBody>
          <a:bodyPr anchor="b" bIns="0" lIns="0" rIns="0" tIns="0">
            <a:noAutofit/>
          </a:bodyPr>
          <a:lstStyle>
            <a:lvl1pPr>
              <a:defRPr baseline="0" b="1" cap="all"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4859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  <a:prstGeom prst="rect"/>
        </p:spPr>
        <p:txBody>
          <a:bodyPr bIns="0" lIns="0" rIns="0" tIns="0">
            <a:normAutofit/>
          </a:bodyPr>
          <a:lstStyle>
            <a:lvl1pPr algn="ctr" indent="0" marL="0">
              <a:buNone/>
              <a:defRPr sz="16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48592" name="Rectangle 6"/>
          <p:cNvSpPr/>
          <p:nvPr userDrawn="1"/>
        </p:nvSpPr>
        <p:spPr>
          <a:xfrm rot="10800000">
            <a:off x="515938" y="-16721"/>
            <a:ext cx="1258618" cy="110506"/>
          </a:xfrm>
          <a:prstGeom prst="rect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2097157" name="Picture 7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72046" y="6261436"/>
            <a:ext cx="1073019" cy="414000"/>
          </a:xfrm>
          <a:prstGeom prst="rect"/>
        </p:spPr>
      </p:pic>
      <p:sp>
        <p:nvSpPr>
          <p:cNvPr id="1048593" name="Oval 14"/>
          <p:cNvSpPr/>
          <p:nvPr userDrawn="1"/>
        </p:nvSpPr>
        <p:spPr>
          <a:xfrm>
            <a:off x="11371669" y="6409397"/>
            <a:ext cx="280051" cy="280051"/>
          </a:xfrm>
          <a:prstGeom prst="ellipse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 noProof="0"/>
          </a:p>
        </p:txBody>
      </p:sp>
      <p:sp>
        <p:nvSpPr>
          <p:cNvPr id="104859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  <a:prstGeom prst="rect"/>
        </p:spPr>
        <p:txBody>
          <a:bodyPr bIns="0" lIns="0" rIns="0" t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4859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prstGeom prst="rect"/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 indent="0" marL="0">
              <a:buNone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4859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  <a:prstGeom prst="rect"/>
        </p:spPr>
        <p:txBody>
          <a:bodyPr bIns="0" lIns="0" rIns="0" tIns="0">
            <a:normAutofit/>
          </a:bodyPr>
          <a:lstStyle>
            <a:lvl1pPr algn="ctr" indent="0" marL="0">
              <a:buNone/>
              <a:defRPr sz="16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4859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  <a:prstGeom prst="rect"/>
        </p:spPr>
        <p:txBody>
          <a:bodyPr anchor="ctr" bIns="0" lIns="0" rIns="0" tIns="0">
            <a:noAutofit/>
          </a:bodyPr>
          <a:lstStyle>
            <a:lvl1pPr algn="ctr" indent="0" marL="0">
              <a:buNone/>
              <a:defRPr baseline="0" b="1" cap="all" sz="1800">
                <a:latin typeface="+mj-lt"/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4859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  <a:prstGeom prst="rect"/>
        </p:spPr>
        <p:txBody>
          <a:bodyPr anchor="ctr" bIns="0" lIns="0" rIns="0" tIns="0">
            <a:noAutofit/>
          </a:bodyPr>
          <a:lstStyle>
            <a:lvl1pPr algn="ctr" indent="0" marL="0">
              <a:buNone/>
              <a:defRPr baseline="0" b="1" cap="all" sz="1800">
                <a:latin typeface="+mj-lt"/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48599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/>
          <a:noFill/>
        </p:spPr>
        <p:txBody>
          <a:bodyPr anchor="ctr" lIns="0" rIns="0">
            <a:noAutofit/>
          </a:bodyPr>
          <a:lstStyle>
            <a:lvl1pPr algn="ctr" indent="0" mar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bg>
      <p:bgPr>
        <a:gradFill>
          <a:gsLst>
            <a:gs pos="0">
              <a:srgbClr val="01D1D3"/>
            </a:gs>
            <a:gs pos="100000">
              <a:srgbClr val="5A28C8"/>
            </a:gs>
          </a:gsLst>
          <a:lin ang="1200000" scaled="0"/>
        </a:gradFill>
        <a:effectLst/>
      </p:bgPr>
    </p:bg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그림 개체 틀 2"/>
          <p:cNvSpPr>
            <a:spLocks noGrp="1"/>
          </p:cNvSpPr>
          <p:nvPr>
            <p:ph type="pic" sz="quarter" idx="15" hasCustomPrompt="1"/>
          </p:nvPr>
        </p:nvSpPr>
        <p:spPr>
          <a:xfrm>
            <a:off x="8299269" y="-1"/>
            <a:ext cx="3017520" cy="3648891"/>
          </a:xfrm>
          <a:prstGeom prst="rect"/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algn="ctr" blurRad="63500" rotWithShape="0" sx="102000" sy="10200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lstStyle>
            <a:lvl1pPr>
              <a:defRPr altLang="ko-KR" dirty="0" sz="1200" lang="en-US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indent="0" lvl="0" marL="0">
              <a:buNone/>
            </a:pPr>
            <a:r>
              <a:rPr altLang="ko-KR" dirty="0" lang="en-US"/>
              <a:t>Place Your Picture Here </a:t>
            </a:r>
          </a:p>
        </p:txBody>
      </p:sp>
      <p:sp>
        <p:nvSpPr>
          <p:cNvPr id="1048834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875211" y="659332"/>
            <a:ext cx="4380956" cy="5840819"/>
          </a:xfrm>
          <a:prstGeom prst="rect"/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algn="ctr" blurRad="63500" rotWithShape="0" sx="102000" sy="10200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lstStyle>
            <a:lvl1pPr>
              <a:defRPr altLang="en-US" dirty="0" sz="1200" lang="ko-K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indent="0" lvl="0" marL="0">
              <a:buNone/>
            </a:pPr>
            <a:r>
              <a:rPr altLang="ko-KR" dirty="0" lang="en-US"/>
              <a:t>Place Your Picture Here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bg>
      <p:bgPr>
        <a:gradFill>
          <a:gsLst>
            <a:gs pos="0">
              <a:srgbClr val="01D1D3"/>
            </a:gs>
            <a:gs pos="100000">
              <a:srgbClr val="5A28C8"/>
            </a:gs>
          </a:gsLst>
          <a:lin ang="1200000" scaled="0"/>
        </a:gradFill>
        <a:effectLst/>
      </p:bgPr>
    </p:bg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Rectangle 1"/>
          <p:cNvSpPr/>
          <p:nvPr userDrawn="1"/>
        </p:nvSpPr>
        <p:spPr>
          <a:xfrm>
            <a:off x="826852" y="0"/>
            <a:ext cx="4562272" cy="4173166"/>
          </a:xfrm>
          <a:prstGeom prst="rect"/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8900000" scaled="1"/>
          </a:gradFill>
          <a:ln w="4030" cap="flat">
            <a:solidFill>
              <a:schemeClr val="bg1">
                <a:lumMod val="85000"/>
              </a:schemeClr>
            </a:solidFill>
            <a:prstDash val="solid"/>
            <a:miter/>
          </a:ln>
          <a:effectLst>
            <a:outerShdw algn="tr" blurRad="63500" rotWithShape="0" sx="102000" sy="102000">
              <a:prstClr val="black">
                <a:alpha val="18000"/>
              </a:prstClr>
            </a:outerShdw>
          </a:effectLst>
          <a:scene3d>
            <a:camera prst="orthographicFront"/>
            <a:lightRig dir="t" rig="threePt"/>
          </a:scene3d>
          <a:sp3d>
            <a:bevelT w="114300" h="3810" prst="coolSlant"/>
          </a:sp3d>
        </p:spPr>
        <p:txBody>
          <a:bodyPr anchor="ctr" rtlCol="0" wrap="square">
            <a:noAutofit/>
          </a:bodyPr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048837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490281" y="3287949"/>
            <a:ext cx="8874868" cy="2922351"/>
          </a:xfrm>
          <a:prstGeom prst="rect"/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algn="ctr" blurRad="63500" rotWithShape="0" sx="102000" sy="10200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lstStyle>
            <a:lvl1pPr>
              <a:defRPr altLang="en-US" dirty="0" sz="1200" lang="ko-K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indent="0" lvl="0" marL="0">
              <a:buNone/>
            </a:pPr>
            <a:r>
              <a:rPr altLang="ko-KR" dirty="0" lang="en-US"/>
              <a:t>Place Your Picture Here And Send To Back</a:t>
            </a:r>
            <a:endParaRPr altLang="en-US" dirty="0" lang="ko-K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BASIC LAYOUT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accent6">
            <a:lumMod val="50000"/>
            <a:alpha val="65000"/>
          </a:schemeClr>
        </a:solidFill>
        <a:effectLst/>
      </p:bgPr>
    </p:bg>
    <p:spTree>
      <p:nvGrpSpPr>
        <p:cNvPr id="1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/>
        </p:spPr>
        <p:txBody>
          <a:bodyPr anchor="ctr"/>
          <a:lstStyle>
            <a:lvl1pPr algn="ctr" indent="0" marL="0">
              <a:buNone/>
              <a:defRPr baseline="0" b="0" sz="5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altLang="ko-KR" dirty="0" lang="en-US"/>
              <a:t>Our Team LAYOUT</a:t>
            </a:r>
          </a:p>
        </p:txBody>
      </p:sp>
      <p:sp>
        <p:nvSpPr>
          <p:cNvPr id="104887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226654"/>
            <a:ext cx="2510286" cy="2655234"/>
          </a:xfrm>
          <a:prstGeom prst="rect"/>
          <a:solidFill>
            <a:schemeClr val="bg1">
              <a:lumMod val="95000"/>
            </a:schemeClr>
          </a:solidFill>
        </p:spPr>
        <p:txBody>
          <a:bodyPr anchor="ctr" tIns="540000"/>
          <a:lstStyle>
            <a:lvl1pPr algn="ctr" defTabSz="914400" eaLnBrk="1" fontAlgn="auto" hangingPunct="1" indent="0" latinLnBrk="1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Insert Your Image</a:t>
            </a:r>
            <a:endParaRPr altLang="en-US" dirty="0" lang="ko-KR"/>
          </a:p>
          <a:p>
            <a:endParaRPr altLang="en-US" dirty="0" lang="ko-KR"/>
          </a:p>
        </p:txBody>
      </p:sp>
      <p:sp>
        <p:nvSpPr>
          <p:cNvPr id="1048871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510342" y="1226654"/>
            <a:ext cx="2390400" cy="2655234"/>
          </a:xfrm>
          <a:prstGeom prst="rect"/>
          <a:solidFill>
            <a:schemeClr val="bg1">
              <a:lumMod val="95000"/>
            </a:schemeClr>
          </a:solidFill>
        </p:spPr>
        <p:txBody>
          <a:bodyPr anchor="ctr" tIns="540000"/>
          <a:lstStyle>
            <a:lvl1pPr algn="ctr" defTabSz="914400" eaLnBrk="1" fontAlgn="auto" hangingPunct="1" indent="0" latinLnBrk="1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Insert Your Image</a:t>
            </a:r>
            <a:endParaRPr altLang="en-US" dirty="0" lang="ko-KR"/>
          </a:p>
          <a:p>
            <a:endParaRPr altLang="en-US" dirty="0" lang="ko-KR"/>
          </a:p>
        </p:txBody>
      </p:sp>
      <p:sp>
        <p:nvSpPr>
          <p:cNvPr id="1048872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900799" y="1226654"/>
            <a:ext cx="2390400" cy="2655234"/>
          </a:xfrm>
          <a:prstGeom prst="rect"/>
          <a:solidFill>
            <a:schemeClr val="bg1">
              <a:lumMod val="95000"/>
            </a:schemeClr>
          </a:solidFill>
        </p:spPr>
        <p:txBody>
          <a:bodyPr anchor="ctr" tIns="540000"/>
          <a:lstStyle>
            <a:lvl1pPr algn="ctr" defTabSz="914400" eaLnBrk="1" fontAlgn="auto" hangingPunct="1" indent="0" latinLnBrk="1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Insert Your Image</a:t>
            </a:r>
            <a:endParaRPr altLang="en-US" dirty="0" lang="ko-KR"/>
          </a:p>
          <a:p>
            <a:endParaRPr altLang="en-US" dirty="0" lang="ko-KR"/>
          </a:p>
        </p:txBody>
      </p:sp>
      <p:sp>
        <p:nvSpPr>
          <p:cNvPr id="1048873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291256" y="1226654"/>
            <a:ext cx="2390400" cy="2655234"/>
          </a:xfrm>
          <a:prstGeom prst="rect"/>
          <a:solidFill>
            <a:schemeClr val="bg1">
              <a:lumMod val="95000"/>
            </a:schemeClr>
          </a:solidFill>
        </p:spPr>
        <p:txBody>
          <a:bodyPr anchor="ctr" tIns="540000"/>
          <a:lstStyle>
            <a:lvl1pPr algn="ctr" defTabSz="914400" eaLnBrk="1" fontAlgn="auto" hangingPunct="1" indent="0" latinLnBrk="1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Insert Your Image</a:t>
            </a:r>
            <a:endParaRPr altLang="en-US" dirty="0" lang="ko-KR"/>
          </a:p>
          <a:p>
            <a:endParaRPr altLang="en-US" dirty="0" lang="ko-KR"/>
          </a:p>
        </p:txBody>
      </p:sp>
      <p:sp>
        <p:nvSpPr>
          <p:cNvPr id="1048874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681714" y="1226654"/>
            <a:ext cx="2510286" cy="2655234"/>
          </a:xfrm>
          <a:prstGeom prst="rect"/>
          <a:solidFill>
            <a:schemeClr val="bg1">
              <a:lumMod val="95000"/>
            </a:schemeClr>
          </a:solidFill>
        </p:spPr>
        <p:txBody>
          <a:bodyPr anchor="ctr" tIns="540000"/>
          <a:lstStyle>
            <a:lvl1pPr algn="ctr" defTabSz="914400" eaLnBrk="1" fontAlgn="auto" hangingPunct="1" indent="0" latinLnBrk="1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altLang="ko-KR" dirty="0" lang="en-US"/>
              <a:t>Insert Your Image</a:t>
            </a:r>
            <a:endParaRPr altLang="en-US" dirty="0" lang="ko-KR"/>
          </a:p>
          <a:p>
            <a:endParaRPr altLang="en-US" dirty="0"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accent6">
            <a:lumMod val="50000"/>
            <a:alpha val="65000"/>
          </a:schemeClr>
        </a:solidFill>
        <a:effectLst/>
      </p:bgPr>
    </p:bg>
    <p:spTree>
      <p:nvGrpSpPr>
        <p:cNvPr id="1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직사각형 1"/>
          <p:cNvSpPr/>
          <p:nvPr userDrawn="1"/>
        </p:nvSpPr>
        <p:spPr>
          <a:xfrm>
            <a:off x="0" y="1"/>
            <a:ext cx="911424" cy="6857998"/>
          </a:xfrm>
          <a:prstGeom prst="rect"/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1800" lang="ko-KR"/>
          </a:p>
        </p:txBody>
      </p:sp>
      <p:sp>
        <p:nvSpPr>
          <p:cNvPr id="104892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56107" y="-1"/>
            <a:ext cx="4800533" cy="6848473"/>
          </a:xfrm>
          <a:prstGeom prst="rect"/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algn="ctr" indent="0" marL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altLang="ko-KR" dirty="0" lang="en-US"/>
              <a:t>Place Your Picture Here</a:t>
            </a:r>
            <a:endParaRPr altLang="en-US" dirty="0" lang="ko-KR"/>
          </a:p>
        </p:txBody>
      </p:sp>
      <p:sp>
        <p:nvSpPr>
          <p:cNvPr id="1048925" name="직사각형 1"/>
          <p:cNvSpPr/>
          <p:nvPr userDrawn="1"/>
        </p:nvSpPr>
        <p:spPr>
          <a:xfrm>
            <a:off x="917047" y="-9525"/>
            <a:ext cx="474431" cy="6857998"/>
          </a:xfrm>
          <a:prstGeom prst="rect"/>
          <a:solidFill>
            <a:schemeClr val="tx1">
              <a:alpha val="2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1800" lang="ko-KR"/>
          </a:p>
        </p:txBody>
      </p:sp>
      <p:sp>
        <p:nvSpPr>
          <p:cNvPr id="1048926" name="직사각형 1"/>
          <p:cNvSpPr/>
          <p:nvPr userDrawn="1"/>
        </p:nvSpPr>
        <p:spPr>
          <a:xfrm>
            <a:off x="11856640" y="-9526"/>
            <a:ext cx="335360" cy="6867525"/>
          </a:xfrm>
          <a:prstGeom prst="rect"/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1800"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22.xml"/><Relationship Id="rId20" Type="http://schemas.openxmlformats.org/officeDocument/2006/relationships/theme" Target="../theme/theme2.xml"/></Relationships>
</file>

<file path=ppt/slideMasters/_rels/slideMaster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52" r:id="rId1"/>
    <p:sldLayoutId id="2147483653" r:id="rId2"/>
    <p:sldLayoutId id="2147483654" r:id="rId3"/>
  </p:sldLayoutIdLst>
  <p:hf dt="0" ftr="0" hdr="0" sldNum="1"/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hf dt="0" ftr="0" hdr="0" sldNum="1"/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hf dt="0" ftr="0" hdr="0" sldNum="1"/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3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11.pn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slideLayout" Target="../slideLayouts/slideLayout25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2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28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30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29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slideLayout" Target="../slideLayouts/slideLayout3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slideLayout" Target="../slideLayouts/slideLayout3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3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35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4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30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4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3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slideLayout" Target="../slideLayouts/slideLayout38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36.xml"/><Relationship Id="rId5" Type="http://schemas.openxmlformats.org/officeDocument/2006/relationships/notesSlide" Target="../notesSlides/notesSlide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slideLayout" Target="../slideLayouts/slideLayout33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26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26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TextBox 3"/>
          <p:cNvSpPr txBox="1"/>
          <p:nvPr/>
        </p:nvSpPr>
        <p:spPr>
          <a:xfrm>
            <a:off x="5754165" y="-469622"/>
            <a:ext cx="5691115" cy="2047240"/>
          </a:xfrm>
          <a:prstGeom prst="rect"/>
          <a:noFill/>
        </p:spPr>
        <p:txBody>
          <a:bodyPr anchor="ctr" rtlCol="0" wrap="square">
            <a:spAutoFit/>
          </a:bodyPr>
          <a:p>
            <a:r>
              <a:rPr altLang="ko-KR" dirty="0" sz="6600" lang="id-ID">
                <a:solidFill>
                  <a:srgbClr val="0070C0"/>
                </a:solidFill>
                <a:latin typeface="Impact" pitchFamily="34" charset="0"/>
                <a:cs typeface="Arial" pitchFamily="34" charset="0"/>
              </a:rPr>
              <a:t>Bina Konstruksi</a:t>
            </a:r>
            <a:endParaRPr altLang="en-US" dirty="0" sz="6600" lang="ko-KR">
              <a:solidFill>
                <a:srgbClr val="0070C0"/>
              </a:solidFill>
              <a:latin typeface="Impact" pitchFamily="34" charset="0"/>
              <a:cs typeface="Arial" pitchFamily="34" charset="0"/>
            </a:endParaRPr>
          </a:p>
        </p:txBody>
      </p:sp>
      <p:pic>
        <p:nvPicPr>
          <p:cNvPr id="2097152" name="Picture Placeholder 1"/>
          <p:cNvPicPr>
            <a:picLocks noChangeAspect="1" noGrp="1"/>
          </p:cNvPicPr>
          <p:nvPr>
            <p:ph type="pic" idx="15"/>
          </p:nvPr>
        </p:nvPicPr>
        <p:blipFill>
          <a:blip xmlns:r="http://schemas.openxmlformats.org/officeDocument/2006/relationships" r:embed="rId2"/>
          <a:srcRect l="19678" r="19678"/>
          <a:stretch>
            <a:fillRect/>
          </a:stretch>
        </p:blipFill>
        <p:spPr>
          <a:xfrm>
            <a:off x="0" y="1379705"/>
            <a:ext cx="4432248" cy="4248363"/>
          </a:xfrm>
        </p:spPr>
      </p:pic>
      <p:pic>
        <p:nvPicPr>
          <p:cNvPr id="2097153" name="Picture Placeholder 7"/>
          <p:cNvPicPr>
            <a:picLocks noChangeAspect="1" noGrp="1"/>
          </p:cNvPicPr>
          <p:nvPr>
            <p:ph type="pic" idx="14"/>
          </p:nvPr>
        </p:nvPicPr>
        <p:blipFill>
          <a:blip xmlns:r="http://schemas.openxmlformats.org/officeDocument/2006/relationships" r:embed="rId3"/>
          <a:srcRect t="13738" b="13738"/>
          <a:stretch>
            <a:fillRect/>
          </a:stretch>
        </p:blipFill>
        <p:spPr>
          <a:xfrm>
            <a:off x="3779655" y="1795204"/>
            <a:ext cx="8412345" cy="4373776"/>
          </a:xfrm>
        </p:spPr>
      </p:pic>
      <p:sp>
        <p:nvSpPr>
          <p:cNvPr id="1048579" name="TextBox 10"/>
          <p:cNvSpPr txBox="1"/>
          <p:nvPr/>
        </p:nvSpPr>
        <p:spPr>
          <a:xfrm>
            <a:off x="4975337" y="610086"/>
            <a:ext cx="6678950" cy="1539239"/>
          </a:xfrm>
          <a:prstGeom prst="rect"/>
          <a:noFill/>
        </p:spPr>
        <p:txBody>
          <a:bodyPr anchor="ctr" rtlCol="0" wrap="square">
            <a:spAutoFit/>
          </a:bodyPr>
          <a:p>
            <a:r>
              <a:rPr altLang="ko-KR" b="1" dirty="0" sz="4800" lang="en-US" smtClean="0">
                <a:latin typeface="Impact" pitchFamily="34" charset="0"/>
                <a:cs typeface="Arial" pitchFamily="34" charset="0"/>
              </a:rPr>
              <a:t>K</a:t>
            </a:r>
            <a:r>
              <a:rPr altLang="ko-KR" b="1" dirty="0" sz="4800" lang="id-ID" smtClean="0">
                <a:latin typeface="Impact" pitchFamily="34" charset="0"/>
                <a:cs typeface="Arial" pitchFamily="34" charset="0"/>
              </a:rPr>
              <a:t>ABUPATEN BARITO KUALA</a:t>
            </a:r>
            <a:endParaRPr altLang="en-US" b="1" dirty="0" sz="4800" lang="ko-KR">
              <a:latin typeface="Impact" pitchFamily="34" charset="0"/>
              <a:cs typeface="Arial" pitchFamily="34" charset="0"/>
            </a:endParaRPr>
          </a:p>
        </p:txBody>
      </p:sp>
      <p:pic>
        <p:nvPicPr>
          <p:cNvPr id="2097154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 bwMode="auto">
          <a:xfrm>
            <a:off x="3252645" y="186805"/>
            <a:ext cx="1538296" cy="1470861"/>
          </a:xfrm>
          <a:prstGeom prst="rect"/>
          <a:noFill/>
          <a:ln>
            <a:noFill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9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4"/>
                                        <p:tgtEl>
                                          <p:spTgt spid="1048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048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9"/>
                                        <p:tgtEl>
                                          <p:spTgt spid="1048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048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48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78" grpId="0"/>
      <p:bldP spid="10485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2000"/>
          </a:srgbClr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직사각형 2"/>
          <p:cNvSpPr/>
          <p:nvPr/>
        </p:nvSpPr>
        <p:spPr>
          <a:xfrm>
            <a:off x="983345" y="2747732"/>
            <a:ext cx="5426925" cy="1446550"/>
          </a:xfrm>
          <a:prstGeom prst="rect"/>
        </p:spPr>
        <p:txBody>
          <a:bodyPr wrap="square">
            <a:spAutoFit/>
          </a:bodyPr>
          <a:p>
            <a:r>
              <a:rPr altLang="ko-KR" b="1" dirty="0" sz="4400" lang="id-ID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Sistem Informasi Jasa Konstruksi Kab. Batola</a:t>
            </a:r>
            <a:endParaRPr altLang="ko-KR" b="1" dirty="0" sz="4400" lang="en-US">
              <a:solidFill>
                <a:schemeClr val="bg1"/>
              </a:solidFill>
              <a:latin typeface="Bahnschrift Condensed" pitchFamily="34" charset="0"/>
              <a:cs typeface="Arial" pitchFamily="34" charset="0"/>
            </a:endParaRPr>
          </a:p>
        </p:txBody>
      </p:sp>
      <p:grpSp>
        <p:nvGrpSpPr>
          <p:cNvPr id="80" name="组合 17"/>
          <p:cNvGrpSpPr/>
          <p:nvPr/>
        </p:nvGrpSpPr>
        <p:grpSpPr>
          <a:xfrm>
            <a:off x="61155" y="2873374"/>
            <a:ext cx="886094" cy="1168966"/>
            <a:chOff x="2728964" y="2132856"/>
            <a:chExt cx="1732409" cy="2009594"/>
          </a:xfr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grpSpPr>
        <p:sp>
          <p:nvSpPr>
            <p:cNvPr id="1048680" name="圆角矩形 5"/>
            <p:cNvSpPr/>
            <p:nvPr/>
          </p:nvSpPr>
          <p:spPr>
            <a:xfrm>
              <a:off x="2728964" y="2132856"/>
              <a:ext cx="1732409" cy="2009594"/>
            </a:xfrm>
            <a:prstGeom prst="roundRect">
              <a:avLst>
                <a:gd name="adj" fmla="val 5254"/>
              </a:avLst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536433"/>
              <a:endParaRPr altLang="en-US" sz="2100" lang="zh-CN">
                <a:solidFill>
                  <a:prstClr val="white"/>
                </a:solidFill>
              </a:endParaRPr>
            </a:p>
          </p:txBody>
        </p:sp>
        <p:pic>
          <p:nvPicPr>
            <p:cNvPr id="2097178" name="图片 11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 b="-1"/>
            <a:stretch>
              <a:fillRect/>
            </a:stretch>
          </p:blipFill>
          <p:spPr>
            <a:xfrm>
              <a:off x="2760952" y="2204864"/>
              <a:ext cx="1417481" cy="1501632"/>
            </a:xfrm>
            <a:prstGeom prst="rect"/>
            <a:effectLst>
              <a:innerShdw blurRad="25400" dir="16200000" dist="25400">
                <a:prstClr val="black">
                  <a:alpha val="20000"/>
                </a:prstClr>
              </a:innerShdw>
            </a:effectLst>
          </p:spPr>
        </p:pic>
      </p:grpSp>
      <p:sp>
        <p:nvSpPr>
          <p:cNvPr id="1048681" name="Rectangle 11"/>
          <p:cNvSpPr/>
          <p:nvPr/>
        </p:nvSpPr>
        <p:spPr>
          <a:xfrm>
            <a:off x="-315853" y="2915261"/>
            <a:ext cx="1511752" cy="120032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 defTabSz="536433"/>
            <a:r>
              <a:rPr b="1" dirty="0" sz="7200" lang="id-ID" spc="50">
                <a:ln w="0"/>
                <a:solidFill>
                  <a:srgbClr val="FF6600"/>
                </a:soli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3</a:t>
            </a:r>
            <a:endParaRPr b="1" dirty="0" sz="7200" lang="en-US" spc="50">
              <a:ln w="0"/>
              <a:solidFill>
                <a:srgbClr val="FF6600"/>
              </a:solidFill>
              <a:effectLst>
                <a:outerShdw algn="tl" blurRad="50800" dir="2700000" dist="381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3145734" name="Straight Connector 19"/>
          <p:cNvCxnSpPr>
            <a:cxnSpLocks/>
          </p:cNvCxnSpPr>
          <p:nvPr/>
        </p:nvCxnSpPr>
        <p:spPr>
          <a:xfrm>
            <a:off x="0" y="2796137"/>
            <a:ext cx="5877887" cy="0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45735" name="Straight Connector 20"/>
          <p:cNvCxnSpPr>
            <a:cxnSpLocks/>
          </p:cNvCxnSpPr>
          <p:nvPr/>
        </p:nvCxnSpPr>
        <p:spPr>
          <a:xfrm>
            <a:off x="-9618" y="4152661"/>
            <a:ext cx="5877887" cy="5356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97179" name="Picture Placeholder 3"/>
          <p:cNvPicPr>
            <a:picLocks noChangeAspect="1" noGrp="1"/>
          </p:cNvPicPr>
          <p:nvPr>
            <p:ph type="pic" sz="quarter" idx="65"/>
          </p:nvPr>
        </p:nvPicPr>
        <p:blipFill>
          <a:blip xmlns:r="http://schemas.openxmlformats.org/officeDocument/2006/relationships" r:embed="rId2"/>
          <a:srcRect l="3079" r="3079"/>
          <a:stretch>
            <a:fillRect/>
          </a:stretch>
        </p:blipFill>
        <p:spPr/>
      </p:pic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Picture Placeholder 6"/>
          <p:cNvPicPr>
            <a:picLocks noChangeAspect="1" noGrp="1"/>
          </p:cNvPicPr>
          <p:nvPr>
            <p:ph type="pic" sz="quarter" idx="10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30071" y="0"/>
            <a:ext cx="10176450" cy="4837454"/>
          </a:xfrm>
        </p:spPr>
      </p:pic>
      <p:pic>
        <p:nvPicPr>
          <p:cNvPr id="209718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77274" y="70403"/>
            <a:ext cx="12003109" cy="4745226"/>
          </a:xfrm>
          <a:prstGeom prst="rect"/>
          <a:noFill/>
          <a:ln>
            <a:noFill/>
          </a:ln>
          <a:effectLst/>
        </p:spPr>
      </p:pic>
      <p:grpSp>
        <p:nvGrpSpPr>
          <p:cNvPr id="86" name="Group 14" title="Paper Picture Frame"/>
          <p:cNvGrpSpPr/>
          <p:nvPr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048695" name="Parallelogram 15"/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dir="t" rig="threeP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  <p:sp>
          <p:nvSpPr>
            <p:cNvPr id="1048696" name="Rectangle: Rounded Corners 16" descr="Photo frame"/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rotWithShape="1" dpi="0">
              <a:blip xmlns:r="http://schemas.openxmlformats.org/officeDocument/2006/relationships" r:embed="rId3" cstate="screen"/>
              <a:srcRect/>
              <a:tile algn="tl" flip="xy" sx="20000" sy="20000" tx="0" ty="0"/>
            </a:blipFill>
            <a:ln>
              <a:noFill/>
            </a:ln>
            <a:effectLst/>
            <a:scene3d>
              <a:camera prst="orthographicFront"/>
              <a:lightRig dir="t" rig="threeP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</p:grpSp>
      <p:grpSp>
        <p:nvGrpSpPr>
          <p:cNvPr id="87" name="Group 17" title="Paper Picture Frame"/>
          <p:cNvGrpSpPr/>
          <p:nvPr/>
        </p:nvGrpSpPr>
        <p:grpSpPr>
          <a:xfrm>
            <a:off x="8226316" y="751688"/>
            <a:ext cx="2847409" cy="3554872"/>
            <a:chOff x="12781483" y="-1318991"/>
            <a:chExt cx="3132150" cy="3910359"/>
          </a:xfrm>
        </p:grpSpPr>
        <p:sp>
          <p:nvSpPr>
            <p:cNvPr id="1048697" name="Parallelogram 18"/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dir="t" rig="threeP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  <p:sp>
          <p:nvSpPr>
            <p:cNvPr id="1048698" name="Rectangle: Rounded Corners 19" descr="Photo frame"/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rotWithShape="1" dpi="0">
              <a:blip xmlns:r="http://schemas.openxmlformats.org/officeDocument/2006/relationships" r:embed="rId3" cstate="screen"/>
              <a:srcRect/>
              <a:tile algn="tl" flip="xy" sx="20000" sy="20000" tx="0" ty="0"/>
            </a:blipFill>
            <a:ln>
              <a:noFill/>
            </a:ln>
            <a:effectLst/>
            <a:scene3d>
              <a:camera prst="orthographicFront"/>
              <a:lightRig dir="t" rig="threeP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</p:grpSp>
      <p:grpSp>
        <p:nvGrpSpPr>
          <p:cNvPr id="88" name="Group 20" title="Paper Picture Frame"/>
          <p:cNvGrpSpPr/>
          <p:nvPr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1048699" name="Parallelogram 21"/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dir="t" rig="threeP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  <p:sp>
          <p:nvSpPr>
            <p:cNvPr id="1048700" name="Rectangle: Rounded Corners 22" descr="Photo frame"/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rotWithShape="1" dpi="0">
              <a:blip xmlns:r="http://schemas.openxmlformats.org/officeDocument/2006/relationships" r:embed="rId3" cstate="screen"/>
              <a:srcRect/>
              <a:tile algn="tl" flip="xy" sx="20000" sy="20000" tx="0" ty="0"/>
            </a:blipFill>
            <a:ln>
              <a:noFill/>
            </a:ln>
            <a:effectLst/>
            <a:scene3d>
              <a:camera prst="orthographicFront"/>
              <a:lightRig dir="t" rig="threeP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dirty="0" lang="en-ZA"/>
            </a:p>
          </p:txBody>
        </p:sp>
      </p:grpSp>
      <p:pic>
        <p:nvPicPr>
          <p:cNvPr id="2097182" name="Picture Placeholder 24"/>
          <p:cNvPicPr>
            <a:picLocks noChangeAspect="1" noGrp="1"/>
          </p:cNvPicPr>
          <p:nvPr>
            <p:ph type="pic" sz="quarter" idx="13"/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226316" y="751688"/>
            <a:ext cx="2540422" cy="3112999"/>
          </a:xfrm>
        </p:spPr>
      </p:pic>
      <p:pic>
        <p:nvPicPr>
          <p:cNvPr id="2097183" name="Picture Placeholder 36"/>
          <p:cNvPicPr>
            <a:picLocks noChangeAspect="1" noGrp="1"/>
          </p:cNvPicPr>
          <p:nvPr>
            <p:ph type="pic" sz="quarter" idx="12"/>
          </p:nvPr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 rot="182524">
            <a:off x="8871250" y="3097951"/>
            <a:ext cx="2544744" cy="2962977"/>
          </a:xfrm>
        </p:spPr>
      </p:pic>
      <p:pic>
        <p:nvPicPr>
          <p:cNvPr id="2097184" name="Picture Placeholder 48"/>
          <p:cNvPicPr>
            <a:picLocks noChangeAspect="1" noGrp="1"/>
          </p:cNvPicPr>
          <p:nvPr>
            <p:ph type="pic" sz="quarter" idx="11"/>
          </p:nvPr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 rot="21295767">
            <a:off x="5287030" y="1228068"/>
            <a:ext cx="3256669" cy="3815285"/>
          </a:xfrm>
        </p:spPr>
      </p:pic>
      <p:sp>
        <p:nvSpPr>
          <p:cNvPr id="1048701" name="TextBox 23"/>
          <p:cNvSpPr txBox="1"/>
          <p:nvPr/>
        </p:nvSpPr>
        <p:spPr>
          <a:xfrm>
            <a:off x="130071" y="5394427"/>
            <a:ext cx="6751999" cy="1200329"/>
          </a:xfrm>
          <a:prstGeom prst="rect"/>
          <a:noFill/>
        </p:spPr>
        <p:txBody>
          <a:bodyPr rtlCol="0" wrap="square">
            <a:spAutoFit/>
          </a:bodyPr>
          <a:p>
            <a:r>
              <a:rPr dirty="0" lang="id-ID"/>
              <a:t>Sistem Informasi </a:t>
            </a:r>
            <a:r>
              <a:rPr dirty="0" lang="id-ID" smtClean="0"/>
              <a:t>Jasa Konstruksi Kabupaten </a:t>
            </a:r>
            <a:r>
              <a:rPr dirty="0" lang="id-ID"/>
              <a:t>Barito Kuala </a:t>
            </a:r>
            <a:r>
              <a:rPr dirty="0" lang="id-ID" smtClean="0"/>
              <a:t>mulai dikembangkan pada tahun 2015 dan masih dilakukan upgrade secara berkesinambungan sesuai kebutuhan, ini sebagai media </a:t>
            </a:r>
            <a:r>
              <a:rPr dirty="0" lang="id-ID"/>
              <a:t>penyebarluasan informasi bagi </a:t>
            </a:r>
            <a:r>
              <a:rPr dirty="0" lang="id-ID" smtClean="0"/>
              <a:t>masyarakat.</a:t>
            </a:r>
          </a:p>
        </p:txBody>
      </p:sp>
      <p:sp>
        <p:nvSpPr>
          <p:cNvPr id="1048702" name="Rectangle 5"/>
          <p:cNvSpPr/>
          <p:nvPr/>
        </p:nvSpPr>
        <p:spPr>
          <a:xfrm>
            <a:off x="130071" y="4854266"/>
            <a:ext cx="5070683" cy="369332"/>
          </a:xfrm>
          <a:prstGeom prst="rect"/>
        </p:spPr>
        <p:txBody>
          <a:bodyPr wrap="none">
            <a:spAutoFit/>
          </a:bodyPr>
          <a:p>
            <a:r>
              <a:rPr dirty="0" lang="id-ID">
                <a:solidFill>
                  <a:srgbClr val="0070C0"/>
                </a:solidFill>
              </a:rPr>
              <a:t>https://</a:t>
            </a:r>
            <a:r>
              <a:rPr dirty="0" lang="id-ID" smtClean="0">
                <a:solidFill>
                  <a:srgbClr val="0070C0"/>
                </a:solidFill>
              </a:rPr>
              <a:t>binakonstruksi-pupr.baritokualakab.go.id</a:t>
            </a:r>
            <a:endParaRPr dirty="0" lang="id-ID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96789" y="340278"/>
            <a:ext cx="7395432" cy="724247"/>
          </a:xfrm>
        </p:spPr>
        <p:txBody>
          <a:bodyPr/>
          <a:p>
            <a:r>
              <a:rPr b="1" dirty="0" sz="3200" lang="id-ID" u="sng" smtClean="0">
                <a:latin typeface="Arial Black" panose="020B0A04020102020204" pitchFamily="34" charset="0"/>
              </a:rPr>
              <a:t>Aplikasi Kinerja Penyedia Jasa</a:t>
            </a:r>
            <a:endParaRPr b="1" dirty="0" sz="3200" lang="en-US" u="sng">
              <a:latin typeface="Arial Black" panose="020B0A04020102020204" pitchFamily="34" charset="0"/>
            </a:endParaRPr>
          </a:p>
        </p:txBody>
      </p:sp>
      <p:sp>
        <p:nvSpPr>
          <p:cNvPr id="1048704" name="Folded Corner 2"/>
          <p:cNvSpPr/>
          <p:nvPr/>
        </p:nvSpPr>
        <p:spPr>
          <a:xfrm>
            <a:off x="969844" y="1435902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200" lang="ko-KR"/>
          </a:p>
        </p:txBody>
      </p:sp>
      <p:sp>
        <p:nvSpPr>
          <p:cNvPr id="1048705" name="Folded Corner 3"/>
          <p:cNvSpPr/>
          <p:nvPr/>
        </p:nvSpPr>
        <p:spPr>
          <a:xfrm>
            <a:off x="6325456" y="1435902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200" lang="ko-KR"/>
          </a:p>
        </p:txBody>
      </p:sp>
      <p:sp>
        <p:nvSpPr>
          <p:cNvPr id="1048706" name="Folded Corner 4"/>
          <p:cNvSpPr/>
          <p:nvPr/>
        </p:nvSpPr>
        <p:spPr>
          <a:xfrm>
            <a:off x="3647650" y="1435902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200" lang="ko-KR"/>
          </a:p>
        </p:txBody>
      </p:sp>
      <p:sp>
        <p:nvSpPr>
          <p:cNvPr id="1048707" name="Folded Corner 5"/>
          <p:cNvSpPr/>
          <p:nvPr/>
        </p:nvSpPr>
        <p:spPr>
          <a:xfrm>
            <a:off x="9003263" y="1435902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dirty="0" sz="1200" lang="ko-KR"/>
          </a:p>
        </p:txBody>
      </p:sp>
      <p:sp>
        <p:nvSpPr>
          <p:cNvPr id="1048708" name="TextBox 8"/>
          <p:cNvSpPr txBox="1"/>
          <p:nvPr/>
        </p:nvSpPr>
        <p:spPr>
          <a:xfrm>
            <a:off x="1172334" y="1604237"/>
            <a:ext cx="1858552" cy="461665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ko-KR" b="1" dirty="0" sz="1200" lang="id-ID" smtClean="0">
                <a:solidFill>
                  <a:schemeClr val="bg1"/>
                </a:solidFill>
                <a:cs typeface="Arial" pitchFamily="34" charset="0"/>
              </a:rPr>
              <a:t>Input Data Paket Pekerjaan oleh Admin</a:t>
            </a:r>
            <a:endParaRPr altLang="en-US" b="1" dirty="0" sz="1200" lang="ko-KR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8709" name="TextBox 11"/>
          <p:cNvSpPr txBox="1"/>
          <p:nvPr/>
        </p:nvSpPr>
        <p:spPr>
          <a:xfrm>
            <a:off x="3772345" y="1604236"/>
            <a:ext cx="1858552" cy="64633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ko-KR" b="1" dirty="0" sz="1200" lang="id-ID" smtClean="0">
                <a:solidFill>
                  <a:schemeClr val="bg1"/>
                </a:solidFill>
                <a:cs typeface="Arial" pitchFamily="34" charset="0"/>
              </a:rPr>
              <a:t>Input Data Monitoring oleh Pengawas Lapangan</a:t>
            </a:r>
            <a:endParaRPr altLang="en-US" b="1" dirty="0" sz="1200" lang="ko-KR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8710" name="TextBox 14"/>
          <p:cNvSpPr txBox="1"/>
          <p:nvPr/>
        </p:nvSpPr>
        <p:spPr>
          <a:xfrm>
            <a:off x="6441804" y="1634246"/>
            <a:ext cx="1858552" cy="461665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ko-KR" b="1" dirty="0" sz="1200" lang="id-ID" smtClean="0">
                <a:solidFill>
                  <a:schemeClr val="bg1"/>
                </a:solidFill>
                <a:cs typeface="Arial" pitchFamily="34" charset="0"/>
              </a:rPr>
              <a:t>Penilaian PHO dan FHO oleh PPTK</a:t>
            </a:r>
            <a:endParaRPr altLang="en-US" b="1" dirty="0" sz="1200" lang="ko-KR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8711" name="TextBox 17"/>
          <p:cNvSpPr txBox="1"/>
          <p:nvPr/>
        </p:nvSpPr>
        <p:spPr>
          <a:xfrm>
            <a:off x="9205752" y="1634246"/>
            <a:ext cx="1858552" cy="64633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ko-KR" b="1" dirty="0" sz="1200" lang="id-ID" smtClean="0">
                <a:solidFill>
                  <a:schemeClr val="bg1"/>
                </a:solidFill>
                <a:cs typeface="Arial" pitchFamily="34" charset="0"/>
              </a:rPr>
              <a:t>Raport Kinerja Penyedia</a:t>
            </a:r>
          </a:p>
          <a:p>
            <a:pPr algn="ctr"/>
            <a:r>
              <a:rPr altLang="ko-KR" b="1" dirty="0" sz="1200" lang="id-ID" smtClean="0">
                <a:solidFill>
                  <a:schemeClr val="bg1"/>
                </a:solidFill>
                <a:cs typeface="Arial" pitchFamily="34" charset="0"/>
              </a:rPr>
              <a:t>(Rangkuman Nilai)</a:t>
            </a:r>
            <a:endParaRPr altLang="en-US" b="1" dirty="0" sz="1200" lang="ko-KR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8712" name="Rectangle 22"/>
          <p:cNvSpPr/>
          <p:nvPr/>
        </p:nvSpPr>
        <p:spPr>
          <a:xfrm>
            <a:off x="3664345" y="2808469"/>
            <a:ext cx="108000" cy="2664000"/>
          </a:xfrm>
          <a:prstGeom prst="rect"/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1200" lang="ko-KR">
              <a:solidFill>
                <a:schemeClr val="tx1"/>
              </a:solidFill>
            </a:endParaRPr>
          </a:p>
        </p:txBody>
      </p:sp>
      <p:sp>
        <p:nvSpPr>
          <p:cNvPr id="1048713" name="Rectangle 23"/>
          <p:cNvSpPr/>
          <p:nvPr/>
        </p:nvSpPr>
        <p:spPr>
          <a:xfrm>
            <a:off x="994886" y="2808469"/>
            <a:ext cx="108000" cy="2664000"/>
          </a:xfrm>
          <a:prstGeom prst="rect"/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1200" lang="ko-KR">
              <a:solidFill>
                <a:schemeClr val="tx1"/>
              </a:solidFill>
            </a:endParaRPr>
          </a:p>
        </p:txBody>
      </p:sp>
      <p:sp>
        <p:nvSpPr>
          <p:cNvPr id="1048714" name="Rectangle 24"/>
          <p:cNvSpPr/>
          <p:nvPr/>
        </p:nvSpPr>
        <p:spPr>
          <a:xfrm>
            <a:off x="6333804" y="2808469"/>
            <a:ext cx="108000" cy="2664000"/>
          </a:xfrm>
          <a:prstGeom prst="rect"/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1200" lang="ko-KR">
              <a:solidFill>
                <a:schemeClr val="tx1"/>
              </a:solidFill>
            </a:endParaRPr>
          </a:p>
        </p:txBody>
      </p:sp>
      <p:sp>
        <p:nvSpPr>
          <p:cNvPr id="1048715" name="Rectangle 25"/>
          <p:cNvSpPr/>
          <p:nvPr/>
        </p:nvSpPr>
        <p:spPr>
          <a:xfrm>
            <a:off x="9003263" y="2808469"/>
            <a:ext cx="108000" cy="2664000"/>
          </a:xfrm>
          <a:prstGeom prst="rect"/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1200" lang="ko-KR">
              <a:solidFill>
                <a:schemeClr val="tx1"/>
              </a:solidFill>
            </a:endParaRPr>
          </a:p>
        </p:txBody>
      </p:sp>
      <p:pic>
        <p:nvPicPr>
          <p:cNvPr id="2097185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1172334" y="2808469"/>
            <a:ext cx="2048403" cy="2664000"/>
          </a:xfrm>
          <a:prstGeom prst="rect"/>
          <a:noFill/>
          <a:ln>
            <a:noFill/>
          </a:ln>
        </p:spPr>
      </p:pic>
      <p:pic>
        <p:nvPicPr>
          <p:cNvPr id="2097186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3865131" y="2808470"/>
            <a:ext cx="2033412" cy="2664000"/>
          </a:xfrm>
          <a:prstGeom prst="rect"/>
          <a:noFill/>
          <a:ln>
            <a:noFill/>
          </a:ln>
        </p:spPr>
      </p:pic>
      <p:pic>
        <p:nvPicPr>
          <p:cNvPr id="2097187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9205752" y="2808469"/>
            <a:ext cx="2048404" cy="2664000"/>
          </a:xfrm>
          <a:prstGeom prst="rect"/>
          <a:noFill/>
          <a:ln>
            <a:noFill/>
          </a:ln>
        </p:spPr>
      </p:pic>
      <p:grpSp>
        <p:nvGrpSpPr>
          <p:cNvPr id="90" name="그룹 78"/>
          <p:cNvGrpSpPr/>
          <p:nvPr/>
        </p:nvGrpSpPr>
        <p:grpSpPr>
          <a:xfrm>
            <a:off x="614349" y="228466"/>
            <a:ext cx="982440" cy="836059"/>
            <a:chOff x="2667031" y="4073761"/>
            <a:chExt cx="2785580" cy="2785357"/>
          </a:xfrm>
          <a:solidFill>
            <a:schemeClr val="accent5"/>
          </a:solidFill>
        </p:grpSpPr>
        <p:sp>
          <p:nvSpPr>
            <p:cNvPr id="1048716" name="자유형: 도형 79"/>
            <p:cNvSpPr/>
            <p:nvPr/>
          </p:nvSpPr>
          <p:spPr>
            <a:xfrm>
              <a:off x="2667031" y="4073761"/>
              <a:ext cx="2785580" cy="2785357"/>
            </a:xfrm>
            <a:custGeom>
              <a:avLst/>
              <a:gdLst>
                <a:gd name="connsiteX0" fmla="*/ 800328 w 2785580"/>
                <a:gd name="connsiteY0" fmla="*/ 2657557 h 2785357"/>
                <a:gd name="connsiteX1" fmla="*/ 598027 w 2785580"/>
                <a:gd name="connsiteY1" fmla="*/ 2541229 h 2785357"/>
                <a:gd name="connsiteX2" fmla="*/ 708224 w 2785580"/>
                <a:gd name="connsiteY2" fmla="*/ 2236839 h 2785357"/>
                <a:gd name="connsiteX3" fmla="*/ 552293 w 2785580"/>
                <a:gd name="connsiteY3" fmla="*/ 2079903 h 2785357"/>
                <a:gd name="connsiteX4" fmla="*/ 276617 w 2785580"/>
                <a:gd name="connsiteY4" fmla="*/ 2180886 h 2785357"/>
                <a:gd name="connsiteX5" fmla="*/ 230849 w 2785580"/>
                <a:gd name="connsiteY5" fmla="*/ 2163866 h 2785357"/>
                <a:gd name="connsiteX6" fmla="*/ 129900 w 2785580"/>
                <a:gd name="connsiteY6" fmla="*/ 1989641 h 2785357"/>
                <a:gd name="connsiteX7" fmla="*/ 272462 w 2785580"/>
                <a:gd name="connsiteY7" fmla="*/ 1869561 h 2785357"/>
                <a:gd name="connsiteX8" fmla="*/ 376427 w 2785580"/>
                <a:gd name="connsiteY8" fmla="*/ 1782415 h 2785357"/>
                <a:gd name="connsiteX9" fmla="*/ 382693 w 2785580"/>
                <a:gd name="connsiteY9" fmla="*/ 1761609 h 2785357"/>
                <a:gd name="connsiteX10" fmla="*/ 334044 w 2785580"/>
                <a:gd name="connsiteY10" fmla="*/ 1579477 h 2785357"/>
                <a:gd name="connsiteX11" fmla="*/ 317894 w 2785580"/>
                <a:gd name="connsiteY11" fmla="*/ 1566611 h 2785357"/>
                <a:gd name="connsiteX12" fmla="*/ 14845 w 2785580"/>
                <a:gd name="connsiteY12" fmla="*/ 1514043 h 2785357"/>
                <a:gd name="connsiteX13" fmla="*/ 806 w 2785580"/>
                <a:gd name="connsiteY13" fmla="*/ 1498664 h 2785357"/>
                <a:gd name="connsiteX14" fmla="*/ 2 w 2785580"/>
                <a:gd name="connsiteY14" fmla="*/ 1290935 h 2785357"/>
                <a:gd name="connsiteX15" fmla="*/ 13773 w 2785580"/>
                <a:gd name="connsiteY15" fmla="*/ 1275087 h 2785357"/>
                <a:gd name="connsiteX16" fmla="*/ 318397 w 2785580"/>
                <a:gd name="connsiteY16" fmla="*/ 1221647 h 2785357"/>
                <a:gd name="connsiteX17" fmla="*/ 333809 w 2785580"/>
                <a:gd name="connsiteY17" fmla="*/ 1205599 h 2785357"/>
                <a:gd name="connsiteX18" fmla="*/ 379744 w 2785580"/>
                <a:gd name="connsiteY18" fmla="*/ 1031341 h 2785357"/>
                <a:gd name="connsiteX19" fmla="*/ 371301 w 2785580"/>
                <a:gd name="connsiteY19" fmla="*/ 1002192 h 2785357"/>
                <a:gd name="connsiteX20" fmla="*/ 142229 w 2785580"/>
                <a:gd name="connsiteY20" fmla="*/ 811416 h 2785357"/>
                <a:gd name="connsiteX21" fmla="*/ 127789 w 2785580"/>
                <a:gd name="connsiteY21" fmla="*/ 798785 h 2785357"/>
                <a:gd name="connsiteX22" fmla="*/ 183005 w 2785580"/>
                <a:gd name="connsiteY22" fmla="*/ 702660 h 2785357"/>
                <a:gd name="connsiteX23" fmla="*/ 235238 w 2785580"/>
                <a:gd name="connsiteY23" fmla="*/ 611192 h 2785357"/>
                <a:gd name="connsiteX24" fmla="*/ 259797 w 2785580"/>
                <a:gd name="connsiteY24" fmla="*/ 601878 h 2785357"/>
                <a:gd name="connsiteX25" fmla="*/ 542275 w 2785580"/>
                <a:gd name="connsiteY25" fmla="*/ 705139 h 2785357"/>
                <a:gd name="connsiteX26" fmla="*/ 571860 w 2785580"/>
                <a:gd name="connsiteY26" fmla="*/ 697701 h 2785357"/>
                <a:gd name="connsiteX27" fmla="*/ 698206 w 2785580"/>
                <a:gd name="connsiteY27" fmla="*/ 570886 h 2785357"/>
                <a:gd name="connsiteX28" fmla="*/ 704438 w 2785580"/>
                <a:gd name="connsiteY28" fmla="*/ 547232 h 2785357"/>
                <a:gd name="connsiteX29" fmla="*/ 598362 w 2785580"/>
                <a:gd name="connsiteY29" fmla="*/ 258757 h 2785357"/>
                <a:gd name="connsiteX30" fmla="*/ 594074 w 2785580"/>
                <a:gd name="connsiteY30" fmla="*/ 245455 h 2785357"/>
                <a:gd name="connsiteX31" fmla="*/ 795504 w 2785580"/>
                <a:gd name="connsiteY31" fmla="*/ 128457 h 2785357"/>
                <a:gd name="connsiteX32" fmla="*/ 866600 w 2785580"/>
                <a:gd name="connsiteY32" fmla="*/ 212822 h 2785357"/>
                <a:gd name="connsiteX33" fmla="*/ 1000988 w 2785580"/>
                <a:gd name="connsiteY33" fmla="*/ 373343 h 2785357"/>
                <a:gd name="connsiteX34" fmla="*/ 1027758 w 2785580"/>
                <a:gd name="connsiteY34" fmla="*/ 380144 h 2785357"/>
                <a:gd name="connsiteX35" fmla="*/ 1200139 w 2785580"/>
                <a:gd name="connsiteY35" fmla="*/ 333707 h 2785357"/>
                <a:gd name="connsiteX36" fmla="*/ 1219237 w 2785580"/>
                <a:gd name="connsiteY36" fmla="*/ 313805 h 2785357"/>
                <a:gd name="connsiteX37" fmla="*/ 1273548 w 2785580"/>
                <a:gd name="connsiteY37" fmla="*/ 0 h 2785357"/>
                <a:gd name="connsiteX38" fmla="*/ 1507076 w 2785580"/>
                <a:gd name="connsiteY38" fmla="*/ 0 h 2785357"/>
                <a:gd name="connsiteX39" fmla="*/ 1519942 w 2785580"/>
                <a:gd name="connsiteY39" fmla="*/ 70661 h 2785357"/>
                <a:gd name="connsiteX40" fmla="*/ 1563699 w 2785580"/>
                <a:gd name="connsiteY40" fmla="*/ 319266 h 2785357"/>
                <a:gd name="connsiteX41" fmla="*/ 1578206 w 2785580"/>
                <a:gd name="connsiteY41" fmla="*/ 331663 h 2785357"/>
                <a:gd name="connsiteX42" fmla="*/ 1760304 w 2785580"/>
                <a:gd name="connsiteY42" fmla="*/ 380580 h 2785357"/>
                <a:gd name="connsiteX43" fmla="*/ 1780574 w 2785580"/>
                <a:gd name="connsiteY43" fmla="*/ 372337 h 2785357"/>
                <a:gd name="connsiteX44" fmla="*/ 1972523 w 2785580"/>
                <a:gd name="connsiteY44" fmla="*/ 142093 h 2785357"/>
                <a:gd name="connsiteX45" fmla="*/ 1986226 w 2785580"/>
                <a:gd name="connsiteY45" fmla="*/ 126246 h 2785357"/>
                <a:gd name="connsiteX46" fmla="*/ 2188427 w 2785580"/>
                <a:gd name="connsiteY46" fmla="*/ 242574 h 2785357"/>
                <a:gd name="connsiteX47" fmla="*/ 2131737 w 2785580"/>
                <a:gd name="connsiteY47" fmla="*/ 399007 h 2785357"/>
                <a:gd name="connsiteX48" fmla="*/ 2078498 w 2785580"/>
                <a:gd name="connsiteY48" fmla="*/ 544953 h 2785357"/>
                <a:gd name="connsiteX49" fmla="*/ 2084663 w 2785580"/>
                <a:gd name="connsiteY49" fmla="*/ 567435 h 2785357"/>
                <a:gd name="connsiteX50" fmla="*/ 2213857 w 2785580"/>
                <a:gd name="connsiteY50" fmla="*/ 696093 h 2785357"/>
                <a:gd name="connsiteX51" fmla="*/ 2239320 w 2785580"/>
                <a:gd name="connsiteY51" fmla="*/ 702559 h 2785357"/>
                <a:gd name="connsiteX52" fmla="*/ 2526254 w 2785580"/>
                <a:gd name="connsiteY52" fmla="*/ 596919 h 2785357"/>
                <a:gd name="connsiteX53" fmla="*/ 2539355 w 2785580"/>
                <a:gd name="connsiteY53" fmla="*/ 592329 h 2785357"/>
                <a:gd name="connsiteX54" fmla="*/ 2656386 w 2785580"/>
                <a:gd name="connsiteY54" fmla="*/ 794329 h 2785357"/>
                <a:gd name="connsiteX55" fmla="*/ 2453348 w 2785580"/>
                <a:gd name="connsiteY55" fmla="*/ 965270 h 2785357"/>
                <a:gd name="connsiteX56" fmla="*/ 2408385 w 2785580"/>
                <a:gd name="connsiteY56" fmla="*/ 1002862 h 2785357"/>
                <a:gd name="connsiteX57" fmla="*/ 2403527 w 2785580"/>
                <a:gd name="connsiteY57" fmla="*/ 1021289 h 2785357"/>
                <a:gd name="connsiteX58" fmla="*/ 2452008 w 2785580"/>
                <a:gd name="connsiteY58" fmla="*/ 1201779 h 2785357"/>
                <a:gd name="connsiteX59" fmla="*/ 2469330 w 2785580"/>
                <a:gd name="connsiteY59" fmla="*/ 1217660 h 2785357"/>
                <a:gd name="connsiteX60" fmla="*/ 2708218 w 2785580"/>
                <a:gd name="connsiteY60" fmla="*/ 1258771 h 2785357"/>
                <a:gd name="connsiteX61" fmla="*/ 2785580 w 2785580"/>
                <a:gd name="connsiteY61" fmla="*/ 1272507 h 2785357"/>
                <a:gd name="connsiteX62" fmla="*/ 2785580 w 2785580"/>
                <a:gd name="connsiteY62" fmla="*/ 1506236 h 2785357"/>
                <a:gd name="connsiteX63" fmla="*/ 2459915 w 2785580"/>
                <a:gd name="connsiteY63" fmla="*/ 1564032 h 2785357"/>
                <a:gd name="connsiteX64" fmla="*/ 2411434 w 2785580"/>
                <a:gd name="connsiteY64" fmla="*/ 1739730 h 2785357"/>
                <a:gd name="connsiteX65" fmla="*/ 2426410 w 2785580"/>
                <a:gd name="connsiteY65" fmla="*/ 1790657 h 2785357"/>
                <a:gd name="connsiteX66" fmla="*/ 2643621 w 2785580"/>
                <a:gd name="connsiteY66" fmla="*/ 1972118 h 2785357"/>
                <a:gd name="connsiteX67" fmla="*/ 2658531 w 2785580"/>
                <a:gd name="connsiteY67" fmla="*/ 1984917 h 2785357"/>
                <a:gd name="connsiteX68" fmla="*/ 2542437 w 2785580"/>
                <a:gd name="connsiteY68" fmla="*/ 2187218 h 2785357"/>
                <a:gd name="connsiteX69" fmla="*/ 2389522 w 2785580"/>
                <a:gd name="connsiteY69" fmla="*/ 2131969 h 2785357"/>
                <a:gd name="connsiteX70" fmla="*/ 2238851 w 2785580"/>
                <a:gd name="connsiteY70" fmla="*/ 2076988 h 2785357"/>
                <a:gd name="connsiteX71" fmla="*/ 2219050 w 2785580"/>
                <a:gd name="connsiteY71" fmla="*/ 2081779 h 2785357"/>
                <a:gd name="connsiteX72" fmla="*/ 2086908 w 2785580"/>
                <a:gd name="connsiteY72" fmla="*/ 2214592 h 2785357"/>
                <a:gd name="connsiteX73" fmla="*/ 2081714 w 2785580"/>
                <a:gd name="connsiteY73" fmla="*/ 2235800 h 2785357"/>
                <a:gd name="connsiteX74" fmla="*/ 2187187 w 2785580"/>
                <a:gd name="connsiteY74" fmla="*/ 2522734 h 2785357"/>
                <a:gd name="connsiteX75" fmla="*/ 2192715 w 2785580"/>
                <a:gd name="connsiteY75" fmla="*/ 2538314 h 2785357"/>
                <a:gd name="connsiteX76" fmla="*/ 1990917 w 2785580"/>
                <a:gd name="connsiteY76" fmla="*/ 2655513 h 2785357"/>
                <a:gd name="connsiteX77" fmla="*/ 1878642 w 2785580"/>
                <a:gd name="connsiteY77" fmla="*/ 2522131 h 2785357"/>
                <a:gd name="connsiteX78" fmla="*/ 1783992 w 2785580"/>
                <a:gd name="connsiteY78" fmla="*/ 2409187 h 2785357"/>
                <a:gd name="connsiteX79" fmla="*/ 1761510 w 2785580"/>
                <a:gd name="connsiteY79" fmla="*/ 2403156 h 2785357"/>
                <a:gd name="connsiteX80" fmla="*/ 1585845 w 2785580"/>
                <a:gd name="connsiteY80" fmla="*/ 2450465 h 2785357"/>
                <a:gd name="connsiteX81" fmla="*/ 1566882 w 2785580"/>
                <a:gd name="connsiteY81" fmla="*/ 2470500 h 2785357"/>
                <a:gd name="connsiteX82" fmla="*/ 1512738 w 2785580"/>
                <a:gd name="connsiteY82" fmla="*/ 2784339 h 2785357"/>
                <a:gd name="connsiteX83" fmla="*/ 1473136 w 2785580"/>
                <a:gd name="connsiteY83" fmla="*/ 2784339 h 2785357"/>
                <a:gd name="connsiteX84" fmla="*/ 1297236 w 2785580"/>
                <a:gd name="connsiteY84" fmla="*/ 2785344 h 2785357"/>
                <a:gd name="connsiteX85" fmla="*/ 1275324 w 2785580"/>
                <a:gd name="connsiteY85" fmla="*/ 2766146 h 2785357"/>
                <a:gd name="connsiteX86" fmla="*/ 1222588 w 2785580"/>
                <a:gd name="connsiteY86" fmla="*/ 2466513 h 2785357"/>
                <a:gd name="connsiteX87" fmla="*/ 1208248 w 2785580"/>
                <a:gd name="connsiteY87" fmla="*/ 2451805 h 2785357"/>
                <a:gd name="connsiteX88" fmla="*/ 1027691 w 2785580"/>
                <a:gd name="connsiteY88" fmla="*/ 2403726 h 2785357"/>
                <a:gd name="connsiteX89" fmla="*/ 1005712 w 2785580"/>
                <a:gd name="connsiteY89" fmla="*/ 2411700 h 2785357"/>
                <a:gd name="connsiteX90" fmla="*/ 808503 w 2785580"/>
                <a:gd name="connsiteY90" fmla="*/ 2648477 h 2785357"/>
                <a:gd name="connsiteX91" fmla="*/ 800328 w 2785580"/>
                <a:gd name="connsiteY91" fmla="*/ 2657557 h 2785357"/>
                <a:gd name="connsiteX92" fmla="*/ 1763655 w 2785580"/>
                <a:gd name="connsiteY92" fmla="*/ 2127212 h 2785357"/>
                <a:gd name="connsiteX93" fmla="*/ 2202633 w 2785580"/>
                <a:gd name="connsiteY93" fmla="*/ 1237629 h 2785357"/>
                <a:gd name="connsiteX94" fmla="*/ 1436749 w 2785580"/>
                <a:gd name="connsiteY94" fmla="*/ 569646 h 2785357"/>
                <a:gd name="connsiteX95" fmla="*/ 611898 w 2785580"/>
                <a:gd name="connsiteY95" fmla="*/ 1131151 h 2785357"/>
                <a:gd name="connsiteX96" fmla="*/ 888881 w 2785580"/>
                <a:gd name="connsiteY96" fmla="*/ 2041741 h 2785357"/>
                <a:gd name="connsiteX97" fmla="*/ 1007152 w 2785580"/>
                <a:gd name="connsiteY97" fmla="*/ 1865641 h 2785357"/>
                <a:gd name="connsiteX98" fmla="*/ 1130081 w 2785580"/>
                <a:gd name="connsiteY98" fmla="*/ 1801814 h 2785357"/>
                <a:gd name="connsiteX99" fmla="*/ 1350944 w 2785580"/>
                <a:gd name="connsiteY99" fmla="*/ 1856092 h 2785357"/>
                <a:gd name="connsiteX100" fmla="*/ 1546444 w 2785580"/>
                <a:gd name="connsiteY100" fmla="*/ 2100173 h 2785357"/>
                <a:gd name="connsiteX101" fmla="*/ 1583399 w 2785580"/>
                <a:gd name="connsiteY101" fmla="*/ 2193651 h 2785357"/>
                <a:gd name="connsiteX102" fmla="*/ 1622700 w 2785580"/>
                <a:gd name="connsiteY102" fmla="*/ 2182963 h 2785357"/>
                <a:gd name="connsiteX103" fmla="*/ 1588325 w 2785580"/>
                <a:gd name="connsiteY103" fmla="*/ 2094410 h 2785357"/>
                <a:gd name="connsiteX104" fmla="*/ 1592144 w 2785580"/>
                <a:gd name="connsiteY104" fmla="*/ 2071091 h 2785357"/>
                <a:gd name="connsiteX105" fmla="*/ 1705222 w 2785580"/>
                <a:gd name="connsiteY105" fmla="*/ 1945315 h 2785357"/>
                <a:gd name="connsiteX106" fmla="*/ 1711052 w 2785580"/>
                <a:gd name="connsiteY106" fmla="*/ 1933755 h 2785357"/>
                <a:gd name="connsiteX107" fmla="*/ 1763655 w 2785580"/>
                <a:gd name="connsiteY107" fmla="*/ 2127212 h 278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2785580" h="2785357">
                  <a:moveTo>
                    <a:pt x="800328" y="2657557"/>
                  </a:moveTo>
                  <a:cubicBezTo>
                    <a:pt x="732716" y="2618692"/>
                    <a:pt x="666109" y="2580396"/>
                    <a:pt x="598027" y="2541229"/>
                  </a:cubicBezTo>
                  <a:cubicBezTo>
                    <a:pt x="636155" y="2435924"/>
                    <a:pt x="674150" y="2330954"/>
                    <a:pt x="708224" y="2236839"/>
                  </a:cubicBezTo>
                  <a:cubicBezTo>
                    <a:pt x="654750" y="2182997"/>
                    <a:pt x="605264" y="2133209"/>
                    <a:pt x="552293" y="2079903"/>
                  </a:cubicBezTo>
                  <a:cubicBezTo>
                    <a:pt x="466856" y="2111196"/>
                    <a:pt x="371736" y="2146041"/>
                    <a:pt x="276617" y="2180886"/>
                  </a:cubicBezTo>
                  <a:cubicBezTo>
                    <a:pt x="246965" y="2191741"/>
                    <a:pt x="246999" y="2191708"/>
                    <a:pt x="230849" y="2163866"/>
                  </a:cubicBezTo>
                  <a:cubicBezTo>
                    <a:pt x="197378" y="2106070"/>
                    <a:pt x="163907" y="2048308"/>
                    <a:pt x="129900" y="1989641"/>
                  </a:cubicBezTo>
                  <a:cubicBezTo>
                    <a:pt x="177811" y="1949302"/>
                    <a:pt x="225120" y="1909431"/>
                    <a:pt x="272462" y="1869561"/>
                  </a:cubicBezTo>
                  <a:cubicBezTo>
                    <a:pt x="307039" y="1840445"/>
                    <a:pt x="341448" y="1811061"/>
                    <a:pt x="376427" y="1782415"/>
                  </a:cubicBezTo>
                  <a:cubicBezTo>
                    <a:pt x="383999" y="1776217"/>
                    <a:pt x="385406" y="1771392"/>
                    <a:pt x="382693" y="1761609"/>
                  </a:cubicBezTo>
                  <a:cubicBezTo>
                    <a:pt x="365739" y="1701099"/>
                    <a:pt x="349523" y="1640389"/>
                    <a:pt x="334044" y="1579477"/>
                  </a:cubicBezTo>
                  <a:cubicBezTo>
                    <a:pt x="331464" y="1569325"/>
                    <a:pt x="326170" y="1568052"/>
                    <a:pt x="317894" y="1566611"/>
                  </a:cubicBezTo>
                  <a:cubicBezTo>
                    <a:pt x="216844" y="1549155"/>
                    <a:pt x="115928" y="1531197"/>
                    <a:pt x="14845" y="1514043"/>
                  </a:cubicBezTo>
                  <a:cubicBezTo>
                    <a:pt x="4559" y="1512300"/>
                    <a:pt x="773" y="1509486"/>
                    <a:pt x="806" y="1498664"/>
                  </a:cubicBezTo>
                  <a:cubicBezTo>
                    <a:pt x="974" y="1429410"/>
                    <a:pt x="672" y="1360189"/>
                    <a:pt x="2" y="1290935"/>
                  </a:cubicBezTo>
                  <a:cubicBezTo>
                    <a:pt x="-98" y="1280381"/>
                    <a:pt x="3286" y="1276896"/>
                    <a:pt x="13773" y="1275087"/>
                  </a:cubicBezTo>
                  <a:cubicBezTo>
                    <a:pt x="115359" y="1257598"/>
                    <a:pt x="216811" y="1239304"/>
                    <a:pt x="318397" y="1221647"/>
                  </a:cubicBezTo>
                  <a:cubicBezTo>
                    <a:pt x="328482" y="1219905"/>
                    <a:pt x="331464" y="1214946"/>
                    <a:pt x="333809" y="1205599"/>
                  </a:cubicBezTo>
                  <a:cubicBezTo>
                    <a:pt x="348451" y="1147334"/>
                    <a:pt x="363193" y="1089069"/>
                    <a:pt x="379744" y="1031341"/>
                  </a:cubicBezTo>
                  <a:cubicBezTo>
                    <a:pt x="383664" y="1017738"/>
                    <a:pt x="381821" y="1010869"/>
                    <a:pt x="371301" y="1002192"/>
                  </a:cubicBezTo>
                  <a:cubicBezTo>
                    <a:pt x="294642" y="938968"/>
                    <a:pt x="218520" y="875108"/>
                    <a:pt x="142229" y="811416"/>
                  </a:cubicBezTo>
                  <a:cubicBezTo>
                    <a:pt x="137606" y="807530"/>
                    <a:pt x="133116" y="803442"/>
                    <a:pt x="127789" y="798785"/>
                  </a:cubicBezTo>
                  <a:cubicBezTo>
                    <a:pt x="146485" y="766252"/>
                    <a:pt x="164745" y="734456"/>
                    <a:pt x="183005" y="702660"/>
                  </a:cubicBezTo>
                  <a:cubicBezTo>
                    <a:pt x="200494" y="672204"/>
                    <a:pt x="218620" y="642084"/>
                    <a:pt x="235238" y="611192"/>
                  </a:cubicBezTo>
                  <a:cubicBezTo>
                    <a:pt x="241504" y="599566"/>
                    <a:pt x="247133" y="597187"/>
                    <a:pt x="259797" y="601878"/>
                  </a:cubicBezTo>
                  <a:cubicBezTo>
                    <a:pt x="353811" y="636656"/>
                    <a:pt x="448261" y="670328"/>
                    <a:pt x="542275" y="705139"/>
                  </a:cubicBezTo>
                  <a:cubicBezTo>
                    <a:pt x="555309" y="709964"/>
                    <a:pt x="562177" y="707786"/>
                    <a:pt x="571860" y="697701"/>
                  </a:cubicBezTo>
                  <a:cubicBezTo>
                    <a:pt x="613104" y="654614"/>
                    <a:pt x="655421" y="612499"/>
                    <a:pt x="698206" y="570886"/>
                  </a:cubicBezTo>
                  <a:cubicBezTo>
                    <a:pt x="706147" y="563147"/>
                    <a:pt x="708492" y="558087"/>
                    <a:pt x="704438" y="547232"/>
                  </a:cubicBezTo>
                  <a:cubicBezTo>
                    <a:pt x="668655" y="451241"/>
                    <a:pt x="633609" y="354948"/>
                    <a:pt x="598362" y="258757"/>
                  </a:cubicBezTo>
                  <a:cubicBezTo>
                    <a:pt x="596854" y="254669"/>
                    <a:pt x="595682" y="250481"/>
                    <a:pt x="594074" y="245455"/>
                  </a:cubicBezTo>
                  <a:cubicBezTo>
                    <a:pt x="661183" y="206489"/>
                    <a:pt x="727623" y="167892"/>
                    <a:pt x="795504" y="128457"/>
                  </a:cubicBezTo>
                  <a:cubicBezTo>
                    <a:pt x="819292" y="156668"/>
                    <a:pt x="842980" y="184711"/>
                    <a:pt x="866600" y="212822"/>
                  </a:cubicBezTo>
                  <a:cubicBezTo>
                    <a:pt x="911497" y="266228"/>
                    <a:pt x="956661" y="319434"/>
                    <a:pt x="1000988" y="373343"/>
                  </a:cubicBezTo>
                  <a:cubicBezTo>
                    <a:pt x="1009297" y="383427"/>
                    <a:pt x="1016065" y="383494"/>
                    <a:pt x="1027758" y="380144"/>
                  </a:cubicBezTo>
                  <a:cubicBezTo>
                    <a:pt x="1084984" y="363794"/>
                    <a:pt x="1142511" y="348482"/>
                    <a:pt x="1200139" y="333707"/>
                  </a:cubicBezTo>
                  <a:cubicBezTo>
                    <a:pt x="1211833" y="330725"/>
                    <a:pt x="1217059" y="326838"/>
                    <a:pt x="1219237" y="313805"/>
                  </a:cubicBezTo>
                  <a:cubicBezTo>
                    <a:pt x="1236626" y="209438"/>
                    <a:pt x="1255154" y="105272"/>
                    <a:pt x="1273548" y="0"/>
                  </a:cubicBezTo>
                  <a:cubicBezTo>
                    <a:pt x="1350910" y="0"/>
                    <a:pt x="1427770" y="0"/>
                    <a:pt x="1507076" y="0"/>
                  </a:cubicBezTo>
                  <a:cubicBezTo>
                    <a:pt x="1511264" y="22951"/>
                    <a:pt x="1515720" y="46773"/>
                    <a:pt x="1519942" y="70661"/>
                  </a:cubicBezTo>
                  <a:cubicBezTo>
                    <a:pt x="1534617" y="153518"/>
                    <a:pt x="1549392" y="236342"/>
                    <a:pt x="1563699" y="319266"/>
                  </a:cubicBezTo>
                  <a:cubicBezTo>
                    <a:pt x="1565307" y="328547"/>
                    <a:pt x="1570534" y="329652"/>
                    <a:pt x="1578206" y="331663"/>
                  </a:cubicBezTo>
                  <a:cubicBezTo>
                    <a:pt x="1639051" y="347410"/>
                    <a:pt x="1699862" y="363325"/>
                    <a:pt x="1760304" y="380580"/>
                  </a:cubicBezTo>
                  <a:cubicBezTo>
                    <a:pt x="1771528" y="383796"/>
                    <a:pt x="1775247" y="378737"/>
                    <a:pt x="1780574" y="372337"/>
                  </a:cubicBezTo>
                  <a:cubicBezTo>
                    <a:pt x="1844535" y="295578"/>
                    <a:pt x="1908529" y="218819"/>
                    <a:pt x="1972523" y="142093"/>
                  </a:cubicBezTo>
                  <a:cubicBezTo>
                    <a:pt x="1976778" y="137001"/>
                    <a:pt x="1981200" y="132042"/>
                    <a:pt x="1986226" y="126246"/>
                  </a:cubicBezTo>
                  <a:cubicBezTo>
                    <a:pt x="2053637" y="165044"/>
                    <a:pt x="2120580" y="203541"/>
                    <a:pt x="2188427" y="242574"/>
                  </a:cubicBezTo>
                  <a:cubicBezTo>
                    <a:pt x="2169229" y="295511"/>
                    <a:pt x="2150499" y="347242"/>
                    <a:pt x="2131737" y="399007"/>
                  </a:cubicBezTo>
                  <a:cubicBezTo>
                    <a:pt x="2114113" y="447689"/>
                    <a:pt x="2096892" y="496539"/>
                    <a:pt x="2078498" y="544953"/>
                  </a:cubicBezTo>
                  <a:cubicBezTo>
                    <a:pt x="2074511" y="555474"/>
                    <a:pt x="2077359" y="560299"/>
                    <a:pt x="2084663" y="567435"/>
                  </a:cubicBezTo>
                  <a:cubicBezTo>
                    <a:pt x="2128219" y="609818"/>
                    <a:pt x="2171540" y="652503"/>
                    <a:pt x="2213857" y="696093"/>
                  </a:cubicBezTo>
                  <a:cubicBezTo>
                    <a:pt x="2222333" y="704838"/>
                    <a:pt x="2228163" y="706681"/>
                    <a:pt x="2239320" y="702559"/>
                  </a:cubicBezTo>
                  <a:cubicBezTo>
                    <a:pt x="2334842" y="667011"/>
                    <a:pt x="2430565" y="632066"/>
                    <a:pt x="2526254" y="596919"/>
                  </a:cubicBezTo>
                  <a:cubicBezTo>
                    <a:pt x="2530342" y="595412"/>
                    <a:pt x="2534496" y="594038"/>
                    <a:pt x="2539355" y="592329"/>
                  </a:cubicBezTo>
                  <a:cubicBezTo>
                    <a:pt x="2578522" y="659942"/>
                    <a:pt x="2617286" y="726884"/>
                    <a:pt x="2656386" y="794329"/>
                  </a:cubicBezTo>
                  <a:cubicBezTo>
                    <a:pt x="2588238" y="851689"/>
                    <a:pt x="2520793" y="908479"/>
                    <a:pt x="2453348" y="965270"/>
                  </a:cubicBezTo>
                  <a:cubicBezTo>
                    <a:pt x="2438405" y="977867"/>
                    <a:pt x="2423697" y="990767"/>
                    <a:pt x="2408385" y="1002862"/>
                  </a:cubicBezTo>
                  <a:cubicBezTo>
                    <a:pt x="2401517" y="1008290"/>
                    <a:pt x="2401181" y="1012947"/>
                    <a:pt x="2403527" y="1021289"/>
                  </a:cubicBezTo>
                  <a:cubicBezTo>
                    <a:pt x="2420313" y="1081263"/>
                    <a:pt x="2436562" y="1141437"/>
                    <a:pt x="2452008" y="1201779"/>
                  </a:cubicBezTo>
                  <a:cubicBezTo>
                    <a:pt x="2454688" y="1212266"/>
                    <a:pt x="2459546" y="1216019"/>
                    <a:pt x="2469330" y="1217660"/>
                  </a:cubicBezTo>
                  <a:cubicBezTo>
                    <a:pt x="2549004" y="1231163"/>
                    <a:pt x="2628611" y="1244967"/>
                    <a:pt x="2708218" y="1258771"/>
                  </a:cubicBezTo>
                  <a:cubicBezTo>
                    <a:pt x="2733883" y="1263227"/>
                    <a:pt x="2759514" y="1267884"/>
                    <a:pt x="2785580" y="1272507"/>
                  </a:cubicBezTo>
                  <a:cubicBezTo>
                    <a:pt x="2785580" y="1350875"/>
                    <a:pt x="2785580" y="1427802"/>
                    <a:pt x="2785580" y="1506236"/>
                  </a:cubicBezTo>
                  <a:cubicBezTo>
                    <a:pt x="2675786" y="1525702"/>
                    <a:pt x="2566259" y="1545168"/>
                    <a:pt x="2459915" y="1564032"/>
                  </a:cubicBezTo>
                  <a:cubicBezTo>
                    <a:pt x="2443431" y="1624105"/>
                    <a:pt x="2428086" y="1682102"/>
                    <a:pt x="2411434" y="1739730"/>
                  </a:cubicBezTo>
                  <a:cubicBezTo>
                    <a:pt x="2402622" y="1770219"/>
                    <a:pt x="2401583" y="1769918"/>
                    <a:pt x="2426410" y="1790657"/>
                  </a:cubicBezTo>
                  <a:cubicBezTo>
                    <a:pt x="2498814" y="1851133"/>
                    <a:pt x="2571218" y="1911642"/>
                    <a:pt x="2643621" y="1972118"/>
                  </a:cubicBezTo>
                  <a:cubicBezTo>
                    <a:pt x="2648312" y="1976039"/>
                    <a:pt x="2652902" y="1980059"/>
                    <a:pt x="2658531" y="1984917"/>
                  </a:cubicBezTo>
                  <a:cubicBezTo>
                    <a:pt x="2619900" y="2052228"/>
                    <a:pt x="2581436" y="2119271"/>
                    <a:pt x="2542437" y="2187218"/>
                  </a:cubicBezTo>
                  <a:cubicBezTo>
                    <a:pt x="2490907" y="2168623"/>
                    <a:pt x="2440214" y="2150363"/>
                    <a:pt x="2389522" y="2131969"/>
                  </a:cubicBezTo>
                  <a:cubicBezTo>
                    <a:pt x="2339265" y="2113743"/>
                    <a:pt x="2288974" y="2095550"/>
                    <a:pt x="2238851" y="2076988"/>
                  </a:cubicBezTo>
                  <a:cubicBezTo>
                    <a:pt x="2230542" y="2073906"/>
                    <a:pt x="2225785" y="2074810"/>
                    <a:pt x="2219050" y="2081779"/>
                  </a:cubicBezTo>
                  <a:cubicBezTo>
                    <a:pt x="2175561" y="2126608"/>
                    <a:pt x="2131435" y="2170801"/>
                    <a:pt x="2086908" y="2214592"/>
                  </a:cubicBezTo>
                  <a:cubicBezTo>
                    <a:pt x="2079838" y="2221527"/>
                    <a:pt x="2078230" y="2226419"/>
                    <a:pt x="2081714" y="2235800"/>
                  </a:cubicBezTo>
                  <a:cubicBezTo>
                    <a:pt x="2117196" y="2331322"/>
                    <a:pt x="2152108" y="2427045"/>
                    <a:pt x="2187187" y="2522734"/>
                  </a:cubicBezTo>
                  <a:cubicBezTo>
                    <a:pt x="2188896" y="2527391"/>
                    <a:pt x="2190504" y="2532082"/>
                    <a:pt x="2192715" y="2538314"/>
                  </a:cubicBezTo>
                  <a:cubicBezTo>
                    <a:pt x="2125739" y="2577213"/>
                    <a:pt x="2058831" y="2616078"/>
                    <a:pt x="1990917" y="2655513"/>
                  </a:cubicBezTo>
                  <a:cubicBezTo>
                    <a:pt x="1953257" y="2610784"/>
                    <a:pt x="1915933" y="2566458"/>
                    <a:pt x="1878642" y="2522131"/>
                  </a:cubicBezTo>
                  <a:cubicBezTo>
                    <a:pt x="1847014" y="2484539"/>
                    <a:pt x="1815185" y="2447114"/>
                    <a:pt x="1783992" y="2409187"/>
                  </a:cubicBezTo>
                  <a:cubicBezTo>
                    <a:pt x="1777291" y="2401012"/>
                    <a:pt x="1771830" y="2400208"/>
                    <a:pt x="1761510" y="2403156"/>
                  </a:cubicBezTo>
                  <a:cubicBezTo>
                    <a:pt x="1703212" y="2419875"/>
                    <a:pt x="1644746" y="2436024"/>
                    <a:pt x="1585845" y="2450465"/>
                  </a:cubicBezTo>
                  <a:cubicBezTo>
                    <a:pt x="1572879" y="2453648"/>
                    <a:pt x="1568892" y="2458640"/>
                    <a:pt x="1566882" y="2470500"/>
                  </a:cubicBezTo>
                  <a:cubicBezTo>
                    <a:pt x="1549258" y="2574331"/>
                    <a:pt x="1531132" y="2678062"/>
                    <a:pt x="1512738" y="2784339"/>
                  </a:cubicBezTo>
                  <a:cubicBezTo>
                    <a:pt x="1499537" y="2784339"/>
                    <a:pt x="1486336" y="2784305"/>
                    <a:pt x="1473136" y="2784339"/>
                  </a:cubicBezTo>
                  <a:cubicBezTo>
                    <a:pt x="1414502" y="2784506"/>
                    <a:pt x="1355836" y="2784104"/>
                    <a:pt x="1297236" y="2785344"/>
                  </a:cubicBezTo>
                  <a:cubicBezTo>
                    <a:pt x="1281824" y="2785679"/>
                    <a:pt x="1277669" y="2779849"/>
                    <a:pt x="1275324" y="2766146"/>
                  </a:cubicBezTo>
                  <a:cubicBezTo>
                    <a:pt x="1258036" y="2666235"/>
                    <a:pt x="1239809" y="2566458"/>
                    <a:pt x="1222588" y="2466513"/>
                  </a:cubicBezTo>
                  <a:cubicBezTo>
                    <a:pt x="1220912" y="2456764"/>
                    <a:pt x="1216657" y="2453983"/>
                    <a:pt x="1208248" y="2451805"/>
                  </a:cubicBezTo>
                  <a:cubicBezTo>
                    <a:pt x="1147939" y="2436225"/>
                    <a:pt x="1087597" y="2420746"/>
                    <a:pt x="1027691" y="2403726"/>
                  </a:cubicBezTo>
                  <a:cubicBezTo>
                    <a:pt x="1016165" y="2400442"/>
                    <a:pt x="1011743" y="2404429"/>
                    <a:pt x="1005712" y="2411700"/>
                  </a:cubicBezTo>
                  <a:cubicBezTo>
                    <a:pt x="940076" y="2490704"/>
                    <a:pt x="874273" y="2569574"/>
                    <a:pt x="808503" y="2648477"/>
                  </a:cubicBezTo>
                  <a:cubicBezTo>
                    <a:pt x="806292" y="2650956"/>
                    <a:pt x="804014" y="2653402"/>
                    <a:pt x="800328" y="2657557"/>
                  </a:cubicBezTo>
                  <a:close/>
                  <a:moveTo>
                    <a:pt x="1763655" y="2127212"/>
                  </a:moveTo>
                  <a:cubicBezTo>
                    <a:pt x="2080441" y="1967997"/>
                    <a:pt x="2273462" y="1613652"/>
                    <a:pt x="2202633" y="1237629"/>
                  </a:cubicBezTo>
                  <a:cubicBezTo>
                    <a:pt x="2132474" y="865325"/>
                    <a:pt x="1820412" y="591592"/>
                    <a:pt x="1436749" y="569646"/>
                  </a:cubicBezTo>
                  <a:cubicBezTo>
                    <a:pt x="1059018" y="548036"/>
                    <a:pt x="726987" y="785249"/>
                    <a:pt x="611898" y="1131151"/>
                  </a:cubicBezTo>
                  <a:cubicBezTo>
                    <a:pt x="494732" y="1483252"/>
                    <a:pt x="629923" y="1846777"/>
                    <a:pt x="888881" y="2041741"/>
                  </a:cubicBezTo>
                  <a:cubicBezTo>
                    <a:pt x="922118" y="1978853"/>
                    <a:pt x="962826" y="1921158"/>
                    <a:pt x="1007152" y="1865641"/>
                  </a:cubicBezTo>
                  <a:cubicBezTo>
                    <a:pt x="1039150" y="1825535"/>
                    <a:pt x="1082706" y="1809319"/>
                    <a:pt x="1130081" y="1801814"/>
                  </a:cubicBezTo>
                  <a:cubicBezTo>
                    <a:pt x="1210794" y="1789015"/>
                    <a:pt x="1283265" y="1814379"/>
                    <a:pt x="1350944" y="1856092"/>
                  </a:cubicBezTo>
                  <a:cubicBezTo>
                    <a:pt x="1445059" y="1914122"/>
                    <a:pt x="1504228" y="2000530"/>
                    <a:pt x="1546444" y="2100173"/>
                  </a:cubicBezTo>
                  <a:cubicBezTo>
                    <a:pt x="1559410" y="2130763"/>
                    <a:pt x="1570902" y="2161922"/>
                    <a:pt x="1583399" y="2193651"/>
                  </a:cubicBezTo>
                  <a:cubicBezTo>
                    <a:pt x="1596265" y="2190133"/>
                    <a:pt x="1608394" y="2186850"/>
                    <a:pt x="1622700" y="2182963"/>
                  </a:cubicBezTo>
                  <a:cubicBezTo>
                    <a:pt x="1610873" y="2152240"/>
                    <a:pt x="1600152" y="2123090"/>
                    <a:pt x="1588325" y="2094410"/>
                  </a:cubicBezTo>
                  <a:cubicBezTo>
                    <a:pt x="1584438" y="2084996"/>
                    <a:pt x="1584974" y="2078898"/>
                    <a:pt x="1592144" y="2071091"/>
                  </a:cubicBezTo>
                  <a:cubicBezTo>
                    <a:pt x="1630239" y="2029545"/>
                    <a:pt x="1667731" y="1987396"/>
                    <a:pt x="1705222" y="1945315"/>
                  </a:cubicBezTo>
                  <a:cubicBezTo>
                    <a:pt x="1708003" y="1942199"/>
                    <a:pt x="1709142" y="1937642"/>
                    <a:pt x="1711052" y="1933755"/>
                  </a:cubicBezTo>
                  <a:cubicBezTo>
                    <a:pt x="1732562" y="2000262"/>
                    <a:pt x="1734103" y="2066702"/>
                    <a:pt x="1763655" y="2127212"/>
                  </a:cubicBezTo>
                  <a:close/>
                </a:path>
              </a:pathLst>
            </a:custGeom>
            <a:grpFill/>
            <a:ln w="3347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17" name="자유형: 도형 80"/>
            <p:cNvSpPr/>
            <p:nvPr/>
          </p:nvSpPr>
          <p:spPr>
            <a:xfrm>
              <a:off x="3685136" y="4738119"/>
              <a:ext cx="1031878" cy="1374736"/>
            </a:xfrm>
            <a:custGeom>
              <a:avLst/>
              <a:gdLst>
                <a:gd name="connsiteX0" fmla="*/ 547872 w 1031878"/>
                <a:gd name="connsiteY0" fmla="*/ 1374736 h 1374736"/>
                <a:gd name="connsiteX1" fmla="*/ 80984 w 1031878"/>
                <a:gd name="connsiteY1" fmla="*/ 1097753 h 1374736"/>
                <a:gd name="connsiteX2" fmla="*/ 87182 w 1031878"/>
                <a:gd name="connsiteY2" fmla="*/ 1051081 h 1374736"/>
                <a:gd name="connsiteX3" fmla="*/ 104270 w 1031878"/>
                <a:gd name="connsiteY3" fmla="*/ 997440 h 1374736"/>
                <a:gd name="connsiteX4" fmla="*/ 150607 w 1031878"/>
                <a:gd name="connsiteY4" fmla="*/ 831693 h 1374736"/>
                <a:gd name="connsiteX5" fmla="*/ 113752 w 1031878"/>
                <a:gd name="connsiteY5" fmla="*/ 683602 h 1374736"/>
                <a:gd name="connsiteX6" fmla="*/ 41314 w 1031878"/>
                <a:gd name="connsiteY6" fmla="*/ 500633 h 1374736"/>
                <a:gd name="connsiteX7" fmla="*/ 29990 w 1031878"/>
                <a:gd name="connsiteY7" fmla="*/ 483881 h 1374736"/>
                <a:gd name="connsiteX8" fmla="*/ 14008 w 1031878"/>
                <a:gd name="connsiteY8" fmla="*/ 471819 h 1374736"/>
                <a:gd name="connsiteX9" fmla="*/ 6001 w 1031878"/>
                <a:gd name="connsiteY9" fmla="*/ 432217 h 1374736"/>
                <a:gd name="connsiteX10" fmla="*/ 26204 w 1031878"/>
                <a:gd name="connsiteY10" fmla="*/ 344703 h 1374736"/>
                <a:gd name="connsiteX11" fmla="*/ 47010 w 1031878"/>
                <a:gd name="connsiteY11" fmla="*/ 209578 h 1374736"/>
                <a:gd name="connsiteX12" fmla="*/ 194565 w 1031878"/>
                <a:gd name="connsiteY12" fmla="*/ 39977 h 1374736"/>
                <a:gd name="connsiteX13" fmla="*/ 521101 w 1031878"/>
                <a:gd name="connsiteY13" fmla="*/ 14681 h 1374736"/>
                <a:gd name="connsiteX14" fmla="*/ 675424 w 1031878"/>
                <a:gd name="connsiteY14" fmla="*/ 123639 h 1374736"/>
                <a:gd name="connsiteX15" fmla="*/ 735598 w 1031878"/>
                <a:gd name="connsiteY15" fmla="*/ 239029 h 1374736"/>
                <a:gd name="connsiteX16" fmla="*/ 760660 w 1031878"/>
                <a:gd name="connsiteY16" fmla="*/ 255681 h 1374736"/>
                <a:gd name="connsiteX17" fmla="*/ 955891 w 1031878"/>
                <a:gd name="connsiteY17" fmla="*/ 269551 h 1374736"/>
                <a:gd name="connsiteX18" fmla="*/ 1010839 w 1031878"/>
                <a:gd name="connsiteY18" fmla="*/ 282953 h 1374736"/>
                <a:gd name="connsiteX19" fmla="*/ 1019014 w 1031878"/>
                <a:gd name="connsiteY19" fmla="*/ 323360 h 1374736"/>
                <a:gd name="connsiteX20" fmla="*/ 969293 w 1031878"/>
                <a:gd name="connsiteY20" fmla="*/ 356764 h 1374736"/>
                <a:gd name="connsiteX21" fmla="*/ 780796 w 1031878"/>
                <a:gd name="connsiteY21" fmla="*/ 423673 h 1374736"/>
                <a:gd name="connsiteX22" fmla="*/ 771984 w 1031878"/>
                <a:gd name="connsiteY22" fmla="*/ 426454 h 1374736"/>
                <a:gd name="connsiteX23" fmla="*/ 803680 w 1031878"/>
                <a:gd name="connsiteY23" fmla="*/ 471886 h 1374736"/>
                <a:gd name="connsiteX24" fmla="*/ 870790 w 1031878"/>
                <a:gd name="connsiteY24" fmla="*/ 565800 h 1374736"/>
                <a:gd name="connsiteX25" fmla="*/ 842780 w 1031878"/>
                <a:gd name="connsiteY25" fmla="*/ 636059 h 1374736"/>
                <a:gd name="connsiteX26" fmla="*/ 821102 w 1031878"/>
                <a:gd name="connsiteY26" fmla="*/ 680654 h 1374736"/>
                <a:gd name="connsiteX27" fmla="*/ 807901 w 1031878"/>
                <a:gd name="connsiteY27" fmla="*/ 738215 h 1374736"/>
                <a:gd name="connsiteX28" fmla="*/ 808605 w 1031878"/>
                <a:gd name="connsiteY28" fmla="*/ 790918 h 1374736"/>
                <a:gd name="connsiteX29" fmla="*/ 802976 w 1031878"/>
                <a:gd name="connsiteY29" fmla="*/ 821675 h 1374736"/>
                <a:gd name="connsiteX30" fmla="*/ 813698 w 1031878"/>
                <a:gd name="connsiteY30" fmla="*/ 867107 h 1374736"/>
                <a:gd name="connsiteX31" fmla="*/ 798989 w 1031878"/>
                <a:gd name="connsiteY31" fmla="*/ 912573 h 1374736"/>
                <a:gd name="connsiteX32" fmla="*/ 736034 w 1031878"/>
                <a:gd name="connsiteY32" fmla="*/ 939008 h 1374736"/>
                <a:gd name="connsiteX33" fmla="*/ 623894 w 1031878"/>
                <a:gd name="connsiteY33" fmla="*/ 935825 h 1374736"/>
                <a:gd name="connsiteX34" fmla="*/ 600675 w 1031878"/>
                <a:gd name="connsiteY34" fmla="*/ 949964 h 1374736"/>
                <a:gd name="connsiteX35" fmla="*/ 589082 w 1031878"/>
                <a:gd name="connsiteY35" fmla="*/ 1001059 h 1374736"/>
                <a:gd name="connsiteX36" fmla="*/ 584191 w 1031878"/>
                <a:gd name="connsiteY36" fmla="*/ 1014896 h 1374736"/>
                <a:gd name="connsiteX37" fmla="*/ 591964 w 1031878"/>
                <a:gd name="connsiteY37" fmla="*/ 1061401 h 1374736"/>
                <a:gd name="connsiteX38" fmla="*/ 678573 w 1031878"/>
                <a:gd name="connsiteY38" fmla="*/ 1204801 h 1374736"/>
                <a:gd name="connsiteX39" fmla="*/ 673916 w 1031878"/>
                <a:gd name="connsiteY39" fmla="*/ 1233146 h 1374736"/>
                <a:gd name="connsiteX40" fmla="*/ 547872 w 1031878"/>
                <a:gd name="connsiteY40" fmla="*/ 1374736 h 137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1878" h="1374736">
                  <a:moveTo>
                    <a:pt x="547872" y="1374736"/>
                  </a:moveTo>
                  <a:cubicBezTo>
                    <a:pt x="443639" y="1191667"/>
                    <a:pt x="304259" y="1073262"/>
                    <a:pt x="80984" y="1097753"/>
                  </a:cubicBezTo>
                  <a:cubicBezTo>
                    <a:pt x="82760" y="1083547"/>
                    <a:pt x="83564" y="1066996"/>
                    <a:pt x="87182" y="1051081"/>
                  </a:cubicBezTo>
                  <a:cubicBezTo>
                    <a:pt x="91337" y="1032754"/>
                    <a:pt x="94419" y="1012719"/>
                    <a:pt x="104270" y="997440"/>
                  </a:cubicBezTo>
                  <a:cubicBezTo>
                    <a:pt x="137037" y="946513"/>
                    <a:pt x="140857" y="888718"/>
                    <a:pt x="150607" y="831693"/>
                  </a:cubicBezTo>
                  <a:cubicBezTo>
                    <a:pt x="160156" y="776008"/>
                    <a:pt x="145380" y="727895"/>
                    <a:pt x="113752" y="683602"/>
                  </a:cubicBezTo>
                  <a:cubicBezTo>
                    <a:pt x="74384" y="628521"/>
                    <a:pt x="49992" y="567844"/>
                    <a:pt x="41314" y="500633"/>
                  </a:cubicBezTo>
                  <a:cubicBezTo>
                    <a:pt x="40544" y="494602"/>
                    <a:pt x="34681" y="488706"/>
                    <a:pt x="29990" y="483881"/>
                  </a:cubicBezTo>
                  <a:cubicBezTo>
                    <a:pt x="25400" y="479157"/>
                    <a:pt x="19067" y="476175"/>
                    <a:pt x="14008" y="471819"/>
                  </a:cubicBezTo>
                  <a:cubicBezTo>
                    <a:pt x="-265" y="459623"/>
                    <a:pt x="-4855" y="447160"/>
                    <a:pt x="6001" y="432217"/>
                  </a:cubicBezTo>
                  <a:cubicBezTo>
                    <a:pt x="25601" y="405212"/>
                    <a:pt x="22485" y="374656"/>
                    <a:pt x="26204" y="344703"/>
                  </a:cubicBezTo>
                  <a:cubicBezTo>
                    <a:pt x="31766" y="299471"/>
                    <a:pt x="36322" y="253704"/>
                    <a:pt x="47010" y="209578"/>
                  </a:cubicBezTo>
                  <a:cubicBezTo>
                    <a:pt x="66644" y="128597"/>
                    <a:pt x="116097" y="70735"/>
                    <a:pt x="194565" y="39977"/>
                  </a:cubicBezTo>
                  <a:cubicBezTo>
                    <a:pt x="300741" y="-1602"/>
                    <a:pt x="410000" y="-11988"/>
                    <a:pt x="521101" y="14681"/>
                  </a:cubicBezTo>
                  <a:cubicBezTo>
                    <a:pt x="586100" y="30295"/>
                    <a:pt x="640814" y="64335"/>
                    <a:pt x="675424" y="123639"/>
                  </a:cubicBezTo>
                  <a:cubicBezTo>
                    <a:pt x="697269" y="161063"/>
                    <a:pt x="716702" y="199996"/>
                    <a:pt x="735598" y="239029"/>
                  </a:cubicBezTo>
                  <a:cubicBezTo>
                    <a:pt x="741395" y="251023"/>
                    <a:pt x="748062" y="254910"/>
                    <a:pt x="760660" y="255681"/>
                  </a:cubicBezTo>
                  <a:cubicBezTo>
                    <a:pt x="825793" y="259634"/>
                    <a:pt x="890893" y="263856"/>
                    <a:pt x="955891" y="269551"/>
                  </a:cubicBezTo>
                  <a:cubicBezTo>
                    <a:pt x="974487" y="271193"/>
                    <a:pt x="993182" y="276554"/>
                    <a:pt x="1010839" y="282953"/>
                  </a:cubicBezTo>
                  <a:cubicBezTo>
                    <a:pt x="1035633" y="291933"/>
                    <a:pt x="1038715" y="306340"/>
                    <a:pt x="1019014" y="323360"/>
                  </a:cubicBezTo>
                  <a:cubicBezTo>
                    <a:pt x="1004004" y="336326"/>
                    <a:pt x="986917" y="347550"/>
                    <a:pt x="969293" y="356764"/>
                  </a:cubicBezTo>
                  <a:cubicBezTo>
                    <a:pt x="909689" y="387924"/>
                    <a:pt x="845561" y="406753"/>
                    <a:pt x="780796" y="423673"/>
                  </a:cubicBezTo>
                  <a:cubicBezTo>
                    <a:pt x="778719" y="424209"/>
                    <a:pt x="776675" y="424946"/>
                    <a:pt x="771984" y="426454"/>
                  </a:cubicBezTo>
                  <a:cubicBezTo>
                    <a:pt x="783041" y="442302"/>
                    <a:pt x="793193" y="457211"/>
                    <a:pt x="803680" y="471886"/>
                  </a:cubicBezTo>
                  <a:cubicBezTo>
                    <a:pt x="826027" y="503213"/>
                    <a:pt x="849280" y="533903"/>
                    <a:pt x="870790" y="565800"/>
                  </a:cubicBezTo>
                  <a:cubicBezTo>
                    <a:pt x="897292" y="605134"/>
                    <a:pt x="890591" y="623394"/>
                    <a:pt x="842780" y="636059"/>
                  </a:cubicBezTo>
                  <a:cubicBezTo>
                    <a:pt x="809443" y="644904"/>
                    <a:pt x="806695" y="649930"/>
                    <a:pt x="821102" y="680654"/>
                  </a:cubicBezTo>
                  <a:cubicBezTo>
                    <a:pt x="832628" y="705179"/>
                    <a:pt x="836313" y="722803"/>
                    <a:pt x="807901" y="738215"/>
                  </a:cubicBezTo>
                  <a:cubicBezTo>
                    <a:pt x="832963" y="757279"/>
                    <a:pt x="823280" y="772993"/>
                    <a:pt x="808605" y="790918"/>
                  </a:cubicBezTo>
                  <a:cubicBezTo>
                    <a:pt x="802742" y="798088"/>
                    <a:pt x="801904" y="811557"/>
                    <a:pt x="802976" y="821675"/>
                  </a:cubicBezTo>
                  <a:cubicBezTo>
                    <a:pt x="804618" y="837020"/>
                    <a:pt x="810046" y="851963"/>
                    <a:pt x="813698" y="867107"/>
                  </a:cubicBezTo>
                  <a:cubicBezTo>
                    <a:pt x="818053" y="885200"/>
                    <a:pt x="811788" y="900076"/>
                    <a:pt x="798989" y="912573"/>
                  </a:cubicBezTo>
                  <a:cubicBezTo>
                    <a:pt x="781533" y="929593"/>
                    <a:pt x="760861" y="939544"/>
                    <a:pt x="736034" y="939008"/>
                  </a:cubicBezTo>
                  <a:cubicBezTo>
                    <a:pt x="698643" y="938204"/>
                    <a:pt x="661218" y="937635"/>
                    <a:pt x="623894" y="935825"/>
                  </a:cubicBezTo>
                  <a:cubicBezTo>
                    <a:pt x="611765" y="935222"/>
                    <a:pt x="604696" y="939511"/>
                    <a:pt x="600675" y="949964"/>
                  </a:cubicBezTo>
                  <a:cubicBezTo>
                    <a:pt x="594376" y="966348"/>
                    <a:pt x="581410" y="981057"/>
                    <a:pt x="589082" y="1001059"/>
                  </a:cubicBezTo>
                  <a:cubicBezTo>
                    <a:pt x="590423" y="1004543"/>
                    <a:pt x="586469" y="1010507"/>
                    <a:pt x="584191" y="1014896"/>
                  </a:cubicBezTo>
                  <a:cubicBezTo>
                    <a:pt x="575077" y="1032453"/>
                    <a:pt x="577523" y="1046793"/>
                    <a:pt x="591964" y="1061401"/>
                  </a:cubicBezTo>
                  <a:cubicBezTo>
                    <a:pt x="632270" y="1102075"/>
                    <a:pt x="659409" y="1151059"/>
                    <a:pt x="678573" y="1204801"/>
                  </a:cubicBezTo>
                  <a:cubicBezTo>
                    <a:pt x="682527" y="1215924"/>
                    <a:pt x="682326" y="1223865"/>
                    <a:pt x="673916" y="1233146"/>
                  </a:cubicBezTo>
                  <a:cubicBezTo>
                    <a:pt x="631633" y="1279885"/>
                    <a:pt x="590021" y="1327260"/>
                    <a:pt x="547872" y="1374736"/>
                  </a:cubicBezTo>
                  <a:close/>
                </a:path>
              </a:pathLst>
            </a:custGeom>
            <a:grpFill/>
            <a:ln w="3347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</p:grpSp>
      <p:pic>
        <p:nvPicPr>
          <p:cNvPr id="2097188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6523598" y="2808469"/>
            <a:ext cx="2052751" cy="2664000"/>
          </a:xfrm>
          <a:prstGeom prst="rect"/>
          <a:noFill/>
          <a:ln>
            <a:noFill/>
          </a:ln>
        </p:spPr>
      </p:pic>
      <p:sp>
        <p:nvSpPr>
          <p:cNvPr id="1048718" name="TextBox 26"/>
          <p:cNvSpPr txBox="1"/>
          <p:nvPr/>
        </p:nvSpPr>
        <p:spPr>
          <a:xfrm>
            <a:off x="952166" y="5750004"/>
            <a:ext cx="10675728" cy="83099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1500" lang="id-ID" smtClean="0">
                <a:cs typeface="Arial" panose="020B0604020202020204" pitchFamily="34" charset="0"/>
              </a:rPr>
              <a:t>Adalah aplikasi pengawasan untuk Penyedia Jasa  </a:t>
            </a:r>
            <a:r>
              <a:rPr b="1" dirty="0" sz="1500" lang="en-US">
                <a:cs typeface="Arial" panose="020B0604020202020204" pitchFamily="34" charset="0"/>
              </a:rPr>
              <a:t>yang </a:t>
            </a:r>
            <a:r>
              <a:rPr b="1" dirty="0" sz="1500" lang="id-ID">
                <a:cs typeface="Arial" panose="020B0604020202020204" pitchFamily="34" charset="0"/>
              </a:rPr>
              <a:t>dilaksanakan meliputi </a:t>
            </a:r>
            <a:r>
              <a:rPr b="1" dirty="0" sz="1500" lang="en-US" err="1">
                <a:cs typeface="Arial" panose="020B0604020202020204" pitchFamily="34" charset="0"/>
              </a:rPr>
              <a:t>tertib</a:t>
            </a:r>
            <a:r>
              <a:rPr b="1" dirty="0" sz="1500" lang="en-US">
                <a:cs typeface="Arial" panose="020B0604020202020204" pitchFamily="34" charset="0"/>
              </a:rPr>
              <a:t> </a:t>
            </a:r>
            <a:r>
              <a:rPr b="1" dirty="0" sz="1500" lang="en-US" err="1">
                <a:cs typeface="Arial" panose="020B0604020202020204" pitchFamily="34" charset="0"/>
              </a:rPr>
              <a:t>usaha</a:t>
            </a:r>
            <a:r>
              <a:rPr b="1" dirty="0" sz="1500" lang="en-US">
                <a:cs typeface="Arial" panose="020B0604020202020204" pitchFamily="34" charset="0"/>
              </a:rPr>
              <a:t>, </a:t>
            </a:r>
            <a:r>
              <a:rPr b="1" dirty="0" sz="1500" lang="en-US" err="1">
                <a:cs typeface="Arial" panose="020B0604020202020204" pitchFamily="34" charset="0"/>
              </a:rPr>
              <a:t>tertib</a:t>
            </a:r>
            <a:r>
              <a:rPr b="1" dirty="0" sz="1500" lang="en-US">
                <a:cs typeface="Arial" panose="020B0604020202020204" pitchFamily="34" charset="0"/>
              </a:rPr>
              <a:t> </a:t>
            </a:r>
            <a:r>
              <a:rPr b="1" dirty="0" sz="1500" lang="en-US" err="1">
                <a:cs typeface="Arial" panose="020B0604020202020204" pitchFamily="34" charset="0"/>
              </a:rPr>
              <a:t>penyelenggaraan</a:t>
            </a:r>
            <a:r>
              <a:rPr b="1" dirty="0" sz="1500" lang="en-US">
                <a:cs typeface="Arial" panose="020B0604020202020204" pitchFamily="34" charset="0"/>
              </a:rPr>
              <a:t>, </a:t>
            </a:r>
            <a:r>
              <a:rPr b="1" dirty="0" sz="1500" lang="en-US" err="1">
                <a:cs typeface="Arial" panose="020B0604020202020204" pitchFamily="34" charset="0"/>
              </a:rPr>
              <a:t>dan</a:t>
            </a:r>
            <a:r>
              <a:rPr b="1" dirty="0" sz="1500" lang="en-US">
                <a:cs typeface="Arial" panose="020B0604020202020204" pitchFamily="34" charset="0"/>
              </a:rPr>
              <a:t> </a:t>
            </a:r>
            <a:r>
              <a:rPr b="1" dirty="0" sz="1500" lang="en-US" err="1">
                <a:cs typeface="Arial" panose="020B0604020202020204" pitchFamily="34" charset="0"/>
              </a:rPr>
              <a:t>tertib</a:t>
            </a:r>
            <a:r>
              <a:rPr b="1" dirty="0" sz="1500" lang="en-US">
                <a:cs typeface="Arial" panose="020B0604020202020204" pitchFamily="34" charset="0"/>
              </a:rPr>
              <a:t> </a:t>
            </a:r>
            <a:r>
              <a:rPr b="1" dirty="0" sz="1500" lang="en-US" err="1">
                <a:cs typeface="Arial" panose="020B0604020202020204" pitchFamily="34" charset="0"/>
              </a:rPr>
              <a:t>pemanfaatan</a:t>
            </a:r>
            <a:r>
              <a:rPr b="1" dirty="0" sz="1500" lang="en-US">
                <a:cs typeface="Arial" panose="020B0604020202020204" pitchFamily="34" charset="0"/>
              </a:rPr>
              <a:t> </a:t>
            </a:r>
            <a:r>
              <a:rPr b="1" dirty="0" sz="1500" lang="en-US" err="1">
                <a:cs typeface="Arial" panose="020B0604020202020204" pitchFamily="34" charset="0"/>
              </a:rPr>
              <a:t>jasa</a:t>
            </a:r>
            <a:r>
              <a:rPr b="1" dirty="0" sz="1500" lang="en-US">
                <a:cs typeface="Arial" panose="020B0604020202020204" pitchFamily="34" charset="0"/>
              </a:rPr>
              <a:t> </a:t>
            </a:r>
            <a:r>
              <a:rPr b="1" dirty="0" sz="1500" lang="en-US" err="1">
                <a:cs typeface="Arial" panose="020B0604020202020204" pitchFamily="34" charset="0"/>
              </a:rPr>
              <a:t>konstruksi</a:t>
            </a:r>
            <a:r>
              <a:rPr b="1" dirty="0" sz="1500" lang="id-ID">
                <a:cs typeface="Arial" panose="020B0604020202020204" pitchFamily="34" charset="0"/>
              </a:rPr>
              <a:t>, yang terangkum dalam raport kinerja penyedia jasa konstruksi</a:t>
            </a:r>
            <a:endParaRPr b="1" dirty="0" sz="1500" lang="en-US">
              <a:cs typeface="Arial" panose="020B0604020202020204" pitchFamily="34" charset="0"/>
            </a:endParaRPr>
          </a:p>
          <a:p>
            <a:endParaRPr dirty="0" lang="en-US"/>
          </a:p>
        </p:txBody>
      </p:sp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직사각형 1"/>
          <p:cNvSpPr/>
          <p:nvPr/>
        </p:nvSpPr>
        <p:spPr>
          <a:xfrm>
            <a:off x="8755401" y="717532"/>
            <a:ext cx="1882247" cy="523220"/>
          </a:xfrm>
          <a:prstGeom prst="rect"/>
        </p:spPr>
        <p:txBody>
          <a:bodyPr wrap="none">
            <a:spAutoFit/>
          </a:bodyPr>
          <a:p>
            <a:r>
              <a:rPr altLang="ko-KR" b="1" dirty="0" sz="2800" lang="id-ID" smtClean="0">
                <a:solidFill>
                  <a:schemeClr val="accent1"/>
                </a:solidFill>
              </a:rPr>
              <a:t>Reporting</a:t>
            </a:r>
            <a:endParaRPr altLang="ko-KR" b="1" dirty="0" sz="2800" lang="en-US">
              <a:solidFill>
                <a:schemeClr val="accent1"/>
              </a:solidFill>
            </a:endParaRPr>
          </a:p>
        </p:txBody>
      </p:sp>
      <p:sp>
        <p:nvSpPr>
          <p:cNvPr id="1048723" name="직사각형 2"/>
          <p:cNvSpPr/>
          <p:nvPr/>
        </p:nvSpPr>
        <p:spPr>
          <a:xfrm>
            <a:off x="8755401" y="1234706"/>
            <a:ext cx="2294874" cy="646331"/>
          </a:xfrm>
          <a:prstGeom prst="rect"/>
        </p:spPr>
        <p:txBody>
          <a:bodyPr wrap="square">
            <a:spAutoFit/>
          </a:bodyPr>
          <a:p>
            <a:r>
              <a:rPr altLang="ko-KR" dirty="0" sz="1200" lang="id-ID" smtClean="0"/>
              <a:t>Akses oleh Kepala Dinas / Kepala Bidang untuk paket kritis</a:t>
            </a:r>
            <a:endParaRPr altLang="ko-KR" dirty="0" sz="1200" lang="en-US"/>
          </a:p>
        </p:txBody>
      </p:sp>
      <p:sp>
        <p:nvSpPr>
          <p:cNvPr id="1048724" name="직사각형 15"/>
          <p:cNvSpPr/>
          <p:nvPr/>
        </p:nvSpPr>
        <p:spPr>
          <a:xfrm>
            <a:off x="8755401" y="5174213"/>
            <a:ext cx="2159566" cy="523220"/>
          </a:xfrm>
          <a:prstGeom prst="rect"/>
        </p:spPr>
        <p:txBody>
          <a:bodyPr wrap="none">
            <a:spAutoFit/>
          </a:bodyPr>
          <a:p>
            <a:r>
              <a:rPr altLang="ko-KR" b="1" dirty="0" sz="2800" lang="id-ID" smtClean="0">
                <a:solidFill>
                  <a:schemeClr val="accent2"/>
                </a:solidFill>
              </a:rPr>
              <a:t>Solar CCTV</a:t>
            </a:r>
            <a:endParaRPr altLang="ko-KR" b="1" dirty="0" sz="2800" lang="en-US">
              <a:solidFill>
                <a:schemeClr val="accent2"/>
              </a:solidFill>
            </a:endParaRPr>
          </a:p>
        </p:txBody>
      </p:sp>
      <p:sp>
        <p:nvSpPr>
          <p:cNvPr id="1048725" name="직사각형 16"/>
          <p:cNvSpPr/>
          <p:nvPr/>
        </p:nvSpPr>
        <p:spPr>
          <a:xfrm>
            <a:off x="8755401" y="5691387"/>
            <a:ext cx="2294874" cy="646331"/>
          </a:xfrm>
          <a:prstGeom prst="rect"/>
        </p:spPr>
        <p:txBody>
          <a:bodyPr wrap="square">
            <a:spAutoFit/>
          </a:bodyPr>
          <a:p>
            <a:r>
              <a:rPr altLang="ko-KR" dirty="0" sz="1200" lang="id-ID" smtClean="0"/>
              <a:t>Terpasang pada paket strategis dan paket yang susah di akses pengawasan</a:t>
            </a:r>
            <a:endParaRPr altLang="ko-KR" dirty="0" sz="1200" lang="en-US"/>
          </a:p>
        </p:txBody>
      </p:sp>
      <p:sp>
        <p:nvSpPr>
          <p:cNvPr id="1048726" name="직사각형 17"/>
          <p:cNvSpPr/>
          <p:nvPr/>
        </p:nvSpPr>
        <p:spPr>
          <a:xfrm>
            <a:off x="2913378" y="4927930"/>
            <a:ext cx="1702710" cy="523220"/>
          </a:xfrm>
          <a:prstGeom prst="rect"/>
        </p:spPr>
        <p:txBody>
          <a:bodyPr wrap="none">
            <a:spAutoFit/>
          </a:bodyPr>
          <a:p>
            <a:pPr algn="r"/>
            <a:r>
              <a:rPr altLang="ko-KR" b="1" dirty="0" sz="2800" lang="id-ID">
                <a:solidFill>
                  <a:schemeClr val="accent3"/>
                </a:solidFill>
              </a:rPr>
              <a:t>e</a:t>
            </a:r>
            <a:r>
              <a:rPr altLang="ko-KR" b="1" dirty="0" sz="2800" lang="id-ID" smtClean="0">
                <a:solidFill>
                  <a:schemeClr val="accent3"/>
                </a:solidFill>
              </a:rPr>
              <a:t> - Bikon</a:t>
            </a:r>
            <a:endParaRPr altLang="ko-KR" b="1" dirty="0" sz="2800" lang="en-US">
              <a:solidFill>
                <a:schemeClr val="accent3"/>
              </a:solidFill>
            </a:endParaRPr>
          </a:p>
        </p:txBody>
      </p:sp>
      <p:sp>
        <p:nvSpPr>
          <p:cNvPr id="1048727" name="직사각형 21"/>
          <p:cNvSpPr/>
          <p:nvPr/>
        </p:nvSpPr>
        <p:spPr>
          <a:xfrm>
            <a:off x="2321214" y="5445104"/>
            <a:ext cx="2294874" cy="461665"/>
          </a:xfrm>
          <a:prstGeom prst="rect"/>
        </p:spPr>
        <p:txBody>
          <a:bodyPr wrap="square">
            <a:spAutoFit/>
          </a:bodyPr>
          <a:p>
            <a:pPr algn="r"/>
            <a:r>
              <a:rPr altLang="ko-KR" dirty="0" sz="1200" lang="id-ID" smtClean="0"/>
              <a:t>Aplikasi Penunjang berbasis Android</a:t>
            </a:r>
            <a:endParaRPr altLang="ko-KR" dirty="0" sz="1200" lang="en-US"/>
          </a:p>
        </p:txBody>
      </p:sp>
      <p:sp>
        <p:nvSpPr>
          <p:cNvPr id="1048728" name="TextBox 11"/>
          <p:cNvSpPr txBox="1"/>
          <p:nvPr/>
        </p:nvSpPr>
        <p:spPr>
          <a:xfrm>
            <a:off x="626531" y="915551"/>
            <a:ext cx="3389366" cy="3785652"/>
          </a:xfrm>
          <a:prstGeom prst="rect"/>
          <a:noFill/>
        </p:spPr>
        <p:txBody>
          <a:bodyPr rtlCol="0" wrap="square">
            <a:spAutoFit/>
          </a:bodyPr>
          <a:p>
            <a:r>
              <a:rPr altLang="ko-KR" b="1" dirty="0" sz="1600" lang="id-ID" smtClean="0">
                <a:cs typeface="Arial" pitchFamily="34" charset="0"/>
              </a:rPr>
              <a:t>Aplikasi Kinerja Penyedia Jasa ini ditunjang oleh aplikasi e-Bikon berbasis android untuk kemudahan Pengawas Lapangan laporan kemajuan proyek langsung di Lapangan, Kemudian untuk Proyek Strategis dan Akses nya susah di jangkau dipasang CCTV dengan Solar Power.</a:t>
            </a:r>
          </a:p>
          <a:p>
            <a:endParaRPr altLang="ko-KR" b="1" dirty="0" sz="1600" lang="id-ID">
              <a:cs typeface="Arial" pitchFamily="34" charset="0"/>
            </a:endParaRPr>
          </a:p>
          <a:p>
            <a:r>
              <a:rPr altLang="ko-KR" b="1" dirty="0" sz="1600" lang="id-ID" smtClean="0">
                <a:cs typeface="Arial" pitchFamily="34" charset="0"/>
              </a:rPr>
              <a:t>Akun Kepala Dinas dan Kepala Bidang Menerima notifikasi untuk Proyek yang kritis dari data laporan pengawas lapangan</a:t>
            </a:r>
            <a:endParaRPr altLang="ko-KR" b="1" dirty="0" sz="1600" lang="en-US">
              <a:cs typeface="Arial" pitchFamily="34" charset="0"/>
            </a:endParaRPr>
          </a:p>
        </p:txBody>
      </p:sp>
      <p:pic>
        <p:nvPicPr>
          <p:cNvPr id="2097189" name="Picture Placeholder 3"/>
          <p:cNvPicPr>
            <a:picLocks noChangeAspect="1" noGrp="1"/>
          </p:cNvPicPr>
          <p:nvPr>
            <p:ph type="pic" sz="quarter" idx="48"/>
          </p:nvPr>
        </p:nvPicPr>
        <p:blipFill>
          <a:blip xmlns:r="http://schemas.openxmlformats.org/officeDocument/2006/relationships" r:embed="rId1" cstate="print"/>
          <a:srcRect l="10837" r="10837"/>
          <a:stretch>
            <a:fillRect/>
          </a:stretch>
        </p:blipFill>
        <p:spPr/>
      </p:pic>
      <p:pic>
        <p:nvPicPr>
          <p:cNvPr id="2097190" name="Picture Placeholder 16"/>
          <p:cNvPicPr>
            <a:picLocks noChangeAspect="1" noGrp="1"/>
          </p:cNvPicPr>
          <p:nvPr>
            <p:ph type="pic" sz="quarter" idx="49"/>
          </p:nvPr>
        </p:nvPicPr>
        <p:blipFill>
          <a:blip xmlns:r="http://schemas.openxmlformats.org/officeDocument/2006/relationships" r:embed="rId2" cstate="print"/>
          <a:srcRect t="14147" b="14147"/>
          <a:stretch>
            <a:fillRect/>
          </a:stretch>
        </p:blipFill>
        <p:spPr/>
      </p:pic>
      <p:pic>
        <p:nvPicPr>
          <p:cNvPr id="2097191" name="Picture Placeholder 15"/>
          <p:cNvPicPr>
            <a:picLocks noChangeAspect="1" noGrp="1"/>
          </p:cNvPicPr>
          <p:nvPr>
            <p:ph type="pic" sz="quarter" idx="50"/>
          </p:nvPr>
        </p:nvPicPr>
        <p:blipFill>
          <a:blip xmlns:r="http://schemas.openxmlformats.org/officeDocument/2006/relationships" r:embed="rId3" cstate="print"/>
          <a:srcRect t="21107" b="21107"/>
          <a:stretch>
            <a:fillRect/>
          </a:stretch>
        </p:blipFill>
        <p:spPr/>
      </p:pic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직사각형 28"/>
          <p:cNvSpPr/>
          <p:nvPr/>
        </p:nvSpPr>
        <p:spPr>
          <a:xfrm>
            <a:off x="496696" y="2068433"/>
            <a:ext cx="1653017" cy="307777"/>
          </a:xfrm>
          <a:prstGeom prst="rect"/>
        </p:spPr>
        <p:txBody>
          <a:bodyPr wrap="none">
            <a:spAutoFit/>
          </a:bodyPr>
          <a:p>
            <a:pPr algn="ctr"/>
            <a:r>
              <a:rPr altLang="ko-KR" b="1" dirty="0" sz="1400" lang="en-US" err="1" smtClean="0">
                <a:cs typeface="Arial" pitchFamily="34" charset="0"/>
              </a:rPr>
              <a:t>Qoute</a:t>
            </a:r>
            <a:r>
              <a:rPr altLang="ko-KR" b="1" dirty="0" sz="1400" lang="en-US" smtClean="0">
                <a:cs typeface="Arial" pitchFamily="34" charset="0"/>
              </a:rPr>
              <a:t> :</a:t>
            </a:r>
            <a:r>
              <a:rPr altLang="ko-KR" b="1" dirty="0" sz="1400" lang="en-US" err="1" smtClean="0">
                <a:solidFill>
                  <a:schemeClr val="bg1"/>
                </a:solidFill>
                <a:cs typeface="Arial" pitchFamily="34" charset="0"/>
              </a:rPr>
              <a:t>Qouteoint</a:t>
            </a:r>
            <a:endParaRPr altLang="en-US" b="1" dirty="0" sz="1400" lang="ko-KR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8734" name="Rectangle 17"/>
          <p:cNvSpPr/>
          <p:nvPr/>
        </p:nvSpPr>
        <p:spPr>
          <a:xfrm rot="16200000">
            <a:off x="10950144" y="378000"/>
            <a:ext cx="900000" cy="144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1800" lang="ko-KR"/>
          </a:p>
        </p:txBody>
      </p:sp>
      <p:sp>
        <p:nvSpPr>
          <p:cNvPr id="1048735" name="직사각형 2"/>
          <p:cNvSpPr/>
          <p:nvPr/>
        </p:nvSpPr>
        <p:spPr>
          <a:xfrm>
            <a:off x="561091" y="529550"/>
            <a:ext cx="3567362" cy="1384995"/>
          </a:xfrm>
          <a:prstGeom prst="rect"/>
        </p:spPr>
        <p:txBody>
          <a:bodyPr wrap="square">
            <a:spAutoFit/>
          </a:bodyPr>
          <a:p>
            <a:pPr algn="r"/>
            <a:r>
              <a:rPr altLang="ko-KR" b="1" dirty="0" sz="2800" lang="en-US" err="1" smtClean="0">
                <a:latin typeface="+mj-lt"/>
                <a:cs typeface="Arial" pitchFamily="34" charset="0"/>
              </a:rPr>
              <a:t>Anugerah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Kinerja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Penyedia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Jasa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Konstruksi</a:t>
            </a:r>
            <a:endParaRPr altLang="ko-KR" b="1" dirty="0" sz="2800" lang="en-US">
              <a:latin typeface="+mj-lt"/>
              <a:cs typeface="Arial" pitchFamily="34" charset="0"/>
            </a:endParaRPr>
          </a:p>
        </p:txBody>
      </p:sp>
      <p:sp>
        <p:nvSpPr>
          <p:cNvPr id="1048736" name="TextBox 33"/>
          <p:cNvSpPr txBox="1"/>
          <p:nvPr/>
        </p:nvSpPr>
        <p:spPr>
          <a:xfrm>
            <a:off x="484946" y="2376210"/>
            <a:ext cx="3765081" cy="3970318"/>
          </a:xfrm>
          <a:prstGeom prst="rect"/>
          <a:noFill/>
        </p:spPr>
        <p:txBody>
          <a:bodyPr lIns="108000" rIns="108000" rtlCol="0" wrap="square">
            <a:spAutoFit/>
          </a:bodyPr>
          <a:p>
            <a:pPr>
              <a:lnSpc>
                <a:spcPct val="150000"/>
              </a:lnSpc>
            </a:pPr>
            <a:r>
              <a:rPr b="1" dirty="0" sz="1400" lang="en-US" err="1"/>
              <a:t>Raport</a:t>
            </a:r>
            <a:r>
              <a:rPr b="1" dirty="0" sz="1400" lang="en-US"/>
              <a:t> </a:t>
            </a:r>
            <a:r>
              <a:rPr b="1" dirty="0" sz="1400" lang="en-US" err="1"/>
              <a:t>Kinerja</a:t>
            </a:r>
            <a:r>
              <a:rPr b="1" dirty="0" sz="1400" lang="en-US"/>
              <a:t> </a:t>
            </a:r>
            <a:r>
              <a:rPr b="1" dirty="0" sz="1400" lang="en-US" err="1"/>
              <a:t>Penyedia</a:t>
            </a:r>
            <a:r>
              <a:rPr b="1" dirty="0" sz="1400" lang="en-US"/>
              <a:t> </a:t>
            </a:r>
            <a:r>
              <a:rPr b="1" dirty="0" sz="1400" lang="en-US" err="1"/>
              <a:t>Jasa</a:t>
            </a:r>
            <a:r>
              <a:rPr b="1" dirty="0" sz="1400" lang="en-US"/>
              <a:t> </a:t>
            </a:r>
            <a:r>
              <a:rPr b="1" dirty="0" sz="1400" lang="en-US" err="1"/>
              <a:t>Konstruksi</a:t>
            </a:r>
            <a:r>
              <a:rPr b="1" dirty="0" sz="1400" lang="en-US"/>
              <a:t> </a:t>
            </a:r>
            <a:r>
              <a:rPr b="1" dirty="0" sz="1400" lang="en-US" err="1"/>
              <a:t>ini</a:t>
            </a:r>
            <a:r>
              <a:rPr b="1" dirty="0" sz="1400" lang="en-US"/>
              <a:t> </a:t>
            </a:r>
            <a:r>
              <a:rPr b="1" dirty="0" sz="1400" lang="en-US" err="1"/>
              <a:t>diharapakan</a:t>
            </a:r>
            <a:r>
              <a:rPr b="1" dirty="0" sz="1400" lang="en-US"/>
              <a:t> </a:t>
            </a:r>
            <a:r>
              <a:rPr b="1" dirty="0" sz="1400" lang="en-US" err="1"/>
              <a:t>dapat</a:t>
            </a:r>
            <a:r>
              <a:rPr b="1" dirty="0" sz="1400" lang="en-US"/>
              <a:t> </a:t>
            </a:r>
            <a:r>
              <a:rPr b="1" dirty="0" sz="1400" lang="en-US" err="1"/>
              <a:t>meningkatkan</a:t>
            </a:r>
            <a:r>
              <a:rPr b="1" dirty="0" sz="1400" lang="en-US"/>
              <a:t> </a:t>
            </a:r>
            <a:r>
              <a:rPr b="1" dirty="0" sz="1400" lang="en-US" err="1"/>
              <a:t>kualitas</a:t>
            </a:r>
            <a:r>
              <a:rPr b="1" dirty="0" sz="1400" lang="en-US"/>
              <a:t> </a:t>
            </a:r>
            <a:r>
              <a:rPr b="1" dirty="0" sz="1400" lang="en-US" err="1"/>
              <a:t>pekerjaan</a:t>
            </a:r>
            <a:r>
              <a:rPr b="1" dirty="0" sz="1400" lang="en-US"/>
              <a:t> yang </a:t>
            </a:r>
            <a:r>
              <a:rPr b="1" dirty="0" sz="1400" lang="en-US" err="1"/>
              <a:t>pada</a:t>
            </a:r>
            <a:r>
              <a:rPr b="1" dirty="0" sz="1400" lang="en-US"/>
              <a:t> </a:t>
            </a:r>
            <a:r>
              <a:rPr b="1" dirty="0" sz="1400" lang="en-US" err="1"/>
              <a:t>akhirnya</a:t>
            </a:r>
            <a:r>
              <a:rPr b="1" dirty="0" sz="1400" lang="en-US"/>
              <a:t> </a:t>
            </a:r>
            <a:r>
              <a:rPr b="1" dirty="0" sz="1400" lang="en-US" err="1"/>
              <a:t>meningkatkan</a:t>
            </a:r>
            <a:r>
              <a:rPr b="1" dirty="0" sz="1400" lang="en-US"/>
              <a:t> </a:t>
            </a:r>
            <a:r>
              <a:rPr b="1" dirty="0" sz="1400" lang="en-US" err="1"/>
              <a:t>kualitas</a:t>
            </a:r>
            <a:r>
              <a:rPr b="1" dirty="0" sz="1400" lang="en-US"/>
              <a:t> </a:t>
            </a:r>
            <a:r>
              <a:rPr b="1" dirty="0" sz="1400" lang="en-US" err="1"/>
              <a:t>bangunan</a:t>
            </a:r>
            <a:r>
              <a:rPr b="1" dirty="0" sz="1400" lang="en-US"/>
              <a:t> </a:t>
            </a:r>
            <a:r>
              <a:rPr b="1" dirty="0" sz="1400" lang="en-US" err="1"/>
              <a:t>dan</a:t>
            </a:r>
            <a:r>
              <a:rPr b="1" dirty="0" sz="1400" lang="en-US"/>
              <a:t> </a:t>
            </a:r>
            <a:r>
              <a:rPr b="1" dirty="0" sz="1400" lang="en-US" err="1"/>
              <a:t>sesuai</a:t>
            </a:r>
            <a:r>
              <a:rPr b="1" dirty="0" sz="1400" lang="en-US"/>
              <a:t> </a:t>
            </a:r>
            <a:r>
              <a:rPr b="1" dirty="0" sz="1400" lang="en-US" err="1"/>
              <a:t>dengan</a:t>
            </a:r>
            <a:r>
              <a:rPr b="1" dirty="0" sz="1400" lang="en-US"/>
              <a:t> </a:t>
            </a:r>
            <a:r>
              <a:rPr b="1" dirty="0" sz="1400" lang="en-US" err="1"/>
              <a:t>umur</a:t>
            </a:r>
            <a:r>
              <a:rPr b="1" dirty="0" sz="1400" lang="en-US"/>
              <a:t> </a:t>
            </a:r>
            <a:r>
              <a:rPr b="1" dirty="0" sz="1400" lang="en-US" err="1"/>
              <a:t>rencana</a:t>
            </a:r>
            <a:r>
              <a:rPr b="1" dirty="0" sz="1400" lang="en-US"/>
              <a:t>. </a:t>
            </a:r>
          </a:p>
          <a:p>
            <a:pPr>
              <a:lnSpc>
                <a:spcPct val="150000"/>
              </a:lnSpc>
            </a:pPr>
            <a:r>
              <a:rPr b="1" dirty="0" sz="1400" lang="en-US" err="1"/>
              <a:t>Dengan</a:t>
            </a:r>
            <a:r>
              <a:rPr b="1" dirty="0" sz="1400" lang="en-US"/>
              <a:t> </a:t>
            </a:r>
            <a:r>
              <a:rPr b="1" dirty="0" sz="1400" lang="en-US" err="1"/>
              <a:t>aplikasi</a:t>
            </a:r>
            <a:r>
              <a:rPr b="1" dirty="0" sz="1400" lang="en-US"/>
              <a:t> </a:t>
            </a:r>
            <a:r>
              <a:rPr b="1" dirty="0" sz="1400" lang="en-US" err="1"/>
              <a:t>Kinerja</a:t>
            </a:r>
            <a:r>
              <a:rPr b="1" dirty="0" sz="1400" lang="en-US"/>
              <a:t> </a:t>
            </a:r>
            <a:r>
              <a:rPr b="1" dirty="0" sz="1400" lang="en-US" err="1"/>
              <a:t>Penyedia</a:t>
            </a:r>
            <a:r>
              <a:rPr b="1" dirty="0" sz="1400" lang="en-US"/>
              <a:t> </a:t>
            </a:r>
            <a:r>
              <a:rPr b="1" dirty="0" sz="1400" lang="en-US" err="1"/>
              <a:t>Jasa</a:t>
            </a:r>
            <a:r>
              <a:rPr b="1" dirty="0" sz="1400" lang="en-US"/>
              <a:t> </a:t>
            </a:r>
            <a:r>
              <a:rPr b="1" dirty="0" sz="1400" lang="en-US" err="1"/>
              <a:t>Konstruksi</a:t>
            </a:r>
            <a:r>
              <a:rPr b="1" dirty="0" sz="1400" lang="en-US"/>
              <a:t> </a:t>
            </a:r>
            <a:r>
              <a:rPr b="1" dirty="0" sz="1400" lang="en-US" err="1"/>
              <a:t>ini</a:t>
            </a:r>
            <a:r>
              <a:rPr b="1" dirty="0" sz="1400" lang="en-US"/>
              <a:t> proses </a:t>
            </a:r>
            <a:r>
              <a:rPr b="1" dirty="0" sz="1400" lang="en-US" err="1"/>
              <a:t>konstruksi</a:t>
            </a:r>
            <a:r>
              <a:rPr b="1" dirty="0" sz="1400" lang="en-US"/>
              <a:t> </a:t>
            </a:r>
            <a:r>
              <a:rPr b="1" dirty="0" sz="1400" lang="en-US" err="1"/>
              <a:t>dari</a:t>
            </a:r>
            <a:r>
              <a:rPr b="1" dirty="0" sz="1400" lang="en-US"/>
              <a:t> </a:t>
            </a:r>
            <a:r>
              <a:rPr b="1" dirty="0" sz="1400" lang="en-US" err="1"/>
              <a:t>tertib</a:t>
            </a:r>
            <a:r>
              <a:rPr b="1" dirty="0" sz="1400" lang="en-US"/>
              <a:t> </a:t>
            </a:r>
            <a:r>
              <a:rPr b="1" dirty="0" sz="1400" lang="en-US" err="1"/>
              <a:t>usaha</a:t>
            </a:r>
            <a:r>
              <a:rPr b="1" dirty="0" sz="1400" lang="en-US"/>
              <a:t> </a:t>
            </a:r>
            <a:r>
              <a:rPr b="1" dirty="0" sz="1400" lang="en-US" err="1"/>
              <a:t>penyedia</a:t>
            </a:r>
            <a:r>
              <a:rPr b="1" dirty="0" sz="1400" lang="en-US"/>
              <a:t> </a:t>
            </a:r>
            <a:r>
              <a:rPr b="1" dirty="0" sz="1400" lang="en-US" err="1"/>
              <a:t>Jasa</a:t>
            </a:r>
            <a:r>
              <a:rPr b="1" dirty="0" sz="1400" lang="en-US"/>
              <a:t> </a:t>
            </a:r>
            <a:r>
              <a:rPr b="1" dirty="0" sz="1400" lang="en-US" err="1"/>
              <a:t>Konstruksi</a:t>
            </a:r>
            <a:r>
              <a:rPr b="1" dirty="0" sz="1400" lang="en-US"/>
              <a:t>, </a:t>
            </a:r>
            <a:r>
              <a:rPr b="1" dirty="0" sz="1400" lang="en-US" err="1"/>
              <a:t>tertib</a:t>
            </a:r>
            <a:r>
              <a:rPr b="1" dirty="0" sz="1400" lang="en-US"/>
              <a:t> </a:t>
            </a:r>
            <a:r>
              <a:rPr b="1" dirty="0" sz="1400" lang="en-US" err="1"/>
              <a:t>penyelenggaraan</a:t>
            </a:r>
            <a:r>
              <a:rPr b="1" dirty="0" sz="1400" lang="en-US"/>
              <a:t> </a:t>
            </a:r>
            <a:r>
              <a:rPr b="1" dirty="0" sz="1400" lang="en-US" err="1"/>
              <a:t>konstruksi</a:t>
            </a:r>
            <a:r>
              <a:rPr b="1" dirty="0" sz="1400" lang="en-US"/>
              <a:t>, </a:t>
            </a:r>
            <a:r>
              <a:rPr b="1" dirty="0" sz="1400" lang="en-US" err="1"/>
              <a:t>dan</a:t>
            </a:r>
            <a:r>
              <a:rPr b="1" dirty="0" sz="1400" lang="en-US"/>
              <a:t> </a:t>
            </a:r>
            <a:r>
              <a:rPr b="1" dirty="0" sz="1400" lang="en-US" err="1"/>
              <a:t>tertib</a:t>
            </a:r>
            <a:r>
              <a:rPr b="1" dirty="0" sz="1400" lang="en-US"/>
              <a:t> </a:t>
            </a:r>
            <a:r>
              <a:rPr b="1" dirty="0" sz="1400" lang="en-US" err="1"/>
              <a:t>pemanfaatan</a:t>
            </a:r>
            <a:r>
              <a:rPr b="1" dirty="0" sz="1400" lang="en-US"/>
              <a:t> </a:t>
            </a:r>
            <a:r>
              <a:rPr b="1" dirty="0" sz="1400" lang="en-US" err="1"/>
              <a:t>konstruksi</a:t>
            </a:r>
            <a:r>
              <a:rPr b="1" dirty="0" sz="1400" lang="en-US"/>
              <a:t> </a:t>
            </a:r>
            <a:r>
              <a:rPr b="1" dirty="0" sz="1400" lang="en-US" err="1"/>
              <a:t>dapat</a:t>
            </a:r>
            <a:r>
              <a:rPr b="1" dirty="0" sz="1400" lang="en-US"/>
              <a:t> di </a:t>
            </a:r>
            <a:r>
              <a:rPr b="1" dirty="0" sz="1400" lang="en-US" err="1"/>
              <a:t>pantau</a:t>
            </a:r>
            <a:r>
              <a:rPr b="1" dirty="0" sz="1400" lang="en-US"/>
              <a:t> </a:t>
            </a:r>
            <a:r>
              <a:rPr b="1" dirty="0" sz="1400" lang="en-US" err="1"/>
              <a:t>dan</a:t>
            </a:r>
            <a:r>
              <a:rPr b="1" dirty="0" sz="1400" lang="en-US"/>
              <a:t> di </a:t>
            </a:r>
            <a:r>
              <a:rPr b="1" dirty="0" sz="1400" lang="en-US" err="1"/>
              <a:t>kendalikan</a:t>
            </a:r>
            <a:r>
              <a:rPr b="1" dirty="0" sz="1400" lang="en-US"/>
              <a:t> </a:t>
            </a:r>
            <a:r>
              <a:rPr b="1" dirty="0" sz="1400" lang="en-US" err="1"/>
              <a:t>secara</a:t>
            </a:r>
            <a:r>
              <a:rPr b="1" dirty="0" sz="1400" lang="en-US"/>
              <a:t> </a:t>
            </a:r>
            <a:r>
              <a:rPr b="1" dirty="0" sz="1400" lang="en-US" err="1"/>
              <a:t>berjenjang</a:t>
            </a:r>
            <a:r>
              <a:rPr b="1" dirty="0" sz="1400" lang="en-US" smtClean="0"/>
              <a:t>.</a:t>
            </a:r>
            <a:r>
              <a:rPr altLang="ko-KR" dirty="0" sz="1400" lang="en-US" smtClean="0">
                <a:ea typeface="HY견명조" pitchFamily="18" charset="-127"/>
                <a:cs typeface="Arial" pitchFamily="34" charset="0"/>
              </a:rPr>
              <a:t> </a:t>
            </a:r>
            <a:endParaRPr altLang="ko-KR" dirty="0" sz="1400" lang="en-US">
              <a:ea typeface="FZShuTi" pitchFamily="2" charset="-122"/>
              <a:cs typeface="Arial" pitchFamily="34" charset="0"/>
            </a:endParaRPr>
          </a:p>
        </p:txBody>
      </p:sp>
      <p:pic>
        <p:nvPicPr>
          <p:cNvPr id="2097192" name="Picture Placeholder 4"/>
          <p:cNvPicPr>
            <a:picLocks noChangeAspect="1" noGrp="1"/>
          </p:cNvPicPr>
          <p:nvPr>
            <p:ph type="pic" idx="12"/>
          </p:nvPr>
        </p:nvPicPr>
        <p:blipFill>
          <a:blip xmlns:r="http://schemas.openxmlformats.org/officeDocument/2006/relationships" r:embed="rId1" cstate="print"/>
          <a:srcRect l="7652" r="7652"/>
          <a:stretch>
            <a:fillRect/>
          </a:stretch>
        </p:blipFill>
        <p:spPr/>
      </p:pic>
      <p:pic>
        <p:nvPicPr>
          <p:cNvPr id="2097193" name="Picture Placeholder 6"/>
          <p:cNvPicPr>
            <a:picLocks noChangeAspect="1" noGrp="1"/>
          </p:cNvPicPr>
          <p:nvPr>
            <p:ph type="pic" idx="14"/>
          </p:nvPr>
        </p:nvPicPr>
        <p:blipFill>
          <a:blip xmlns:r="http://schemas.openxmlformats.org/officeDocument/2006/relationships" r:embed="rId2"/>
          <a:srcRect l="21182" r="21182"/>
          <a:stretch>
            <a:fillRect/>
          </a:stretch>
        </p:blipFill>
        <p:spPr/>
      </p:pic>
      <p:pic>
        <p:nvPicPr>
          <p:cNvPr id="2097194" name="Picture Placeholder 10"/>
          <p:cNvPicPr>
            <a:picLocks noChangeAspect="1" noGrp="1"/>
          </p:cNvPicPr>
          <p:nvPr>
            <p:ph type="pic" idx="13"/>
          </p:nvPr>
        </p:nvPicPr>
        <p:blipFill>
          <a:blip xmlns:r="http://schemas.openxmlformats.org/officeDocument/2006/relationships" r:embed="rId3" cstate="print"/>
          <a:srcRect t="5191" b="5191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2" descr="C:\Users\said safwani\Pictures\Pres Bjm\6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3811979" y="-1"/>
            <a:ext cx="8403771" cy="3379649"/>
          </a:xfrm>
          <a:prstGeom prst="rect"/>
          <a:noFill/>
        </p:spPr>
      </p:pic>
      <p:sp>
        <p:nvSpPr>
          <p:cNvPr id="1048740" name="Rounded Rectangle 39"/>
          <p:cNvSpPr/>
          <p:nvPr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rgbClr val="F7DABA"/>
          </a:solidFill>
          <a:ln w="3714" cap="flat">
            <a:noFill/>
            <a:prstDash val="solid"/>
            <a:miter/>
          </a:ln>
        </p:spPr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lvl="0"/>
            <a:endParaRPr altLang="en-US" lang="ko-KR">
              <a:solidFill>
                <a:schemeClr val="tx1"/>
              </a:solidFill>
            </a:endParaRPr>
          </a:p>
        </p:txBody>
      </p:sp>
      <p:grpSp>
        <p:nvGrpSpPr>
          <p:cNvPr id="97" name="Group 20"/>
          <p:cNvGrpSpPr/>
          <p:nvPr/>
        </p:nvGrpSpPr>
        <p:grpSpPr>
          <a:xfrm rot="20727305">
            <a:off x="1200576" y="1479328"/>
            <a:ext cx="1980705" cy="3481976"/>
            <a:chOff x="445712" y="1449040"/>
            <a:chExt cx="2113018" cy="3924176"/>
          </a:xfrm>
        </p:grpSpPr>
        <p:sp>
          <p:nvSpPr>
            <p:cNvPr id="1048741" name="Rounded Rectangle 21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dir="t" rig="threeP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dirty="0" sz="1800" lang="ko-KR"/>
            </a:p>
          </p:txBody>
        </p:sp>
        <p:sp>
          <p:nvSpPr>
            <p:cNvPr id="1048742" name="Rectangle 8"/>
            <p:cNvSpPr/>
            <p:nvPr userDrawn="1"/>
          </p:nvSpPr>
          <p:spPr>
            <a:xfrm>
              <a:off x="1379920" y="1650572"/>
              <a:ext cx="216024" cy="34350"/>
            </a:xfrm>
            <a:prstGeom prst="rect"/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sz="1800" lang="ko-KR"/>
            </a:p>
          </p:txBody>
        </p:sp>
        <p:grpSp>
          <p:nvGrpSpPr>
            <p:cNvPr id="98" name="Group 9"/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048743" name="Oval 10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/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dir="t" rig="threeP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sz="1800" lang="ko-KR"/>
              </a:p>
            </p:txBody>
          </p:sp>
          <p:sp>
            <p:nvSpPr>
              <p:cNvPr id="1048744" name="Rounded Rectangle 25"/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/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sz="1800" lang="ko-KR"/>
              </a:p>
            </p:txBody>
          </p:sp>
        </p:grpSp>
      </p:grpSp>
      <p:pic>
        <p:nvPicPr>
          <p:cNvPr id="2097196" name="Picture Placeholder 2"/>
          <p:cNvPicPr>
            <a:picLocks noChangeAspect="1" noGrp="1"/>
          </p:cNvPicPr>
          <p:nvPr>
            <p:ph type="pic" idx="1"/>
          </p:nvPr>
        </p:nvPicPr>
        <p:blipFill>
          <a:blip xmlns:r="http://schemas.openxmlformats.org/officeDocument/2006/relationships" r:embed="rId2" cstate="print"/>
          <a:srcRect l="12101" r="12101"/>
          <a:stretch>
            <a:fillRect/>
          </a:stretch>
        </p:blipFill>
        <p:spPr/>
      </p:pic>
      <p:sp>
        <p:nvSpPr>
          <p:cNvPr id="104874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5786" y="218479"/>
            <a:ext cx="3451497" cy="1011974"/>
          </a:xfrm>
        </p:spPr>
        <p:txBody>
          <a:bodyPr/>
          <a:p>
            <a:r>
              <a:rPr b="1" dirty="0" sz="4400" lang="id-ID" u="sng" smtClean="0">
                <a:latin typeface="Arial Black" panose="020B0A04020102020204" pitchFamily="34" charset="0"/>
              </a:rPr>
              <a:t>e-Bikon</a:t>
            </a:r>
            <a:endParaRPr b="1" dirty="0" sz="4400" lang="en-US" u="sng">
              <a:latin typeface="Arial Black" panose="020B0A04020102020204" pitchFamily="34" charset="0"/>
            </a:endParaRPr>
          </a:p>
        </p:txBody>
      </p:sp>
      <p:sp>
        <p:nvSpPr>
          <p:cNvPr id="1048746" name="Freeform: Shape 1"/>
          <p:cNvSpPr/>
          <p:nvPr/>
        </p:nvSpPr>
        <p:spPr>
          <a:xfrm rot="3148397">
            <a:off x="2515338" y="2820410"/>
            <a:ext cx="1316954" cy="1118479"/>
          </a:xfrm>
          <a:custGeom>
            <a:avLst/>
            <a:gdLst>
              <a:gd name="connsiteX0" fmla="*/ 75030 w 1316954"/>
              <a:gd name="connsiteY0" fmla="*/ 75030 h 1118479"/>
              <a:gd name="connsiteX1" fmla="*/ 256167 w 1316954"/>
              <a:gd name="connsiteY1" fmla="*/ 0 h 1118479"/>
              <a:gd name="connsiteX2" fmla="*/ 512334 w 1316954"/>
              <a:gd name="connsiteY2" fmla="*/ 256167 h 1118479"/>
              <a:gd name="connsiteX3" fmla="*/ 512334 w 1316954"/>
              <a:gd name="connsiteY3" fmla="*/ 325549 h 1118479"/>
              <a:gd name="connsiteX4" fmla="*/ 573788 w 1316954"/>
              <a:gd name="connsiteY4" fmla="*/ 284115 h 1118479"/>
              <a:gd name="connsiteX5" fmla="*/ 673500 w 1316954"/>
              <a:gd name="connsiteY5" fmla="*/ 263984 h 1118479"/>
              <a:gd name="connsiteX6" fmla="*/ 929667 w 1316954"/>
              <a:gd name="connsiteY6" fmla="*/ 520151 h 1118479"/>
              <a:gd name="connsiteX7" fmla="*/ 929667 w 1316954"/>
              <a:gd name="connsiteY7" fmla="*/ 585238 h 1118479"/>
              <a:gd name="connsiteX8" fmla="*/ 979505 w 1316954"/>
              <a:gd name="connsiteY8" fmla="*/ 551637 h 1118479"/>
              <a:gd name="connsiteX9" fmla="*/ 1074053 w 1316954"/>
              <a:gd name="connsiteY9" fmla="*/ 532548 h 1118479"/>
              <a:gd name="connsiteX10" fmla="*/ 1316954 w 1316954"/>
              <a:gd name="connsiteY10" fmla="*/ 775449 h 1118479"/>
              <a:gd name="connsiteX11" fmla="*/ 1316953 w 1316954"/>
              <a:gd name="connsiteY11" fmla="*/ 875578 h 1118479"/>
              <a:gd name="connsiteX12" fmla="*/ 1074052 w 1316954"/>
              <a:gd name="connsiteY12" fmla="*/ 1118479 h 1118479"/>
              <a:gd name="connsiteX13" fmla="*/ 1074053 w 1316954"/>
              <a:gd name="connsiteY13" fmla="*/ 1118478 h 1118479"/>
              <a:gd name="connsiteX14" fmla="*/ 836087 w 1316954"/>
              <a:gd name="connsiteY14" fmla="*/ 924530 h 1118479"/>
              <a:gd name="connsiteX15" fmla="*/ 832547 w 1316954"/>
              <a:gd name="connsiteY15" fmla="*/ 889407 h 1118479"/>
              <a:gd name="connsiteX16" fmla="*/ 773212 w 1316954"/>
              <a:gd name="connsiteY16" fmla="*/ 929412 h 1118479"/>
              <a:gd name="connsiteX17" fmla="*/ 673500 w 1316954"/>
              <a:gd name="connsiteY17" fmla="*/ 949543 h 1118479"/>
              <a:gd name="connsiteX18" fmla="*/ 417333 w 1316954"/>
              <a:gd name="connsiteY18" fmla="*/ 693376 h 1118479"/>
              <a:gd name="connsiteX19" fmla="*/ 417333 w 1316954"/>
              <a:gd name="connsiteY19" fmla="*/ 623994 h 1118479"/>
              <a:gd name="connsiteX20" fmla="*/ 355879 w 1316954"/>
              <a:gd name="connsiteY20" fmla="*/ 665428 h 1118479"/>
              <a:gd name="connsiteX21" fmla="*/ 256167 w 1316954"/>
              <a:gd name="connsiteY21" fmla="*/ 685559 h 1118479"/>
              <a:gd name="connsiteX22" fmla="*/ 0 w 1316954"/>
              <a:gd name="connsiteY22" fmla="*/ 429392 h 1118479"/>
              <a:gd name="connsiteX23" fmla="*/ 0 w 1316954"/>
              <a:gd name="connsiteY23" fmla="*/ 256167 h 1118479"/>
              <a:gd name="connsiteX24" fmla="*/ 75030 w 1316954"/>
              <a:gd name="connsiteY24" fmla="*/ 75030 h 111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6954" h="1118479">
                <a:moveTo>
                  <a:pt x="75030" y="75030"/>
                </a:moveTo>
                <a:cubicBezTo>
                  <a:pt x="121387" y="28673"/>
                  <a:pt x="185428" y="0"/>
                  <a:pt x="256167" y="0"/>
                </a:cubicBezTo>
                <a:cubicBezTo>
                  <a:pt x="397644" y="0"/>
                  <a:pt x="512334" y="114690"/>
                  <a:pt x="512334" y="256167"/>
                </a:cubicBezTo>
                <a:lnTo>
                  <a:pt x="512334" y="325549"/>
                </a:lnTo>
                <a:lnTo>
                  <a:pt x="573788" y="284115"/>
                </a:lnTo>
                <a:cubicBezTo>
                  <a:pt x="604436" y="271152"/>
                  <a:pt x="638131" y="263984"/>
                  <a:pt x="673500" y="263984"/>
                </a:cubicBezTo>
                <a:cubicBezTo>
                  <a:pt x="814977" y="263984"/>
                  <a:pt x="929667" y="378674"/>
                  <a:pt x="929667" y="520151"/>
                </a:cubicBezTo>
                <a:lnTo>
                  <a:pt x="929667" y="585238"/>
                </a:lnTo>
                <a:lnTo>
                  <a:pt x="979505" y="551637"/>
                </a:lnTo>
                <a:cubicBezTo>
                  <a:pt x="1008565" y="539345"/>
                  <a:pt x="1040516" y="532548"/>
                  <a:pt x="1074053" y="532548"/>
                </a:cubicBezTo>
                <a:cubicBezTo>
                  <a:pt x="1208204" y="532548"/>
                  <a:pt x="1316954" y="641298"/>
                  <a:pt x="1316954" y="775449"/>
                </a:cubicBezTo>
                <a:cubicBezTo>
                  <a:pt x="1316954" y="808825"/>
                  <a:pt x="1316953" y="842202"/>
                  <a:pt x="1316953" y="875578"/>
                </a:cubicBezTo>
                <a:cubicBezTo>
                  <a:pt x="1316953" y="1009729"/>
                  <a:pt x="1208203" y="1118479"/>
                  <a:pt x="1074052" y="1118479"/>
                </a:cubicBezTo>
                <a:lnTo>
                  <a:pt x="1074053" y="1118478"/>
                </a:lnTo>
                <a:cubicBezTo>
                  <a:pt x="956671" y="1118478"/>
                  <a:pt x="858737" y="1035217"/>
                  <a:pt x="836087" y="924530"/>
                </a:cubicBezTo>
                <a:lnTo>
                  <a:pt x="832547" y="889407"/>
                </a:lnTo>
                <a:lnTo>
                  <a:pt x="773212" y="929412"/>
                </a:lnTo>
                <a:cubicBezTo>
                  <a:pt x="742565" y="942375"/>
                  <a:pt x="708869" y="949543"/>
                  <a:pt x="673500" y="949543"/>
                </a:cubicBezTo>
                <a:cubicBezTo>
                  <a:pt x="532023" y="949543"/>
                  <a:pt x="417333" y="834853"/>
                  <a:pt x="417333" y="693376"/>
                </a:cubicBezTo>
                <a:lnTo>
                  <a:pt x="417333" y="623994"/>
                </a:lnTo>
                <a:lnTo>
                  <a:pt x="355879" y="665428"/>
                </a:lnTo>
                <a:cubicBezTo>
                  <a:pt x="325231" y="678391"/>
                  <a:pt x="291536" y="685559"/>
                  <a:pt x="256167" y="685559"/>
                </a:cubicBezTo>
                <a:cubicBezTo>
                  <a:pt x="114690" y="685559"/>
                  <a:pt x="0" y="570869"/>
                  <a:pt x="0" y="429392"/>
                </a:cubicBezTo>
                <a:lnTo>
                  <a:pt x="0" y="256167"/>
                </a:lnTo>
                <a:cubicBezTo>
                  <a:pt x="0" y="185429"/>
                  <a:pt x="28672" y="121387"/>
                  <a:pt x="75030" y="75030"/>
                </a:cubicBezTo>
                <a:close/>
              </a:path>
            </a:pathLst>
          </a:custGeom>
          <a:solidFill>
            <a:srgbClr val="F7DABA"/>
          </a:solidFill>
          <a:ln w="3714" cap="flat">
            <a:noFill/>
            <a:prstDash val="solid"/>
            <a:miter/>
          </a:ln>
        </p:spPr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endParaRPr altLang="en-US" lang="ko-KR">
              <a:solidFill>
                <a:schemeClr val="tx1"/>
              </a:solidFill>
            </a:endParaRPr>
          </a:p>
        </p:txBody>
      </p:sp>
      <p:sp>
        <p:nvSpPr>
          <p:cNvPr id="1048747" name="TextBox 24"/>
          <p:cNvSpPr txBox="1"/>
          <p:nvPr/>
        </p:nvSpPr>
        <p:spPr>
          <a:xfrm>
            <a:off x="3959369" y="3950130"/>
            <a:ext cx="7623552" cy="584775"/>
          </a:xfrm>
          <a:prstGeom prst="rect"/>
          <a:noFill/>
        </p:spPr>
        <p:txBody>
          <a:bodyPr anchor="ctr" rtlCol="0" wrap="square">
            <a:spAutoFit/>
          </a:bodyPr>
          <a:p>
            <a:pPr algn="r"/>
            <a:r>
              <a:rPr altLang="ko-KR" dirty="0" sz="3200" lang="id-ID" smtClean="0">
                <a:solidFill>
                  <a:schemeClr val="accent2"/>
                </a:solidFill>
                <a:cs typeface="Arial" pitchFamily="34" charset="0"/>
              </a:rPr>
              <a:t>Kemudahan dalam genggaman</a:t>
            </a:r>
            <a:endParaRPr altLang="en-US" dirty="0" sz="3200" lang="ko-KR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048748" name="TextBox 25"/>
          <p:cNvSpPr txBox="1"/>
          <p:nvPr/>
        </p:nvSpPr>
        <p:spPr>
          <a:xfrm>
            <a:off x="3976020" y="4596677"/>
            <a:ext cx="7623552" cy="1754326"/>
          </a:xfrm>
          <a:prstGeom prst="rect"/>
          <a:noFill/>
        </p:spPr>
        <p:txBody>
          <a:bodyPr rtlCol="0" wrap="square">
            <a:spAutoFit/>
          </a:bodyPr>
          <a:p>
            <a:pPr algn="r"/>
            <a:r>
              <a:rPr altLang="ko-KR" b="1" dirty="0" lang="id-ID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Aplikasi e-Bikon dikembangan sebagai sarana untuk memudahkan akses data dan informasi website Jasa Konstruksi Kab. Barito Kuala</a:t>
            </a:r>
            <a:r>
              <a:rPr altLang="ko-KR" b="1" dirty="0" lang="en-US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</a:t>
            </a:r>
            <a:endParaRPr altLang="ko-KR" b="1" dirty="0" lang="id-ID" smtClean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r"/>
            <a:endParaRPr altLang="ko-KR" b="1" dirty="0" lang="id-ID" smtClean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r"/>
            <a:r>
              <a:rPr altLang="ko-KR" b="1" dirty="0" lang="id-ID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Fitur awal dari aplikasi e-Bikon adalah untuk verifikasi dan validasi dalam rekomendasi IUJK dan Penerbitan Kartu PJTBU.</a:t>
            </a:r>
          </a:p>
          <a:p>
            <a:pPr algn="r"/>
            <a:r>
              <a:rPr altLang="ko-KR" b="1" dirty="0" lang="id-ID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Kemudian dikembangkan dengan fitur laporan pengawasan proyek.</a:t>
            </a:r>
            <a:endParaRPr altLang="ko-KR" b="1" dirty="0" lang="en-US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99" name="Group 26"/>
          <p:cNvGrpSpPr/>
          <p:nvPr/>
        </p:nvGrpSpPr>
        <p:grpSpPr>
          <a:xfrm>
            <a:off x="97828" y="248035"/>
            <a:ext cx="970094" cy="921552"/>
            <a:chOff x="937764" y="1826004"/>
            <a:chExt cx="4193197" cy="4732973"/>
          </a:xfrm>
        </p:grpSpPr>
        <p:grpSp>
          <p:nvGrpSpPr>
            <p:cNvPr id="100" name="Group 27"/>
            <p:cNvGrpSpPr/>
            <p:nvPr/>
          </p:nvGrpSpPr>
          <p:grpSpPr>
            <a:xfrm>
              <a:off x="937764" y="1826004"/>
              <a:ext cx="4193197" cy="4732973"/>
              <a:chOff x="2139373" y="1568826"/>
              <a:chExt cx="4193197" cy="4732973"/>
            </a:xfrm>
          </p:grpSpPr>
          <p:sp>
            <p:nvSpPr>
              <p:cNvPr id="1048749" name="Freeform 2"/>
              <p:cNvSpPr/>
              <p:nvPr/>
            </p:nvSpPr>
            <p:spPr>
              <a:xfrm>
                <a:off x="2139373" y="1568826"/>
                <a:ext cx="4193197" cy="4732973"/>
              </a:xfrm>
              <a:custGeom>
                <a:avLst/>
                <a:gdLst>
                  <a:gd name="connsiteX0" fmla="*/ 2428875 w 4000500"/>
                  <a:gd name="connsiteY0" fmla="*/ 3952875 h 4600575"/>
                  <a:gd name="connsiteX1" fmla="*/ 2628900 w 4000500"/>
                  <a:gd name="connsiteY1" fmla="*/ 3257550 h 4600575"/>
                  <a:gd name="connsiteX2" fmla="*/ 3533775 w 4000500"/>
                  <a:gd name="connsiteY2" fmla="*/ 3314700 h 4600575"/>
                  <a:gd name="connsiteX3" fmla="*/ 3543300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28900 w 4000500"/>
                  <a:gd name="connsiteY1" fmla="*/ 3257550 h 4600575"/>
                  <a:gd name="connsiteX2" fmla="*/ 3509921 w 4000500"/>
                  <a:gd name="connsiteY2" fmla="*/ 3306749 h 4600575"/>
                  <a:gd name="connsiteX3" fmla="*/ 3543300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28900 w 4000500"/>
                  <a:gd name="connsiteY1" fmla="*/ 3257550 h 4600575"/>
                  <a:gd name="connsiteX2" fmla="*/ 3509921 w 4000500"/>
                  <a:gd name="connsiteY2" fmla="*/ 3306749 h 4600575"/>
                  <a:gd name="connsiteX3" fmla="*/ 3543300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28900 w 4000500"/>
                  <a:gd name="connsiteY1" fmla="*/ 3257550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28900 w 4000500"/>
                  <a:gd name="connsiteY1" fmla="*/ 3257550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28900 w 4000500"/>
                  <a:gd name="connsiteY1" fmla="*/ 3257550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28900 w 4000500"/>
                  <a:gd name="connsiteY1" fmla="*/ 3257550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63178 w 4000500"/>
                  <a:gd name="connsiteY3" fmla="*/ 2847975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31427 w 4000500"/>
                  <a:gd name="connsiteY4" fmla="*/ 2800019 h 4600575"/>
                  <a:gd name="connsiteX5" fmla="*/ 3724275 w 4000500"/>
                  <a:gd name="connsiteY5" fmla="*/ 2705100 h 4600575"/>
                  <a:gd name="connsiteX6" fmla="*/ 3629025 w 4000500"/>
                  <a:gd name="connsiteY6" fmla="*/ 2600325 h 4600575"/>
                  <a:gd name="connsiteX7" fmla="*/ 3752850 w 4000500"/>
                  <a:gd name="connsiteY7" fmla="*/ 2524125 h 4600575"/>
                  <a:gd name="connsiteX8" fmla="*/ 3686175 w 4000500"/>
                  <a:gd name="connsiteY8" fmla="*/ 2295525 h 4600575"/>
                  <a:gd name="connsiteX9" fmla="*/ 4000500 w 4000500"/>
                  <a:gd name="connsiteY9" fmla="*/ 2085975 h 4600575"/>
                  <a:gd name="connsiteX10" fmla="*/ 3552825 w 4000500"/>
                  <a:gd name="connsiteY10" fmla="*/ 1457325 h 4600575"/>
                  <a:gd name="connsiteX11" fmla="*/ 2028825 w 4000500"/>
                  <a:gd name="connsiteY11" fmla="*/ 0 h 4600575"/>
                  <a:gd name="connsiteX12" fmla="*/ 533400 w 4000500"/>
                  <a:gd name="connsiteY12" fmla="*/ 933450 h 4600575"/>
                  <a:gd name="connsiteX13" fmla="*/ 1028700 w 4000500"/>
                  <a:gd name="connsiteY13" fmla="*/ 2838450 h 4600575"/>
                  <a:gd name="connsiteX14" fmla="*/ 0 w 4000500"/>
                  <a:gd name="connsiteY14" fmla="*/ 4600575 h 4600575"/>
                  <a:gd name="connsiteX15" fmla="*/ 0 w 4000500"/>
                  <a:gd name="connsiteY15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724275 w 4000500"/>
                  <a:gd name="connsiteY4" fmla="*/ 2705100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712348 w 4000500"/>
                  <a:gd name="connsiteY4" fmla="*/ 2709075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712348 w 4000500"/>
                  <a:gd name="connsiteY4" fmla="*/ 2709075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712348 w 4000500"/>
                  <a:gd name="connsiteY4" fmla="*/ 2709075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29025 w 4000500"/>
                  <a:gd name="connsiteY5" fmla="*/ 2600325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64806 w 4000500"/>
                  <a:gd name="connsiteY5" fmla="*/ 2620203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64806 w 4000500"/>
                  <a:gd name="connsiteY5" fmla="*/ 2620203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64806 w 4000500"/>
                  <a:gd name="connsiteY5" fmla="*/ 2620203 h 4600575"/>
                  <a:gd name="connsiteX6" fmla="*/ 3752850 w 4000500"/>
                  <a:gd name="connsiteY6" fmla="*/ 2524125 h 4600575"/>
                  <a:gd name="connsiteX7" fmla="*/ 3686175 w 4000500"/>
                  <a:gd name="connsiteY7" fmla="*/ 2295525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64806 w 4000500"/>
                  <a:gd name="connsiteY5" fmla="*/ 2620203 h 4600575"/>
                  <a:gd name="connsiteX6" fmla="*/ 3752850 w 4000500"/>
                  <a:gd name="connsiteY6" fmla="*/ 2524125 h 4600575"/>
                  <a:gd name="connsiteX7" fmla="*/ 3666297 w 4000500"/>
                  <a:gd name="connsiteY7" fmla="*/ 2291549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64806 w 4000500"/>
                  <a:gd name="connsiteY5" fmla="*/ 2620203 h 4600575"/>
                  <a:gd name="connsiteX6" fmla="*/ 3752850 w 4000500"/>
                  <a:gd name="connsiteY6" fmla="*/ 2524125 h 4600575"/>
                  <a:gd name="connsiteX7" fmla="*/ 3666297 w 4000500"/>
                  <a:gd name="connsiteY7" fmla="*/ 2291549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64806 w 4000500"/>
                  <a:gd name="connsiteY5" fmla="*/ 2620203 h 4600575"/>
                  <a:gd name="connsiteX6" fmla="*/ 3752850 w 4000500"/>
                  <a:gd name="connsiteY6" fmla="*/ 2524125 h 4600575"/>
                  <a:gd name="connsiteX7" fmla="*/ 3666297 w 4000500"/>
                  <a:gd name="connsiteY7" fmla="*/ 2291549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00500"/>
                  <a:gd name="connsiteY0" fmla="*/ 3952875 h 4600575"/>
                  <a:gd name="connsiteX1" fmla="*/ 2632875 w 4000500"/>
                  <a:gd name="connsiteY1" fmla="*/ 3281404 h 4600575"/>
                  <a:gd name="connsiteX2" fmla="*/ 3509921 w 4000500"/>
                  <a:gd name="connsiteY2" fmla="*/ 3306749 h 4600575"/>
                  <a:gd name="connsiteX3" fmla="*/ 3555226 w 4000500"/>
                  <a:gd name="connsiteY3" fmla="*/ 2851950 h 4600575"/>
                  <a:gd name="connsiteX4" fmla="*/ 3696446 w 4000500"/>
                  <a:gd name="connsiteY4" fmla="*/ 2701124 h 4600575"/>
                  <a:gd name="connsiteX5" fmla="*/ 3664806 w 4000500"/>
                  <a:gd name="connsiteY5" fmla="*/ 2620203 h 4600575"/>
                  <a:gd name="connsiteX6" fmla="*/ 3752850 w 4000500"/>
                  <a:gd name="connsiteY6" fmla="*/ 2524125 h 4600575"/>
                  <a:gd name="connsiteX7" fmla="*/ 3666297 w 4000500"/>
                  <a:gd name="connsiteY7" fmla="*/ 2291549 h 4600575"/>
                  <a:gd name="connsiteX8" fmla="*/ 4000500 w 4000500"/>
                  <a:gd name="connsiteY8" fmla="*/ 2085975 h 4600575"/>
                  <a:gd name="connsiteX9" fmla="*/ 3552825 w 4000500"/>
                  <a:gd name="connsiteY9" fmla="*/ 1457325 h 4600575"/>
                  <a:gd name="connsiteX10" fmla="*/ 2028825 w 4000500"/>
                  <a:gd name="connsiteY10" fmla="*/ 0 h 4600575"/>
                  <a:gd name="connsiteX11" fmla="*/ 533400 w 4000500"/>
                  <a:gd name="connsiteY11" fmla="*/ 933450 h 4600575"/>
                  <a:gd name="connsiteX12" fmla="*/ 1028700 w 4000500"/>
                  <a:gd name="connsiteY12" fmla="*/ 2838450 h 4600575"/>
                  <a:gd name="connsiteX13" fmla="*/ 0 w 4000500"/>
                  <a:gd name="connsiteY13" fmla="*/ 4600575 h 4600575"/>
                  <a:gd name="connsiteX14" fmla="*/ 0 w 4000500"/>
                  <a:gd name="connsiteY14" fmla="*/ 4600575 h 4600575"/>
                  <a:gd name="connsiteX0" fmla="*/ 2428875 w 4012427"/>
                  <a:gd name="connsiteY0" fmla="*/ 3952875 h 4600575"/>
                  <a:gd name="connsiteX1" fmla="*/ 2632875 w 4012427"/>
                  <a:gd name="connsiteY1" fmla="*/ 3281404 h 4600575"/>
                  <a:gd name="connsiteX2" fmla="*/ 3509921 w 4012427"/>
                  <a:gd name="connsiteY2" fmla="*/ 3306749 h 4600575"/>
                  <a:gd name="connsiteX3" fmla="*/ 3555226 w 4012427"/>
                  <a:gd name="connsiteY3" fmla="*/ 2851950 h 4600575"/>
                  <a:gd name="connsiteX4" fmla="*/ 3696446 w 4012427"/>
                  <a:gd name="connsiteY4" fmla="*/ 2701124 h 4600575"/>
                  <a:gd name="connsiteX5" fmla="*/ 3664806 w 4012427"/>
                  <a:gd name="connsiteY5" fmla="*/ 2620203 h 4600575"/>
                  <a:gd name="connsiteX6" fmla="*/ 3752850 w 4012427"/>
                  <a:gd name="connsiteY6" fmla="*/ 2524125 h 4600575"/>
                  <a:gd name="connsiteX7" fmla="*/ 3666297 w 4012427"/>
                  <a:gd name="connsiteY7" fmla="*/ 2291549 h 4600575"/>
                  <a:gd name="connsiteX8" fmla="*/ 4012427 w 4012427"/>
                  <a:gd name="connsiteY8" fmla="*/ 2157537 h 4600575"/>
                  <a:gd name="connsiteX9" fmla="*/ 3552825 w 4012427"/>
                  <a:gd name="connsiteY9" fmla="*/ 1457325 h 4600575"/>
                  <a:gd name="connsiteX10" fmla="*/ 2028825 w 4012427"/>
                  <a:gd name="connsiteY10" fmla="*/ 0 h 4600575"/>
                  <a:gd name="connsiteX11" fmla="*/ 533400 w 4012427"/>
                  <a:gd name="connsiteY11" fmla="*/ 933450 h 4600575"/>
                  <a:gd name="connsiteX12" fmla="*/ 1028700 w 4012427"/>
                  <a:gd name="connsiteY12" fmla="*/ 2838450 h 4600575"/>
                  <a:gd name="connsiteX13" fmla="*/ 0 w 4012427"/>
                  <a:gd name="connsiteY13" fmla="*/ 4600575 h 4600575"/>
                  <a:gd name="connsiteX14" fmla="*/ 0 w 4012427"/>
                  <a:gd name="connsiteY14" fmla="*/ 4600575 h 4600575"/>
                  <a:gd name="connsiteX0" fmla="*/ 2428875 w 4012427"/>
                  <a:gd name="connsiteY0" fmla="*/ 3952875 h 4600575"/>
                  <a:gd name="connsiteX1" fmla="*/ 2632875 w 4012427"/>
                  <a:gd name="connsiteY1" fmla="*/ 3281404 h 4600575"/>
                  <a:gd name="connsiteX2" fmla="*/ 3509921 w 4012427"/>
                  <a:gd name="connsiteY2" fmla="*/ 3306749 h 4600575"/>
                  <a:gd name="connsiteX3" fmla="*/ 3555226 w 4012427"/>
                  <a:gd name="connsiteY3" fmla="*/ 2851950 h 4600575"/>
                  <a:gd name="connsiteX4" fmla="*/ 3696446 w 4012427"/>
                  <a:gd name="connsiteY4" fmla="*/ 2701124 h 4600575"/>
                  <a:gd name="connsiteX5" fmla="*/ 3664806 w 4012427"/>
                  <a:gd name="connsiteY5" fmla="*/ 2620203 h 4600575"/>
                  <a:gd name="connsiteX6" fmla="*/ 3752850 w 4012427"/>
                  <a:gd name="connsiteY6" fmla="*/ 2524125 h 4600575"/>
                  <a:gd name="connsiteX7" fmla="*/ 3666297 w 4012427"/>
                  <a:gd name="connsiteY7" fmla="*/ 2291549 h 4600575"/>
                  <a:gd name="connsiteX8" fmla="*/ 4012427 w 4012427"/>
                  <a:gd name="connsiteY8" fmla="*/ 2157537 h 4600575"/>
                  <a:gd name="connsiteX9" fmla="*/ 3552825 w 4012427"/>
                  <a:gd name="connsiteY9" fmla="*/ 1457325 h 4600575"/>
                  <a:gd name="connsiteX10" fmla="*/ 2028825 w 4012427"/>
                  <a:gd name="connsiteY10" fmla="*/ 0 h 4600575"/>
                  <a:gd name="connsiteX11" fmla="*/ 533400 w 4012427"/>
                  <a:gd name="connsiteY11" fmla="*/ 933450 h 4600575"/>
                  <a:gd name="connsiteX12" fmla="*/ 1028700 w 4012427"/>
                  <a:gd name="connsiteY12" fmla="*/ 2838450 h 4600575"/>
                  <a:gd name="connsiteX13" fmla="*/ 0 w 4012427"/>
                  <a:gd name="connsiteY13" fmla="*/ 4600575 h 4600575"/>
                  <a:gd name="connsiteX14" fmla="*/ 0 w 4012427"/>
                  <a:gd name="connsiteY14" fmla="*/ 4600575 h 4600575"/>
                  <a:gd name="connsiteX0" fmla="*/ 2428875 w 4024354"/>
                  <a:gd name="connsiteY0" fmla="*/ 3952875 h 4600575"/>
                  <a:gd name="connsiteX1" fmla="*/ 2632875 w 4024354"/>
                  <a:gd name="connsiteY1" fmla="*/ 3281404 h 4600575"/>
                  <a:gd name="connsiteX2" fmla="*/ 3509921 w 4024354"/>
                  <a:gd name="connsiteY2" fmla="*/ 3306749 h 4600575"/>
                  <a:gd name="connsiteX3" fmla="*/ 3555226 w 4024354"/>
                  <a:gd name="connsiteY3" fmla="*/ 2851950 h 4600575"/>
                  <a:gd name="connsiteX4" fmla="*/ 3696446 w 4024354"/>
                  <a:gd name="connsiteY4" fmla="*/ 2701124 h 4600575"/>
                  <a:gd name="connsiteX5" fmla="*/ 3664806 w 4024354"/>
                  <a:gd name="connsiteY5" fmla="*/ 2620203 h 4600575"/>
                  <a:gd name="connsiteX6" fmla="*/ 3752850 w 4024354"/>
                  <a:gd name="connsiteY6" fmla="*/ 2524125 h 4600575"/>
                  <a:gd name="connsiteX7" fmla="*/ 3666297 w 4024354"/>
                  <a:gd name="connsiteY7" fmla="*/ 2291549 h 4600575"/>
                  <a:gd name="connsiteX8" fmla="*/ 4024354 w 4024354"/>
                  <a:gd name="connsiteY8" fmla="*/ 2097902 h 4600575"/>
                  <a:gd name="connsiteX9" fmla="*/ 3552825 w 4024354"/>
                  <a:gd name="connsiteY9" fmla="*/ 1457325 h 4600575"/>
                  <a:gd name="connsiteX10" fmla="*/ 2028825 w 4024354"/>
                  <a:gd name="connsiteY10" fmla="*/ 0 h 4600575"/>
                  <a:gd name="connsiteX11" fmla="*/ 533400 w 4024354"/>
                  <a:gd name="connsiteY11" fmla="*/ 933450 h 4600575"/>
                  <a:gd name="connsiteX12" fmla="*/ 1028700 w 4024354"/>
                  <a:gd name="connsiteY12" fmla="*/ 2838450 h 4600575"/>
                  <a:gd name="connsiteX13" fmla="*/ 0 w 4024354"/>
                  <a:gd name="connsiteY13" fmla="*/ 4600575 h 4600575"/>
                  <a:gd name="connsiteX14" fmla="*/ 0 w 4024354"/>
                  <a:gd name="connsiteY14" fmla="*/ 4600575 h 4600575"/>
                  <a:gd name="connsiteX0" fmla="*/ 2428875 w 4008452"/>
                  <a:gd name="connsiteY0" fmla="*/ 3952875 h 4600575"/>
                  <a:gd name="connsiteX1" fmla="*/ 2632875 w 4008452"/>
                  <a:gd name="connsiteY1" fmla="*/ 3281404 h 4600575"/>
                  <a:gd name="connsiteX2" fmla="*/ 3509921 w 4008452"/>
                  <a:gd name="connsiteY2" fmla="*/ 3306749 h 4600575"/>
                  <a:gd name="connsiteX3" fmla="*/ 3555226 w 4008452"/>
                  <a:gd name="connsiteY3" fmla="*/ 2851950 h 4600575"/>
                  <a:gd name="connsiteX4" fmla="*/ 3696446 w 4008452"/>
                  <a:gd name="connsiteY4" fmla="*/ 2701124 h 4600575"/>
                  <a:gd name="connsiteX5" fmla="*/ 3664806 w 4008452"/>
                  <a:gd name="connsiteY5" fmla="*/ 2620203 h 4600575"/>
                  <a:gd name="connsiteX6" fmla="*/ 3752850 w 4008452"/>
                  <a:gd name="connsiteY6" fmla="*/ 2524125 h 4600575"/>
                  <a:gd name="connsiteX7" fmla="*/ 3666297 w 4008452"/>
                  <a:gd name="connsiteY7" fmla="*/ 2291549 h 4600575"/>
                  <a:gd name="connsiteX8" fmla="*/ 4008452 w 4008452"/>
                  <a:gd name="connsiteY8" fmla="*/ 2105854 h 4600575"/>
                  <a:gd name="connsiteX9" fmla="*/ 3552825 w 4008452"/>
                  <a:gd name="connsiteY9" fmla="*/ 1457325 h 4600575"/>
                  <a:gd name="connsiteX10" fmla="*/ 2028825 w 4008452"/>
                  <a:gd name="connsiteY10" fmla="*/ 0 h 4600575"/>
                  <a:gd name="connsiteX11" fmla="*/ 533400 w 4008452"/>
                  <a:gd name="connsiteY11" fmla="*/ 933450 h 4600575"/>
                  <a:gd name="connsiteX12" fmla="*/ 1028700 w 4008452"/>
                  <a:gd name="connsiteY12" fmla="*/ 2838450 h 4600575"/>
                  <a:gd name="connsiteX13" fmla="*/ 0 w 4008452"/>
                  <a:gd name="connsiteY13" fmla="*/ 4600575 h 4600575"/>
                  <a:gd name="connsiteX14" fmla="*/ 0 w 4008452"/>
                  <a:gd name="connsiteY14" fmla="*/ 4600575 h 4600575"/>
                  <a:gd name="connsiteX0" fmla="*/ 2428875 w 4008452"/>
                  <a:gd name="connsiteY0" fmla="*/ 3952875 h 4600575"/>
                  <a:gd name="connsiteX1" fmla="*/ 2632875 w 4008452"/>
                  <a:gd name="connsiteY1" fmla="*/ 3281404 h 4600575"/>
                  <a:gd name="connsiteX2" fmla="*/ 3509921 w 4008452"/>
                  <a:gd name="connsiteY2" fmla="*/ 3306749 h 4600575"/>
                  <a:gd name="connsiteX3" fmla="*/ 3555226 w 4008452"/>
                  <a:gd name="connsiteY3" fmla="*/ 2851950 h 4600575"/>
                  <a:gd name="connsiteX4" fmla="*/ 3696446 w 4008452"/>
                  <a:gd name="connsiteY4" fmla="*/ 2701124 h 4600575"/>
                  <a:gd name="connsiteX5" fmla="*/ 3664806 w 4008452"/>
                  <a:gd name="connsiteY5" fmla="*/ 2620203 h 4600575"/>
                  <a:gd name="connsiteX6" fmla="*/ 3752850 w 4008452"/>
                  <a:gd name="connsiteY6" fmla="*/ 2524125 h 4600575"/>
                  <a:gd name="connsiteX7" fmla="*/ 3666297 w 4008452"/>
                  <a:gd name="connsiteY7" fmla="*/ 2291549 h 4600575"/>
                  <a:gd name="connsiteX8" fmla="*/ 4008452 w 4008452"/>
                  <a:gd name="connsiteY8" fmla="*/ 2105854 h 4600575"/>
                  <a:gd name="connsiteX9" fmla="*/ 3552825 w 4008452"/>
                  <a:gd name="connsiteY9" fmla="*/ 1457325 h 4600575"/>
                  <a:gd name="connsiteX10" fmla="*/ 2028825 w 4008452"/>
                  <a:gd name="connsiteY10" fmla="*/ 0 h 4600575"/>
                  <a:gd name="connsiteX11" fmla="*/ 533400 w 4008452"/>
                  <a:gd name="connsiteY11" fmla="*/ 933450 h 4600575"/>
                  <a:gd name="connsiteX12" fmla="*/ 1028700 w 4008452"/>
                  <a:gd name="connsiteY12" fmla="*/ 2838450 h 4600575"/>
                  <a:gd name="connsiteX13" fmla="*/ 0 w 4008452"/>
                  <a:gd name="connsiteY13" fmla="*/ 4600575 h 4600575"/>
                  <a:gd name="connsiteX14" fmla="*/ 0 w 4008452"/>
                  <a:gd name="connsiteY14" fmla="*/ 4600575 h 4600575"/>
                  <a:gd name="connsiteX0" fmla="*/ 2428875 w 4008452"/>
                  <a:gd name="connsiteY0" fmla="*/ 3952875 h 4600575"/>
                  <a:gd name="connsiteX1" fmla="*/ 2632875 w 4008452"/>
                  <a:gd name="connsiteY1" fmla="*/ 3281404 h 4600575"/>
                  <a:gd name="connsiteX2" fmla="*/ 3509921 w 4008452"/>
                  <a:gd name="connsiteY2" fmla="*/ 3306749 h 4600575"/>
                  <a:gd name="connsiteX3" fmla="*/ 3555226 w 4008452"/>
                  <a:gd name="connsiteY3" fmla="*/ 2851950 h 4600575"/>
                  <a:gd name="connsiteX4" fmla="*/ 3696446 w 4008452"/>
                  <a:gd name="connsiteY4" fmla="*/ 2701124 h 4600575"/>
                  <a:gd name="connsiteX5" fmla="*/ 3664806 w 4008452"/>
                  <a:gd name="connsiteY5" fmla="*/ 2620203 h 4600575"/>
                  <a:gd name="connsiteX6" fmla="*/ 3752850 w 4008452"/>
                  <a:gd name="connsiteY6" fmla="*/ 2524125 h 4600575"/>
                  <a:gd name="connsiteX7" fmla="*/ 3686175 w 4008452"/>
                  <a:gd name="connsiteY7" fmla="*/ 2315403 h 4600575"/>
                  <a:gd name="connsiteX8" fmla="*/ 4008452 w 4008452"/>
                  <a:gd name="connsiteY8" fmla="*/ 2105854 h 4600575"/>
                  <a:gd name="connsiteX9" fmla="*/ 3552825 w 4008452"/>
                  <a:gd name="connsiteY9" fmla="*/ 1457325 h 4600575"/>
                  <a:gd name="connsiteX10" fmla="*/ 2028825 w 4008452"/>
                  <a:gd name="connsiteY10" fmla="*/ 0 h 4600575"/>
                  <a:gd name="connsiteX11" fmla="*/ 533400 w 4008452"/>
                  <a:gd name="connsiteY11" fmla="*/ 933450 h 4600575"/>
                  <a:gd name="connsiteX12" fmla="*/ 1028700 w 4008452"/>
                  <a:gd name="connsiteY12" fmla="*/ 2838450 h 4600575"/>
                  <a:gd name="connsiteX13" fmla="*/ 0 w 4008452"/>
                  <a:gd name="connsiteY13" fmla="*/ 4600575 h 4600575"/>
                  <a:gd name="connsiteX14" fmla="*/ 0 w 4008452"/>
                  <a:gd name="connsiteY14" fmla="*/ 4600575 h 4600575"/>
                  <a:gd name="connsiteX0" fmla="*/ 2428875 w 4008452"/>
                  <a:gd name="connsiteY0" fmla="*/ 3952875 h 4600575"/>
                  <a:gd name="connsiteX1" fmla="*/ 2632875 w 4008452"/>
                  <a:gd name="connsiteY1" fmla="*/ 3281404 h 4600575"/>
                  <a:gd name="connsiteX2" fmla="*/ 3509921 w 4008452"/>
                  <a:gd name="connsiteY2" fmla="*/ 3306749 h 4600575"/>
                  <a:gd name="connsiteX3" fmla="*/ 3555226 w 4008452"/>
                  <a:gd name="connsiteY3" fmla="*/ 2851950 h 4600575"/>
                  <a:gd name="connsiteX4" fmla="*/ 3696446 w 4008452"/>
                  <a:gd name="connsiteY4" fmla="*/ 2701124 h 4600575"/>
                  <a:gd name="connsiteX5" fmla="*/ 3664806 w 4008452"/>
                  <a:gd name="connsiteY5" fmla="*/ 2620203 h 4600575"/>
                  <a:gd name="connsiteX6" fmla="*/ 3752850 w 4008452"/>
                  <a:gd name="connsiteY6" fmla="*/ 2524125 h 4600575"/>
                  <a:gd name="connsiteX7" fmla="*/ 3686175 w 4008452"/>
                  <a:gd name="connsiteY7" fmla="*/ 2315403 h 4600575"/>
                  <a:gd name="connsiteX8" fmla="*/ 4008452 w 4008452"/>
                  <a:gd name="connsiteY8" fmla="*/ 2105854 h 4600575"/>
                  <a:gd name="connsiteX9" fmla="*/ 3552825 w 4008452"/>
                  <a:gd name="connsiteY9" fmla="*/ 1457325 h 4600575"/>
                  <a:gd name="connsiteX10" fmla="*/ 2028825 w 4008452"/>
                  <a:gd name="connsiteY10" fmla="*/ 0 h 4600575"/>
                  <a:gd name="connsiteX11" fmla="*/ 533400 w 4008452"/>
                  <a:gd name="connsiteY11" fmla="*/ 933450 h 4600575"/>
                  <a:gd name="connsiteX12" fmla="*/ 1028700 w 4008452"/>
                  <a:gd name="connsiteY12" fmla="*/ 2838450 h 4600575"/>
                  <a:gd name="connsiteX13" fmla="*/ 0 w 4008452"/>
                  <a:gd name="connsiteY13" fmla="*/ 4600575 h 4600575"/>
                  <a:gd name="connsiteX14" fmla="*/ 0 w 4008452"/>
                  <a:gd name="connsiteY14" fmla="*/ 4600575 h 4600575"/>
                  <a:gd name="connsiteX0" fmla="*/ 2428875 w 4008452"/>
                  <a:gd name="connsiteY0" fmla="*/ 3952875 h 4600575"/>
                  <a:gd name="connsiteX1" fmla="*/ 2632875 w 4008452"/>
                  <a:gd name="connsiteY1" fmla="*/ 3281404 h 4600575"/>
                  <a:gd name="connsiteX2" fmla="*/ 3509921 w 4008452"/>
                  <a:gd name="connsiteY2" fmla="*/ 3306749 h 4600575"/>
                  <a:gd name="connsiteX3" fmla="*/ 3555226 w 4008452"/>
                  <a:gd name="connsiteY3" fmla="*/ 2851950 h 4600575"/>
                  <a:gd name="connsiteX4" fmla="*/ 3696446 w 4008452"/>
                  <a:gd name="connsiteY4" fmla="*/ 2701124 h 4600575"/>
                  <a:gd name="connsiteX5" fmla="*/ 3664806 w 4008452"/>
                  <a:gd name="connsiteY5" fmla="*/ 2620203 h 4600575"/>
                  <a:gd name="connsiteX6" fmla="*/ 3752850 w 4008452"/>
                  <a:gd name="connsiteY6" fmla="*/ 2524125 h 4600575"/>
                  <a:gd name="connsiteX7" fmla="*/ 3686175 w 4008452"/>
                  <a:gd name="connsiteY7" fmla="*/ 2315403 h 4600575"/>
                  <a:gd name="connsiteX8" fmla="*/ 4008452 w 4008452"/>
                  <a:gd name="connsiteY8" fmla="*/ 2105854 h 4600575"/>
                  <a:gd name="connsiteX9" fmla="*/ 3552825 w 4008452"/>
                  <a:gd name="connsiteY9" fmla="*/ 1457325 h 4600575"/>
                  <a:gd name="connsiteX10" fmla="*/ 2028825 w 4008452"/>
                  <a:gd name="connsiteY10" fmla="*/ 0 h 4600575"/>
                  <a:gd name="connsiteX11" fmla="*/ 533400 w 4008452"/>
                  <a:gd name="connsiteY11" fmla="*/ 933450 h 4600575"/>
                  <a:gd name="connsiteX12" fmla="*/ 1028700 w 4008452"/>
                  <a:gd name="connsiteY12" fmla="*/ 2838450 h 4600575"/>
                  <a:gd name="connsiteX13" fmla="*/ 0 w 4008452"/>
                  <a:gd name="connsiteY13" fmla="*/ 4600575 h 4600575"/>
                  <a:gd name="connsiteX14" fmla="*/ 0 w 4008452"/>
                  <a:gd name="connsiteY14" fmla="*/ 4600575 h 4600575"/>
                  <a:gd name="connsiteX0" fmla="*/ 2428875 w 4008452"/>
                  <a:gd name="connsiteY0" fmla="*/ 3952875 h 4600575"/>
                  <a:gd name="connsiteX1" fmla="*/ 2632875 w 4008452"/>
                  <a:gd name="connsiteY1" fmla="*/ 3281404 h 4600575"/>
                  <a:gd name="connsiteX2" fmla="*/ 3509921 w 4008452"/>
                  <a:gd name="connsiteY2" fmla="*/ 3306749 h 4600575"/>
                  <a:gd name="connsiteX3" fmla="*/ 3555226 w 4008452"/>
                  <a:gd name="connsiteY3" fmla="*/ 2851950 h 4600575"/>
                  <a:gd name="connsiteX4" fmla="*/ 3696446 w 4008452"/>
                  <a:gd name="connsiteY4" fmla="*/ 2701124 h 4600575"/>
                  <a:gd name="connsiteX5" fmla="*/ 3664806 w 4008452"/>
                  <a:gd name="connsiteY5" fmla="*/ 2620203 h 4600575"/>
                  <a:gd name="connsiteX6" fmla="*/ 3752850 w 4008452"/>
                  <a:gd name="connsiteY6" fmla="*/ 2524125 h 4600575"/>
                  <a:gd name="connsiteX7" fmla="*/ 3686175 w 4008452"/>
                  <a:gd name="connsiteY7" fmla="*/ 2315403 h 4600575"/>
                  <a:gd name="connsiteX8" fmla="*/ 4008452 w 4008452"/>
                  <a:gd name="connsiteY8" fmla="*/ 2105854 h 4600575"/>
                  <a:gd name="connsiteX9" fmla="*/ 3592581 w 4008452"/>
                  <a:gd name="connsiteY9" fmla="*/ 1489130 h 4600575"/>
                  <a:gd name="connsiteX10" fmla="*/ 2028825 w 4008452"/>
                  <a:gd name="connsiteY10" fmla="*/ 0 h 4600575"/>
                  <a:gd name="connsiteX11" fmla="*/ 533400 w 4008452"/>
                  <a:gd name="connsiteY11" fmla="*/ 933450 h 4600575"/>
                  <a:gd name="connsiteX12" fmla="*/ 1028700 w 4008452"/>
                  <a:gd name="connsiteY12" fmla="*/ 2838450 h 4600575"/>
                  <a:gd name="connsiteX13" fmla="*/ 0 w 4008452"/>
                  <a:gd name="connsiteY13" fmla="*/ 4600575 h 4600575"/>
                  <a:gd name="connsiteX14" fmla="*/ 0 w 4008452"/>
                  <a:gd name="connsiteY14" fmla="*/ 4600575 h 4600575"/>
                  <a:gd name="connsiteX0" fmla="*/ 2428875 w 4008452"/>
                  <a:gd name="connsiteY0" fmla="*/ 3952875 h 4600575"/>
                  <a:gd name="connsiteX1" fmla="*/ 2632875 w 4008452"/>
                  <a:gd name="connsiteY1" fmla="*/ 3281404 h 4600575"/>
                  <a:gd name="connsiteX2" fmla="*/ 3509921 w 4008452"/>
                  <a:gd name="connsiteY2" fmla="*/ 3306749 h 4600575"/>
                  <a:gd name="connsiteX3" fmla="*/ 3555226 w 4008452"/>
                  <a:gd name="connsiteY3" fmla="*/ 2851950 h 4600575"/>
                  <a:gd name="connsiteX4" fmla="*/ 3696446 w 4008452"/>
                  <a:gd name="connsiteY4" fmla="*/ 2701124 h 4600575"/>
                  <a:gd name="connsiteX5" fmla="*/ 3664806 w 4008452"/>
                  <a:gd name="connsiteY5" fmla="*/ 2620203 h 4600575"/>
                  <a:gd name="connsiteX6" fmla="*/ 3752850 w 4008452"/>
                  <a:gd name="connsiteY6" fmla="*/ 2524125 h 4600575"/>
                  <a:gd name="connsiteX7" fmla="*/ 3686175 w 4008452"/>
                  <a:gd name="connsiteY7" fmla="*/ 2315403 h 4600575"/>
                  <a:gd name="connsiteX8" fmla="*/ 4008452 w 4008452"/>
                  <a:gd name="connsiteY8" fmla="*/ 2105854 h 4600575"/>
                  <a:gd name="connsiteX9" fmla="*/ 3592581 w 4008452"/>
                  <a:gd name="connsiteY9" fmla="*/ 1489130 h 4600575"/>
                  <a:gd name="connsiteX10" fmla="*/ 2028825 w 4008452"/>
                  <a:gd name="connsiteY10" fmla="*/ 0 h 4600575"/>
                  <a:gd name="connsiteX11" fmla="*/ 533400 w 4008452"/>
                  <a:gd name="connsiteY11" fmla="*/ 933450 h 4600575"/>
                  <a:gd name="connsiteX12" fmla="*/ 1028700 w 4008452"/>
                  <a:gd name="connsiteY12" fmla="*/ 2838450 h 4600575"/>
                  <a:gd name="connsiteX13" fmla="*/ 0 w 4008452"/>
                  <a:gd name="connsiteY13" fmla="*/ 4600575 h 4600575"/>
                  <a:gd name="connsiteX14" fmla="*/ 0 w 4008452"/>
                  <a:gd name="connsiteY14" fmla="*/ 4600575 h 4600575"/>
                  <a:gd name="connsiteX0" fmla="*/ 2428875 w 4008470"/>
                  <a:gd name="connsiteY0" fmla="*/ 3952875 h 4600575"/>
                  <a:gd name="connsiteX1" fmla="*/ 2632875 w 4008470"/>
                  <a:gd name="connsiteY1" fmla="*/ 3281404 h 4600575"/>
                  <a:gd name="connsiteX2" fmla="*/ 3509921 w 4008470"/>
                  <a:gd name="connsiteY2" fmla="*/ 3306749 h 4600575"/>
                  <a:gd name="connsiteX3" fmla="*/ 3555226 w 4008470"/>
                  <a:gd name="connsiteY3" fmla="*/ 2851950 h 4600575"/>
                  <a:gd name="connsiteX4" fmla="*/ 3696446 w 4008470"/>
                  <a:gd name="connsiteY4" fmla="*/ 2701124 h 4600575"/>
                  <a:gd name="connsiteX5" fmla="*/ 3664806 w 4008470"/>
                  <a:gd name="connsiteY5" fmla="*/ 2620203 h 4600575"/>
                  <a:gd name="connsiteX6" fmla="*/ 3752850 w 4008470"/>
                  <a:gd name="connsiteY6" fmla="*/ 2524125 h 4600575"/>
                  <a:gd name="connsiteX7" fmla="*/ 3686175 w 4008470"/>
                  <a:gd name="connsiteY7" fmla="*/ 2315403 h 4600575"/>
                  <a:gd name="connsiteX8" fmla="*/ 4008452 w 4008470"/>
                  <a:gd name="connsiteY8" fmla="*/ 2105854 h 4600575"/>
                  <a:gd name="connsiteX9" fmla="*/ 3592581 w 4008470"/>
                  <a:gd name="connsiteY9" fmla="*/ 1489130 h 4600575"/>
                  <a:gd name="connsiteX10" fmla="*/ 2028825 w 4008470"/>
                  <a:gd name="connsiteY10" fmla="*/ 0 h 4600575"/>
                  <a:gd name="connsiteX11" fmla="*/ 533400 w 4008470"/>
                  <a:gd name="connsiteY11" fmla="*/ 933450 h 4600575"/>
                  <a:gd name="connsiteX12" fmla="*/ 1028700 w 4008470"/>
                  <a:gd name="connsiteY12" fmla="*/ 2838450 h 4600575"/>
                  <a:gd name="connsiteX13" fmla="*/ 0 w 4008470"/>
                  <a:gd name="connsiteY13" fmla="*/ 4600575 h 4600575"/>
                  <a:gd name="connsiteX14" fmla="*/ 0 w 4008470"/>
                  <a:gd name="connsiteY14" fmla="*/ 4600575 h 4600575"/>
                  <a:gd name="connsiteX0" fmla="*/ 2428875 w 4008470"/>
                  <a:gd name="connsiteY0" fmla="*/ 3952875 h 4600575"/>
                  <a:gd name="connsiteX1" fmla="*/ 2632875 w 4008470"/>
                  <a:gd name="connsiteY1" fmla="*/ 3281404 h 4600575"/>
                  <a:gd name="connsiteX2" fmla="*/ 3509921 w 4008470"/>
                  <a:gd name="connsiteY2" fmla="*/ 3306749 h 4600575"/>
                  <a:gd name="connsiteX3" fmla="*/ 3555226 w 4008470"/>
                  <a:gd name="connsiteY3" fmla="*/ 2851950 h 4600575"/>
                  <a:gd name="connsiteX4" fmla="*/ 3696446 w 4008470"/>
                  <a:gd name="connsiteY4" fmla="*/ 2701124 h 4600575"/>
                  <a:gd name="connsiteX5" fmla="*/ 3664806 w 4008470"/>
                  <a:gd name="connsiteY5" fmla="*/ 2620203 h 4600575"/>
                  <a:gd name="connsiteX6" fmla="*/ 3752850 w 4008470"/>
                  <a:gd name="connsiteY6" fmla="*/ 2524125 h 4600575"/>
                  <a:gd name="connsiteX7" fmla="*/ 3686175 w 4008470"/>
                  <a:gd name="connsiteY7" fmla="*/ 2315403 h 4600575"/>
                  <a:gd name="connsiteX8" fmla="*/ 4008452 w 4008470"/>
                  <a:gd name="connsiteY8" fmla="*/ 2105854 h 4600575"/>
                  <a:gd name="connsiteX9" fmla="*/ 3592581 w 4008470"/>
                  <a:gd name="connsiteY9" fmla="*/ 1489130 h 4600575"/>
                  <a:gd name="connsiteX10" fmla="*/ 2028825 w 4008470"/>
                  <a:gd name="connsiteY10" fmla="*/ 0 h 4600575"/>
                  <a:gd name="connsiteX11" fmla="*/ 533400 w 4008470"/>
                  <a:gd name="connsiteY11" fmla="*/ 933450 h 4600575"/>
                  <a:gd name="connsiteX12" fmla="*/ 1028700 w 4008470"/>
                  <a:gd name="connsiteY12" fmla="*/ 2838450 h 4600575"/>
                  <a:gd name="connsiteX13" fmla="*/ 0 w 4008470"/>
                  <a:gd name="connsiteY13" fmla="*/ 4600575 h 4600575"/>
                  <a:gd name="connsiteX14" fmla="*/ 0 w 4008470"/>
                  <a:gd name="connsiteY14" fmla="*/ 4600575 h 4600575"/>
                  <a:gd name="connsiteX0" fmla="*/ 2428875 w 4008470"/>
                  <a:gd name="connsiteY0" fmla="*/ 3952875 h 4600575"/>
                  <a:gd name="connsiteX1" fmla="*/ 2632875 w 4008470"/>
                  <a:gd name="connsiteY1" fmla="*/ 3281404 h 4600575"/>
                  <a:gd name="connsiteX2" fmla="*/ 3509921 w 4008470"/>
                  <a:gd name="connsiteY2" fmla="*/ 3306749 h 4600575"/>
                  <a:gd name="connsiteX3" fmla="*/ 3555226 w 4008470"/>
                  <a:gd name="connsiteY3" fmla="*/ 2851950 h 4600575"/>
                  <a:gd name="connsiteX4" fmla="*/ 3696446 w 4008470"/>
                  <a:gd name="connsiteY4" fmla="*/ 2701124 h 4600575"/>
                  <a:gd name="connsiteX5" fmla="*/ 3664806 w 4008470"/>
                  <a:gd name="connsiteY5" fmla="*/ 2620203 h 4600575"/>
                  <a:gd name="connsiteX6" fmla="*/ 3752850 w 4008470"/>
                  <a:gd name="connsiteY6" fmla="*/ 2524125 h 4600575"/>
                  <a:gd name="connsiteX7" fmla="*/ 3686175 w 4008470"/>
                  <a:gd name="connsiteY7" fmla="*/ 2315403 h 4600575"/>
                  <a:gd name="connsiteX8" fmla="*/ 4008452 w 4008470"/>
                  <a:gd name="connsiteY8" fmla="*/ 2105854 h 4600575"/>
                  <a:gd name="connsiteX9" fmla="*/ 3592581 w 4008470"/>
                  <a:gd name="connsiteY9" fmla="*/ 1489130 h 4600575"/>
                  <a:gd name="connsiteX10" fmla="*/ 2028825 w 4008470"/>
                  <a:gd name="connsiteY10" fmla="*/ 0 h 4600575"/>
                  <a:gd name="connsiteX11" fmla="*/ 533400 w 4008470"/>
                  <a:gd name="connsiteY11" fmla="*/ 933450 h 4600575"/>
                  <a:gd name="connsiteX12" fmla="*/ 1028700 w 4008470"/>
                  <a:gd name="connsiteY12" fmla="*/ 2838450 h 4600575"/>
                  <a:gd name="connsiteX13" fmla="*/ 0 w 4008470"/>
                  <a:gd name="connsiteY13" fmla="*/ 4600575 h 4600575"/>
                  <a:gd name="connsiteX14" fmla="*/ 0 w 4008470"/>
                  <a:gd name="connsiteY14" fmla="*/ 4600575 h 4600575"/>
                  <a:gd name="connsiteX0" fmla="*/ 2428875 w 4008470"/>
                  <a:gd name="connsiteY0" fmla="*/ 3980705 h 4628405"/>
                  <a:gd name="connsiteX1" fmla="*/ 2632875 w 4008470"/>
                  <a:gd name="connsiteY1" fmla="*/ 3309234 h 4628405"/>
                  <a:gd name="connsiteX2" fmla="*/ 3509921 w 4008470"/>
                  <a:gd name="connsiteY2" fmla="*/ 3334579 h 4628405"/>
                  <a:gd name="connsiteX3" fmla="*/ 3555226 w 4008470"/>
                  <a:gd name="connsiteY3" fmla="*/ 2879780 h 4628405"/>
                  <a:gd name="connsiteX4" fmla="*/ 3696446 w 4008470"/>
                  <a:gd name="connsiteY4" fmla="*/ 2728954 h 4628405"/>
                  <a:gd name="connsiteX5" fmla="*/ 3664806 w 4008470"/>
                  <a:gd name="connsiteY5" fmla="*/ 2648033 h 4628405"/>
                  <a:gd name="connsiteX6" fmla="*/ 3752850 w 4008470"/>
                  <a:gd name="connsiteY6" fmla="*/ 2551955 h 4628405"/>
                  <a:gd name="connsiteX7" fmla="*/ 3686175 w 4008470"/>
                  <a:gd name="connsiteY7" fmla="*/ 2343233 h 4628405"/>
                  <a:gd name="connsiteX8" fmla="*/ 4008452 w 4008470"/>
                  <a:gd name="connsiteY8" fmla="*/ 2133684 h 4628405"/>
                  <a:gd name="connsiteX9" fmla="*/ 3592581 w 4008470"/>
                  <a:gd name="connsiteY9" fmla="*/ 1516960 h 4628405"/>
                  <a:gd name="connsiteX10" fmla="*/ 2000996 w 4008470"/>
                  <a:gd name="connsiteY10" fmla="*/ 0 h 4628405"/>
                  <a:gd name="connsiteX11" fmla="*/ 533400 w 4008470"/>
                  <a:gd name="connsiteY11" fmla="*/ 961280 h 4628405"/>
                  <a:gd name="connsiteX12" fmla="*/ 1028700 w 4008470"/>
                  <a:gd name="connsiteY12" fmla="*/ 2866280 h 4628405"/>
                  <a:gd name="connsiteX13" fmla="*/ 0 w 4008470"/>
                  <a:gd name="connsiteY13" fmla="*/ 4628405 h 4628405"/>
                  <a:gd name="connsiteX14" fmla="*/ 0 w 4008470"/>
                  <a:gd name="connsiteY14" fmla="*/ 4628405 h 4628405"/>
                  <a:gd name="connsiteX0" fmla="*/ 2428875 w 4008470"/>
                  <a:gd name="connsiteY0" fmla="*/ 3980705 h 4628405"/>
                  <a:gd name="connsiteX1" fmla="*/ 2632875 w 4008470"/>
                  <a:gd name="connsiteY1" fmla="*/ 3309234 h 4628405"/>
                  <a:gd name="connsiteX2" fmla="*/ 3509921 w 4008470"/>
                  <a:gd name="connsiteY2" fmla="*/ 3334579 h 4628405"/>
                  <a:gd name="connsiteX3" fmla="*/ 3555226 w 4008470"/>
                  <a:gd name="connsiteY3" fmla="*/ 2879780 h 4628405"/>
                  <a:gd name="connsiteX4" fmla="*/ 3696446 w 4008470"/>
                  <a:gd name="connsiteY4" fmla="*/ 2728954 h 4628405"/>
                  <a:gd name="connsiteX5" fmla="*/ 3664806 w 4008470"/>
                  <a:gd name="connsiteY5" fmla="*/ 2648033 h 4628405"/>
                  <a:gd name="connsiteX6" fmla="*/ 3752850 w 4008470"/>
                  <a:gd name="connsiteY6" fmla="*/ 2551955 h 4628405"/>
                  <a:gd name="connsiteX7" fmla="*/ 3686175 w 4008470"/>
                  <a:gd name="connsiteY7" fmla="*/ 2343233 h 4628405"/>
                  <a:gd name="connsiteX8" fmla="*/ 4008452 w 4008470"/>
                  <a:gd name="connsiteY8" fmla="*/ 2133684 h 4628405"/>
                  <a:gd name="connsiteX9" fmla="*/ 3592581 w 4008470"/>
                  <a:gd name="connsiteY9" fmla="*/ 1516960 h 4628405"/>
                  <a:gd name="connsiteX10" fmla="*/ 2000996 w 4008470"/>
                  <a:gd name="connsiteY10" fmla="*/ 0 h 4628405"/>
                  <a:gd name="connsiteX11" fmla="*/ 533400 w 4008470"/>
                  <a:gd name="connsiteY11" fmla="*/ 961280 h 4628405"/>
                  <a:gd name="connsiteX12" fmla="*/ 1028700 w 4008470"/>
                  <a:gd name="connsiteY12" fmla="*/ 2866280 h 4628405"/>
                  <a:gd name="connsiteX13" fmla="*/ 0 w 4008470"/>
                  <a:gd name="connsiteY13" fmla="*/ 4628405 h 4628405"/>
                  <a:gd name="connsiteX14" fmla="*/ 0 w 4008470"/>
                  <a:gd name="connsiteY14" fmla="*/ 4628405 h 4628405"/>
                  <a:gd name="connsiteX0" fmla="*/ 2428875 w 4008470"/>
                  <a:gd name="connsiteY0" fmla="*/ 3980705 h 4628405"/>
                  <a:gd name="connsiteX1" fmla="*/ 2632875 w 4008470"/>
                  <a:gd name="connsiteY1" fmla="*/ 3309234 h 4628405"/>
                  <a:gd name="connsiteX2" fmla="*/ 3509921 w 4008470"/>
                  <a:gd name="connsiteY2" fmla="*/ 3334579 h 4628405"/>
                  <a:gd name="connsiteX3" fmla="*/ 3555226 w 4008470"/>
                  <a:gd name="connsiteY3" fmla="*/ 2879780 h 4628405"/>
                  <a:gd name="connsiteX4" fmla="*/ 3696446 w 4008470"/>
                  <a:gd name="connsiteY4" fmla="*/ 2728954 h 4628405"/>
                  <a:gd name="connsiteX5" fmla="*/ 3664806 w 4008470"/>
                  <a:gd name="connsiteY5" fmla="*/ 2648033 h 4628405"/>
                  <a:gd name="connsiteX6" fmla="*/ 3752850 w 4008470"/>
                  <a:gd name="connsiteY6" fmla="*/ 2551955 h 4628405"/>
                  <a:gd name="connsiteX7" fmla="*/ 3686175 w 4008470"/>
                  <a:gd name="connsiteY7" fmla="*/ 2343233 h 4628405"/>
                  <a:gd name="connsiteX8" fmla="*/ 4008452 w 4008470"/>
                  <a:gd name="connsiteY8" fmla="*/ 2133684 h 4628405"/>
                  <a:gd name="connsiteX9" fmla="*/ 3592581 w 4008470"/>
                  <a:gd name="connsiteY9" fmla="*/ 1516960 h 4628405"/>
                  <a:gd name="connsiteX10" fmla="*/ 2000996 w 4008470"/>
                  <a:gd name="connsiteY10" fmla="*/ 0 h 4628405"/>
                  <a:gd name="connsiteX11" fmla="*/ 533400 w 4008470"/>
                  <a:gd name="connsiteY11" fmla="*/ 961280 h 4628405"/>
                  <a:gd name="connsiteX12" fmla="*/ 1028700 w 4008470"/>
                  <a:gd name="connsiteY12" fmla="*/ 2866280 h 4628405"/>
                  <a:gd name="connsiteX13" fmla="*/ 0 w 4008470"/>
                  <a:gd name="connsiteY13" fmla="*/ 4628405 h 4628405"/>
                  <a:gd name="connsiteX14" fmla="*/ 0 w 4008470"/>
                  <a:gd name="connsiteY14" fmla="*/ 4628405 h 4628405"/>
                  <a:gd name="connsiteX0" fmla="*/ 2428875 w 4008470"/>
                  <a:gd name="connsiteY0" fmla="*/ 3980809 h 4628509"/>
                  <a:gd name="connsiteX1" fmla="*/ 2632875 w 4008470"/>
                  <a:gd name="connsiteY1" fmla="*/ 3309338 h 4628509"/>
                  <a:gd name="connsiteX2" fmla="*/ 3509921 w 4008470"/>
                  <a:gd name="connsiteY2" fmla="*/ 3334683 h 4628509"/>
                  <a:gd name="connsiteX3" fmla="*/ 3555226 w 4008470"/>
                  <a:gd name="connsiteY3" fmla="*/ 2879884 h 4628509"/>
                  <a:gd name="connsiteX4" fmla="*/ 3696446 w 4008470"/>
                  <a:gd name="connsiteY4" fmla="*/ 2729058 h 4628509"/>
                  <a:gd name="connsiteX5" fmla="*/ 3664806 w 4008470"/>
                  <a:gd name="connsiteY5" fmla="*/ 2648137 h 4628509"/>
                  <a:gd name="connsiteX6" fmla="*/ 3752850 w 4008470"/>
                  <a:gd name="connsiteY6" fmla="*/ 2552059 h 4628509"/>
                  <a:gd name="connsiteX7" fmla="*/ 3686175 w 4008470"/>
                  <a:gd name="connsiteY7" fmla="*/ 2343337 h 4628509"/>
                  <a:gd name="connsiteX8" fmla="*/ 4008452 w 4008470"/>
                  <a:gd name="connsiteY8" fmla="*/ 2133788 h 4628509"/>
                  <a:gd name="connsiteX9" fmla="*/ 3592581 w 4008470"/>
                  <a:gd name="connsiteY9" fmla="*/ 1517064 h 4628509"/>
                  <a:gd name="connsiteX10" fmla="*/ 2000996 w 4008470"/>
                  <a:gd name="connsiteY10" fmla="*/ 104 h 4628509"/>
                  <a:gd name="connsiteX11" fmla="*/ 533400 w 4008470"/>
                  <a:gd name="connsiteY11" fmla="*/ 961384 h 4628509"/>
                  <a:gd name="connsiteX12" fmla="*/ 1028700 w 4008470"/>
                  <a:gd name="connsiteY12" fmla="*/ 2866384 h 4628509"/>
                  <a:gd name="connsiteX13" fmla="*/ 0 w 4008470"/>
                  <a:gd name="connsiteY13" fmla="*/ 4628509 h 4628509"/>
                  <a:gd name="connsiteX14" fmla="*/ 0 w 4008470"/>
                  <a:gd name="connsiteY14" fmla="*/ 4628509 h 4628509"/>
                  <a:gd name="connsiteX0" fmla="*/ 2428875 w 4008470"/>
                  <a:gd name="connsiteY0" fmla="*/ 3980809 h 4628509"/>
                  <a:gd name="connsiteX1" fmla="*/ 2632875 w 4008470"/>
                  <a:gd name="connsiteY1" fmla="*/ 3309338 h 4628509"/>
                  <a:gd name="connsiteX2" fmla="*/ 3509921 w 4008470"/>
                  <a:gd name="connsiteY2" fmla="*/ 3334683 h 4628509"/>
                  <a:gd name="connsiteX3" fmla="*/ 3555226 w 4008470"/>
                  <a:gd name="connsiteY3" fmla="*/ 2879884 h 4628509"/>
                  <a:gd name="connsiteX4" fmla="*/ 3696446 w 4008470"/>
                  <a:gd name="connsiteY4" fmla="*/ 2729058 h 4628509"/>
                  <a:gd name="connsiteX5" fmla="*/ 3664806 w 4008470"/>
                  <a:gd name="connsiteY5" fmla="*/ 2648137 h 4628509"/>
                  <a:gd name="connsiteX6" fmla="*/ 3752850 w 4008470"/>
                  <a:gd name="connsiteY6" fmla="*/ 2552059 h 4628509"/>
                  <a:gd name="connsiteX7" fmla="*/ 3686175 w 4008470"/>
                  <a:gd name="connsiteY7" fmla="*/ 2343337 h 4628509"/>
                  <a:gd name="connsiteX8" fmla="*/ 4008452 w 4008470"/>
                  <a:gd name="connsiteY8" fmla="*/ 2133788 h 4628509"/>
                  <a:gd name="connsiteX9" fmla="*/ 3592581 w 4008470"/>
                  <a:gd name="connsiteY9" fmla="*/ 1517064 h 4628509"/>
                  <a:gd name="connsiteX10" fmla="*/ 2000996 w 4008470"/>
                  <a:gd name="connsiteY10" fmla="*/ 104 h 4628509"/>
                  <a:gd name="connsiteX11" fmla="*/ 549303 w 4008470"/>
                  <a:gd name="connsiteY11" fmla="*/ 965360 h 4628509"/>
                  <a:gd name="connsiteX12" fmla="*/ 1028700 w 4008470"/>
                  <a:gd name="connsiteY12" fmla="*/ 2866384 h 4628509"/>
                  <a:gd name="connsiteX13" fmla="*/ 0 w 4008470"/>
                  <a:gd name="connsiteY13" fmla="*/ 4628509 h 4628509"/>
                  <a:gd name="connsiteX14" fmla="*/ 0 w 4008470"/>
                  <a:gd name="connsiteY14" fmla="*/ 4628509 h 4628509"/>
                  <a:gd name="connsiteX0" fmla="*/ 2428875 w 4008470"/>
                  <a:gd name="connsiteY0" fmla="*/ 3980953 h 4628653"/>
                  <a:gd name="connsiteX1" fmla="*/ 2632875 w 4008470"/>
                  <a:gd name="connsiteY1" fmla="*/ 3309482 h 4628653"/>
                  <a:gd name="connsiteX2" fmla="*/ 3509921 w 4008470"/>
                  <a:gd name="connsiteY2" fmla="*/ 3334827 h 4628653"/>
                  <a:gd name="connsiteX3" fmla="*/ 3555226 w 4008470"/>
                  <a:gd name="connsiteY3" fmla="*/ 2880028 h 4628653"/>
                  <a:gd name="connsiteX4" fmla="*/ 3696446 w 4008470"/>
                  <a:gd name="connsiteY4" fmla="*/ 2729202 h 4628653"/>
                  <a:gd name="connsiteX5" fmla="*/ 3664806 w 4008470"/>
                  <a:gd name="connsiteY5" fmla="*/ 2648281 h 4628653"/>
                  <a:gd name="connsiteX6" fmla="*/ 3752850 w 4008470"/>
                  <a:gd name="connsiteY6" fmla="*/ 2552203 h 4628653"/>
                  <a:gd name="connsiteX7" fmla="*/ 3686175 w 4008470"/>
                  <a:gd name="connsiteY7" fmla="*/ 2343481 h 4628653"/>
                  <a:gd name="connsiteX8" fmla="*/ 4008452 w 4008470"/>
                  <a:gd name="connsiteY8" fmla="*/ 2133932 h 4628653"/>
                  <a:gd name="connsiteX9" fmla="*/ 3592581 w 4008470"/>
                  <a:gd name="connsiteY9" fmla="*/ 1517208 h 4628653"/>
                  <a:gd name="connsiteX10" fmla="*/ 2000996 w 4008470"/>
                  <a:gd name="connsiteY10" fmla="*/ 248 h 4628653"/>
                  <a:gd name="connsiteX11" fmla="*/ 549303 w 4008470"/>
                  <a:gd name="connsiteY11" fmla="*/ 965504 h 4628653"/>
                  <a:gd name="connsiteX12" fmla="*/ 1028700 w 4008470"/>
                  <a:gd name="connsiteY12" fmla="*/ 2866528 h 4628653"/>
                  <a:gd name="connsiteX13" fmla="*/ 0 w 4008470"/>
                  <a:gd name="connsiteY13" fmla="*/ 4628653 h 4628653"/>
                  <a:gd name="connsiteX14" fmla="*/ 0 w 4008470"/>
                  <a:gd name="connsiteY14" fmla="*/ 4628653 h 4628653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696446 w 4008470"/>
                  <a:gd name="connsiteY4" fmla="*/ 2713315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28700 w 4008470"/>
                  <a:gd name="connsiteY12" fmla="*/ 2850641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696446 w 4008470"/>
                  <a:gd name="connsiteY4" fmla="*/ 2713315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28700 w 4008470"/>
                  <a:gd name="connsiteY12" fmla="*/ 2850641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696446 w 4008470"/>
                  <a:gd name="connsiteY4" fmla="*/ 2713315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696446 w 4008470"/>
                  <a:gd name="connsiteY4" fmla="*/ 2713315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696446 w 4008470"/>
                  <a:gd name="connsiteY4" fmla="*/ 2713315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428875 w 4008470"/>
                  <a:gd name="connsiteY0" fmla="*/ 3965066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217859 w 4008470"/>
                  <a:gd name="connsiteY0" fmla="*/ 3005448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217859 w 4008470"/>
                  <a:gd name="connsiteY0" fmla="*/ 3005448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248004 w 4008470"/>
                  <a:gd name="connsiteY0" fmla="*/ 2909989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248004 w 4008470"/>
                  <a:gd name="connsiteY0" fmla="*/ 2909989 h 4612766"/>
                  <a:gd name="connsiteX1" fmla="*/ 2632875 w 4008470"/>
                  <a:gd name="connsiteY1" fmla="*/ 3293595 h 4612766"/>
                  <a:gd name="connsiteX2" fmla="*/ 3509921 w 4008470"/>
                  <a:gd name="connsiteY2" fmla="*/ 3318940 h 4612766"/>
                  <a:gd name="connsiteX3" fmla="*/ 3555226 w 4008470"/>
                  <a:gd name="connsiteY3" fmla="*/ 2864141 h 4612766"/>
                  <a:gd name="connsiteX4" fmla="*/ 3710053 w 4008470"/>
                  <a:gd name="connsiteY4" fmla="*/ 2718758 h 4612766"/>
                  <a:gd name="connsiteX5" fmla="*/ 3664806 w 4008470"/>
                  <a:gd name="connsiteY5" fmla="*/ 2632394 h 4612766"/>
                  <a:gd name="connsiteX6" fmla="*/ 3752850 w 4008470"/>
                  <a:gd name="connsiteY6" fmla="*/ 2536316 h 4612766"/>
                  <a:gd name="connsiteX7" fmla="*/ 3686175 w 4008470"/>
                  <a:gd name="connsiteY7" fmla="*/ 2327594 h 4612766"/>
                  <a:gd name="connsiteX8" fmla="*/ 4008452 w 4008470"/>
                  <a:gd name="connsiteY8" fmla="*/ 2118045 h 4612766"/>
                  <a:gd name="connsiteX9" fmla="*/ 3592581 w 4008470"/>
                  <a:gd name="connsiteY9" fmla="*/ 1501321 h 4612766"/>
                  <a:gd name="connsiteX10" fmla="*/ 2000996 w 4008470"/>
                  <a:gd name="connsiteY10" fmla="*/ 264 h 4612766"/>
                  <a:gd name="connsiteX11" fmla="*/ 549303 w 4008470"/>
                  <a:gd name="connsiteY11" fmla="*/ 949617 h 4612766"/>
                  <a:gd name="connsiteX12" fmla="*/ 1016773 w 4008470"/>
                  <a:gd name="connsiteY12" fmla="*/ 2874495 h 4612766"/>
                  <a:gd name="connsiteX13" fmla="*/ 0 w 4008470"/>
                  <a:gd name="connsiteY13" fmla="*/ 4612766 h 4612766"/>
                  <a:gd name="connsiteX14" fmla="*/ 0 w 4008470"/>
                  <a:gd name="connsiteY14" fmla="*/ 4612766 h 4612766"/>
                  <a:gd name="connsiteX0" fmla="*/ 2248004 w 4008470"/>
                  <a:gd name="connsiteY0" fmla="*/ 2909989 h 4612766"/>
                  <a:gd name="connsiteX1" fmla="*/ 2172536 w 4008470"/>
                  <a:gd name="connsiteY1" fmla="*/ 3138693 h 4612766"/>
                  <a:gd name="connsiteX2" fmla="*/ 2632875 w 4008470"/>
                  <a:gd name="connsiteY2" fmla="*/ 3293595 h 4612766"/>
                  <a:gd name="connsiteX3" fmla="*/ 3509921 w 4008470"/>
                  <a:gd name="connsiteY3" fmla="*/ 3318940 h 4612766"/>
                  <a:gd name="connsiteX4" fmla="*/ 3555226 w 4008470"/>
                  <a:gd name="connsiteY4" fmla="*/ 2864141 h 4612766"/>
                  <a:gd name="connsiteX5" fmla="*/ 3710053 w 4008470"/>
                  <a:gd name="connsiteY5" fmla="*/ 2718758 h 4612766"/>
                  <a:gd name="connsiteX6" fmla="*/ 3664806 w 4008470"/>
                  <a:gd name="connsiteY6" fmla="*/ 2632394 h 4612766"/>
                  <a:gd name="connsiteX7" fmla="*/ 3752850 w 4008470"/>
                  <a:gd name="connsiteY7" fmla="*/ 2536316 h 4612766"/>
                  <a:gd name="connsiteX8" fmla="*/ 3686175 w 4008470"/>
                  <a:gd name="connsiteY8" fmla="*/ 2327594 h 4612766"/>
                  <a:gd name="connsiteX9" fmla="*/ 4008452 w 4008470"/>
                  <a:gd name="connsiteY9" fmla="*/ 2118045 h 4612766"/>
                  <a:gd name="connsiteX10" fmla="*/ 3592581 w 4008470"/>
                  <a:gd name="connsiteY10" fmla="*/ 1501321 h 4612766"/>
                  <a:gd name="connsiteX11" fmla="*/ 2000996 w 4008470"/>
                  <a:gd name="connsiteY11" fmla="*/ 264 h 4612766"/>
                  <a:gd name="connsiteX12" fmla="*/ 549303 w 4008470"/>
                  <a:gd name="connsiteY12" fmla="*/ 949617 h 4612766"/>
                  <a:gd name="connsiteX13" fmla="*/ 1016773 w 4008470"/>
                  <a:gd name="connsiteY13" fmla="*/ 2874495 h 4612766"/>
                  <a:gd name="connsiteX14" fmla="*/ 0 w 4008470"/>
                  <a:gd name="connsiteY14" fmla="*/ 4612766 h 4612766"/>
                  <a:gd name="connsiteX15" fmla="*/ 0 w 4008470"/>
                  <a:gd name="connsiteY15" fmla="*/ 4612766 h 4612766"/>
                  <a:gd name="connsiteX0" fmla="*/ 2248004 w 4008470"/>
                  <a:gd name="connsiteY0" fmla="*/ 2909989 h 4612766"/>
                  <a:gd name="connsiteX1" fmla="*/ 2172536 w 4008470"/>
                  <a:gd name="connsiteY1" fmla="*/ 3138693 h 4612766"/>
                  <a:gd name="connsiteX2" fmla="*/ 2632875 w 4008470"/>
                  <a:gd name="connsiteY2" fmla="*/ 3293595 h 4612766"/>
                  <a:gd name="connsiteX3" fmla="*/ 3509921 w 4008470"/>
                  <a:gd name="connsiteY3" fmla="*/ 3318940 h 4612766"/>
                  <a:gd name="connsiteX4" fmla="*/ 3555226 w 4008470"/>
                  <a:gd name="connsiteY4" fmla="*/ 2864141 h 4612766"/>
                  <a:gd name="connsiteX5" fmla="*/ 3710053 w 4008470"/>
                  <a:gd name="connsiteY5" fmla="*/ 2718758 h 4612766"/>
                  <a:gd name="connsiteX6" fmla="*/ 3664806 w 4008470"/>
                  <a:gd name="connsiteY6" fmla="*/ 2632394 h 4612766"/>
                  <a:gd name="connsiteX7" fmla="*/ 3752850 w 4008470"/>
                  <a:gd name="connsiteY7" fmla="*/ 2536316 h 4612766"/>
                  <a:gd name="connsiteX8" fmla="*/ 3686175 w 4008470"/>
                  <a:gd name="connsiteY8" fmla="*/ 2327594 h 4612766"/>
                  <a:gd name="connsiteX9" fmla="*/ 4008452 w 4008470"/>
                  <a:gd name="connsiteY9" fmla="*/ 2118045 h 4612766"/>
                  <a:gd name="connsiteX10" fmla="*/ 3592581 w 4008470"/>
                  <a:gd name="connsiteY10" fmla="*/ 1501321 h 4612766"/>
                  <a:gd name="connsiteX11" fmla="*/ 2000996 w 4008470"/>
                  <a:gd name="connsiteY11" fmla="*/ 264 h 4612766"/>
                  <a:gd name="connsiteX12" fmla="*/ 549303 w 4008470"/>
                  <a:gd name="connsiteY12" fmla="*/ 949617 h 4612766"/>
                  <a:gd name="connsiteX13" fmla="*/ 1016773 w 4008470"/>
                  <a:gd name="connsiteY13" fmla="*/ 2874495 h 4612766"/>
                  <a:gd name="connsiteX14" fmla="*/ 0 w 4008470"/>
                  <a:gd name="connsiteY14" fmla="*/ 4612766 h 4612766"/>
                  <a:gd name="connsiteX15" fmla="*/ 0 w 4008470"/>
                  <a:gd name="connsiteY15" fmla="*/ 4612766 h 4612766"/>
                  <a:gd name="connsiteX0" fmla="*/ 2248004 w 4008470"/>
                  <a:gd name="connsiteY0" fmla="*/ 2909989 h 4612766"/>
                  <a:gd name="connsiteX1" fmla="*/ 2172536 w 4008470"/>
                  <a:gd name="connsiteY1" fmla="*/ 3138693 h 4612766"/>
                  <a:gd name="connsiteX2" fmla="*/ 2632875 w 4008470"/>
                  <a:gd name="connsiteY2" fmla="*/ 3293595 h 4612766"/>
                  <a:gd name="connsiteX3" fmla="*/ 3509921 w 4008470"/>
                  <a:gd name="connsiteY3" fmla="*/ 3318940 h 4612766"/>
                  <a:gd name="connsiteX4" fmla="*/ 3555226 w 4008470"/>
                  <a:gd name="connsiteY4" fmla="*/ 2864141 h 4612766"/>
                  <a:gd name="connsiteX5" fmla="*/ 3710053 w 4008470"/>
                  <a:gd name="connsiteY5" fmla="*/ 2718758 h 4612766"/>
                  <a:gd name="connsiteX6" fmla="*/ 3664806 w 4008470"/>
                  <a:gd name="connsiteY6" fmla="*/ 2632394 h 4612766"/>
                  <a:gd name="connsiteX7" fmla="*/ 3752850 w 4008470"/>
                  <a:gd name="connsiteY7" fmla="*/ 2536316 h 4612766"/>
                  <a:gd name="connsiteX8" fmla="*/ 3686175 w 4008470"/>
                  <a:gd name="connsiteY8" fmla="*/ 2327594 h 4612766"/>
                  <a:gd name="connsiteX9" fmla="*/ 4008452 w 4008470"/>
                  <a:gd name="connsiteY9" fmla="*/ 2118045 h 4612766"/>
                  <a:gd name="connsiteX10" fmla="*/ 3592581 w 4008470"/>
                  <a:gd name="connsiteY10" fmla="*/ 1501321 h 4612766"/>
                  <a:gd name="connsiteX11" fmla="*/ 2000996 w 4008470"/>
                  <a:gd name="connsiteY11" fmla="*/ 264 h 4612766"/>
                  <a:gd name="connsiteX12" fmla="*/ 549303 w 4008470"/>
                  <a:gd name="connsiteY12" fmla="*/ 949617 h 4612766"/>
                  <a:gd name="connsiteX13" fmla="*/ 1016773 w 4008470"/>
                  <a:gd name="connsiteY13" fmla="*/ 2874495 h 4612766"/>
                  <a:gd name="connsiteX14" fmla="*/ 0 w 4008470"/>
                  <a:gd name="connsiteY14" fmla="*/ 4612766 h 4612766"/>
                  <a:gd name="connsiteX15" fmla="*/ 0 w 4008470"/>
                  <a:gd name="connsiteY15" fmla="*/ 4612766 h 4612766"/>
                  <a:gd name="connsiteX0" fmla="*/ 2127424 w 4008470"/>
                  <a:gd name="connsiteY0" fmla="*/ 2809506 h 4612766"/>
                  <a:gd name="connsiteX1" fmla="*/ 2172536 w 4008470"/>
                  <a:gd name="connsiteY1" fmla="*/ 3138693 h 4612766"/>
                  <a:gd name="connsiteX2" fmla="*/ 2632875 w 4008470"/>
                  <a:gd name="connsiteY2" fmla="*/ 3293595 h 4612766"/>
                  <a:gd name="connsiteX3" fmla="*/ 3509921 w 4008470"/>
                  <a:gd name="connsiteY3" fmla="*/ 3318940 h 4612766"/>
                  <a:gd name="connsiteX4" fmla="*/ 3555226 w 4008470"/>
                  <a:gd name="connsiteY4" fmla="*/ 2864141 h 4612766"/>
                  <a:gd name="connsiteX5" fmla="*/ 3710053 w 4008470"/>
                  <a:gd name="connsiteY5" fmla="*/ 2718758 h 4612766"/>
                  <a:gd name="connsiteX6" fmla="*/ 3664806 w 4008470"/>
                  <a:gd name="connsiteY6" fmla="*/ 2632394 h 4612766"/>
                  <a:gd name="connsiteX7" fmla="*/ 3752850 w 4008470"/>
                  <a:gd name="connsiteY7" fmla="*/ 2536316 h 4612766"/>
                  <a:gd name="connsiteX8" fmla="*/ 3686175 w 4008470"/>
                  <a:gd name="connsiteY8" fmla="*/ 2327594 h 4612766"/>
                  <a:gd name="connsiteX9" fmla="*/ 4008452 w 4008470"/>
                  <a:gd name="connsiteY9" fmla="*/ 2118045 h 4612766"/>
                  <a:gd name="connsiteX10" fmla="*/ 3592581 w 4008470"/>
                  <a:gd name="connsiteY10" fmla="*/ 1501321 h 4612766"/>
                  <a:gd name="connsiteX11" fmla="*/ 2000996 w 4008470"/>
                  <a:gd name="connsiteY11" fmla="*/ 264 h 4612766"/>
                  <a:gd name="connsiteX12" fmla="*/ 549303 w 4008470"/>
                  <a:gd name="connsiteY12" fmla="*/ 949617 h 4612766"/>
                  <a:gd name="connsiteX13" fmla="*/ 1016773 w 4008470"/>
                  <a:gd name="connsiteY13" fmla="*/ 2874495 h 4612766"/>
                  <a:gd name="connsiteX14" fmla="*/ 0 w 4008470"/>
                  <a:gd name="connsiteY14" fmla="*/ 4612766 h 4612766"/>
                  <a:gd name="connsiteX15" fmla="*/ 0 w 4008470"/>
                  <a:gd name="connsiteY15" fmla="*/ 4612766 h 4612766"/>
                  <a:gd name="connsiteX0" fmla="*/ 2127424 w 4008470"/>
                  <a:gd name="connsiteY0" fmla="*/ 2769313 h 4612766"/>
                  <a:gd name="connsiteX1" fmla="*/ 2172536 w 4008470"/>
                  <a:gd name="connsiteY1" fmla="*/ 3138693 h 4612766"/>
                  <a:gd name="connsiteX2" fmla="*/ 2632875 w 4008470"/>
                  <a:gd name="connsiteY2" fmla="*/ 3293595 h 4612766"/>
                  <a:gd name="connsiteX3" fmla="*/ 3509921 w 4008470"/>
                  <a:gd name="connsiteY3" fmla="*/ 3318940 h 4612766"/>
                  <a:gd name="connsiteX4" fmla="*/ 3555226 w 4008470"/>
                  <a:gd name="connsiteY4" fmla="*/ 2864141 h 4612766"/>
                  <a:gd name="connsiteX5" fmla="*/ 3710053 w 4008470"/>
                  <a:gd name="connsiteY5" fmla="*/ 2718758 h 4612766"/>
                  <a:gd name="connsiteX6" fmla="*/ 3664806 w 4008470"/>
                  <a:gd name="connsiteY6" fmla="*/ 2632394 h 4612766"/>
                  <a:gd name="connsiteX7" fmla="*/ 3752850 w 4008470"/>
                  <a:gd name="connsiteY7" fmla="*/ 2536316 h 4612766"/>
                  <a:gd name="connsiteX8" fmla="*/ 3686175 w 4008470"/>
                  <a:gd name="connsiteY8" fmla="*/ 2327594 h 4612766"/>
                  <a:gd name="connsiteX9" fmla="*/ 4008452 w 4008470"/>
                  <a:gd name="connsiteY9" fmla="*/ 2118045 h 4612766"/>
                  <a:gd name="connsiteX10" fmla="*/ 3592581 w 4008470"/>
                  <a:gd name="connsiteY10" fmla="*/ 1501321 h 4612766"/>
                  <a:gd name="connsiteX11" fmla="*/ 2000996 w 4008470"/>
                  <a:gd name="connsiteY11" fmla="*/ 264 h 4612766"/>
                  <a:gd name="connsiteX12" fmla="*/ 549303 w 4008470"/>
                  <a:gd name="connsiteY12" fmla="*/ 949617 h 4612766"/>
                  <a:gd name="connsiteX13" fmla="*/ 1016773 w 4008470"/>
                  <a:gd name="connsiteY13" fmla="*/ 2874495 h 4612766"/>
                  <a:gd name="connsiteX14" fmla="*/ 0 w 4008470"/>
                  <a:gd name="connsiteY14" fmla="*/ 4612766 h 4612766"/>
                  <a:gd name="connsiteX15" fmla="*/ 0 w 4008470"/>
                  <a:gd name="connsiteY15" fmla="*/ 4612766 h 4612766"/>
                  <a:gd name="connsiteX0" fmla="*/ 2102304 w 4008470"/>
                  <a:gd name="connsiteY0" fmla="*/ 2759264 h 4612766"/>
                  <a:gd name="connsiteX1" fmla="*/ 2172536 w 4008470"/>
                  <a:gd name="connsiteY1" fmla="*/ 3138693 h 4612766"/>
                  <a:gd name="connsiteX2" fmla="*/ 2632875 w 4008470"/>
                  <a:gd name="connsiteY2" fmla="*/ 3293595 h 4612766"/>
                  <a:gd name="connsiteX3" fmla="*/ 3509921 w 4008470"/>
                  <a:gd name="connsiteY3" fmla="*/ 3318940 h 4612766"/>
                  <a:gd name="connsiteX4" fmla="*/ 3555226 w 4008470"/>
                  <a:gd name="connsiteY4" fmla="*/ 2864141 h 4612766"/>
                  <a:gd name="connsiteX5" fmla="*/ 3710053 w 4008470"/>
                  <a:gd name="connsiteY5" fmla="*/ 2718758 h 4612766"/>
                  <a:gd name="connsiteX6" fmla="*/ 3664806 w 4008470"/>
                  <a:gd name="connsiteY6" fmla="*/ 2632394 h 4612766"/>
                  <a:gd name="connsiteX7" fmla="*/ 3752850 w 4008470"/>
                  <a:gd name="connsiteY7" fmla="*/ 2536316 h 4612766"/>
                  <a:gd name="connsiteX8" fmla="*/ 3686175 w 4008470"/>
                  <a:gd name="connsiteY8" fmla="*/ 2327594 h 4612766"/>
                  <a:gd name="connsiteX9" fmla="*/ 4008452 w 4008470"/>
                  <a:gd name="connsiteY9" fmla="*/ 2118045 h 4612766"/>
                  <a:gd name="connsiteX10" fmla="*/ 3592581 w 4008470"/>
                  <a:gd name="connsiteY10" fmla="*/ 1501321 h 4612766"/>
                  <a:gd name="connsiteX11" fmla="*/ 2000996 w 4008470"/>
                  <a:gd name="connsiteY11" fmla="*/ 264 h 4612766"/>
                  <a:gd name="connsiteX12" fmla="*/ 549303 w 4008470"/>
                  <a:gd name="connsiteY12" fmla="*/ 949617 h 4612766"/>
                  <a:gd name="connsiteX13" fmla="*/ 1016773 w 4008470"/>
                  <a:gd name="connsiteY13" fmla="*/ 2874495 h 4612766"/>
                  <a:gd name="connsiteX14" fmla="*/ 0 w 4008470"/>
                  <a:gd name="connsiteY14" fmla="*/ 4612766 h 4612766"/>
                  <a:gd name="connsiteX15" fmla="*/ 0 w 4008470"/>
                  <a:gd name="connsiteY15" fmla="*/ 4612766 h 4612766"/>
                  <a:gd name="connsiteX0" fmla="*/ 2094989 w 4008470"/>
                  <a:gd name="connsiteY0" fmla="*/ 2810471 h 4612766"/>
                  <a:gd name="connsiteX1" fmla="*/ 2172536 w 4008470"/>
                  <a:gd name="connsiteY1" fmla="*/ 3138693 h 4612766"/>
                  <a:gd name="connsiteX2" fmla="*/ 2632875 w 4008470"/>
                  <a:gd name="connsiteY2" fmla="*/ 3293595 h 4612766"/>
                  <a:gd name="connsiteX3" fmla="*/ 3509921 w 4008470"/>
                  <a:gd name="connsiteY3" fmla="*/ 3318940 h 4612766"/>
                  <a:gd name="connsiteX4" fmla="*/ 3555226 w 4008470"/>
                  <a:gd name="connsiteY4" fmla="*/ 2864141 h 4612766"/>
                  <a:gd name="connsiteX5" fmla="*/ 3710053 w 4008470"/>
                  <a:gd name="connsiteY5" fmla="*/ 2718758 h 4612766"/>
                  <a:gd name="connsiteX6" fmla="*/ 3664806 w 4008470"/>
                  <a:gd name="connsiteY6" fmla="*/ 2632394 h 4612766"/>
                  <a:gd name="connsiteX7" fmla="*/ 3752850 w 4008470"/>
                  <a:gd name="connsiteY7" fmla="*/ 2536316 h 4612766"/>
                  <a:gd name="connsiteX8" fmla="*/ 3686175 w 4008470"/>
                  <a:gd name="connsiteY8" fmla="*/ 2327594 h 4612766"/>
                  <a:gd name="connsiteX9" fmla="*/ 4008452 w 4008470"/>
                  <a:gd name="connsiteY9" fmla="*/ 2118045 h 4612766"/>
                  <a:gd name="connsiteX10" fmla="*/ 3592581 w 4008470"/>
                  <a:gd name="connsiteY10" fmla="*/ 1501321 h 4612766"/>
                  <a:gd name="connsiteX11" fmla="*/ 2000996 w 4008470"/>
                  <a:gd name="connsiteY11" fmla="*/ 264 h 4612766"/>
                  <a:gd name="connsiteX12" fmla="*/ 549303 w 4008470"/>
                  <a:gd name="connsiteY12" fmla="*/ 949617 h 4612766"/>
                  <a:gd name="connsiteX13" fmla="*/ 1016773 w 4008470"/>
                  <a:gd name="connsiteY13" fmla="*/ 2874495 h 4612766"/>
                  <a:gd name="connsiteX14" fmla="*/ 0 w 4008470"/>
                  <a:gd name="connsiteY14" fmla="*/ 4612766 h 4612766"/>
                  <a:gd name="connsiteX15" fmla="*/ 0 w 4008470"/>
                  <a:gd name="connsiteY15" fmla="*/ 4612766 h 4612766"/>
                  <a:gd name="connsiteX0" fmla="*/ 2094989 w 4008470"/>
                  <a:gd name="connsiteY0" fmla="*/ 2810454 h 4612749"/>
                  <a:gd name="connsiteX1" fmla="*/ 2172536 w 4008470"/>
                  <a:gd name="connsiteY1" fmla="*/ 3138676 h 4612749"/>
                  <a:gd name="connsiteX2" fmla="*/ 2632875 w 4008470"/>
                  <a:gd name="connsiteY2" fmla="*/ 3293578 h 4612749"/>
                  <a:gd name="connsiteX3" fmla="*/ 3509921 w 4008470"/>
                  <a:gd name="connsiteY3" fmla="*/ 3318923 h 4612749"/>
                  <a:gd name="connsiteX4" fmla="*/ 3555226 w 4008470"/>
                  <a:gd name="connsiteY4" fmla="*/ 2864124 h 4612749"/>
                  <a:gd name="connsiteX5" fmla="*/ 3710053 w 4008470"/>
                  <a:gd name="connsiteY5" fmla="*/ 2718741 h 4612749"/>
                  <a:gd name="connsiteX6" fmla="*/ 3664806 w 4008470"/>
                  <a:gd name="connsiteY6" fmla="*/ 2632377 h 4612749"/>
                  <a:gd name="connsiteX7" fmla="*/ 3752850 w 4008470"/>
                  <a:gd name="connsiteY7" fmla="*/ 2536299 h 4612749"/>
                  <a:gd name="connsiteX8" fmla="*/ 3686175 w 4008470"/>
                  <a:gd name="connsiteY8" fmla="*/ 2327577 h 4612749"/>
                  <a:gd name="connsiteX9" fmla="*/ 4008452 w 4008470"/>
                  <a:gd name="connsiteY9" fmla="*/ 2118028 h 4612749"/>
                  <a:gd name="connsiteX10" fmla="*/ 3592581 w 4008470"/>
                  <a:gd name="connsiteY10" fmla="*/ 1501304 h 4612749"/>
                  <a:gd name="connsiteX11" fmla="*/ 2000996 w 4008470"/>
                  <a:gd name="connsiteY11" fmla="*/ 247 h 4612749"/>
                  <a:gd name="connsiteX12" fmla="*/ 549303 w 4008470"/>
                  <a:gd name="connsiteY12" fmla="*/ 949600 h 4612749"/>
                  <a:gd name="connsiteX13" fmla="*/ 1016773 w 4008470"/>
                  <a:gd name="connsiteY13" fmla="*/ 2874478 h 4612749"/>
                  <a:gd name="connsiteX14" fmla="*/ 0 w 4008470"/>
                  <a:gd name="connsiteY14" fmla="*/ 4612749 h 4612749"/>
                  <a:gd name="connsiteX15" fmla="*/ 0 w 4008470"/>
                  <a:gd name="connsiteY15" fmla="*/ 4612749 h 4612749"/>
                  <a:gd name="connsiteX0" fmla="*/ 2279716 w 4193197"/>
                  <a:gd name="connsiteY0" fmla="*/ 2810454 h 4802265"/>
                  <a:gd name="connsiteX1" fmla="*/ 2357263 w 4193197"/>
                  <a:gd name="connsiteY1" fmla="*/ 3138676 h 4802265"/>
                  <a:gd name="connsiteX2" fmla="*/ 2817602 w 4193197"/>
                  <a:gd name="connsiteY2" fmla="*/ 3293578 h 4802265"/>
                  <a:gd name="connsiteX3" fmla="*/ 3694648 w 4193197"/>
                  <a:gd name="connsiteY3" fmla="*/ 3318923 h 4802265"/>
                  <a:gd name="connsiteX4" fmla="*/ 3739953 w 4193197"/>
                  <a:gd name="connsiteY4" fmla="*/ 2864124 h 4802265"/>
                  <a:gd name="connsiteX5" fmla="*/ 3894780 w 4193197"/>
                  <a:gd name="connsiteY5" fmla="*/ 2718741 h 4802265"/>
                  <a:gd name="connsiteX6" fmla="*/ 3849533 w 4193197"/>
                  <a:gd name="connsiteY6" fmla="*/ 2632377 h 4802265"/>
                  <a:gd name="connsiteX7" fmla="*/ 3937577 w 4193197"/>
                  <a:gd name="connsiteY7" fmla="*/ 2536299 h 4802265"/>
                  <a:gd name="connsiteX8" fmla="*/ 3870902 w 4193197"/>
                  <a:gd name="connsiteY8" fmla="*/ 2327577 h 4802265"/>
                  <a:gd name="connsiteX9" fmla="*/ 4193179 w 4193197"/>
                  <a:gd name="connsiteY9" fmla="*/ 2118028 h 4802265"/>
                  <a:gd name="connsiteX10" fmla="*/ 3777308 w 4193197"/>
                  <a:gd name="connsiteY10" fmla="*/ 1501304 h 4802265"/>
                  <a:gd name="connsiteX11" fmla="*/ 2185723 w 4193197"/>
                  <a:gd name="connsiteY11" fmla="*/ 247 h 4802265"/>
                  <a:gd name="connsiteX12" fmla="*/ 734030 w 4193197"/>
                  <a:gd name="connsiteY12" fmla="*/ 949600 h 4802265"/>
                  <a:gd name="connsiteX13" fmla="*/ 1201500 w 4193197"/>
                  <a:gd name="connsiteY13" fmla="*/ 2874478 h 4802265"/>
                  <a:gd name="connsiteX14" fmla="*/ 184727 w 4193197"/>
                  <a:gd name="connsiteY14" fmla="*/ 4612749 h 4802265"/>
                  <a:gd name="connsiteX15" fmla="*/ 0 w 4193197"/>
                  <a:gd name="connsiteY15" fmla="*/ 4797476 h 4802265"/>
                  <a:gd name="connsiteX0" fmla="*/ 2094989 w 4008470"/>
                  <a:gd name="connsiteY0" fmla="*/ 2810454 h 4612749"/>
                  <a:gd name="connsiteX1" fmla="*/ 2172536 w 4008470"/>
                  <a:gd name="connsiteY1" fmla="*/ 3138676 h 4612749"/>
                  <a:gd name="connsiteX2" fmla="*/ 2632875 w 4008470"/>
                  <a:gd name="connsiteY2" fmla="*/ 3293578 h 4612749"/>
                  <a:gd name="connsiteX3" fmla="*/ 3509921 w 4008470"/>
                  <a:gd name="connsiteY3" fmla="*/ 3318923 h 4612749"/>
                  <a:gd name="connsiteX4" fmla="*/ 3555226 w 4008470"/>
                  <a:gd name="connsiteY4" fmla="*/ 2864124 h 4612749"/>
                  <a:gd name="connsiteX5" fmla="*/ 3710053 w 4008470"/>
                  <a:gd name="connsiteY5" fmla="*/ 2718741 h 4612749"/>
                  <a:gd name="connsiteX6" fmla="*/ 3664806 w 4008470"/>
                  <a:gd name="connsiteY6" fmla="*/ 2632377 h 4612749"/>
                  <a:gd name="connsiteX7" fmla="*/ 3752850 w 4008470"/>
                  <a:gd name="connsiteY7" fmla="*/ 2536299 h 4612749"/>
                  <a:gd name="connsiteX8" fmla="*/ 3686175 w 4008470"/>
                  <a:gd name="connsiteY8" fmla="*/ 2327577 h 4612749"/>
                  <a:gd name="connsiteX9" fmla="*/ 4008452 w 4008470"/>
                  <a:gd name="connsiteY9" fmla="*/ 2118028 h 4612749"/>
                  <a:gd name="connsiteX10" fmla="*/ 3592581 w 4008470"/>
                  <a:gd name="connsiteY10" fmla="*/ 1501304 h 4612749"/>
                  <a:gd name="connsiteX11" fmla="*/ 2000996 w 4008470"/>
                  <a:gd name="connsiteY11" fmla="*/ 247 h 4612749"/>
                  <a:gd name="connsiteX12" fmla="*/ 549303 w 4008470"/>
                  <a:gd name="connsiteY12" fmla="*/ 949600 h 4612749"/>
                  <a:gd name="connsiteX13" fmla="*/ 1016773 w 4008470"/>
                  <a:gd name="connsiteY13" fmla="*/ 2874478 h 4612749"/>
                  <a:gd name="connsiteX14" fmla="*/ 0 w 4008470"/>
                  <a:gd name="connsiteY14" fmla="*/ 4612749 h 4612749"/>
                  <a:gd name="connsiteX0" fmla="*/ 2279716 w 4193197"/>
                  <a:gd name="connsiteY0" fmla="*/ 2810454 h 4732822"/>
                  <a:gd name="connsiteX1" fmla="*/ 2357263 w 4193197"/>
                  <a:gd name="connsiteY1" fmla="*/ 3138676 h 4732822"/>
                  <a:gd name="connsiteX2" fmla="*/ 2817602 w 4193197"/>
                  <a:gd name="connsiteY2" fmla="*/ 3293578 h 4732822"/>
                  <a:gd name="connsiteX3" fmla="*/ 3694648 w 4193197"/>
                  <a:gd name="connsiteY3" fmla="*/ 3318923 h 4732822"/>
                  <a:gd name="connsiteX4" fmla="*/ 3739953 w 4193197"/>
                  <a:gd name="connsiteY4" fmla="*/ 2864124 h 4732822"/>
                  <a:gd name="connsiteX5" fmla="*/ 3894780 w 4193197"/>
                  <a:gd name="connsiteY5" fmla="*/ 2718741 h 4732822"/>
                  <a:gd name="connsiteX6" fmla="*/ 3849533 w 4193197"/>
                  <a:gd name="connsiteY6" fmla="*/ 2632377 h 4732822"/>
                  <a:gd name="connsiteX7" fmla="*/ 3937577 w 4193197"/>
                  <a:gd name="connsiteY7" fmla="*/ 2536299 h 4732822"/>
                  <a:gd name="connsiteX8" fmla="*/ 3870902 w 4193197"/>
                  <a:gd name="connsiteY8" fmla="*/ 2327577 h 4732822"/>
                  <a:gd name="connsiteX9" fmla="*/ 4193179 w 4193197"/>
                  <a:gd name="connsiteY9" fmla="*/ 2118028 h 4732822"/>
                  <a:gd name="connsiteX10" fmla="*/ 3777308 w 4193197"/>
                  <a:gd name="connsiteY10" fmla="*/ 1501304 h 4732822"/>
                  <a:gd name="connsiteX11" fmla="*/ 2185723 w 4193197"/>
                  <a:gd name="connsiteY11" fmla="*/ 247 h 4732822"/>
                  <a:gd name="connsiteX12" fmla="*/ 734030 w 4193197"/>
                  <a:gd name="connsiteY12" fmla="*/ 949600 h 4732822"/>
                  <a:gd name="connsiteX13" fmla="*/ 1201500 w 4193197"/>
                  <a:gd name="connsiteY13" fmla="*/ 2874478 h 4732822"/>
                  <a:gd name="connsiteX14" fmla="*/ 0 w 4193197"/>
                  <a:gd name="connsiteY14" fmla="*/ 4732822 h 4732822"/>
                  <a:gd name="connsiteX0" fmla="*/ 2279716 w 4193197"/>
                  <a:gd name="connsiteY0" fmla="*/ 2810222 h 4732590"/>
                  <a:gd name="connsiteX1" fmla="*/ 2357263 w 4193197"/>
                  <a:gd name="connsiteY1" fmla="*/ 3138444 h 4732590"/>
                  <a:gd name="connsiteX2" fmla="*/ 2817602 w 4193197"/>
                  <a:gd name="connsiteY2" fmla="*/ 3293346 h 4732590"/>
                  <a:gd name="connsiteX3" fmla="*/ 3694648 w 4193197"/>
                  <a:gd name="connsiteY3" fmla="*/ 3318691 h 4732590"/>
                  <a:gd name="connsiteX4" fmla="*/ 3739953 w 4193197"/>
                  <a:gd name="connsiteY4" fmla="*/ 2863892 h 4732590"/>
                  <a:gd name="connsiteX5" fmla="*/ 3894780 w 4193197"/>
                  <a:gd name="connsiteY5" fmla="*/ 2718509 h 4732590"/>
                  <a:gd name="connsiteX6" fmla="*/ 3849533 w 4193197"/>
                  <a:gd name="connsiteY6" fmla="*/ 2632145 h 4732590"/>
                  <a:gd name="connsiteX7" fmla="*/ 3937577 w 4193197"/>
                  <a:gd name="connsiteY7" fmla="*/ 2536067 h 4732590"/>
                  <a:gd name="connsiteX8" fmla="*/ 3870902 w 4193197"/>
                  <a:gd name="connsiteY8" fmla="*/ 2327345 h 4732590"/>
                  <a:gd name="connsiteX9" fmla="*/ 4193179 w 4193197"/>
                  <a:gd name="connsiteY9" fmla="*/ 2117796 h 4732590"/>
                  <a:gd name="connsiteX10" fmla="*/ 3777308 w 4193197"/>
                  <a:gd name="connsiteY10" fmla="*/ 1501072 h 4732590"/>
                  <a:gd name="connsiteX11" fmla="*/ 2185723 w 4193197"/>
                  <a:gd name="connsiteY11" fmla="*/ 15 h 4732590"/>
                  <a:gd name="connsiteX12" fmla="*/ 734030 w 4193197"/>
                  <a:gd name="connsiteY12" fmla="*/ 949368 h 4732590"/>
                  <a:gd name="connsiteX13" fmla="*/ 1201500 w 4193197"/>
                  <a:gd name="connsiteY13" fmla="*/ 2874246 h 4732590"/>
                  <a:gd name="connsiteX14" fmla="*/ 0 w 4193197"/>
                  <a:gd name="connsiteY14" fmla="*/ 4732590 h 4732590"/>
                  <a:gd name="connsiteX0" fmla="*/ 2279716 w 4193197"/>
                  <a:gd name="connsiteY0" fmla="*/ 2810579 h 4732947"/>
                  <a:gd name="connsiteX1" fmla="*/ 2357263 w 4193197"/>
                  <a:gd name="connsiteY1" fmla="*/ 3138801 h 4732947"/>
                  <a:gd name="connsiteX2" fmla="*/ 2817602 w 4193197"/>
                  <a:gd name="connsiteY2" fmla="*/ 3293703 h 4732947"/>
                  <a:gd name="connsiteX3" fmla="*/ 3694648 w 4193197"/>
                  <a:gd name="connsiteY3" fmla="*/ 3319048 h 4732947"/>
                  <a:gd name="connsiteX4" fmla="*/ 3739953 w 4193197"/>
                  <a:gd name="connsiteY4" fmla="*/ 2864249 h 4732947"/>
                  <a:gd name="connsiteX5" fmla="*/ 3894780 w 4193197"/>
                  <a:gd name="connsiteY5" fmla="*/ 2718866 h 4732947"/>
                  <a:gd name="connsiteX6" fmla="*/ 3849533 w 4193197"/>
                  <a:gd name="connsiteY6" fmla="*/ 2632502 h 4732947"/>
                  <a:gd name="connsiteX7" fmla="*/ 3937577 w 4193197"/>
                  <a:gd name="connsiteY7" fmla="*/ 2536424 h 4732947"/>
                  <a:gd name="connsiteX8" fmla="*/ 3870902 w 4193197"/>
                  <a:gd name="connsiteY8" fmla="*/ 2327702 h 4732947"/>
                  <a:gd name="connsiteX9" fmla="*/ 4193179 w 4193197"/>
                  <a:gd name="connsiteY9" fmla="*/ 2118153 h 4732947"/>
                  <a:gd name="connsiteX10" fmla="*/ 3777308 w 4193197"/>
                  <a:gd name="connsiteY10" fmla="*/ 1501429 h 4732947"/>
                  <a:gd name="connsiteX11" fmla="*/ 2185723 w 4193197"/>
                  <a:gd name="connsiteY11" fmla="*/ 372 h 4732947"/>
                  <a:gd name="connsiteX12" fmla="*/ 734030 w 4193197"/>
                  <a:gd name="connsiteY12" fmla="*/ 949725 h 4732947"/>
                  <a:gd name="connsiteX13" fmla="*/ 1201500 w 4193197"/>
                  <a:gd name="connsiteY13" fmla="*/ 2874603 h 4732947"/>
                  <a:gd name="connsiteX14" fmla="*/ 0 w 4193197"/>
                  <a:gd name="connsiteY14" fmla="*/ 4732947 h 4732947"/>
                  <a:gd name="connsiteX0" fmla="*/ 2279716 w 4193197"/>
                  <a:gd name="connsiteY0" fmla="*/ 2810605 h 4732973"/>
                  <a:gd name="connsiteX1" fmla="*/ 2357263 w 4193197"/>
                  <a:gd name="connsiteY1" fmla="*/ 3138827 h 4732973"/>
                  <a:gd name="connsiteX2" fmla="*/ 2817602 w 4193197"/>
                  <a:gd name="connsiteY2" fmla="*/ 3293729 h 4732973"/>
                  <a:gd name="connsiteX3" fmla="*/ 3694648 w 4193197"/>
                  <a:gd name="connsiteY3" fmla="*/ 3319074 h 4732973"/>
                  <a:gd name="connsiteX4" fmla="*/ 3739953 w 4193197"/>
                  <a:gd name="connsiteY4" fmla="*/ 2864275 h 4732973"/>
                  <a:gd name="connsiteX5" fmla="*/ 3894780 w 4193197"/>
                  <a:gd name="connsiteY5" fmla="*/ 2718892 h 4732973"/>
                  <a:gd name="connsiteX6" fmla="*/ 3849533 w 4193197"/>
                  <a:gd name="connsiteY6" fmla="*/ 2632528 h 4732973"/>
                  <a:gd name="connsiteX7" fmla="*/ 3937577 w 4193197"/>
                  <a:gd name="connsiteY7" fmla="*/ 2536450 h 4732973"/>
                  <a:gd name="connsiteX8" fmla="*/ 3870902 w 4193197"/>
                  <a:gd name="connsiteY8" fmla="*/ 2327728 h 4732973"/>
                  <a:gd name="connsiteX9" fmla="*/ 4193179 w 4193197"/>
                  <a:gd name="connsiteY9" fmla="*/ 2118179 h 4732973"/>
                  <a:gd name="connsiteX10" fmla="*/ 3777308 w 4193197"/>
                  <a:gd name="connsiteY10" fmla="*/ 1501455 h 4732973"/>
                  <a:gd name="connsiteX11" fmla="*/ 2185723 w 4193197"/>
                  <a:gd name="connsiteY11" fmla="*/ 398 h 4732973"/>
                  <a:gd name="connsiteX12" fmla="*/ 734030 w 4193197"/>
                  <a:gd name="connsiteY12" fmla="*/ 949751 h 4732973"/>
                  <a:gd name="connsiteX13" fmla="*/ 1201500 w 4193197"/>
                  <a:gd name="connsiteY13" fmla="*/ 2874629 h 4732973"/>
                  <a:gd name="connsiteX14" fmla="*/ 0 w 4193197"/>
                  <a:gd name="connsiteY14" fmla="*/ 4732973 h 4732973"/>
                  <a:gd name="connsiteX0" fmla="*/ 2279716 w 4193197"/>
                  <a:gd name="connsiteY0" fmla="*/ 2810605 h 4732973"/>
                  <a:gd name="connsiteX1" fmla="*/ 2357263 w 4193197"/>
                  <a:gd name="connsiteY1" fmla="*/ 3138827 h 4732973"/>
                  <a:gd name="connsiteX2" fmla="*/ 2817602 w 4193197"/>
                  <a:gd name="connsiteY2" fmla="*/ 3293729 h 4732973"/>
                  <a:gd name="connsiteX3" fmla="*/ 3694648 w 4193197"/>
                  <a:gd name="connsiteY3" fmla="*/ 3319074 h 4732973"/>
                  <a:gd name="connsiteX4" fmla="*/ 3739953 w 4193197"/>
                  <a:gd name="connsiteY4" fmla="*/ 2864275 h 4732973"/>
                  <a:gd name="connsiteX5" fmla="*/ 3894780 w 4193197"/>
                  <a:gd name="connsiteY5" fmla="*/ 2718892 h 4732973"/>
                  <a:gd name="connsiteX6" fmla="*/ 3849533 w 4193197"/>
                  <a:gd name="connsiteY6" fmla="*/ 2632528 h 4732973"/>
                  <a:gd name="connsiteX7" fmla="*/ 3937577 w 4193197"/>
                  <a:gd name="connsiteY7" fmla="*/ 2536450 h 4732973"/>
                  <a:gd name="connsiteX8" fmla="*/ 3870902 w 4193197"/>
                  <a:gd name="connsiteY8" fmla="*/ 2327728 h 4732973"/>
                  <a:gd name="connsiteX9" fmla="*/ 4193179 w 4193197"/>
                  <a:gd name="connsiteY9" fmla="*/ 2118179 h 4732973"/>
                  <a:gd name="connsiteX10" fmla="*/ 3777308 w 4193197"/>
                  <a:gd name="connsiteY10" fmla="*/ 1501455 h 4732973"/>
                  <a:gd name="connsiteX11" fmla="*/ 2185723 w 4193197"/>
                  <a:gd name="connsiteY11" fmla="*/ 398 h 4732973"/>
                  <a:gd name="connsiteX12" fmla="*/ 734030 w 4193197"/>
                  <a:gd name="connsiteY12" fmla="*/ 949751 h 4732973"/>
                  <a:gd name="connsiteX13" fmla="*/ 1201500 w 4193197"/>
                  <a:gd name="connsiteY13" fmla="*/ 2874629 h 4732973"/>
                  <a:gd name="connsiteX14" fmla="*/ 0 w 4193197"/>
                  <a:gd name="connsiteY14" fmla="*/ 4732973 h 473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93197" h="4732973">
                    <a:moveTo>
                      <a:pt x="2279716" y="2810605"/>
                    </a:moveTo>
                    <a:cubicBezTo>
                      <a:pt x="2279699" y="2813553"/>
                      <a:pt x="2293118" y="3074893"/>
                      <a:pt x="2357263" y="3138827"/>
                    </a:cubicBezTo>
                    <a:cubicBezTo>
                      <a:pt x="2421408" y="3202761"/>
                      <a:pt x="2602241" y="3253640"/>
                      <a:pt x="2817602" y="3293729"/>
                    </a:cubicBezTo>
                    <a:cubicBezTo>
                      <a:pt x="3120276" y="3327299"/>
                      <a:pt x="3353266" y="3509408"/>
                      <a:pt x="3694648" y="3319074"/>
                    </a:cubicBezTo>
                    <a:cubicBezTo>
                      <a:pt x="3836971" y="3193980"/>
                      <a:pt x="3740754" y="3068884"/>
                      <a:pt x="3739953" y="2864275"/>
                    </a:cubicBezTo>
                    <a:cubicBezTo>
                      <a:pt x="3775679" y="2764000"/>
                      <a:pt x="3886456" y="2820251"/>
                      <a:pt x="3894780" y="2718892"/>
                    </a:cubicBezTo>
                    <a:cubicBezTo>
                      <a:pt x="3894481" y="2664585"/>
                      <a:pt x="3872007" y="2666128"/>
                      <a:pt x="3849533" y="2632528"/>
                    </a:cubicBezTo>
                    <a:cubicBezTo>
                      <a:pt x="3878881" y="2600502"/>
                      <a:pt x="3931042" y="2591288"/>
                      <a:pt x="3937577" y="2536450"/>
                    </a:cubicBezTo>
                    <a:cubicBezTo>
                      <a:pt x="3940460" y="2477004"/>
                      <a:pt x="3869273" y="2411880"/>
                      <a:pt x="3870902" y="2327728"/>
                    </a:cubicBezTo>
                    <a:cubicBezTo>
                      <a:pt x="3906766" y="2247276"/>
                      <a:pt x="4161291" y="2258266"/>
                      <a:pt x="4193179" y="2118179"/>
                    </a:cubicBezTo>
                    <a:cubicBezTo>
                      <a:pt x="4196354" y="1985492"/>
                      <a:pt x="3794012" y="1785217"/>
                      <a:pt x="3777308" y="1501455"/>
                    </a:cubicBezTo>
                    <a:cubicBezTo>
                      <a:pt x="3788793" y="-20640"/>
                      <a:pt x="2469409" y="9939"/>
                      <a:pt x="2185723" y="398"/>
                    </a:cubicBezTo>
                    <a:cubicBezTo>
                      <a:pt x="1833552" y="-11446"/>
                      <a:pt x="986143" y="239133"/>
                      <a:pt x="734030" y="949751"/>
                    </a:cubicBezTo>
                    <a:cubicBezTo>
                      <a:pt x="415922" y="2117157"/>
                      <a:pt x="1089409" y="2189270"/>
                      <a:pt x="1201500" y="2874629"/>
                    </a:cubicBezTo>
                    <a:cubicBezTo>
                      <a:pt x="1152798" y="3891375"/>
                      <a:pt x="200250" y="4412473"/>
                      <a:pt x="0" y="4732973"/>
                    </a:cubicBezTo>
                  </a:path>
                </a:pathLst>
              </a:custGeom>
              <a:ln w="38100">
                <a:solidFill>
                  <a:schemeClr val="accent6"/>
                </a:solidFill>
              </a:ln>
              <a:effectLst>
                <a:outerShdw algn="t" blurRad="50800" dir="5400000" dist="381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 rtlCol="0"/>
              <a:p>
                <a:pPr algn="ctr"/>
                <a:endParaRPr altLang="en-US" sz="2701" lang="ko-KR"/>
              </a:p>
            </p:txBody>
          </p:sp>
          <p:sp>
            <p:nvSpPr>
              <p:cNvPr id="1048750" name="Round Same Side Corner Rectangle 9"/>
              <p:cNvSpPr/>
              <p:nvPr/>
            </p:nvSpPr>
            <p:spPr>
              <a:xfrm rot="10800000">
                <a:off x="4326391" y="4080639"/>
                <a:ext cx="198721" cy="334249"/>
              </a:xfrm>
              <a:custGeom>
                <a:avLst/>
                <a:ahLst/>
                <a:rect l="l" t="t" r="r" b="b"/>
                <a:pathLst>
                  <a:path w="198721" h="334249">
                    <a:moveTo>
                      <a:pt x="198721" y="334249"/>
                    </a:moveTo>
                    <a:lnTo>
                      <a:pt x="0" y="334249"/>
                    </a:lnTo>
                    <a:lnTo>
                      <a:pt x="0" y="111716"/>
                    </a:lnTo>
                    <a:cubicBezTo>
                      <a:pt x="0" y="93424"/>
                      <a:pt x="14829" y="78595"/>
                      <a:pt x="33121" y="78595"/>
                    </a:cubicBezTo>
                    <a:lnTo>
                      <a:pt x="45876" y="78595"/>
                    </a:lnTo>
                    <a:lnTo>
                      <a:pt x="45876" y="17828"/>
                    </a:lnTo>
                    <a:cubicBezTo>
                      <a:pt x="45876" y="7982"/>
                      <a:pt x="53858" y="0"/>
                      <a:pt x="63704" y="0"/>
                    </a:cubicBezTo>
                    <a:lnTo>
                      <a:pt x="135016" y="0"/>
                    </a:lnTo>
                    <a:cubicBezTo>
                      <a:pt x="144862" y="0"/>
                      <a:pt x="152844" y="7982"/>
                      <a:pt x="152844" y="17828"/>
                    </a:cubicBezTo>
                    <a:lnTo>
                      <a:pt x="152844" y="78595"/>
                    </a:lnTo>
                    <a:lnTo>
                      <a:pt x="165600" y="78595"/>
                    </a:lnTo>
                    <a:cubicBezTo>
                      <a:pt x="183892" y="78595"/>
                      <a:pt x="198721" y="93424"/>
                      <a:pt x="198721" y="11171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8100">
                <a:noFill/>
              </a:ln>
              <a:effectLst>
                <a:outerShdw algn="t" blurRad="50800" dir="5400000" dist="381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sz="2701" lang="ko-KR"/>
              </a:p>
            </p:txBody>
          </p:sp>
        </p:grpSp>
        <p:grpSp>
          <p:nvGrpSpPr>
            <p:cNvPr id="101" name="Group 28"/>
            <p:cNvGrpSpPr/>
            <p:nvPr/>
          </p:nvGrpSpPr>
          <p:grpSpPr>
            <a:xfrm>
              <a:off x="2571278" y="2128688"/>
              <a:ext cx="1330765" cy="2215599"/>
              <a:chOff x="756338" y="2636912"/>
              <a:chExt cx="1152128" cy="1918185"/>
            </a:xfrm>
            <a:effectLst>
              <a:outerShdw algn="ctr" blurRad="63500" rotWithShape="0" sx="102000" sy="102000">
                <a:prstClr val="black">
                  <a:alpha val="40000"/>
                </a:prstClr>
              </a:outerShdw>
            </a:effectLst>
          </p:grpSpPr>
          <p:grpSp>
            <p:nvGrpSpPr>
              <p:cNvPr id="102" name="Group 29"/>
              <p:cNvGrpSpPr/>
              <p:nvPr/>
            </p:nvGrpSpPr>
            <p:grpSpPr>
              <a:xfrm>
                <a:off x="756338" y="2636912"/>
                <a:ext cx="1152128" cy="1918185"/>
                <a:chOff x="3631246" y="4903910"/>
                <a:chExt cx="446244" cy="742954"/>
              </a:xfrm>
            </p:grpSpPr>
            <p:sp>
              <p:nvSpPr>
                <p:cNvPr id="1048751" name="Freeform 6"/>
                <p:cNvSpPr>
                  <a:spLocks noEditPoints="1"/>
                </p:cNvSpPr>
                <p:nvPr/>
              </p:nvSpPr>
              <p:spPr bwMode="auto">
                <a:xfrm>
                  <a:off x="3631246" y="4903910"/>
                  <a:ext cx="446244" cy="742954"/>
                </a:xfrm>
                <a:custGeom>
                  <a:avLst/>
                  <a:gdLst>
                    <a:gd name="T0" fmla="*/ 530 w 566"/>
                    <a:gd name="T1" fmla="*/ 0 h 1053"/>
                    <a:gd name="T2" fmla="*/ 36 w 566"/>
                    <a:gd name="T3" fmla="*/ 0 h 1053"/>
                    <a:gd name="T4" fmla="*/ 0 w 566"/>
                    <a:gd name="T5" fmla="*/ 36 h 1053"/>
                    <a:gd name="T6" fmla="*/ 0 w 566"/>
                    <a:gd name="T7" fmla="*/ 1017 h 1053"/>
                    <a:gd name="T8" fmla="*/ 36 w 566"/>
                    <a:gd name="T9" fmla="*/ 1053 h 1053"/>
                    <a:gd name="T10" fmla="*/ 530 w 566"/>
                    <a:gd name="T11" fmla="*/ 1053 h 1053"/>
                    <a:gd name="T12" fmla="*/ 566 w 566"/>
                    <a:gd name="T13" fmla="*/ 1017 h 1053"/>
                    <a:gd name="T14" fmla="*/ 566 w 566"/>
                    <a:gd name="T15" fmla="*/ 36 h 1053"/>
                    <a:gd name="T16" fmla="*/ 530 w 566"/>
                    <a:gd name="T17" fmla="*/ 0 h 1053"/>
                    <a:gd name="T18" fmla="*/ 520 w 566"/>
                    <a:gd name="T19" fmla="*/ 911 h 1053"/>
                    <a:gd name="T20" fmla="*/ 48 w 566"/>
                    <a:gd name="T21" fmla="*/ 911 h 1053"/>
                    <a:gd name="T22" fmla="*/ 48 w 566"/>
                    <a:gd name="T23" fmla="*/ 108 h 1053"/>
                    <a:gd name="T24" fmla="*/ 520 w 566"/>
                    <a:gd name="T25" fmla="*/ 108 h 1053"/>
                    <a:gd name="T26" fmla="*/ 520 w 566"/>
                    <a:gd name="T27" fmla="*/ 911 h 10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6" h="1053">
                      <a:moveTo>
                        <a:pt x="530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6"/>
                      </a:cubicBezTo>
                      <a:cubicBezTo>
                        <a:pt x="0" y="1017"/>
                        <a:pt x="0" y="1017"/>
                        <a:pt x="0" y="1017"/>
                      </a:cubicBezTo>
                      <a:cubicBezTo>
                        <a:pt x="0" y="1037"/>
                        <a:pt x="16" y="1053"/>
                        <a:pt x="36" y="1053"/>
                      </a:cubicBezTo>
                      <a:cubicBezTo>
                        <a:pt x="530" y="1053"/>
                        <a:pt x="530" y="1053"/>
                        <a:pt x="530" y="1053"/>
                      </a:cubicBezTo>
                      <a:cubicBezTo>
                        <a:pt x="550" y="1053"/>
                        <a:pt x="566" y="1037"/>
                        <a:pt x="566" y="1017"/>
                      </a:cubicBezTo>
                      <a:cubicBezTo>
                        <a:pt x="566" y="36"/>
                        <a:pt x="566" y="36"/>
                        <a:pt x="566" y="36"/>
                      </a:cubicBezTo>
                      <a:cubicBezTo>
                        <a:pt x="566" y="16"/>
                        <a:pt x="550" y="0"/>
                        <a:pt x="530" y="0"/>
                      </a:cubicBezTo>
                      <a:close/>
                      <a:moveTo>
                        <a:pt x="520" y="911"/>
                      </a:moveTo>
                      <a:cubicBezTo>
                        <a:pt x="48" y="911"/>
                        <a:pt x="48" y="911"/>
                        <a:pt x="48" y="911"/>
                      </a:cubicBezTo>
                      <a:cubicBezTo>
                        <a:pt x="48" y="108"/>
                        <a:pt x="48" y="108"/>
                        <a:pt x="48" y="108"/>
                      </a:cubicBezTo>
                      <a:cubicBezTo>
                        <a:pt x="520" y="108"/>
                        <a:pt x="520" y="108"/>
                        <a:pt x="520" y="108"/>
                      </a:cubicBezTo>
                      <a:lnTo>
                        <a:pt x="520" y="91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  <a:prstTxWarp prst="textNoShape"/>
                  <a:noAutofit/>
                </a:bodyPr>
                <a:p>
                  <a:pPr algn="ctr"/>
                  <a:endParaRPr sz="2700" lang="en-US"/>
                </a:p>
              </p:txBody>
            </p:sp>
            <p:sp>
              <p:nvSpPr>
                <p:cNvPr id="1048752" name="Oval 33"/>
                <p:cNvSpPr/>
                <p:nvPr/>
              </p:nvSpPr>
              <p:spPr>
                <a:xfrm>
                  <a:off x="3822161" y="5563917"/>
                  <a:ext cx="64414" cy="64414"/>
                </a:xfrm>
                <a:prstGeom prst="ellipse"/>
                <a:solidFill>
                  <a:schemeClr val="accent6">
                    <a:lumMod val="60000"/>
                    <a:lumOff val="40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sz="2700" lang="en-US"/>
                </a:p>
              </p:txBody>
            </p:sp>
          </p:grpSp>
          <p:sp>
            <p:nvSpPr>
              <p:cNvPr id="1048753" name="Rounded Rectangle 6"/>
              <p:cNvSpPr/>
              <p:nvPr/>
            </p:nvSpPr>
            <p:spPr>
              <a:xfrm>
                <a:off x="1141457" y="2704713"/>
                <a:ext cx="381891" cy="4937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sz="2700" lang="ko-KR"/>
              </a:p>
            </p:txBody>
          </p:sp>
          <p:sp>
            <p:nvSpPr>
              <p:cNvPr id="1048754" name="Oval 31"/>
              <p:cNvSpPr/>
              <p:nvPr/>
            </p:nvSpPr>
            <p:spPr>
              <a:xfrm>
                <a:off x="1260394" y="4352086"/>
                <a:ext cx="144016" cy="144016"/>
              </a:xfrm>
              <a:prstGeom prst="ellipse"/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sz="2700" lang="ko-KR"/>
              </a:p>
            </p:txBody>
          </p:sp>
        </p:grpSp>
      </p:grpSp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3000"/>
          </a:schemeClr>
        </a:solidFill>
        <a:effectLst/>
      </p:bgPr>
    </p:bg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TextBox 19"/>
          <p:cNvSpPr txBox="1"/>
          <p:nvPr/>
        </p:nvSpPr>
        <p:spPr>
          <a:xfrm>
            <a:off x="464297" y="1892833"/>
            <a:ext cx="3754474" cy="2554545"/>
          </a:xfrm>
          <a:prstGeom prst="rect"/>
          <a:noFill/>
        </p:spPr>
        <p:txBody>
          <a:bodyPr rtlCol="0" wrap="square">
            <a:spAutoFit/>
          </a:bodyPr>
          <a:p>
            <a:r>
              <a:rPr altLang="ko-KR" b="1" dirty="0" sz="20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Perusahaan Konstruksi adalah Data Dasar dalam pengelolaan Sistem Informasi Jasa Konstruksi sebagai objek untuk dibina dan dikembangkan dalam peningkatan mutu Konstruksi.</a:t>
            </a:r>
            <a:endParaRPr altLang="en-US" b="1" dirty="0" sz="2000" lang="ko-KR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8760" name="Frame 42"/>
          <p:cNvSpPr/>
          <p:nvPr/>
        </p:nvSpPr>
        <p:spPr>
          <a:xfrm rot="18900000">
            <a:off x="8476285" y="1993433"/>
            <a:ext cx="1553092" cy="1553092"/>
          </a:xfrm>
          <a:prstGeom prst="frame">
            <a:avLst>
              <a:gd name="adj1" fmla="val 77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60958" compatLnSpc="1" forceAA="0" fromWordArt="0" horzOverflow="overflow" lIns="121917" numCol="1" rIns="121917" rot="0" rtlCol="0" spcCol="0" spcFirstLastPara="0" tIns="60958" vert="horz" vertOverflow="overflow" wrap="square">
            <a:prstTxWarp prst="textNoShape"/>
            <a:noAutofit/>
          </a:bodyPr>
          <a:p>
            <a:pPr algn="ctr"/>
            <a:endParaRPr altLang="en-US" lang="ko-KR">
              <a:solidFill>
                <a:schemeClr val="tx1"/>
              </a:solidFill>
            </a:endParaRPr>
          </a:p>
        </p:txBody>
      </p:sp>
      <p:pic>
        <p:nvPicPr>
          <p:cNvPr id="2097197" name="Picture Placeholder 1"/>
          <p:cNvPicPr>
            <a:picLocks noChangeAspect="1" noGrp="1"/>
          </p:cNvPicPr>
          <p:nvPr>
            <p:ph type="pic" idx="14"/>
          </p:nvPr>
        </p:nvPicPr>
        <p:blipFill>
          <a:blip xmlns:r="http://schemas.openxmlformats.org/officeDocument/2006/relationships" r:embed="rId1"/>
          <a:srcRect t="2489" b="2489"/>
          <a:stretch>
            <a:fillRect/>
          </a:stretch>
        </p:blipFill>
        <p:spPr/>
      </p:pic>
      <p:pic>
        <p:nvPicPr>
          <p:cNvPr id="2097198" name="Picture Placeholder 5"/>
          <p:cNvPicPr>
            <a:picLocks noChangeAspect="1" noGrp="1"/>
          </p:cNvPicPr>
          <p:nvPr>
            <p:ph type="pic" idx="12"/>
          </p:nvPr>
        </p:nvPicPr>
        <p:blipFill>
          <a:blip xmlns:r="http://schemas.openxmlformats.org/officeDocument/2006/relationships" r:embed="rId2"/>
          <a:srcRect l="3542" r="3542"/>
          <a:stretch>
            <a:fillRect/>
          </a:stretch>
        </p:blipFill>
        <p:spPr/>
      </p:pic>
      <p:pic>
        <p:nvPicPr>
          <p:cNvPr id="2097199" name="Picture Placeholder 56"/>
          <p:cNvPicPr>
            <a:picLocks noChangeAspect="1" noGrp="1"/>
          </p:cNvPicPr>
          <p:nvPr>
            <p:ph type="pic" idx="1"/>
          </p:nvPr>
        </p:nvPicPr>
        <p:blipFill>
          <a:blip xmlns:r="http://schemas.openxmlformats.org/officeDocument/2006/relationships" r:embed="rId3"/>
          <a:srcRect l="6721" r="6721"/>
          <a:stretch>
            <a:fillRect/>
          </a:stretch>
        </p:blipFill>
        <p:spPr/>
      </p:pic>
      <p:sp>
        <p:nvSpPr>
          <p:cNvPr id="1048761" name="TextBox 36"/>
          <p:cNvSpPr txBox="1"/>
          <p:nvPr/>
        </p:nvSpPr>
        <p:spPr>
          <a:xfrm flipH="1">
            <a:off x="560742" y="127592"/>
            <a:ext cx="3970314" cy="1569660"/>
          </a:xfrm>
          <a:prstGeom prst="rect"/>
          <a:noFill/>
        </p:spPr>
        <p:txBody>
          <a:bodyPr rtlCol="0" wrap="square">
            <a:spAutoFit/>
          </a:bodyPr>
          <a:p>
            <a:pPr algn="r"/>
            <a:r>
              <a:rPr b="1" dirty="0" sz="3200" lang="id-ID">
                <a:latin typeface="Arial Black" panose="020B0A04020102020204" pitchFamily="34" charset="0"/>
                <a:cs typeface="Segoe UI" panose="020B0502040204020203" pitchFamily="34" charset="0"/>
              </a:rPr>
              <a:t>Data Perusahaan </a:t>
            </a:r>
            <a:r>
              <a:rPr b="1" dirty="0" sz="3200" lang="id-ID" u="sng" smtClean="0">
                <a:latin typeface="Arial Black" panose="020B0A04020102020204" pitchFamily="34" charset="0"/>
                <a:cs typeface="Segoe UI" panose="020B0502040204020203" pitchFamily="34" charset="0"/>
              </a:rPr>
              <a:t>Konstruksi</a:t>
            </a:r>
            <a:endParaRPr b="1" dirty="0" sz="3200" lang="en-US" u="sng"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5" name="그룹 2"/>
          <p:cNvGrpSpPr/>
          <p:nvPr/>
        </p:nvGrpSpPr>
        <p:grpSpPr>
          <a:xfrm>
            <a:off x="13650" y="332312"/>
            <a:ext cx="1218086" cy="1114354"/>
            <a:chOff x="5552772" y="3314999"/>
            <a:chExt cx="3464643" cy="3428461"/>
          </a:xfrm>
        </p:grpSpPr>
        <p:sp>
          <p:nvSpPr>
            <p:cNvPr id="1048762" name="자유형: 도형 3"/>
            <p:cNvSpPr/>
            <p:nvPr/>
          </p:nvSpPr>
          <p:spPr>
            <a:xfrm rot="21415801">
              <a:off x="5552772" y="3314999"/>
              <a:ext cx="3428018" cy="3428461"/>
            </a:xfrm>
            <a:custGeom>
              <a:avLst/>
              <a:gdLst>
                <a:gd name="connsiteX0" fmla="*/ 1675856 w 3428018"/>
                <a:gd name="connsiteY0" fmla="*/ 0 h 3428461"/>
                <a:gd name="connsiteX1" fmla="*/ 1697264 w 3428018"/>
                <a:gd name="connsiteY1" fmla="*/ 0 h 3428461"/>
                <a:gd name="connsiteX2" fmla="*/ 1747629 w 3428018"/>
                <a:gd name="connsiteY2" fmla="*/ 2250 h 3428461"/>
                <a:gd name="connsiteX3" fmla="*/ 1945169 w 3428018"/>
                <a:gd name="connsiteY3" fmla="*/ 11720 h 3428461"/>
                <a:gd name="connsiteX4" fmla="*/ 1967085 w 3428018"/>
                <a:gd name="connsiteY4" fmla="*/ 32548 h 3428461"/>
                <a:gd name="connsiteX5" fmla="*/ 1993574 w 3428018"/>
                <a:gd name="connsiteY5" fmla="*/ 265176 h 3428461"/>
                <a:gd name="connsiteX6" fmla="*/ 2009684 w 3428018"/>
                <a:gd name="connsiteY6" fmla="*/ 410101 h 3428461"/>
                <a:gd name="connsiteX7" fmla="*/ 2026775 w 3428018"/>
                <a:gd name="connsiteY7" fmla="*/ 427155 h 3428461"/>
                <a:gd name="connsiteX8" fmla="*/ 2186505 w 3428018"/>
                <a:gd name="connsiteY8" fmla="*/ 476431 h 3428461"/>
                <a:gd name="connsiteX9" fmla="*/ 2240970 w 3428018"/>
                <a:gd name="connsiteY9" fmla="*/ 498783 h 3428461"/>
                <a:gd name="connsiteX10" fmla="*/ 2260056 w 3428018"/>
                <a:gd name="connsiteY10" fmla="*/ 495227 h 3428461"/>
                <a:gd name="connsiteX11" fmla="*/ 2354943 w 3428018"/>
                <a:gd name="connsiteY11" fmla="*/ 395369 h 3428461"/>
                <a:gd name="connsiteX12" fmla="*/ 2409481 w 3428018"/>
                <a:gd name="connsiteY12" fmla="*/ 338328 h 3428461"/>
                <a:gd name="connsiteX13" fmla="*/ 2516161 w 3428018"/>
                <a:gd name="connsiteY13" fmla="*/ 225661 h 3428461"/>
                <a:gd name="connsiteX14" fmla="*/ 2561989 w 3428018"/>
                <a:gd name="connsiteY14" fmla="*/ 221307 h 3428461"/>
                <a:gd name="connsiteX15" fmla="*/ 2756880 w 3428018"/>
                <a:gd name="connsiteY15" fmla="*/ 351246 h 3428461"/>
                <a:gd name="connsiteX16" fmla="*/ 2769399 w 3428018"/>
                <a:gd name="connsiteY16" fmla="*/ 395188 h 3428461"/>
                <a:gd name="connsiteX17" fmla="*/ 2629009 w 3428018"/>
                <a:gd name="connsiteY17" fmla="*/ 716498 h 3428461"/>
                <a:gd name="connsiteX18" fmla="*/ 2637972 w 3428018"/>
                <a:gd name="connsiteY18" fmla="*/ 764467 h 3428461"/>
                <a:gd name="connsiteX19" fmla="*/ 2773354 w 3428018"/>
                <a:gd name="connsiteY19" fmla="*/ 919553 h 3428461"/>
                <a:gd name="connsiteX20" fmla="*/ 2804378 w 3428018"/>
                <a:gd name="connsiteY20" fmla="*/ 929930 h 3428461"/>
                <a:gd name="connsiteX21" fmla="*/ 3155950 w 3428018"/>
                <a:gd name="connsiteY21" fmla="*/ 825754 h 3428461"/>
                <a:gd name="connsiteX22" fmla="*/ 3166256 w 3428018"/>
                <a:gd name="connsiteY22" fmla="*/ 822851 h 3428461"/>
                <a:gd name="connsiteX23" fmla="*/ 3188099 w 3428018"/>
                <a:gd name="connsiteY23" fmla="*/ 832830 h 3428461"/>
                <a:gd name="connsiteX24" fmla="*/ 3212157 w 3428018"/>
                <a:gd name="connsiteY24" fmla="*/ 883630 h 3428461"/>
                <a:gd name="connsiteX25" fmla="*/ 3300730 w 3428018"/>
                <a:gd name="connsiteY25" fmla="*/ 1060813 h 3428461"/>
                <a:gd name="connsiteX26" fmla="*/ 3292167 w 3428018"/>
                <a:gd name="connsiteY26" fmla="*/ 1095756 h 3428461"/>
                <a:gd name="connsiteX27" fmla="*/ 2994007 w 3428018"/>
                <a:gd name="connsiteY27" fmla="*/ 1316047 h 3428461"/>
                <a:gd name="connsiteX28" fmla="*/ 2984464 w 3428018"/>
                <a:gd name="connsiteY28" fmla="*/ 1342971 h 3428461"/>
                <a:gd name="connsiteX29" fmla="*/ 3028588 w 3428018"/>
                <a:gd name="connsiteY29" fmla="*/ 1559016 h 3428461"/>
                <a:gd name="connsiteX30" fmla="*/ 3046622 w 3428018"/>
                <a:gd name="connsiteY30" fmla="*/ 1579735 h 3428461"/>
                <a:gd name="connsiteX31" fmla="*/ 3262703 w 3428018"/>
                <a:gd name="connsiteY31" fmla="*/ 1631297 h 3428461"/>
                <a:gd name="connsiteX32" fmla="*/ 3412273 w 3428018"/>
                <a:gd name="connsiteY32" fmla="*/ 1667474 h 3428461"/>
                <a:gd name="connsiteX33" fmla="*/ 3427876 w 3428018"/>
                <a:gd name="connsiteY33" fmla="*/ 1688665 h 3428461"/>
                <a:gd name="connsiteX34" fmla="*/ 3418441 w 3428018"/>
                <a:gd name="connsiteY34" fmla="*/ 1876770 h 3428461"/>
                <a:gd name="connsiteX35" fmla="*/ 3415067 w 3428018"/>
                <a:gd name="connsiteY35" fmla="*/ 1936823 h 3428461"/>
                <a:gd name="connsiteX36" fmla="*/ 3387562 w 3428018"/>
                <a:gd name="connsiteY36" fmla="*/ 1968427 h 3428461"/>
                <a:gd name="connsiteX37" fmla="*/ 3189478 w 3428018"/>
                <a:gd name="connsiteY37" fmla="*/ 1990707 h 3428461"/>
                <a:gd name="connsiteX38" fmla="*/ 3016613 w 3428018"/>
                <a:gd name="connsiteY38" fmla="*/ 2009721 h 3428461"/>
                <a:gd name="connsiteX39" fmla="*/ 3000031 w 3428018"/>
                <a:gd name="connsiteY39" fmla="*/ 2027319 h 3428461"/>
                <a:gd name="connsiteX40" fmla="*/ 2939325 w 3428018"/>
                <a:gd name="connsiteY40" fmla="*/ 2214263 h 3428461"/>
                <a:gd name="connsiteX41" fmla="*/ 2927749 w 3428018"/>
                <a:gd name="connsiteY41" fmla="*/ 2241332 h 3428461"/>
                <a:gd name="connsiteX42" fmla="*/ 2931777 w 3428018"/>
                <a:gd name="connsiteY42" fmla="*/ 2260346 h 3428461"/>
                <a:gd name="connsiteX43" fmla="*/ 3088713 w 3428018"/>
                <a:gd name="connsiteY43" fmla="*/ 2409771 h 3428461"/>
                <a:gd name="connsiteX44" fmla="*/ 3153556 w 3428018"/>
                <a:gd name="connsiteY44" fmla="*/ 2471602 h 3428461"/>
                <a:gd name="connsiteX45" fmla="*/ 3207948 w 3428018"/>
                <a:gd name="connsiteY45" fmla="*/ 2523091 h 3428461"/>
                <a:gd name="connsiteX46" fmla="*/ 3210996 w 3428018"/>
                <a:gd name="connsiteY46" fmla="*/ 2552156 h 3428461"/>
                <a:gd name="connsiteX47" fmla="*/ 3069336 w 3428018"/>
                <a:gd name="connsiteY47" fmla="*/ 2766532 h 3428461"/>
                <a:gd name="connsiteX48" fmla="*/ 3040925 w 3428018"/>
                <a:gd name="connsiteY48" fmla="*/ 2773281 h 3428461"/>
                <a:gd name="connsiteX49" fmla="*/ 2838450 w 3428018"/>
                <a:gd name="connsiteY49" fmla="*/ 2685216 h 3428461"/>
                <a:gd name="connsiteX50" fmla="*/ 2697517 w 3428018"/>
                <a:gd name="connsiteY50" fmla="*/ 2623421 h 3428461"/>
                <a:gd name="connsiteX51" fmla="*/ 2669939 w 3428018"/>
                <a:gd name="connsiteY51" fmla="*/ 2629444 h 3428461"/>
                <a:gd name="connsiteX52" fmla="*/ 2508867 w 3428018"/>
                <a:gd name="connsiteY52" fmla="*/ 2772084 h 3428461"/>
                <a:gd name="connsiteX53" fmla="*/ 2497256 w 3428018"/>
                <a:gd name="connsiteY53" fmla="*/ 2806120 h 3428461"/>
                <a:gd name="connsiteX54" fmla="*/ 2601069 w 3428018"/>
                <a:gd name="connsiteY54" fmla="*/ 3156422 h 3428461"/>
                <a:gd name="connsiteX55" fmla="*/ 2585140 w 3428018"/>
                <a:gd name="connsiteY55" fmla="*/ 3192563 h 3428461"/>
                <a:gd name="connsiteX56" fmla="*/ 2363144 w 3428018"/>
                <a:gd name="connsiteY56" fmla="*/ 3302182 h 3428461"/>
                <a:gd name="connsiteX57" fmla="*/ 2332011 w 3428018"/>
                <a:gd name="connsiteY57" fmla="*/ 3294380 h 3428461"/>
                <a:gd name="connsiteX58" fmla="*/ 2123984 w 3428018"/>
                <a:gd name="connsiteY58" fmla="*/ 3012114 h 3428461"/>
                <a:gd name="connsiteX59" fmla="*/ 2108962 w 3428018"/>
                <a:gd name="connsiteY59" fmla="*/ 2991612 h 3428461"/>
                <a:gd name="connsiteX60" fmla="*/ 2085957 w 3428018"/>
                <a:gd name="connsiteY60" fmla="*/ 2984101 h 3428461"/>
                <a:gd name="connsiteX61" fmla="*/ 1864578 w 3428018"/>
                <a:gd name="connsiteY61" fmla="*/ 3028805 h 3428461"/>
                <a:gd name="connsiteX62" fmla="*/ 1847306 w 3428018"/>
                <a:gd name="connsiteY62" fmla="*/ 3045097 h 3428461"/>
                <a:gd name="connsiteX63" fmla="*/ 1763413 w 3428018"/>
                <a:gd name="connsiteY63" fmla="*/ 3395182 h 3428461"/>
                <a:gd name="connsiteX64" fmla="*/ 1760837 w 3428018"/>
                <a:gd name="connsiteY64" fmla="*/ 3405559 h 3428461"/>
                <a:gd name="connsiteX65" fmla="*/ 1728688 w 3428018"/>
                <a:gd name="connsiteY65" fmla="*/ 3427295 h 3428461"/>
                <a:gd name="connsiteX66" fmla="*/ 1679303 w 3428018"/>
                <a:gd name="connsiteY66" fmla="*/ 3425698 h 3428461"/>
                <a:gd name="connsiteX67" fmla="*/ 1483142 w 3428018"/>
                <a:gd name="connsiteY67" fmla="*/ 3414921 h 3428461"/>
                <a:gd name="connsiteX68" fmla="*/ 1459158 w 3428018"/>
                <a:gd name="connsiteY68" fmla="*/ 3392823 h 3428461"/>
                <a:gd name="connsiteX69" fmla="*/ 1435826 w 3428018"/>
                <a:gd name="connsiteY69" fmla="*/ 3188136 h 3428461"/>
                <a:gd name="connsiteX70" fmla="*/ 1416667 w 3428018"/>
                <a:gd name="connsiteY70" fmla="*/ 3016649 h 3428461"/>
                <a:gd name="connsiteX71" fmla="*/ 1402189 w 3428018"/>
                <a:gd name="connsiteY71" fmla="*/ 3000139 h 3428461"/>
                <a:gd name="connsiteX72" fmla="*/ 1184148 w 3428018"/>
                <a:gd name="connsiteY72" fmla="*/ 2927277 h 3428461"/>
                <a:gd name="connsiteX73" fmla="*/ 1165497 w 3428018"/>
                <a:gd name="connsiteY73" fmla="*/ 2931886 h 3428461"/>
                <a:gd name="connsiteX74" fmla="*/ 1033708 w 3428018"/>
                <a:gd name="connsiteY74" fmla="*/ 3070534 h 3428461"/>
                <a:gd name="connsiteX75" fmla="*/ 913566 w 3428018"/>
                <a:gd name="connsiteY75" fmla="*/ 3198078 h 3428461"/>
                <a:gd name="connsiteX76" fmla="*/ 898180 w 3428018"/>
                <a:gd name="connsiteY76" fmla="*/ 3212955 h 3428461"/>
                <a:gd name="connsiteX77" fmla="*/ 879602 w 3428018"/>
                <a:gd name="connsiteY77" fmla="*/ 3214842 h 3428461"/>
                <a:gd name="connsiteX78" fmla="*/ 864906 w 3428018"/>
                <a:gd name="connsiteY78" fmla="*/ 3205553 h 3428461"/>
                <a:gd name="connsiteX79" fmla="*/ 666677 w 3428018"/>
                <a:gd name="connsiteY79" fmla="*/ 3073400 h 3428461"/>
                <a:gd name="connsiteX80" fmla="*/ 655574 w 3428018"/>
                <a:gd name="connsiteY80" fmla="*/ 3035445 h 3428461"/>
                <a:gd name="connsiteX81" fmla="*/ 798576 w 3428018"/>
                <a:gd name="connsiteY81" fmla="*/ 2708003 h 3428461"/>
                <a:gd name="connsiteX82" fmla="*/ 787799 w 3428018"/>
                <a:gd name="connsiteY82" fmla="*/ 2659997 h 3428461"/>
                <a:gd name="connsiteX83" fmla="*/ 696250 w 3428018"/>
                <a:gd name="connsiteY83" fmla="*/ 2560792 h 3428461"/>
                <a:gd name="connsiteX84" fmla="*/ 653179 w 3428018"/>
                <a:gd name="connsiteY84" fmla="*/ 2506145 h 3428461"/>
                <a:gd name="connsiteX85" fmla="*/ 624296 w 3428018"/>
                <a:gd name="connsiteY85" fmla="*/ 2496240 h 3428461"/>
                <a:gd name="connsiteX86" fmla="*/ 365107 w 3428018"/>
                <a:gd name="connsiteY86" fmla="*/ 2573020 h 3428461"/>
                <a:gd name="connsiteX87" fmla="*/ 266301 w 3428018"/>
                <a:gd name="connsiteY87" fmla="*/ 2602230 h 3428461"/>
                <a:gd name="connsiteX88" fmla="*/ 236583 w 3428018"/>
                <a:gd name="connsiteY88" fmla="*/ 2589639 h 3428461"/>
                <a:gd name="connsiteX89" fmla="*/ 123335 w 3428018"/>
                <a:gd name="connsiteY89" fmla="*/ 2360495 h 3428461"/>
                <a:gd name="connsiteX90" fmla="*/ 130447 w 3428018"/>
                <a:gd name="connsiteY90" fmla="*/ 2333534 h 3428461"/>
                <a:gd name="connsiteX91" fmla="*/ 364163 w 3428018"/>
                <a:gd name="connsiteY91" fmla="*/ 2161141 h 3428461"/>
                <a:gd name="connsiteX92" fmla="*/ 434267 w 3428018"/>
                <a:gd name="connsiteY92" fmla="*/ 2109652 h 3428461"/>
                <a:gd name="connsiteX93" fmla="*/ 442686 w 3428018"/>
                <a:gd name="connsiteY93" fmla="*/ 2085812 h 3428461"/>
                <a:gd name="connsiteX94" fmla="*/ 398091 w 3428018"/>
                <a:gd name="connsiteY94" fmla="*/ 1865775 h 3428461"/>
                <a:gd name="connsiteX95" fmla="*/ 382560 w 3428018"/>
                <a:gd name="connsiteY95" fmla="*/ 1847596 h 3428461"/>
                <a:gd name="connsiteX96" fmla="*/ 75365 w 3428018"/>
                <a:gd name="connsiteY96" fmla="*/ 1774045 h 3428461"/>
                <a:gd name="connsiteX97" fmla="*/ 12881 w 3428018"/>
                <a:gd name="connsiteY97" fmla="*/ 1759168 h 3428461"/>
                <a:gd name="connsiteX98" fmla="*/ 0 w 3428018"/>
                <a:gd name="connsiteY98" fmla="*/ 1750786 h 3428461"/>
                <a:gd name="connsiteX99" fmla="*/ 0 w 3428018"/>
                <a:gd name="connsiteY99" fmla="*/ 1729377 h 3428461"/>
                <a:gd name="connsiteX100" fmla="*/ 2250 w 3428018"/>
                <a:gd name="connsiteY100" fmla="*/ 1677670 h 3428461"/>
                <a:gd name="connsiteX101" fmla="*/ 11757 w 3428018"/>
                <a:gd name="connsiteY101" fmla="*/ 1482780 h 3428461"/>
                <a:gd name="connsiteX102" fmla="*/ 34145 w 3428018"/>
                <a:gd name="connsiteY102" fmla="*/ 1459049 h 3428461"/>
                <a:gd name="connsiteX103" fmla="*/ 214920 w 3428018"/>
                <a:gd name="connsiteY103" fmla="*/ 1438475 h 3428461"/>
                <a:gd name="connsiteX104" fmla="*/ 410355 w 3428018"/>
                <a:gd name="connsiteY104" fmla="*/ 1416594 h 3428461"/>
                <a:gd name="connsiteX105" fmla="*/ 426611 w 3428018"/>
                <a:gd name="connsiteY105" fmla="*/ 1401899 h 3428461"/>
                <a:gd name="connsiteX106" fmla="*/ 498929 w 3428018"/>
                <a:gd name="connsiteY106" fmla="*/ 1185092 h 3428461"/>
                <a:gd name="connsiteX107" fmla="*/ 495155 w 3428018"/>
                <a:gd name="connsiteY107" fmla="*/ 1166187 h 3428461"/>
                <a:gd name="connsiteX108" fmla="*/ 336078 w 3428018"/>
                <a:gd name="connsiteY108" fmla="*/ 1015129 h 3428461"/>
                <a:gd name="connsiteX109" fmla="*/ 220690 w 3428018"/>
                <a:gd name="connsiteY109" fmla="*/ 905474 h 3428461"/>
                <a:gd name="connsiteX110" fmla="*/ 217025 w 3428018"/>
                <a:gd name="connsiteY110" fmla="*/ 871039 h 3428461"/>
                <a:gd name="connsiteX111" fmla="*/ 357051 w 3428018"/>
                <a:gd name="connsiteY111" fmla="*/ 660364 h 3428461"/>
                <a:gd name="connsiteX112" fmla="*/ 385354 w 3428018"/>
                <a:gd name="connsiteY112" fmla="*/ 653107 h 3428461"/>
                <a:gd name="connsiteX113" fmla="*/ 565731 w 3428018"/>
                <a:gd name="connsiteY113" fmla="*/ 731665 h 3428461"/>
                <a:gd name="connsiteX114" fmla="*/ 730032 w 3428018"/>
                <a:gd name="connsiteY114" fmla="*/ 803547 h 3428461"/>
                <a:gd name="connsiteX115" fmla="*/ 758226 w 3428018"/>
                <a:gd name="connsiteY115" fmla="*/ 797633 h 3428461"/>
                <a:gd name="connsiteX116" fmla="*/ 901519 w 3428018"/>
                <a:gd name="connsiteY116" fmla="*/ 667077 h 3428461"/>
                <a:gd name="connsiteX117" fmla="*/ 920895 w 3428018"/>
                <a:gd name="connsiteY117" fmla="*/ 652780 h 3428461"/>
                <a:gd name="connsiteX118" fmla="*/ 930656 w 3428018"/>
                <a:gd name="connsiteY118" fmla="*/ 625058 h 3428461"/>
                <a:gd name="connsiteX119" fmla="*/ 890016 w 3428018"/>
                <a:gd name="connsiteY119" fmla="*/ 487753 h 3428461"/>
                <a:gd name="connsiteX120" fmla="*/ 825827 w 3428018"/>
                <a:gd name="connsiteY120" fmla="*/ 270873 h 3428461"/>
                <a:gd name="connsiteX121" fmla="*/ 842954 w 3428018"/>
                <a:gd name="connsiteY121" fmla="*/ 233825 h 3428461"/>
                <a:gd name="connsiteX122" fmla="*/ 1059978 w 3428018"/>
                <a:gd name="connsiteY122" fmla="*/ 126202 h 3428461"/>
                <a:gd name="connsiteX123" fmla="*/ 1097062 w 3428018"/>
                <a:gd name="connsiteY123" fmla="*/ 135527 h 3428461"/>
                <a:gd name="connsiteX124" fmla="*/ 1316083 w 3428018"/>
                <a:gd name="connsiteY124" fmla="*/ 432961 h 3428461"/>
                <a:gd name="connsiteX125" fmla="*/ 1340648 w 3428018"/>
                <a:gd name="connsiteY125" fmla="*/ 442613 h 3428461"/>
                <a:gd name="connsiteX126" fmla="*/ 1559415 w 3428018"/>
                <a:gd name="connsiteY126" fmla="*/ 398199 h 3428461"/>
                <a:gd name="connsiteX127" fmla="*/ 1579735 w 3428018"/>
                <a:gd name="connsiteY127" fmla="*/ 379875 h 3428461"/>
                <a:gd name="connsiteX128" fmla="*/ 1664317 w 3428018"/>
                <a:gd name="connsiteY128" fmla="*/ 25835 h 3428461"/>
                <a:gd name="connsiteX129" fmla="*/ 1675856 w 3428018"/>
                <a:gd name="connsiteY129" fmla="*/ 0 h 342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428018" h="3428461">
                  <a:moveTo>
                    <a:pt x="1675856" y="0"/>
                  </a:moveTo>
                  <a:cubicBezTo>
                    <a:pt x="1683004" y="0"/>
                    <a:pt x="1690116" y="0"/>
                    <a:pt x="1697264" y="0"/>
                  </a:cubicBezTo>
                  <a:cubicBezTo>
                    <a:pt x="1713920" y="3302"/>
                    <a:pt x="1730938" y="2032"/>
                    <a:pt x="1747629" y="2250"/>
                  </a:cubicBezTo>
                  <a:cubicBezTo>
                    <a:pt x="1813633" y="2975"/>
                    <a:pt x="1879310" y="9071"/>
                    <a:pt x="1945169" y="11720"/>
                  </a:cubicBezTo>
                  <a:cubicBezTo>
                    <a:pt x="1961098" y="12373"/>
                    <a:pt x="1965089" y="16075"/>
                    <a:pt x="1967085" y="32548"/>
                  </a:cubicBezTo>
                  <a:cubicBezTo>
                    <a:pt x="1976519" y="110018"/>
                    <a:pt x="1984684" y="187633"/>
                    <a:pt x="1993574" y="265176"/>
                  </a:cubicBezTo>
                  <a:cubicBezTo>
                    <a:pt x="1999089" y="313472"/>
                    <a:pt x="2004822" y="361732"/>
                    <a:pt x="2009684" y="410101"/>
                  </a:cubicBezTo>
                  <a:cubicBezTo>
                    <a:pt x="2010809" y="421350"/>
                    <a:pt x="2017268" y="424978"/>
                    <a:pt x="2026775" y="427155"/>
                  </a:cubicBezTo>
                  <a:cubicBezTo>
                    <a:pt x="2081204" y="439747"/>
                    <a:pt x="2134290" y="456656"/>
                    <a:pt x="2186505" y="476431"/>
                  </a:cubicBezTo>
                  <a:cubicBezTo>
                    <a:pt x="2204866" y="483398"/>
                    <a:pt x="2223045" y="490837"/>
                    <a:pt x="2240970" y="498783"/>
                  </a:cubicBezTo>
                  <a:cubicBezTo>
                    <a:pt x="2248553" y="502158"/>
                    <a:pt x="2254105" y="501178"/>
                    <a:pt x="2260056" y="495227"/>
                  </a:cubicBezTo>
                  <a:cubicBezTo>
                    <a:pt x="2292532" y="462715"/>
                    <a:pt x="2323955" y="429224"/>
                    <a:pt x="2354943" y="395369"/>
                  </a:cubicBezTo>
                  <a:cubicBezTo>
                    <a:pt x="2372723" y="375956"/>
                    <a:pt x="2391556" y="357596"/>
                    <a:pt x="2409481" y="338328"/>
                  </a:cubicBezTo>
                  <a:cubicBezTo>
                    <a:pt x="2444678" y="300446"/>
                    <a:pt x="2480746" y="263362"/>
                    <a:pt x="2516161" y="225661"/>
                  </a:cubicBezTo>
                  <a:cubicBezTo>
                    <a:pt x="2536081" y="204470"/>
                    <a:pt x="2537243" y="204833"/>
                    <a:pt x="2561989" y="221307"/>
                  </a:cubicBezTo>
                  <a:cubicBezTo>
                    <a:pt x="2626977" y="264595"/>
                    <a:pt x="2691892" y="307921"/>
                    <a:pt x="2756880" y="351246"/>
                  </a:cubicBezTo>
                  <a:cubicBezTo>
                    <a:pt x="2781373" y="367574"/>
                    <a:pt x="2781554" y="367647"/>
                    <a:pt x="2769399" y="395188"/>
                  </a:cubicBezTo>
                  <a:cubicBezTo>
                    <a:pt x="2722336" y="502158"/>
                    <a:pt x="2675781" y="609382"/>
                    <a:pt x="2629009" y="716498"/>
                  </a:cubicBezTo>
                  <a:cubicBezTo>
                    <a:pt x="2617107" y="743785"/>
                    <a:pt x="2617289" y="743676"/>
                    <a:pt x="2637972" y="764467"/>
                  </a:cubicBezTo>
                  <a:cubicBezTo>
                    <a:pt x="2686449" y="813235"/>
                    <a:pt x="2732496" y="864108"/>
                    <a:pt x="2773354" y="919553"/>
                  </a:cubicBezTo>
                  <a:cubicBezTo>
                    <a:pt x="2785038" y="935373"/>
                    <a:pt x="2785256" y="935591"/>
                    <a:pt x="2804378" y="929930"/>
                  </a:cubicBezTo>
                  <a:cubicBezTo>
                    <a:pt x="2921545" y="895096"/>
                    <a:pt x="3038748" y="860443"/>
                    <a:pt x="3155950" y="825754"/>
                  </a:cubicBezTo>
                  <a:cubicBezTo>
                    <a:pt x="3159361" y="824738"/>
                    <a:pt x="3162845" y="823867"/>
                    <a:pt x="3166256" y="822851"/>
                  </a:cubicBezTo>
                  <a:cubicBezTo>
                    <a:pt x="3176488" y="819839"/>
                    <a:pt x="3183310" y="823432"/>
                    <a:pt x="3188099" y="832830"/>
                  </a:cubicBezTo>
                  <a:cubicBezTo>
                    <a:pt x="3196627" y="849521"/>
                    <a:pt x="3203775" y="866866"/>
                    <a:pt x="3212157" y="883630"/>
                  </a:cubicBezTo>
                  <a:cubicBezTo>
                    <a:pt x="3241657" y="942703"/>
                    <a:pt x="3271230" y="1001740"/>
                    <a:pt x="3300730" y="1060813"/>
                  </a:cubicBezTo>
                  <a:cubicBezTo>
                    <a:pt x="3310818" y="1081060"/>
                    <a:pt x="3310491" y="1082149"/>
                    <a:pt x="3292167" y="1095756"/>
                  </a:cubicBezTo>
                  <a:cubicBezTo>
                    <a:pt x="3192962" y="1169416"/>
                    <a:pt x="3093358" y="1242568"/>
                    <a:pt x="2994007" y="1316047"/>
                  </a:cubicBezTo>
                  <a:cubicBezTo>
                    <a:pt x="2983738" y="1323630"/>
                    <a:pt x="2980727" y="1330779"/>
                    <a:pt x="2984464" y="1342971"/>
                  </a:cubicBezTo>
                  <a:cubicBezTo>
                    <a:pt x="3006199" y="1413546"/>
                    <a:pt x="3019915" y="1485791"/>
                    <a:pt x="3028588" y="1559016"/>
                  </a:cubicBezTo>
                  <a:cubicBezTo>
                    <a:pt x="3030039" y="1571171"/>
                    <a:pt x="3034829" y="1576941"/>
                    <a:pt x="3046622" y="1579735"/>
                  </a:cubicBezTo>
                  <a:cubicBezTo>
                    <a:pt x="3118685" y="1596826"/>
                    <a:pt x="3190676" y="1614061"/>
                    <a:pt x="3262703" y="1631297"/>
                  </a:cubicBezTo>
                  <a:cubicBezTo>
                    <a:pt x="3312596" y="1643235"/>
                    <a:pt x="3362561" y="1654919"/>
                    <a:pt x="3412273" y="1667474"/>
                  </a:cubicBezTo>
                  <a:cubicBezTo>
                    <a:pt x="3427767" y="1671393"/>
                    <a:pt x="3428492" y="1672300"/>
                    <a:pt x="3427876" y="1688665"/>
                  </a:cubicBezTo>
                  <a:cubicBezTo>
                    <a:pt x="3425408" y="1751403"/>
                    <a:pt x="3423376" y="1814141"/>
                    <a:pt x="3418441" y="1876770"/>
                  </a:cubicBezTo>
                  <a:cubicBezTo>
                    <a:pt x="3416881" y="1896691"/>
                    <a:pt x="3415393" y="1916757"/>
                    <a:pt x="3415067" y="1936823"/>
                  </a:cubicBezTo>
                  <a:cubicBezTo>
                    <a:pt x="3414631" y="1962005"/>
                    <a:pt x="3412091" y="1965525"/>
                    <a:pt x="3387562" y="1968427"/>
                  </a:cubicBezTo>
                  <a:cubicBezTo>
                    <a:pt x="3321595" y="1976229"/>
                    <a:pt x="3255518" y="1983305"/>
                    <a:pt x="3189478" y="1990707"/>
                  </a:cubicBezTo>
                  <a:cubicBezTo>
                    <a:pt x="3131857" y="1997166"/>
                    <a:pt x="3074308" y="2004060"/>
                    <a:pt x="3016613" y="2009721"/>
                  </a:cubicBezTo>
                  <a:cubicBezTo>
                    <a:pt x="3005038" y="2010845"/>
                    <a:pt x="3002280" y="2018175"/>
                    <a:pt x="3000031" y="2027319"/>
                  </a:cubicBezTo>
                  <a:cubicBezTo>
                    <a:pt x="2984210" y="2091073"/>
                    <a:pt x="2964071" y="2153412"/>
                    <a:pt x="2939325" y="2214263"/>
                  </a:cubicBezTo>
                  <a:cubicBezTo>
                    <a:pt x="2935624" y="2223371"/>
                    <a:pt x="2931850" y="2232442"/>
                    <a:pt x="2927749" y="2241332"/>
                  </a:cubicBezTo>
                  <a:cubicBezTo>
                    <a:pt x="2924194" y="2249025"/>
                    <a:pt x="2925863" y="2254613"/>
                    <a:pt x="2931777" y="2260346"/>
                  </a:cubicBezTo>
                  <a:cubicBezTo>
                    <a:pt x="2983448" y="2310820"/>
                    <a:pt x="3036208" y="2360168"/>
                    <a:pt x="3088713" y="2409771"/>
                  </a:cubicBezTo>
                  <a:cubicBezTo>
                    <a:pt x="3110448" y="2430272"/>
                    <a:pt x="3132220" y="2450737"/>
                    <a:pt x="3153556" y="2471602"/>
                  </a:cubicBezTo>
                  <a:cubicBezTo>
                    <a:pt x="3171408" y="2489091"/>
                    <a:pt x="3190385" y="2505347"/>
                    <a:pt x="3207948" y="2523091"/>
                  </a:cubicBezTo>
                  <a:cubicBezTo>
                    <a:pt x="3219487" y="2534739"/>
                    <a:pt x="3219704" y="2538513"/>
                    <a:pt x="3210996" y="2552156"/>
                  </a:cubicBezTo>
                  <a:cubicBezTo>
                    <a:pt x="3164768" y="2624255"/>
                    <a:pt x="3116181" y="2694831"/>
                    <a:pt x="3069336" y="2766532"/>
                  </a:cubicBezTo>
                  <a:cubicBezTo>
                    <a:pt x="3061281" y="2778905"/>
                    <a:pt x="3056600" y="2780066"/>
                    <a:pt x="3040925" y="2773281"/>
                  </a:cubicBezTo>
                  <a:cubicBezTo>
                    <a:pt x="2973361" y="2744071"/>
                    <a:pt x="2905942" y="2714534"/>
                    <a:pt x="2838450" y="2685216"/>
                  </a:cubicBezTo>
                  <a:cubicBezTo>
                    <a:pt x="2791388" y="2664787"/>
                    <a:pt x="2744325" y="2644431"/>
                    <a:pt x="2697517" y="2623421"/>
                  </a:cubicBezTo>
                  <a:cubicBezTo>
                    <a:pt x="2685941" y="2618232"/>
                    <a:pt x="2678975" y="2619938"/>
                    <a:pt x="2669939" y="2629444"/>
                  </a:cubicBezTo>
                  <a:cubicBezTo>
                    <a:pt x="2620373" y="2681587"/>
                    <a:pt x="2566525" y="2729049"/>
                    <a:pt x="2508867" y="2772084"/>
                  </a:cubicBezTo>
                  <a:cubicBezTo>
                    <a:pt x="2491341" y="2785146"/>
                    <a:pt x="2491124" y="2785255"/>
                    <a:pt x="2497256" y="2806120"/>
                  </a:cubicBezTo>
                  <a:cubicBezTo>
                    <a:pt x="2531509" y="2922996"/>
                    <a:pt x="2566634" y="3039582"/>
                    <a:pt x="2601069" y="3156422"/>
                  </a:cubicBezTo>
                  <a:cubicBezTo>
                    <a:pt x="2608036" y="3180116"/>
                    <a:pt x="2607456" y="3181568"/>
                    <a:pt x="2585140" y="3192563"/>
                  </a:cubicBezTo>
                  <a:cubicBezTo>
                    <a:pt x="2511081" y="3228993"/>
                    <a:pt x="2436804" y="3264916"/>
                    <a:pt x="2363144" y="3302182"/>
                  </a:cubicBezTo>
                  <a:cubicBezTo>
                    <a:pt x="2346525" y="3310600"/>
                    <a:pt x="2343368" y="3309874"/>
                    <a:pt x="2332011" y="3294380"/>
                  </a:cubicBezTo>
                  <a:cubicBezTo>
                    <a:pt x="2262959" y="3200073"/>
                    <a:pt x="2193036" y="3106420"/>
                    <a:pt x="2123984" y="3012114"/>
                  </a:cubicBezTo>
                  <a:cubicBezTo>
                    <a:pt x="2118977" y="3005255"/>
                    <a:pt x="2113571" y="2998688"/>
                    <a:pt x="2108962" y="2991612"/>
                  </a:cubicBezTo>
                  <a:cubicBezTo>
                    <a:pt x="2103120" y="2982650"/>
                    <a:pt x="2095827" y="2981126"/>
                    <a:pt x="2085957" y="2984101"/>
                  </a:cubicBezTo>
                  <a:cubicBezTo>
                    <a:pt x="2013567" y="3005909"/>
                    <a:pt x="1939581" y="3020096"/>
                    <a:pt x="1864578" y="3028805"/>
                  </a:cubicBezTo>
                  <a:cubicBezTo>
                    <a:pt x="1853656" y="3030075"/>
                    <a:pt x="1849737" y="3035046"/>
                    <a:pt x="1847306" y="3045097"/>
                  </a:cubicBezTo>
                  <a:cubicBezTo>
                    <a:pt x="1819221" y="3161756"/>
                    <a:pt x="1791317" y="3278487"/>
                    <a:pt x="1763413" y="3395182"/>
                  </a:cubicBezTo>
                  <a:cubicBezTo>
                    <a:pt x="1762579" y="3398665"/>
                    <a:pt x="1761708" y="3402113"/>
                    <a:pt x="1760837" y="3405559"/>
                  </a:cubicBezTo>
                  <a:cubicBezTo>
                    <a:pt x="1754741" y="3429617"/>
                    <a:pt x="1753906" y="3430089"/>
                    <a:pt x="1728688" y="3427295"/>
                  </a:cubicBezTo>
                  <a:cubicBezTo>
                    <a:pt x="1712287" y="3425481"/>
                    <a:pt x="1695740" y="3426097"/>
                    <a:pt x="1679303" y="3425698"/>
                  </a:cubicBezTo>
                  <a:cubicBezTo>
                    <a:pt x="1613807" y="3423993"/>
                    <a:pt x="1548602" y="3417135"/>
                    <a:pt x="1483142" y="3414921"/>
                  </a:cubicBezTo>
                  <a:cubicBezTo>
                    <a:pt x="1465725" y="3414341"/>
                    <a:pt x="1461298" y="3410494"/>
                    <a:pt x="1459158" y="3392823"/>
                  </a:cubicBezTo>
                  <a:cubicBezTo>
                    <a:pt x="1450921" y="3324642"/>
                    <a:pt x="1443410" y="3256389"/>
                    <a:pt x="1435826" y="3188136"/>
                  </a:cubicBezTo>
                  <a:cubicBezTo>
                    <a:pt x="1429476" y="3130949"/>
                    <a:pt x="1422545" y="3073872"/>
                    <a:pt x="1416667" y="3016649"/>
                  </a:cubicBezTo>
                  <a:cubicBezTo>
                    <a:pt x="1415724" y="3007396"/>
                    <a:pt x="1411369" y="3002280"/>
                    <a:pt x="1402189" y="3000139"/>
                  </a:cubicBezTo>
                  <a:cubicBezTo>
                    <a:pt x="1327223" y="2982686"/>
                    <a:pt x="1254869" y="2957358"/>
                    <a:pt x="1184148" y="2927277"/>
                  </a:cubicBezTo>
                  <a:cubicBezTo>
                    <a:pt x="1176274" y="2923939"/>
                    <a:pt x="1171303" y="2925935"/>
                    <a:pt x="1165497" y="2931886"/>
                  </a:cubicBezTo>
                  <a:cubicBezTo>
                    <a:pt x="1120975" y="2977533"/>
                    <a:pt x="1077541" y="3024233"/>
                    <a:pt x="1033708" y="3070534"/>
                  </a:cubicBezTo>
                  <a:cubicBezTo>
                    <a:pt x="993576" y="3112952"/>
                    <a:pt x="952681" y="3154680"/>
                    <a:pt x="913566" y="3198078"/>
                  </a:cubicBezTo>
                  <a:cubicBezTo>
                    <a:pt x="908812" y="3203376"/>
                    <a:pt x="903660" y="3208347"/>
                    <a:pt x="898180" y="3212955"/>
                  </a:cubicBezTo>
                  <a:cubicBezTo>
                    <a:pt x="892411" y="3217817"/>
                    <a:pt x="886242" y="3218470"/>
                    <a:pt x="879602" y="3214842"/>
                  </a:cubicBezTo>
                  <a:cubicBezTo>
                    <a:pt x="874486" y="3212048"/>
                    <a:pt x="869732" y="3208782"/>
                    <a:pt x="864906" y="3205553"/>
                  </a:cubicBezTo>
                  <a:cubicBezTo>
                    <a:pt x="798830" y="3161502"/>
                    <a:pt x="732754" y="3117487"/>
                    <a:pt x="666677" y="3073400"/>
                  </a:cubicBezTo>
                  <a:cubicBezTo>
                    <a:pt x="646249" y="3059757"/>
                    <a:pt x="645596" y="3058233"/>
                    <a:pt x="655574" y="3035445"/>
                  </a:cubicBezTo>
                  <a:cubicBezTo>
                    <a:pt x="703362" y="2926334"/>
                    <a:pt x="750679" y="2817041"/>
                    <a:pt x="798576" y="2708003"/>
                  </a:cubicBezTo>
                  <a:cubicBezTo>
                    <a:pt x="810950" y="2679845"/>
                    <a:pt x="810151" y="2680970"/>
                    <a:pt x="787799" y="2659997"/>
                  </a:cubicBezTo>
                  <a:cubicBezTo>
                    <a:pt x="754961" y="2629190"/>
                    <a:pt x="725134" y="2595372"/>
                    <a:pt x="696250" y="2560792"/>
                  </a:cubicBezTo>
                  <a:cubicBezTo>
                    <a:pt x="681373" y="2542976"/>
                    <a:pt x="667077" y="2524724"/>
                    <a:pt x="653179" y="2506145"/>
                  </a:cubicBezTo>
                  <a:cubicBezTo>
                    <a:pt x="642076" y="2491305"/>
                    <a:pt x="641858" y="2491014"/>
                    <a:pt x="624296" y="2496240"/>
                  </a:cubicBezTo>
                  <a:cubicBezTo>
                    <a:pt x="537900" y="2521894"/>
                    <a:pt x="451467" y="2547330"/>
                    <a:pt x="365107" y="2573020"/>
                  </a:cubicBezTo>
                  <a:cubicBezTo>
                    <a:pt x="332196" y="2582817"/>
                    <a:pt x="299321" y="2592796"/>
                    <a:pt x="266301" y="2602230"/>
                  </a:cubicBezTo>
                  <a:cubicBezTo>
                    <a:pt x="248158" y="2607419"/>
                    <a:pt x="244566" y="2606222"/>
                    <a:pt x="236583" y="2589639"/>
                  </a:cubicBezTo>
                  <a:cubicBezTo>
                    <a:pt x="199608" y="2512858"/>
                    <a:pt x="161326" y="2436731"/>
                    <a:pt x="123335" y="2360495"/>
                  </a:cubicBezTo>
                  <a:cubicBezTo>
                    <a:pt x="116513" y="2346815"/>
                    <a:pt x="117602" y="2342932"/>
                    <a:pt x="130447" y="2333534"/>
                  </a:cubicBezTo>
                  <a:cubicBezTo>
                    <a:pt x="208534" y="2276348"/>
                    <a:pt x="286222" y="2218545"/>
                    <a:pt x="364163" y="2161141"/>
                  </a:cubicBezTo>
                  <a:cubicBezTo>
                    <a:pt x="387495" y="2143941"/>
                    <a:pt x="410645" y="2126452"/>
                    <a:pt x="434267" y="2109652"/>
                  </a:cubicBezTo>
                  <a:cubicBezTo>
                    <a:pt x="443157" y="2103338"/>
                    <a:pt x="445915" y="2096516"/>
                    <a:pt x="442686" y="2085812"/>
                  </a:cubicBezTo>
                  <a:cubicBezTo>
                    <a:pt x="420951" y="2013894"/>
                    <a:pt x="406581" y="1940379"/>
                    <a:pt x="398091" y="1865775"/>
                  </a:cubicBezTo>
                  <a:cubicBezTo>
                    <a:pt x="396893" y="1855361"/>
                    <a:pt x="393011" y="1850100"/>
                    <a:pt x="382560" y="1847596"/>
                  </a:cubicBezTo>
                  <a:cubicBezTo>
                    <a:pt x="280126" y="1823139"/>
                    <a:pt x="177800" y="1798465"/>
                    <a:pt x="75365" y="1774045"/>
                  </a:cubicBezTo>
                  <a:cubicBezTo>
                    <a:pt x="54537" y="1769074"/>
                    <a:pt x="33891" y="1763413"/>
                    <a:pt x="12881" y="1759168"/>
                  </a:cubicBezTo>
                  <a:cubicBezTo>
                    <a:pt x="7511" y="1758079"/>
                    <a:pt x="2649" y="1756120"/>
                    <a:pt x="0" y="1750786"/>
                  </a:cubicBezTo>
                  <a:cubicBezTo>
                    <a:pt x="0" y="1743637"/>
                    <a:pt x="0" y="1736526"/>
                    <a:pt x="0" y="1729377"/>
                  </a:cubicBezTo>
                  <a:cubicBezTo>
                    <a:pt x="3375" y="1712287"/>
                    <a:pt x="1996" y="1694833"/>
                    <a:pt x="2250" y="1677670"/>
                  </a:cubicBezTo>
                  <a:cubicBezTo>
                    <a:pt x="3157" y="1612574"/>
                    <a:pt x="8854" y="1547767"/>
                    <a:pt x="11757" y="1482780"/>
                  </a:cubicBezTo>
                  <a:cubicBezTo>
                    <a:pt x="12519" y="1465544"/>
                    <a:pt x="16256" y="1461189"/>
                    <a:pt x="34145" y="1459049"/>
                  </a:cubicBezTo>
                  <a:cubicBezTo>
                    <a:pt x="94343" y="1451755"/>
                    <a:pt x="154650" y="1445187"/>
                    <a:pt x="214920" y="1438475"/>
                  </a:cubicBezTo>
                  <a:cubicBezTo>
                    <a:pt x="280089" y="1431217"/>
                    <a:pt x="345150" y="1423307"/>
                    <a:pt x="410355" y="1416594"/>
                  </a:cubicBezTo>
                  <a:cubicBezTo>
                    <a:pt x="419753" y="1415615"/>
                    <a:pt x="424507" y="1410970"/>
                    <a:pt x="426611" y="1401899"/>
                  </a:cubicBezTo>
                  <a:cubicBezTo>
                    <a:pt x="443956" y="1327404"/>
                    <a:pt x="468485" y="1255232"/>
                    <a:pt x="498929" y="1185092"/>
                  </a:cubicBezTo>
                  <a:cubicBezTo>
                    <a:pt x="502231" y="1177508"/>
                    <a:pt x="501323" y="1172137"/>
                    <a:pt x="495155" y="1166187"/>
                  </a:cubicBezTo>
                  <a:cubicBezTo>
                    <a:pt x="442432" y="1115496"/>
                    <a:pt x="389273" y="1065312"/>
                    <a:pt x="336078" y="1015129"/>
                  </a:cubicBezTo>
                  <a:cubicBezTo>
                    <a:pt x="297470" y="978735"/>
                    <a:pt x="259116" y="942050"/>
                    <a:pt x="220690" y="905474"/>
                  </a:cubicBezTo>
                  <a:cubicBezTo>
                    <a:pt x="206175" y="891649"/>
                    <a:pt x="206067" y="887549"/>
                    <a:pt x="217025" y="871039"/>
                  </a:cubicBezTo>
                  <a:cubicBezTo>
                    <a:pt x="263579" y="800717"/>
                    <a:pt x="310860" y="730903"/>
                    <a:pt x="357051" y="660364"/>
                  </a:cubicBezTo>
                  <a:cubicBezTo>
                    <a:pt x="365288" y="647809"/>
                    <a:pt x="369897" y="646539"/>
                    <a:pt x="385354" y="653107"/>
                  </a:cubicBezTo>
                  <a:cubicBezTo>
                    <a:pt x="445734" y="678724"/>
                    <a:pt x="505569" y="705576"/>
                    <a:pt x="565731" y="731665"/>
                  </a:cubicBezTo>
                  <a:cubicBezTo>
                    <a:pt x="620558" y="755469"/>
                    <a:pt x="675531" y="779018"/>
                    <a:pt x="730032" y="803547"/>
                  </a:cubicBezTo>
                  <a:cubicBezTo>
                    <a:pt x="741825" y="808845"/>
                    <a:pt x="749663" y="806559"/>
                    <a:pt x="758226" y="797633"/>
                  </a:cubicBezTo>
                  <a:cubicBezTo>
                    <a:pt x="803039" y="750897"/>
                    <a:pt x="850102" y="706592"/>
                    <a:pt x="901519" y="667077"/>
                  </a:cubicBezTo>
                  <a:cubicBezTo>
                    <a:pt x="907905" y="662178"/>
                    <a:pt x="914436" y="657570"/>
                    <a:pt x="920895" y="652780"/>
                  </a:cubicBezTo>
                  <a:cubicBezTo>
                    <a:pt x="935228" y="642221"/>
                    <a:pt x="935591" y="641749"/>
                    <a:pt x="930656" y="625058"/>
                  </a:cubicBezTo>
                  <a:cubicBezTo>
                    <a:pt x="917158" y="579265"/>
                    <a:pt x="903514" y="533545"/>
                    <a:pt x="890016" y="487753"/>
                  </a:cubicBezTo>
                  <a:cubicBezTo>
                    <a:pt x="868680" y="415435"/>
                    <a:pt x="847054" y="343227"/>
                    <a:pt x="825827" y="270873"/>
                  </a:cubicBezTo>
                  <a:cubicBezTo>
                    <a:pt x="818969" y="247469"/>
                    <a:pt x="820456" y="244638"/>
                    <a:pt x="842954" y="233825"/>
                  </a:cubicBezTo>
                  <a:cubicBezTo>
                    <a:pt x="915743" y="198846"/>
                    <a:pt x="987661" y="162088"/>
                    <a:pt x="1059978" y="126202"/>
                  </a:cubicBezTo>
                  <a:cubicBezTo>
                    <a:pt x="1081314" y="115606"/>
                    <a:pt x="1082984" y="116332"/>
                    <a:pt x="1097062" y="135527"/>
                  </a:cubicBezTo>
                  <a:cubicBezTo>
                    <a:pt x="1169852" y="234841"/>
                    <a:pt x="1243258" y="333683"/>
                    <a:pt x="1316083" y="432961"/>
                  </a:cubicBezTo>
                  <a:cubicBezTo>
                    <a:pt x="1322614" y="441851"/>
                    <a:pt x="1328892" y="446060"/>
                    <a:pt x="1340648" y="442613"/>
                  </a:cubicBezTo>
                  <a:cubicBezTo>
                    <a:pt x="1412276" y="421604"/>
                    <a:pt x="1485211" y="406581"/>
                    <a:pt x="1559415" y="398199"/>
                  </a:cubicBezTo>
                  <a:cubicBezTo>
                    <a:pt x="1571716" y="396821"/>
                    <a:pt x="1576941" y="391632"/>
                    <a:pt x="1579735" y="379875"/>
                  </a:cubicBezTo>
                  <a:cubicBezTo>
                    <a:pt x="1607820" y="261838"/>
                    <a:pt x="1636232" y="143873"/>
                    <a:pt x="1664317" y="25835"/>
                  </a:cubicBezTo>
                  <a:cubicBezTo>
                    <a:pt x="1666494" y="16764"/>
                    <a:pt x="1665877" y="5915"/>
                    <a:pt x="1675856" y="0"/>
                  </a:cubicBezTo>
                  <a:close/>
                </a:path>
              </a:pathLst>
            </a:custGeom>
            <a:solidFill>
              <a:schemeClr val="accent5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dirty="0" lang="ko-KR"/>
            </a:p>
          </p:txBody>
        </p:sp>
        <p:sp>
          <p:nvSpPr>
            <p:cNvPr id="1048763" name="자유형: 도형 4"/>
            <p:cNvSpPr/>
            <p:nvPr/>
          </p:nvSpPr>
          <p:spPr>
            <a:xfrm>
              <a:off x="6252832" y="4011430"/>
              <a:ext cx="2028371" cy="2028371"/>
            </a:xfrm>
            <a:custGeom>
              <a:avLst/>
              <a:gdLst>
                <a:gd name="connsiteX0" fmla="*/ 2028372 w 2028371"/>
                <a:gd name="connsiteY0" fmla="*/ 1014186 h 2028371"/>
                <a:gd name="connsiteX1" fmla="*/ 1014186 w 2028371"/>
                <a:gd name="connsiteY1" fmla="*/ 2028371 h 2028371"/>
                <a:gd name="connsiteX2" fmla="*/ 0 w 2028371"/>
                <a:gd name="connsiteY2" fmla="*/ 1014186 h 2028371"/>
                <a:gd name="connsiteX3" fmla="*/ 1014186 w 2028371"/>
                <a:gd name="connsiteY3" fmla="*/ 0 h 2028371"/>
                <a:gd name="connsiteX4" fmla="*/ 2028372 w 2028371"/>
                <a:gd name="connsiteY4" fmla="*/ 1014186 h 202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371" h="2028371">
                  <a:moveTo>
                    <a:pt x="2028372" y="1014186"/>
                  </a:moveTo>
                  <a:cubicBezTo>
                    <a:pt x="2028372" y="1574305"/>
                    <a:pt x="1574305" y="2028371"/>
                    <a:pt x="1014186" y="2028371"/>
                  </a:cubicBezTo>
                  <a:cubicBezTo>
                    <a:pt x="454066" y="2028371"/>
                    <a:pt x="0" y="1574305"/>
                    <a:pt x="0" y="1014186"/>
                  </a:cubicBezTo>
                  <a:cubicBezTo>
                    <a:pt x="0" y="454066"/>
                    <a:pt x="454066" y="0"/>
                    <a:pt x="1014186" y="0"/>
                  </a:cubicBezTo>
                  <a:cubicBezTo>
                    <a:pt x="1574305" y="0"/>
                    <a:pt x="2028372" y="454066"/>
                    <a:pt x="2028372" y="1014186"/>
                  </a:cubicBezTo>
                  <a:close/>
                </a:path>
              </a:pathLst>
            </a:custGeom>
            <a:solidFill>
              <a:srgbClr val="FEFEFE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64" name="자유형: 도형 5"/>
            <p:cNvSpPr/>
            <p:nvPr/>
          </p:nvSpPr>
          <p:spPr>
            <a:xfrm>
              <a:off x="6412199" y="5186141"/>
              <a:ext cx="1734058" cy="850823"/>
            </a:xfrm>
            <a:custGeom>
              <a:avLst/>
              <a:gdLst>
                <a:gd name="connsiteX0" fmla="*/ 0 w 1734058"/>
                <a:gd name="connsiteY0" fmla="*/ 380350 h 850823"/>
                <a:gd name="connsiteX1" fmla="*/ 58021 w 1734058"/>
                <a:gd name="connsiteY1" fmla="*/ 295695 h 850823"/>
                <a:gd name="connsiteX2" fmla="*/ 191371 w 1734058"/>
                <a:gd name="connsiteY2" fmla="*/ 180125 h 850823"/>
                <a:gd name="connsiteX3" fmla="*/ 488115 w 1734058"/>
                <a:gd name="connsiteY3" fmla="*/ 66514 h 850823"/>
                <a:gd name="connsiteX4" fmla="*/ 583111 w 1734058"/>
                <a:gd name="connsiteY4" fmla="*/ 46086 h 850823"/>
                <a:gd name="connsiteX5" fmla="*/ 596900 w 1734058"/>
                <a:gd name="connsiteY5" fmla="*/ 34039 h 850823"/>
                <a:gd name="connsiteX6" fmla="*/ 607423 w 1734058"/>
                <a:gd name="connsiteY6" fmla="*/ 39 h 850823"/>
                <a:gd name="connsiteX7" fmla="*/ 617075 w 1734058"/>
                <a:gd name="connsiteY7" fmla="*/ 12775 h 850823"/>
                <a:gd name="connsiteX8" fmla="*/ 623897 w 1734058"/>
                <a:gd name="connsiteY8" fmla="*/ 59003 h 850823"/>
                <a:gd name="connsiteX9" fmla="*/ 664936 w 1734058"/>
                <a:gd name="connsiteY9" fmla="*/ 135602 h 850823"/>
                <a:gd name="connsiteX10" fmla="*/ 754779 w 1734058"/>
                <a:gd name="connsiteY10" fmla="*/ 208972 h 850823"/>
                <a:gd name="connsiteX11" fmla="*/ 855037 w 1734058"/>
                <a:gd name="connsiteY11" fmla="*/ 272871 h 850823"/>
                <a:gd name="connsiteX12" fmla="*/ 906744 w 1734058"/>
                <a:gd name="connsiteY12" fmla="*/ 266050 h 850823"/>
                <a:gd name="connsiteX13" fmla="*/ 984758 w 1734058"/>
                <a:gd name="connsiteY13" fmla="*/ 181794 h 850823"/>
                <a:gd name="connsiteX14" fmla="*/ 1037626 w 1734058"/>
                <a:gd name="connsiteY14" fmla="*/ 112996 h 850823"/>
                <a:gd name="connsiteX15" fmla="*/ 1061176 w 1734058"/>
                <a:gd name="connsiteY15" fmla="*/ 36288 h 850823"/>
                <a:gd name="connsiteX16" fmla="*/ 1065784 w 1734058"/>
                <a:gd name="connsiteY16" fmla="*/ 19089 h 850823"/>
                <a:gd name="connsiteX17" fmla="*/ 1093869 w 1734058"/>
                <a:gd name="connsiteY17" fmla="*/ 34547 h 850823"/>
                <a:gd name="connsiteX18" fmla="*/ 1319857 w 1734058"/>
                <a:gd name="connsiteY18" fmla="*/ 78960 h 850823"/>
                <a:gd name="connsiteX19" fmla="*/ 1531003 w 1734058"/>
                <a:gd name="connsiteY19" fmla="*/ 156721 h 850823"/>
                <a:gd name="connsiteX20" fmla="*/ 1663700 w 1734058"/>
                <a:gd name="connsiteY20" fmla="*/ 252297 h 850823"/>
                <a:gd name="connsiteX21" fmla="*/ 1725350 w 1734058"/>
                <a:gd name="connsiteY21" fmla="*/ 327518 h 850823"/>
                <a:gd name="connsiteX22" fmla="*/ 1734058 w 1734058"/>
                <a:gd name="connsiteY22" fmla="*/ 337460 h 850823"/>
                <a:gd name="connsiteX23" fmla="*/ 1498201 w 1734058"/>
                <a:gd name="connsiteY23" fmla="*/ 619835 h 850823"/>
                <a:gd name="connsiteX24" fmla="*/ 992959 w 1734058"/>
                <a:gd name="connsiteY24" fmla="*/ 842666 h 850823"/>
                <a:gd name="connsiteX25" fmla="*/ 767225 w 1734058"/>
                <a:gd name="connsiteY25" fmla="*/ 848181 h 850823"/>
                <a:gd name="connsiteX26" fmla="*/ 253746 w 1734058"/>
                <a:gd name="connsiteY26" fmla="*/ 654416 h 850823"/>
                <a:gd name="connsiteX27" fmla="*/ 3701 w 1734058"/>
                <a:gd name="connsiteY27" fmla="*/ 387316 h 850823"/>
                <a:gd name="connsiteX28" fmla="*/ 0 w 1734058"/>
                <a:gd name="connsiteY28" fmla="*/ 380350 h 85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34058" h="850823">
                  <a:moveTo>
                    <a:pt x="0" y="380350"/>
                  </a:moveTo>
                  <a:cubicBezTo>
                    <a:pt x="19703" y="352373"/>
                    <a:pt x="36939" y="322764"/>
                    <a:pt x="58021" y="295695"/>
                  </a:cubicBezTo>
                  <a:cubicBezTo>
                    <a:pt x="94923" y="248342"/>
                    <a:pt x="139990" y="210641"/>
                    <a:pt x="191371" y="180125"/>
                  </a:cubicBezTo>
                  <a:cubicBezTo>
                    <a:pt x="283754" y="125261"/>
                    <a:pt x="384375" y="91733"/>
                    <a:pt x="488115" y="66514"/>
                  </a:cubicBezTo>
                  <a:cubicBezTo>
                    <a:pt x="519575" y="58858"/>
                    <a:pt x="551325" y="52218"/>
                    <a:pt x="583111" y="46086"/>
                  </a:cubicBezTo>
                  <a:cubicBezTo>
                    <a:pt x="591058" y="44562"/>
                    <a:pt x="594396" y="40933"/>
                    <a:pt x="596900" y="34039"/>
                  </a:cubicBezTo>
                  <a:cubicBezTo>
                    <a:pt x="600928" y="22863"/>
                    <a:pt x="599367" y="9945"/>
                    <a:pt x="607423" y="39"/>
                  </a:cubicBezTo>
                  <a:cubicBezTo>
                    <a:pt x="617039" y="-614"/>
                    <a:pt x="616168" y="7078"/>
                    <a:pt x="617075" y="12775"/>
                  </a:cubicBezTo>
                  <a:cubicBezTo>
                    <a:pt x="619579" y="28160"/>
                    <a:pt x="621103" y="43654"/>
                    <a:pt x="623897" y="59003"/>
                  </a:cubicBezTo>
                  <a:cubicBezTo>
                    <a:pt x="629376" y="89084"/>
                    <a:pt x="644543" y="113722"/>
                    <a:pt x="664936" y="135602"/>
                  </a:cubicBezTo>
                  <a:cubicBezTo>
                    <a:pt x="691497" y="164196"/>
                    <a:pt x="722920" y="186910"/>
                    <a:pt x="754779" y="208972"/>
                  </a:cubicBezTo>
                  <a:cubicBezTo>
                    <a:pt x="787400" y="231542"/>
                    <a:pt x="820892" y="252733"/>
                    <a:pt x="855037" y="272871"/>
                  </a:cubicBezTo>
                  <a:cubicBezTo>
                    <a:pt x="873688" y="283902"/>
                    <a:pt x="891177" y="282414"/>
                    <a:pt x="906744" y="266050"/>
                  </a:cubicBezTo>
                  <a:cubicBezTo>
                    <a:pt x="933087" y="238327"/>
                    <a:pt x="959830" y="210895"/>
                    <a:pt x="984758" y="181794"/>
                  </a:cubicBezTo>
                  <a:cubicBezTo>
                    <a:pt x="1003590" y="159769"/>
                    <a:pt x="1021697" y="137235"/>
                    <a:pt x="1037626" y="112996"/>
                  </a:cubicBezTo>
                  <a:cubicBezTo>
                    <a:pt x="1052939" y="89665"/>
                    <a:pt x="1061357" y="64373"/>
                    <a:pt x="1061176" y="36288"/>
                  </a:cubicBezTo>
                  <a:cubicBezTo>
                    <a:pt x="1061139" y="30301"/>
                    <a:pt x="1059652" y="23588"/>
                    <a:pt x="1065784" y="19089"/>
                  </a:cubicBezTo>
                  <a:cubicBezTo>
                    <a:pt x="1070211" y="33168"/>
                    <a:pt x="1082875" y="32841"/>
                    <a:pt x="1093869" y="34547"/>
                  </a:cubicBezTo>
                  <a:cubicBezTo>
                    <a:pt x="1169815" y="46267"/>
                    <a:pt x="1245144" y="60818"/>
                    <a:pt x="1319857" y="78960"/>
                  </a:cubicBezTo>
                  <a:cubicBezTo>
                    <a:pt x="1393263" y="96813"/>
                    <a:pt x="1464383" y="120653"/>
                    <a:pt x="1531003" y="156721"/>
                  </a:cubicBezTo>
                  <a:cubicBezTo>
                    <a:pt x="1579336" y="182846"/>
                    <a:pt x="1625564" y="212238"/>
                    <a:pt x="1663700" y="252297"/>
                  </a:cubicBezTo>
                  <a:cubicBezTo>
                    <a:pt x="1686052" y="275774"/>
                    <a:pt x="1706735" y="300848"/>
                    <a:pt x="1725350" y="327518"/>
                  </a:cubicBezTo>
                  <a:cubicBezTo>
                    <a:pt x="1727926" y="331182"/>
                    <a:pt x="1730103" y="335029"/>
                    <a:pt x="1734058" y="337460"/>
                  </a:cubicBezTo>
                  <a:cubicBezTo>
                    <a:pt x="1673352" y="446535"/>
                    <a:pt x="1594358" y="540478"/>
                    <a:pt x="1498201" y="619835"/>
                  </a:cubicBezTo>
                  <a:cubicBezTo>
                    <a:pt x="1350808" y="741501"/>
                    <a:pt x="1182152" y="815524"/>
                    <a:pt x="992959" y="842666"/>
                  </a:cubicBezTo>
                  <a:cubicBezTo>
                    <a:pt x="943719" y="850032"/>
                    <a:pt x="820347" y="853660"/>
                    <a:pt x="767225" y="848181"/>
                  </a:cubicBezTo>
                  <a:cubicBezTo>
                    <a:pt x="578177" y="831163"/>
                    <a:pt x="406690" y="767192"/>
                    <a:pt x="253746" y="654416"/>
                  </a:cubicBezTo>
                  <a:cubicBezTo>
                    <a:pt x="153960" y="580828"/>
                    <a:pt x="70866" y="491529"/>
                    <a:pt x="3701" y="387316"/>
                  </a:cubicBezTo>
                  <a:cubicBezTo>
                    <a:pt x="2286" y="385103"/>
                    <a:pt x="1234" y="382672"/>
                    <a:pt x="0" y="38035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65" name="자유형: 도형 6"/>
            <p:cNvSpPr/>
            <p:nvPr/>
          </p:nvSpPr>
          <p:spPr>
            <a:xfrm>
              <a:off x="7204534" y="5473586"/>
              <a:ext cx="182263" cy="563976"/>
            </a:xfrm>
            <a:custGeom>
              <a:avLst/>
              <a:gdLst>
                <a:gd name="connsiteX0" fmla="*/ 9870 w 182263"/>
                <a:gd name="connsiteY0" fmla="*/ 562587 h 563976"/>
                <a:gd name="connsiteX1" fmla="*/ 43216 w 182263"/>
                <a:gd name="connsiteY1" fmla="*/ 141781 h 563976"/>
                <a:gd name="connsiteX2" fmla="*/ 0 w 182263"/>
                <a:gd name="connsiteY2" fmla="*/ 66053 h 563976"/>
                <a:gd name="connsiteX3" fmla="*/ 39479 w 182263"/>
                <a:gd name="connsiteY3" fmla="*/ 10790 h 563976"/>
                <a:gd name="connsiteX4" fmla="*/ 52977 w 182263"/>
                <a:gd name="connsiteY4" fmla="*/ 4367 h 563976"/>
                <a:gd name="connsiteX5" fmla="*/ 110200 w 182263"/>
                <a:gd name="connsiteY5" fmla="*/ 85 h 563976"/>
                <a:gd name="connsiteX6" fmla="*/ 122573 w 182263"/>
                <a:gd name="connsiteY6" fmla="*/ 5819 h 563976"/>
                <a:gd name="connsiteX7" fmla="*/ 165862 w 182263"/>
                <a:gd name="connsiteY7" fmla="*/ 54623 h 563976"/>
                <a:gd name="connsiteX8" fmla="*/ 133205 w 182263"/>
                <a:gd name="connsiteY8" fmla="*/ 138080 h 563976"/>
                <a:gd name="connsiteX9" fmla="*/ 182263 w 182263"/>
                <a:gd name="connsiteY9" fmla="*/ 555656 h 563976"/>
                <a:gd name="connsiteX10" fmla="*/ 9870 w 182263"/>
                <a:gd name="connsiteY10" fmla="*/ 562587 h 5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263" h="563976">
                  <a:moveTo>
                    <a:pt x="9870" y="562587"/>
                  </a:moveTo>
                  <a:cubicBezTo>
                    <a:pt x="15893" y="486314"/>
                    <a:pt x="38608" y="205209"/>
                    <a:pt x="43216" y="141781"/>
                  </a:cubicBezTo>
                  <a:cubicBezTo>
                    <a:pt x="44377" y="125924"/>
                    <a:pt x="2758" y="81910"/>
                    <a:pt x="0" y="66053"/>
                  </a:cubicBezTo>
                  <a:cubicBezTo>
                    <a:pt x="13208" y="47656"/>
                    <a:pt x="26634" y="29441"/>
                    <a:pt x="39479" y="10790"/>
                  </a:cubicBezTo>
                  <a:cubicBezTo>
                    <a:pt x="43071" y="5565"/>
                    <a:pt x="47498" y="4694"/>
                    <a:pt x="52977" y="4367"/>
                  </a:cubicBezTo>
                  <a:cubicBezTo>
                    <a:pt x="72063" y="3133"/>
                    <a:pt x="91186" y="1972"/>
                    <a:pt x="110200" y="85"/>
                  </a:cubicBezTo>
                  <a:cubicBezTo>
                    <a:pt x="116114" y="-495"/>
                    <a:pt x="119271" y="1936"/>
                    <a:pt x="122573" y="5819"/>
                  </a:cubicBezTo>
                  <a:cubicBezTo>
                    <a:pt x="134402" y="19680"/>
                    <a:pt x="153997" y="40798"/>
                    <a:pt x="165862" y="54623"/>
                  </a:cubicBezTo>
                  <a:cubicBezTo>
                    <a:pt x="154976" y="87280"/>
                    <a:pt x="133205" y="123566"/>
                    <a:pt x="133205" y="138080"/>
                  </a:cubicBezTo>
                  <a:cubicBezTo>
                    <a:pt x="144091" y="228794"/>
                    <a:pt x="177691" y="515851"/>
                    <a:pt x="182263" y="555656"/>
                  </a:cubicBezTo>
                  <a:cubicBezTo>
                    <a:pt x="133241" y="566215"/>
                    <a:pt x="45865" y="564401"/>
                    <a:pt x="9870" y="562587"/>
                  </a:cubicBezTo>
                  <a:close/>
                </a:path>
              </a:pathLst>
            </a:custGeom>
            <a:solidFill>
              <a:schemeClr val="accent3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66" name="자유형: 도형 7"/>
            <p:cNvSpPr/>
            <p:nvPr/>
          </p:nvSpPr>
          <p:spPr>
            <a:xfrm>
              <a:off x="6901692" y="4656470"/>
              <a:ext cx="716003" cy="814292"/>
            </a:xfrm>
            <a:custGeom>
              <a:avLst/>
              <a:gdLst>
                <a:gd name="connsiteX0" fmla="*/ 576291 w 716003"/>
                <a:gd name="connsiteY0" fmla="*/ 548760 h 814292"/>
                <a:gd name="connsiteX1" fmla="*/ 521137 w 716003"/>
                <a:gd name="connsiteY1" fmla="*/ 687553 h 814292"/>
                <a:gd name="connsiteX2" fmla="*/ 418557 w 716003"/>
                <a:gd name="connsiteY2" fmla="*/ 800256 h 814292"/>
                <a:gd name="connsiteX3" fmla="*/ 364963 w 716003"/>
                <a:gd name="connsiteY3" fmla="*/ 807404 h 814292"/>
                <a:gd name="connsiteX4" fmla="*/ 202476 w 716003"/>
                <a:gd name="connsiteY4" fmla="*/ 697132 h 814292"/>
                <a:gd name="connsiteX5" fmla="*/ 123554 w 716003"/>
                <a:gd name="connsiteY5" fmla="*/ 543426 h 814292"/>
                <a:gd name="connsiteX6" fmla="*/ 117930 w 716003"/>
                <a:gd name="connsiteY6" fmla="*/ 529746 h 814292"/>
                <a:gd name="connsiteX7" fmla="*/ 101347 w 716003"/>
                <a:gd name="connsiteY7" fmla="*/ 512365 h 814292"/>
                <a:gd name="connsiteX8" fmla="*/ 61469 w 716003"/>
                <a:gd name="connsiteY8" fmla="*/ 423066 h 814292"/>
                <a:gd name="connsiteX9" fmla="*/ 58820 w 716003"/>
                <a:gd name="connsiteY9" fmla="*/ 356337 h 814292"/>
                <a:gd name="connsiteX10" fmla="*/ 48624 w 716003"/>
                <a:gd name="connsiteY10" fmla="*/ 346975 h 814292"/>
                <a:gd name="connsiteX11" fmla="*/ 16765 w 716003"/>
                <a:gd name="connsiteY11" fmla="*/ 326582 h 814292"/>
                <a:gd name="connsiteX12" fmla="*/ 3485 w 716003"/>
                <a:gd name="connsiteY12" fmla="*/ 261450 h 814292"/>
                <a:gd name="connsiteX13" fmla="*/ 2505 w 716003"/>
                <a:gd name="connsiteY13" fmla="*/ 184306 h 814292"/>
                <a:gd name="connsiteX14" fmla="*/ 40315 w 716003"/>
                <a:gd name="connsiteY14" fmla="*/ 160720 h 814292"/>
                <a:gd name="connsiteX15" fmla="*/ 49060 w 716003"/>
                <a:gd name="connsiteY15" fmla="*/ 161591 h 814292"/>
                <a:gd name="connsiteX16" fmla="*/ 54067 w 716003"/>
                <a:gd name="connsiteY16" fmla="*/ 147367 h 814292"/>
                <a:gd name="connsiteX17" fmla="*/ 57260 w 716003"/>
                <a:gd name="connsiteY17" fmla="*/ 19170 h 814292"/>
                <a:gd name="connsiteX18" fmla="*/ 65860 w 716003"/>
                <a:gd name="connsiteY18" fmla="*/ 2188 h 814292"/>
                <a:gd name="connsiteX19" fmla="*/ 647012 w 716003"/>
                <a:gd name="connsiteY19" fmla="*/ 2769 h 814292"/>
                <a:gd name="connsiteX20" fmla="*/ 653253 w 716003"/>
                <a:gd name="connsiteY20" fmla="*/ 20875 h 814292"/>
                <a:gd name="connsiteX21" fmla="*/ 656083 w 716003"/>
                <a:gd name="connsiteY21" fmla="*/ 120697 h 814292"/>
                <a:gd name="connsiteX22" fmla="*/ 671650 w 716003"/>
                <a:gd name="connsiteY22" fmla="*/ 136663 h 814292"/>
                <a:gd name="connsiteX23" fmla="*/ 695635 w 716003"/>
                <a:gd name="connsiteY23" fmla="*/ 142505 h 814292"/>
                <a:gd name="connsiteX24" fmla="*/ 713161 w 716003"/>
                <a:gd name="connsiteY24" fmla="*/ 211339 h 814292"/>
                <a:gd name="connsiteX25" fmla="*/ 674480 w 716003"/>
                <a:gd name="connsiteY25" fmla="*/ 333078 h 814292"/>
                <a:gd name="connsiteX26" fmla="*/ 664248 w 716003"/>
                <a:gd name="connsiteY26" fmla="*/ 351765 h 814292"/>
                <a:gd name="connsiteX27" fmla="*/ 629595 w 716003"/>
                <a:gd name="connsiteY27" fmla="*/ 362723 h 814292"/>
                <a:gd name="connsiteX28" fmla="*/ 625386 w 716003"/>
                <a:gd name="connsiteY28" fmla="*/ 422304 h 814292"/>
                <a:gd name="connsiteX29" fmla="*/ 581117 w 716003"/>
                <a:gd name="connsiteY29" fmla="*/ 520276 h 814292"/>
                <a:gd name="connsiteX30" fmla="*/ 576291 w 716003"/>
                <a:gd name="connsiteY30" fmla="*/ 548760 h 81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003" h="814292">
                  <a:moveTo>
                    <a:pt x="576291" y="548760"/>
                  </a:moveTo>
                  <a:cubicBezTo>
                    <a:pt x="581915" y="604567"/>
                    <a:pt x="554048" y="647022"/>
                    <a:pt x="521137" y="687553"/>
                  </a:cubicBezTo>
                  <a:cubicBezTo>
                    <a:pt x="489060" y="727032"/>
                    <a:pt x="454045" y="763862"/>
                    <a:pt x="418557" y="800256"/>
                  </a:cubicBezTo>
                  <a:cubicBezTo>
                    <a:pt x="403099" y="816077"/>
                    <a:pt x="383433" y="818617"/>
                    <a:pt x="364963" y="807404"/>
                  </a:cubicBezTo>
                  <a:cubicBezTo>
                    <a:pt x="308902" y="773441"/>
                    <a:pt x="253965" y="737990"/>
                    <a:pt x="202476" y="697132"/>
                  </a:cubicBezTo>
                  <a:cubicBezTo>
                    <a:pt x="152474" y="657472"/>
                    <a:pt x="125622" y="607107"/>
                    <a:pt x="123554" y="543426"/>
                  </a:cubicBezTo>
                  <a:cubicBezTo>
                    <a:pt x="123373" y="538164"/>
                    <a:pt x="124425" y="532395"/>
                    <a:pt x="117930" y="529746"/>
                  </a:cubicBezTo>
                  <a:cubicBezTo>
                    <a:pt x="112414" y="523940"/>
                    <a:pt x="107189" y="517808"/>
                    <a:pt x="101347" y="512365"/>
                  </a:cubicBezTo>
                  <a:cubicBezTo>
                    <a:pt x="75367" y="488199"/>
                    <a:pt x="64880" y="457465"/>
                    <a:pt x="61469" y="423066"/>
                  </a:cubicBezTo>
                  <a:cubicBezTo>
                    <a:pt x="59256" y="400823"/>
                    <a:pt x="58893" y="378616"/>
                    <a:pt x="58820" y="356337"/>
                  </a:cubicBezTo>
                  <a:cubicBezTo>
                    <a:pt x="58784" y="349152"/>
                    <a:pt x="58712" y="344689"/>
                    <a:pt x="48624" y="346975"/>
                  </a:cubicBezTo>
                  <a:cubicBezTo>
                    <a:pt x="34328" y="350168"/>
                    <a:pt x="23732" y="342693"/>
                    <a:pt x="16765" y="326582"/>
                  </a:cubicBezTo>
                  <a:cubicBezTo>
                    <a:pt x="7839" y="305863"/>
                    <a:pt x="5952" y="283402"/>
                    <a:pt x="3485" y="261450"/>
                  </a:cubicBezTo>
                  <a:cubicBezTo>
                    <a:pt x="618" y="235904"/>
                    <a:pt x="-2176" y="210214"/>
                    <a:pt x="2505" y="184306"/>
                  </a:cubicBezTo>
                  <a:cubicBezTo>
                    <a:pt x="7004" y="159414"/>
                    <a:pt x="16439" y="152919"/>
                    <a:pt x="40315" y="160720"/>
                  </a:cubicBezTo>
                  <a:cubicBezTo>
                    <a:pt x="43145" y="161664"/>
                    <a:pt x="45866" y="164022"/>
                    <a:pt x="49060" y="161591"/>
                  </a:cubicBezTo>
                  <a:cubicBezTo>
                    <a:pt x="54938" y="158325"/>
                    <a:pt x="53994" y="152592"/>
                    <a:pt x="54067" y="147367"/>
                  </a:cubicBezTo>
                  <a:cubicBezTo>
                    <a:pt x="54248" y="126430"/>
                    <a:pt x="57623" y="41050"/>
                    <a:pt x="57260" y="19170"/>
                  </a:cubicBezTo>
                  <a:cubicBezTo>
                    <a:pt x="57151" y="12348"/>
                    <a:pt x="58966" y="5817"/>
                    <a:pt x="65860" y="2188"/>
                  </a:cubicBezTo>
                  <a:cubicBezTo>
                    <a:pt x="72210" y="-715"/>
                    <a:pt x="640444" y="-932"/>
                    <a:pt x="647012" y="2769"/>
                  </a:cubicBezTo>
                  <a:cubicBezTo>
                    <a:pt x="653253" y="7341"/>
                    <a:pt x="652709" y="14308"/>
                    <a:pt x="653253" y="20875"/>
                  </a:cubicBezTo>
                  <a:cubicBezTo>
                    <a:pt x="656083" y="54113"/>
                    <a:pt x="656265" y="87387"/>
                    <a:pt x="656083" y="120697"/>
                  </a:cubicBezTo>
                  <a:cubicBezTo>
                    <a:pt x="656011" y="136191"/>
                    <a:pt x="656301" y="136119"/>
                    <a:pt x="671650" y="136663"/>
                  </a:cubicBezTo>
                  <a:cubicBezTo>
                    <a:pt x="680032" y="136953"/>
                    <a:pt x="688704" y="136155"/>
                    <a:pt x="695635" y="142505"/>
                  </a:cubicBezTo>
                  <a:cubicBezTo>
                    <a:pt x="720055" y="160720"/>
                    <a:pt x="717551" y="185866"/>
                    <a:pt x="713161" y="211339"/>
                  </a:cubicBezTo>
                  <a:cubicBezTo>
                    <a:pt x="705831" y="253648"/>
                    <a:pt x="690446" y="293490"/>
                    <a:pt x="674480" y="333078"/>
                  </a:cubicBezTo>
                  <a:cubicBezTo>
                    <a:pt x="671831" y="339609"/>
                    <a:pt x="668130" y="345850"/>
                    <a:pt x="664248" y="351765"/>
                  </a:cubicBezTo>
                  <a:cubicBezTo>
                    <a:pt x="653797" y="367658"/>
                    <a:pt x="648609" y="369291"/>
                    <a:pt x="629595" y="362723"/>
                  </a:cubicBezTo>
                  <a:cubicBezTo>
                    <a:pt x="629813" y="383007"/>
                    <a:pt x="629450" y="402855"/>
                    <a:pt x="625386" y="422304"/>
                  </a:cubicBezTo>
                  <a:cubicBezTo>
                    <a:pt x="617911" y="458191"/>
                    <a:pt x="600095" y="489578"/>
                    <a:pt x="581117" y="520276"/>
                  </a:cubicBezTo>
                  <a:cubicBezTo>
                    <a:pt x="575311" y="529528"/>
                    <a:pt x="572263" y="538273"/>
                    <a:pt x="576291" y="548760"/>
                  </a:cubicBezTo>
                  <a:close/>
                </a:path>
              </a:pathLst>
            </a:custGeom>
            <a:solidFill>
              <a:srgbClr val="FEAF91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67" name="자유형: 도형 8"/>
            <p:cNvSpPr/>
            <p:nvPr/>
          </p:nvSpPr>
          <p:spPr>
            <a:xfrm>
              <a:off x="6834561" y="4149696"/>
              <a:ext cx="884471" cy="511663"/>
            </a:xfrm>
            <a:custGeom>
              <a:avLst/>
              <a:gdLst>
                <a:gd name="connsiteX0" fmla="*/ 9910 w 884471"/>
                <a:gd name="connsiteY0" fmla="*/ 511647 h 511663"/>
                <a:gd name="connsiteX1" fmla="*/ 4 w 884471"/>
                <a:gd name="connsiteY1" fmla="*/ 501632 h 511663"/>
                <a:gd name="connsiteX2" fmla="*/ 4 w 884471"/>
                <a:gd name="connsiteY2" fmla="*/ 415962 h 511663"/>
                <a:gd name="connsiteX3" fmla="*/ 9728 w 884471"/>
                <a:gd name="connsiteY3" fmla="*/ 405983 h 511663"/>
                <a:gd name="connsiteX4" fmla="*/ 38757 w 884471"/>
                <a:gd name="connsiteY4" fmla="*/ 405983 h 511663"/>
                <a:gd name="connsiteX5" fmla="*/ 43982 w 884471"/>
                <a:gd name="connsiteY5" fmla="*/ 371040 h 511663"/>
                <a:gd name="connsiteX6" fmla="*/ 204147 w 884471"/>
                <a:gd name="connsiteY6" fmla="*/ 74404 h 511663"/>
                <a:gd name="connsiteX7" fmla="*/ 528215 w 884471"/>
                <a:gd name="connsiteY7" fmla="*/ 12283 h 511663"/>
                <a:gd name="connsiteX8" fmla="*/ 822891 w 884471"/>
                <a:gd name="connsiteY8" fmla="*/ 362259 h 511663"/>
                <a:gd name="connsiteX9" fmla="*/ 824270 w 884471"/>
                <a:gd name="connsiteY9" fmla="*/ 397021 h 511663"/>
                <a:gd name="connsiteX10" fmla="*/ 834466 w 884471"/>
                <a:gd name="connsiteY10" fmla="*/ 406890 h 511663"/>
                <a:gd name="connsiteX11" fmla="*/ 874598 w 884471"/>
                <a:gd name="connsiteY11" fmla="*/ 406636 h 511663"/>
                <a:gd name="connsiteX12" fmla="*/ 884432 w 884471"/>
                <a:gd name="connsiteY12" fmla="*/ 416688 h 511663"/>
                <a:gd name="connsiteX13" fmla="*/ 884468 w 884471"/>
                <a:gd name="connsiteY13" fmla="*/ 501015 h 511663"/>
                <a:gd name="connsiteX14" fmla="*/ 873836 w 884471"/>
                <a:gd name="connsiteY14" fmla="*/ 511647 h 511663"/>
                <a:gd name="connsiteX15" fmla="*/ 9910 w 884471"/>
                <a:gd name="connsiteY15" fmla="*/ 511647 h 51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4471" h="511663">
                  <a:moveTo>
                    <a:pt x="9910" y="511647"/>
                  </a:moveTo>
                  <a:cubicBezTo>
                    <a:pt x="2253" y="511756"/>
                    <a:pt x="-105" y="509144"/>
                    <a:pt x="4" y="501632"/>
                  </a:cubicBezTo>
                  <a:cubicBezTo>
                    <a:pt x="330" y="473076"/>
                    <a:pt x="294" y="444519"/>
                    <a:pt x="4" y="415962"/>
                  </a:cubicBezTo>
                  <a:cubicBezTo>
                    <a:pt x="-69" y="409031"/>
                    <a:pt x="2798" y="406274"/>
                    <a:pt x="9728" y="405983"/>
                  </a:cubicBezTo>
                  <a:cubicBezTo>
                    <a:pt x="20650" y="405512"/>
                    <a:pt x="24242" y="405983"/>
                    <a:pt x="38757" y="405983"/>
                  </a:cubicBezTo>
                  <a:cubicBezTo>
                    <a:pt x="48118" y="405983"/>
                    <a:pt x="43510" y="382144"/>
                    <a:pt x="43982" y="371040"/>
                  </a:cubicBezTo>
                  <a:cubicBezTo>
                    <a:pt x="49243" y="246181"/>
                    <a:pt x="105268" y="146831"/>
                    <a:pt x="204147" y="74404"/>
                  </a:cubicBezTo>
                  <a:cubicBezTo>
                    <a:pt x="300848" y="3575"/>
                    <a:pt x="410685" y="-15621"/>
                    <a:pt x="528215" y="12283"/>
                  </a:cubicBezTo>
                  <a:cubicBezTo>
                    <a:pt x="689868" y="50674"/>
                    <a:pt x="813166" y="196651"/>
                    <a:pt x="822891" y="362259"/>
                  </a:cubicBezTo>
                  <a:cubicBezTo>
                    <a:pt x="823580" y="373834"/>
                    <a:pt x="824415" y="385446"/>
                    <a:pt x="824270" y="397021"/>
                  </a:cubicBezTo>
                  <a:cubicBezTo>
                    <a:pt x="824161" y="404713"/>
                    <a:pt x="826991" y="407144"/>
                    <a:pt x="834466" y="406890"/>
                  </a:cubicBezTo>
                  <a:cubicBezTo>
                    <a:pt x="847819" y="406455"/>
                    <a:pt x="861245" y="407144"/>
                    <a:pt x="874598" y="406636"/>
                  </a:cubicBezTo>
                  <a:cubicBezTo>
                    <a:pt x="882291" y="406346"/>
                    <a:pt x="884541" y="409249"/>
                    <a:pt x="884432" y="416688"/>
                  </a:cubicBezTo>
                  <a:cubicBezTo>
                    <a:pt x="884105" y="444773"/>
                    <a:pt x="884033" y="472894"/>
                    <a:pt x="884468" y="501015"/>
                  </a:cubicBezTo>
                  <a:cubicBezTo>
                    <a:pt x="884577" y="509180"/>
                    <a:pt x="882073" y="511901"/>
                    <a:pt x="873836" y="511647"/>
                  </a:cubicBezTo>
                  <a:cubicBezTo>
                    <a:pt x="855077" y="511139"/>
                    <a:pt x="29068" y="511393"/>
                    <a:pt x="9910" y="511647"/>
                  </a:cubicBezTo>
                  <a:close/>
                </a:path>
              </a:pathLst>
            </a:custGeom>
            <a:solidFill>
              <a:schemeClr val="accent1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68" name="자유형: 도형 9"/>
            <p:cNvSpPr/>
            <p:nvPr/>
          </p:nvSpPr>
          <p:spPr>
            <a:xfrm>
              <a:off x="7549574" y="4661341"/>
              <a:ext cx="89879" cy="138201"/>
            </a:xfrm>
            <a:custGeom>
              <a:avLst/>
              <a:gdLst>
                <a:gd name="connsiteX0" fmla="*/ 0 w 89879"/>
                <a:gd name="connsiteY0" fmla="*/ 402 h 138201"/>
                <a:gd name="connsiteX1" fmla="*/ 82695 w 89879"/>
                <a:gd name="connsiteY1" fmla="*/ 3 h 138201"/>
                <a:gd name="connsiteX2" fmla="*/ 89880 w 89879"/>
                <a:gd name="connsiteY2" fmla="*/ 2398 h 138201"/>
                <a:gd name="connsiteX3" fmla="*/ 47679 w 89879"/>
                <a:gd name="connsiteY3" fmla="*/ 137526 h 138201"/>
                <a:gd name="connsiteX4" fmla="*/ 7112 w 89879"/>
                <a:gd name="connsiteY4" fmla="*/ 138034 h 138201"/>
                <a:gd name="connsiteX5" fmla="*/ 3193 w 89879"/>
                <a:gd name="connsiteY5" fmla="*/ 128164 h 138201"/>
                <a:gd name="connsiteX6" fmla="*/ 0 w 89879"/>
                <a:gd name="connsiteY6" fmla="*/ 402 h 13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79" h="138201">
                  <a:moveTo>
                    <a:pt x="0" y="402"/>
                  </a:moveTo>
                  <a:cubicBezTo>
                    <a:pt x="27577" y="257"/>
                    <a:pt x="55154" y="112"/>
                    <a:pt x="82695" y="3"/>
                  </a:cubicBezTo>
                  <a:cubicBezTo>
                    <a:pt x="85344" y="3"/>
                    <a:pt x="88102" y="-179"/>
                    <a:pt x="89880" y="2398"/>
                  </a:cubicBezTo>
                  <a:cubicBezTo>
                    <a:pt x="79901" y="48698"/>
                    <a:pt x="63391" y="92967"/>
                    <a:pt x="47679" y="137526"/>
                  </a:cubicBezTo>
                  <a:cubicBezTo>
                    <a:pt x="34181" y="138433"/>
                    <a:pt x="20792" y="135385"/>
                    <a:pt x="7112" y="138034"/>
                  </a:cubicBezTo>
                  <a:cubicBezTo>
                    <a:pt x="-218" y="139449"/>
                    <a:pt x="3193" y="131538"/>
                    <a:pt x="3193" y="128164"/>
                  </a:cubicBezTo>
                  <a:cubicBezTo>
                    <a:pt x="3375" y="85528"/>
                    <a:pt x="1778" y="42965"/>
                    <a:pt x="0" y="402"/>
                  </a:cubicBezTo>
                  <a:close/>
                </a:path>
              </a:pathLst>
            </a:custGeom>
            <a:solidFill>
              <a:srgbClr val="000000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69" name="자유형: 도형 10"/>
            <p:cNvSpPr/>
            <p:nvPr/>
          </p:nvSpPr>
          <p:spPr>
            <a:xfrm>
              <a:off x="6901983" y="4661815"/>
              <a:ext cx="63282" cy="162410"/>
            </a:xfrm>
            <a:custGeom>
              <a:avLst/>
              <a:gdLst>
                <a:gd name="connsiteX0" fmla="*/ 0 w 63282"/>
                <a:gd name="connsiteY0" fmla="*/ 0 h 162410"/>
                <a:gd name="connsiteX1" fmla="*/ 63282 w 63282"/>
                <a:gd name="connsiteY1" fmla="*/ 0 h 162410"/>
                <a:gd name="connsiteX2" fmla="*/ 57513 w 63282"/>
                <a:gd name="connsiteY2" fmla="*/ 162342 h 162410"/>
                <a:gd name="connsiteX3" fmla="*/ 48732 w 63282"/>
                <a:gd name="connsiteY3" fmla="*/ 156137 h 162410"/>
                <a:gd name="connsiteX4" fmla="*/ 0 w 63282"/>
                <a:gd name="connsiteY4" fmla="*/ 0 h 16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82" h="162410">
                  <a:moveTo>
                    <a:pt x="0" y="0"/>
                  </a:moveTo>
                  <a:cubicBezTo>
                    <a:pt x="21082" y="0"/>
                    <a:pt x="42200" y="0"/>
                    <a:pt x="63282" y="0"/>
                  </a:cubicBezTo>
                  <a:cubicBezTo>
                    <a:pt x="58493" y="54066"/>
                    <a:pt x="58674" y="108313"/>
                    <a:pt x="57513" y="162342"/>
                  </a:cubicBezTo>
                  <a:cubicBezTo>
                    <a:pt x="51489" y="163068"/>
                    <a:pt x="51598" y="157843"/>
                    <a:pt x="48732" y="156137"/>
                  </a:cubicBezTo>
                  <a:cubicBezTo>
                    <a:pt x="28884" y="105229"/>
                    <a:pt x="10777" y="5377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0" name="자유형: 도형 11"/>
            <p:cNvSpPr/>
            <p:nvPr/>
          </p:nvSpPr>
          <p:spPr>
            <a:xfrm>
              <a:off x="7355918" y="5528100"/>
              <a:ext cx="90714" cy="76272"/>
            </a:xfrm>
            <a:custGeom>
              <a:avLst/>
              <a:gdLst>
                <a:gd name="connsiteX0" fmla="*/ 0 w 90714"/>
                <a:gd name="connsiteY0" fmla="*/ 36358 h 76272"/>
                <a:gd name="connsiteX1" fmla="*/ 14115 w 90714"/>
                <a:gd name="connsiteY1" fmla="*/ 0 h 76272"/>
                <a:gd name="connsiteX2" fmla="*/ 90714 w 90714"/>
                <a:gd name="connsiteY2" fmla="*/ 76273 h 76272"/>
                <a:gd name="connsiteX3" fmla="*/ 0 w 90714"/>
                <a:gd name="connsiteY3" fmla="*/ 36358 h 7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14" h="76272">
                  <a:moveTo>
                    <a:pt x="0" y="36358"/>
                  </a:moveTo>
                  <a:cubicBezTo>
                    <a:pt x="4427" y="20211"/>
                    <a:pt x="9688" y="16111"/>
                    <a:pt x="14115" y="0"/>
                  </a:cubicBezTo>
                  <a:cubicBezTo>
                    <a:pt x="34907" y="23876"/>
                    <a:pt x="86650" y="69088"/>
                    <a:pt x="90714" y="76273"/>
                  </a:cubicBezTo>
                  <a:cubicBezTo>
                    <a:pt x="58783" y="64407"/>
                    <a:pt x="31931" y="48260"/>
                    <a:pt x="0" y="36358"/>
                  </a:cubicBezTo>
                  <a:close/>
                </a:path>
              </a:pathLst>
            </a:custGeom>
            <a:solidFill>
              <a:srgbClr val="8EB2C5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1" name="자유형: 도형 12"/>
            <p:cNvSpPr/>
            <p:nvPr/>
          </p:nvSpPr>
          <p:spPr>
            <a:xfrm>
              <a:off x="7134539" y="5539639"/>
              <a:ext cx="93943" cy="81824"/>
            </a:xfrm>
            <a:custGeom>
              <a:avLst/>
              <a:gdLst>
                <a:gd name="connsiteX0" fmla="*/ 69995 w 93943"/>
                <a:gd name="connsiteY0" fmla="*/ 0 h 81824"/>
                <a:gd name="connsiteX1" fmla="*/ 93944 w 93943"/>
                <a:gd name="connsiteY1" fmla="*/ 37519 h 81824"/>
                <a:gd name="connsiteX2" fmla="*/ 20937 w 93943"/>
                <a:gd name="connsiteY2" fmla="*/ 72825 h 81824"/>
                <a:gd name="connsiteX3" fmla="*/ 0 w 93943"/>
                <a:gd name="connsiteY3" fmla="*/ 81824 h 81824"/>
                <a:gd name="connsiteX4" fmla="*/ 69995 w 93943"/>
                <a:gd name="connsiteY4" fmla="*/ 0 h 8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43" h="81824">
                  <a:moveTo>
                    <a:pt x="69995" y="0"/>
                  </a:moveTo>
                  <a:cubicBezTo>
                    <a:pt x="77978" y="12518"/>
                    <a:pt x="85961" y="25001"/>
                    <a:pt x="93944" y="37519"/>
                  </a:cubicBezTo>
                  <a:cubicBezTo>
                    <a:pt x="68544" y="47099"/>
                    <a:pt x="45430" y="61395"/>
                    <a:pt x="20937" y="72825"/>
                  </a:cubicBezTo>
                  <a:cubicBezTo>
                    <a:pt x="14188" y="75982"/>
                    <a:pt x="7584" y="79466"/>
                    <a:pt x="0" y="81824"/>
                  </a:cubicBezTo>
                  <a:cubicBezTo>
                    <a:pt x="22751" y="53884"/>
                    <a:pt x="44777" y="25581"/>
                    <a:pt x="69995" y="0"/>
                  </a:cubicBezTo>
                  <a:close/>
                </a:path>
              </a:pathLst>
            </a:custGeom>
            <a:solidFill>
              <a:srgbClr val="8EB2C5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2" name="자유형: 도형 13"/>
            <p:cNvSpPr/>
            <p:nvPr/>
          </p:nvSpPr>
          <p:spPr>
            <a:xfrm>
              <a:off x="7074960" y="5213394"/>
              <a:ext cx="382920" cy="234920"/>
            </a:xfrm>
            <a:custGeom>
              <a:avLst/>
              <a:gdLst>
                <a:gd name="connsiteX0" fmla="*/ 382921 w 382920"/>
                <a:gd name="connsiteY0" fmla="*/ 0 h 234920"/>
                <a:gd name="connsiteX1" fmla="*/ 318949 w 382920"/>
                <a:gd name="connsiteY1" fmla="*/ 84509 h 234920"/>
                <a:gd name="connsiteX2" fmla="*/ 226348 w 382920"/>
                <a:gd name="connsiteY2" fmla="*/ 205014 h 234920"/>
                <a:gd name="connsiteX3" fmla="*/ 212596 w 382920"/>
                <a:gd name="connsiteY3" fmla="*/ 223012 h 234920"/>
                <a:gd name="connsiteX4" fmla="*/ 186361 w 382920"/>
                <a:gd name="connsiteY4" fmla="*/ 223665 h 234920"/>
                <a:gd name="connsiteX5" fmla="*/ 49963 w 382920"/>
                <a:gd name="connsiteY5" fmla="*/ 78740 h 234920"/>
                <a:gd name="connsiteX6" fmla="*/ 4823 w 382920"/>
                <a:gd name="connsiteY6" fmla="*/ 31351 h 234920"/>
                <a:gd name="connsiteX7" fmla="*/ 506 w 382920"/>
                <a:gd name="connsiteY7" fmla="*/ 21336 h 234920"/>
                <a:gd name="connsiteX8" fmla="*/ 38569 w 382920"/>
                <a:gd name="connsiteY8" fmla="*/ 51997 h 234920"/>
                <a:gd name="connsiteX9" fmla="*/ 127397 w 382920"/>
                <a:gd name="connsiteY9" fmla="*/ 110381 h 234920"/>
                <a:gd name="connsiteX10" fmla="*/ 247031 w 382920"/>
                <a:gd name="connsiteY10" fmla="*/ 105555 h 234920"/>
                <a:gd name="connsiteX11" fmla="*/ 332520 w 382920"/>
                <a:gd name="connsiteY11" fmla="*/ 44414 h 234920"/>
                <a:gd name="connsiteX12" fmla="*/ 382921 w 382920"/>
                <a:gd name="connsiteY12" fmla="*/ 0 h 23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920" h="234920">
                  <a:moveTo>
                    <a:pt x="382921" y="0"/>
                  </a:moveTo>
                  <a:cubicBezTo>
                    <a:pt x="361585" y="28194"/>
                    <a:pt x="340394" y="56461"/>
                    <a:pt x="318949" y="84509"/>
                  </a:cubicBezTo>
                  <a:cubicBezTo>
                    <a:pt x="288179" y="124750"/>
                    <a:pt x="257227" y="164846"/>
                    <a:pt x="226348" y="205014"/>
                  </a:cubicBezTo>
                  <a:cubicBezTo>
                    <a:pt x="221739" y="211002"/>
                    <a:pt x="217204" y="217025"/>
                    <a:pt x="212596" y="223012"/>
                  </a:cubicBezTo>
                  <a:cubicBezTo>
                    <a:pt x="200549" y="238688"/>
                    <a:pt x="200331" y="238869"/>
                    <a:pt x="186361" y="223665"/>
                  </a:cubicBezTo>
                  <a:cubicBezTo>
                    <a:pt x="141476" y="174788"/>
                    <a:pt x="95574" y="126927"/>
                    <a:pt x="49963" y="78740"/>
                  </a:cubicBezTo>
                  <a:cubicBezTo>
                    <a:pt x="34977" y="62920"/>
                    <a:pt x="19809" y="47208"/>
                    <a:pt x="4823" y="31351"/>
                  </a:cubicBezTo>
                  <a:cubicBezTo>
                    <a:pt x="2610" y="29029"/>
                    <a:pt x="-1418" y="27359"/>
                    <a:pt x="506" y="21336"/>
                  </a:cubicBezTo>
                  <a:cubicBezTo>
                    <a:pt x="13532" y="31786"/>
                    <a:pt x="26268" y="41656"/>
                    <a:pt x="38569" y="51997"/>
                  </a:cubicBezTo>
                  <a:cubicBezTo>
                    <a:pt x="65856" y="75003"/>
                    <a:pt x="94703" y="95867"/>
                    <a:pt x="127397" y="110381"/>
                  </a:cubicBezTo>
                  <a:cubicBezTo>
                    <a:pt x="167746" y="128306"/>
                    <a:pt x="207842" y="125367"/>
                    <a:pt x="247031" y="105555"/>
                  </a:cubicBezTo>
                  <a:cubicBezTo>
                    <a:pt x="278708" y="89553"/>
                    <a:pt x="305705" y="67201"/>
                    <a:pt x="332520" y="44414"/>
                  </a:cubicBezTo>
                  <a:cubicBezTo>
                    <a:pt x="349574" y="29936"/>
                    <a:pt x="365322" y="14006"/>
                    <a:pt x="382921" y="0"/>
                  </a:cubicBezTo>
                  <a:close/>
                </a:path>
              </a:pathLst>
            </a:custGeom>
            <a:solidFill>
              <a:srgbClr val="FE8F77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3" name="자유형: 도형 14"/>
            <p:cNvSpPr/>
            <p:nvPr/>
          </p:nvSpPr>
          <p:spPr>
            <a:xfrm>
              <a:off x="9014429" y="5121788"/>
              <a:ext cx="2986" cy="16132"/>
            </a:xfrm>
            <a:custGeom>
              <a:avLst/>
              <a:gdLst>
                <a:gd name="connsiteX0" fmla="*/ 0 w 2986"/>
                <a:gd name="connsiteY0" fmla="*/ 94 h 16132"/>
                <a:gd name="connsiteX1" fmla="*/ 2431 w 2986"/>
                <a:gd name="connsiteY1" fmla="*/ 22 h 16132"/>
                <a:gd name="connsiteX2" fmla="*/ 0 w 2986"/>
                <a:gd name="connsiteY2" fmla="*/ 16133 h 16132"/>
                <a:gd name="connsiteX3" fmla="*/ 0 w 2986"/>
                <a:gd name="connsiteY3" fmla="*/ 94 h 1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6" h="16132">
                  <a:moveTo>
                    <a:pt x="0" y="94"/>
                  </a:moveTo>
                  <a:cubicBezTo>
                    <a:pt x="798" y="-15"/>
                    <a:pt x="1633" y="-15"/>
                    <a:pt x="2431" y="22"/>
                  </a:cubicBezTo>
                  <a:cubicBezTo>
                    <a:pt x="2504" y="5537"/>
                    <a:pt x="4645" y="11343"/>
                    <a:pt x="0" y="16133"/>
                  </a:cubicBezTo>
                  <a:cubicBezTo>
                    <a:pt x="0" y="10799"/>
                    <a:pt x="0" y="5465"/>
                    <a:pt x="0" y="94"/>
                  </a:cubicBezTo>
                  <a:close/>
                </a:path>
              </a:pathLst>
            </a:custGeom>
            <a:solidFill>
              <a:srgbClr val="DADBDD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4" name="자유형: 도형 15"/>
            <p:cNvSpPr/>
            <p:nvPr/>
          </p:nvSpPr>
          <p:spPr>
            <a:xfrm>
              <a:off x="7188639" y="4149581"/>
              <a:ext cx="158535" cy="236253"/>
            </a:xfrm>
            <a:custGeom>
              <a:avLst/>
              <a:gdLst>
                <a:gd name="connsiteX0" fmla="*/ 158243 w 158535"/>
                <a:gd name="connsiteY0" fmla="*/ 8988 h 236253"/>
                <a:gd name="connsiteX1" fmla="*/ 158533 w 158535"/>
                <a:gd name="connsiteY1" fmla="*/ 221368 h 236253"/>
                <a:gd name="connsiteX2" fmla="*/ 143402 w 158535"/>
                <a:gd name="connsiteY2" fmla="*/ 236245 h 236253"/>
                <a:gd name="connsiteX3" fmla="*/ 15169 w 158535"/>
                <a:gd name="connsiteY3" fmla="*/ 236245 h 236253"/>
                <a:gd name="connsiteX4" fmla="*/ 1 w 158535"/>
                <a:gd name="connsiteY4" fmla="*/ 221441 h 236253"/>
                <a:gd name="connsiteX5" fmla="*/ 291 w 158535"/>
                <a:gd name="connsiteY5" fmla="*/ 9061 h 236253"/>
                <a:gd name="connsiteX6" fmla="*/ 158243 w 158535"/>
                <a:gd name="connsiteY6" fmla="*/ 8988 h 23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535" h="236253">
                  <a:moveTo>
                    <a:pt x="158243" y="8988"/>
                  </a:moveTo>
                  <a:cubicBezTo>
                    <a:pt x="158243" y="79781"/>
                    <a:pt x="157953" y="150575"/>
                    <a:pt x="158533" y="221368"/>
                  </a:cubicBezTo>
                  <a:cubicBezTo>
                    <a:pt x="158642" y="233343"/>
                    <a:pt x="155050" y="236391"/>
                    <a:pt x="143402" y="236245"/>
                  </a:cubicBezTo>
                  <a:cubicBezTo>
                    <a:pt x="100658" y="235592"/>
                    <a:pt x="57913" y="235592"/>
                    <a:pt x="15169" y="236245"/>
                  </a:cubicBezTo>
                  <a:cubicBezTo>
                    <a:pt x="3593" y="236427"/>
                    <a:pt x="-71" y="233451"/>
                    <a:pt x="1" y="221441"/>
                  </a:cubicBezTo>
                  <a:cubicBezTo>
                    <a:pt x="582" y="150647"/>
                    <a:pt x="291" y="79854"/>
                    <a:pt x="291" y="9061"/>
                  </a:cubicBezTo>
                  <a:cubicBezTo>
                    <a:pt x="52978" y="-2623"/>
                    <a:pt x="105593" y="-3385"/>
                    <a:pt x="158243" y="8988"/>
                  </a:cubicBezTo>
                  <a:close/>
                </a:path>
              </a:pathLst>
            </a:custGeom>
            <a:solidFill>
              <a:srgbClr val="FEA929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5" name="자유형: 도형 16"/>
            <p:cNvSpPr/>
            <p:nvPr/>
          </p:nvSpPr>
          <p:spPr>
            <a:xfrm>
              <a:off x="7424389" y="4184731"/>
              <a:ext cx="70073" cy="203874"/>
            </a:xfrm>
            <a:custGeom>
              <a:avLst/>
              <a:gdLst>
                <a:gd name="connsiteX0" fmla="*/ 69923 w 70073"/>
                <a:gd name="connsiteY0" fmla="*/ 36939 h 203874"/>
                <a:gd name="connsiteX1" fmla="*/ 70068 w 70073"/>
                <a:gd name="connsiteY1" fmla="*/ 187742 h 203874"/>
                <a:gd name="connsiteX2" fmla="*/ 53413 w 70073"/>
                <a:gd name="connsiteY2" fmla="*/ 203744 h 203874"/>
                <a:gd name="connsiteX3" fmla="*/ 12047 w 70073"/>
                <a:gd name="connsiteY3" fmla="*/ 203599 h 203874"/>
                <a:gd name="connsiteX4" fmla="*/ 73 w 70073"/>
                <a:gd name="connsiteY4" fmla="*/ 191770 h 203874"/>
                <a:gd name="connsiteX5" fmla="*/ 0 w 70073"/>
                <a:gd name="connsiteY5" fmla="*/ 8926 h 203874"/>
                <a:gd name="connsiteX6" fmla="*/ 5516 w 70073"/>
                <a:gd name="connsiteY6" fmla="*/ 0 h 203874"/>
                <a:gd name="connsiteX7" fmla="*/ 69923 w 70073"/>
                <a:gd name="connsiteY7" fmla="*/ 36939 h 20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073" h="203874">
                  <a:moveTo>
                    <a:pt x="69923" y="36939"/>
                  </a:moveTo>
                  <a:cubicBezTo>
                    <a:pt x="69850" y="87195"/>
                    <a:pt x="69342" y="137487"/>
                    <a:pt x="70068" y="187742"/>
                  </a:cubicBezTo>
                  <a:cubicBezTo>
                    <a:pt x="70249" y="200987"/>
                    <a:pt x="65967" y="204651"/>
                    <a:pt x="53413" y="203744"/>
                  </a:cubicBezTo>
                  <a:cubicBezTo>
                    <a:pt x="39697" y="202728"/>
                    <a:pt x="25835" y="203273"/>
                    <a:pt x="12047" y="203599"/>
                  </a:cubicBezTo>
                  <a:cubicBezTo>
                    <a:pt x="3556" y="203781"/>
                    <a:pt x="36" y="200370"/>
                    <a:pt x="73" y="191770"/>
                  </a:cubicBezTo>
                  <a:cubicBezTo>
                    <a:pt x="218" y="130810"/>
                    <a:pt x="218" y="69886"/>
                    <a:pt x="0" y="8926"/>
                  </a:cubicBezTo>
                  <a:cubicBezTo>
                    <a:pt x="0" y="4245"/>
                    <a:pt x="1343" y="1560"/>
                    <a:pt x="5516" y="0"/>
                  </a:cubicBezTo>
                  <a:cubicBezTo>
                    <a:pt x="28884" y="9071"/>
                    <a:pt x="50401" y="21263"/>
                    <a:pt x="69923" y="36939"/>
                  </a:cubicBezTo>
                  <a:close/>
                </a:path>
              </a:pathLst>
            </a:custGeom>
            <a:solidFill>
              <a:srgbClr val="FEA929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6" name="자유형: 도형 17"/>
            <p:cNvSpPr/>
            <p:nvPr/>
          </p:nvSpPr>
          <p:spPr>
            <a:xfrm>
              <a:off x="7038744" y="4188855"/>
              <a:ext cx="70141" cy="200064"/>
            </a:xfrm>
            <a:custGeom>
              <a:avLst/>
              <a:gdLst>
                <a:gd name="connsiteX0" fmla="*/ 58166 w 70141"/>
                <a:gd name="connsiteY0" fmla="*/ 883 h 200064"/>
                <a:gd name="connsiteX1" fmla="*/ 70140 w 70141"/>
                <a:gd name="connsiteY1" fmla="*/ 11043 h 200064"/>
                <a:gd name="connsiteX2" fmla="*/ 70032 w 70141"/>
                <a:gd name="connsiteY2" fmla="*/ 187464 h 200064"/>
                <a:gd name="connsiteX3" fmla="*/ 57731 w 70141"/>
                <a:gd name="connsiteY3" fmla="*/ 199837 h 200064"/>
                <a:gd name="connsiteX4" fmla="*/ 13680 w 70141"/>
                <a:gd name="connsiteY4" fmla="*/ 199620 h 200064"/>
                <a:gd name="connsiteX5" fmla="*/ 73 w 70141"/>
                <a:gd name="connsiteY5" fmla="*/ 186013 h 200064"/>
                <a:gd name="connsiteX6" fmla="*/ 0 w 70141"/>
                <a:gd name="connsiteY6" fmla="*/ 34992 h 200064"/>
                <a:gd name="connsiteX7" fmla="*/ 58166 w 70141"/>
                <a:gd name="connsiteY7" fmla="*/ 883 h 20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141" h="200064">
                  <a:moveTo>
                    <a:pt x="58166" y="883"/>
                  </a:moveTo>
                  <a:cubicBezTo>
                    <a:pt x="67165" y="-1621"/>
                    <a:pt x="70213" y="1028"/>
                    <a:pt x="70140" y="11043"/>
                  </a:cubicBezTo>
                  <a:cubicBezTo>
                    <a:pt x="69632" y="69862"/>
                    <a:pt x="69777" y="128645"/>
                    <a:pt x="70032" y="187464"/>
                  </a:cubicBezTo>
                  <a:cubicBezTo>
                    <a:pt x="70068" y="196499"/>
                    <a:pt x="69269" y="201180"/>
                    <a:pt x="57731" y="199837"/>
                  </a:cubicBezTo>
                  <a:cubicBezTo>
                    <a:pt x="43216" y="198132"/>
                    <a:pt x="28339" y="198785"/>
                    <a:pt x="13680" y="199620"/>
                  </a:cubicBezTo>
                  <a:cubicBezTo>
                    <a:pt x="3012" y="200237"/>
                    <a:pt x="0" y="196535"/>
                    <a:pt x="73" y="186013"/>
                  </a:cubicBezTo>
                  <a:cubicBezTo>
                    <a:pt x="472" y="135684"/>
                    <a:pt x="73" y="85320"/>
                    <a:pt x="0" y="34992"/>
                  </a:cubicBezTo>
                  <a:cubicBezTo>
                    <a:pt x="18324" y="21820"/>
                    <a:pt x="36866" y="8938"/>
                    <a:pt x="58166" y="883"/>
                  </a:cubicBezTo>
                  <a:close/>
                </a:path>
              </a:pathLst>
            </a:custGeom>
            <a:solidFill>
              <a:srgbClr val="FEA929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  <p:sp>
          <p:nvSpPr>
            <p:cNvPr id="1048777" name="자유형: 도형 18"/>
            <p:cNvSpPr/>
            <p:nvPr/>
          </p:nvSpPr>
          <p:spPr>
            <a:xfrm>
              <a:off x="6881155" y="4538183"/>
              <a:ext cx="773539" cy="16125"/>
            </a:xfrm>
            <a:custGeom>
              <a:avLst/>
              <a:gdLst>
                <a:gd name="connsiteX0" fmla="*/ 386769 w 773539"/>
                <a:gd name="connsiteY0" fmla="*/ 7 h 16125"/>
                <a:gd name="connsiteX1" fmla="*/ 756194 w 773539"/>
                <a:gd name="connsiteY1" fmla="*/ 7 h 16125"/>
                <a:gd name="connsiteX2" fmla="*/ 768241 w 773539"/>
                <a:gd name="connsiteY2" fmla="*/ 261 h 16125"/>
                <a:gd name="connsiteX3" fmla="*/ 773539 w 773539"/>
                <a:gd name="connsiteY3" fmla="*/ 8062 h 16125"/>
                <a:gd name="connsiteX4" fmla="*/ 768241 w 773539"/>
                <a:gd name="connsiteY4" fmla="*/ 15864 h 16125"/>
                <a:gd name="connsiteX5" fmla="*/ 756194 w 773539"/>
                <a:gd name="connsiteY5" fmla="*/ 16118 h 16125"/>
                <a:gd name="connsiteX6" fmla="*/ 17345 w 773539"/>
                <a:gd name="connsiteY6" fmla="*/ 16118 h 16125"/>
                <a:gd name="connsiteX7" fmla="*/ 5298 w 773539"/>
                <a:gd name="connsiteY7" fmla="*/ 15900 h 16125"/>
                <a:gd name="connsiteX8" fmla="*/ 0 w 773539"/>
                <a:gd name="connsiteY8" fmla="*/ 8135 h 16125"/>
                <a:gd name="connsiteX9" fmla="*/ 5298 w 773539"/>
                <a:gd name="connsiteY9" fmla="*/ 333 h 16125"/>
                <a:gd name="connsiteX10" fmla="*/ 17345 w 773539"/>
                <a:gd name="connsiteY10" fmla="*/ 79 h 16125"/>
                <a:gd name="connsiteX11" fmla="*/ 386769 w 773539"/>
                <a:gd name="connsiteY11" fmla="*/ 7 h 1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3539" h="16125">
                  <a:moveTo>
                    <a:pt x="386769" y="7"/>
                  </a:moveTo>
                  <a:cubicBezTo>
                    <a:pt x="509923" y="7"/>
                    <a:pt x="633041" y="7"/>
                    <a:pt x="756194" y="7"/>
                  </a:cubicBezTo>
                  <a:cubicBezTo>
                    <a:pt x="760222" y="7"/>
                    <a:pt x="764250" y="-66"/>
                    <a:pt x="768241" y="261"/>
                  </a:cubicBezTo>
                  <a:cubicBezTo>
                    <a:pt x="772995" y="660"/>
                    <a:pt x="773539" y="4252"/>
                    <a:pt x="773539" y="8062"/>
                  </a:cubicBezTo>
                  <a:cubicBezTo>
                    <a:pt x="773539" y="11872"/>
                    <a:pt x="772995" y="15465"/>
                    <a:pt x="768241" y="15864"/>
                  </a:cubicBezTo>
                  <a:cubicBezTo>
                    <a:pt x="764250" y="16190"/>
                    <a:pt x="760222" y="16118"/>
                    <a:pt x="756194" y="16118"/>
                  </a:cubicBezTo>
                  <a:cubicBezTo>
                    <a:pt x="509923" y="16118"/>
                    <a:pt x="263616" y="16118"/>
                    <a:pt x="17345" y="16118"/>
                  </a:cubicBezTo>
                  <a:cubicBezTo>
                    <a:pt x="13317" y="16118"/>
                    <a:pt x="9289" y="16190"/>
                    <a:pt x="5298" y="15900"/>
                  </a:cubicBezTo>
                  <a:cubicBezTo>
                    <a:pt x="544" y="15501"/>
                    <a:pt x="0" y="11909"/>
                    <a:pt x="0" y="8135"/>
                  </a:cubicBezTo>
                  <a:cubicBezTo>
                    <a:pt x="0" y="4325"/>
                    <a:pt x="544" y="733"/>
                    <a:pt x="5298" y="333"/>
                  </a:cubicBezTo>
                  <a:cubicBezTo>
                    <a:pt x="9289" y="7"/>
                    <a:pt x="13317" y="79"/>
                    <a:pt x="17345" y="79"/>
                  </a:cubicBezTo>
                  <a:cubicBezTo>
                    <a:pt x="140498" y="7"/>
                    <a:pt x="263616" y="7"/>
                    <a:pt x="386769" y="7"/>
                  </a:cubicBezTo>
                  <a:close/>
                </a:path>
              </a:pathLst>
            </a:custGeom>
            <a:solidFill>
              <a:srgbClr val="FEA929"/>
            </a:solidFill>
            <a:ln w="3620" cap="flat">
              <a:noFill/>
              <a:prstDash val="solid"/>
              <a:miter/>
            </a:ln>
          </p:spPr>
          <p:txBody>
            <a:bodyPr anchor="ctr" rtlCol="0"/>
            <a:p>
              <a:endParaRPr altLang="en-US" lang="ko-KR"/>
            </a:p>
          </p:txBody>
        </p:sp>
      </p:grpSp>
      <p:pic>
        <p:nvPicPr>
          <p:cNvPr id="2097200" name="Picture Placeholder 59"/>
          <p:cNvPicPr>
            <a:picLocks noChangeAspect="1" noGrp="1"/>
          </p:cNvPicPr>
          <p:nvPr>
            <p:ph type="pic" idx="13"/>
          </p:nvPr>
        </p:nvPicPr>
        <p:blipFill>
          <a:blip xmlns:r="http://schemas.openxmlformats.org/officeDocument/2006/relationships" r:embed="rId4" cstate="print"/>
          <a:srcRect l="19184" r="19184"/>
          <a:stretch>
            <a:fillRect/>
          </a:stretch>
        </p:blipFill>
        <p:spPr/>
      </p:pic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TextBox 20"/>
          <p:cNvSpPr txBox="1"/>
          <p:nvPr/>
        </p:nvSpPr>
        <p:spPr>
          <a:xfrm>
            <a:off x="346344" y="1744056"/>
            <a:ext cx="4995827" cy="1477328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lang="id-ID">
                <a:latin typeface="Segoe UI" panose="020B0502040204020203" pitchFamily="34" charset="0"/>
                <a:cs typeface="Segoe UI" panose="020B0502040204020203" pitchFamily="34" charset="0"/>
              </a:rPr>
              <a:t>Statistik data </a:t>
            </a:r>
            <a:r>
              <a:rPr b="1" dirty="0" lang="id-ID" smtClean="0">
                <a:latin typeface="Segoe UI" panose="020B0502040204020203" pitchFamily="34" charset="0"/>
                <a:cs typeface="Segoe UI" panose="020B0502040204020203" pitchFamily="34" charset="0"/>
              </a:rPr>
              <a:t>TKK perkecamatan,data </a:t>
            </a:r>
            <a:r>
              <a:rPr b="1" dirty="0" lang="id-ID">
                <a:latin typeface="Segoe UI" panose="020B0502040204020203" pitchFamily="34" charset="0"/>
                <a:cs typeface="Segoe UI" panose="020B0502040204020203" pitchFamily="34" charset="0"/>
              </a:rPr>
              <a:t>meliputi data tenaga ahli, tukang bersertifikat, dan data tukang non sertifikat. Ini sebagai acuan untuk pembinaan dan sertifikasi tukang.</a:t>
            </a:r>
          </a:p>
        </p:txBody>
      </p:sp>
      <p:grpSp>
        <p:nvGrpSpPr>
          <p:cNvPr id="108" name="Group 21"/>
          <p:cNvGrpSpPr/>
          <p:nvPr/>
        </p:nvGrpSpPr>
        <p:grpSpPr>
          <a:xfrm>
            <a:off x="1900815" y="3778392"/>
            <a:ext cx="2353482" cy="904116"/>
            <a:chOff x="395534" y="3737445"/>
            <a:chExt cx="3972999" cy="904116"/>
          </a:xfrm>
        </p:grpSpPr>
        <p:sp>
          <p:nvSpPr>
            <p:cNvPr id="1048785" name="TextBox 22"/>
            <p:cNvSpPr txBox="1"/>
            <p:nvPr/>
          </p:nvSpPr>
          <p:spPr>
            <a:xfrm>
              <a:off x="395534" y="3737445"/>
              <a:ext cx="3972999" cy="276999"/>
            </a:xfrm>
            <a:prstGeom prst="rect"/>
            <a:solidFill>
              <a:schemeClr val="accent2"/>
            </a:solidFill>
          </p:spPr>
          <p:txBody>
            <a:bodyPr anchor="ctr" rtlCol="0" wrap="square">
              <a:spAutoFit/>
            </a:bodyPr>
            <a:p>
              <a:pPr algn="ctr"/>
              <a:r>
                <a:rPr altLang="ko-KR" b="1" dirty="0" sz="1200" lang="id-ID" smtClean="0">
                  <a:solidFill>
                    <a:schemeClr val="bg1"/>
                  </a:solidFill>
                  <a:cs typeface="Arial" pitchFamily="34" charset="0"/>
                </a:rPr>
                <a:t>Statistik</a:t>
              </a:r>
              <a:endParaRPr altLang="en-US" b="1" dirty="0" sz="1200" lang="ko-KR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48786" name="TextBox 23"/>
            <p:cNvSpPr txBox="1"/>
            <p:nvPr/>
          </p:nvSpPr>
          <p:spPr>
            <a:xfrm>
              <a:off x="395536" y="3995230"/>
              <a:ext cx="3972997" cy="646331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altLang="ko-KR" dirty="0" sz="1200" lang="id-ID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Data Perkecamatan meliputi TKK Sertifikasi dan Non Setifikasi</a:t>
              </a:r>
              <a:endParaRPr altLang="ko-KR" dirty="0" sz="1200" lang="en-US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9" name="Group 30"/>
          <p:cNvGrpSpPr/>
          <p:nvPr/>
        </p:nvGrpSpPr>
        <p:grpSpPr>
          <a:xfrm>
            <a:off x="724074" y="5024152"/>
            <a:ext cx="2353482" cy="719450"/>
            <a:chOff x="395534" y="3737445"/>
            <a:chExt cx="3972999" cy="719450"/>
          </a:xfrm>
        </p:grpSpPr>
        <p:sp>
          <p:nvSpPr>
            <p:cNvPr id="1048787" name="TextBox 28"/>
            <p:cNvSpPr txBox="1"/>
            <p:nvPr/>
          </p:nvSpPr>
          <p:spPr>
            <a:xfrm>
              <a:off x="395534" y="3737445"/>
              <a:ext cx="3972999" cy="276999"/>
            </a:xfrm>
            <a:prstGeom prst="rect"/>
            <a:solidFill>
              <a:schemeClr val="accent3"/>
            </a:solidFill>
          </p:spPr>
          <p:txBody>
            <a:bodyPr anchor="ctr" rtlCol="0" wrap="square">
              <a:spAutoFit/>
            </a:bodyPr>
            <a:p>
              <a:pPr algn="ctr"/>
              <a:r>
                <a:rPr altLang="ko-KR" b="1" dirty="0" sz="1200" lang="id-ID" smtClean="0">
                  <a:solidFill>
                    <a:schemeClr val="bg1"/>
                  </a:solidFill>
                  <a:cs typeface="Arial" pitchFamily="34" charset="0"/>
                </a:rPr>
                <a:t>Data Desa</a:t>
              </a:r>
              <a:endParaRPr altLang="en-US" b="1" dirty="0" sz="1200" lang="ko-KR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48788" name="TextBox 29"/>
            <p:cNvSpPr txBox="1"/>
            <p:nvPr/>
          </p:nvSpPr>
          <p:spPr>
            <a:xfrm>
              <a:off x="395536" y="3995230"/>
              <a:ext cx="3972997" cy="461665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dirty="0" sz="1200" lang="id-ID">
                  <a:latin typeface="Segoe UI" panose="020B0502040204020203" pitchFamily="34" charset="0"/>
                  <a:cs typeface="Segoe UI" panose="020B0502040204020203" pitchFamily="34" charset="0"/>
                </a:rPr>
                <a:t>Data include map, dan data tukang perdesa</a:t>
              </a:r>
              <a:endParaRPr altLang="ko-KR" dirty="0" sz="1200" lang="en-US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10" name="Group 33"/>
          <p:cNvGrpSpPr/>
          <p:nvPr/>
        </p:nvGrpSpPr>
        <p:grpSpPr>
          <a:xfrm>
            <a:off x="3393734" y="5024152"/>
            <a:ext cx="2353482" cy="719450"/>
            <a:chOff x="395534" y="3737445"/>
            <a:chExt cx="3972999" cy="719450"/>
          </a:xfrm>
        </p:grpSpPr>
        <p:sp>
          <p:nvSpPr>
            <p:cNvPr id="1048789" name="TextBox 31"/>
            <p:cNvSpPr txBox="1"/>
            <p:nvPr/>
          </p:nvSpPr>
          <p:spPr>
            <a:xfrm>
              <a:off x="395534" y="3737445"/>
              <a:ext cx="3972999" cy="276999"/>
            </a:xfrm>
            <a:prstGeom prst="rect"/>
            <a:solidFill>
              <a:schemeClr val="accent4"/>
            </a:solidFill>
          </p:spPr>
          <p:txBody>
            <a:bodyPr anchor="ctr" rtlCol="0" wrap="square">
              <a:spAutoFit/>
            </a:bodyPr>
            <a:p>
              <a:pPr algn="ctr"/>
              <a:r>
                <a:rPr altLang="ko-KR" b="1" dirty="0" sz="1200" lang="id-ID" smtClean="0">
                  <a:solidFill>
                    <a:schemeClr val="bg1"/>
                  </a:solidFill>
                  <a:cs typeface="Arial" pitchFamily="34" charset="0"/>
                </a:rPr>
                <a:t>Detail TKK</a:t>
              </a:r>
              <a:endParaRPr altLang="en-US" b="1" dirty="0" sz="1200" lang="ko-KR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48790" name="TextBox 32"/>
            <p:cNvSpPr txBox="1"/>
            <p:nvPr/>
          </p:nvSpPr>
          <p:spPr>
            <a:xfrm>
              <a:off x="395536" y="3995230"/>
              <a:ext cx="3972997" cy="461665"/>
            </a:xfrm>
            <a:prstGeom prst="rect"/>
            <a:noFill/>
          </p:spPr>
          <p:txBody>
            <a:bodyPr rtlCol="0" wrap="square">
              <a:spAutoFit/>
            </a:bodyPr>
            <a:p>
              <a:r>
                <a:rPr dirty="0" sz="1200" lang="id-ID">
                  <a:latin typeface="Segoe UI" panose="020B0502040204020203" pitchFamily="34" charset="0"/>
                  <a:cs typeface="Segoe UI" panose="020B0502040204020203" pitchFamily="34" charset="0"/>
                </a:rPr>
                <a:t>Overview data tenaga kerja bersertifikat</a:t>
              </a:r>
            </a:p>
          </p:txBody>
        </p:sp>
      </p:grpSp>
      <p:sp>
        <p:nvSpPr>
          <p:cNvPr id="1048791" name="TextBox 33"/>
          <p:cNvSpPr txBox="1"/>
          <p:nvPr/>
        </p:nvSpPr>
        <p:spPr>
          <a:xfrm flipH="1">
            <a:off x="1547865" y="216544"/>
            <a:ext cx="3788410" cy="1200329"/>
          </a:xfrm>
          <a:prstGeom prst="rect"/>
          <a:noFill/>
        </p:spPr>
        <p:txBody>
          <a:bodyPr rtlCol="0" wrap="square">
            <a:spAutoFit/>
          </a:bodyPr>
          <a:p>
            <a:pPr algn="r"/>
            <a:r>
              <a:rPr b="1" dirty="0" sz="3600" lang="id-ID" smtClean="0">
                <a:latin typeface="Arial Black" panose="020B0A04020102020204" pitchFamily="34" charset="0"/>
                <a:cs typeface="Segoe UI" panose="020B0502040204020203" pitchFamily="34" charset="0"/>
              </a:rPr>
              <a:t>Tenaga </a:t>
            </a:r>
            <a:r>
              <a:rPr b="1" dirty="0" sz="3600" lang="id-ID">
                <a:latin typeface="Arial Black" panose="020B0A04020102020204" pitchFamily="34" charset="0"/>
                <a:cs typeface="Segoe UI" panose="020B0502040204020203" pitchFamily="34" charset="0"/>
              </a:rPr>
              <a:t>Kerja </a:t>
            </a:r>
            <a:r>
              <a:rPr b="1" dirty="0" sz="3600" lang="id-ID" u="sng">
                <a:latin typeface="Arial Black" panose="020B0A04020102020204" pitchFamily="34" charset="0"/>
                <a:cs typeface="Segoe UI" panose="020B0502040204020203" pitchFamily="34" charset="0"/>
              </a:rPr>
              <a:t>Konstruksi</a:t>
            </a:r>
            <a:endParaRPr b="1" dirty="0" sz="3600" lang="en-US" u="sng"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1048792" name="자유형: 도형 81"/>
          <p:cNvSpPr/>
          <p:nvPr/>
        </p:nvSpPr>
        <p:spPr>
          <a:xfrm>
            <a:off x="346344" y="311987"/>
            <a:ext cx="1100319" cy="1066435"/>
          </a:xfrm>
          <a:custGeom>
            <a:avLst/>
            <a:gdLst>
              <a:gd name="connsiteX0" fmla="*/ 477511 w 1196514"/>
              <a:gd name="connsiteY0" fmla="*/ 368706 h 1047485"/>
              <a:gd name="connsiteX1" fmla="*/ 341439 w 1196514"/>
              <a:gd name="connsiteY1" fmla="*/ 453628 h 1047485"/>
              <a:gd name="connsiteX2" fmla="*/ 341103 w 1196514"/>
              <a:gd name="connsiteY2" fmla="*/ 460997 h 1047485"/>
              <a:gd name="connsiteX3" fmla="*/ 373194 w 1196514"/>
              <a:gd name="connsiteY3" fmla="*/ 490545 h 1047485"/>
              <a:gd name="connsiteX4" fmla="*/ 390860 w 1196514"/>
              <a:gd name="connsiteY4" fmla="*/ 505138 h 1047485"/>
              <a:gd name="connsiteX5" fmla="*/ 404590 w 1196514"/>
              <a:gd name="connsiteY5" fmla="*/ 486488 h 1047485"/>
              <a:gd name="connsiteX6" fmla="*/ 478855 w 1196514"/>
              <a:gd name="connsiteY6" fmla="*/ 370075 h 1047485"/>
              <a:gd name="connsiteX7" fmla="*/ 477511 w 1196514"/>
              <a:gd name="connsiteY7" fmla="*/ 368706 h 1047485"/>
              <a:gd name="connsiteX8" fmla="*/ 237819 w 1196514"/>
              <a:gd name="connsiteY8" fmla="*/ 176300 h 1047485"/>
              <a:gd name="connsiteX9" fmla="*/ 228194 w 1196514"/>
              <a:gd name="connsiteY9" fmla="*/ 183717 h 1047485"/>
              <a:gd name="connsiteX10" fmla="*/ 183668 w 1196514"/>
              <a:gd name="connsiteY10" fmla="*/ 279248 h 1047485"/>
              <a:gd name="connsiteX11" fmla="*/ 173899 w 1196514"/>
              <a:gd name="connsiteY11" fmla="*/ 303683 h 1047485"/>
              <a:gd name="connsiteX12" fmla="*/ 192838 w 1196514"/>
              <a:gd name="connsiteY12" fmla="*/ 323581 h 1047485"/>
              <a:gd name="connsiteX13" fmla="*/ 203063 w 1196514"/>
              <a:gd name="connsiteY13" fmla="*/ 323101 h 1047485"/>
              <a:gd name="connsiteX14" fmla="*/ 282368 w 1196514"/>
              <a:gd name="connsiteY14" fmla="*/ 237603 h 1047485"/>
              <a:gd name="connsiteX15" fmla="*/ 338967 w 1196514"/>
              <a:gd name="connsiteY15" fmla="*/ 176468 h 1047485"/>
              <a:gd name="connsiteX16" fmla="*/ 237819 w 1196514"/>
              <a:gd name="connsiteY16" fmla="*/ 176300 h 1047485"/>
              <a:gd name="connsiteX17" fmla="*/ 394317 w 1196514"/>
              <a:gd name="connsiteY17" fmla="*/ 96995 h 1047485"/>
              <a:gd name="connsiteX18" fmla="*/ 432986 w 1196514"/>
              <a:gd name="connsiteY18" fmla="*/ 115141 h 1047485"/>
              <a:gd name="connsiteX19" fmla="*/ 581347 w 1196514"/>
              <a:gd name="connsiteY19" fmla="*/ 289929 h 1047485"/>
              <a:gd name="connsiteX20" fmla="*/ 585500 w 1196514"/>
              <a:gd name="connsiteY20" fmla="*/ 347008 h 1047485"/>
              <a:gd name="connsiteX21" fmla="*/ 453820 w 1196514"/>
              <a:gd name="connsiteY21" fmla="*/ 552688 h 1047485"/>
              <a:gd name="connsiteX22" fmla="*/ 455812 w 1196514"/>
              <a:gd name="connsiteY22" fmla="*/ 567545 h 1047485"/>
              <a:gd name="connsiteX23" fmla="*/ 727932 w 1196514"/>
              <a:gd name="connsiteY23" fmla="*/ 819958 h 1047485"/>
              <a:gd name="connsiteX24" fmla="*/ 738445 w 1196514"/>
              <a:gd name="connsiteY24" fmla="*/ 818614 h 1047485"/>
              <a:gd name="connsiteX25" fmla="*/ 755967 w 1196514"/>
              <a:gd name="connsiteY25" fmla="*/ 796628 h 1047485"/>
              <a:gd name="connsiteX26" fmla="*/ 840409 w 1196514"/>
              <a:gd name="connsiteY26" fmla="*/ 757575 h 1047485"/>
              <a:gd name="connsiteX27" fmla="*/ 915634 w 1196514"/>
              <a:gd name="connsiteY27" fmla="*/ 784938 h 1047485"/>
              <a:gd name="connsiteX28" fmla="*/ 931091 w 1196514"/>
              <a:gd name="connsiteY28" fmla="*/ 798236 h 1047485"/>
              <a:gd name="connsiteX29" fmla="*/ 978473 w 1196514"/>
              <a:gd name="connsiteY29" fmla="*/ 828143 h 1047485"/>
              <a:gd name="connsiteX30" fmla="*/ 1050073 w 1196514"/>
              <a:gd name="connsiteY30" fmla="*/ 919258 h 1047485"/>
              <a:gd name="connsiteX31" fmla="*/ 1052570 w 1196514"/>
              <a:gd name="connsiteY31" fmla="*/ 934500 h 1047485"/>
              <a:gd name="connsiteX32" fmla="*/ 1077148 w 1196514"/>
              <a:gd name="connsiteY32" fmla="*/ 968296 h 1047485"/>
              <a:gd name="connsiteX33" fmla="*/ 1114425 w 1196514"/>
              <a:gd name="connsiteY33" fmla="*/ 977464 h 1047485"/>
              <a:gd name="connsiteX34" fmla="*/ 1189097 w 1196514"/>
              <a:gd name="connsiteY34" fmla="*/ 1029622 h 1047485"/>
              <a:gd name="connsiteX35" fmla="*/ 1196514 w 1196514"/>
              <a:gd name="connsiteY35" fmla="*/ 1047409 h 1047485"/>
              <a:gd name="connsiteX36" fmla="*/ 1186169 w 1196514"/>
              <a:gd name="connsiteY36" fmla="*/ 1047409 h 1047485"/>
              <a:gd name="connsiteX37" fmla="*/ 457204 w 1196514"/>
              <a:gd name="connsiteY37" fmla="*/ 1047409 h 1047485"/>
              <a:gd name="connsiteX38" fmla="*/ 452356 w 1196514"/>
              <a:gd name="connsiteY38" fmla="*/ 1047385 h 1047485"/>
              <a:gd name="connsiteX39" fmla="*/ 445875 w 1196514"/>
              <a:gd name="connsiteY39" fmla="*/ 1044985 h 1047485"/>
              <a:gd name="connsiteX40" fmla="*/ 451083 w 1196514"/>
              <a:gd name="connsiteY40" fmla="*/ 1039344 h 1047485"/>
              <a:gd name="connsiteX41" fmla="*/ 510899 w 1196514"/>
              <a:gd name="connsiteY41" fmla="*/ 1000387 h 1047485"/>
              <a:gd name="connsiteX42" fmla="*/ 550888 w 1196514"/>
              <a:gd name="connsiteY42" fmla="*/ 951686 h 1047485"/>
              <a:gd name="connsiteX43" fmla="*/ 584131 w 1196514"/>
              <a:gd name="connsiteY43" fmla="*/ 916642 h 1047485"/>
              <a:gd name="connsiteX44" fmla="*/ 627024 w 1196514"/>
              <a:gd name="connsiteY44" fmla="*/ 903848 h 1047485"/>
              <a:gd name="connsiteX45" fmla="*/ 710554 w 1196514"/>
              <a:gd name="connsiteY45" fmla="*/ 858627 h 1047485"/>
              <a:gd name="connsiteX46" fmla="*/ 709666 w 1196514"/>
              <a:gd name="connsiteY46" fmla="*/ 847658 h 1047485"/>
              <a:gd name="connsiteX47" fmla="*/ 423168 w 1196514"/>
              <a:gd name="connsiteY47" fmla="*/ 582187 h 1047485"/>
              <a:gd name="connsiteX48" fmla="*/ 412127 w 1196514"/>
              <a:gd name="connsiteY48" fmla="*/ 577075 h 1047485"/>
              <a:gd name="connsiteX49" fmla="*/ 379387 w 1196514"/>
              <a:gd name="connsiteY49" fmla="*/ 547431 h 1047485"/>
              <a:gd name="connsiteX50" fmla="*/ 375379 w 1196514"/>
              <a:gd name="connsiteY50" fmla="*/ 537902 h 1047485"/>
              <a:gd name="connsiteX51" fmla="*/ 371803 w 1196514"/>
              <a:gd name="connsiteY51" fmla="*/ 534614 h 1047485"/>
              <a:gd name="connsiteX52" fmla="*/ 336470 w 1196514"/>
              <a:gd name="connsiteY52" fmla="*/ 504106 h 1047485"/>
              <a:gd name="connsiteX53" fmla="*/ 355385 w 1196514"/>
              <a:gd name="connsiteY53" fmla="*/ 534902 h 1047485"/>
              <a:gd name="connsiteX54" fmla="*/ 463037 w 1196514"/>
              <a:gd name="connsiteY54" fmla="*/ 708682 h 1047485"/>
              <a:gd name="connsiteX55" fmla="*/ 463469 w 1196514"/>
              <a:gd name="connsiteY55" fmla="*/ 721811 h 1047485"/>
              <a:gd name="connsiteX56" fmla="*/ 326773 w 1196514"/>
              <a:gd name="connsiteY56" fmla="*/ 1006964 h 1047485"/>
              <a:gd name="connsiteX57" fmla="*/ 269911 w 1196514"/>
              <a:gd name="connsiteY57" fmla="*/ 1045321 h 1047485"/>
              <a:gd name="connsiteX58" fmla="*/ 213288 w 1196514"/>
              <a:gd name="connsiteY58" fmla="*/ 964239 h 1047485"/>
              <a:gd name="connsiteX59" fmla="*/ 271375 w 1196514"/>
              <a:gd name="connsiteY59" fmla="*/ 840913 h 1047485"/>
              <a:gd name="connsiteX60" fmla="*/ 324685 w 1196514"/>
              <a:gd name="connsiteY60" fmla="*/ 730284 h 1047485"/>
              <a:gd name="connsiteX61" fmla="*/ 323557 w 1196514"/>
              <a:gd name="connsiteY61" fmla="*/ 714490 h 1047485"/>
              <a:gd name="connsiteX62" fmla="*/ 229250 w 1196514"/>
              <a:gd name="connsiteY62" fmla="*/ 562073 h 1047485"/>
              <a:gd name="connsiteX63" fmla="*/ 195046 w 1196514"/>
              <a:gd name="connsiteY63" fmla="*/ 534158 h 1047485"/>
              <a:gd name="connsiteX64" fmla="*/ 188925 w 1196514"/>
              <a:gd name="connsiteY64" fmla="*/ 530077 h 1047485"/>
              <a:gd name="connsiteX65" fmla="*/ 185349 w 1196514"/>
              <a:gd name="connsiteY65" fmla="*/ 636121 h 1047485"/>
              <a:gd name="connsiteX66" fmla="*/ 182757 w 1196514"/>
              <a:gd name="connsiteY66" fmla="*/ 720611 h 1047485"/>
              <a:gd name="connsiteX67" fmla="*/ 168955 w 1196514"/>
              <a:gd name="connsiteY67" fmla="*/ 785874 h 1047485"/>
              <a:gd name="connsiteX68" fmla="*/ 121117 w 1196514"/>
              <a:gd name="connsiteY68" fmla="*/ 993354 h 1047485"/>
              <a:gd name="connsiteX69" fmla="*/ 80025 w 1196514"/>
              <a:gd name="connsiteY69" fmla="*/ 1041912 h 1047485"/>
              <a:gd name="connsiteX70" fmla="*/ 1584 w 1196514"/>
              <a:gd name="connsiteY70" fmla="*/ 970984 h 1047485"/>
              <a:gd name="connsiteX71" fmla="*/ 55902 w 1196514"/>
              <a:gd name="connsiteY71" fmla="*/ 735205 h 1047485"/>
              <a:gd name="connsiteX72" fmla="*/ 62383 w 1196514"/>
              <a:gd name="connsiteY72" fmla="*/ 689239 h 1047485"/>
              <a:gd name="connsiteX73" fmla="*/ 68287 w 1196514"/>
              <a:gd name="connsiteY73" fmla="*/ 492057 h 1047485"/>
              <a:gd name="connsiteX74" fmla="*/ 89578 w 1196514"/>
              <a:gd name="connsiteY74" fmla="*/ 444699 h 1047485"/>
              <a:gd name="connsiteX75" fmla="*/ 170515 w 1196514"/>
              <a:gd name="connsiteY75" fmla="*/ 358097 h 1047485"/>
              <a:gd name="connsiteX76" fmla="*/ 169891 w 1196514"/>
              <a:gd name="connsiteY76" fmla="*/ 347320 h 1047485"/>
              <a:gd name="connsiteX77" fmla="*/ 168475 w 1196514"/>
              <a:gd name="connsiteY77" fmla="*/ 345976 h 1047485"/>
              <a:gd name="connsiteX78" fmla="*/ 145672 w 1196514"/>
              <a:gd name="connsiteY78" fmla="*/ 343024 h 1047485"/>
              <a:gd name="connsiteX79" fmla="*/ 102467 w 1196514"/>
              <a:gd name="connsiteY79" fmla="*/ 340791 h 1047485"/>
              <a:gd name="connsiteX80" fmla="*/ 89770 w 1196514"/>
              <a:gd name="connsiteY80" fmla="*/ 299026 h 1047485"/>
              <a:gd name="connsiteX81" fmla="*/ 90946 w 1196514"/>
              <a:gd name="connsiteY81" fmla="*/ 295354 h 1047485"/>
              <a:gd name="connsiteX82" fmla="*/ 83913 w 1196514"/>
              <a:gd name="connsiteY82" fmla="*/ 267535 h 1047485"/>
              <a:gd name="connsiteX83" fmla="*/ 72872 w 1196514"/>
              <a:gd name="connsiteY83" fmla="*/ 256661 h 1047485"/>
              <a:gd name="connsiteX84" fmla="*/ 73448 w 1196514"/>
              <a:gd name="connsiteY84" fmla="*/ 235611 h 1047485"/>
              <a:gd name="connsiteX85" fmla="*/ 94378 w 1196514"/>
              <a:gd name="connsiteY85" fmla="*/ 233163 h 1047485"/>
              <a:gd name="connsiteX86" fmla="*/ 112596 w 1196514"/>
              <a:gd name="connsiteY86" fmla="*/ 248476 h 1047485"/>
              <a:gd name="connsiteX87" fmla="*/ 173131 w 1196514"/>
              <a:gd name="connsiteY87" fmla="*/ 117685 h 1047485"/>
              <a:gd name="connsiteX88" fmla="*/ 202871 w 1196514"/>
              <a:gd name="connsiteY88" fmla="*/ 98483 h 1047485"/>
              <a:gd name="connsiteX89" fmla="*/ 394317 w 1196514"/>
              <a:gd name="connsiteY89" fmla="*/ 96995 h 1047485"/>
              <a:gd name="connsiteX90" fmla="*/ 614951 w 1196514"/>
              <a:gd name="connsiteY90" fmla="*/ 0 h 1047485"/>
              <a:gd name="connsiteX91" fmla="*/ 725676 w 1196514"/>
              <a:gd name="connsiteY91" fmla="*/ 111277 h 1047485"/>
              <a:gd name="connsiteX92" fmla="*/ 614495 w 1196514"/>
              <a:gd name="connsiteY92" fmla="*/ 221762 h 1047485"/>
              <a:gd name="connsiteX93" fmla="*/ 503890 w 1196514"/>
              <a:gd name="connsiteY93" fmla="*/ 110797 h 1047485"/>
              <a:gd name="connsiteX94" fmla="*/ 614951 w 1196514"/>
              <a:gd name="connsiteY94" fmla="*/ 0 h 10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196514" h="1047485">
                <a:moveTo>
                  <a:pt x="477511" y="368706"/>
                </a:moveTo>
                <a:cubicBezTo>
                  <a:pt x="432169" y="397054"/>
                  <a:pt x="386876" y="425473"/>
                  <a:pt x="341439" y="453628"/>
                </a:cubicBezTo>
                <a:cubicBezTo>
                  <a:pt x="336686" y="456556"/>
                  <a:pt x="337622" y="457901"/>
                  <a:pt x="341103" y="460997"/>
                </a:cubicBezTo>
                <a:cubicBezTo>
                  <a:pt x="351952" y="470670"/>
                  <a:pt x="362417" y="480799"/>
                  <a:pt x="373194" y="490545"/>
                </a:cubicBezTo>
                <a:cubicBezTo>
                  <a:pt x="379075" y="495897"/>
                  <a:pt x="384908" y="506266"/>
                  <a:pt x="390860" y="505138"/>
                </a:cubicBezTo>
                <a:cubicBezTo>
                  <a:pt x="396429" y="504082"/>
                  <a:pt x="400270" y="493233"/>
                  <a:pt x="404590" y="486488"/>
                </a:cubicBezTo>
                <a:cubicBezTo>
                  <a:pt x="429409" y="447723"/>
                  <a:pt x="454108" y="408887"/>
                  <a:pt x="478855" y="370075"/>
                </a:cubicBezTo>
                <a:cubicBezTo>
                  <a:pt x="478399" y="369618"/>
                  <a:pt x="477966" y="369163"/>
                  <a:pt x="477511" y="368706"/>
                </a:cubicBezTo>
                <a:close/>
                <a:moveTo>
                  <a:pt x="237819" y="176300"/>
                </a:moveTo>
                <a:cubicBezTo>
                  <a:pt x="231818" y="176228"/>
                  <a:pt x="230138" y="179516"/>
                  <a:pt x="228194" y="183717"/>
                </a:cubicBezTo>
                <a:cubicBezTo>
                  <a:pt x="213384" y="215569"/>
                  <a:pt x="198478" y="247372"/>
                  <a:pt x="183668" y="279248"/>
                </a:cubicBezTo>
                <a:cubicBezTo>
                  <a:pt x="179900" y="287409"/>
                  <a:pt x="172243" y="296698"/>
                  <a:pt x="173899" y="303683"/>
                </a:cubicBezTo>
                <a:cubicBezTo>
                  <a:pt x="175723" y="311364"/>
                  <a:pt x="186573" y="316669"/>
                  <a:pt x="192838" y="323581"/>
                </a:cubicBezTo>
                <a:cubicBezTo>
                  <a:pt x="197038" y="328214"/>
                  <a:pt x="199199" y="327326"/>
                  <a:pt x="203063" y="323101"/>
                </a:cubicBezTo>
                <a:cubicBezTo>
                  <a:pt x="229346" y="294442"/>
                  <a:pt x="255917" y="266094"/>
                  <a:pt x="282368" y="237603"/>
                </a:cubicBezTo>
                <a:cubicBezTo>
                  <a:pt x="301234" y="217297"/>
                  <a:pt x="320052" y="196943"/>
                  <a:pt x="338967" y="176468"/>
                </a:cubicBezTo>
                <a:cubicBezTo>
                  <a:pt x="304499" y="176468"/>
                  <a:pt x="271159" y="176660"/>
                  <a:pt x="237819" y="176300"/>
                </a:cubicBezTo>
                <a:close/>
                <a:moveTo>
                  <a:pt x="394317" y="96995"/>
                </a:moveTo>
                <a:cubicBezTo>
                  <a:pt x="410495" y="96755"/>
                  <a:pt x="422664" y="102876"/>
                  <a:pt x="432986" y="115141"/>
                </a:cubicBezTo>
                <a:cubicBezTo>
                  <a:pt x="482239" y="173588"/>
                  <a:pt x="531733" y="231819"/>
                  <a:pt x="581347" y="289929"/>
                </a:cubicBezTo>
                <a:cubicBezTo>
                  <a:pt x="597957" y="309371"/>
                  <a:pt x="599469" y="325141"/>
                  <a:pt x="585500" y="347008"/>
                </a:cubicBezTo>
                <a:cubicBezTo>
                  <a:pt x="541694" y="415632"/>
                  <a:pt x="497937" y="484280"/>
                  <a:pt x="453820" y="552688"/>
                </a:cubicBezTo>
                <a:cubicBezTo>
                  <a:pt x="449643" y="559192"/>
                  <a:pt x="450171" y="562337"/>
                  <a:pt x="455812" y="567545"/>
                </a:cubicBezTo>
                <a:cubicBezTo>
                  <a:pt x="546711" y="651483"/>
                  <a:pt x="637393" y="735637"/>
                  <a:pt x="727932" y="819958"/>
                </a:cubicBezTo>
                <a:cubicBezTo>
                  <a:pt x="733117" y="824759"/>
                  <a:pt x="734941" y="823679"/>
                  <a:pt x="738445" y="818614"/>
                </a:cubicBezTo>
                <a:cubicBezTo>
                  <a:pt x="743774" y="810933"/>
                  <a:pt x="749798" y="803685"/>
                  <a:pt x="755967" y="796628"/>
                </a:cubicBezTo>
                <a:cubicBezTo>
                  <a:pt x="778314" y="771137"/>
                  <a:pt x="806469" y="760024"/>
                  <a:pt x="840409" y="757575"/>
                </a:cubicBezTo>
                <a:cubicBezTo>
                  <a:pt x="870749" y="755391"/>
                  <a:pt x="894799" y="763984"/>
                  <a:pt x="915634" y="784938"/>
                </a:cubicBezTo>
                <a:cubicBezTo>
                  <a:pt x="920410" y="789739"/>
                  <a:pt x="926123" y="793603"/>
                  <a:pt x="931091" y="798236"/>
                </a:cubicBezTo>
                <a:cubicBezTo>
                  <a:pt x="945013" y="811222"/>
                  <a:pt x="959799" y="821375"/>
                  <a:pt x="978473" y="828143"/>
                </a:cubicBezTo>
                <a:cubicBezTo>
                  <a:pt x="1020190" y="843289"/>
                  <a:pt x="1040016" y="878021"/>
                  <a:pt x="1050073" y="919258"/>
                </a:cubicBezTo>
                <a:cubicBezTo>
                  <a:pt x="1051297" y="924250"/>
                  <a:pt x="1052641" y="929435"/>
                  <a:pt x="1052570" y="934500"/>
                </a:cubicBezTo>
                <a:cubicBezTo>
                  <a:pt x="1052354" y="952094"/>
                  <a:pt x="1063827" y="960734"/>
                  <a:pt x="1077148" y="968296"/>
                </a:cubicBezTo>
                <a:cubicBezTo>
                  <a:pt x="1088742" y="974872"/>
                  <a:pt x="1101535" y="977657"/>
                  <a:pt x="1114425" y="977464"/>
                </a:cubicBezTo>
                <a:cubicBezTo>
                  <a:pt x="1152181" y="976936"/>
                  <a:pt x="1175416" y="996187"/>
                  <a:pt x="1189097" y="1029622"/>
                </a:cubicBezTo>
                <a:cubicBezTo>
                  <a:pt x="1191402" y="1035215"/>
                  <a:pt x="1193754" y="1040784"/>
                  <a:pt x="1196514" y="1047409"/>
                </a:cubicBezTo>
                <a:cubicBezTo>
                  <a:pt x="1192362" y="1047409"/>
                  <a:pt x="1189265" y="1047409"/>
                  <a:pt x="1186169" y="1047409"/>
                </a:cubicBezTo>
                <a:cubicBezTo>
                  <a:pt x="943189" y="1047409"/>
                  <a:pt x="700185" y="1047409"/>
                  <a:pt x="457204" y="1047409"/>
                </a:cubicBezTo>
                <a:cubicBezTo>
                  <a:pt x="455596" y="1047409"/>
                  <a:pt x="453964" y="1047553"/>
                  <a:pt x="452356" y="1047385"/>
                </a:cubicBezTo>
                <a:cubicBezTo>
                  <a:pt x="450003" y="1047121"/>
                  <a:pt x="446739" y="1048657"/>
                  <a:pt x="445875" y="1044985"/>
                </a:cubicBezTo>
                <a:cubicBezTo>
                  <a:pt x="444915" y="1040880"/>
                  <a:pt x="448539" y="1040448"/>
                  <a:pt x="451083" y="1039344"/>
                </a:cubicBezTo>
                <a:cubicBezTo>
                  <a:pt x="473238" y="1029743"/>
                  <a:pt x="493353" y="1017021"/>
                  <a:pt x="510899" y="1000387"/>
                </a:cubicBezTo>
                <a:cubicBezTo>
                  <a:pt x="526261" y="985842"/>
                  <a:pt x="538334" y="968584"/>
                  <a:pt x="550888" y="951686"/>
                </a:cubicBezTo>
                <a:cubicBezTo>
                  <a:pt x="560561" y="938676"/>
                  <a:pt x="570378" y="925787"/>
                  <a:pt x="584131" y="916642"/>
                </a:cubicBezTo>
                <a:cubicBezTo>
                  <a:pt x="597117" y="908024"/>
                  <a:pt x="611519" y="902816"/>
                  <a:pt x="627024" y="903848"/>
                </a:cubicBezTo>
                <a:cubicBezTo>
                  <a:pt x="664661" y="906344"/>
                  <a:pt x="690176" y="887670"/>
                  <a:pt x="710554" y="858627"/>
                </a:cubicBezTo>
                <a:cubicBezTo>
                  <a:pt x="713746" y="854066"/>
                  <a:pt x="714082" y="851738"/>
                  <a:pt x="709666" y="847658"/>
                </a:cubicBezTo>
                <a:cubicBezTo>
                  <a:pt x="614063" y="759304"/>
                  <a:pt x="518604" y="670733"/>
                  <a:pt x="423168" y="582187"/>
                </a:cubicBezTo>
                <a:cubicBezTo>
                  <a:pt x="419976" y="579235"/>
                  <a:pt x="416687" y="577458"/>
                  <a:pt x="412127" y="577075"/>
                </a:cubicBezTo>
                <a:cubicBezTo>
                  <a:pt x="395997" y="575682"/>
                  <a:pt x="382508" y="563321"/>
                  <a:pt x="379387" y="547431"/>
                </a:cubicBezTo>
                <a:cubicBezTo>
                  <a:pt x="378691" y="543927"/>
                  <a:pt x="378547" y="540350"/>
                  <a:pt x="375379" y="537902"/>
                </a:cubicBezTo>
                <a:cubicBezTo>
                  <a:pt x="374083" y="536918"/>
                  <a:pt x="372978" y="535718"/>
                  <a:pt x="371803" y="534614"/>
                </a:cubicBezTo>
                <a:cubicBezTo>
                  <a:pt x="360473" y="524124"/>
                  <a:pt x="349144" y="513635"/>
                  <a:pt x="336470" y="504106"/>
                </a:cubicBezTo>
                <a:cubicBezTo>
                  <a:pt x="342783" y="514379"/>
                  <a:pt x="349048" y="524652"/>
                  <a:pt x="355385" y="534902"/>
                </a:cubicBezTo>
                <a:cubicBezTo>
                  <a:pt x="391221" y="592844"/>
                  <a:pt x="427033" y="650835"/>
                  <a:pt x="463037" y="708682"/>
                </a:cubicBezTo>
                <a:cubicBezTo>
                  <a:pt x="465965" y="713362"/>
                  <a:pt x="465845" y="716891"/>
                  <a:pt x="463469" y="721811"/>
                </a:cubicBezTo>
                <a:cubicBezTo>
                  <a:pt x="417768" y="816790"/>
                  <a:pt x="372258" y="911865"/>
                  <a:pt x="326773" y="1006964"/>
                </a:cubicBezTo>
                <a:cubicBezTo>
                  <a:pt x="315300" y="1030967"/>
                  <a:pt x="296794" y="1044912"/>
                  <a:pt x="269911" y="1045321"/>
                </a:cubicBezTo>
                <a:cubicBezTo>
                  <a:pt x="228362" y="1045945"/>
                  <a:pt x="197086" y="1002331"/>
                  <a:pt x="213288" y="964239"/>
                </a:cubicBezTo>
                <a:cubicBezTo>
                  <a:pt x="231074" y="922450"/>
                  <a:pt x="251812" y="881934"/>
                  <a:pt x="271375" y="840913"/>
                </a:cubicBezTo>
                <a:cubicBezTo>
                  <a:pt x="289017" y="803972"/>
                  <a:pt x="306683" y="767056"/>
                  <a:pt x="324685" y="730284"/>
                </a:cubicBezTo>
                <a:cubicBezTo>
                  <a:pt x="327613" y="724284"/>
                  <a:pt x="327061" y="720107"/>
                  <a:pt x="323557" y="714490"/>
                </a:cubicBezTo>
                <a:cubicBezTo>
                  <a:pt x="291897" y="663821"/>
                  <a:pt x="260550" y="612959"/>
                  <a:pt x="229250" y="562073"/>
                </a:cubicBezTo>
                <a:cubicBezTo>
                  <a:pt x="221041" y="548727"/>
                  <a:pt x="206279" y="543663"/>
                  <a:pt x="195046" y="534158"/>
                </a:cubicBezTo>
                <a:cubicBezTo>
                  <a:pt x="193606" y="532933"/>
                  <a:pt x="191901" y="532045"/>
                  <a:pt x="188925" y="530077"/>
                </a:cubicBezTo>
                <a:cubicBezTo>
                  <a:pt x="187701" y="566321"/>
                  <a:pt x="186429" y="601221"/>
                  <a:pt x="185349" y="636121"/>
                </a:cubicBezTo>
                <a:cubicBezTo>
                  <a:pt x="184461" y="664277"/>
                  <a:pt x="184653" y="692504"/>
                  <a:pt x="182757" y="720611"/>
                </a:cubicBezTo>
                <a:cubicBezTo>
                  <a:pt x="181268" y="742862"/>
                  <a:pt x="173851" y="764176"/>
                  <a:pt x="168955" y="785874"/>
                </a:cubicBezTo>
                <a:cubicBezTo>
                  <a:pt x="153305" y="855099"/>
                  <a:pt x="136983" y="924179"/>
                  <a:pt x="121117" y="993354"/>
                </a:cubicBezTo>
                <a:cubicBezTo>
                  <a:pt x="115741" y="1016757"/>
                  <a:pt x="103283" y="1034183"/>
                  <a:pt x="80025" y="1041912"/>
                </a:cubicBezTo>
                <a:cubicBezTo>
                  <a:pt x="34635" y="1056986"/>
                  <a:pt x="-8930" y="1017837"/>
                  <a:pt x="1584" y="970984"/>
                </a:cubicBezTo>
                <a:cubicBezTo>
                  <a:pt x="19250" y="892279"/>
                  <a:pt x="37588" y="813742"/>
                  <a:pt x="55902" y="735205"/>
                </a:cubicBezTo>
                <a:cubicBezTo>
                  <a:pt x="59454" y="720035"/>
                  <a:pt x="61926" y="704841"/>
                  <a:pt x="62383" y="689239"/>
                </a:cubicBezTo>
                <a:cubicBezTo>
                  <a:pt x="64255" y="623496"/>
                  <a:pt x="66511" y="557800"/>
                  <a:pt x="68287" y="492057"/>
                </a:cubicBezTo>
                <a:cubicBezTo>
                  <a:pt x="68791" y="473070"/>
                  <a:pt x="76928" y="458117"/>
                  <a:pt x="89578" y="444699"/>
                </a:cubicBezTo>
                <a:cubicBezTo>
                  <a:pt x="116653" y="415944"/>
                  <a:pt x="143344" y="386780"/>
                  <a:pt x="170515" y="358097"/>
                </a:cubicBezTo>
                <a:cubicBezTo>
                  <a:pt x="174908" y="353441"/>
                  <a:pt x="175292" y="350656"/>
                  <a:pt x="169891" y="347320"/>
                </a:cubicBezTo>
                <a:cubicBezTo>
                  <a:pt x="169339" y="346984"/>
                  <a:pt x="168907" y="346456"/>
                  <a:pt x="168475" y="345976"/>
                </a:cubicBezTo>
                <a:cubicBezTo>
                  <a:pt x="161754" y="338439"/>
                  <a:pt x="156377" y="333830"/>
                  <a:pt x="145672" y="343024"/>
                </a:cubicBezTo>
                <a:cubicBezTo>
                  <a:pt x="133671" y="353321"/>
                  <a:pt x="114853" y="350680"/>
                  <a:pt x="102467" y="340791"/>
                </a:cubicBezTo>
                <a:cubicBezTo>
                  <a:pt x="89890" y="330758"/>
                  <a:pt x="84969" y="314532"/>
                  <a:pt x="89770" y="299026"/>
                </a:cubicBezTo>
                <a:cubicBezTo>
                  <a:pt x="90154" y="297802"/>
                  <a:pt x="90490" y="296554"/>
                  <a:pt x="90946" y="295354"/>
                </a:cubicBezTo>
                <a:cubicBezTo>
                  <a:pt x="96827" y="279464"/>
                  <a:pt x="96827" y="279488"/>
                  <a:pt x="83913" y="267535"/>
                </a:cubicBezTo>
                <a:cubicBezTo>
                  <a:pt x="80120" y="264030"/>
                  <a:pt x="76016" y="260694"/>
                  <a:pt x="72872" y="256661"/>
                </a:cubicBezTo>
                <a:cubicBezTo>
                  <a:pt x="67447" y="249749"/>
                  <a:pt x="67423" y="242236"/>
                  <a:pt x="73448" y="235611"/>
                </a:cubicBezTo>
                <a:cubicBezTo>
                  <a:pt x="79520" y="228914"/>
                  <a:pt x="87129" y="228146"/>
                  <a:pt x="94378" y="233163"/>
                </a:cubicBezTo>
                <a:cubicBezTo>
                  <a:pt x="100715" y="237531"/>
                  <a:pt x="106259" y="243052"/>
                  <a:pt x="112596" y="248476"/>
                </a:cubicBezTo>
                <a:cubicBezTo>
                  <a:pt x="132999" y="204767"/>
                  <a:pt x="154001" y="161634"/>
                  <a:pt x="173131" y="117685"/>
                </a:cubicBezTo>
                <a:cubicBezTo>
                  <a:pt x="179468" y="103116"/>
                  <a:pt x="186885" y="98363"/>
                  <a:pt x="202871" y="98483"/>
                </a:cubicBezTo>
                <a:cubicBezTo>
                  <a:pt x="266670" y="99011"/>
                  <a:pt x="330494" y="97883"/>
                  <a:pt x="394317" y="96995"/>
                </a:cubicBezTo>
                <a:close/>
                <a:moveTo>
                  <a:pt x="614951" y="0"/>
                </a:moveTo>
                <a:cubicBezTo>
                  <a:pt x="675894" y="96"/>
                  <a:pt x="725796" y="50262"/>
                  <a:pt x="725676" y="111277"/>
                </a:cubicBezTo>
                <a:cubicBezTo>
                  <a:pt x="725532" y="172629"/>
                  <a:pt x="676039" y="221810"/>
                  <a:pt x="614495" y="221762"/>
                </a:cubicBezTo>
                <a:cubicBezTo>
                  <a:pt x="553048" y="221714"/>
                  <a:pt x="503818" y="172317"/>
                  <a:pt x="503890" y="110797"/>
                </a:cubicBezTo>
                <a:cubicBezTo>
                  <a:pt x="503962" y="49734"/>
                  <a:pt x="553912" y="-96"/>
                  <a:pt x="614951" y="0"/>
                </a:cubicBezTo>
                <a:close/>
              </a:path>
            </a:pathLst>
          </a:custGeom>
          <a:solidFill>
            <a:schemeClr val="accent5"/>
          </a:solidFill>
          <a:ln w="6613" cap="flat">
            <a:noFill/>
            <a:prstDash val="solid"/>
            <a:miter/>
          </a:ln>
        </p:spPr>
        <p:txBody>
          <a:bodyPr anchor="ctr" rtlCol="0" wrap="square">
            <a:noAutofit/>
          </a:bodyPr>
          <a:p>
            <a:endParaRPr altLang="en-US" lang="ko-KR"/>
          </a:p>
        </p:txBody>
      </p:sp>
      <p:pic>
        <p:nvPicPr>
          <p:cNvPr id="2097201" name="Picture 35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877445" y="311987"/>
            <a:ext cx="6008124" cy="3848784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097202" name="Picture 36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877445" y="4252308"/>
            <a:ext cx="3337807" cy="2362248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097203" name="Picture 37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9344728" y="4256716"/>
            <a:ext cx="2540841" cy="2357840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Picture Placeholder 8"/>
          <p:cNvPicPr>
            <a:picLocks noChangeAspect="1" noGrp="1"/>
          </p:cNvPicPr>
          <p:nvPr>
            <p:ph type="pic" idx="19"/>
          </p:nvPr>
        </p:nvPicPr>
        <p:blipFill>
          <a:blip xmlns:r="http://schemas.openxmlformats.org/officeDocument/2006/relationships" r:embed="rId1"/>
          <a:srcRect l="12734" r="12734"/>
          <a:stretch>
            <a:fillRect/>
          </a:stretch>
        </p:blipFill>
        <p:spPr/>
      </p:pic>
      <p:pic>
        <p:nvPicPr>
          <p:cNvPr id="2097205" name="Picture Placeholder 2"/>
          <p:cNvPicPr>
            <a:picLocks noChangeAspect="1" noGrp="1"/>
          </p:cNvPicPr>
          <p:nvPr>
            <p:ph type="pic" idx="18"/>
          </p:nvPr>
        </p:nvPicPr>
        <p:blipFill>
          <a:blip xmlns:r="http://schemas.openxmlformats.org/officeDocument/2006/relationships" r:embed="rId2" cstate="print"/>
          <a:srcRect l="10109" r="10109"/>
          <a:stretch>
            <a:fillRect/>
          </a:stretch>
        </p:blipFill>
        <p:spPr>
          <a:xfrm>
            <a:off x="3618018" y="0"/>
            <a:ext cx="2520000" cy="4725143"/>
          </a:xfrm>
        </p:spPr>
      </p:pic>
      <p:sp>
        <p:nvSpPr>
          <p:cNvPr id="1048795" name="Text Placeholder 1"/>
          <p:cNvSpPr txBox="1"/>
          <p:nvPr/>
        </p:nvSpPr>
        <p:spPr>
          <a:xfrm>
            <a:off x="8290882" y="975686"/>
            <a:ext cx="2366304" cy="379718"/>
          </a:xfrm>
          <a:prstGeom prst="rect"/>
          <a:gradFill>
            <a:gsLst>
              <a:gs pos="0">
                <a:srgbClr val="4669DD"/>
              </a:gs>
              <a:gs pos="100000">
                <a:srgbClr val="5A26C8"/>
              </a:gs>
            </a:gsLst>
            <a:lin ang="3600000" scaled="0"/>
          </a:gradFill>
        </p:spPr>
        <p:txBody>
          <a:bodyPr anchor="ctr"/>
          <a:lstStyle>
            <a:lvl1pPr algn="ctr" defTabSz="914400" eaLnBrk="1" hangingPunct="1" indent="0" latinLnBrk="1" marL="0" rtl="0">
              <a:spcBef>
                <a:spcPct val="20000"/>
              </a:spcBef>
              <a:buFont typeface="Arial" pitchFamily="34" charset="0"/>
              <a:buNone/>
              <a:defRPr baseline="0" b="1"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1" marL="742950" rtl="0">
              <a:spcBef>
                <a:spcPct val="20000"/>
              </a:spcBef>
              <a:buFont typeface="Arial" pitchFamily="34" charset="0"/>
              <a:buChar char="–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1" marL="1143000" rtl="0">
              <a:spcBef>
                <a:spcPct val="20000"/>
              </a:spcBef>
              <a:buFont typeface="Arial" pitchFamily="34" charset="0"/>
              <a:buChar char="•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1" marL="1600200" rtl="0">
              <a:spcBef>
                <a:spcPct val="20000"/>
              </a:spcBef>
              <a:buFont typeface="Arial" pitchFamily="34" charset="0"/>
              <a:buChar char="–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1" marL="2057400" rtl="0">
              <a:spcBef>
                <a:spcPct val="20000"/>
              </a:spcBef>
              <a:buFont typeface="Arial" pitchFamily="34" charset="0"/>
              <a:buChar char="»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1" marL="25146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1" marL="29718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1" marL="34290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1" marL="38862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ko-KR" dirty="0" sz="2400" lang="id-ID" smtClean="0">
                <a:cs typeface="Arial" pitchFamily="34" charset="0"/>
              </a:rPr>
              <a:t>Data Update</a:t>
            </a:r>
            <a:endParaRPr altLang="ko-KR" dirty="0" sz="2400" lang="en-US">
              <a:cs typeface="Arial" pitchFamily="34" charset="0"/>
            </a:endParaRPr>
          </a:p>
        </p:txBody>
      </p:sp>
      <p:sp>
        <p:nvSpPr>
          <p:cNvPr id="1048796" name="Text Placeholder 4"/>
          <p:cNvSpPr txBox="1"/>
          <p:nvPr/>
        </p:nvSpPr>
        <p:spPr>
          <a:xfrm>
            <a:off x="1433015" y="4025075"/>
            <a:ext cx="2453072" cy="424095"/>
          </a:xfrm>
          <a:prstGeom prst="rect"/>
          <a:gradFill>
            <a:gsLst>
              <a:gs pos="0">
                <a:srgbClr val="4669DD"/>
              </a:gs>
              <a:gs pos="100000">
                <a:srgbClr val="5A26C8"/>
              </a:gs>
            </a:gsLst>
            <a:lin ang="3600000" scaled="0"/>
          </a:gradFill>
        </p:spPr>
        <p:txBody>
          <a:bodyPr anchor="ctr"/>
          <a:lstStyle>
            <a:lvl1pPr algn="ctr" defTabSz="914400" eaLnBrk="1" hangingPunct="1" indent="0" latinLnBrk="1" marL="0" rtl="0">
              <a:spcBef>
                <a:spcPct val="20000"/>
              </a:spcBef>
              <a:buFont typeface="Arial" pitchFamily="34" charset="0"/>
              <a:buNone/>
              <a:defRPr baseline="0" b="1"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1" marL="742950" rtl="0">
              <a:spcBef>
                <a:spcPct val="20000"/>
              </a:spcBef>
              <a:buFont typeface="Arial" pitchFamily="34" charset="0"/>
              <a:buChar char="–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1" marL="1143000" rtl="0">
              <a:spcBef>
                <a:spcPct val="20000"/>
              </a:spcBef>
              <a:buFont typeface="Arial" pitchFamily="34" charset="0"/>
              <a:buChar char="•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1" marL="1600200" rtl="0">
              <a:spcBef>
                <a:spcPct val="20000"/>
              </a:spcBef>
              <a:buFont typeface="Arial" pitchFamily="34" charset="0"/>
              <a:buChar char="–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1" marL="2057400" rtl="0">
              <a:spcBef>
                <a:spcPct val="20000"/>
              </a:spcBef>
              <a:buFont typeface="Arial" pitchFamily="34" charset="0"/>
              <a:buChar char="»"/>
              <a:defRPr b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1" marL="25146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1" marL="29718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1" marL="34290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1" marL="38862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ko-KR" dirty="0" sz="2400" lang="id-ID" smtClean="0">
                <a:cs typeface="Arial" pitchFamily="34" charset="0"/>
              </a:rPr>
              <a:t>Survey Pasar</a:t>
            </a:r>
            <a:endParaRPr altLang="ko-KR" dirty="0" sz="2400" lang="en-US">
              <a:cs typeface="Arial" pitchFamily="34" charset="0"/>
            </a:endParaRPr>
          </a:p>
        </p:txBody>
      </p:sp>
      <p:sp>
        <p:nvSpPr>
          <p:cNvPr id="1048797" name="Rectangle 3"/>
          <p:cNvSpPr/>
          <p:nvPr/>
        </p:nvSpPr>
        <p:spPr>
          <a:xfrm>
            <a:off x="8893406" y="3459787"/>
            <a:ext cx="337388" cy="337388"/>
          </a:xfrm>
          <a:custGeom>
            <a:avLst/>
            <a:ah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gradFill>
            <a:gsLst>
              <a:gs pos="0">
                <a:srgbClr val="4669DD"/>
              </a:gs>
              <a:gs pos="100000">
                <a:srgbClr val="5A26C8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798" name="Rectangle 3"/>
          <p:cNvSpPr/>
          <p:nvPr/>
        </p:nvSpPr>
        <p:spPr>
          <a:xfrm>
            <a:off x="2986014" y="3599736"/>
            <a:ext cx="337388" cy="337388"/>
          </a:xfrm>
          <a:custGeom>
            <a:avLst/>
            <a:ah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gradFill>
            <a:gsLst>
              <a:gs pos="0">
                <a:srgbClr val="4669DD"/>
              </a:gs>
              <a:gs pos="100000">
                <a:srgbClr val="5A26C8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799" name="직사각형 1"/>
          <p:cNvSpPr/>
          <p:nvPr/>
        </p:nvSpPr>
        <p:spPr>
          <a:xfrm>
            <a:off x="9062100" y="1548903"/>
            <a:ext cx="2312377" cy="1815882"/>
          </a:xfrm>
          <a:prstGeom prst="rect"/>
        </p:spPr>
        <p:txBody>
          <a:bodyPr wrap="square">
            <a:spAutoFit/>
          </a:bodyPr>
          <a:p>
            <a:r>
              <a:rPr altLang="ko-KR" b="1" dirty="0" sz="16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Input data hasil survey dalam sistem, hasil dapat diakses pada halaman depan website, sebagai dasar pembuatan AHSP</a:t>
            </a:r>
            <a:endParaRPr altLang="ko-KR" b="1" dirty="0" sz="1600" 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8800" name="직사각형 15"/>
          <p:cNvSpPr/>
          <p:nvPr/>
        </p:nvSpPr>
        <p:spPr>
          <a:xfrm>
            <a:off x="1110783" y="1770208"/>
            <a:ext cx="2481071" cy="1815882"/>
          </a:xfrm>
          <a:prstGeom prst="rect"/>
        </p:spPr>
        <p:txBody>
          <a:bodyPr wrap="square">
            <a:spAutoFit/>
          </a:bodyPr>
          <a:p>
            <a:r>
              <a:rPr altLang="ko-KR" b="1" dirty="0" sz="16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Survey dilaksanakan 2 kali dalam 1 tahun pada awal  tahun dan tengah tahun anggaran, meliputi harga material dan peralatan konstruksi</a:t>
            </a:r>
            <a:endParaRPr altLang="ko-KR" b="1" dirty="0" sz="1600" 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8801" name="TextBox 9"/>
          <p:cNvSpPr txBox="1"/>
          <p:nvPr/>
        </p:nvSpPr>
        <p:spPr>
          <a:xfrm>
            <a:off x="62740" y="119109"/>
            <a:ext cx="3458384" cy="1046436"/>
          </a:xfrm>
          <a:prstGeom prst="rect"/>
          <a:noFill/>
        </p:spPr>
        <p:txBody>
          <a:bodyPr bIns="60958" lIns="121917" rIns="121917" rtlCol="0" tIns="60958" wrap="square">
            <a:spAutoFit/>
          </a:bodyPr>
          <a:p>
            <a:pPr algn="r"/>
            <a:r>
              <a:rPr b="1" dirty="0" sz="3000" lang="id-ID" smtClean="0"/>
              <a:t> </a:t>
            </a:r>
            <a:r>
              <a:rPr b="1" dirty="0" sz="3000" lang="en-US" err="1" smtClean="0"/>
              <a:t>Analisis</a:t>
            </a:r>
            <a:r>
              <a:rPr b="1" dirty="0" sz="3000" lang="en-US" smtClean="0"/>
              <a:t> </a:t>
            </a:r>
            <a:r>
              <a:rPr b="1" dirty="0" sz="3000" lang="en-US" err="1"/>
              <a:t>Harga</a:t>
            </a:r>
            <a:r>
              <a:rPr b="1" dirty="0" sz="3000" lang="en-US"/>
              <a:t> </a:t>
            </a:r>
            <a:r>
              <a:rPr b="1" dirty="0" sz="3000" lang="en-US" err="1" u="sng"/>
              <a:t>Pasar</a:t>
            </a:r>
            <a:endParaRPr altLang="en-US" b="1" dirty="0" sz="3000" lang="ko-KR" u="sng">
              <a:latin typeface="+mj-lt"/>
              <a:cs typeface="Arial" pitchFamily="34" charset="0"/>
            </a:endParaRPr>
          </a:p>
        </p:txBody>
      </p:sp>
      <p:grpSp>
        <p:nvGrpSpPr>
          <p:cNvPr id="113" name="Group 13"/>
          <p:cNvGrpSpPr/>
          <p:nvPr/>
        </p:nvGrpSpPr>
        <p:grpSpPr>
          <a:xfrm>
            <a:off x="16149" y="189196"/>
            <a:ext cx="676809" cy="740864"/>
            <a:chOff x="2667000" y="3488664"/>
            <a:chExt cx="1613992" cy="1612418"/>
          </a:xfrm>
          <a:solidFill>
            <a:schemeClr val="accent3"/>
          </a:solidFill>
        </p:grpSpPr>
        <p:sp>
          <p:nvSpPr>
            <p:cNvPr id="1048802" name="Freeform: Shape 89"/>
            <p:cNvSpPr/>
            <p:nvPr/>
          </p:nvSpPr>
          <p:spPr>
            <a:xfrm>
              <a:off x="2667000" y="3488664"/>
              <a:ext cx="1613992" cy="1612418"/>
            </a:xfrm>
            <a:custGeom>
              <a:avLst/>
              <a:gdLst>
                <a:gd name="connsiteX0" fmla="*/ 3285146 w 3285145"/>
                <a:gd name="connsiteY0" fmla="*/ 0 h 3281941"/>
                <a:gd name="connsiteX1" fmla="*/ 3282297 w 3285145"/>
                <a:gd name="connsiteY1" fmla="*/ 36961 h 3281941"/>
                <a:gd name="connsiteX2" fmla="*/ 3282155 w 3285145"/>
                <a:gd name="connsiteY2" fmla="*/ 3243699 h 3281941"/>
                <a:gd name="connsiteX3" fmla="*/ 3282155 w 3285145"/>
                <a:gd name="connsiteY3" fmla="*/ 3281941 h 3281941"/>
                <a:gd name="connsiteX4" fmla="*/ 3249254 w 3285145"/>
                <a:gd name="connsiteY4" fmla="*/ 3281941 h 3281941"/>
                <a:gd name="connsiteX5" fmla="*/ 31833 w 3285145"/>
                <a:gd name="connsiteY5" fmla="*/ 3281870 h 3281941"/>
                <a:gd name="connsiteX6" fmla="*/ 0 w 3285145"/>
                <a:gd name="connsiteY6" fmla="*/ 3279876 h 3281941"/>
                <a:gd name="connsiteX7" fmla="*/ 0 w 3285145"/>
                <a:gd name="connsiteY7" fmla="*/ 0 h 3281941"/>
                <a:gd name="connsiteX8" fmla="*/ 3285146 w 3285145"/>
                <a:gd name="connsiteY8" fmla="*/ 0 h 3281941"/>
                <a:gd name="connsiteX9" fmla="*/ 3117506 w 3285145"/>
                <a:gd name="connsiteY9" fmla="*/ 3117648 h 3281941"/>
                <a:gd name="connsiteX10" fmla="*/ 3117506 w 3285145"/>
                <a:gd name="connsiteY10" fmla="*/ 165788 h 3281941"/>
                <a:gd name="connsiteX11" fmla="*/ 165788 w 3285145"/>
                <a:gd name="connsiteY11" fmla="*/ 165788 h 3281941"/>
                <a:gd name="connsiteX12" fmla="*/ 165788 w 3285145"/>
                <a:gd name="connsiteY12" fmla="*/ 3117648 h 3281941"/>
                <a:gd name="connsiteX13" fmla="*/ 3117506 w 3285145"/>
                <a:gd name="connsiteY13" fmla="*/ 3117648 h 328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85145" h="3281941">
                  <a:moveTo>
                    <a:pt x="3285146" y="0"/>
                  </a:moveTo>
                  <a:cubicBezTo>
                    <a:pt x="3284149" y="12320"/>
                    <a:pt x="3282297" y="24640"/>
                    <a:pt x="3282297" y="36961"/>
                  </a:cubicBezTo>
                  <a:cubicBezTo>
                    <a:pt x="3282155" y="1105897"/>
                    <a:pt x="3282155" y="2174762"/>
                    <a:pt x="3282155" y="3243699"/>
                  </a:cubicBezTo>
                  <a:cubicBezTo>
                    <a:pt x="3282155" y="3255164"/>
                    <a:pt x="3282155" y="3266630"/>
                    <a:pt x="3282155" y="3281941"/>
                  </a:cubicBezTo>
                  <a:cubicBezTo>
                    <a:pt x="3269977" y="3281941"/>
                    <a:pt x="3259580" y="3281941"/>
                    <a:pt x="3249254" y="3281941"/>
                  </a:cubicBezTo>
                  <a:cubicBezTo>
                    <a:pt x="2176756" y="3281941"/>
                    <a:pt x="1104330" y="3281941"/>
                    <a:pt x="31833" y="3281870"/>
                  </a:cubicBezTo>
                  <a:cubicBezTo>
                    <a:pt x="21222" y="3281870"/>
                    <a:pt x="10611" y="3280588"/>
                    <a:pt x="0" y="3279876"/>
                  </a:cubicBezTo>
                  <a:cubicBezTo>
                    <a:pt x="0" y="2186584"/>
                    <a:pt x="0" y="1093292"/>
                    <a:pt x="0" y="0"/>
                  </a:cubicBezTo>
                  <a:cubicBezTo>
                    <a:pt x="1095072" y="0"/>
                    <a:pt x="2190074" y="0"/>
                    <a:pt x="3285146" y="0"/>
                  </a:cubicBezTo>
                  <a:close/>
                  <a:moveTo>
                    <a:pt x="3117506" y="3117648"/>
                  </a:moveTo>
                  <a:cubicBezTo>
                    <a:pt x="3117506" y="2132746"/>
                    <a:pt x="3117506" y="1149837"/>
                    <a:pt x="3117506" y="165788"/>
                  </a:cubicBezTo>
                  <a:cubicBezTo>
                    <a:pt x="2132461" y="165788"/>
                    <a:pt x="1148840" y="165788"/>
                    <a:pt x="165788" y="165788"/>
                  </a:cubicBezTo>
                  <a:cubicBezTo>
                    <a:pt x="165788" y="1150620"/>
                    <a:pt x="165788" y="2133529"/>
                    <a:pt x="165788" y="3117648"/>
                  </a:cubicBezTo>
                  <a:cubicBezTo>
                    <a:pt x="1149837" y="3117648"/>
                    <a:pt x="2132105" y="3117648"/>
                    <a:pt x="3117506" y="3117648"/>
                  </a:cubicBezTo>
                  <a:close/>
                </a:path>
              </a:pathLst>
            </a:custGeom>
            <a:grpFill/>
            <a:ln w="7121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03" name="Freeform: Shape 90"/>
            <p:cNvSpPr/>
            <p:nvPr/>
          </p:nvSpPr>
          <p:spPr>
            <a:xfrm>
              <a:off x="2968280" y="4016508"/>
              <a:ext cx="451764" cy="802535"/>
            </a:xfrm>
            <a:custGeom>
              <a:avLst/>
              <a:gdLst>
                <a:gd name="connsiteX0" fmla="*/ 918673 w 919527"/>
                <a:gd name="connsiteY0" fmla="*/ 1633494 h 1633493"/>
                <a:gd name="connsiteX1" fmla="*/ 340764 w 919527"/>
                <a:gd name="connsiteY1" fmla="*/ 1633494 h 1633493"/>
                <a:gd name="connsiteX2" fmla="*/ 341049 w 919527"/>
                <a:gd name="connsiteY2" fmla="*/ 1563490 h 1633493"/>
                <a:gd name="connsiteX3" fmla="*/ 301525 w 919527"/>
                <a:gd name="connsiteY3" fmla="*/ 1413582 h 1633493"/>
                <a:gd name="connsiteX4" fmla="*/ 108532 w 919527"/>
                <a:gd name="connsiteY4" fmla="*/ 1134704 h 1633493"/>
                <a:gd name="connsiteX5" fmla="*/ 22291 w 919527"/>
                <a:gd name="connsiteY5" fmla="*/ 1003099 h 1633493"/>
                <a:gd name="connsiteX6" fmla="*/ 1069 w 919527"/>
                <a:gd name="connsiteY6" fmla="*/ 919422 h 1633493"/>
                <a:gd name="connsiteX7" fmla="*/ 0 w 919527"/>
                <a:gd name="connsiteY7" fmla="*/ 129292 h 1633493"/>
                <a:gd name="connsiteX8" fmla="*/ 40379 w 919527"/>
                <a:gd name="connsiteY8" fmla="*/ 25959 h 1633493"/>
                <a:gd name="connsiteX9" fmla="*/ 176471 w 919527"/>
                <a:gd name="connsiteY9" fmla="*/ 36997 h 1633493"/>
                <a:gd name="connsiteX10" fmla="*/ 206737 w 919527"/>
                <a:gd name="connsiteY10" fmla="*/ 126158 h 1633493"/>
                <a:gd name="connsiteX11" fmla="*/ 205171 w 919527"/>
                <a:gd name="connsiteY11" fmla="*/ 487645 h 1633493"/>
                <a:gd name="connsiteX12" fmla="*/ 292124 w 919527"/>
                <a:gd name="connsiteY12" fmla="*/ 755129 h 1633493"/>
                <a:gd name="connsiteX13" fmla="*/ 445094 w 919527"/>
                <a:gd name="connsiteY13" fmla="*/ 961225 h 1633493"/>
                <a:gd name="connsiteX14" fmla="*/ 496440 w 919527"/>
                <a:gd name="connsiteY14" fmla="*/ 994767 h 1633493"/>
                <a:gd name="connsiteX15" fmla="*/ 528985 w 919527"/>
                <a:gd name="connsiteY15" fmla="*/ 944133 h 1633493"/>
                <a:gd name="connsiteX16" fmla="*/ 513888 w 919527"/>
                <a:gd name="connsiteY16" fmla="*/ 919066 h 1633493"/>
                <a:gd name="connsiteX17" fmla="*/ 383422 w 919527"/>
                <a:gd name="connsiteY17" fmla="*/ 723438 h 1633493"/>
                <a:gd name="connsiteX18" fmla="*/ 357713 w 919527"/>
                <a:gd name="connsiteY18" fmla="*/ 606147 h 1633493"/>
                <a:gd name="connsiteX19" fmla="*/ 473865 w 919527"/>
                <a:gd name="connsiteY19" fmla="*/ 536285 h 1633493"/>
                <a:gd name="connsiteX20" fmla="*/ 540878 w 919527"/>
                <a:gd name="connsiteY20" fmla="*/ 577305 h 1633493"/>
                <a:gd name="connsiteX21" fmla="*/ 828159 w 919527"/>
                <a:gd name="connsiteY21" fmla="*/ 932810 h 1633493"/>
                <a:gd name="connsiteX22" fmla="*/ 916252 w 919527"/>
                <a:gd name="connsiteY22" fmla="*/ 1128438 h 1633493"/>
                <a:gd name="connsiteX23" fmla="*/ 919243 w 919527"/>
                <a:gd name="connsiteY23" fmla="*/ 1154858 h 1633493"/>
                <a:gd name="connsiteX24" fmla="*/ 919528 w 919527"/>
                <a:gd name="connsiteY24" fmla="*/ 1618254 h 1633493"/>
                <a:gd name="connsiteX25" fmla="*/ 918673 w 919527"/>
                <a:gd name="connsiteY25" fmla="*/ 1633494 h 163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19527" h="1633493">
                  <a:moveTo>
                    <a:pt x="918673" y="1633494"/>
                  </a:moveTo>
                  <a:cubicBezTo>
                    <a:pt x="725182" y="1633494"/>
                    <a:pt x="534326" y="1633494"/>
                    <a:pt x="340764" y="1633494"/>
                  </a:cubicBezTo>
                  <a:cubicBezTo>
                    <a:pt x="340764" y="1609494"/>
                    <a:pt x="339482" y="1586421"/>
                    <a:pt x="341049" y="1563490"/>
                  </a:cubicBezTo>
                  <a:cubicBezTo>
                    <a:pt x="344752" y="1508868"/>
                    <a:pt x="331007" y="1457949"/>
                    <a:pt x="301525" y="1413582"/>
                  </a:cubicBezTo>
                  <a:cubicBezTo>
                    <a:pt x="238927" y="1319436"/>
                    <a:pt x="172697" y="1227782"/>
                    <a:pt x="108532" y="1134704"/>
                  </a:cubicBezTo>
                  <a:cubicBezTo>
                    <a:pt x="78764" y="1091477"/>
                    <a:pt x="47358" y="1048962"/>
                    <a:pt x="22291" y="1003099"/>
                  </a:cubicBezTo>
                  <a:cubicBezTo>
                    <a:pt x="8831" y="978530"/>
                    <a:pt x="1211" y="947552"/>
                    <a:pt x="1069" y="919422"/>
                  </a:cubicBezTo>
                  <a:cubicBezTo>
                    <a:pt x="-498" y="656069"/>
                    <a:pt x="285" y="392645"/>
                    <a:pt x="0" y="129292"/>
                  </a:cubicBezTo>
                  <a:cubicBezTo>
                    <a:pt x="-71" y="89198"/>
                    <a:pt x="9258" y="53804"/>
                    <a:pt x="40379" y="25959"/>
                  </a:cubicBezTo>
                  <a:cubicBezTo>
                    <a:pt x="82966" y="-12213"/>
                    <a:pt x="141006" y="-8082"/>
                    <a:pt x="176471" y="36997"/>
                  </a:cubicBezTo>
                  <a:cubicBezTo>
                    <a:pt x="196981" y="62991"/>
                    <a:pt x="206880" y="92687"/>
                    <a:pt x="206737" y="126158"/>
                  </a:cubicBezTo>
                  <a:cubicBezTo>
                    <a:pt x="206381" y="246654"/>
                    <a:pt x="211295" y="367434"/>
                    <a:pt x="205171" y="487645"/>
                  </a:cubicBezTo>
                  <a:cubicBezTo>
                    <a:pt x="199901" y="590124"/>
                    <a:pt x="231805" y="675866"/>
                    <a:pt x="292124" y="755129"/>
                  </a:cubicBezTo>
                  <a:cubicBezTo>
                    <a:pt x="343897" y="823210"/>
                    <a:pt x="393961" y="892645"/>
                    <a:pt x="445094" y="961225"/>
                  </a:cubicBezTo>
                  <a:cubicBezTo>
                    <a:pt x="457913" y="978459"/>
                    <a:pt x="471515" y="995052"/>
                    <a:pt x="496440" y="994767"/>
                  </a:cubicBezTo>
                  <a:cubicBezTo>
                    <a:pt x="526777" y="994411"/>
                    <a:pt x="541804" y="971836"/>
                    <a:pt x="528985" y="944133"/>
                  </a:cubicBezTo>
                  <a:cubicBezTo>
                    <a:pt x="524926" y="935303"/>
                    <a:pt x="519300" y="927184"/>
                    <a:pt x="513888" y="919066"/>
                  </a:cubicBezTo>
                  <a:cubicBezTo>
                    <a:pt x="470518" y="853761"/>
                    <a:pt x="427504" y="788244"/>
                    <a:pt x="383422" y="723438"/>
                  </a:cubicBezTo>
                  <a:cubicBezTo>
                    <a:pt x="358853" y="687403"/>
                    <a:pt x="352372" y="647737"/>
                    <a:pt x="357713" y="606147"/>
                  </a:cubicBezTo>
                  <a:cubicBezTo>
                    <a:pt x="365333" y="546683"/>
                    <a:pt x="413617" y="516630"/>
                    <a:pt x="473865" y="536285"/>
                  </a:cubicBezTo>
                  <a:cubicBezTo>
                    <a:pt x="498291" y="544261"/>
                    <a:pt x="524214" y="558433"/>
                    <a:pt x="540878" y="577305"/>
                  </a:cubicBezTo>
                  <a:cubicBezTo>
                    <a:pt x="641932" y="691463"/>
                    <a:pt x="744268" y="804765"/>
                    <a:pt x="828159" y="932810"/>
                  </a:cubicBezTo>
                  <a:cubicBezTo>
                    <a:pt x="867755" y="993343"/>
                    <a:pt x="902935" y="1056012"/>
                    <a:pt x="916252" y="1128438"/>
                  </a:cubicBezTo>
                  <a:cubicBezTo>
                    <a:pt x="917890" y="1137126"/>
                    <a:pt x="919243" y="1146099"/>
                    <a:pt x="919243" y="1154858"/>
                  </a:cubicBezTo>
                  <a:cubicBezTo>
                    <a:pt x="919457" y="1309323"/>
                    <a:pt x="919457" y="1463789"/>
                    <a:pt x="919528" y="1618254"/>
                  </a:cubicBezTo>
                  <a:cubicBezTo>
                    <a:pt x="919528" y="1622669"/>
                    <a:pt x="919029" y="1627013"/>
                    <a:pt x="918673" y="1633494"/>
                  </a:cubicBezTo>
                  <a:close/>
                </a:path>
              </a:pathLst>
            </a:custGeom>
            <a:grpFill/>
            <a:ln w="7121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04" name="Freeform: Shape 91"/>
            <p:cNvSpPr/>
            <p:nvPr/>
          </p:nvSpPr>
          <p:spPr>
            <a:xfrm>
              <a:off x="3519866" y="4016178"/>
              <a:ext cx="453411" cy="802691"/>
            </a:xfrm>
            <a:custGeom>
              <a:avLst/>
              <a:gdLst>
                <a:gd name="connsiteX0" fmla="*/ 578477 w 922879"/>
                <a:gd name="connsiteY0" fmla="*/ 1633811 h 1633811"/>
                <a:gd name="connsiteX1" fmla="*/ 1208 w 922879"/>
                <a:gd name="connsiteY1" fmla="*/ 1633811 h 1633811"/>
                <a:gd name="connsiteX2" fmla="*/ 1208 w 922879"/>
                <a:gd name="connsiteY2" fmla="*/ 1604471 h 1633811"/>
                <a:gd name="connsiteX3" fmla="*/ 283 w 922879"/>
                <a:gd name="connsiteY3" fmla="*/ 1229453 h 1633811"/>
                <a:gd name="connsiteX4" fmla="*/ 90156 w 922879"/>
                <a:gd name="connsiteY4" fmla="*/ 939181 h 1633811"/>
                <a:gd name="connsiteX5" fmla="*/ 383561 w 922879"/>
                <a:gd name="connsiteY5" fmla="*/ 574703 h 1633811"/>
                <a:gd name="connsiteX6" fmla="*/ 481197 w 922879"/>
                <a:gd name="connsiteY6" fmla="*/ 531831 h 1633811"/>
                <a:gd name="connsiteX7" fmla="*/ 565302 w 922879"/>
                <a:gd name="connsiteY7" fmla="*/ 637443 h 1633811"/>
                <a:gd name="connsiteX8" fmla="*/ 534110 w 922879"/>
                <a:gd name="connsiteY8" fmla="*/ 729097 h 1633811"/>
                <a:gd name="connsiteX9" fmla="*/ 403074 w 922879"/>
                <a:gd name="connsiteY9" fmla="*/ 927501 h 1633811"/>
                <a:gd name="connsiteX10" fmla="*/ 401792 w 922879"/>
                <a:gd name="connsiteY10" fmla="*/ 988461 h 1633811"/>
                <a:gd name="connsiteX11" fmla="*/ 467880 w 922879"/>
                <a:gd name="connsiteY11" fmla="*/ 973506 h 1633811"/>
                <a:gd name="connsiteX12" fmla="*/ 671128 w 922879"/>
                <a:gd name="connsiteY12" fmla="*/ 691637 h 1633811"/>
                <a:gd name="connsiteX13" fmla="*/ 715423 w 922879"/>
                <a:gd name="connsiteY13" fmla="*/ 532401 h 1633811"/>
                <a:gd name="connsiteX14" fmla="*/ 715423 w 922879"/>
                <a:gd name="connsiteY14" fmla="*/ 143923 h 1633811"/>
                <a:gd name="connsiteX15" fmla="*/ 723471 w 922879"/>
                <a:gd name="connsiteY15" fmla="*/ 80756 h 1633811"/>
                <a:gd name="connsiteX16" fmla="*/ 826376 w 922879"/>
                <a:gd name="connsiteY16" fmla="*/ 639 h 1633811"/>
                <a:gd name="connsiteX17" fmla="*/ 921875 w 922879"/>
                <a:gd name="connsiteY17" fmla="*/ 107319 h 1633811"/>
                <a:gd name="connsiteX18" fmla="*/ 922018 w 922879"/>
                <a:gd name="connsiteY18" fmla="*/ 131461 h 1633811"/>
                <a:gd name="connsiteX19" fmla="*/ 922872 w 922879"/>
                <a:gd name="connsiteY19" fmla="*/ 900297 h 1633811"/>
                <a:gd name="connsiteX20" fmla="*/ 882636 w 922879"/>
                <a:gd name="connsiteY20" fmla="*/ 1035748 h 1633811"/>
                <a:gd name="connsiteX21" fmla="*/ 701750 w 922879"/>
                <a:gd name="connsiteY21" fmla="*/ 1287635 h 1633811"/>
                <a:gd name="connsiteX22" fmla="*/ 651828 w 922879"/>
                <a:gd name="connsiteY22" fmla="*/ 1360346 h 1633811"/>
                <a:gd name="connsiteX23" fmla="*/ 581254 w 922879"/>
                <a:gd name="connsiteY23" fmla="*/ 1603474 h 1633811"/>
                <a:gd name="connsiteX24" fmla="*/ 581041 w 922879"/>
                <a:gd name="connsiteY24" fmla="*/ 1627544 h 1633811"/>
                <a:gd name="connsiteX25" fmla="*/ 578477 w 922879"/>
                <a:gd name="connsiteY25" fmla="*/ 1633811 h 163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2879" h="1633811">
                  <a:moveTo>
                    <a:pt x="578477" y="1633811"/>
                  </a:moveTo>
                  <a:cubicBezTo>
                    <a:pt x="387478" y="1633811"/>
                    <a:pt x="195981" y="1633811"/>
                    <a:pt x="1208" y="1633811"/>
                  </a:cubicBezTo>
                  <a:cubicBezTo>
                    <a:pt x="1208" y="1623343"/>
                    <a:pt x="1208" y="1613942"/>
                    <a:pt x="1208" y="1604471"/>
                  </a:cubicBezTo>
                  <a:cubicBezTo>
                    <a:pt x="1208" y="1479417"/>
                    <a:pt x="4698" y="1354293"/>
                    <a:pt x="283" y="1229453"/>
                  </a:cubicBezTo>
                  <a:cubicBezTo>
                    <a:pt x="-3563" y="1120779"/>
                    <a:pt x="32116" y="1027630"/>
                    <a:pt x="90156" y="939181"/>
                  </a:cubicBezTo>
                  <a:cubicBezTo>
                    <a:pt x="176184" y="808145"/>
                    <a:pt x="280941" y="692278"/>
                    <a:pt x="383561" y="574703"/>
                  </a:cubicBezTo>
                  <a:cubicBezTo>
                    <a:pt x="408700" y="545932"/>
                    <a:pt x="442884" y="532472"/>
                    <a:pt x="481197" y="531831"/>
                  </a:cubicBezTo>
                  <a:cubicBezTo>
                    <a:pt x="536033" y="530977"/>
                    <a:pt x="573207" y="574489"/>
                    <a:pt x="565302" y="637443"/>
                  </a:cubicBezTo>
                  <a:cubicBezTo>
                    <a:pt x="561314" y="668920"/>
                    <a:pt x="550561" y="701964"/>
                    <a:pt x="534110" y="729097"/>
                  </a:cubicBezTo>
                  <a:cubicBezTo>
                    <a:pt x="493090" y="796822"/>
                    <a:pt x="447014" y="861485"/>
                    <a:pt x="403074" y="927501"/>
                  </a:cubicBezTo>
                  <a:cubicBezTo>
                    <a:pt x="383277" y="957269"/>
                    <a:pt x="383063" y="974646"/>
                    <a:pt x="401792" y="988461"/>
                  </a:cubicBezTo>
                  <a:cubicBezTo>
                    <a:pt x="420878" y="1002562"/>
                    <a:pt x="450148" y="997719"/>
                    <a:pt x="467880" y="973506"/>
                  </a:cubicBezTo>
                  <a:cubicBezTo>
                    <a:pt x="536389" y="880072"/>
                    <a:pt x="604185" y="786140"/>
                    <a:pt x="671128" y="691637"/>
                  </a:cubicBezTo>
                  <a:cubicBezTo>
                    <a:pt x="704670" y="644280"/>
                    <a:pt x="715993" y="590299"/>
                    <a:pt x="715423" y="532401"/>
                  </a:cubicBezTo>
                  <a:cubicBezTo>
                    <a:pt x="714212" y="402932"/>
                    <a:pt x="714711" y="273463"/>
                    <a:pt x="715423" y="143923"/>
                  </a:cubicBezTo>
                  <a:cubicBezTo>
                    <a:pt x="715566" y="122772"/>
                    <a:pt x="717631" y="100909"/>
                    <a:pt x="723471" y="80756"/>
                  </a:cubicBezTo>
                  <a:cubicBezTo>
                    <a:pt x="738639" y="28697"/>
                    <a:pt x="783861" y="-5130"/>
                    <a:pt x="826376" y="639"/>
                  </a:cubicBezTo>
                  <a:cubicBezTo>
                    <a:pt x="877651" y="7618"/>
                    <a:pt x="918884" y="53623"/>
                    <a:pt x="921875" y="107319"/>
                  </a:cubicBezTo>
                  <a:cubicBezTo>
                    <a:pt x="922303" y="115366"/>
                    <a:pt x="922018" y="123413"/>
                    <a:pt x="922018" y="131461"/>
                  </a:cubicBezTo>
                  <a:cubicBezTo>
                    <a:pt x="922018" y="387763"/>
                    <a:pt x="921021" y="644066"/>
                    <a:pt x="922872" y="900297"/>
                  </a:cubicBezTo>
                  <a:cubicBezTo>
                    <a:pt x="923228" y="951074"/>
                    <a:pt x="910979" y="995512"/>
                    <a:pt x="882636" y="1035748"/>
                  </a:cubicBezTo>
                  <a:cubicBezTo>
                    <a:pt x="823029" y="1120209"/>
                    <a:pt x="761927" y="1203602"/>
                    <a:pt x="701750" y="1287635"/>
                  </a:cubicBezTo>
                  <a:cubicBezTo>
                    <a:pt x="684658" y="1311564"/>
                    <a:pt x="668706" y="1336275"/>
                    <a:pt x="651828" y="1360346"/>
                  </a:cubicBezTo>
                  <a:cubicBezTo>
                    <a:pt x="600696" y="1433412"/>
                    <a:pt x="571569" y="1512746"/>
                    <a:pt x="581254" y="1603474"/>
                  </a:cubicBezTo>
                  <a:cubicBezTo>
                    <a:pt x="582109" y="1611379"/>
                    <a:pt x="581326" y="1619497"/>
                    <a:pt x="581041" y="1627544"/>
                  </a:cubicBezTo>
                  <a:cubicBezTo>
                    <a:pt x="581041" y="1629254"/>
                    <a:pt x="579830" y="1630820"/>
                    <a:pt x="578477" y="1633811"/>
                  </a:cubicBezTo>
                  <a:close/>
                </a:path>
              </a:pathLst>
            </a:custGeom>
            <a:grpFill/>
            <a:ln w="7121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05" name="Freeform: Shape 92"/>
            <p:cNvSpPr/>
            <p:nvPr/>
          </p:nvSpPr>
          <p:spPr>
            <a:xfrm>
              <a:off x="3269841" y="3775005"/>
              <a:ext cx="401661" cy="301246"/>
            </a:xfrm>
            <a:custGeom>
              <a:avLst/>
              <a:gdLst>
                <a:gd name="connsiteX0" fmla="*/ 817548 w 817547"/>
                <a:gd name="connsiteY0" fmla="*/ 306580 h 613160"/>
                <a:gd name="connsiteX1" fmla="*/ 408631 w 817547"/>
                <a:gd name="connsiteY1" fmla="*/ 613161 h 613160"/>
                <a:gd name="connsiteX2" fmla="*/ 0 w 817547"/>
                <a:gd name="connsiteY2" fmla="*/ 306580 h 613160"/>
                <a:gd name="connsiteX3" fmla="*/ 408560 w 817547"/>
                <a:gd name="connsiteY3" fmla="*/ 0 h 613160"/>
                <a:gd name="connsiteX4" fmla="*/ 817548 w 817547"/>
                <a:gd name="connsiteY4" fmla="*/ 306580 h 61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547" h="613160">
                  <a:moveTo>
                    <a:pt x="817548" y="306580"/>
                  </a:moveTo>
                  <a:cubicBezTo>
                    <a:pt x="679319" y="410269"/>
                    <a:pt x="544581" y="511252"/>
                    <a:pt x="408631" y="613161"/>
                  </a:cubicBezTo>
                  <a:cubicBezTo>
                    <a:pt x="273038" y="511466"/>
                    <a:pt x="137872" y="410056"/>
                    <a:pt x="0" y="306580"/>
                  </a:cubicBezTo>
                  <a:cubicBezTo>
                    <a:pt x="136804" y="203888"/>
                    <a:pt x="271258" y="103048"/>
                    <a:pt x="408560" y="0"/>
                  </a:cubicBezTo>
                  <a:cubicBezTo>
                    <a:pt x="543584" y="101268"/>
                    <a:pt x="679319" y="202963"/>
                    <a:pt x="817548" y="306580"/>
                  </a:cubicBezTo>
                  <a:close/>
                </a:path>
              </a:pathLst>
            </a:custGeom>
            <a:grpFill/>
            <a:ln w="7121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06" name="Freeform: Shape 93"/>
            <p:cNvSpPr/>
            <p:nvPr/>
          </p:nvSpPr>
          <p:spPr>
            <a:xfrm>
              <a:off x="3269886" y="3988851"/>
              <a:ext cx="170995" cy="328641"/>
            </a:xfrm>
            <a:custGeom>
              <a:avLst/>
              <a:gdLst>
                <a:gd name="connsiteX0" fmla="*/ 348009 w 348046"/>
                <a:gd name="connsiteY0" fmla="*/ 668922 h 668922"/>
                <a:gd name="connsiteX1" fmla="*/ 194469 w 348046"/>
                <a:gd name="connsiteY1" fmla="*/ 554124 h 668922"/>
                <a:gd name="connsiteX2" fmla="*/ 19067 w 348046"/>
                <a:gd name="connsiteY2" fmla="*/ 422447 h 668922"/>
                <a:gd name="connsiteX3" fmla="*/ 836 w 348046"/>
                <a:gd name="connsiteY3" fmla="*/ 396169 h 668922"/>
                <a:gd name="connsiteX4" fmla="*/ 53 w 348046"/>
                <a:gd name="connsiteY4" fmla="*/ 0 h 668922"/>
                <a:gd name="connsiteX5" fmla="*/ 105095 w 348046"/>
                <a:gd name="connsiteY5" fmla="*/ 78408 h 668922"/>
                <a:gd name="connsiteX6" fmla="*/ 331558 w 348046"/>
                <a:gd name="connsiteY6" fmla="*/ 249039 h 668922"/>
                <a:gd name="connsiteX7" fmla="*/ 347297 w 348046"/>
                <a:gd name="connsiteY7" fmla="*/ 276243 h 668922"/>
                <a:gd name="connsiteX8" fmla="*/ 348009 w 348046"/>
                <a:gd name="connsiteY8" fmla="*/ 668922 h 66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046" h="668922">
                  <a:moveTo>
                    <a:pt x="348009" y="668922"/>
                  </a:moveTo>
                  <a:cubicBezTo>
                    <a:pt x="293743" y="628330"/>
                    <a:pt x="244106" y="591298"/>
                    <a:pt x="194469" y="554124"/>
                  </a:cubicBezTo>
                  <a:cubicBezTo>
                    <a:pt x="135931" y="510326"/>
                    <a:pt x="77107" y="466885"/>
                    <a:pt x="19067" y="422447"/>
                  </a:cubicBezTo>
                  <a:cubicBezTo>
                    <a:pt x="10806" y="416109"/>
                    <a:pt x="907" y="405071"/>
                    <a:pt x="836" y="396169"/>
                  </a:cubicBezTo>
                  <a:cubicBezTo>
                    <a:pt x="-303" y="265917"/>
                    <a:pt x="53" y="135736"/>
                    <a:pt x="53" y="0"/>
                  </a:cubicBezTo>
                  <a:cubicBezTo>
                    <a:pt x="37441" y="27845"/>
                    <a:pt x="71339" y="53055"/>
                    <a:pt x="105095" y="78408"/>
                  </a:cubicBezTo>
                  <a:cubicBezTo>
                    <a:pt x="180725" y="135095"/>
                    <a:pt x="256498" y="191568"/>
                    <a:pt x="331558" y="249039"/>
                  </a:cubicBezTo>
                  <a:cubicBezTo>
                    <a:pt x="339392" y="255021"/>
                    <a:pt x="347226" y="266985"/>
                    <a:pt x="347297" y="276243"/>
                  </a:cubicBezTo>
                  <a:cubicBezTo>
                    <a:pt x="348294" y="404786"/>
                    <a:pt x="348009" y="533329"/>
                    <a:pt x="348009" y="668922"/>
                  </a:cubicBezTo>
                  <a:close/>
                </a:path>
              </a:pathLst>
            </a:custGeom>
            <a:grpFill/>
            <a:ln w="7121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07" name="Freeform: Shape 94"/>
            <p:cNvSpPr/>
            <p:nvPr/>
          </p:nvSpPr>
          <p:spPr>
            <a:xfrm>
              <a:off x="3501283" y="3988606"/>
              <a:ext cx="170325" cy="327592"/>
            </a:xfrm>
            <a:custGeom>
              <a:avLst/>
              <a:gdLst>
                <a:gd name="connsiteX0" fmla="*/ 346325 w 346682"/>
                <a:gd name="connsiteY0" fmla="*/ 0 h 666785"/>
                <a:gd name="connsiteX1" fmla="*/ 346325 w 346682"/>
                <a:gd name="connsiteY1" fmla="*/ 49423 h 666785"/>
                <a:gd name="connsiteX2" fmla="*/ 346682 w 346682"/>
                <a:gd name="connsiteY2" fmla="*/ 386768 h 666785"/>
                <a:gd name="connsiteX3" fmla="*/ 328949 w 346682"/>
                <a:gd name="connsiteY3" fmla="*/ 422020 h 666785"/>
                <a:gd name="connsiteX4" fmla="*/ 20802 w 346682"/>
                <a:gd name="connsiteY4" fmla="*/ 652827 h 666785"/>
                <a:gd name="connsiteX5" fmla="*/ 79 w 346682"/>
                <a:gd name="connsiteY5" fmla="*/ 666786 h 666785"/>
                <a:gd name="connsiteX6" fmla="*/ 79 w 346682"/>
                <a:gd name="connsiteY6" fmla="*/ 639510 h 666785"/>
                <a:gd name="connsiteX7" fmla="*/ 791 w 346682"/>
                <a:gd name="connsiteY7" fmla="*/ 280801 h 666785"/>
                <a:gd name="connsiteX8" fmla="*/ 16458 w 346682"/>
                <a:gd name="connsiteY8" fmla="*/ 248113 h 666785"/>
                <a:gd name="connsiteX9" fmla="*/ 346325 w 346682"/>
                <a:gd name="connsiteY9" fmla="*/ 0 h 66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682" h="666785">
                  <a:moveTo>
                    <a:pt x="346325" y="0"/>
                  </a:moveTo>
                  <a:cubicBezTo>
                    <a:pt x="346325" y="19727"/>
                    <a:pt x="346325" y="34539"/>
                    <a:pt x="346325" y="49423"/>
                  </a:cubicBezTo>
                  <a:cubicBezTo>
                    <a:pt x="346325" y="161872"/>
                    <a:pt x="346041" y="274320"/>
                    <a:pt x="346682" y="386768"/>
                  </a:cubicBezTo>
                  <a:cubicBezTo>
                    <a:pt x="346753" y="402649"/>
                    <a:pt x="341981" y="412406"/>
                    <a:pt x="328949" y="422020"/>
                  </a:cubicBezTo>
                  <a:cubicBezTo>
                    <a:pt x="225830" y="498434"/>
                    <a:pt x="123494" y="575844"/>
                    <a:pt x="20802" y="652827"/>
                  </a:cubicBezTo>
                  <a:cubicBezTo>
                    <a:pt x="15390" y="656887"/>
                    <a:pt x="9550" y="660448"/>
                    <a:pt x="79" y="666786"/>
                  </a:cubicBezTo>
                  <a:cubicBezTo>
                    <a:pt x="79" y="654750"/>
                    <a:pt x="79" y="647130"/>
                    <a:pt x="79" y="639510"/>
                  </a:cubicBezTo>
                  <a:cubicBezTo>
                    <a:pt x="79" y="519940"/>
                    <a:pt x="-349" y="400370"/>
                    <a:pt x="791" y="280801"/>
                  </a:cubicBezTo>
                  <a:cubicBezTo>
                    <a:pt x="862" y="269691"/>
                    <a:pt x="7770" y="254736"/>
                    <a:pt x="16458" y="248113"/>
                  </a:cubicBezTo>
                  <a:cubicBezTo>
                    <a:pt x="124135" y="166002"/>
                    <a:pt x="232738" y="85102"/>
                    <a:pt x="346325" y="0"/>
                  </a:cubicBezTo>
                  <a:close/>
                </a:path>
              </a:pathLst>
            </a:custGeom>
            <a:grpFill/>
            <a:ln w="7121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</p:grpSp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0000"/>
          </a:schemeClr>
        </a:solidFill>
        <a:effectLst/>
      </p:bgPr>
    </p:bg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1" name="TextBox 24"/>
          <p:cNvSpPr txBox="1"/>
          <p:nvPr/>
        </p:nvSpPr>
        <p:spPr>
          <a:xfrm>
            <a:off x="226129" y="1427677"/>
            <a:ext cx="3290118" cy="2616097"/>
          </a:xfrm>
          <a:prstGeom prst="rect"/>
          <a:noFill/>
        </p:spPr>
        <p:txBody>
          <a:bodyPr bIns="60958" lIns="121917" rIns="121917" rtlCol="0" tIns="60958" wrap="square">
            <a:spAutoFit/>
          </a:bodyPr>
          <a:p>
            <a:r>
              <a:rPr altLang="ko-KR" b="1" dirty="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Rangkuman semua hasil Realisasi Fisik Program – Kegiatan – Sub Kegiatan Seksi Bina Konstruksi tergambar dalam IKK Jasa Konstruksi sebagai indikator pencapaian Pembinaan Jasa Konstruksi Daerah</a:t>
            </a:r>
            <a:endParaRPr altLang="en-US" b="1" dirty="0" lang="ko-KR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8812" name="Frame 25"/>
          <p:cNvSpPr/>
          <p:nvPr/>
        </p:nvSpPr>
        <p:spPr>
          <a:xfrm>
            <a:off x="6992200" y="2018072"/>
            <a:ext cx="3168352" cy="2820843"/>
          </a:xfrm>
          <a:prstGeom prst="frame">
            <a:avLst>
              <a:gd name="adj1" fmla="val 13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60958" compatLnSpc="1" forceAA="0" fromWordArt="0" horzOverflow="overflow" lIns="121917" numCol="1" rIns="121917" rot="0" rtlCol="0" spcCol="0" spcFirstLastPara="0" tIns="60958" vert="horz" vertOverflow="overflow" wrap="square">
            <a:prstTxWarp prst="textNoShape"/>
            <a:noAutofit/>
          </a:bodyPr>
          <a:p>
            <a:pPr algn="ctr"/>
            <a:endParaRPr altLang="en-US" lang="ko-KR">
              <a:solidFill>
                <a:schemeClr val="tx1"/>
              </a:solidFill>
            </a:endParaRPr>
          </a:p>
        </p:txBody>
      </p:sp>
      <p:sp>
        <p:nvSpPr>
          <p:cNvPr id="1048813" name="Text Placeholder 1"/>
          <p:cNvSpPr txBox="1"/>
          <p:nvPr/>
        </p:nvSpPr>
        <p:spPr>
          <a:xfrm>
            <a:off x="1022214" y="2747"/>
            <a:ext cx="6394917" cy="1214651"/>
          </a:xfrm>
          <a:prstGeom prst="rect"/>
        </p:spPr>
        <p:txBody>
          <a:bodyPr anchor="ctr" bIns="60958" lIns="121917" rIns="121917" tIns="60958"/>
          <a:lstStyle>
            <a:lvl1pPr algn="l" defTabSz="914400" eaLnBrk="1" hangingPunct="1" indent="-342900" latinLnBrk="1" marL="342900" rtl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1" marL="742950" rtl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1" marL="1143000" rtl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1" marL="1600200" rtl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1" marL="2057400" rtl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1" marL="25146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1" marL="29718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1" marL="34290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1" marL="38862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indent="0" marL="0">
              <a:buNone/>
            </a:pPr>
            <a:r>
              <a:rPr dirty="0" sz="3000" lang="id-ID" smtClean="0">
                <a:latin typeface="Arial Black" panose="020B0A04020102020204" pitchFamily="34" charset="0"/>
                <a:cs typeface="Segoe UI" panose="020B0502040204020203" pitchFamily="34" charset="0"/>
              </a:rPr>
              <a:t>Indikator Kinerja Kunci (IKK) </a:t>
            </a:r>
          </a:p>
          <a:p>
            <a:pPr algn="r" indent="0" marL="0">
              <a:buNone/>
            </a:pPr>
            <a:r>
              <a:rPr dirty="0" sz="3000" lang="id-ID" u="sng" smtClean="0">
                <a:latin typeface="Arial Black" panose="020B0A04020102020204" pitchFamily="34" charset="0"/>
                <a:cs typeface="Segoe UI" panose="020B0502040204020203" pitchFamily="34" charset="0"/>
              </a:rPr>
              <a:t>Jasa </a:t>
            </a:r>
            <a:r>
              <a:rPr dirty="0" sz="3000" lang="id-ID" u="sng">
                <a:latin typeface="Arial Black" panose="020B0A04020102020204" pitchFamily="34" charset="0"/>
                <a:cs typeface="Segoe UI" panose="020B0502040204020203" pitchFamily="34" charset="0"/>
              </a:rPr>
              <a:t>Konstruksi</a:t>
            </a:r>
            <a:endParaRPr dirty="0" sz="3000" lang="en-US" u="sng"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1048814" name="Picture Placeholder 7"/>
          <p:cNvSpPr>
            <a:spLocks noGrp="1"/>
          </p:cNvSpPr>
          <p:nvPr>
            <p:ph type="pic" idx="1"/>
          </p:nvPr>
        </p:nvSpPr>
        <p:spPr>
          <a:xfrm>
            <a:off x="6992201" y="1349264"/>
            <a:ext cx="4854056" cy="312720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048815" name="Picture Placeholder 8"/>
          <p:cNvSpPr>
            <a:spLocks noGrp="1"/>
          </p:cNvSpPr>
          <p:nvPr>
            <p:ph type="pic" idx="11"/>
          </p:nvPr>
        </p:nvSpPr>
        <p:spPr>
          <a:xfrm>
            <a:off x="4420690" y="1344720"/>
            <a:ext cx="2348600" cy="2217346"/>
          </a:xfrm>
        </p:spPr>
      </p:sp>
      <p:sp>
        <p:nvSpPr>
          <p:cNvPr id="1048816" name="Rectangle 30"/>
          <p:cNvSpPr/>
          <p:nvPr/>
        </p:nvSpPr>
        <p:spPr>
          <a:xfrm>
            <a:off x="226128" y="128325"/>
            <a:ext cx="838397" cy="881609"/>
          </a:xfrm>
          <a:custGeom>
            <a:avLst/>
            <a:ah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2700" lang="ko-KR"/>
          </a:p>
        </p:txBody>
      </p:sp>
      <p:pic>
        <p:nvPicPr>
          <p:cNvPr id="209720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3516246" y="1336148"/>
            <a:ext cx="3403487" cy="2371963"/>
          </a:xfrm>
          <a:prstGeom prst="rect"/>
          <a:noFill/>
          <a:ln>
            <a:noFill/>
          </a:ln>
        </p:spPr>
      </p:pic>
      <p:pic>
        <p:nvPicPr>
          <p:cNvPr id="2097207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7004075" y="1336148"/>
            <a:ext cx="4859374" cy="5051194"/>
          </a:xfrm>
          <a:prstGeom prst="rect"/>
          <a:noFill/>
          <a:ln>
            <a:noFill/>
          </a:ln>
        </p:spPr>
      </p:pic>
      <p:pic>
        <p:nvPicPr>
          <p:cNvPr id="2097208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3516246" y="4140004"/>
            <a:ext cx="3403487" cy="2247338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9000"/>
          </a:srgbClr>
        </a:solidFill>
        <a:effectLst/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직사각형 2"/>
          <p:cNvSpPr/>
          <p:nvPr/>
        </p:nvSpPr>
        <p:spPr>
          <a:xfrm>
            <a:off x="947249" y="3019308"/>
            <a:ext cx="5426925" cy="769441"/>
          </a:xfrm>
          <a:prstGeom prst="rect"/>
        </p:spPr>
        <p:txBody>
          <a:bodyPr wrap="square">
            <a:spAutoFit/>
          </a:bodyPr>
          <a:p>
            <a:r>
              <a:rPr altLang="ko-KR" b="1" dirty="0" sz="4400" lang="en-US" err="1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Gambaran</a:t>
            </a:r>
            <a:r>
              <a:rPr altLang="ko-KR" b="1" dirty="0" sz="4400" lang="en-US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 </a:t>
            </a:r>
            <a:r>
              <a:rPr altLang="ko-KR" b="1" dirty="0" sz="4400" lang="en-US" err="1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Umum</a:t>
            </a:r>
            <a:endParaRPr altLang="ko-KR" b="1" dirty="0" sz="4400" lang="en-US">
              <a:solidFill>
                <a:schemeClr val="bg1"/>
              </a:solidFill>
              <a:latin typeface="Bahnschrift Condensed" pitchFamily="34" charset="0"/>
              <a:cs typeface="Arial" pitchFamily="34" charset="0"/>
            </a:endParaRPr>
          </a:p>
        </p:txBody>
      </p:sp>
      <p:grpSp>
        <p:nvGrpSpPr>
          <p:cNvPr id="55" name="组合 17"/>
          <p:cNvGrpSpPr/>
          <p:nvPr/>
        </p:nvGrpSpPr>
        <p:grpSpPr>
          <a:xfrm>
            <a:off x="61155" y="2873374"/>
            <a:ext cx="886094" cy="1168966"/>
            <a:chOff x="2728964" y="2132856"/>
            <a:chExt cx="1732409" cy="2009594"/>
          </a:xfr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grpSpPr>
        <p:sp>
          <p:nvSpPr>
            <p:cNvPr id="1048583" name="圆角矩形 5"/>
            <p:cNvSpPr/>
            <p:nvPr/>
          </p:nvSpPr>
          <p:spPr>
            <a:xfrm>
              <a:off x="2728964" y="2132856"/>
              <a:ext cx="1732409" cy="2009594"/>
            </a:xfrm>
            <a:prstGeom prst="roundRect">
              <a:avLst>
                <a:gd name="adj" fmla="val 5254"/>
              </a:avLst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536433"/>
              <a:endParaRPr altLang="en-US" sz="2100" lang="zh-CN">
                <a:solidFill>
                  <a:prstClr val="white"/>
                </a:solidFill>
              </a:endParaRPr>
            </a:p>
          </p:txBody>
        </p:sp>
        <p:pic>
          <p:nvPicPr>
            <p:cNvPr id="2097155" name="图片 11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 b="-1"/>
            <a:stretch>
              <a:fillRect/>
            </a:stretch>
          </p:blipFill>
          <p:spPr>
            <a:xfrm>
              <a:off x="2760952" y="2204864"/>
              <a:ext cx="1417481" cy="1501632"/>
            </a:xfrm>
            <a:prstGeom prst="rect"/>
            <a:effectLst>
              <a:innerShdw blurRad="25400" dir="16200000" dist="25400">
                <a:prstClr val="black">
                  <a:alpha val="20000"/>
                </a:prstClr>
              </a:innerShdw>
            </a:effectLst>
          </p:spPr>
        </p:pic>
      </p:grpSp>
      <p:sp>
        <p:nvSpPr>
          <p:cNvPr id="1048584" name="Rectangle 11"/>
          <p:cNvSpPr/>
          <p:nvPr/>
        </p:nvSpPr>
        <p:spPr>
          <a:xfrm>
            <a:off x="-315853" y="2915261"/>
            <a:ext cx="1511752" cy="117094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 defTabSz="536433"/>
            <a:r>
              <a:rPr b="1" dirty="0" sz="7200" lang="en-US" spc="50">
                <a:ln w="0"/>
                <a:solidFill>
                  <a:srgbClr val="FF6600"/>
                </a:soli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cxnSp>
        <p:nvCxnSpPr>
          <p:cNvPr id="3145728" name="Straight Connector 19"/>
          <p:cNvCxnSpPr>
            <a:cxnSpLocks/>
          </p:cNvCxnSpPr>
          <p:nvPr/>
        </p:nvCxnSpPr>
        <p:spPr>
          <a:xfrm>
            <a:off x="0" y="2796137"/>
            <a:ext cx="5877887" cy="0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45729" name="Straight Connector 20"/>
          <p:cNvCxnSpPr>
            <a:cxnSpLocks/>
          </p:cNvCxnSpPr>
          <p:nvPr/>
        </p:nvCxnSpPr>
        <p:spPr>
          <a:xfrm>
            <a:off x="-9618" y="4152661"/>
            <a:ext cx="5877887" cy="5356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97156" name="Picture Placeholder 4"/>
          <p:cNvPicPr>
            <a:picLocks noChangeAspect="1" noGrp="1"/>
          </p:cNvPicPr>
          <p:nvPr>
            <p:ph type="pic" sz="quarter" idx="65"/>
          </p:nvPr>
        </p:nvPicPr>
        <p:blipFill>
          <a:blip xmlns:r="http://schemas.openxmlformats.org/officeDocument/2006/relationships" r:embed="rId2"/>
          <a:srcRect l="3079" r="3079"/>
          <a:stretch>
            <a:fillRect/>
          </a:stretch>
        </p:blipFill>
        <p:spPr/>
      </p:pic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TextBox 12"/>
          <p:cNvSpPr txBox="1"/>
          <p:nvPr/>
        </p:nvSpPr>
        <p:spPr>
          <a:xfrm flipH="1">
            <a:off x="151316" y="427740"/>
            <a:ext cx="3865507" cy="1107996"/>
          </a:xfrm>
          <a:prstGeom prst="rect"/>
          <a:noFill/>
        </p:spPr>
        <p:txBody>
          <a:bodyPr rtlCol="0" wrap="square">
            <a:spAutoFit/>
          </a:bodyPr>
          <a:p>
            <a:pPr algn="r"/>
            <a:r>
              <a:rPr altLang="ko-KR" b="1" dirty="0" sz="2200" lang="id-ID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Pengembangan </a:t>
            </a:r>
            <a:r>
              <a:rPr altLang="ko-KR" b="1" dirty="0" sz="2200" lang="id-ID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Aplikasi berdasar Permen PUPR </a:t>
            </a:r>
            <a:r>
              <a:rPr altLang="ko-KR" b="1" dirty="0" sz="2200" lang="id-ID" u="sng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No. 1 tahun 2023</a:t>
            </a:r>
            <a:endParaRPr altLang="ko-KR" b="1" dirty="0" sz="2200" lang="en-US" u="sng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17" name="Group 13"/>
          <p:cNvGrpSpPr/>
          <p:nvPr/>
        </p:nvGrpSpPr>
        <p:grpSpPr>
          <a:xfrm flipH="1">
            <a:off x="2387111" y="2159260"/>
            <a:ext cx="1349530" cy="124022"/>
            <a:chOff x="5872380" y="1742505"/>
            <a:chExt cx="1349530" cy="124022"/>
          </a:xfrm>
        </p:grpSpPr>
        <p:sp>
          <p:nvSpPr>
            <p:cNvPr id="1048818" name="Diamond 14"/>
            <p:cNvSpPr/>
            <p:nvPr/>
          </p:nvSpPr>
          <p:spPr>
            <a:xfrm>
              <a:off x="5872380" y="1742505"/>
              <a:ext cx="124022" cy="124022"/>
            </a:xfrm>
            <a:prstGeom prst="diamond"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r"/>
              <a:endParaRPr altLang="en-US" lang="ko-K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819" name="Diamond 15"/>
            <p:cNvSpPr/>
            <p:nvPr/>
          </p:nvSpPr>
          <p:spPr>
            <a:xfrm>
              <a:off x="6076631" y="1742505"/>
              <a:ext cx="124022" cy="124022"/>
            </a:xfrm>
            <a:prstGeom prst="diamond"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r"/>
              <a:endParaRPr altLang="en-US" lang="ko-K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820" name="Diamond 16"/>
            <p:cNvSpPr/>
            <p:nvPr/>
          </p:nvSpPr>
          <p:spPr>
            <a:xfrm>
              <a:off x="6280882" y="1742505"/>
              <a:ext cx="124022" cy="124022"/>
            </a:xfrm>
            <a:prstGeom prst="diamond"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r"/>
              <a:endParaRPr altLang="en-US" lang="ko-K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821" name="Diamond 17"/>
            <p:cNvSpPr/>
            <p:nvPr/>
          </p:nvSpPr>
          <p:spPr>
            <a:xfrm>
              <a:off x="6485133" y="1742505"/>
              <a:ext cx="124022" cy="124022"/>
            </a:xfrm>
            <a:prstGeom prst="diamond"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r"/>
              <a:endParaRPr altLang="en-US" lang="ko-K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822" name="Diamond 18"/>
            <p:cNvSpPr/>
            <p:nvPr/>
          </p:nvSpPr>
          <p:spPr>
            <a:xfrm>
              <a:off x="6689384" y="1742505"/>
              <a:ext cx="124022" cy="124022"/>
            </a:xfrm>
            <a:prstGeom prst="diamond"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r"/>
              <a:endParaRPr altLang="en-US" lang="ko-K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823" name="Diamond 19"/>
            <p:cNvSpPr/>
            <p:nvPr/>
          </p:nvSpPr>
          <p:spPr>
            <a:xfrm>
              <a:off x="6893635" y="1742505"/>
              <a:ext cx="124022" cy="124022"/>
            </a:xfrm>
            <a:prstGeom prst="diamond"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r"/>
              <a:endParaRPr altLang="en-US" lang="ko-K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8824" name="Diamond 20"/>
            <p:cNvSpPr/>
            <p:nvPr/>
          </p:nvSpPr>
          <p:spPr>
            <a:xfrm>
              <a:off x="7097888" y="1742505"/>
              <a:ext cx="124022" cy="124022"/>
            </a:xfrm>
            <a:prstGeom prst="diamond"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r"/>
              <a:endParaRPr altLang="en-US" lang="ko-K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48825" name="TextBox 24"/>
          <p:cNvSpPr txBox="1"/>
          <p:nvPr/>
        </p:nvSpPr>
        <p:spPr>
          <a:xfrm>
            <a:off x="418925" y="2652714"/>
            <a:ext cx="3513049" cy="3539430"/>
          </a:xfrm>
          <a:prstGeom prst="rect"/>
          <a:noFill/>
        </p:spPr>
        <p:txBody>
          <a:bodyPr rtlCol="0" wrap="square">
            <a:spAutoFit/>
          </a:bodyPr>
          <a:p>
            <a:pPr algn="r" indent="-171450" marL="171450">
              <a:buFont typeface="Arial" charset="0"/>
              <a:buChar char="•"/>
            </a:pPr>
            <a:r>
              <a:rPr altLang="ko-KR" b="1" dirty="0" sz="16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Pengembangan Lanjutan pada aplikasi Kinerja Penyedia Jasa Konstruksi</a:t>
            </a:r>
          </a:p>
          <a:p>
            <a:pPr algn="r" indent="-171450" marL="171450">
              <a:buFont typeface="Arial" charset="0"/>
              <a:buChar char="•"/>
            </a:pPr>
            <a:endParaRPr altLang="ko-KR" b="1" dirty="0" sz="1600" lang="id-ID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indent="-171450" marL="171450">
              <a:buFont typeface="Arial" charset="0"/>
              <a:buChar char="•"/>
            </a:pPr>
            <a:r>
              <a:rPr altLang="ko-KR" b="1" dirty="0" sz="16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Penambahan fitur Daftar Simak pada User pada setiap proses proyek (Tertib Usaha, Tertib Penyelenggaraan, dan Tertib Pemanfaatan Jasa Konstruksi)</a:t>
            </a:r>
          </a:p>
          <a:p>
            <a:pPr algn="r" indent="-171450" marL="171450">
              <a:buFont typeface="Arial" charset="0"/>
              <a:buChar char="•"/>
            </a:pPr>
            <a:endParaRPr altLang="ko-KR" b="1" dirty="0" sz="1600" lang="id-ID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indent="-171450" marL="171450">
              <a:buFont typeface="Arial" charset="0"/>
              <a:buChar char="•"/>
            </a:pPr>
            <a:r>
              <a:rPr altLang="ko-KR" b="1" dirty="0" sz="16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Penambahan fitur Pengawasan Insidensial</a:t>
            </a:r>
          </a:p>
          <a:p>
            <a:pPr algn="r" indent="-171450" marL="171450">
              <a:buFont typeface="Arial" charset="0"/>
              <a:buChar char="•"/>
            </a:pPr>
            <a:endParaRPr altLang="ko-KR" b="1" dirty="0" sz="1600" lang="id-ID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indent="-171450" marL="171450">
              <a:buFont typeface="Arial" charset="0"/>
              <a:buChar char="•"/>
            </a:pPr>
            <a:r>
              <a:rPr altLang="ko-KR" b="1" dirty="0" sz="16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Surat Pernyataan digital</a:t>
            </a:r>
            <a:r>
              <a:rPr altLang="ko-KR" b="1" dirty="0" sz="1600" lang="en-US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altLang="ko-KR" b="1" dirty="0" sz="1600" 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8826" name="직사각형 1"/>
          <p:cNvSpPr/>
          <p:nvPr/>
        </p:nvSpPr>
        <p:spPr>
          <a:xfrm>
            <a:off x="4322633" y="3271234"/>
            <a:ext cx="3132332" cy="310919"/>
          </a:xfrm>
          <a:prstGeom prst="rect"/>
        </p:spPr>
        <p:txBody>
          <a:bodyPr wrap="none">
            <a:spAutoFit/>
          </a:bodyPr>
          <a:p>
            <a:pPr>
              <a:lnSpc>
                <a:spcPct val="110000"/>
              </a:lnSpc>
            </a:pPr>
            <a:r>
              <a:rPr altLang="ko-KR" b="1" dirty="0" sz="1400" lang="id-ID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Penambahan Fitur Aplikasi Kinerja</a:t>
            </a:r>
            <a:endParaRPr altLang="ko-KR" b="1" dirty="0" sz="1400" lang="en-US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097209" name="Picture Placeholder 2"/>
          <p:cNvPicPr>
            <a:picLocks noChangeAspect="1" noGrp="1"/>
          </p:cNvPicPr>
          <p:nvPr>
            <p:ph type="pic" idx="12"/>
          </p:nvPr>
        </p:nvPicPr>
        <p:blipFill>
          <a:blip xmlns:r="http://schemas.openxmlformats.org/officeDocument/2006/relationships" r:embed="rId1"/>
          <a:srcRect l="8936" r="8936"/>
          <a:stretch>
            <a:fillRect/>
          </a:stretch>
        </p:blipFill>
        <p:spPr/>
      </p:pic>
      <p:pic>
        <p:nvPicPr>
          <p:cNvPr id="2097210" name="Picture Placeholder 6"/>
          <p:cNvPicPr>
            <a:picLocks noChangeAspect="1" noGrp="1"/>
          </p:cNvPicPr>
          <p:nvPr>
            <p:ph type="pic" idx="13"/>
          </p:nvPr>
        </p:nvPicPr>
        <p:blipFill>
          <a:blip xmlns:r="http://schemas.openxmlformats.org/officeDocument/2006/relationships" r:embed="rId2"/>
          <a:srcRect l="5560" r="5560"/>
          <a:stretch>
            <a:fillRect/>
          </a:stretch>
        </p:blipFill>
        <p:spPr/>
      </p:pic>
      <p:pic>
        <p:nvPicPr>
          <p:cNvPr id="2097211" name="Picture Placeholder 4"/>
          <p:cNvPicPr>
            <a:picLocks noChangeAspect="1" noGrp="1"/>
          </p:cNvPicPr>
          <p:nvPr>
            <p:ph type="pic" idx="14"/>
          </p:nvPr>
        </p:nvPicPr>
        <p:blipFill>
          <a:blip xmlns:r="http://schemas.openxmlformats.org/officeDocument/2006/relationships" r:embed="rId3"/>
          <a:srcRect t="4334" b="4334"/>
          <a:stretch>
            <a:fillRect/>
          </a:stretch>
        </p:blipFill>
        <p:spPr/>
      </p:pic>
      <p:sp>
        <p:nvSpPr>
          <p:cNvPr id="1048827" name="직사각형 1"/>
          <p:cNvSpPr/>
          <p:nvPr/>
        </p:nvSpPr>
        <p:spPr>
          <a:xfrm>
            <a:off x="4322633" y="6356839"/>
            <a:ext cx="2779928" cy="329321"/>
          </a:xfrm>
          <a:prstGeom prst="rect"/>
        </p:spPr>
        <p:txBody>
          <a:bodyPr wrap="none">
            <a:spAutoFit/>
          </a:bodyPr>
          <a:p>
            <a:pPr>
              <a:lnSpc>
                <a:spcPct val="110000"/>
              </a:lnSpc>
            </a:pPr>
            <a:r>
              <a:rPr altLang="ko-KR" b="1" dirty="0" sz="1400" lang="id-ID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Daftar Simak pada setiap akun</a:t>
            </a:r>
            <a:endParaRPr altLang="ko-KR" b="1" dirty="0" sz="1400" lang="en-US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048828" name="직사각형 1"/>
          <p:cNvSpPr/>
          <p:nvPr/>
        </p:nvSpPr>
        <p:spPr>
          <a:xfrm>
            <a:off x="8441391" y="4989197"/>
            <a:ext cx="2911419" cy="566309"/>
          </a:xfrm>
          <a:prstGeom prst="rect"/>
        </p:spPr>
        <p:txBody>
          <a:bodyPr wrap="square">
            <a:spAutoFit/>
          </a:bodyPr>
          <a:p>
            <a:pPr>
              <a:lnSpc>
                <a:spcPct val="110000"/>
              </a:lnSpc>
            </a:pPr>
            <a:r>
              <a:rPr altLang="ko-KR" b="1" dirty="0" sz="1400" lang="id-ID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Surat Pernyataan dengan Digtal </a:t>
            </a:r>
            <a:r>
              <a:rPr altLang="ko-KR" b="1" dirty="0" sz="1400" lang="id-ID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Signature</a:t>
            </a:r>
            <a:r>
              <a:rPr altLang="ko-KR" b="1" dirty="0" sz="1400" lang="en-US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(TTE)</a:t>
            </a:r>
            <a:endParaRPr altLang="ko-KR" b="1" dirty="0" sz="1400" lang="en-US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048829" name="Left Arrow 1"/>
          <p:cNvSpPr>
            <a:spLocks noChangeAspect="1"/>
          </p:cNvSpPr>
          <p:nvPr/>
        </p:nvSpPr>
        <p:spPr>
          <a:xfrm>
            <a:off x="2773095" y="1535736"/>
            <a:ext cx="635273" cy="557513"/>
          </a:xfrm>
          <a:custGeom>
            <a:avLst/>
            <a:ah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2700" lang="ko-KR"/>
          </a:p>
        </p:txBody>
      </p:sp>
    </p:spTree>
  </p:cSld>
  <p:clrMapOvr>
    <a:masterClrMapping/>
  </p:clrMapOvr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직사각형 2"/>
          <p:cNvSpPr/>
          <p:nvPr/>
        </p:nvSpPr>
        <p:spPr>
          <a:xfrm>
            <a:off x="983345" y="2734582"/>
            <a:ext cx="4894542" cy="1323439"/>
          </a:xfrm>
          <a:prstGeom prst="rect"/>
        </p:spPr>
        <p:txBody>
          <a:bodyPr wrap="square">
            <a:spAutoFit/>
          </a:bodyPr>
          <a:p>
            <a:r>
              <a:rPr altLang="ko-KR" b="1" dirty="0" sz="4000" lang="en-US" err="1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Penghargaan</a:t>
            </a:r>
            <a:r>
              <a:rPr altLang="ko-KR" b="1" dirty="0" sz="4000" lang="en-US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 OPD Pembina </a:t>
            </a:r>
            <a:r>
              <a:rPr altLang="ko-KR" b="1" dirty="0" sz="4000" lang="en-US" err="1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Jasa</a:t>
            </a:r>
            <a:r>
              <a:rPr altLang="ko-KR" b="1" dirty="0" sz="4000" lang="en-US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 </a:t>
            </a:r>
            <a:r>
              <a:rPr altLang="ko-KR" b="1" dirty="0" sz="4000" lang="en-US" err="1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Konstruksi</a:t>
            </a:r>
            <a:r>
              <a:rPr altLang="ko-KR" b="1" dirty="0" sz="4000" lang="en-US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 2022-2023</a:t>
            </a:r>
            <a:endParaRPr altLang="ko-KR" b="1" dirty="0" sz="4000" lang="en-US">
              <a:solidFill>
                <a:schemeClr val="bg1"/>
              </a:solidFill>
              <a:latin typeface="Bahnschrift Condensed" pitchFamily="34" charset="0"/>
              <a:cs typeface="Arial" pitchFamily="34" charset="0"/>
            </a:endParaRPr>
          </a:p>
        </p:txBody>
      </p:sp>
      <p:grpSp>
        <p:nvGrpSpPr>
          <p:cNvPr id="119" name="组合 17"/>
          <p:cNvGrpSpPr/>
          <p:nvPr/>
        </p:nvGrpSpPr>
        <p:grpSpPr>
          <a:xfrm>
            <a:off x="61155" y="2873374"/>
            <a:ext cx="886094" cy="1168966"/>
            <a:chOff x="2728964" y="2132856"/>
            <a:chExt cx="1732409" cy="2009594"/>
          </a:xfr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grpSpPr>
        <p:sp>
          <p:nvSpPr>
            <p:cNvPr id="1048831" name="圆角矩形 5"/>
            <p:cNvSpPr/>
            <p:nvPr/>
          </p:nvSpPr>
          <p:spPr>
            <a:xfrm>
              <a:off x="2728964" y="2132856"/>
              <a:ext cx="1732409" cy="2009594"/>
            </a:xfrm>
            <a:prstGeom prst="roundRect">
              <a:avLst>
                <a:gd name="adj" fmla="val 5254"/>
              </a:avLst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536433"/>
              <a:endParaRPr altLang="en-US" sz="2100" lang="zh-CN">
                <a:solidFill>
                  <a:prstClr val="white"/>
                </a:solidFill>
              </a:endParaRPr>
            </a:p>
          </p:txBody>
        </p:sp>
        <p:pic>
          <p:nvPicPr>
            <p:cNvPr id="2097212" name="图片 11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 b="-1"/>
            <a:stretch>
              <a:fillRect/>
            </a:stretch>
          </p:blipFill>
          <p:spPr>
            <a:xfrm>
              <a:off x="2760952" y="2204864"/>
              <a:ext cx="1417481" cy="1501632"/>
            </a:xfrm>
            <a:prstGeom prst="rect"/>
            <a:effectLst>
              <a:innerShdw blurRad="25400" dir="16200000" dist="25400">
                <a:prstClr val="black">
                  <a:alpha val="20000"/>
                </a:prstClr>
              </a:innerShdw>
            </a:effectLst>
          </p:spPr>
        </p:pic>
      </p:grpSp>
      <p:sp>
        <p:nvSpPr>
          <p:cNvPr id="1048832" name="Rectangle 11"/>
          <p:cNvSpPr/>
          <p:nvPr/>
        </p:nvSpPr>
        <p:spPr>
          <a:xfrm>
            <a:off x="-315853" y="2915261"/>
            <a:ext cx="1511752" cy="120032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 defTabSz="536433"/>
            <a:r>
              <a:rPr b="1" dirty="0" sz="7200" lang="id-ID" spc="50">
                <a:ln w="0"/>
                <a:solidFill>
                  <a:srgbClr val="FF6600"/>
                </a:soli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4</a:t>
            </a:r>
            <a:endParaRPr b="1" dirty="0" sz="7200" lang="en-US" spc="50">
              <a:ln w="0"/>
              <a:solidFill>
                <a:srgbClr val="FF6600"/>
              </a:solidFill>
              <a:effectLst>
                <a:outerShdw algn="tl" blurRad="50800" dir="2700000" dist="381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3145736" name="Straight Connector 19"/>
          <p:cNvCxnSpPr>
            <a:cxnSpLocks/>
          </p:cNvCxnSpPr>
          <p:nvPr/>
        </p:nvCxnSpPr>
        <p:spPr>
          <a:xfrm>
            <a:off x="0" y="2796137"/>
            <a:ext cx="5877887" cy="0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45737" name="Straight Connector 20"/>
          <p:cNvCxnSpPr>
            <a:cxnSpLocks/>
          </p:cNvCxnSpPr>
          <p:nvPr/>
        </p:nvCxnSpPr>
        <p:spPr>
          <a:xfrm>
            <a:off x="-9618" y="4152661"/>
            <a:ext cx="5877887" cy="5356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97213" name="Picture Placeholder 3"/>
          <p:cNvPicPr>
            <a:picLocks noChangeAspect="1" noGrp="1"/>
          </p:cNvPicPr>
          <p:nvPr>
            <p:ph type="pic" sz="quarter" idx="65"/>
          </p:nvPr>
        </p:nvPicPr>
        <p:blipFill>
          <a:blip xmlns:r="http://schemas.openxmlformats.org/officeDocument/2006/relationships" r:embed="rId2"/>
          <a:srcRect l="3079" r="3079"/>
          <a:stretch>
            <a:fillRect/>
          </a:stretch>
        </p:blipFill>
        <p:spPr/>
      </p:pic>
    </p:spTree>
  </p:cSld>
  <p:clrMapOvr>
    <a:masterClrMapping/>
  </p:clrMapOvr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TextBox 4"/>
          <p:cNvSpPr txBox="1"/>
          <p:nvPr/>
        </p:nvSpPr>
        <p:spPr>
          <a:xfrm>
            <a:off x="6204474" y="4752854"/>
            <a:ext cx="5283480" cy="861774"/>
          </a:xfrm>
          <a:prstGeom prst="rect"/>
          <a:noFill/>
        </p:spPr>
        <p:txBody>
          <a:bodyPr bIns="0" lIns="48000" rIns="24000" rtlCol="0" tIns="0" wrap="square">
            <a:spAutoFit/>
          </a:bodyPr>
          <a:p>
            <a:r>
              <a:rPr altLang="ko-KR" b="1" dirty="0" sz="2800" lang="en-US" err="1" smtClean="0">
                <a:latin typeface="+mj-lt"/>
                <a:cs typeface="Arial" pitchFamily="34" charset="0"/>
              </a:rPr>
              <a:t>Terbaik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2 OPD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Jasa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Konstruksi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Kabupaten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2023</a:t>
            </a:r>
            <a:endParaRPr altLang="en-US" b="1" dirty="0" sz="2800" lang="ko-KR">
              <a:latin typeface="+mj-lt"/>
              <a:cs typeface="Arial" pitchFamily="34" charset="0"/>
            </a:endParaRPr>
          </a:p>
        </p:txBody>
      </p:sp>
      <p:pic>
        <p:nvPicPr>
          <p:cNvPr id="2097214" name="Picture Placeholder 1"/>
          <p:cNvPicPr>
            <a:picLocks noChangeAspect="1" noGrp="1"/>
          </p:cNvPicPr>
          <p:nvPr>
            <p:ph type="pic" sz="quarter" idx="11"/>
          </p:nvPr>
        </p:nvPicPr>
        <p:blipFill>
          <a:blip xmlns:r="http://schemas.openxmlformats.org/officeDocument/2006/relationships" r:embed="rId1"/>
          <a:srcRect l="21875" r="21875"/>
          <a:stretch>
            <a:fillRect/>
          </a:stretch>
        </p:blipFill>
        <p:spPr/>
      </p:pic>
      <p:pic>
        <p:nvPicPr>
          <p:cNvPr id="2097215" name="Picture 2" descr="C:\Users\SAID SAFWANI HARIS\Pictures\2023-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6204474" y="515155"/>
            <a:ext cx="5505203" cy="3967242"/>
          </a:xfrm>
          <a:prstGeom prst="rect"/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9000"/>
          </a:schemeClr>
        </a:solidFill>
        <a:effectLst/>
      </p:bgPr>
    </p:bg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AutoShape 2" descr="data:image/jpeg;base64,/9j/4AAQSkZJRgABAQAAAQABAAD/2wCEAAYGBgYHBgcICAcKCwoLCg8ODAwODxYQERAREBYiFRkVFRkVIh4kHhweJB42KiYmKjY+NDI0PkxERExfWl98fKcBBgYGBgcGBwgIBwoLCgsKDw4MDA4PFhAREBEQFiIVGRUVGRUiHiQeHB4kHjYqJiYqNj40MjQ+TERETF9aX3x8p//CABEIBPgGQAMBIgACEQEDEQH/xAAwAAEBAAMBAQAAAAAAAAAAAAAAAQMEBQIGAQEBAQEBAAAAAAAAAAAAAAAAAQMCBP/aAAwDAQACEAMQAAAC13LsvSc0dJzR0nNHSc0dJzh0XNp0XOHRc6nQc8dFzh0ZoDoNAb7QG/dAb7RG9dCm80abt0RvNIbt0abrSG7dGm60ibt0hvNEb10KbzRG/dBXQaA6F546F5w6Tm06V5g6bmVOm5lOk5pem5o6bmVOk5o6bmF6bmE6bmU6TmDpuYOm5henObDpuYOk5g6c5g6TmI6bmQ6bmQ6jljqOVTqOUXquUOq5Q6t5I6zlDquUOq5VOo5Y6jmDqOWOo5aOpeWOo5g6bmDqOWOo5g6bmDpuZDqOWOq5I6zkDr3jw7LjQ7TijtOIO44cO64Q7t4I7rgjvuAO+4BO/fnx9A4EX6B8/U+gfPj6F87T6F88Ponzqvonzo+ifOo+ifPD6KfPD6G/Oj6K/Oj6J899BXxlhfV8eioWpRYKgqCgqCgt8j080t8k9IX0lSvI9IPV8q9XyPd8U9vI93HT36x2z28UyXHTJ6xUy3F6Mtw+rM3rDTP61/RsXBTP6wVM7FTLcVrLcXo9zwMjwPbzDMgt80lAUijy9Dyo8z1TxPcPE9yMcyQx+ckXF5zeTF5zQwzLDFM3mXFM0MMzQwssjEyxcTLDG9jG9yPL1FgBCvI9PA9vA9saMjHDKxDIxwysQyzEMsxjIxj28D28D08D28D08j08j08D28ivNK8j08j08j08j08j08j08j08j08j08j08j08j0grzT15QyfRfOfR3n4wKBQAVAsFQUACwVBUFsFQW+RUHp5Hp5Hp5p6eR6vge3gZGMZGOnu4xkYxluEZrgpmYSZ7r02GuNm6o2rqK3GpDdaVNz1ojeaI32hToXnDo3mjpXmU6V5g6jljqOWOrOUOq5Y6bmDpuYOk5o6LnDozno6E0BvTSG7NOG604bjULtzVG01RstYbDXGdgGeYRmYRmYRmmIZZjGRjGRjGRjHt4Ht4HueR7nlHq+S15J6eR6eR6eR6eR6SFvkvp5qVBYAAAAACwAVC1BUoAAAQVKe/o/nPobz8fLFqUpTyyZubqtvyus2vaabeGi3xoN8aDfGg3xoN8aF34aLeGi3hot8aDfho3dGk3RpN0aTdGk3RpN0aTcGm3BqNsajbhqtoarbGo2xqNsaraGq2hqtqmpdoarapqNumm3Bptymk3Bp3bGndsajbhqtoaraGq2hqtmmq2RrNkazYprNka12BrNkazZprNkaraGs2RrNmmq2hqtoaraGq2hqtoat2hqtoaraGq2RrNkazZGs2Ya7YGu2Brtga7YhgZxgZxguYYGcYGcYGcYLmGFmJhZqYGcuBnprtga7YJrtimu2IYGwNdsDXbBddsDXbEMDP5MTKMT1LIFWU99/5/vufkpZaoWymXNh2stJk841zzGMjGTKxUyMYyMYyzGMjxDIxjI8D28D28DJPA9vA9vA9zyPTyLASiT0PM9jw9jw9q8PdMbIPD3DzfSPNolBYPV8D3cYzXAXYa42WsNm6pNpqjbag22rDbalNpqDbag22oNyag22oNtqDcmoNyag3GmNxp022oNtqDbalTaapdpqjaao2msNlrU2GuNhrjYa42JgGdhGZhGViGWYxkYx7nkepIenmlQVBUFQVB6eaVB6ebFvmnp5pbKVKVKLBQVBUpYCWnnzkGBnGtrb2jXnxkx98QWLKvrvcHvOfk4WrKWymTa1tjLTZ0d/WjD73fffGg37HPu9TQb9OfOlK5zow593aaLfGg3xoOhTnOiOc6MOe6A57ojnXoDnugOe6BOe6Bee6A57ojnOjDnuiOc6A57oDnuhTnOiOc6I5zojnzojnugOe6A0G+NBvjQu8NC7w0W8NFvDRbw0bujSbo0m6NJujSbo0m6NJujSbo0m6NJujSbo0m7TRbw0W8NJujSbo0m6NJujSbo0m6NK7g025TSblNJujSbo0m6NJujSbo0pvDRbw0W8NFvDRbw0W8NFvDRbw0W8NFvDSbo0m7TSbhNNuJdRtjUbY1G2NRtjVbI1W0NZtDVbUNabUNWbGvWzp7+jzp4xZMfecFiyr67vB7rn5WWWrKWymbPh2MtNjFm8Ju+vd7z8Mhcb2PF9U8X1U8TIMFzQx32PDIMd9jw9jGyDGyDHfY8TIPDIMbIMbIMbIPD2Md9jw9jw9jwyQ8Mgxsgxsgx32PD2Md9jw90xskMbKMbIMbIMbIMVyDGyDGyDGyDGyDGyDGyUxMgxssMdyDGyUxMoxMsMbIMbIMbIPDIMbKMTIMbIMbJTFcgxsgxsgxsoxMoxMoxXIrGyDGyUxMoxMoxMoxMoxMoxMoxMoxMoxMoxXIjGywxsoxMoxMoxMoxMoxsgxMoxMtMNyjEyqxMoxTNDX0uloQ0N/R4284NjX7zhLLfNX13eF3HPy0stWUtlNjPg2MtNnz78p0fT1pn5ekeZ7hHqEqkVUUR6h5tEUJRFEUShHoRRFEURaeaApAFEURRFEURRFEURaRRFEURRFEUJaeVEoCkURRFRFVKpFqeXqLJ6Hm0ktHl6hFpFp5UeXoeXqBQURRFEUR6Hm0RRFEWnl6Hl6EURRFEURRFEWnlRHoebRFEURRFEWnl6EnqEURRJ7hj5/T5y49He0stZrbenpxKliyr67nD7bn5YWrKWymzsa+xlpsyxOnfPrTOgASiKIoAAAiiUAEoAKIoiiUAAAAAAAAAACgAAAAAoiiUAAABQACKAFlQAAABZRKIUAgCiKJZQUASgAAolAAAAAUlAAAAAAAAoiiUACUAAAFIoA88/oc9cWjvaOW1093S0zSyxZV9dri9pz8ustWUtlNrPgz5abM9eU6PqetMwKlAC6nN2mol22qNpqjaatrZatNlrDZaw2WsNlrDZurDbalNlrE2WsNpqjaaw2WsNlrDZaw2WsNlrjYa42GuNi6w2WsNlrDZaw2WsNlrjZaw2WsNlrDZaw2WsNlrDZa42LqjaatNlqo2mqNprQ2rqK2mqNq6g22oNtqjaalNtqDbao2mrDaupTbusNmaw2GvDZuqNpqjaao2mqNpq02bqDbao2mqNprDZuqNpqjaao2mqNprDZaw2WsNlrDZaw2WsNpqjaaw2LrDZaw2WsNlrjYa42GvTOwZ7KLAIsPPP6HPMejvaOW/rT3NPvOQ6iyr67PG7Dn5qFqylsptZ8ObLTaKnR9S6ZxRFgBef0Ofn2l351oOg7557oDn3fGhOgNBvjQb1NBvw0bujSb1Oc6Po5jprOY6iOY6Q5rpDmukOa6Q5t6I5zol516BOfOiXnXow57oDnugOe6A513xoN8aDfGg3xot4aLeGi3hot6mg3xoN8aDfRoXeVot4aLeGi3xoN8c90BoN8mg36aE6MOe6HmXSbVNVtw1WwjWuz6rVbI1btDVbNNWbcNVtI1W1TUbY1ZtjVbQ1W0NVtDVbQ1W0NVtF1WyNZsjWuwNZnwyx4nNyTwXIxjIxoyMYyMY93GMjGMjGMjGjI8QyseRJv6G9pxkGuYAE5/Q0DBo72llv60d7R7zQ6iyr67HH67n5oWrKtsqbWxr7GOmzL5s6frH60z9IiilBz+hzs+7u6Wx220u2QAAAAAFAAAAAAAUSgAAAAAoAAAAAAAACgAAAAAAAAolEoAAACgAAAABRFEURQAAAAAAAABUoQVBMOwl5+DrzjvkOhq8aYRx3KSxRFEVCURYFEzYss5b2jvdZ5Eu2QCINDd0Fx6O9o5be9He0e84Oosq+utyes5+bFqylssbefBny02ZVnRq6ZygAA5/Q5+fdzYMvbfG2QAAAAAoAAAAAsApLKAAAAALBUFAIVBUFAAABUoAAAAAKQCgAAAAAsFAAAAAAAURQAAAAAAAUQoAAAAAABj0+g565DpaOO2Oepx3FRFEVEoAMnj3I3tHd7zyU2yQAPOj0NE19Hd0st/ejvaPecHUWFydTl9Rz84LVlLZY28+DPlptJbOlfPrTNAAELz+hz8+2TFn7brHk2yqUAAAAqCpQAAAAACoKlAACUAAAAAsolAAAAUAAAAAAAAWCgAAAAAqCgAAAAAqUJQAAAAAAAABRAAAAAUAADT1ethy0589+cdormwAAF9efUl3dHe7zyWXbKAAmjvaJg0d3Sy396O9od5h1BV9dTl9Nz88LaC2WNvY18+WmyLOjZdM6iKKShz+hz8+5tau7287OjvbZLKAAAAALKAAAAAAACkoAAAAAAKAAAAAoAAAAAAAAAABQAAAAAUAAAAFQVKAAAAAAAAUIAAAAAAAAACgY+f1PGffMevPn3CVKAHrz6kb2jv955BtkABNHe0jV0d7Sy3yaG/wA/vMOoC++nzOm5+eFqylssbefDny12C3noepdMwAEoc/oc/PudDn9Ltz+lyOvvksRQAAAAVKAAAAAAAVKAAAAAAALKAAAAAUAAAAAAGP1p7PNyjqEker5h7RV1NrS5u81tmwKAAqUAAAAAoAAAAAAAQAUgAFlAAAAAAAAAXDo9TTy01pXn2hSKh68+kbulu98ZYbZEFQNPb0jX0t3Sz3yc/oc/rgOuQX30uZ03Pz4tWUtljcz6+xlrsWLz0fXj13nUFSgDn9Dn8dzp8zqdOP1ebv8AoyzCKgoAAAKgoAAAAAAFAAAAAAAABZQAAAAAoAAAAYM+rzceTw4u1708nUnrJq83Y9a3qtp4w9R58+uOvO9pbfXPodwABZQAAAABYKgoQAFAABALAWUAAAAAAAAAABQOb43dPy+iDjoejJN/Q0z8bmlucso2yKIo8aW/qGppbulltk5/Q5/fIdcyyr66fM6TngC1ZSiN3Pgz5abAs6HqXvMAAC8/oc/judTl9PpztjB69GW+IWUAAAAWCgAAAAAAWBQAAAAAAAAoAAAAFlAAAAGpt63N8ebM+snmZCa+LzO9n0xOdj08WPeOnvLiz98+x3AAFlAAAAAACgAAEAAAAAWCgAAAAAAAAAABZzenp5d648+7e197bJz+hzLzNzT3Mu8tl2yWUAmptahqaW5p5bZOf0ed3yJ1ysq+ujzei54QtWUtiN3Phz5a57LeejfPrvMCAAc/oc/judTl9Tpoecmv6MusIAqUAAAAqCgAAAAAAWCpQAAAAAABZQAAAAACgAAa+xIwTxky78Seo5vje999edfc17zszFk4MuPIedzX2O+Q7gAAAFSgICgALKAAAgAAKCAAAAWBUoAAAAAAACsOaS81NvzbZ/TH6cNLHpbuWl3NLcy6zWXbIgqQauzrGnp7mnntl53Q5/XKWdcrKt2dboOeGLVlKI3tjX2ctcpbzv8AqXvMAABz+hz+O51eV1Omnp72j6MuxfHuAAKAAABYKAAAAAAABYKAAAAAAACgAAAAAqUAAAxa+754ur4zTjrW9y2ZNX3hmnvYx7Enj3lzd8BpyAAAAAsFSgICgAALKAgAAAAAAAAoAAAAAAAACrBz+hiy8dOT0OH3zN7R3cdPW5pbuXWWrtn5UkUeNbb1TR1NzTz2y87o83rmw65BfXQ5/Qc8MWrKURv7GvsZa5rF56F8+u86gAAc7o87jt1OX1O2ro7+hvl0s+rtAQBQAAAAVKAAAAAAAAAUBBQAAAAAUAAAAAFAABjwbHiM2GSXVbmpl35tyy4elrNONjV95O+ffqWgAAAAABQAAAAABYSgAAAAAAAFIsBSUAAAAAAVAVhObqlTd0t3HS7ulu49ZhtmCVAwZtc5+pt6ue2XmdLm9c2HXIHrf0N9OILVlLYjfz4M+Wuct53vUveYAADn9Dn8dzqcrqdzBz+hzt897c0N8CAFAAAABZQAAAAAAAAABYKAAAAAACoKAAAAUAlBiyjR9bXni6x5V68SMuPNsWae76nUCqgqUAAAAWCpUAAAAAAqUAAAAAAAAAAAUEoAAEKhQLyenwSLKbept46e9zT28es8XbKAEJg2Nc5+rtaue2Xm9Lm9ch1yBd/R3k4otWUojfzYc2WuxYvPQ9ePXedQACF5/Q5/Hc6nL6nc1+d0Ofvxs9HmdNAgCpQAAAACgAAAAAAAAAFCCgAAAAAAAoAAAAFgpADWx7zi6uLfppbh1AoAACoKgoAAAFlQAAAAAACgAAAAAAAAAUAAAAIsUDQ52XFQF37cu8W3qbWHeextkKRR5w58JzNbZ1s9snN6fM65DrkC72jvJxhaspRG/lxZctdkt53vUveYAAhed0edx26vK6vc1NDe0d+MvV5HXQIAUAAAAAFgoAAAAAAAAAAKgqCgwY9f1G3MErPAetLYPe1zeianvXsbHrWtZbq5DP6wDJsc+mz48+DZ9YvJPWD1Gww2vfvU2R7w4o2JitZ/PnyM2GnnJqbBnxMRsTXyGfzixG158jNj9eDJ4xei+8eYY/NJvYcyAAAAAAVKAAAAAAAAAVBUFQVACsObnpz1nRZvL0NTd08esG3p7mGmeG2SwVAw5MRzNfY189svM6fM65DrkC7ulupxqWrKURv5cWXLXZvm3nf9ePXedQVABed0Odx3epyur3NPS29Pfj32ON2UCAAKlAAAAAFlAAAAAAAAAAAAFgWCoKAABYKgoFgWCwFgqCoKlAAAFgAAqCoKAEABQQBYKAAAAABYKlAAAAAAAAAAAAW8Tr8OwOk7nL7HJp7nPy7x7mptYaZrLtklEWExZcZy9fY189snN6XN65DrkC7mnuJyBaB6Eb+THkx12bPXXO76nrvOKIABzujzuO71OX1O5z9XY19+L2uL2klIAAUAAAAAAFgWUIKlAAAAAAAAAAFlAAAAAFlAAAAAAAKgoAAAAAAKlCCoShQQABYKlAAAAAFgqUAAAAAAAABQANTmbml1Arp7c9cXHzdjBn1drV2sNM9jbKgoPOLNiOVr58Ge2XmdPmdch1yBdvU205ItWUojfyY8mWuz68+rzv3z67zAQAHO6PO47vU5fU7crD78b53t8TtIssAAAAUAAAAAAAFgVBUoAAAAAAAAAsFAAAAsoQV5HpiGViGUxGVg9GVhplYxkuKmQxmRiyh49gAAAAAFSgIAAAsFAAACgAgFQVKAAoIACgAAAcbEdybOv0Y3Ux83mbOHY46wbOts+fTYG2SwVAx+8ZysGfBntk5vS5vXKV1zKF2tXaOUKWUojf8Afj3lrtWW873rze86gqCkLzujzeO/XU5XS7ceS75++1xe0kEUAAAACygAAAAAAACwAVBQAAAAAAAAVKAAAAeMObEYMvuGTBnp58eoYLkpZ78nm+oYtjyPWvsQ9YcmU85MOUoAAAAAAASpQAAACoKAAAAFABKgoUAEAABQGPJrJyadnZ5Hbhpb3Jja87Wtn3r7WrtefTPTbIAsJ4yeDkYM+HPb3zelzeuQ65lC7Otspyxasossb+THkx12bL1zu+p67ziiKEC83o87jS72js9znWN+M/W5XVkFQAAAAABYKlAAAAAAAAAKlAAAAAAAAAAKgqUAAAAAAAWCwKgqUAqCwKgpCoKgqCgAqVAAAAAFgqCgAAAAWCoWgAAAAmpt6NmgO5s9XQ3uK4/S0q6mjvczHubOtsYabKXbJZQCY8uM5GHNh42983pc28wdcrKXY19hOYLVlKI6Hvx7x12fXn31zu+pe8wEsEoc3pc3ju5MfnthRvxudLn9CRZUEKAAAAAAAABZQQoAAAAAAKAAlDlzLvqzmbdmyx86uq5U5vWYtPqdFy+mVg1DpLi65yzm+c++peVv9TM1dc6R4759Xk9Tjr0aFm9eVv8ANzGr3NlzPWXXTnN3+57vnSs3pzLx11Ghv98peXHS9crpr6HfMmrrZd9S6m3pxPPjQ466l0t7qY/fM3Zc474qCgAAAAAqUAAAAABVgqCgAAnP6HOs0x3Ops4sud1POPZ6Z+X0Odhp62dbZx72LG2VAIPHvwcnDlxcbe+b0udeZLOuVlLsa+dOaLVlBY6GTHkx1z+/Hvrnevn13mAAlheb0ubxpdfPq9z0NuOju6u0iwlQAAVBUoAAAAAAAoEoAAAAAAAspyt7R2PPrl0c+M3+b0ubZ1PfLtnS529o142Grn1v6mxrdTpcze55t7kwac7E0cxNfY1Mu+tj5jrl1OX1Jby97Tsyes+jzepq7Wrrzg6XLy5deM+v0K1Mc2Jdq+dHXjoTQ6FmLRzzLvHsecRv2eNs9DJh6WGmj0eT0+5j0t3S5roa/gx7unuWZrLtwCAVBQAoIAsFAAAACgAAVABYDm9Lm2aiu526ufXI6XK7HU19Pa1vPq2NfYy62RtkoJRPHvycfFmw8beuf0OfeZDrlZS58GZOcLVgtljoZcWbHbLZ6643PU9d5xQABeb0edxpNbZ1u3pLtn2csrkAAACoFgssKAAAAABYKgqUAAAAAAA5eXFvefXFs+m2ePndLm5d9G67qbfP3dI2MWXOc+efWXe9z+rztOd31ztizH7xZeOvets6ydLHl8bccvqcvqZd6uv625dJ1uabePz67519nX6XN5PT5+ya+TPoR1dfC7mDrcnpy8/zOpxeY6vKOpretbTnG2tzm8nb8Y42tLe0enT5fW1Lzrbmjvc9Z7G+dCAAVKAoIAAABUoACgAAAAAOb0ufZpZMebudc8Z9cjtcfsdTmY8vnDRsa+xj3sl2yFAJ49+Tj4c2Hjb1z+hz7z5HXKylzYcxzhSwUsdHLizY7ZfXjL1nuVe+IokogLzelzeNJrbOt2uTxsbZdZCUAAAACykWFSgAAAAAAAoQKAAAAAGrn9uaHUmttXm6nrZS48ewsx5DqYvGw5odTB42nF1s/pXjxmoldTXzenN1s/oMWVZg95C4cwmJlqzz6Jr3Pebjvt1MGxAw5hj8Z0vn1Z1PHjMjz4ygKxZPSJSgQAACpQAAAAACpVAAAAAAAaG/pWaGbBsdzq48mHPrn9bldWzm+bMNWxr58utobZUAE8+vJyMObFxq0d7RTwO+VlW5cWVOeKAtljo5sObHbJkx5Os92+fXfFQWABeZ0+XxpdXa1e139Dq7ZbJUAAAAAAAALCgAAAAAAAWCgAAAAAAAoAAAABSWCoKAAAlAAAAFgqUAAAAAAAAWBZUAAAWCpQAAAAFWCgAAAAAAam3gTlbGvn7dTDmwcNPqcvqVyPXqebZn18/HW1ZdsQEonn14OViy4uNWju6SeB3ysq3JjyJoJaWCiOlmw58dvfvxeuN+4/Xefp5HpAspeX0+ZxpdbZ1u17nH7e2UogAAAAAAAAAFQUAAAAAAAAAFQVKAAAAUAhQAAAAa/vF5PfrzTzfOwPPjwX1PZlwPBt3FlAAKgqUAAAAAAAABFgoUAEAWCgAABQAFgqUlAAABj9jh58OXudfXz4eGj1eV1a5cx5cNZnw58u9mm2SiATz68nIxZsXGs0tzTTGO+RVvvx7TQstAUR082DPjt79ecvWe1be+PL0PNBQnN6fM40a2zrdt3pau3tkCAAAAAAAAAAEoAAAsFQVBUFQVKAAAVBUoAAAAsFQVBUFB49WGNkHjJB5numP16Hm0eMkFSgAAAICgAVBUoIVKAgAKBUFCAAALKEFCgACgAAAgsHImbX7nbw5sXF53W4/Ys5njLMNvOfBny62rLtiAA8e/JyMWXFxr51NvUMQ74WUvvx6NEVQUR0s+DYx29ZcXrvPfuP11x6QAepIeuZ0uZx361Nrz26/o2yAAAAAAAAA8YGnG/n5eYz+uVsm9OTuG5dbxWbP8/wB2Lq6+U28nM6dNXZ40dHY0IbE53RMk9cw7Otg8m7g9atbGzh9mFqbcbXrldWsOXnbp7xaurHcTxWvt8HpGz4x8mO7MHmt7X2OUdTXz8s6Ot65MfRc/JyTuzD5rZmLyeN7g9OGxxembulu8as+1l5EdrXz8iuhs8bsnP6Hz3Tj1ucfsVi0drXib2hlMLFvGTV3uBX0Wk1jrc3e5UdbS89OuRmwdgxaXnFHZY/FaPS5OxG3rZuQdvFjtbuhv8wkza0dPWzatb+ptaJ0uL0dSOlh181YNrkb0Z8N1z1OlrG8lpZQAACVDT5/V5XU7cnvm8Xt8Pt2aWHY18NpnwZsutu+btjUHp5HrxcJzsWTHxr51NrVMQ74WUvrx6NIVQUR08+DPht69482me16euuIoiwSwczqczjtsa/S7ZLLtkAAAAAAAAlGrhzaEdXmzcNDZ1tkweOnyV6nP29VMuTJonT5+T0YOxxO2Thd3kje2bXB2tbajZ5+7pmPobfFXpc/d0TY3dHaTmedvbX1m5eKzPu8roRzc3vbXzhwRMmLp6C7mrm9Jzuhg2Dd5XV062eZ4S7ml0sCc/N52FzTZ5ab3nT6lczHseIm49Vt8fr8s6vI9eo2+R0cxyew1TXZt05nZ5XVrW5vUxRj28viuR0NDLHS5W/r1reujqQ19jonB72plrm9jn7Zxsu9uRzfPuGHD3tQuHL7OT0MtNjmdPVrzp9bAZub0NU2dTz0I5l2d44PS9DHze15MGp07TlbOaNjIUAKSgAITi9zkdTf2NPbl4vY5fQsxau9p4aTNizY6bVNsRTy9Dx4y+TkY8uLjXxq7WsYUvfCyq9eamnZaAojp58GfDb1mw5dM9z14vXFQECWF5vS5vHfvq8rqaRZdcwAAAAAAAAJjyjx7Dx6ok9DzaHn0GLKJQvn0Io8z2PL0Eo8vQgFACUACiUJUKAAACwALFIABYKAAAoJQRKFABAAVZQAlAQApZQABABSKAAAUAACgAAAmh0NazBv8vqLzdjHLNvndTlYaes2HLjpuo2x9XxT08j15eTlYsuLjXHrbGAwJe+FhbZU07LQLRJ08+HPhtcuHJpnuXzeuKgoALzOnzeO/fU5nT0ksuuYAAAAAAAAAAAAApLKJQAAAAAA53R4h1tLT7UZOdv8AIrf2OR1zk+sG3Ls4JhTrc/ocmuhzt7Ul89Tm7Sa+xpF29Hucez1l3+aePXnNGTxecdX3q7BtcnrcavduGXtc/ocdM/R4/YOHn19tTyTPo9jRrFu+9E8Xp0x5+V1TnbOrpRn6ODaNHe0N+tHpczMczuafiNj15tbiYzk7uHFHZFiygAAAAoAAACgAAALBUoIUglpxe1yenZg1d7mV2eX1NHLvBlxZvPrtl2yikk9QnjJ5OT4yY89cWDPgrXL3xKFsGpZaAojqZ8GxhtPfjLpntV664j0PL1AC83pc3jTL0Od0dOQ0zWKqCwAAKgoAAAACggoAACUAAAAAcLu888e9/mRn5+5vnB7HrCaPR0quP3ue0ycr1mXNpdPEjFvaVaPjvY4nO3fNbXN6esM2gMlzezh9eZYzcbs6dZuVsZY987p5jkb23rVz9z3uRzfOfJWTS6GIa277NK+UeOitc3PkyHH60HM3feKMeDsYK09bu4jWx7mI96uf2aWPteTDsYsqKAAAAFSgAAAKAAABQJRALABpZvWvZucTu8ZevrZPGfWplx5PNruF3xWUUJ59eTlYsuLPXDhzYa1h3xQUGpZaBaJOrn19jDabGvn0z2/Xj11xXkVIWQeub0ebxpl6XM6enIaZhQAACwFAAAFikAAKAAAAAAAAAAAAAAACkoSgAAAAAAAAAKSgAAAUhBQoAABRFAAIBQoiUAACygAAKAAAAAAsFBAAXndDSs3eZ1NFb71tnjrVyY8nl13Ub40AE8ZPByvGTxnrgw5cdao74WelBNQtAUR1NjBsYbeM+vsaZ7XrzeuLKIoi0nN6nM409dPm9PTmDTMKWAAAACpQAABYKgAWCgAAAQKAAAAAAAAAsKAAAAAAQuLLrHr1q+jL70cht48NNhh8HQgAAAVCUEsqgAWAsFQUAIAsAFlAAFQUAAAAKAAAAAoQADX2ITCzHI6HL6Uutkx+/JtvI3xtgqCyeTm4/fjjXXx5MZqjvhZVoTUstBFlHV2NfYw2xZ8Gxpns+peuFg9PNLZD1zOjzeNMvS5nT05DTMKAAAAAqUAAAWCywqCkFAAACWCgAhQAAlAAAAKlAAEsCEqUQFgqCoLYKiqiKgpQgqKogBYWpQAABQAABAAFgoFgqUAAAABQAAAAAAAMGfFlOJtY/Mvv34yeTbcVviUSeh585PJyvGTFxrgx5PEag04WVaE1LLQRZYdfPgz4bYdvU2tM9r159dcRRFBROZ1OZxp76fN6WnIa5gAAAALKSgAAAsAACwVBUFSkABYFQVBSFAAAAAAAAAwZ9U0suD0e7hym1ob/ADDNtaO3FmPVrd2eblF39AyZ9TSjo7k0awdLndE5u9rdYc3pck6wsAAqUCVYKABYKgWCpQABYKlQACgABQAAAAAAAAAPHqw0dXf0JcuTx68m2+l3xWCpR5vk5mHLi41wePXmNQacLKtCalloIA6+xr7GG2Da1dzTPY9L1wBFhSDm9Hm8aZelzelpyGuYAAAAACwVKAAAAAAAAAAAAAAALBYFQVBUFAAAQNbZGnuBx83RGrh6FOTl6I5ufbpwOptDl4uyOdu5Ccp1i6mv0qczpljmdNFRVQVKLLAi0AACwVKAAVBUoACVKAAVBUoCgAAAAAAAAAeOR2uPzcnrx78u29fN2ypLKgvm+DnYsmPjXX8+vMuol0zWVbLE1bLRZLZYnX2NfYw2193S29M9u+PXXHp5FQeoDm9Hm8aZelzelpyGmYUAAAAABUoAAAAAAOSdZytiNy8anY86mOui0NgzOL1z3OLsR07zPVb3vldA93l5jex6XiOr518db2Jzzp+eZI6XvSVs5efjOtj1tQ60xcw63vmjZ2dfyZ7yqdXHm4p2dVgNnb185qtTYN3B40Tr6+LWNnPreybGl5Orr49M6/jzzjo7HF7SauXX016eJoHZ18vEOxl5eSPWzdauhpbvHOrqa/mXb8YM6Z/Wt4M2TmbJ72dQbOHxT10MGKpt8vNHva53k38GPLXja1vSbeTBnAAVYShQAAAAAAAAHM6ejzcPvx78u28N8gSPQ8z15OZiy4uNdeWS6Vl0zWVQTVstBKWJ19nX2MNtbb093TPYr11x5eh5tBYTm9Pm8aZOlzujpyGmYUAAAAAABUoILBUFgWBOd09E2ef63o5PvoYjBu+tE8XZGhv7eoaev2MZg2PXqtPJ42jmXreIx4NvWJ62pV5nW8HjR62oTHc5pZd7Ac90sxo4tzKcXZ3chqau3snLvS9Gtp7+wcfa2fQySpyc2yXVwdX0cj104a/nY9pqYul5Xmeuj7Od63anN6vj0rm9KHM99D0c6dAcLpbfo52Hq+ovN6KuJtdEcrY3RzvHUpyvXTHOnSpzcXXHLydAc7H1ic3JvF0cHVHKz74wZxAAAUACoKAAlAAAAGts4ebpevHry7dCVtlFWCk8e/Jy8Oxg4115UuiNM7ZVsE1bLVhAHY2NfZw21N/Q3tM9n14vXHpAQeiDm9HncaZejzujpyGmYUAAAAAAAAAc72bzT2ytTWOo5vRK8YTZaVNxzsxttL2bTX1DptTIZ2hsGe6A35QmhuGScjrlcjOdBj5Z2DXNhz/B03P8HTaOkdu6A3XI2zccfKdNyPR1po1N1y/S9Oc3bTNeLtL0LzOoeJq6h1nNHUmj4Oj452Y32tonV987cPV4nYHvk9My+ZyTq5ebulycHuGH3yrL1vfP3rJ40/EdDNyNqthy+sYMmhuD3z949++NtHR8ecyaeXS6a6nrn7xlxa+WN7UmnXR2uL1zDs8Pqhp4Dp5OZ1yAUAEsKQpBQAELiy4uboWXy7dGG+VQlQXzfJztfPg41wCXRGmdsqgmrZQsWwTsbOvsYbae9o72mex683rgolCkJz+hzs9M3R53R15DTMAKAAAAAAAS+Tl5PHmPfS0cZ61t/SJ09DfPGPZ51evXnLGHZ2NM8ZcXk3NTb1TPrZvBi3fOM1Mu/pnUl5teffqRq9O65hsyHnW3NomPzmrjdPLrRi6urrEx9DGczqecpqevOzWPO9nLxdLMeNfPrGNs+jQ6mTVMWvs+jF1NXZPOh0MBqzbGlelhNLLsa55wdWGj62KaO1va5qdPX2DHyuxiOfk2/Jo7G/hOZ727GDZ2NSsOPpQx6fVxHO3dnGaO769nN3PPs09bsVMefz6OZ0/Hs4+97q6XreyGrodXyczNvejnzqeDn+OnU5vR9RfQBSWAUgBQlBBQYsniXnF8m3RnqbZRVkA8+vJzsGfBxrhlnN0Rrm9eatCatlLLADs7GvsefbS6HP6Ouef1L1wlEWFB553R52embo87o68ymmYAUAAAAAAAAAABYCwUEoAAAAAAADUNp48GZ51jckxGZcRkaeYzNPKZ7p5TO1vRnYdc341jYa/g22tsJbq+l2HjyZWt4TcedE6DV9Gw19dehceobzFjNpqa502lvEc7Km41hsvGubbVwL0WL0ZHM2DcaW6KEoCoAAAAAABQAAAAAoAAAAoQWUMfvxLzyeTbpyzbILAHn15Odr7GtxriWc3QS65rKtCatlLLFBOxsa+x59tLpc3o657F8+uuAAKDzz+hz89MvQ5/Q15WNM6CWWgAAAAAAAAAAFgFAAAAAAAAAHG7OmYNXpeYvvW9DW2vRlwe/Vajq6cTDm9Gpk2PBrY+jhPPvLgrJzuhmPeD1DQ2s3k5u1teDNodPwaWt0Mhr6nQ9mtc3owYt3XJodTZNDT6OwXS2Kmr0sGc5G3lzGgyZF98ft+DFpb+Iyz3ms0MuVFyiqAFSoAAABUoIUAAAAKAAAAAAKQBYPPrzLzp68+TbpjbKCygk9eTnau1q8a45XPXOsuuSyrUqatlLLFBOxsa+xhtpdLmdPTPPZeuAAKDxob+hnpm39Df15DTNYKKAAAAAAAAAAqCkKAAAAAAAAAACBKFAAAAUIoiwqUSiL5KeT0AAAnpIpZWNMjwX28w9iwpYoRSUgAUWCgAoAQAAAABYKAQqChQAAEUAAAWABL5jnQ8m/SS7ZSxZQPN8mhqbWrxp4Jz3z7LrksqgmtZbbLIFTr7GvsYbaPT5nT0zz3zeuKlAKDxob2jnpm39Df15DTNUKAKAAAAAAAAAAWCoKAAAAAAAABLAEWVQAAAFg08mt7PGzr5R5mwauTx6N7Rz+D3qbmAxXN4MWbz7MVyZjRzeqa2ZsGTndHTNfY9U8MlNkFAAAAAsFAsoAsoACAAAAAAAoFQWAsCoFAEoAAARZHNieTfpWXbKUsgEsOdq7epxp5lnPfOsuuSyqCa1lWywWVOvsYM/n20epyurrnmsvXAAFB40N7Rz0z72jva8BpxUCxVSgAAAAAAhQAAAALKAAAAAAAJYEFeR6Iekh6nkek8nti9Hu4sgeYe1xGVjp7MaZGOGVh9LkY/JmYMxWptlYKZmLKGnlM7Symw085lYsZstfKZGEZmHybDzhNhh8mw0toyMFMzV9GxdbybbTyGxYKlAQAAAAAFALBKAFgUCUlAAABFjlyzyb9H1LtkFgDz68nP1NzS40krnvm2XXJZVBNaz0qWCyp2M+vsefbQ6vK6uueay9cLABZYeNHe0c9djd0d7bMO+ALFqUAABCgEKAAAAAABZRAUAAFlOI9+YyZvOc0NhTBdnzWHHuQxe/Xoxa+7txydmZzj9Oea1c3v2aXb1PB40t70bPG3Mxj1N30bWlvaZ40+jhjV3fSvGn0sJp9fDsmrg95Tl7+zjOf29bZOVk2spzvXrKamba8GHW3MpytnP7NP1uU0/G/TV0uvDWbHo5+Xc8GnOhTV87Xs1tHrejBmmQoRZVAAAABAUAAABKLAAsUAEFAAI5azyb9G+fW2QWAJYc/S3dLnSF475g1ytlANb159KlgsqdfZ19jz7c/q8rq7Z5rLeAAKDHpbujnrsbunubZh3wAsVUFlEBUFQALBQAAAAAAACksFAAASiWAFgUAAEAURQAAlEUgKABZQAAAAAoRRKACgBFEBQCgAAAFQUAICgAEoSiUEFAABZKKhUFighTFGgPJvv+vPrbJZbCC+bDQ0t3S50Djvl+vN1ytlUlTW9efSpYLKnY2NfY8+3P6vK622eSl4soAoMejvaOeuzuam3tmHfAAUBUCyiWAACgAAAAAAAABQAAAAJYAAUAAhXnzZ6SiyHt4p6SykFCAAoFQUhUoAAsoAAABQAAJQAsoAAAACLBUFQVCgLKEBQSkqFAAABUFQFE1NvmCy+Pfe9ePe2QWAJYaGlvaPOk9efWffKsu2VsqyyprevPpUsFno6+xr7Hn20Ory+prllsvXAAFBj0tzTz12dvU29sw74ACgAAAAFlAAAAAAAAAAAKgqUAAQCiLCgHkvi2xJ6JVJLAgekPTzqy7jnDpTkdEzXTxnQeNQ3nN8HVYeadhwsp2QNbH5PF3/AGSqRRKAAAAAACygAAAAAICgAAAWAsFlAhQAAAAAAOJ2vnY6CXyejdyYsu2IWUCBo6G/oc6T159Z98qy7ZWyrLKmt681bLBZ6Tr7Ovseffn9XldXXLLZeuAALLDHp7mnnrs7eptbZrL3wFAAAAACkoAAAEoIUAAAAAAFSghSAAolAg8VYA9yhEEtPNhp6vRyHK1su9zcOXXHnzsaEuS5Nizb5UzGDz78S9DlXardw9PiJ0/Gj1DPKoBZQAAAAAAAACgAAAAASgAABYALKIsKlAAAAAALA1ONv8+XpF8m+3lxZdsQsARDT0N/Q50nvz6z05Nl2xvrzVllTV9+fSpYPXn0djY19nz7c/qcvqa5ZbHXFABZYYtTc089dna1drbNTvgKAAAAFIohQAQoEoEKAAAlAAAAAAAKAAQ8UstlJ68iglgk9eD1xZ0ZffO7FsaO/ZeH0Nwcl1hg1OkODvdAYM1o0t0efQUhQLBUoAAAAAAABUFAAAQAUAAAAAACwUABKEoAAANY5GNsy7D158m+3mwZtcaOoA8+oaWh0OfzpPfn1npybLtjbPS+PUprevPoQHrz6Oxs6u159uf1OX1Ncsll64AoLLDFqbmnnrs7WrtbZrL3wAFAAACkKJQAAAAlgUAAAAAAAAAACgDz68ksWWz0eUpQRYMfsYc3rwW2FssoABQAAAABQAVBQAAAAAAAAKA8lSgAoAAAAAABYFikUEoQUCUAOT1fnjx1uV9DLo+ffjybbWbDm1zo65ASw1Od0edzpPU9Z6cmy7Y2+fSyymt68+hL5S+vPpevta2z59uf1OX1NcslXrgACgw6m3qZa7O1q7W+Yd8UAUAAAUSgAAAAAAAAAAAAAAAAAKAJR5j3Z59ePQ8+oLASh5HvzYefXryeqSgFEURQAAAAAWFQUFAAAAAASgFkBYWUALKAAAEoAAAAKQoQVBQJRKGjyM+CXc7OpkTV8x5d9vPr7GmYdcrAlhqc7pc3ntZc9OVY2yvvz6Xx68+jW9efQ80j159L19rV2fPtodXldTXLLZeuAAFgxae5qZa7O1q7W+Yd8VBRQAACwVBUFAAAAAAAAAAAAAAAAKACEXxZ6nrye/E9njS6PPPObn7MdHldXhm9geDpc3NgNvJrlySIy+8fusWXzrFyY/ZMuPLGnJmM98eqb/K2CYsng96u55iJT3vam3SygAAAAEIWKCgAEoFAAAEUSgAAAABUCwAWA1triGrkxdWXoc7f5UuR6nl22c+DY1yDrkBKNTmdTl89+hnpyrG2Xr149L59eamv68e1ksL68e06+zrbPn30Opyurtlk9ebeKAADFp7mnlrtbWrtb5h3wsFRVSgAAAAAAAAFAAlEoCFAAAAlEKAALKJQ8exi9XzZL680T1HmW1PPshPcqrKlAACwLBUFQUFQAKAACwUAAAhZ5p59KAKAAACwUACABQAAAAAWAABUGDhbOrL6+h53STQ0cjnrPY822zsa+xrksvXICWGty+py+e/RM9eWNsb78el82VNf159LF8pfXn0dfY19jz76HV5XV2xyWW8lgspFhi1dnVy12trV2vRmHXAFRVAAAAAAAAAAsolEsFBLAAAUAEFSgACygAAHjzlWeLYSeqY7kEpKAAAAAAKAAACgAACwUhUh6nkFoBCgCygAAAACyFBUFlEoAAAAAFgA1tnhGv689OXoa2zzI1svjzz1tejz67Gxr7OuQdcgPPqGtyutyee/cM9eWNsb68+l82VNf149rJSPXn0vXz62z59tHq8rrbY+/Ut5SiKIDDq7Wrlrm3uVn0m8NsgQBZaAAAAAAAAAqUAAASiAAoEAAUAAoAAAAAAAAAAAAAKgoAAAFlAACQ9PMPUU82hQAAAFJQAAAAWCwACgCWUAAAAAAHg0+T68S5PoNPaTTw4cvGjX2fE6yevUw6z7Otta5B1yA8+vJg5PW5PPfoZ68sbY3159L49efSa3vx7WER78ezq7Gts+ffS63J6u2OW+beaACLDDqbeplqlk0ydDl3TjqtbZ2xC8gBVQUAAAAAAACygAAAEUShAFAACgAAAAAAAAKQAAAApLBUFSHp5Hp5HueRSnl6Hm0AKCygAAEAoAAAAACCgABUoAAAAAAA4+5xpZs63fM/M2eXLlk8c9bEjnrMjHrY2tXa1yDrkB59Qwcjscbnv3LM9eYNsb68+l8evPpNb349rJYPfj2nU2MGbDbU63I62uWSy9chFAlhh1NvUy1ebJosFy4bZ0cvJz65b7Hk1zBAqgAAAAAAAFAAAAAAIACgqUAAAAAAAAAWAQqUIKlAIoiiKAACgAABQAAAqUEAFgpCgAAASUoAAFgqCgAAAAePfFNfGzc3c6V51a/lg569ZZ4cennGvRL5ts+1q7OudHXICWGHjdnjc9+hnrzBtjfXmr59Qmv78e1ksR68+zq5cWTDbV6/I6+uXuz11zKQAlGDV2tXLXzPUmkUSqRRM2Jed/Ny/WvHSaubvPI8rPTzDIxwysRcrCMzDIzsENhghsNcbDWGy1hstaG01YbjTRuTTi7rSG60hvNGm7dEbzRG80KbrSG60kbrShvNEbzRG9dAb7QG+546DQhvueOhecOi5w6LnDotCHRcyS9NzIdS8qnUcsdVyx1HLHUcsdS8odVyh1XKHVcodVyh1XKHVcodVyadVyh1XKHWnKHWcmnVcodWcuHUvKHVcqnUcsdS8odVy4dVyqdWcunTvLHUcsdNzB03MGXk9FLze5qI2+ZsDSu4NfHuDTzZkr1GfWxtae3tlUdcqCBi4va4s79DLXmy+dsb68+l82VNf349KliPfj2dTJ4uG2Dscbs65e7F5qCoLAw6m1qZa+pHPVQW+Venkenker5FQlRVBUFSgEtEUSeh5eqeHumNkGNlhjZSYmUYWcYGcYGcYWcYGwMDYGu2Brti1rzZJrtkat2aaraGq2hqtsajbGpN2Gm3Bptymk3RpN0aTeGk3RpN4aLeGi3qaLeJot8aDfGhd5Wi3qaDfGg3xoN8aDfGg6A5zoDnugOfegOfd8aDoDnugOe6A57oDnugOe6I5zojnugOe6I5zojnOiOfOkOc6I5zojnOiOc6I5zo05rpDmukObejTm3ojU2q74lLAEsMXF7XFndGWvO8+vO2N9efR5spr+/HtZLEe/Ho6tjHbD2ON2NMsl83rlZYAAk9Dy9FikiiUAAAKgAACqgAAAAAAAAAAAAWWAACiKAAAACiKIoiwAAAFEqgAABQAAABZUAAAAAiiUAVQAAFIpIUAAAWCpQAAAoigFABAVZUAAAAhDHxO3xJ3bLnpzvPrzrlfXn0ebKa/rz6VLEevPo6svnHbD2eN2tcvXqVyBSApFgKRVRYAFAAAAAACAAAAAAAAAKRRAFRKAoAAAUQAFQVKAJQikURRFAAUAAAsoAAAsoCAAAAAAAAtAABUqAAAAAAAUAAACwVC1KAAAAAAAiWGPidvhzr0lz15/n151yvrz6XzZU1/Xn0qCPXn0dTz68Y7Y+1xO3rl7srkCoKgsACoqyiAsCpQAAABLAAAAAAAAAogKAIAAUCiUEogABSUAAAAAAAAAoACwAFgqUABAAUAEAoAAAWpQAAEAAqCoKQqCgAAqCgBQFgsABZQAAEARDxw+5w51bGeuh59eNcvV8+iWDB68+lhEvrx6Op4sx2x9vh9rXLJ6x+nPp5Hp5HqQVB6eR6SV6SHp5Hp5pUFQVBUFQV5Hp5Hp5FQekFQVBUFQVB6kHp5sVBUosFBSkURRFEUR6Hl6p4ex4ex4ex4e6Y2SHh7pjZBjZFmNkGNkGNkGNkLjZBjZBjeyeHseL6Hl6HlRHqEURRFEAsLUoAAIVBUJXkenkenkvp5Hp5Hp4p7eB7eEe2MZLiGViGZhGZgGdgGdgGe6w2WtDbakNxpw3WkN1pDa4HT5068y4+NNXx6865X159EvmmD159LAk9efZ0J7x5bY+vr5bxluBZnYBmYaZbgGdhGW4amViLlYxkuMmS4xkY6ZHge3ke2MZHgZHi169Y7Hu46ZHhXu+Ker49FT2R6p4ZKYmWphZ6a7ZprXZ9Vq3atmo3KaV3PRo3epoN+nPdCnNvRVzr0Bz3RHOnSHNdIc29Ec50Yc+dEc2dORzfPTHM89NLzJ04cx0kvNdFHNvQhoN+S6LdGm3IajbLqNtGo2xqTbhqtkus2hqtsak3Bpt0aLf8mi3pGlN2GnNwaTchqNqGs2YYJnGCZxgZ4uGZhimYYWUYWaGJlGJlGFmGFmhiZRiZRiZRiZRiZRhuUYpmGFmpgZxgbFNe7Ho1rt7SfOav1Pz1vN8evOuVspLKYPXn0QE9efR1O/83s5a93XwaadDzzodGc4dGc8dBzx0JoDoOdTfaA32gN+88dBoQ6Lnq6LnDpOaOleYTp3mDqXlDreuPTr3kDsXjDtOKO04trs3ijtOKTtuIO1eKO24druOITuXhjueuFbO7eDTvOCTv355X0L56H0T52H0b5wfSPmofTPmYfUT5iH1F+VH1U+Vh9XfkofXPkfJ9e+PkfYefj/ACv2Pn4+L9hPj4fYT4+H18+RkfXT5IfWPki/WT5QfVT5YfUz5cfUT5gfTefmx9HPnR9DPnx33AHfnBHecEd6cMdtxB2pxh2Zxx2PPIp1pyh1ZylnVcodRyx05zh0Zzh0XOHRvNHRmgN+aFN6aQ3WkNxpjcmoNtqDbmqNpqjZaw2GurYmAZ2AZ5hGZhGaYhlYiZrgGXx5iyeolvn0SymD159ElgstLBUFQVBUFQVBUFQVBUFQenkenkenkenkenmlQenkenkenkenkenkenke3ge3kenkenke3ge74Ht4GR4GRjRkuKmRjGRjGS4hkeIZGNWRjRkYx7eB7eB7nmHt4Hp5h6eR6eVVBUFSHpBXmlQVBUFQVBUFQVBUFQVBUFQVBUFQVBUFQVBUFQVBUFQVBUFQVBUFQWwVBUFQVBUoAAAURRKp5ssYLLSeh5Wnm0Seh5eh5tEUQEoAFEKRYAAAAAEFQVBUoAAAsFSgAApKApFApKApKAAFAAAAlAEWFgAAAAAAAAEoAAAAAsCwWBUFQACFAQUBBUFQVAAAIFgAAAAAAAUAAAAChBUosFQW+R6eaWBgoAAAAAAAAAAAAAAAAIAAAAChKAAACgAAABYFAAoAAAAWAAoAIFBAAAAAAAAAAAAgAAKAAACAAAAAAAAoAICgAAAAAAAAUAAAAEoAAAAAgAACh//EAAL/2gAMAwEAAgADAAAAIRMBDDAGJCEDFAHIMKGJMKnqj4z6/wA1QD5qbsvbIv8AOvLPPAU44Y6H3/5+88sQM40wE+mS+OGD3yCemGy+G6i+O7vGbTLzNNPzfvjMopI4gAcwMQEItWTP311QQOl5ROaZh82n/Zx9NdVktZsws5ALrKU4tGh1v2wIzyOGMMg7HP37ffLzDvJxBNB55BFNNNFNNd9t15QIgRxwFtdxxhN9hVh1N84Qk8M4iyOKf7TntRJhdZ195xBQdhxBBtTDTXniSiAghRBBBdtNJ9tdfi//AHzzx7iw08888/7+zjisssPCPHCUAyPTQTfffZTTcdbTTQccWcQxzM8txz+5y+8+/wCaIZ77LrrLLKL7oL44oIJ7b6III47rb7rLb76rLLKYsvLjL/scMM4IYbJHyh8WEjuRT3lH1tX/AD7xdzvfOeeeamMYwEyjjzP9MYMtdFFZ82+e+yeeOKGGLS+MEoRtNdxF5RhRFpBRB9NJRKqd544k28cc6C/lqzgjdpEnKgbvLUwo8E4w00wkIBUsw0QM84Qw0cMwBRhgBx1hBgAwgQ88884wwAM8808sIIEAMMMc044wAQQw0M4NiCiCyC2CGWNwLhAPFpAy51YM4pN1vDjD/wA53w8+8w7zzx0w04z7yx8ww05SQTTeeLNJmstrnvhsjnupjjssspDCIEMOONNOPLlktrnvjvmovMEB2CBTrwaUH5SL1x6vDBLDHPPLMBHPOLCDAAFPKNDPOAABDDPGPLCDDAhLGdGLbRWe6YddTbTVc4T/APvPMsc8/wBNJ9xlN9NNJxV9NVQ7klurt9UJbc0MYwwAIAwkMUswwwgAAAU888888wAMc88wwgMcM4EIwArDDDDjRbP/AM86+w0wz84zz3/+4wxz/vvv8cYQSQcQSdy6ltR1u5bWVY8PGPNjktqCMOOMJCMfTQcVffcccbXfffcQRTfffcbSTz17cZXaWQQdbRXdYQQTWbRTcYSzz0wssvvjgoDDADKsXc0w1q2Qr3fddQ5uNPFlgkokgitrIvvczz3/AO8qFSQCACxzzgxwgjCDaQwyADA31FKQw/myIlXPPNMMMvvPLzyjCdwwsMGU00/Y/wBBBtfSXZQr585rXsGwgGMJBBN999AMMc888wgAAMc8hBAAc95xNYAAc888884QgIM84AAEMcwwwwAAEc88888IMMhnRtqwwyS0wRCJBfGSTtA/ptzDqUsc4+KBAU+++6A8O88u6qCAU88sMAEcsAE88IAQ88848gAAAQ0sAAw8888wwAEAM888w4AAAAAAQFwU/wAc4zwhoXTYSj6RE6eQ+yiHABPvNygvvvjCANPPPPjiAkOMMJDHEIEPPOAANPPPPPLAAAEMPDAAENPPCCAANPPPPPPIQQQQTDDDH9avvXVmKffdyv6UL/RQz+sBgEEfH6glPPPKAABHPPvuoggBPPPIAAAPOAABPPPPPPPPAAANPPAAMNPDCAAAEPPPPAQQQQQUffffPO5rmAHqAQYQ+hSVE8aQ8upDAEBPFbAlvPPCAAHPPPvigggAPvPKAAAHPAAEMPPOKcM5zLC0PPCANPPPAAAABPPPfeffaQQRXVffffDW+cw2EfeZ+FIVG7bQirrjiggEk/jlvPPDAAPPPPPIgggktvvvqAAFPPMAFNPIo/iduGEwPPKAAMOPLDAQTPPPfXaQQww1c9/fffAEjWqrvdRW5/AeJ4eVx7JnvvgRh/aAtPPLAEPPPPPLogggsvvvvAAENPKAAEPJLrtGJnVQPPKAAAFPPMAAAUffffbQQwwww9/fffTNzjp1qacf35BaDwaRtqEqvuvfp/figPPPDAMPPvvPriggkivvvqAAEnvPAADGTD8RK10gHPPPCAQPPKAAARQdPffffXSQw9//AHvWBB2PwyEkXmEhWj+mlYjrb7bKGbOPb4DDTywADDDzzz64IIIJ7774IIJbzwgCAAvkqVQ4ABDTzywgETzzygEEHH3333/kEMMNvPXmASoX4jiE3eUx1QOGFYgZoboJVCOhL4JCBzwgCILrz7774I4Ib7774IILbzwAADbb57yKAAADRzzgADDzzy0EEEHX3/8A517jDBBBBAcg94841Nuxcf1TBpHQy2OuCBNHB2+iSy88IAAAAwW+88+uCCCS+++OCCy84AgAq+OyX8MIAAw8sJBBx919JBBBRD3/AP3/AH+NEEEUzxbdwRHmWb3S1HMGlfgY674YEVYVb4oIBTzwAAAAI7b7zzo4IIIIJb74IL7LywTxcvnzzzwwwADTykEEFH330EEEMNP/AP8A/wCMEEEHTy4uRB3n28GCsHsGlcFLb7oZUHpEJaIIIL7ywAAAABDzzz7445RajDkR4Q1CDCRZghJiRDhRhTwRTziEEFP330kEEMNf/wD/APTTTTfK9/NSnbaeqwKx+4YVwSqgz/jXykQEviggkktqgAAAAEPHPPPPLLDgsvrrsoolpjDGMMMIPPDDAAQcNfbQQcd/fbSQQ052/fffffbBwa1Y6UZSh6K9+wXU1+s8fKPVyYYNvoggggnvrKDCAAAEIMPPPPqggvvvqggstsvPDAAMOPPPCDDQMffbSQQ8/fbSQww08fdffPLJ5eo6hVQcihKw0waU4emoHPOXqzaBvvvgggunvPPHDCAAAAEHPvPrglvvqjgiDCEPMIDDENPONPPCAcccbQQwwkvfTSQQAQdPPKEroyulkbaZvpG40gaQ/ctvPtpznyfAssvvqgggglvPPLPDAAAFPPPvvigstvrNIBLEDONOBAMIAMPPPSQcdfTQQQ18tvTQAARcUAF5ncUaZfZcsuI40waa65qjsnnKtnuAAgktvrigggAENPPPCAAAMEMMMPPjikssvtvvrnjisDHDBDDDMMCQUdffbTQw0ffbTAAAAAKfZyExSafdgPP61waQ1xtvlmjS3HKRAggggvvvvqBAAEHPPPAACOs0Fkrss3IBQQBf9M1rWBi5ArqZeqNTQUffffSQQQfffLDAAAPeXyfqZUdYjMV61waeg+igstsJ9mLDPPDCAkNutvPICAAEPPPPKdmBe6ZwZpAADSrf1p0dukXnf9yLmKaNfTQQNfbQQQQ8PPPDPHP5UoDsVYXS9LX61wbamOosw8iMCAVfPPDLFAAglPNLDCAAFENOHfKZ1tEjLCIH1ftMNiotxNIuiMBcN/LAVfSQEcdffSQQBPPPPPM/ZvNwWWTW1Nf60gbe0CximvyJJTQXPPPKNCAghEPPPODIABLDGH/G4EhTfP7ygEsk6C6Ly8b93pLfTEYAQffSQQUdffSAAENPPLAXQv8AGX3HGtG/upIH2twtIJILwB3l2zTDzzzzQJAAjTzzywAABTzz7wBDz77q44IIIo4bb64rbzzjbbzyykEH20kEFX3ywAABTzwhMb9/syGVkcV+MJYm37j568ONTQmHzzzzTzzzjAwAAAAABDb7wwoDb74IIILLKKxSxjSjLb44oIIIILrJL+8AAH20EEEDDSwiAAAB55vn/DSW27E8JJan3YjNbu7aAjhHSwziDTzgABjDDywwww4rLLIYoLLLK4Y44Ia67qJa4qJLLPLLI4oYpPP74wGnX2k0BzzgAAASxgYNoClX04mIIMb3V/hV6b45VsEGADCBBQwDMtft0/dwds9f/GVduEMKU8yWVd9TjvdU+CSdiLoPQjqxQYSoJDgnDjKjYopygAACR7af6Sn01VkIIM70XYokJqYZNakEAAAATDxBMunx2nFs9gXdwBcwWuhMSMtUrfiOGXQ0fc+MH8T9RNbjzob7JLghSLLZIQLzziAASUSn/wAtJ9/9SKC+pdX+Bm+u2nFpBAAAAAAIAQiiSu+Y+SySyCwcgC62yimSSy+eea+2uCi+yKHKGTX2qCKX/wAJjrz+8wwwvvPAAAAJXha8MSXToWChvqbF9idvxjlwaQQAAAAAAAAPPvuqkggggggua2OXB4Rg+GbW718DI0xB8fJNib/DL1Cpl6ww3/8AsMMMLbzzywgQTqc0XhilUP8Ag73up9Sa1eS2OA0/tMc88MAAcc8wOCCCKCCCCCZ/f7UHuDZzJ9wAOZ/XV3swqf6EUvkcsIg/jDT/APywww3vPPPAEPLPL0ot2TYdxzfl/qfEjhYionjHV/fPPLMAEPGPPOAAgggggggggggjvuooggggggggguohnvsz1jjvssgh/wAIcMN+sMMJ7zzzzywDzxmD5M3GEftn7r7n0Lrm5657Dn/2zzzjwgDzywzy4IIIJ4IIILII777YIIIIIIZKI5BIpb748PoLZ644IPO/9MN88MMMPzzzzzyDzw4rGc2FG+Dnb6qn9OnWbcqdn1f3zzzzwgBzyxY4SIIIK4ILoLL77774oIIK8t+9/wDjFf8A+xzU54ikvvoggs9/787ywww9/vvPPPPPOPhW1QXSRE1vg4f1zbbqss0NVffPPPKIAEPLPvrjjivvnjjhggkstvvvsosNWOvAFD7FE5sdfSdrkspjrigsri9/wwwgggsPPPPPBMCZyZWe3DwvA4f/AOVfY7Ye3X33zzzzywgDzD777rLaJLLLra54444IKI6pL4pIKBQ8Arn800mNa7ra4oLY4pLMv/8APLCCCAA0ww04Ab7uV918+KIXh2X9z6C2TN839888888IAAgCyywOrQJcXIR8vQBv15Qx4AB8WG9k8yAAuDStx7tlm/CD26k+y8Rz/wDrwgggAIEEAINSTLcbuLIgv6ft7TwkohwVo1fPLPOPPCBLDHnsHx9r929eQ83aBEHYfRLAALEzNEEzjsxgsXWcyYQecCDPJSNAA089vvjgACAAAABn+sSX8OVgj+X/APla4L4YlIMnBjADTTzTDTJTzzjzXXjSxpZhhAI0lWzziRuovJIDaKKISm/IQmLks2TxhQuhxoRhwjD6ABQQSAAQaPg331y1YKMPZ/Va7OYW+IMMEAAADADxAU4nsGt+uv8AP7MmLbf8jfDnVoAU200GeeYq4cxKCwhnBJdIgYVP34YQ4A5M+4s484IEgI7Sx99UXWuDXD/D2me2BXKjDBAAAAAc88Me+euCiSSCCyyyG24ey4wi+mK43meP77+q2OWPTz+6++im7DX/AP8A/wD/AAwww/8A7zz7jgxBifb00EyMr4NcL/8Am6y29TevDpAAAAAc88888s6CCCOO+eOOcfbLJLzf79dBEsiQ8GCwQvzPOGkRX+iCLDf/APyxwwwwwgvEHkGIONLN6tRb2Gqvi1wr8Tvvv861v7wQAAAAMNPPPDBAgggsnvvvvqvwgklvostinhjjjnu8pxjvcMGIgmjgtgs9/wD/AP8A7wxzwAAovJCODJLyyrUZX7Krv1Au0VjikgS/v5wwAAAAEIAMNPLDAggkttqsslv6ggssouOYUEnBANlCnhKvggggorlqgqgg81//AP8A/wDvjnqosgOJFMLz9ofTcxAvv1gq8zjnvqy1/wA+0kAAAAAAQATzzygIIJIIoBa47YJLbKbbZoctY7LYYIoJ7LYII4b5p65a4oMMMPP/AO+222uCIggY8rPmBBXn4C+3SCrPa6u+/Ud//ZgAAEAEAAAE888ociCCC6jiQsYWCAI00w4k+MkawYKOkQ40sIk+QRJFY3qCCCCDC+6aa2W+QAUkgT3aB9r5pW7XCqzjciy+jMhX/tMQ8MM8sAEA488884sAAg4W2eC2C+yyCCSzG++SCCe++iyiCiOy+C6CG++OCDCCCqKyeK2+ekMYEDz3rPbwFu+bCiHP42SWDUiH/wDfTKFLPNLMAMNPOMPAAAAAFvvghhhahgSjg09vjhisvqgrvvgvvmgqlukuv7zzzvqjsitgmvnDDMPaff8A8uiv77sIJKqIIIYMgoPPX3zzzygAAAABSggDzwwgIJ7LYIZIpo77IbxCAq1C07k7rKIILb6oKJLLLZr/AOy2++OuSWKa2u6SmnY51RLU/eWfGCZm+CCWVgurBBxx884gAAAIEQ40I088IEG+6SG72p75+RfVal5WMb3SCqCCC++++CWCSCS+ySCe+u2S2KGC2MY0Q/QBBBN4gCGDiCkQ+GCXVgWjBBxB0ww4AEAQEAAAIAU88848AAG6ZtRpmsl4g8M8KG+GWuKCS6+++CWOCCCO+CG++i2+uCGKqKOyATCHV9Z0gDSiCKMYq++SXgWrDBBtF44QAAAAUwAAAAE888gU4AWt59x1elNiS+yCCCe+CyOCCyS++qW+iGqW6CCS6We+eayquCWCF8H+F9pQ6DcCCHUwuyCHBqe/DBBR8wgAAAAAAAAAAAM884AM4ASRJZltMFaiOyyyOCW262a+CCCSCqK2a2SWqCCCqGC2mq6OOCSiCbFKBt9jfHgqCbUoGCSCv62/PBBV8sMMAAAAAAAAAAAw8gAQ4AEpNZxLfXz4asc06WkSd/LUqCCCCC6yaCCyyCCCyiS2O++Gu+e0e60SB951jGMnO+JgImCCT2+/vNJB04888888AAQgEAAAAQ4U8oQS68iYtuKSSymuOOyC+gU+uCCCyqiWiOueuCCO+SiOeu+W62OK71Mwp9hpGXsfWnB4hW2r3Kg3/NBBAww88888oQsAs88wAMIA8oAACFCyRCKmS+++6CCCaA8+uGKC6C6SqCG+++uSOSiCKe+224hEP7oxBNT3aX8Ha7AS5iSy/r+C/wD6QQQEPPPPPCAAAEPPAHPOBPAAAAAAHPOPLPHvjggghqgNvtCFJnPgipjjjvrgvsgqgkmrvvuKO/gomRf16qAQO6r62pzggt31qrk//TQQQcHPPPKAAAAMIPMBHIAAAAAAPPOPPPPOLDBBjnCIPDJKAAAvogvvvvusPPCgggnvvsqjDlV5KU40x0iQu6vq5TxPgl/2Lz/zd/QQUYUfPPOAAAAAIPPMCQQQEMIAEMINKDCAMMOAFMBSPotPPiBNrBkvssjgtPLjgggkoFQwniYUxQww1qKRp6t+xZ2Igs4dPaVr2F/9xQAFtts//wDXUNb7Ai0knHPNPO8s8PmEXHcb6pIY4444oKLL4pbJ/sIX3nKIZpq47IIjr+8FOYk+MtgAX7e5OOd6445t9/OUU8b9HE003MoYooaZc/PPcfccYh0Wk10E1SRjT7Y4IYr/ADztJBB99h99ltBdNNd0+uS++SSe+uKCOqupjDDg2V7jqTH9agqCChwf/vX/APzvvvDMAAAAAAADDCFKlvsoghnvssstgghmkCAPOBDHPKQQTTfcYVIBDOMeQ1/7yxz/APPMAR2ylPOMO9SlWOP4NVSz74brbrDTzAAAAAABzwwxzzzzzjDzKboL77LrY4oJJrLLIbzzzyhTzygEEHHHEEHwBzwkEEN//wD/AE89/wC0wjCBDDDCEE1mEIP4teYjL445b4xDxwgAAAhSzDTzzzzzDwAIJ6ZKZr77qIYI4IIIIJjDxzywgAHHzz30EFHwjTz33088c/HX13HTiRDCAAAEElOEV8e689oyJ8p7IZTQwjzzzyAwwzwADDADxwoYq4JPK4I57rLr7qYoIEEU0wSD3GEE0U1nH2whjDTxH33zDDgAJ6Pct/8AzpVBV9jyrZrPqrxk2yGquCrO2jj7DDPX9r/dkI4UIVte6Rz6qaKsswQAg0MCZaZ4qlCNNc+6/MEAcEkmfP8A/wDNtsZ5oKIIziX3kEGWFWgx4puMnfeutvLRt/sNMvPa7ZBwy3N+vf8AfYA3PzYVGhAbpF95HzTrdlFrWQwF3zue+eOesw2euSiSCaSdNNRd9vTbTj7TzTDigQgQQQxRU2b/AI96IRAAAAEKPPPPDDDHOMAABCPPDAEMDIdUHqw979/fy841z5/zYQRQSQQQQQQQQQTXSTTTTbTDDTTTTXffffffYQQQTSQRTURWd3UeIEMIADLDACBDDCAADDDCccNLSQUeYedWbWZXfQQQQUQdXXXQQVIMMSccYcUIKEBAcd4DgjDDDMARdfffffffcQQQfeTGIEIGTfPPPPPPPPPAPAAAAAHPPPPIIAAPIQAHfXQfYAHPPHPIAHAPPPPIAHIAPPPfffIPPPfffQ/f/wD7z3zzzyAACLzwAAAACAAAAAEEF2H/xAAC/9oADAMBAAIAAwAAABAoqIJ7K5p+89LKbZKpKo4RCRXEe56SO83wx/f4bNN5fuNGpKSE2OLKEuTr+03D3nHk+7NV0GwRkkKIZqL4b65beObvMtcG398Pcczu0Yqo6ZLLIY4OCVdqCyX6glCTErlabCP/AASW6uKj+ezrLOXmTc3DdUWavsn5/k4oKLdeyy+uPdlpBZHf3vDrH/rzjDbD/rHfzLTZBxIBIgMAQswQwoc6SPbP7jLC18gozL3LUEcMAYaaiACLeO8IkADPzXH0BB7vMcMYEQUBNRRVfijDv3PD+LDTx1x1xh1UU4gICLSllZJq6DHd5F5xnf8Aww7zutjgrnkJPxPeGPGLHBDAPKedaQGOvvupjvijNDPfv4WPITSfcRTTh8ZXcJPNPKBeTBlAcRSQUENujtqnukNZXU2p2/4xY3YRfkvMBDc/013pScVc/rrg98gns82tov8AlFDDxRwwggi0wD7NuYJ7yanb4KJZrKQwDBDR9EqRcP8AZPrDJVi35NGSo554n6uKGR5ZDPDaD/yKyDieCGi+Oizz7Tz7wostwAwkYR5xQkQ0OkQyyMyDD/39s55/zznTr+nP+u6O8cIZWOeS6P8A4xyyfWGwmkufWS8tMDi041cRjsvqlsghrjrjjhhvppjBKJMAWII57sshi094a35x7Td9+5/+3/w476UeVebRVCDFOJprikomjqovkCJC4KxzNlNTeDpEpgi0ddIEFLDDPmrjujijggogtCMReRDOMMFGPLCMMKmCK9ttw79wV01380878Z0SSdfRaUcR/wDs9etMb6Jvd++fff8Anv0E4Jpm0WIwUA0MGKSqiaeSyyiCGeqOKOCAc0OwgE8w4kwgwYYEgUJ9dtNNbpxtVpJVNZN1TiSzvPbjGKyLPNMyyq7PfP8A82afLvEaMsOZLIEsTLJ/ZSmODJFIBDMdTUz6wTxy35yxwXd760RTXYbefz56eYbRVbQR7doqgstLKLmvgrhADBMRTcdTTf7zx80BgyYdXCr7EiOSBAKMMJKRlcYUEOBPpijc86wwYVA1osggr7wdcYdMQXW6QEENPASXckQQtN1RALy/3z3tzyUMghhjnARhDjKBPl2Yc83k+mT7njIBK+HOxIHUijvsjjvh844xz/8AONf3GH2AAV2EATDDkU0EEExTzlG3XBTgA7rb6IILIY7qI457b4o5yJ+E6TBTIgeHRwsNngKnNLhxk69mSGACVQhesX33l8PEN+3mkH+kEG89f+9cMsf8/wBtAc848gCCeuamA2OCy2+yyOa+2Oe+y6CCGO++uMHdw5DFNTFhZnzbpWyU8t6HNa588xvwZ9x19PbzLT3/APTW8Yy8/wBvPdPe8Mfs3wgBzzzy4ILa45I5La7Lb4orb4oJL7776MMs8/LboGlTs0KBFu21vEqXdLQBGqcFU/DjZW6kGs+/+oJ/uII03mUlfscM+MN/8dMILoLLLDDD74IbYpL4JI4rY4rLL65bL74MMPO/+8MM/YrB8hYWFtFM9n4fJawynrA13HnlcFycEkNf8oLeMPf30kU3/wDBf/pBDXj3CCuOe+suM0kOB1uy+KeKCS+CSyW6COf/AO//AOsN/uO88886nrmcXcFnUUQYsLzDnswGvesPt5hU2kN/84P8M9776EHD20kFX2sNOpb7L6ooJx3N+EcaH5L6pb44Za44N/IIL/8AfrDBBxrN5X//ALrTLOAnHYacE2q5gHJfmQ07/wDvoZxatEo/a8O4IJf76yEDT00HH38F+4paoJ64Jv2WYLQw14LapLL6ob7JLL+8Od/+8MEEH30lfvuPL8yCXiElLwvKeLnhW8So9fufp68rEn8PP8/c8IFX7ywlXyzQFH2sJ6yBb5L7KfsXyUlwt6Jrb4oP576oIbfv8pNf/wD/AHywfSQc9S3mC9c3gdfYlSAguVNe2/Y+yy+j11Gdfzylrx/zzw/v/bAEdPIAXfQANKAvitnvpmoUdnwPrigsriv+ktvqk9nzw08//ewwRdZTSx2oYYjwkPQbMwS/u3OX1Scy78/gKzfdUb34/wAt930VNHHzwByDgEFDwADwjL4ILKtzeJdOJLb4qLLpL44Jb64LL/8ALzhR735hRzr/AO4nplVK9GYge3TC43AbuWJ/284Db3CdYQTQ1609x/z6QU/vLANPLAAPDENDMugogq7El8Pjissjgpi08zw2/wAsIJa70kHH3/2FMOMc75+FJcmEHWdnq+MQnIGR9+M8BsjqlEkHetP8MPb/ANxJB3+4MAg4w8ocwA4AM6uG9Nz/AAgvvjjsvitqw397w/8A8ILLX20HHX2EMMMPKbYYWe0muCrXz9fQHZDCuMeegOi5WmEEH0He9PJL/wDvDS288MMCXt5oxHcgFG5IS1FXgx4UEMcAga+wjzily3/KCCVdpAB1/PPPPiXtI79hxTZwVU5ngJSgMpMEp/ZhHD11JRVttJpCDCyymDjSS++u/MwMw1cggMY4i2Ky2++yyieyzze72uCSOJW/uKawvb1Tzzz3/SL51rghR19y58JzA1MKos+PXTJiBjJ9hBBx9hRvrPKTDTiXPDW+8oA0A88ow8MIMy+O22OGy2+KOP2PCSuKzxNCSmahRxtPDLDiCSUOwD5t9DVfBy//ADPRGABU3761Fba+dffQQVRcQ893zyww9+7stPvLAKEMKDEKhkrikphkpighusvmsxzjpggPdLEszms8v/yggluAZnCdRfXTR2ct/tAVBEIfzRXXCaX9TXcfaUcfeaQssotz08v608tPPGNDCEL5YbecbYdj5tilvjgsty9wivjk40aTHPzwkv8As+76epTZy6EVWN4ULMvwWwvT/F1vrOxotPX2lFG0kEHPe8svfYpL/wDPjH//AMvDGIBDAGMMJGACPjmgpkrtghi8pysvrjkcb087zguvruvRRafUvfx+wDfq1/OUH2E490w/vIqBwQeYfRfefax0/wC+MLLcPM8R4em5rzG/wjj77o7oArnrXrCLmKkBM4K4MPb4pPL9PPK44IILoaOwYK2GXVhBasdyHtP5fMNcIEC6U/8A/PLBvJFZz3jf/wB7w09/0mM9e3hfvR3X36r4yO7rIEsdKD3Wew9i8jt/i9rggw1TstvjvnvNqBAn+ZUWIOHi7wLaYuu+VAUTkmbn3/z71w/faw+7zy0467y59I54FQ766pa53LULLY/QcePxxu06F3xv6tigrzntvy49uggvvqmKLAXD0cQ6PHfkztReHH2/26rnp7UI88/69y8fe7wxvuz49+0s9zAwAR6Uj37LwYnvtXUJuyQTIsdZ94ov/gnik/7in/ykspikpkizbkfd0QSTOaxkngVaoK//AP8A3uGBQATbPjT/AP8AdG//AHLCCXvDz/rDDF/TnDw84ssAMMIAwI0scICimIQa2uj/APkrjz/qg9rgnvqgoti5q8V/mURQGb3rumJV2Xi3tvvhsNAQ04yw1853xwww4887ycfz2fyUcQBMtjnnjW/3+RzigAGMMPPPBHLEbUsv17ww8/juriokvvnAD51+TPWXaa++ELVWzGywo67okLCU8x3ywx8wy/8A7Kcd+K1k0983nMZ56I5r7BQAxjHDTpa4rv754LrTiEXDA7dfve8/aIboIIIb6JYAPnmkFHEwMkn12bh3N+N+9GHx3s9++vOvpaoYRo0vIaTJI1LHwgLH3aOrrCjV1y6qLltyebfyXXNuRq4oDHxzxSth397qpIIKbvrq4m11FaxxPm1Xkt80sdeuXelT3uPPs8NOln+z2HOabmtUJbbUn1a0qe2yjGio0sE2/bahTpcEQIcnhecvcjxSypOOvjNL7qIIbCTxnGOmHzzEuiUGGqdw+PtPkylz0MMPf/PN/wBNlAY3dBQ1Jxz/ABxTRccejLbVHcMcPvbfksjn9uL4VLhAKTUqMEdScQXfBDvggggtcNCpR756bOyxMqUIlzLzN+2aqQIQw488/wD/APCEM4oQAKC+upEm1YOJo0921RnoCJCCyCXQdJ52OtlShchJpt9hd5BBF8IC2+uKGGomAUhERVwmvS1lpBHpMb/zDanTtNb/APz1/wC+77IwBAwigzIYrBXHLLrzZwU0ZWg+RkoDrH9XLBBlrFnV9iWHe9X0k032B7774JL675qJpLmkNjrDcVUkA/Ehsueu5TuT03+/MO/dv7boMJSgIIYAhTk1/wBfKime+zOOWyu+amSm+zPu6+OSSKTRAVzv1pNN8ge++++uC+6TyMidxF0qYT4BRBj5JnX7X36Dct1rX3L/AE9rjv7QBYAHgkNXTfMQrtghvqkspljYX7Eqgnjw4tmkrjglz4+004zwff8A8LLLL76L7rTLYoWHOi2R/h8ENIa1OouQxavz2n8/8v8AjXuUMHgBggsCC4wNBBSy+KSySf7X3vvfZrfzP9vbOamy2iSyPf3vHnLx/wDyYAAigvvotloy+cVYha2+OCQ1pvo9yznarOMcd96497wpuPLBDCMNECjRUMpjisvvrjUQDbwOTTn3UBAedSU6wjqgruvjpu2/w8duvvjggggimt0cWS+zO2RaqCS+qpFyw4vHlfNRTz/7+/wjgACJDCDICAFCIEgvjsssrsoDWsGH25Trmf3feSx0x+omvugmrH3UdzywMstvijjihvgTapSZgZCdlGRg/DFzy3tI24AcU+/9y9/08AAB36lSlVkaPVmzOmDDfNWrFhINiyxCU2PYGqRXRcGc0relGpqDbU9rwggFvmrrtnnzxFcQbQ6vLFapdjm85xFIX6AQUQx1/wAse85xxF4RdbrkTxiphcW/izj/ALXm772mHhAO/KJlCkfG9q6v1yezm6AbvPay+MCSOGu+ehpaVbQwAvgYFL+djvH/ABdNR9DZTfS28+7xTaZQ4TVEFy/VdCazwWmGA2j8xWIbLttKEZd1lNP3jAkiDtNMdYLO3JHNEvIgkhlvtph0SE39vMOwHP4i1Zx8s/q2Q7zAbT/z9x79yc7FEUFulvPdwQgW07s9w9b3aPLlPfGQYauygIHTfcDCBzk0yaeOCGDCSMMrutsqpmsHYseQinw7OI961+y27bv4YwwAQcb/AOMMNOFk13XAAjT4wwgAHdH1/PU1lHHOwL8lvS76QLHMN7pRCLJtesPd/wD/AAQffQdKqqPujkjMWgYTpnzwAK+IF/8AvdkOfU8OgFEEFeMcsd/+/wBOOeyyGiwwzKKLy2zXVY48QZ0yCA4zm5nHYNrR/iiWLfjP/LHDDjz2+C+w+2y+2qRLdJkKo/AILwRN+DPUJVQjvABBBF/PLTT/ADx0MjvjoggggkhVFLKgobfWcRJkupl/ow8lcMGMnuptithy09//AO8Mc+L6ABpLKY742n+2FpE5fhQBBUW7/ueK0hecIEEF3GNf8cve44CLa4opY47oGBLYY6q9hTYD7q5Qrih6BYIIJ56bqLaIbM+sMMMvbQxyQTDKJqrqW+mH14urFRoIhEd7O9cgUtc+wgEEFHGMdftf/wCqAA0u+0O048dU880sgMM1xs4M4IeOCg+2GKC2Ypttwm633/8Az09rMOLEICthpkmt8Xf0Jma4EkqFW5t701IiQ92IQQRRTQQz2w//AOJ6BDQA9JFZUP8Az1d26ZgGfPR1CnE473GKSpX4f4yZXbqC2++3+yEwAYE0qGu6Wiut/DEE41lFCUtvgTPXMmWrDsNR9NN9tP7fHD/f2yuiSSKQIUwJA8w2CGSzSW+SmuiGei+qOmSq+Gad4W+OCDSC6I8UMYk4Yme2eCj4pdYF0tIeCa1Lc/TTgWB7DR8NpVthpTP7PbjHPmCCGOe8hdA4mCpte6sRH62OG6eSK2SCCWCWSeioEu2TvPPO+ocwss8YwuG6SkrSxNg1GRAnUqYOWHz7ASi/PJE995FtV3/jfrX3/DSOKgMcw0AWbaJ2Oix5V35e7s9aJCCmO+KGOWIMMMKmDCCK08QkQEUQYU080vWlbDosdh4hWkzQq3/7WMmf99NMRhRxzTz7HnHL3LC+KGUc4RAMmEP1Fh6jyT7DZPDxPL2++CCSie+BtouCOy2iqEIA08Y8A2u6KsNt9xu8q9obgCaSiH3kWhWjd9N8JJT7DHDTHT//AP8A+uJZKb4NeHUXg0pWpTP0ef8AN5VFBvKyuGCyCqiN1tUy+W6CycIMkkI8YwQMzNwDpJ2qC0gyAo2uXDXFVg/rDR9R4Z7TDDDHXzP/AP1+ww8yq813XpUhMMaKlrBMAj/8vXXT0tjrggggtYTYeOAPPgIJAFHNCHDGOEo4nuQVjsAHhkFarksy0A49/wAPH2wXOMMMMMM8evf/APzDzn/zb/BRVIM6nq9cVQw9B9rJV1Z0Qm6u+COdBFVsoAU8IIcoYYgEQAUs6FYg1lq5PEj4VZm+uXv/ALEytzwcYFbzzwwwwwww00//AM8N8e9tOdYILS3/ALX5HDF9PzBlkJbvq2+++u2lZ5p9wAQwQg0owMEI40cbwRS5dHK2TlvVZ0feUPDHCfKSvNJcJFjH/wD/AP8ADDTjHTD3/wC/6260/N4AhMY+nJBKpnvhjdYy8Lwgsjg+2bcUYbADENIAECHBGNKADD4qZ9U2krhL8RZV/lX96tr3CkzQeMTTw00//wCtO8O//wDzDPr/AE68/wC3sH2rTRiwI7zoZ77H4JSwQmUV3+2n3kFGCzQRCBxSgThSYCcpQlo3PjgjBLkzFZh+c9PrKHRL+kFDG0OMf/8ALDTDT/8Aw3/+wXSy/wD/AP8A4xxgkgoFDAPfeafySY89wb/RQScfeVbBFMAPNPJEHMBy8xENSGwSGYjtr/JealH4w5pYhELtvDAFPD409/6w0/y85/8ANP3H0233/wDH/rKOG/7vPv5xfr3zfPrDSwDh9BBBVtvG+IA00gAgMa5LcGPAldQm0ycn9UphM53DW9vhq68L0BBtcsBl95BBR99R99VIwwBtNd9r/vnbHPf/AP8AM8v/AC3Bl7z1LHJnVlRNNd9LysMAw0oSttsb13pERxU/7qE3wZRecJPLSLsCqc/EucwDS4jBRwww+0Lc8/fCAMgqmo8gMsUlxVPwOW5hKC+iKU8ZBgKqdQM1iyy9F1+aiK85Mg+B2cjJNhMViD8b8lJU7X/vW4D/AKTnJa7PgihoJWfSUJDT4gumvqnxRSeYptpu3621OLAmsv3voGHPpnuANMBjgppru9SRZj0zMLVaVcPDB7TVXCOxXwBYUAxT3z13kcIKIli8/wDkGgqIYwwzzDDSi8tfcM8q45LL6o4xrJQTwxjjapas9/PMPu/qZrZqPtWsMc9vM1HEYqN6uU1mGUCGt09RdOfSd8evfvTX0AwwgQhJ47rKBAADTiAxLNt88/N/oYoJI4BAZoAwzyiDLKoNPM8M+99YKb4tMPWMM9MO9nW/7o5yzzzznMc5uqsB9FFQ/Mc9/M1H10gChSRBAgAAAAAABwQ56eHGkE20wYq4J4ABLaQzBDSxgTMfLLNcNO9JprbvPM33X0fvOcMhShzyhzD3keiaLs9D934AsLdss+UF3kHDBBgAAhxDAAzxBBq7qPMAXETzIpaY4pRq5HGsFThg/u8s8fOc9+IITboKM8MBDDmFPv5jX3nH/N+sM0lS/ctKttF+2nySS+Iz+NvfPf8AYqCEdppKaBe3IBcr36i08COMwBJ1Ak0gNF+yF4zzh+Owc40bAUxfnfLgOSM19P3eueYqi2WbfgTRwb3fTpxV2h9YgQgibz3UuADg8IcqC5CJ8itDv5bbAWU8sUUo2uHLxYts2fugRddRTP5BdBEACa2NttjTPMIIUc0wISy/5cMIEcB1aTvXLeJ05BFNNtVBB0dcwRtIBBdp1BxtRxdRg4FHuWau28uG+aSiOOo4gEQsNMUQQkMc8wgkQAwAQt5oAxxwkMNNAc8gAFdhRwY0kIpLww7jTzjDPvNBZ1vzHDDPdtYWP7kJUsZ0IwpF0oMNFNMPOM+eii+OrfPO6euaCjnnfLOy0z9xvLDDP+v1IQ88MMcxBB8QwNrjju6SiCCjiiCCCC8A8++/Df8Avv8A2GEF8OAMGBx556P+F3112F30H3wABz6J74IIMMMJ4IIMMMP0MEHz6N774J775wIIIEEMOID775+AGH3/xAA6EQACAAMDCwIGAgMAAgIDAAAAAQIDEQQSUhATFBUgITEyM1FxBWEiQEFCUGJggSMwQzRTcsEkY3D/2gAIAQIBAT8A+SpsUZQoUKF19i6y6XC57Fxlx9i57Fz2LnsXPYuexd9i77F32LvsXfYu+xdLpdLpdLpQpt1KlSpUqVKl4vF4vF4vF4vl4vFS8Xi8Xi8VLxeLxeKl4vFS8VLxeLxeKi+W3G4qiqE0VQmiqKovIvIvIvIvIqiqKovIqiqKoqiqKoqiqKwlYTcbjcbii7FEURRDSLqLqKIuooUKFC6XS6XS6i6i6iiLpQpkoUKbFCn+5fIVyVKlSpUqVLxUqyr7l5l5l5l5l9l9l9l9l99y+y+y+y+y+zOPuZxmcZnGZxmcZfZfZfZfZfZfZfZeZeZeZeZeZeKlSpUqVKlfn1sRTYYWZ+HsZ+E0iDszSIDSIDSIDSIDSIDSIDSIezNIgNIgNIgNIg9zSIDSIDSIDPwGfgM/AZ+Az8Bn4DSIDPwGfgM/AZ+X3M/B3M/LM/L7mflmkQdzSJfcz8vuZ+X3M/L7mfl9zPy+5n5fcz8vuZ+X3M/L7mel9zPy+5npfcz0vuZ6X3M9L7mel4jPS8Rnpfcz0vuZ6XiM9L7mel9zPS+5npfcz0vuZ6X3M9L7mel9zPS8Rnpfcz0vuZ6X3M9LxGel4jPS8Rnpfcz0vEZ6X3M7LxGdl4jPS8Rnpfcz0vuZ2XiRnpeIz0vEZ2XiM7LxGel4kZ6XiRnpeJGdl4jOy8RnZeJGdl4jOwYjOwYjOwYhNNVWVbFoipNFHUq+xVm/sVfYq+xV9j+ir7FX2Kvsb+xV9ivsVfYr7FfYr7FfYr7FV2ZVdmVXZlV2Kw4SsPZlYexWHsVh7FYSsJ8JuNxRFEUh7lISkJSEou5dXcuLuXF3Li7lxdy4i4i4i4i6i6i6i6u5dRdXcuopCUh7lISkJ8J8J8B8BWA+A+A+A/xnwHwHwHwHwFYD4D4TcbjcVRWE3FYSqKwlYexWHsXoS8iGhK5FlWxaOoWfqMdT4jebzebzebzefEbz4j4j4j4ijPiN58R8RvPiPiN5vN58RvN5vN/Y39jf2P6N/Y39jf2N/Y39kb+x/Rv7G/sb+x/Rv7G/CUfY39ij7FPYp7FPYo8JT9Sn6lP1KfqUWEu/qU/VF39S7+qLv6ou/qi77F39UXVhRdWEp+pd/Uu/qi7+qLv6ou/qi7+qLqwourCi7+qLv6ou/qi6sKLqwlz9UXFhLiwlxYS4sCLiwjlwqFu6Q8pJ5FlWxP6jLNzsul0oJFChdLpQoUKFChQoUKFChQoUKFCm3QoUKFChQoUKFChQoUKFMlChQoUKFChQoUKFChQoUKFChQoUKFChQoUKFChQoUKbEfJF4IOUkdNZVsT+oyydR/L0yUKfK0y0KZKZaFPl6f6o+SLwQ8rJHSWVbE/qssnUiHtL+JxckXgh5WWfpLbtHVZZOpFszJsMtKppcs0qWaXL9zSpXuaVL9zSpfuaVKNKlmlSzSpZpUs0qWaVKNKl9zSpfc0qUaVKNKlmlSzSpZpMvuaTK7mkyu5pMruaTK7mky+5pMruaTK7mkyu5pMruaTK7mkyjSZRpMruaTK7mkyjSZZpUo0qWaVKNLlmlyjS5Zpco0uUaXKNLle5pco0uUaXKNLlGlyjSpXc0uUaXK9zS5RpUruaVK7mlyjS5Xc0uT3NLk9zS5Pc0qT3NLk9zSpXc0qT3NKk9zSpOI0qT3NKk4jSpOI0qTiNKk4jSpOI0qTiNKk4jSZOI0mTiNJk4iCbBHyvYi5YvBDwZZuktuf1WWTqMexbOEJZbK56bT4GrIsRqyPEasjxGrJmJGrI8SNWx4kasmYkatmYkatj7mrIsRqx4zVjxmrIsZqyLGasixmrIsZqyPGjVkeM1ZMxmrJmM1ZMxI1bMxI1ZMxI1bMxI1bMxI1bMxI1bM7o1bNxI1bN7o1bN7o1bN7o1bN7o1bNxI1bNxI1bMxI1bNxI1bNxI1bNxI1ZMxI1bMxI1ZMxI1ZMxI1ZMxI1ZHiQ/TZmJGrp3satnGrp5q6f7GrZ3dGrJvdD9Onmrp/ZGrp/ZGrp5q6eaunmrp5q6eatn+xq2eaun9jV9o7Gr7R2NX2jCaBPwkVinr7RyJi4ozUZm4jNxGbiLkRciLkRciLsXYuxdhposL+N7D5H4IeDLL0tuf1WWTniK7Fs4QnpXLM/MU/10IpUEXFEyxQRcu4mWSbB9KjTQ9ipXJGWHqPYb+FkP3Fl6e3P6rLJzxbNs4QnpH/AE/g82yy5n0oyfZI5dWlVDWSpXJUiLD1H42Hysh+pZun/e3P6rLJ1Ih7Fs4QnpHNGU3v+DtJotNiT+KAjgcLaa2Yiw9R+Nh8H4IfqWbk/vbndVlk6kQ9i28IT0n7iNUf8JtdlUxOJLeTIHC2nsRFh6jyLJ9GQfcWXkfnbndVlk6kWzbOEJ6U98ZH9H+DidFUlzL0WRxwp0bFGm6VyTo6UoyXHfhT/AW+zVV+FDyssPUeWp9CD7iy8j85VsTuqyyc8Q9i2cIT0r7yLlX4Oe6S2KK6QT06Jk1uXMvRRVTJNplxx7uLJk+GDd9RzLzLM+K/ARJNNMtkly5j7ZIYXFEoVxZabMpNmh7li6r8bH0ZD9xZeSLztzuqyyc8Q9i2cIT0v7z/AJ/g7RyEbRDF/kSZaIZkyLwSbNMhcMdSdVRQkLV5lm5n+B9RlXpd7sNHp1l/6RLweqbpS8li6uzDxi8ll5YvO3O6rLJzx7Ns4Qnpf3kPJ+Dmw3oGiKpdUX1o0QS3TeX4FDv3EyjivVr2QlQs0DSbf1/AzoVFLiXsSZDmT7v0TIYVDCkj1bpweSxdX+tlcYvJZeWLztzuqyx80ezbOEJ6XwjJfIPj+DnWdROq4kcuNfayVHWjLVFFFHd+iJUMTe6FslyG3WMSS/AxcCzyFLvNre2JHq3Tg8li6uyuaLyWXhF5253ViLHzRj2LZ9p6XwjJXKR8z/BviTn8DX1oRyo5cF5PeQXp0STZZpblRRJsX4Sh6v0oPJY+rsIXNH5LNwi85VsTerEWTjHs2v7T0vhGSuUj5vwjkNxtt7iKCBqlSGVBC+ZDlXk7rJcLhhSr+DhRQ9YX+GHyWPq/1sIXPH5LN9/nKuGxN6kRZOMezbPtPS+WMl8pM4r8I0RWZt1vsdmWJkuC79fwiW7J6rRySx9XYR98fks33+dub1Iix8Y9m2faemckZL5SZxXzFWb8m+hvN5V1N9MtWbyrN+TfUqzfQ3lWbzeVY2x1pl3/AC8Kq8kW5M9R6DLJ1dhH/SPyWfjHtzerF5LHxjHsWv7T0zkjJfKTPp/CpS4vJNf0PUP/AB2WTqrYhH1I/JZ+MeVbE3qRFj4xD2LX9p6ZyR+SDlJn8KlqkKyROrbPUlSyV7ssnVWRZEPqRln4x5VsTepEWPjGPYtX2npvJH5IOVEf4OpUr+FSokTHSESqz1boXSydVbCH1Iyz80e3N6kRY/vHsWv7T03ki8i3Ij4/gqG8oJDW4+gvwMKq1knfREpViPVHWTEWXqrYRF1Yyz80e3M6kRYvv2bX9p6Xyvzki4/wmXzLJNfxEtUgiZ6j0GWXqrYRF1Yiz88eVbEzqRFi+/Ztn2npXLF5yPj8u9yIvUUomlA3Qk2+XMiULTTLTbFIiScNamsf/wBbJ1qUqVDHd4lmtcM/2ZNtagnQy6cSOZDBDeidERepKvwwNlmteeiacDRMtignqVdIoqQtlltanxRK7ShaZ6kQXqVLNbVOjcLhoTpmbluKnAXqUT3qU2iz2yCfVcGT7TLkr4nv7GsYm90pkia5sF5w0LValIUO6rZZbWp7aao1kn+oZuY4FDWhJmqbLhj7lqtrkRqG7UkT1Nl3kSbU5k6KCnD5WVzrJHzMdVK8nqUSzFPqWXqrYRF1oiz88W0yb1IvJYvv2bZ9p6Vyx5H8u+DLNHLhtEd9pInuCZaoc0j1HdHL8Eu2yKQpwHqNHZ4WiCtnjlTPo1vLREo7VKiX1oeozG44Jf0IJcmRJTcP0qyTa7PHHdh4stkdy2Xu1CP1OFwNXHvR6U/jmM9QivzZcsjWYtUDXB0LY62aN+xY7VJlSolFxLFA458U1KkJCs/bWouFSbNk2dJOEs9olzk7i4FoeetsEH0RLeYttPoyOJQwRPsiRAp2fjZ6bM+GKW/oy3wqK0y13JEcVnnuW+Vlj/8ALmfKyeci4D4k3dBCj1NK5Us3Vh2ER9aIs/PFtzX/AJH5LH9+zbPtPSuWPKvlnwZZ5ME20xqIlWaVK3wwnqXVlkE6xKGHhUt7his8LXAzKnWOFfWm4luPPS4Yvoz1GTG7syFcCTbZMcpQTdzJFx25XOWpaknboU12I5EpS4ncXA9M3RzRwRWm1x0dPctdkmSoVG43ERTM5YG/YsVnlzZEd6FV7lhblz45TJ0MdmtOcSqmyba7NNlOvGh6c7sE1kiRHaJ0yK81vLTZ45EUEV5stU+tkha4xIs9hjjlqK+1UkqKz2tQstn/AJUotsi9LUcPGE9Obc5t/Kyucj5WLiTvoepP/CWbqrYXEj60ZI54tub1IvJYuEezbPtPS+WP5qXZ5cEbjS3vJNs0qc040avs+EdnlxS1A1uRDCoIVCuA7LJcy/d3jSaoyKxWeJ1uEuyyZbrDDvIrPKijvuHeNJqjJdnlS63VSpLs8qW24VRsjlwRq7EqoUiWoHAofhJcqCWqQqhmJV+/d3kUEMao1U0Kzt8iIZEqGFwqGiZLlS5aahVCZKgmKkSqOzynCoXCqIhhUKSSIpMqKJROHeRSZcUSbhq0NJqhBJlwOsMKXysrnRHyMh5kTuY9QvXWWbrQ7CI+tESOeLaZO6j8li4R7Nr+09L4R/wuB0iRHykPMidzFujiir7Ms3Vh2ETOtESOo8qysndR+Sx8I9m1/aemcsf4V1qb6iN+StPp+BXFEXIQ8yJ3Meoy0oHEkWfrQ7CJvWiJHUiyrKyd1H5LFwiHsWv7T0vhH/DE6wEPMifxRb4nm4kWfqw7CJvWZJ6ryMWVk7nfksXLHs2vjCemcsf+ttifcvbi+miu6pC6je8W9ETpQUVWKJ7xtpCiq6IcTTSE9zLzoJ1RX4qF91G9xDFUcTUVCu8idEN0SY27yIommJu8Nu9QUXEhbbInRFWiKKhC6oUYnVETdeIouJD5IoqNF7eiJ0FvRDUbK7iFvgyKJpidWRPcfVUPqj6jZXdUUW5je5FEqbcrfAfcTvoW9UgZZ+rDsIm9dknqvxkYsrJ3UfksfLEPYtXGE9N5Y/8AW+Y5mU3McLSHVpFIk0bmyBMi4oUKQqVdSJVQk4R8wqUdC67pWiFxbEoqDdVRF2JNDVWQppkS3FbySREt5SKhvUSZxdRwNISoyNbjm3UHC2xQtMutpkKaQ1WMaSRDuXApVouu8Xd5CqVEmkXBKLgXWKHfvIYWmRKqLo0xVLpd3Dh3FNw03tyXxRHzsmckLPUms1Qs/VhFlRO6zJXV/rIxZWTuo/JYuWMexa/tPTenF5+VoU/LS3SJE1UjHvknqMFZTiJHVhy1ET+qyT1f62mTuo/JYuWLZtf2npvTi8/MROgneZE6cCF1K+427qZE9w3vSqQtpsvOtfoRj3QshoRR0Yn8RG9x2oyN/RED3MTVGb7hEtxSiLtFUQ46RMW9Ni5T7SF/QXMMTo/lZu9QsgdZcSLev/x4iT1YdhE/qsk9XIxZWTud+Sx8sQ9i18YT07pPz8xEqjhadUUbYoaMSeEuu6UbomOH4kRLduLm4o2kRJtUFXsNVZBDRsiVUNN03Dhq0KGjFBuaLrpQaKbj4mJULqrUULTfYpFShd+hcRR1GqlxfK8ZfglfVFuX+GMk9WHYRaOqSur/AFkYsrJ3O/JYuWIexauMJ6b04vP8Nge5olukRb1/ijJfVh87CLR1SV1V4yrK+BN535LFyxbNq4wnp3Ti8/h3VMVW2KrK/Sn4NcUcIj1HoN+xK6sPnYRaOoSurD4yrK+DJvO/JZOWLZtXNCendOLz/Dmy3utkiJXUh2EWnnJXVhyrK+DJvO/JY+WIexauaE9O6cXn8E+BDEfUfFCe5lWmXnRi3U3kUTTZWiIXxRCqH1X4G2OtjjJXUh8iyotXOSurDlWV8CbzvyWPli2bVzQnp3Ti8/g0i7vKFEihd3UEqUKVbLqNwin4G1f+NMRB1IfIsqLVzkvqwZVlfAm8/wDZZOR7Nq54T07pPz8g2XhRF4qVLyLwmXt420yu8baL+4q6CibY4t44qNFRNijInQbdKp5KscVKDi3CaoKLeNupUTqVoxx7xxNF5irXiRNovcBRNsq7xee8q6oqxPiKLeXqMrw+QtXQmeCDqQ+dm1cxL6sGVZXwJvN/ZZOR7Nq5oT03pPz8g6lHUu8CjqXXQSoXXuKFGXKESqJDhqxw9im4u7y4XRQ0KO8XSjYlRZKDhTLu6gkqChRdRQpQoXUJF0UO8aqKFF0uouoSLpQUKGkUEv8AfaVWTH4IeovIuCyotXMS+pBkYsr4Mm839ll5Xs2rmhPTuk/O2tm8sjaE65KoUVSu4byJ1RVZKoTE6lVkvFS8qDiRC2y860oXt5XfQqJ1K5K/FQvIvKpXeNie4TqLeN0K7ql4UTKl5l4TqhN0YnUrkXuJjY2J7hOpe3CdV/qtHSj8C6i8kPBZUWvmJfPLyMQ8j4PwTOf+yy8r2bVzo9O6T8/7O1BujZR0RCh/RlG6iTTF2IkUiaFC0mXWslIqChZR3i66nFChcJvTY4RJ1dRJ14H3F0ae6hdVBKhR1EULpd+KpRjQluoUoIcNS7upUuULrKMujhqKGhTcKqLuShRl0u8C6KFJlEJf6p/Sj8C6i8i4LKi18f6JfPLyoeSLgyZzPyWXlezaudHp3Rfn5quSuWqKlSpVFUXlWmw9xXJVZb2S8q0GVG8lfmZ/Sj8H/T+yHgsqLXx/ol80rKhiIuDJnM/JZeV7Nq50endH+/mmhpm8aiofQulHQusoyjGim+pRkMLGi7WhQSY1UaGqlMiVCjGhrgfQp8zO6cXgfU/sh4LKi18f6JfGVlQ8kXKyZzPyWXlezauoj0/ovz+Or+Bm8kXgi6n9kPKsqLX/APRK4ysqGIi5X4JnMWXkezaedHp/R/BbzfUVd5TIyhR5KZGmyjEqfgJnJF4I+p/ZDyrKi1//AES/+WVD4MXBEfKybxLLyPZtPUR6f0fmK7NSvzLeSpVfKx8sXgj6j8kHKsqLWQf8/OVD4MXAi5WTOL8ll5Hs2rqIsHQXy9HUo6so6lNw0xVLrqLcJPeUdBJpG/cNRDTGUYlQabKFGUZQSEihSpdKFHRlPcoU3UqXdxTcXRL5WPlZM6r8kvlhyotf08EH/PzlQ+DFwIuV+CbxLL03s2nqIsPQX+tfwSPlZN6sXkl8kPjKi1/QXCDzlRFwFwI+Vk36ll6b2bT1EWHoQ/PqEuouou/jYuVkzqReSVyQ+Ni1/Qh4QeRcFkQ+AuBHysnFl6ezaeqWLoQ/O0qJUyVK5HQbSLxeReRUvIcReeTeL8DHyMmdSLySuSHxlRa+CIOWDyLgsr4CI+Vk5ll6WzaeqixdCH52HcsjeVEXkaXEe5ZEV3VPqhViiItyIb34OPlZM6kXkldOHKi1cES+SHyLgsr4C4EfIyfwflFk6WV5LT1SxdCH5xZGPYo4nT6FxUHCuAoUhQooi6slPwkfBk5UmxeST04cqLXywkvpw+RcEMRFwFwRHyReCdw/ssnSHsWjqli6EPzi4jHxyrJDxE6j4/iWPgyf1o/JI6UPjKi1cqIenD5IeVDyRcCHgiPki8E7gWTo7No6pYuhD84hjFXLTuLg2VH+JbPoWjrR+SR0ocqLVyoXIvJDyoeSLgLgiZyvwT+H9lk6OzaOqWLoQ/OrehVbKNDe4hbqRXh3rqoPcl3GyjqUZvN9CjFeFXJvHVm/55cSdE1C6E3qPyWfpQ5UWrlQuReSHlQ8kXAXBEfJET+X+yy9HZtHVLF0IfnU6FU8jSqLI9w9/wCJiYqJE+ckqEbrG/JZ+lDlRauRC5F5IeVDERcBcETOSIn8v9ll6S2bR1WWLoQ/PqPuXoS9CXxv8S3QW9k2NQwvuOGGdKquJMVI2vcs3Sh2LVyIXL/ZDyw+BiIuAuCI+SLwT+X+yy9LZtHVZYrUoUoIhNNfwuJ1dBUSLU4Xwe8lx3YSd1IvJZukti1ciIeR/wDyIeWHwPJFwIeCI+SLwTuX+yy9FbNo6rIWWe1xQUT3olzYI1VP+ExRUIVXeTooVDRsUCihbqxblQm9SLyWXpLYtXIiHkf/AMiDkhHki4C4Ij5GTuX+yy9FbNp6rEVJc2OB1hZJt6dFGQzIYlVOon/BYoqFW2cFuLkbfxNEXalEUhu7yd1YvJZOkti08iIeR+SDkh8DyRCI+Rk3h/ZZujs2nqsWxBOjg5YiV6g+EaILVJj4RIz0vEjPy8aNIlY0aTJxo0mTjRpUnGjS5GNGlyMZpkjGjTJGM0yz4zTbPiNOs+I06RiNPkdzT5Hc0+R3NYSO7NYSPc1hJNYSPc1jJ9zWMn3NYyfc1jJ9zWMnszWMnszWMnszWUnszWUrszWcvCzWcvCzWkvCzWcrCzWUq7WhrSDCzWkGBmtIcDNaQ4TWkOA1pBgZrSDAzWkGBmtIcBrSHAa0WA1qsBrRYDWkOA1rDgNaQ4DWkOA1osBrRYDWiwGtVgNaLAa0WA1osBrRYDWiwGtFgNZw4DWcOA1nDhNZrCa0WAi9Sb+0h9SiX2EXqcb4Qi9Sj+sKH6g39o7fG1ykTq2yydLYtPIhcsXkg5IfAxEXARHyREe9PyWforZtKedZRlH2KMo+wk+xR9mJRe58fuUj7Mux9mXYuzLkfZlyPszNx4WZuPszNzMLM1MwszUzCzMzMLMzMwmZmYTMzcJmJvYzE3saPM7Gjzexo83saNN7GjTexo83saNM7GizTRpvsaLNNFmGizDRZhosw0SZ3RokfdGhx90aHH3RoczujQ4+5oceI0OPEaHHiNDjxGhx4jQ4sRocWJGhxYjQ4sSNDixI0OLEaHFiNCixGhxYkaHFiNDixGhRYjQniNCeI0KLEaFFiNCeI0J4jQ3iNDeI0N4jQ3iNDeI0N4jQnjNCeI0L9jQv2NC/Y0L9jQv2NB/YlS83DSuxaeReRcsXkl8kPgYiIRHyMiJHSWy4IX9C5DhRch7IuQ9kXYeyLsPZF2HsUXYouxRFEUKFPwS/D2jkPti8kvkh8DERCI+R+Bkjp/lF+GRP5D7YvJL5IfAxDER8r8H1/sk9P+NInch9IvJL5IfAxDER8r8H3Erp/i6FMlChQploU2d3c3dzd3N3c3dyq7lV3KruVhxFYe5WHuVh7l6HEisOJF6HEXocSL8GJF6DEX4MRfgxIvwYkX5eJF+XiRnIMRnJeJGcl4jOS8RnJeIzsvEZ2XiM7LxGdl4jOy8RNmQRQ0TO5ByQjyMRHyMXMK0XVShpP6mkfqaR+ppH6mkfqaR+ppH6mkfqaR+ppH6mkPCaQ8JpDwmfeEz7wmfiwmfiwmfiwmfiwmejwmejwmejwmdjwmdmYTOzMJfmP6ITm9hZ3shKPsikXsJMoXS6XS6u5RFENLuUXdFF3KLuNLEUhxod3GO6v+g2v/aVX/sZe/djj/dl/wDczixszixMzixMzqxMzvuzOLuzOLuzOLuzOruzOLuzOLuzOruzOL3M6vczi9zOeS/5L/kvovl5F5F8vF4vF4vF4vl8vsvF4vl/2LzLzLwo24rqW8Sf1IOSHxleSJVhY4JkLf8AjbHDNr02ZubgZm52FmbnYWZudhZmp3YzU/CZqdhM1OwszU7CzNTsJmp2Ezc7sZufhFLnYTNTuxmp3YzM7sZicZicaPNNHmmjzTMTTMTTR5nc0eZiFJmYhSo8Rmo8RmosQpbxFz9i57lz3LnuXPcul0uIuIza7jg9zNLuZlGYh7jkQmYhNHh7mjQmjQ9zRYDRYDRYDRYDRIDRZfuaLLNFlmiSzRJZoks0SWaJKNElGiSuxosrsaNK7GjSuxo0rsaNK7GjSsJo0rCaPKwmYlYTR5WE0eVhNHlYTMSsJmJWEzEvCjMS8KMxLwozMvCjMy8KM1LwozUvCjNwYUZuDCjNwYUXIMKFLhwouw9lsP8AOUKFPwdCn46n/wDHP//EADMRAAIAAwUIAQMFAQEBAQEAAAABAgMRBBIUMVEQEyAhMjNScUFAUGEwQmBigSIjUwWC/9oACAEDAQE/AFCXS4XEXS6XC4i4i4i6XS6i6i6i6i6XS6XUXUXUXUXS6i6XShTZQpt/0/0/3Z/p/pR6n+n+n+8NChQul0uFwuG7N3+Tdm7N2bs3Zuzdm7N2bs3Zuzdm6/Jujdfk3Zu/ybs3Zu2btm7LjN2zds3bN2zds3bN2y4y4y4y4zdsuMuM3bLjLjGqC+n58PMdSjOZR7KM5lGcyjOZRnM5lHsozmcz/oqyrKvUqxNl5l5iiZeZeZeZeLxeKlSpUqVKlSpUr+vy2ctnLiZFmLhrtqVKlSvBUrx8ttEURRFEURdRdRdRdRdRdRdRdRdLhcRcRcRcRcRdRdRdRdLqLqLpQuooihRHL9GpUqVKlSpUqXi8Xi8XipUqVKlSpUqVKlSpUqV2RC2wSYo1Udnj1NxHqbiM3Eeph49TcR6mHj1Rh4zDxmHjNxFqbiPU3EZuI9UbiM3EZuI/wbiM3EZuIzcRm4jNxGbiM3EZuIzcRm4jNxGbiYbiYbiYbiM3EZuIzcRm5j0NzMNzHobqPQ3MzQ3UzQ3Mw3UzQ3Uehupmhuo9DdTNDdR6G6maG6j0N1HobqPQ3Uehuo9DdR6G6j0N1HobqPQ3Uehuo9DdR6G6maG6maG6maG6j0N1HobqZobqPQ3Uehupmhupmhuo9DdR6G6j0N1HobuPQ3cehu49Ddx6G7j0N3HobuPQ3cehu49DdzNDdx6G7j0N3HoXI9DdzPE3czxMnR7YsxbGWdJyRqhy1KLUotSi1KLU5alFqUWpRalFqctTlqf6ctTlqUWp/qKflFPyin5RR6oo9UUeqKPVFHqjnqf9FItTmUepRlGUZRnMozmczmf9aHMq9Cr0KsqypV6FWVehVlWVehV6HM5nM56HMoykRR6F2IuxF2IuxFIikRSI/wCtD/rQ56HM56HM5nM5lGcyjKFGUZRlGXWUZRlGczmyeqTGLZEQ7GWeu6RaXSWKJF5F4vF4vfkvIqVReReReLyKovIqVKl4vIvF4r+Sq1LxVF78l5al5al5al78l78l78l78svf2L/5L/5L35Ze/LL35L/5L35Ze/Je/Je/Je/LL35Lz1L35Ze/LLz8i/8A2L78i+/Iv/kvvyZffky+/I3j8jePyHMfkzePyZvH5M3j8mbx+TN5F5G8fkzePyN4/Jm8fkbx+RvH5G8fkX35MvvyZffkX35G8fkzePyZvH5F9+RvH5G8i8jePyN5F5G8i8jexeRvYvI3sXkQTInElU0J/cZ8bIhZbGSO2i1dAipUqVKlSpUqVKlSuypUqVKlSuypUrsqVKldlSuypUqVKlSpUqVKlSpUqVKlSpXbUqVKlSpUqVKlSpXZXZUqV/Rrwyn/AOkPs+Cd3HtiFtkdtFr7Yv4zLf8A3D7Pgndxi2RC2yO2i19C/jUvrh97J/WLZELbI7aLX2174YJcUb5GFmaGFmGGmGGmGGmGGmGGmGGmmGmaGGmGGm6GGm6GGmaGHm6GHmaGHmaGHmaGHmGHmaGHmaGHm6GHm6GHmaGHmaGHmaGHmaGHmaGHmaGHmaGHmaGHmaGHmaGHmaGGmGHmGHmGHmGHmGHmaGHmGHmGGmGGmGGmGGmGGmGGmGGmGGmGGmGHmGGmGGmGGmGGmGGmGGmGHmGGmGGmaGGm6GGmaGHmaGHm6GHm6GHm6GHm6GHm6GHmeJhpmhhpmhh5niYeb4mHm+Jh5viYeZoYebobiZobiZ4m4m+JFLihzXBB1w+9k/uC2RCy2MkdtFs7a4bH1MnT1KaqjGwaGNg8TGw6GNh0MbB4mNg0MbBozGwaGNg0MbD4mNXiY1eJjYfExsPiY2HxMbD4mMh8TGweJjINDGwaGMg0ZjINDGQaGMg0MZBozGQaGMl6GMl6MxcvRmLl6GLl6GLl6GMl6GMl6MxkvQxkvQxkGjMZBoYyDRmMg0ZjINDGwaMxkGhjINBWyDQxcsxcoxUoxUoxcsxcsxcsxUrUxcrUxcrUxcoxcoxcoxcoxcoxcoxUrUxUrUxUrUxUrUxMrUgnS4sokJN5FyLQ3cWhu4tDdx6G7i0N3HobuLQ3cWhci0N3FoNNFr6VwQdcPs+ET+sWxi2ye2i19C4bH1RFu/b/AAOrIJ8yDKJkr/8ARjXUqkq2SpnzRiaZXjmlr6VwQdcPs+EWjrFsYtsntotnQuGx9TLdlD/B5Vrmy/mqJFsgmLOjEypUqVKkwtfQvfBD1wnwWjrQtjFtk9tFs6Fw2TqZbsof4Qm1kyzW1qkMZBGolVPhjLX0L3wQ9aFki09aFsiFtk9CLZ0LhsnUy3ft/hVltTlu7FkQxJqq4Iy19C98EPWvYskWjrQtkQtsroRbOhexcFj6oi3ZQ/ZERwUh2KFjhaWyXDWtSOG6/sFitFHcbEypUiLX0L3wLqXsXSi0dSFsiFtldtFs6F7FwWTqiLdlCP7HKX/Q1UiluvIgV6GiXMjlRKFkMtvmKGhNXJfYE2mmizTVMlrZFEoU2yXPc2dFoWvoXAupC6UWjqW2IW2T20WzoXvhsfU/Rbv2j+xysyEa5NkmzxKGtVzJ0xQuKBkH/SY8kTen7DYZl2O7qVLbP/ZC/ZYutlq6FwLqRD0otHUtsQtjJPRCWzoXDY+plu/aU5fY4HSJbK0ZHaZdFdreRuo50x5VZcil/wDLQya/j7DKicMyF/knTlBLvfNCKJxNtlizZauhcHyiHpXotHUhbItrJXRCWzpXDY+plu/b9lgmU5Mhih1JkLTLLLhglKN5snxwuKtSKYll9iWZOm36L4SEWPqZauhcHyiHoRac0LZELZ8krohLb0r3w2POIt2cP2aDqQo4Y4rtCKK5ATYlGk0vsqLH1MtXQh7flEHQvRaM0LZELbK6IS2dMPDY84i3Zw/ZlGkkkiGJrnQimRxLIUTT5kTq3+uh/RrZY+tlq7fB8kHbh9Fozh2xC2fJK6IS2dMPDY84i3/tPgf2RCm0+EKa18EcV5/ZFssb/wDQtXbHt+UQdtei0Zw7YuCV0QlsyXDY+qIt2cIh/V8uGi/TZ8fXMWyx9wtPb4Pkl9tei0ftFsiFtldEJbMlw2PqiLfnCJciL+FPbZO4Wnt8DJXah9Fo+BbIhbZXRCWzKEXBY+plv6odkX8GpwV22Pulq7fAyV2ofRaP2i2RC2y+iEtuUPDY84i3dUOx/wADf6C5vZYu5UtPb4GSu1D6LR8C2RC2y+hFt/bw2PNlu6oR5D+xV+z/ABshImWPrRae2+B5oldpFoyQtkW1krpRbf28Ni6oi3dUOyL7q/pHlshyIupIsa/9C09vgZJ7UPotGSFsiFsZK6EW3KHhsXVEW7qg2RZ/ToVkdE3EiOzRww1TqiTIcxN1ML/dEElxxuGpOkOXQgkXpbiqQwuJ0SFZX+6KhNk3FW9UhkXpTjqJVaRNk7tJ1zJUveRUJ1n3cNa1JcF+NQjskK/eTZEUHPNEuTFMfIwsPmTILkVK1JMneN8ydI3dOeyXZr0KbZMgcETRJs6mQ1qTJbgjoTJKglqKv0sWWxZI5OIskL3iZae3wMk9qH0WjJC2RC2fJK6F6Lb+3hsPVEW7OHY8/p1midDE5UNCUooJLvlk5wxkVnmVbvFl7jIqTVHB8okwtSY0WWFXYoiKKObMomRyJsMNXkWdXpDQrI1EneRbOmAsqpBHGQveSIkSO7CT5MccaaLREoZSgbqx/wDnZ00QQTJtaMmS4oGqkpbuQ3qR1mWdP5RCqxJEyJy92kWuDKIszpKiZMSmy1Es0T+zDx0/Wiy2wdTLE3Vr4LR23wMkdpFo6ULZELZ8kroRbf28NiziLbnCMf06zJsyKCVC0Rzo482WTojIpc+rzLMmprTHMuWhv8kVN3E18ossyHnCyZZ5ijrATKqztRZkl0s7IY4r0PN5lsygLykyVVEmdDG3DdoKG7aUi0zY4Jioy0K9LhjRA4Zsm7XmQSJsEapkWlVigRMmKVBCqVJM1TE1ShJl/wDu/wAMm2hQxNXU6Eyk2RVEjsxlnmXYnC8mWpJS1TY/o4shZrZB8ljTUZae2+Bkjswlo6V7FsiFs+SV0L0W39ouCx9URbc0P6mKbHFCoW+WyCbHB0sxM3yFNiUTiT5jibdWb6YobteRUVomr9xFOjiVHEKbGobqfIToyKZHFSrIpscSo2QxOF1THNicV6vMjjijdWzeR3bteQomsmYib5DmRN1bIpkUWbIY4oXVMU2NNuo226imRqGlRRxJNJiY44mqN7Hwof6sWR8o1ICzZotHbfAyR2YS0dK9i2RC2fJK6F6Lb+3hsecRbM4SLL+AL9J5CHkS8iywpItHbY9rLP2kWjoQtkQhnySulei2/t4bFnEW3OEi+yfG1ZbKfYvkeRAWOL9rLR23wMs/aRaOgWyMWz5JXSvRbf2i4LFnEW3NEWf8CX6PyMgLPAqplo7bHtZZu0if0C2RC2fJK6F6LbnDw2LOItua/TQxDWxqglsSRTYlUpqJDKJDRTkU5bHDRCVUNchJNizFCmhIpyKchoaXISqzkxIY1yHspsomUEhjKLY8tj2e9qRT9J57IPkssxNKHQn9uIe1lm7KJ/R/otkeQstnyS+lei25w8NiziLdnD+mvkofKKqomqnJiGL52UZ8mYuSOdSvMaqx5JHJGTqVTF0sfNELoylGQvkx5i5mSpsfNf6Q5iE0NplRnwLMbK8ipySHsqKhU+NvxtvFasWexNLjiFkQ9TLGv+qk/txcDLL2kT+gWyLIWWz5JXSvRbc4eGx5xFu6of1a/oVf3d5EJ+4scVIqE7tvgZZe0if0MWyIWz5JfSvRbc4eGxdURbutfUQ8yglUZT8CSqQqrElRjXIuqlPkQubKCVUftRDmUZDqPOuozlUWZ87GUTocq0PkXUM+Pp4c2PNFk7qJ3biHtZZe0if2/wDRbIxbPlEvp/wtucIuCxZxFu7i9fUQlU0VoqbKrUrzOSK8hPmVFRMWY1+T4GxZioq7K1GxNJifMTP+RsqVKoToVOVNlfpf3DLL3YSd22PayydpE7oYtkQtnyiX0otucPDY/wBxbutevvT+j+UMs3chJvbfAyydondtiERi2fJL6UW3OHhsf7i3da9fZkctv+/ZFkWV/wDqib24uGydsndti2RZC2fKIOlei25w8Ni/cW7rXr7Zz+xJFlS3sJN7bHtZZO2Tu2xbIshbPlEHSvRbc4RcFj/cW7rXr7EinNlKoWTPlCWZTLZRUT2P4Y3xL6yzd6Em9DHtZY+2TuiIWyLIWz5RB0otucPDY8oi3da9bH9hZXlkVK5CY4hvbV8S+ts/dhZM7b9D2ssfbJ3REIRFkLZ8og6UW3OHhseURbutevoEUKbHsoUGiglsRQpzQ0hLkJVTKbEigkq02UQlVlOezLYk2NHwQwsSGqbIaMu5jhPjY1toUF9BI7sJH0P0PayxdBO6IhCIhbF1IgyLbnDw2PKIt3cWx/rLY3srkVK7aiZUTE9lUy8V5Di5o5FUVoV5pjzGxNlXWpU+BPY2IvFStSonQqNlSvBV/RSe5D7Iuh+h57WWLo/0ndEYhEQhi6kQZFszh4bFlEW7uL9ag1soZbFsoU20KCVdlChd5lCJUElSpQoJDWymyhQa20GqGexocOxIaGUHxU2r9OV1w+yLofoefBYen/SdlHsREIYupEHSWzOHgRY8oi3dxfpspqI+WfB8GhVOuxFUmVTK12tqh7ZVKh8lanJpF7mxtNIeR8FchMTox80JjZUqV5FeaK7Kqg2IqXhs5FaFdrFVba7KjdR1/UldcPsfSRZ8Fh6f9JuUYhERCMXUiHpLZnDwIsfTEW7uf59ZTbTgoULrpUy2rmLgXAua2L6uV1w+x9P+Dze1lhyfsm/v2IiIRi6kQ9JbOqHhsfSy29z/AD6tbKo+RPmV5lUVOQnQb5UG1U5VEZMTOWxPZzPnYtvOv1Uvrh9j6f8ACLN7WWHL/Sd+/YiIhGLqXsh6S2dUPDZOllt7v2tfZJfVD7P2/wCEWb2ssOT9k794hERCMh6l7Ici2da4bH0stvd/z6tfosb4KiPj7JB1L2fs/wAIs3wWHJ+yd+8QiLIhIsyHqRDkWzqXDZOllt7v2ZfR0+mhzQuj/CPqe1lhyfsm/v8AW2LIgIsyHqhIci2da4bJ0Mtnd+nrs1KipXZUY6FdlSuyonsTHwaFRn+FSuz521Wyo/pYc0Q9K9EfU9rLDlF7Jv7vWxDICLMh64fZCWzrXDZOh+y2d5/dl9TDmiDoXomdcXvayw/JMzfo+REWRBmRZkPUvZAWzrXDZOhlr7z+vbKsqJ/bYc0Q9CJnW9rLD+4j6n6PkREQZkWZB1r2QFt61w2ToLX3ovra7abU3soUoU2XWJMS2UX2KBVaIeheib1xe9rLD+4j6n6HmxEWRARZkHWvZB8+i29xeuGydBa+9F9a9iXAhclt+dvJISqx0+xy0Q9KJvXF72ssOcRH1P0PNiHkQZkWZB1w+yD5Lb3F64bJ2/8AS192L65CfBkJsTG2V2V+zLkkQOsEPondyLayw9URH1P0PqZCMgzIsyDrh9kHyW3uL1w2Ttlr7sX1j2LLhiKC+0wob5ol9EPondyLgsPVER9T9DzZCMgzIsyDrh9kHyW3uL1w2Ttlr7sX1qEPgef2uEziJfRCTu5FtZYeqIjz/wAH1MhIiAizIOuH2QfJbe4uGydstfdi+tY6UOTKUGuQqI+SHN8dVwJodPrUPkiTAm6sh6UTu5FtZYeqMiXP/B9T9kIyAizIOuH2QfPotnd4bL2y192L61qplsQ3szEvtKQ2SIHFzQskT+4+Cw9URHmvRF1P2QkRARZkHXCS/n0Wzu8Nl7Zau9F9e4SjKMu/akjJEqC9EiCsqZQWRP7r4LF1xEWaIutkJEQZkWZB1w+yD59Fs7vDZe2WqyuKscI4Wn/C0qHOJlmhiTIpSjhb+akPKFFo7r4LF1xEWaIut+yEiIMyLMg64fZL+fRbO7w2TtiyLRZIZibXJkyTHLdIl/CYURMkwxOJNIijcLWRBMhaz5MWRaO69rLF1xEfUvRF1v2QjICLMg64fZL+fRbO7w2TtkOWyZLgjVGidYGquAjlxQPmv4NCjJCVXzHHAl/wiJxRMlt/BB0wlo7j4LH1xEfUvRF1v2QkRBmRZkHXCQFs7vDZO2QtFUVQ2iOCXGqNE2wwvnCyOzzYfg3cfizdTPFm5meLNzN8Wbib4sw83xMPN8TDTvEw03xMNO8TDTvEws7xMJO8TCTdDCTdDBzdDBzTBzTBzTBzTBzTBzTBzDBzPwYKYYOZ+DBTPwYKYYKZqjBR6owUeqMFHqYKPVGCj1Rg460qYKLUwUXkYF+RgYvIwUXkYKLyMFF5IwUXkYKLyME/IwT8jBPyME/IwT8jBPyME/IwL8jAvyMC/IwL8jAvyMD/AGMD/YwP9jBf2MF/YwT8jBPyME/IwT8jBPyMF/YVjWo7Gn+4hskKzZhIdR2OF/JBIghhaMki0dzgsfW/RHnD6I+t+xERBmRZkHXD7IC193hsrW7LyKrUvLUvIvIvLUcUOqKwaovQaovQaovwaovweSL8vyRvJfkjeS/JG9l+SN9K8kb6V5I38ryRv5Xkb+V5G/leRiJXkYiVqYiV5GIlamJlamJlamJlamJlamJlGJlmJlmKlmKlmKl6MxUvQxUGjMXBozFwaMxcGjMXBozFwaMxcOjMXDozFw6MxUPizFw6GLh8TFw+Ji14mLXiYteJi14mLXiYteJi14mLXiYteJi14mLXiYteJi14mLXiYteJi14mL/qYteJi14mL/qYv+pi/6mL/AKmL/qYv+pi/6mM/qYv+pi34mLfiYt+JMmX4q8Fj7j9Eea9EfW/YiIgzIsyDrh9kJau7wqKJZMvx+TL8WrL8WrL8WrLz1ZeerLz1KvUqyrKsq/4VY+4yP9voj64vYhkJFmQdcPshLV3f43ZO4/RF8eiPri9iGQZkWZB1w+xZFp7n8bsvcfoi/b6I+uL2IZCRZkHXCLJlp7n26pUr+hRnM56FHoUehz0KPQo9Cj0KPRlIvFl2LRl2LxZSLxZdi8WXYvFl2PxZdj8WXI/FlyPxZcj8WbuPxZu4/Fm7meLN3M8WbuZ4s3UzxZupnibqZ4m6meJupvibmZ4m5m+JuZvibmZ4lnlzII6xLkZ0I+tiGQjzIOuH2NUhJki+61MJ/Ywv9jC/2ML/AGML/Ywv9jCryML/AHMN/cwy8jDLzMMvIwy8zDQ+Zh4fMw8PkYeHyMPD5GHh8jcQ+RuIPI3EPkbmDyN1L8jdy/IuSvJlJWrKS9Wf8as/5P8Ak5fp/wCH/wDJR+Ak/wD5iUX/AMikX/yLkX/yRcj/APmjdR+CFKj8ITdx+EJu4vBG6/ohSv6o3f8AVG7/AAjd/hG7/CLj8UXH4lx6IufhFwuei56LhdLpdLpdLqLpdKF1F0ul1F1F1F1F0ul0oURdIv8AmFuIlxqJZNImdyL2IZCMhdI4fZHFDHDymJEt8nemIvQeaL8vyRfl+SL8ryL8ryRfleRfleSL8ryRvJXki/K1RvJWqL8rUvyvJF+V5IvytUbyVqbyUb2Ub2Ub2Ub6Wb6Wb6Wb2Xob6DQ3kvxHMl+Jfg8Rxw6DiWhX9VRtG9ZvYjexG+i0N/Eb+IxEWhiIzfxG/iMRFoYiMxEZiIzERmIjMRGYiMxEwxEwxEwxEw38zU38zU38zU38zU383U38zU30zU30zU383U30zU30zU30zU30zyN9M8jfTPI3szyN7M8mb2Z5M3kfkzeR+TL8fky/H5Mvx+TL8fky/H5MvRavYhiHx04acNChT9OmyhQoUKLbQoUKFCmyhQpxU+2P7xX9Ov1tSpUqV/g1SpXZUqV21ZUqVK8FSpUrtrwPg//EAEsQAAEDAQMJAwgJAwIEBwEBAQEAAgMRBBITEBQhMTIzUVJxMEFhICIjQlOBkaEFFTRDUGBiY3JAcJIkVDVEc4IlZIOiscHw0UWA/9oACAEBAAE/AvrD9tZ/+2s//bWf/trP/wBtZ/8AtrP/ANtZ/wDtrP8A9tZ/+2s//bWf/trP/wBtZ/8AtrP/ANtZ/wDtrP8A9tZ/+2s//bWf/trP/wBtZ/8AtrP/ANtZ9+2s/wD21n37az79tZ9+2s+/bWfftrPv2/ms+/bWfft/NZ9+2s+/bWfftrPf21nv7az39tZ7+2s9/Qs9/bWeftrPP21ng5Fng5Fng5Fng5Fng5Fng5FnY5FnY5FnbeUrO28iztvKs6HKs6byrOW8FnLeCzhnBZw1Y7FjtWM1YrVisWI1YjViNV9vFX28VfbxV5vFXm8VebxVRxV5vFVbxVRxVRxVRxVW8VUcVVvFVHFVHFVHFVCqOKqOKvDirwV4K8Fear4V9qxGLFYsZix4+Kx4+KziPis4i4rOYeKziHmWcw8yzmHmWcw8yzmHmWcw8yzmHmWcwc6zqHnWcwc6zqDnWcwc6zmDnWcw86zmHnWcwc6zmDnWcwc6zmDnWcwc6zmDnWcwc6zmDnWcwc6zmHnWcw84WcQc6zmD2gWcwc4WcQc4WcQ84WcQ84WcQ+0CziHnCziHnCziHnCziH2gWcQe0CziH2gWcQ+0CziD2gWcQe0CziH2gWPD7QLHh9oFjw+0Cx4faBY8PtAseH2gWPD7QLHh9oFjQ84WNFzhYsXtAsWLnCxYucLFi5wsWLnCxY+cLEj5wsSPnCxI+cLEj5wsSPnCxI+cLEj5gsRnMFfZzBX2cwV9nMFebzBXmcwV5vMFebzBXm8Qqt4hVbxVRxVRxVRxWjitHFVH4fRUVFRUVFdV1XVdKulXVdV1XVdKuFXCrhVxyw3LDcsNyw3LCesJ6w3rCkWFIsJ6wnrCkWFIsKRYUiwpFhyLDk8VhyLDk8VhyK5J4q5L4rDl8Vhyq5KrkvirkvirkvirsquSq7Krsquy+Kuy+KpKqSqkqpKqSKkqpIvSeK9IvPXnrz1Ryo5ectK0qhWlacuny6f09FRUVAqKioFQKgVAqBUGSgVMlAqBUCoFQLRloP6P3qviqqviq+KqeJVTxKqeJVXcSqniVedxKqeJVTxKvHiU1zrw0nXlr+I0yUVPIppVFQKioFRUVFRUV1UV1UV1XVRXVdVFdV1XVTSrquq6rquhXQrquq6rvgriu+CueCueCueCu+CuK54K6riu+CueCu+Cuq6riuK4rquq6rquq6rquqioqKioqf0NVVXleV5XlVVVVVVVVVVVVVVyV/CW6x1/raqqCqqquSqrkqqqqqqqqqqqqqqq8ryvK8ryvK8ryvK8ryvq+r6xFiK/4q+FfCvq+FfWIr6vhXgrwV8KoVQrzVXsq5a+VUfglf6Gv4bXINY6rh/XVVclVVVVVVVVVVVVVVVVVeKvK8VeKvq+VfKxCsQrEKxCsUrFKxSsYrGcsdyx3LHcs4cs4cs4KzlyzkrOXLOSs4cs4KzkrOlnSztZ2s8WelZ4s9Kz1Z6s+Kz1Z6Vnqz1Z6s9WeLPFniztZ2s7WdrOlnSzpZ0s5WcrOVnKzlZws4WOsdY6xljLGWKsVYqxViLEWIr6vq+r6voO1lF6vK8ryvK8qq8qqqqqqqqqqqqqqqrkqq5aquWv4SNYQ1D8m1VVVVVVVVVVVVVVVVVVVVVVVV8iqqq5KquSqrkrlqqqv5VHcm6h/chmoeWxoJOiqa2E/dhYcfIFdjP3YV2LkWFDwasGLgFgRcoWBFyhZvFyhZvHyhYEXKFm8XKFm8fKFm8XALAi5QsCLlCwI+AWBHwCzeLlCzeLgs3i4fNZvHw+azeLh81m8fD5rN4uHzWbxcPms3j5fms3i4fNZvHw+azePh81m8fBZvGs3jWbxrNo1m0azaNZsxZsxZsxZszxWbMWbsWbM8VmzPFZszxWbM8VmzfFZszxWbN4lZs3xWbN4lZs3iVmzOJWbM4lZs3iVmzeJWbN4lZs3iVmzeJWbN4lZs3iVmreJWat4lZq3iVmreJWat4uWat4uWaN4uWaN4uWaN4uWaN4uWaN5nLNG8zlmjeZyzQczlmg5nLNP1FZp+orNP1FZn+orNP1lZp+srNDzrNDzLNDzrNDzn4LNDz/ACWaO51mjuZZo7mWau5lmjuZZo/mWaO5lmjub5LNH8yzR3Ms0fz/ACWZu5/ks0dz/JZm7n+SzN3P8lmZ5/kszPP8lmh5vkszPP8AJZoef5LM/wBfyWZnnPwWZnn+SzM8/wAlmh5/ks0PP8lmZ5z8Fmh5/ks0/X8lmn6z8Fmn6/ks0/Wfgs0/Wfgs0/X8lmn6/ks0PP8AJZoef5LNDz/JZoef5LNDz/JZoef5LNHc/wAlmh5/ks0dz/JZq/mWav5lmr+dZq/mWav5lmr+ZZs/mWav5lmz+YLNn8wWbP5gs2k4hZs/mCzaTmCzaTmCzaTiFm0nELNpOIWbScQs2k4hZtJxCzaTiFm0nELNpOIWbScQs2k4hZtJxCzaTmCzaTmCzWTmCzWTmCzZ/MFmr+cLNX84Wav52rNX87Vmr+dqzV/O1Zq/nas1fztWav52rNX87VmsnO1Zo/nas0fztWav52rNZOdqzWTnas2fzsWbO9oxYB9rGsE+1jWAfaxosu+sD08tmoeXDreruiqbCHabyzcc4WAOcLAHMFgDmCwBzBYA5gsD9QWCOZYA5lgDmWCOZYI5lgDmWCOZYI4rBHMsEcywf1LBHFYI5lg+Kwf1LC/UsL9Swv1LC/UsLxWF4rC8Vh+Kw/1LD8Vc8Vc/UrviqDitHFe9V8VXxVVVV8VU8VXxV48VU8VUq8VeKvHirxV4q8ryvFXvFVPFVPFV8Vp4rTxXncVR3FXXq6/wV1/grsngrkngrkngrkngrkngrkngrkngrkngrkngrkngrkiuSK5IrkiuSK5IrkiuSK5IrkiuSK5IrkiuSK5IrkiuyK5IrkiuSq5KrkquSq5KrkquSq7KrkquSq7Krsquyq7Krsquyq7Krsquyq7KrsquyqkquyqkqpKqSqkipIqSL0i9IvSL0i89ekVXqr1ecrzlecr54q+VfKvnir54q+eKvnir54q+eKvnir7uKvu4q87irzledxV53FXncVV3FVdxVX8VV/Fek4r0i9LxXplSbiqTKk/FUnVJ1SdUmVJlSdUnVJ16fgqTqk/grtoVy0LDnKzeRZu8dyc3i1PunQAn+r5bNQ8uHSXI6GLDvAcUGtKuBYYWGFhhYYWGFcCwwsMK4FcCuNVwK41XArjVcCuBXGq41XGq41XGq41XGq61XG8VcbxVxqut4q43irrOKuM4q4zirjFcYrjOKuM4q4zirjOKuM4q5HxVxnFXGcVcZxVxnFYbOKuM4rDZxWG3isNvMsNvMsNvFYbeZYY4rCHMsMcVhDisMcVhDisLxWH4rC8VheKwvErD/UVhfq+awzzLDPMVhnnKuO5yrjucq47nKuP5yrr/AGhV2TnKuyc5V2TnKuyc5+KpJzn4qknOfiqSc5+KpLzn4r0vtD8V6XnPxXpuc/Fel5z8V6bnK9Nzlem5yvTc5Xpucr03OVWbnK9Nzlem5yqzc5VZudyrP7Qqs/tCqz+0KrN7Qqs3tCqz+0cqz+0KrP7Qqs3tCvT+0KrP7Qr0/tCvT+0K9N7Qr03tCvTe0K9N7Qr03tCvTe0K9N7Qr03tCqS85VJfaFXZfaFXZfaFXZPaFXZPaFXH+0KuP9oVcfzlXHc5WG7nKwzzFYZ5lhHmWF+pYXisI8VhHisLxWEeKwvFYXisI8VheKwjxWEVhFYR4rDPFYR4rDKwyrjlccrjlccrrlR689el4q9LxV+biFfm4hYk/gsSbiFiz+CxZ/BY1o4hY0/gsafwWPP4LHn8Fj2j9Kx5/BY8/gs4n/Ss4n4NWcT8GrOJ+DVnM/Bqzmfg1PtErm00Kil9Xy2ah5cXrI7Ci7lK2s71ghYI8VgjxWCFghYIWCFghYIWCFghYIWCFghYIWC1YLVghYLVgNWA1YDVgtWA1YLVgNWC1YDVgNWCOCwAsBqwGrACwGrAasALACwAsALACwAsALACwAsALACweqwfErBWCsHxKwfErB8SsHxKwfErBPErB8SsLxKwTzFYR5isJ3MVhO5isN3MVhu5isN/O5Yb+dyuP5yrj+cq5JzuVyTnKuSc5VyTnKuyc5V2XnKuy+0Kuy85VJecqkvOVSXnVJedUl51SXnVJedUl51SXnXpedUl5lSXmVJef5KkvN8l6XmVJeZel5vkqS8/yXpeb5KkvN8lSXm+SpLzfJUl5vkvS8fkvS8fkvS83yVJeb5L0vN8l6Xm+S9LzfJel5vkvS83yXpePyXpeb5L0vH5L0vN8l6bj8l6Xm+S9LzD4L0vEfBel4j4L0vEfBel4/Jel4/Jel5vkvTcfkvS8fkvS8y9LzL0vN8l6XmVJeKpLzKkvMqS8ypLzK7LxVJeZXZOZUk5lSXmV2XmV2XmV2XmV2XmVJeZXZeZUl5lSXmV2XmVJeZUl5lSXmVJeZUl5lSXmVJuZem5l6bmXpuZen5gvTcR8FWbiFWbiFWbwV6fw+CrNxCvTeHwV+f9PwV6f9PwV+f9Kvzfp+CvzfpV+b9KvzcGq/Nwar83K1X5uVqxJeVqxJuVqxJuVqxpuRqZLI94YaBShd6k9Xy2bLenlxeuvu1F3K7etD0IgsFYSwgsJYQWEsELBasELCCwVhLDWCsFYKwlhBYQWEFhBYSwlhBYSwlhLCWEFhLCWEsJYSwlhLCWEFhBYSwgsJYQWEFhLCCwlhLCWEsILCCwlhLCWEsJYSwlhLCWEsJYSwlheKwlheKwlhLCWEsJYSwlhLC8VhLCKwlhLCKwjxWEsIrDWEVhFYSwlhHisIrCKwisIrCKwisLxWEVhFYRWEVhFYRWEVhFYRWEVhFYRWEVgrCPFYRWEVhFYRWEVhFYSwisIrBKwisIrCKwisIrCKwisIrCKwisErCKwisIrCKwisIrCKwisIrCKwisIrCKwisIrCKwisIrCKwSsIrCKwisIrCKwisIrCKwisIrCcsIrCKwysMrCcsJywisJywisJywnLCcjE5NaW2hlVKj3qX1fLj2W9PLg1uXqe9RKP7TIgFRUVFRUVFRUVFRUXrUu+9UVFRUVFRUVFRUVFRUVFRUVFRUVFRUVFRUVFRUVFRUVFRUVFRUVFRUVFRUVFRUVFRUVFRUVFRUVFRUVFRUVFRUVFRUVFRUVFRUVFRUVFRUVFRUVFRUVFRUVFRUVFRUVFRUVFRUVFdV1UVFdVFRUVFdVFdV1XVdVFRUV1XVRUVFdV1UVFRUVFdV1XVRUV1UVFRUVFdV1XVRXVdV1XVdV1XVRUV1XVdVFRUV1UVFdRCmH+oiUyOsqf1PK7lHsN6eXZ9bl6p6qHuUH2mTs6ZKKioqKnY07SmWmSipkp5VFTJTsaZaZKKipkoqKmSmSioqZKKiploqeRTJTyaKipkplpkp2VOxp5VMlMlFRUVFTJRUVFRUVMlFRUVFRUy0VFRUVFRUVMlFRUVFRUVFRUVMhCtG/hUq9b3q062eV3KLYZ08uza3I6ioVZvtMnkU7an9LT830/rrVvYVKvXVq9Tyu5Q7tnTy7NrcjqKhVl+0Sf20tm8hUq9f3q1ep5IyQ7tnTy7NrcjqUKsn2iX+2lt2oeqlXrq1ep5IXcoN2zp5dl1uTtShVk38v9tLbtRdVKvXVr9TyRks+6Z08uy+snalCrLv5fzhT8g105bZri6qXUvvFa9TPLs+5Z08uy+snalCrLvpeyMzwSNCx38Asd/ALHk4BY7+AWO/gFjv4BY7+AWO/gFjv4BY7+AWO/gFjv4BY7+AWO/gFjv4BY7+AWO/gFjv4BY7+AWO/gFjv4BY7+AWO/lCx38oWO/lCx38oWO7lCx3coWO/lCx38oWO/lCx38oWO/lCx38oWO7lCx3coWO7lCx3coWO/lCx3coWO7lCx3coWO7lCx3coWO7lCx3coWO7lCx3coWO7lCx3coWO7lCx3coWO7lCx38oWO7lCx3coWO7lCx3coWO7lCx3coWO7lCx38oWO/lCx38oWO/lCx38Asd/KFjv5Qsd/KFjv5Qsd/KFjv4BY7+AWO/gFjyeCxpPBY7+AWPJwasd/ALGk4BY0ngsaTwWNJ4LGk8FjSeCxpPBY0vgsaTwWNJwCxpPBY0ngsaXwWNL4LGl8FjSeCxpfBY0ngsaTwWNJ4LGk8FjSeCxpPBY8ngseT9Kx38AsZ/ALHk4BY0ngseTwWPJ4LHk4BY7+AWO/gFjv4BY7+AWO/gFjycAseTgFjv4BY7+AWO/gFjv5Qsd/KFjv5Qsd/KFjv5Qsd/KFjv5Qs4dyhZw7kCzh3KFnDuULOHcgWcHkWcO5As4PIFnDuRZweRZweRZweRZyeRZweRZweRZx+hZz+hZz+hZz+hZz+hZz+hZz+hZz+hZz+hZz+hZz+hZz+hZwOQrOByFZwOQrOByFZwORZwOQoGrQewtv3XVS6l66tWy3r5dm3LPLsvrJ2pQqx72XsQnbTuv9HdKLSNY/saVHu29Owt33fVS6l66tWw3r5dm3LPLsvrJ2yoVYt5L2R2ndVqQZGQDdWHFyrDj5FhRciw4uVYUXKsKLlWFFyrCi5VhRcqwouVYUXKsKLlWFFyrCi5VgxcqwYuCwmeKuDiVcZyqjeULRyhUbyhUbyBUZyNV1nI1XWcjVdZyBXWcjVdZyBXWcjVdZyNV2PkarsfI1XI+QK5HyBXI+QLDj5ArkfIFhx8gVyPkCus5ArkfIFhxcgWHFyBYcXIFhRcgWFFyBYUXIFhRciwoeRYUXIsKHkWDDyLBh5Fgw8qwYeRYMPKsGHkWDDyrBi5Vgw8iwouRYMPIsGHkWDFyLBh5Vgw8iwYuRYMPIsGHkWDDyLBh5Fgw8iwYeRYMPIsGHkWFDyLCh5Fgw8iwofZrCh5FhQ8iwoeQLCh9mFhQ+zCw4uQK5HyBYUXswsKH2YRgiOoUWbDnKzdvMVm7eYrNxzlZsfafJZsfafJZt+tZu3nKzZvOVm0fFyzaLi5ZtFxcs2bzlZuOdZuOdZt+tZt+v5LNv1/JZt+v5LNxz/JZu3nWbt51m7ecrNm85WbDnWb/AK1m/wCpZsOf5LNxzrNhz/JZuOdZv+tZv+tZv+tZv+tZuecLNjzhZseYLNjzBZsecLNjzBZseYI2eXuulFszdcavngr55VfPKrx4K8eCvHgr54BXzwV88FfPBXzwV88Ff/Sr/wClX/BX/wBKv/pV/wAFf8Ff8Ff8Ff8ABXvBUoio923sLdqj6qTUEdpWrYb18uy7lnl2X1k7V71CrHvJVXsTtO65LOawt/sOWtdraEbNGdWhOs0g1aUQRrH9NFu29OwtuyzqpdQR2lathvl2Xct8uy+snalCrJvJeyO07rksZ8xw8f7FEA6wnWZh1aE+GRvd/SRbpvllW3ZZ1UmynbStW7b5dl3LfLsvrJ2pQqx7yXsjtHquCs/mzyN/sa+Fj/BPgezxH9FFu29hbthvVSbKdtK07seXZNyPLsupydqUKse8l7EI7R65HebaweNP7HvhY/wKfG5msf0EW6b2Fu3beqk2QnbStO6Hl2Tcjy7Lqcn6lCrFty9kdp3XJadD4z+ldw/sfr0FSWemlvbw7pvYW7djqn7ITtpWncjy7Huvf5dl1O6p+pQ6lYtuXsjtHrktWzGVCaxN/sjJCH6RrRBHaxbtvYW3de9P2Ana1aNyPLse69/l2XU5O1e9Qqx7yXsnbbslpHoWqynzCPH+yUkYkHii0tND2kW6b2Fu3XvTtgJ2tWjcjy7Huvf5dl1O6p2z71CrHty9kdp2SYf6c9FZT5xHh/ZOSMSDxRBB7OLdN7C27n3p27CfrU+48ux7r3+XZdTuqdsqHUrHvJeydtu65H7k/wAVAfSN/JEj7ugbVFGaxsPh2WIWSSn1b2peP5AmjvCo19nDum9hbdz70d2E/Wp9x5di3Z6+XZdl3VO2feotSsW3L2R2ndcnqf8AamGjh1/I5NASmu85jz3kgqHQ0sOtuVzmtFSg5x+7PvKJcGk3PmmOvsa7jlqGgk9ypUN4vfX3Kzv0ub4+b+QZ46ecOyh3TfLKtu4PVHdjon61PuPLsW7PXy7Lsu6p+pQ6lYtqXsjtHrkbqHRHQ49VGasafD8jWjSGM4oXbunZdr8HLz6/ut/9wTHteNGvvGSQ+s/uPmjvTWiofdJPiiC57qV2KKPdt8MmrWnuv6TojH/uRvV/W7UOUKoBDxqaQB+QSKiic26SPKgjvu06gn7ZyQ7pvllWzcFHdjon61NuPLsWw7r5dl2XdU/ZCi1KxbcvZO23dcjdTeikHpZOqs5rEPyNN50wGogaOq13i1v/AFI0KEaNLf8A3NQBLq10/Aps+nzh70WxnzyK6FfOIS00FFiP9o5QO9I4HWU54bo70DfBva9X/wCCF4OoTpHee4LuNNDfWedZTtLdVBqYOPimGrGdPyDaG6L3khpcaBNaGgAJ+27rkh3Tewtg9A5fdjon61LuD5di2HdfLsuy7qn7IUWpWLak7I7TuuRuodFPvnqynzXD8jSXcV4fqNNPBOB+8rXukanVIrVrvEaCnVEWrUOqGy0UWyx7SdYqENkLRw0KNwxG+CDX60KtmGgi83on70ULNXGqHndxkPHU0I+aSSb0nyCh3LPyDSoIRFCR5EEd1tTrOR+27rkh3Tewtm4cvuh0T9al+zny7FsO6+XZdk9U/UFFqVi2pOvZHaPXINQVq3vuVkPnkeH5GlvYwI01bq4oOY3ZkdH4HUnkOafOhPTWn7rRw7gozR7K8EZXNedDdo9yxHXu7SrO4Fkr3gaDwRtTb26bReja5rmgUc1O3zPennz26SKfpV8O2nyu8AKJ9RGfNw2/MpgpGweH5CtDaOrxywMvOr3DJUAVPci68SeOSHdjsLXuHL7odE/WpPs58uxbLuvl2XYPVP2R1UWpWLXL17I7R65BqCte8b0VnNJW/ka0Uoxx7ig8U34/7grwOjFj/wC1tUzR5r/cm3WOukaK+aU8Xi7qoWPc7zRpUccgjkY6F3ncKIRMM1y8QKd6eBFhNGnQm95d/wD1DXe88eLVit9vJ/in6hRh0+s78hzisfTJSpATWhrQMltm+7HvQ1Dpkh3Q7C17h6G6HRP1qT7OfLgYXVp5dl2D1UmyFFsqxfedeyO0euTuCte03omGj2/kYi80tTb+r0RI5gquG1LFH/EIiullfGRya+9Qd/D/AO02zMLb5lIqVCwNmOG+vmnWoZJDL3aViy33tbQ+dwTJJJHm9Q0GpE3qedTlce/wK81uu9E75ISH/dj4KNt59++XAcfyG4Va4ZLOzRePuySyYcZcnEmpQ2W9MkO7HYWrcPQ3Q6J+tSfZz08uw6n9fLsux71LstUeyrF9517I7TuuTuCtnqKqGkD8jSwiTT6ybo0XYmnxW0deIfg1HT39Xf8A0Ea4dOV//wApvmEt763mnuKfaWjQ2Pz+4cENd33uKj0lzl4aPFh7+ivU1PLfBwqmRl+u7d8BSv5ECDL0l3LbJb77o1BHUhsjpkh3Q7C1bh6G5CfrT9wenl2H1/Lsux71LstUeyrF9517I7TuuQagrZss65I9Mben5HfG1+0Fgycwd4HQjFLrJb//ABUB1fDimtfsgXm+KmuttHDzFr8xnvKbGKhochA/UXNomQtb6xd1/I0baXjxOS0SYcRPf3ZDqQ2W9MkG7HYWncvTd0E9O3Dunl2L1/Ls2796l2WqPZVi+869kdo9cg2R0Vs3beuSz7ofkZ74hVrn0UMjgzSbza0rwyT7oqooNPwXnA6dCe2+684oDQaDzRrVdWRzrgqfcEHen9LJqGruQIcKg1/I1rlvyUGoZDqTdlvTJBuh2Fp3D+ibuQnp32d3Ty7F6/l2bd+9TamqPZVi1SdeyO0cg2W9Fa923rksmwev5GfGHadThqKM3o3Xh52ohNiexgo/zuHcnm+0aKDW5RRgAkjWpCXG8qiih0Ooe9SRMvXu7vWI4XYzod3uRAie2QuJbq09yd6RxZXzRtePggABQCn5Fnkw4ie/uylN2G9MkG6HYWjcv6Jm5HRPR3B6eXYtb/Ls27Uuy1M2SrDqf17I7R65G7LeitW6HXJY/X/I8sQk/kjfj815qFiVYK1c3gO5AtoRFJr7nKjqbHDUgHaPRvV2SmoN6qS7UXi9zjw1J0rqXXPTIZJNJNGoANFB+RrZJekuju8huw3pkg3fv7Cfcv6Jm5CevuD08uxa3+XZt2pNlqZsFWHZf17I6z1yDZb0Vq3XvyWPad0/JDg1wo4VToo3d1PEJ8el1brqDWUBcdqdoodBTtNd4O8q5tebq4lNiq6655pSoA0IMYBQMH5He+4xzkdOnyGbDckG79/YTbl/RR7kJ6+4d08uxbT/AC7Nu1JqambCsOy/qh2J1nrkGodFat178lk3nu/JRimp3HTUotlNasPnFFj9L6a9BHgm4nmm74JrJ9H6fyRbn7LPj5DWl72tHepGhrro7skG79/YTbp/RRbkJ6+5d08uxbT+nl2bdp+pqZsHorDsP/l2R1nrk4K17odclm3w/stM+/I4+RYo9cnwU+9OSDd+/sJt2/ootypENy7p5di23dPLs27T9TUzYKsOw7+XZHWeq7xkte7HXJBvm/iEE+KxxOi6m2msEkl3ZKYbSS2sbKHxUU4fK+MilDoTZZXsJYxtQ4hRSzSC9cZd0pklpewOEbKHxTpJsYxsY00FdKNodgSPu0cw0IQ/+k2e0GMy3GXR8U6aQyMZGG+cy9pT5J44XueG1HBYpMoYwd1XFYlodLIyMM83ipJJmNj0MvOdTwTZJcbCkDakVFFJIWvhbzFTT4cjG00esnENDie5WaUyt84UIKs9oxHPY4aQTRQSGSIOPEqN5dNMzlonWh4hmdoq19FLaLtnEg1lYrsSBvOypRldjvZwjqobRfgc92tqs8jpYrztdU585ndHHd0CulQy3w68KFp85WefFvAjp0UU960Pjdx0KGQyB9e55Ce+bHw47uzXSnWmQRSGgvsdTwTBarwvOjp4ITWlzXvBZRpOhCcufZ6DQ8LEdnDmd2HVQWi/C9ztbVZpXPiL39xVmmMt4O193RQyFxmvHZfQKCUuhL3dxPyVlldJW/rr8ioJ3Omex/N5qge57CXc5Ce6Y2hzGyhgDa6VBKXNffIN06+Ks0z3ucH9W9FnBYZ66SHUaE7GjYxxdWh89RyF75H19G3UrPK95eHd+lvRXZ8fDzh2zX8NtD7kLj5DWlzg0d6a260N4K0bw5LPu/f2Eu7f0UW5UibuXdPLsW27p5dm3af6qbsFWHYd/LsjtFDWMls2G9cke9Z1/EI45LjLvrEteiKQWxv6lA6zhzKTOJ4FNYXY5G02SoViNWOPF5Vl+zu6uUBs4ay9K8O4J8eLaZPOI9GKUX/Iytp5w2k3UP4qz2cPiq5ztZ81WgR5xHevBtzuTzGbJKI7x6oNzd7HaS14o7qn4WczYl/upRS3JI7OG1u31GzBtD2kE1HmlYgmmguh3mmpqrs8uM4NFHaNKc98lnjZTzyaH3JmKy1NL2ijhTQmRuwnOG22RxCslcAVHeUX4Nolc5po8ClEQ7NZDd2pa0ToH+l5A0lvvT6tzWS6SGtoUysk0st0huHdFVFA8th5SPP9ysoIjd/Mp0gitb3EOoWDUF6TBmN01lfoQEsUsLnAU2fNTYr5tPESVarHXDkqKEvKfFiWvTWmH3K0RNbZXNY3vCgNnEguseD4oWe9DI6hvB596kP2eZrDRusKMmSaSS6Q3DoKqOB5bD3A7a8/AkYG6XSoMljmic6hGz5qis7HSTl7PX0INkzXCDdqQ/BBszJ43GhGzoTYi5k3ccQuarIHCHzhQ3inQiS0SX26Lmgqkosxhuaa0r4LCnjdE6odd0UA7lm9+S0Fw17JUd90Dg9umlOquSCxsjA0nQVgzRuifev3dFKdyunOr1NGHT8Ntz9LWeRYo9Jf8Mlo3mSz7v3+WVLu3dFFuU9M3R6eXY947p5dm3afqam7B6KxbDv5dkdo9UNYyWzUzIzbb1/EvcOyrkrlr2tT5dT+QJnXpXHyImXI2tyWjeZLPsHr2Emw7ood0npm6PTy7HvD08uz7tO9VN2CrFsO69kdo9UNYyWz1MjdtvX+ykjrsbj4eRZmX5R4ZZX33nJBsHr2Emw7ood0npm7Pl2PeHp5dn3Sd3JuwVYth3XsjrPVDWMls229MjdpvX+yltdSMDifIsbKR3uOSV1yNxTNnJZ9g9ewfsO6KHdp+pR7s+XY977vLs+6R7k3YKsO7PXsjtO6obQyWre+7INpvX+yltd6QDgMoFSAmi60Dhktj9TUzZyWfZPXsH7Luih2D1T1Huz5dj3vu8uz7pHuQ3Z6Kw7s9eyOs9U3aGS0b52Ru23r/ZSc3pnnLZW3pemWQ35OpUooQPDJZ9k9ewfsu6KHYPVPUW7Pl2Te+7y7Pugj3Ibs9FYd0evZHaPVN1jJMayv65Gbbev5Ce8MbeIKY5r2hzdRUkrIrt7vUkwju3mO06li0IBjeKlCVmLhaQ7JHMJAS1p0IWgFpcI3UTpmCLEoS1Y3m3sJ9E+YMcwXHedqWK2+GOaWk6kZQJBHdNSsUYmHdNU6QB9wAl3hkZI2S9d7jRSytiALgaLQRUJkl4uFwin473FHSTlsTfMLuOSZ12IlWZt6XorRvMln2T17B2yeih2HdU9RbB8uy773eXZ90FwQ3Z6Kw7o9eyO0eqbrb1RR1uyM3jOv5Ck3UnRQ+ilMXquF5qn85ok/dACtv3P/AFVekxAHMoPip2m/K8bTLpReJRGG+v8A/CsWzJ/1CoMXN3hlNpyJYbA+7qAor0tyLzBTRXSp99Zv5FNOPLeOjDOyn/bYP4FTOe21AsFThKAxmOrO/XxUz7kfXQmujjtADD5rxT3qX7sHnTf9PJcO7cfNPBM25/5fjsppE/p5ETbsbRktjtlqsbfNLlaN5ks+yevYO1FQ7LuqfqUWyfLsu+Hl2fdDIN2eisW6PXsjrPVDWFJoa7ohki3rOv5CkDnRua2mlSxOkjZ3Oap4nPYxjKUBBU8csuHsijq60cd3c0aeKaH4r3ECjlDDhX6cdCgjkjv1u6TVRRzxsLas1nSnQf6cxMI06yVSe4G+ZqpWqfHKXQkEeYpInF7ZGEB/f4p0cpnZJ5vmilFckzgS+bs0ToSJMSI0PrDuKuyYrXG7QDUp43SMoKa61T2zOw9nQap7WvaWu71BG6MODnV06/x21GkB8crBee0eOW0OrK5RNuxtCtG3ks+yevYO1FQ7Luqeodkrv8qy74eXZ90Mg3Z6Kxbo9eyOs9UNbeqtBpE7LBvmf2Ttp9G3rlsjazdMhNASm+fIPE5J95ks+yevYO1FQ6n9U9Q7JR1nyrLvm+XBuhk+7PRWHde/sjrPVDab1VtPmAeOWy74f2Tt33eWxDbOS0GkLlZBWXoMjnXnOPjks+o9gVD6/VPUGpHWevlWbfN8uz7oZPuyrDuvf2XeeqG03qrafOaMtj3p6fiFP6Go4haOIy6OIy1bzDL1Kq3mHkVbzBVbzDyagayFeZzjyKt5grzOceQSBrNFfj5wgQRUHISAKkrFi5wgQRUHJixj1kCHCoP4VbtpnTLZBSHqclsPmtCsQ2ynGjXHwTdWSz+t2MP3nVPUGpHWevlWbfN8uDdDJ92eisO59/Zd56obTeqtLqzu8Mth1vP4hp06TrWnxQcRqJUU943XfFS7p/kQblil3r+qaS0ghAhwBCtO696j3jOuSSUR9U6R7tZQaT6pVKdygrhaVatUai3rOuSTdP6LuTNhnTJaDWU+GSB1Y6cMlq1MVKmgCMbxrYmuc3SCo3321+KJAFSnzudq0BAE9xKunkKs+mUeGUm84njkabzWnLaj5zW5LM7abktG6OSzvobp713p22/qrNuvf+FW3eN6ZYRSFnTJbD6QDwVlHoVPuXJmzks/rdgVD951T1DqTto9fKs++Z5cG6COpeoeisO59/Zd56obQTjV7j45bCPMefH8PC7z1Vn3Q6q0NBZe7wvFTbp3Rdybst0dyqcku9eqeaCrO+huHv1K07r3pm8Z1TjQOPBE1JJUMNfPd7kNGpHTryWrVH1Ue9Z1VCpN0/ovVTNhnRaqlE1qVMy7h/xVmdR9OOS1ao+qi3zOuSQASOorL66tDquu8Exhe6iHmigye7JM6kR8VGKvYPFSikrgrMfNLeGQJ7rz3FOZSBh8VE67I05LRuihpICOg04KJ99oKfvH9VZ917/wq270fxyjZGS0n0zlCKRM6K1OowDiUMln9bsYtcv8k9QJ207r5Vn3zPLg3QR1BfdnorFuff2IXHr5Nk3Hv/Dwu89VFM1jLpBUs1/QNATG3nAKbdP6ZMWTnWLJzlMNWMPgpt89RMvwPH6lp96kffs9UzeM6q0bo9UdS7h0U8jmXbqziXiFBK97iHcFatUfXJe/Uq+KOpM3bOindSPqmNvPaFaG1Z0QNCDktWqPqgbpBCNokPBMY55oFGwMACftv6qy6no6AT4LOJeZY83NktR0tarMPPJ4K1N0tcoXXZB45JDdjcUBqCeysZb4ZGOvMaVaN0U3ab1VpZR15QPuv6qTev6qz7r3/hVt3o6ZGjzm9cr9L3dUNAHRWq75gOWz+t2MW1L1T+9QJ227r5UG9Z5cG6COy1fdnorFuvf2IXeeuQZYBSFnT8PC73dUyFz23gQhZeLkxjWDQpd0/ou5COK63zBqWHF7Nq0KXfPVl2HfyVoZddeGoprvMe3imbcfVTisbl3KJ19gTmsdtNqp2tbILopoVl3jv4q1bMfVM3jOqo3lb8E9rcN/mjVwXqpmwzorSfPA4ZLx4nJC69GPBWrZj6pgDpGgp9nbQ3UEx95oKlFJXKzvDXEHvySxRticQ3K9157itPdVafHIDUAq1O0NatJ1BUdyuyWZ2hzVPuim7Teqe28C1EEGnBONTVWbde/8Ktu9HTJFvWdcncU3S8dclurfb0TDVuSz+t2MW1L/ACT+9QJ+27r5UG9Z18uDdBHZavuz0Vi3Xv7ELvPXyQKNA8Pw8Lvd1Vn3Pvyybp/RdyFpoALizr9tRSYja0ppU29erLu3dU5t5paqEEgpm8Z1ySRmM+HcmuLTVpWdHvYFI++6tFZd47+KtWzH1Ue8Z1RT92/ou5R7DOicbz3FWYUYTxKqpW3ZXBWZ3nFqtWyzqot6zqu9PF17h4qzHQ5qmivio1jI2d7RTWnzuc0tujJI67GT4ZIxdjaFrBC8FZjVlOCmN6QqyjS5yqrSKPB4qJ12QK0bpybtNyWlmi+Pfks269/4VbdtvTJZ98zI/dv6KHes65LY5wfoXcMln9bsCo9uXqn96g70/eO6+VDvWdfLg3ITtli+7PRWLde/sQu89cgyRisjB4/iOamp88KNlxl2uVwvNI4rNP3fks1/c+SzVvtXfBRx4YIvV0p9nvOLr6jjw20rXJJA2R1a0QszAQb7tGTwKNmiPELNB7T5IWVve8psbGbIUkYkAqSKIWaMEG87RkIqCOKzWLmervm3Qe6izVnO5NaGtDRkkibIQSaJtna1wcHFPjEgFTqTbO1rg68dGR8LXuqSUyFrHVDjkdGx+sLNWcxWax8zkIoR92Pensa8Udq8Fm0XF2U2eIkk1TImM2arNof1fFNY1go3I5jXijlm8PA/FOaHChWBCO45O6izeHgg1rRQfhVt1syWbftyTbp6s++ZktG2VXRks/rdjHtzdU/vUCfvH9fKh3rOvl2fdNR2GL7s9FYtyOxCOs9fIsgrOPAf2UtupmSy74ZLRuHqy78ZJaGV2laO45LP63Yx7yXqn96hUm8f18qHeM6+XZ9yE7Yavuz0Vi3I7EI6z1yDJYW7bv7KWzdjrksu/GS07lysu+92SXfe9UAyWfW7sWbyXqn96hUm8f18qLeM6+XZ901O2GL7s9FYtyOxC7z1yDJZBSAeJ/spaR6E5LNvhktW5Ksm+92SbSXHgV45LPrd2LN7L1UneoVLvHdfKi3jOvlwbpqOwxfdnorFuB2XeVxQyMbdY1vh+R7SXtY1zXEecAnF27YeruCtF+OAubI6oRY64CJnVUpeJ4WiR1Ha04vjmjF8kO7ipSQw3dZ1KCS/GK6xoKdfzljMR1C2qkxI232vJprBTXB7Q7iE2V2Np2XbPuRIaKk/kGQVjf0yWbfNyWrclWTfe7JX0zx4qlMln1u7Fu+lT+9QqXev6+VHts6+XBump2wxfdnorHuh2XecgULb0rB4/ki2bofzCq6zO06Yz38Fa9NmfRYbLrHV1adam+0Wb3oRsBrTTxXnPlq0jzE2sVoo46H/APynfbIv4FTPAY4d50ALTFAxnrUopYpcMaR5mkK9HJEHO1H8g9xVNJUG+ZktO4crLvhkmcWWhx8VoOkZLPrd2I30qk71Apt67ymbbevlwbpqdsNX3Z6Kx7kdj3rvPXIFYm1e53Afkh8bH7QqqClO5YUVKXdCwIeVGKMmpbkaxjdkJ0bHHS1GKNxqWoMY3U1FjHaSEQCKFYbKUu6PyFKKSuUW9Z1yWjcvVn3zMlpa0yatKaLopks+t3Yjfyp/eodam3zvKZtN6+XBum9E7YYvuz0Vi3A7LvPXLY20irxP9lrWKS14puh7euSXdP6KA+lZ1yWnRIjryWfad2P38qf3qHWp967ymbTevlwboI7tiO7PRWLcN7QaaBNbda1vAf0jntYKu1LO7PzJtohdqdkNoiD7ldKklZFtJj2vFWlPkbGKuTHte28NSJAFSm2mFzqA5HOawVJWfQ+Kjljk2TlzyDiULXAfWQIOkI2uAGhKz2DiVHaIpDRqfaY2OunXkdaoWuonSsbHfNaLPYPFZ9B4rEaY7/cs+h8Vn0Himva8Vack07IqXk1wc0OHenvDG3iorTHK66MrrbG1xbQoGoBUsgiZeKhtDJq0UsmGy9RQzCVtQMk1pbCQLtaoaQCp7UIXAXap8tyHEomW5rnBt1E0BK+sB7NSy4cd+iglxmXqUU0mEy9RQTYzL1KI2+hIw0xwe1ruKktoY8tuVooZcVl6lMk1swpLtyq+sf21Dao5dGo5J7Rg00VqrPaMauilMmfefdLe/JHar82HdyTSYcZcvrB/s0236fOYi8YZeOCz+TkCz6b2ahkc+K84aVHbSZKOGjJZ7S+SUtNMk1te2QhoGhRPxI2uUtotLZHBrdCz20cAorRaXPaC3R0U8mGwuUFre6QB3flktsgkN3Uo332BytD3MhLm61ZrU57rryp3FkTnBWSR8jCXHvyWyaSNzbpQdbjpFULTaI3ekT3+gLm8FY5XvLrxqpSRG8jgrFK9968aqtKlOtUt8kO0VUb77GuVrc5sNQe9WS0kuuvKtTi2EkFWJznRGprpVotTr1xiza1O03kyeaF91/a2waGnINkJ+w7oo9D2dclq2gtOSDaPYFf8xKn96h1qfeu8pusdfLg3Q6I7tiO7PRWPcjsQuK4qysvSt8P6W2fZyrLBHK117ip7IGtvM7lYpS5padYUn2s/yX0hsxqyzYb6HUVbt03qrJuArbJdjpxV10dx6Y680OVvJvNHcoobI5g4pllmjmq3VkOy7orNGySQhynskQYS3Qvo9585qo11qIdqvLNLNy/NRwxM2QrX9pVptN1txutWWzeu9Wz7O5WSKF7CXjvWbWXlHxUgDYHAaqKxRseXXhVS2aDDOiisBN9w7sn0h92rPuWdFb5Nliuus8rCgaiqlfcjc5Njc9kj+CsUl6KnBW37OVG90bmvVpcHWW8FYN0euT6Q3jOiZu2dF9IbxnRWj7F7gqUa1/6laJf9LXmCLbtzxVr+yj3Kwbk9Vbfs56qwbp3VBt58nvVifWA/pR8/Ef4qwbj35LX9q+CuMpshWhuDP5vVNNWg+ClOPaqKP0Fpu5CCZH04qxTXm3DrCs/2z3nJa/sz1YLtx1aa1bjFQUpVQ/Yj0KskscZdfWeWfj8kHB8d4aqINc4up3KyTX2XTrCsW/d71K+5G5yghxRI4qwP2mHJ/wA7/wB2S3PvOawKeHCw3BRvvxgqeS5ESoYMSJ7lYZNbFa9w5XXBok8U+XFsjj396sG7d1yfSG0xMtsIa0aVPLnD23QUW3bKW/pX0frepty/ovo/W/orW+7D1UdnrZnHvVgk0OYVbdx71huEbZRxT5hLZCe/vVi3D1ZBen0qWVsQq5G2WcnZQNQCO0tIrCckRrEzou4rUfeu4K1UqxHJBtO7B20F/wAxKn96h1qffO8pusdfLg3Q6J2wxHdnorHuR2XFcVYW+Y5/9LbPs7lYNh/VS7p/RWDeu6KT7Z/3L6Q2Y1JDWBkjeGlOmv2cNOsFWPcNVreHzeAU8kD4Q0O0hWGSoLFNFHKKOKdYZRsmqinlifddkOy7oosW/wCj1pzbbJocCrNBhN8U5pdaHDxWYy+0Cs8L4q3nVVt3/uRglwsQqxzX23TrCtn2dygsxlbUOoswd7RPFIHD9KgikkrcdRPEjXXZCVZ442M8zv71ebWl4VX0h92oD6BnROkDp7ztVVap4ZQLtahWOS9FTgrfJssUNphZDcIKsslyYcCrbuHKGHFsh4g6EJSInxFWDdHrk+kNtnRR7tnRfSG9Z/FT/YvcExl6xSeDk6S/DFHwKtjbroh+lWv7L8FYN07qrbuD1X0fuj1VlFbS4dU1+FjNQbSwuPEqwbj35LX9q+GS36ZgPBPdh2ev6VDNhPvXaqebFcHXaKzPvxNKs/2s+9TMNnnvDUrMa2oHJa/s71BZjMCb1KJtgbXznp4AhcByqyQtlc693LMoOUoNDGXRqorFvnqVrrPNUalYt+Vb5NTFFPNGyjY0HubKH0ppQNaFH7b/ANyJpUovc6W8BXSpZZ5G0dGrBJrYrc+rmsCjltTG3RH8kxzo5Q4imlWrTZnKxtDoHtPFOvxF7F9H7t3XJ9IbTELLE+JuihprUT3WeW65SedE7orC4CQgq0ECJ/RfR421a3X5bo7k1tuAoBoTb8MwvCitn2dWRodZrp4qRronOYrDuXIf6e0aUTDK3SQQrTghww1FumdO0Iq0jJZjWEZJNDndUw1Y3orZW42nFDVks+0ewK/5iRP71DtK0b13lN1jr5cG6b0R2GI7s9FY9yEOwC45ImXImN8P6W2fZ3KzWpsQcC0mqlthlbda3WrJCY21OsqX7Z/3L6R2WKzj/Ts6K0Q4Unh3KB9yyVVmhEznF2pZjB4oegtCtsbrwkbqTbdRovMXnWmatMh2XdFYt+crn3LSXU719Y/tqC14r7tyitn2lUBbTwTw6zzK0SNfZLwUFqMLaXar6wd7MISYlmc6lNC+j9p6tMGKzxCskpY7DcnCSzzF1FJJJanto1TnCs933KyWdrwXPajZICNiis5dDOQdSoZ7Tp1LNbP7MK1wYZa5jdCldiWOverDXB96tlnN6+0a9asIIjd1yWuAytBbrCZabRELt1Bk1okBcFamk2dwAViYcGQOGtQwPxmgtNAVbmOdK2jTqTo78Nw8E3ObM4+anvtFooLqgiwow1WaN4tJJae9WqB+MS1pIKmjIsgYArE1zYdIppyWuKV095rCVft/AqCyvL78qtokfdaxpKghDIxUaVLE18bhQKxMmjJDm6FDDK203i3RVTxCVhHf3KzWeZszS5uS0Nc+FzW61Y43xtdebTI8VY4eCZDa49lpVPpDxUAnuuxdassEkcpLmqeESsp39ystnljkq4J1mmfPeI0VyWqAygXdaszZGx0f3I2aXOb/AHVVoa90ZDNZVlgdEDe15M1lZNfZSiFlldPfdSmS02cy0u61gymzYZpVWaF0TCCrRZsUaNas0LomuByWmzumLaEaEwXWNHBWizCahBoVDG+Nl1zqqWxVdVjqLMZjtPUcQjZRqjshbLfc6uS0WbGoa0KMDnQYZd71BFhMu1qp7O2ammhUEOC0itVLAyUed8V9X/uKOxRt1mvbTtuyuVjPmOHjktA9K9Wc1harRuuirUZINs9Oxd9pkT9ZUO0rRvT5Q1jy4N0OiO7Z0R3Z6Kx7hvYjI3bb1/piAdBCwYfZhBjG6mjJcjrW6KpzWu1iqoBoCLWu2hVXGUpdFE1rW6hTIWMOtoyYURO7CAA1CmUBo1NGW6zlCuM5QrreUK609wyEA6wqDgqN4BUHAeUABqH5htjfOaVYz5zxktY9L7lZD6L3qUVicE3Vkg2z07F/2l6f3qHaVp3x8oeXBuh0Tt2xHdnorJuG9iFx6pm23r+aqjj5VQO/8JtQrF0VlPpRktg2CrGdsI6j0TWkDX35INv3di/7S9P71FtK073yh5cO6HRHdtR2D0Vj3DexC4pm2zr+IttMmc3O6qllbE2pUU1pmfo0NyWq0vY+6xWWYysN7WnbLuiFptTzRulGa2t0kKzWjGGkaQrVPJHMA13chqCtc8rJgGu7lO9zbPeGtMltr9kkrObVEfPUbxIwOCtdoeJLrHUVklMjNJ0hWgWov9HWifLamGjnlBtv4n4q2ySMw6OI0Jrbc4BwcadUI7cCNJ+Ktr3NjbQ00qx2gu8x509ytrnNiBaaaVZXF0DSTktckgnIa4hYVu4n4qK0SxyXJMltmILWgqxTEucxxyDFfKWtedaza2D1vmrLaH37jyre4hzKHuUkUkkUVx1NCmjmipefr8Uyz2h7Q4PT5cCAV0uTY7RaPOvaE+O0Wfzr2hWebGZ49+T6QJFzSonhtna5x7leltMujUnRiOzuA4L6PJ89Tbl/RfR+t6cbrSU5znEv8VC+/G0q37kdVYtx78tpeZJnU7lYZKsLeH4QRVpCb5sg8DktY9GDwKsh9L1yFtHv65INvsCnfaXJ/eotpWne+UPLh3beiOw3ojsHorJuG9iEFHvGdfxG+GWouPcVJKZpPOOhRsaxgDUTdaSoW487iVA7BtBan7Luis8oikLin25paQGlWCOl56t2+HRN2W9Fbt8OitP2U9ArHNHG1wcaK12iORoDVZqx2ap6qzMxpnEqE4Npu5Lfvh0TdlvRfSGuNR20sYG3NSjtxc8Nua19IbpvVXXMDJArTIJLK13irH9nbktv2lfWB9movTWi845GentfvUwwLVUdUDUA8UyTDnLqd5X1hwjVlie6XEcF9I7TOii3TOi+kdTFZtxGvpDbZ0UIpEzopBWN48F9H7xw8Mn0h92nPke0N7mqwuYWUGtTbp/RfR2t6m3MnRfR+0/orbJdju8VDCDZT4qwSUcYyrfuR1Vh3HvyTPuROKsLQXPcUw4Fq8K/hNobdlPxTTVjT4KcVheojSRh8cloHn9ckG32L/tLuid3qLaVq3vu7WHdjojsNR2D0Vk3LeyCh0SN/EXsv2lzeLlabKGxgt7tasU9RcOvuVtkux3eKhdOzYbr8FKZS689tCo334K+CsjGulo4J1mgofMAVkcWz3RqVv3reijN5jSOCtprOKK0/ZT0Cslnjla69VNskDTqVufdjDR3qIWoD0Y0FStmBvSBQPxImlW7fDom7Lei+kfu1Z8PAZs6l6L9K+kN03qrPGJLJdKdfZeYVYvs7clt+0/BDBoNhWvDxRh/JTyXbMOJChinIvRqWC0gXnqwyXo6cqg+1+8q1WYObeYNIVinr6N3uX0jrjUO6Z0X0jqjVm3DFb4yQ147lZbQwsDXGhCtNpY1hANSVYIyLz8n0h92rLG3AGjXrRvWadVEkJp3hWWURSG8p7RFhuAdWq+j27ZVoJmtF0dFmEntE5j7PK3Srab1mafFWW0RRxXXO71ndn51b5Nlg6ptgeWg36KayuiF69VWWTEiHEfhFsboa5WZ1YR4I6WuHgtXuQ0gFWn1ckG37uxl+1Hond6i21at72sW6HRHYajsO6KybhvYjJHvG9fxEWaTOb/dVa0bHK2SrCFNZ55XgmiaLrQFPFixlqs8EsbXtNNKzGfiFmU/e9WezCLTrKngEzad6zS0t0B2jqobGQ688qZmJG5o71ZYHQh1Tknsr5ZK3hRAXQAposWMtVngdDUF1Qp7KZXh15AUACtFnxrvnUovq4+0X1efaKaDFja29Sihjwo7taqeyiUg1oVDHhR3a1yT2TFfev0X1d+4o7Cxrqk1Vos2NTzqUUbBGwNTgHNIKgsohdUPTLIGzYl/I6xNL7wfRTWYTXau1JrbrA3gp4BNSppRRsw2Btcj7BGTodRMsEYOl1VoAoMk0DZqVOpMYGMDQpYGS0vKGERCgcVLZYpDXUULBEO8oNDW0GpMs0THXhrySwRy0vLAjMeGa0WY2fxWY2fxRskJdeNcj2te0tdqUULIq3fwiZt6JysbtDhkmFJHhQGsLVafVyQ7zsCpvtJ6J3eo9tWree7tYt0P4r1G9Edh3RWTcN7EIKPeM6/2bg8y0luS1ik3UKxnzHDxVp9XJDvOwKl+0nonKPbVq3g6doVHux0XqtR2HdFZNwzsgo94zr/ZufzbRG/JbBsFWM+kI4hWn1ckO87Aqb7R7kVHtq17Y6drHux0R2Go7Luism4Z2ce8Z1/Jr5C0hobUlYxDXl0dC1NdOaeiFOqxpDepHob4p0wEQeBr1BCVuFiLFlpeMPm/NSy3A2grVPlusa4d5H5GtTaxV4JhvMafBWkVh6KF1JWq06m5It4Oxn+0e5FR7ate23tCo92OiOwEdl3RWXcM7OPeM6/k20XatvjzeYdy0mOYAuc2miqiNnBbR76qkNZb5fW93IB78JgNLoqsOQCSPX6wUk18eaXh3Krssklb1262iuvEWGfVePh+RiKtIVm3dOBTxVjh4LUVMasYckW8Hl1RKn+0e5FR7ate03tCmbsdF6rUdT+isu4b2QUe8Z1/J9clclclfyPH5s0reOnJIKPcPFVrBHki3g7Aqff+7IzbVr2m9q3djovVC7n9FZdwzsgo943r+KV00/ND95G73ZLUKTHxUR80jxyRbwdgVad+OmRm2rXtN7QpmwP4r1Wr2nRWXcM7IKPeM6/kW0vcyElp0pj7dI280qG1SYmHKFaZp22i4xyu/SPMmGdsLzJtKJ9tlBuvRntcBGLpCtcrmwB7DSqfM/Mw+ulWO0l/mvOlWmWRtojaHaCrRPgt8SmttsvnX6KK0Tslw5dKt8j2Yd11FLaBFGOYhWUTyG+95pwUr7kbnKG0yiRpc40KnjkeBhvuqTOI5AwynSoYJ2PBdLUZIHvNsc28afj79nJbhsFRetki3rewKtW/HTIzbVs2m9oUzYHRdwXtOisu4Yh2IUe8Z1/Its+zuUFqdFHdEdVE2Sa0Yjm0CthOdimtYn0jyqshszsTaorPNNG11xlR3qstseAaCitwpZgOCd/w4LDcyKOZqlkEs0DgvpDexJ7rkVQK6FnxvCsS+kfuk4S0ErhoUMjZIw4L6Qk2WKcw4MYa7S1WaS/CFbPtUeWD7c78gDUrWKw9CotZyR7xvYFWnft6ZG7atmtvaFN2B0XqtXtOisu4Z2PcUFHvGdfyLa/s7lYdx78lr821B1NS+sf2SmzY0Mvm00L6OHmyK0xOhlEjFanYllBHFOB+rwrKy9ZQ0hYLo5wKd6tcGKzRrCZa5om3Xx1oiJrTI11yi+kGuOFQVVwPhDTyqz4tnlLS03Vhme0m803VmVn4Kx345HMINFa2PNoYQ05YmPFtJumn5BlFYnjwUWs9MjN43sCrVvm9MjdtWv1e0Kbse5eqF3ydFZdwzse4oKLeM6/knRw/KzRR78ke8b2BVp3zeiCG2rX6vaFN2PcvVC9p0Ksu4j6dj3FBRbxnX8C0ccmjiMt5vMMtRxyVB1FVA1lEgayBkxIz64yFzW6zRaCNCNBpJQnhJpiBatKa5rhVpqiQBUrOIPaBNc12y6qdNC00LxVZxZ/ahOkja0OLtBWdWf2gTXsfsmqJAFSmSxybLqpzmsaXHUmPZIKtKM0Ykw6+ciQ0VJWfWeusprmvFWmqbNG6QsB84KSaOIecUx4e2o1J9oijddcUXNDS7uWfWbiU22QOcACcj7ZCxxaaptsgcaVyS2iOIgOQIIBCltccTrpBX1hDwcjaGCHFpoX1hFyuUNojl2daJABJUNqjlddCe660u4KGUTMvAKS0NZI1lNeTOm4uG5tFLK2Jl4qKXEZfu0UdsY+S7T3o6ASoLU2U0pQqafCc0XdafI1jbxWfH1YtCgtLJvA5JbbhyFtxXxh3/BRW3EkDbmtS2sslLBHVZ7J7AqW0GONjruvuUE+MDooprZhyXbtVLaMOJj7utZ5P7BQWgTV0UKjtBdO6O7qTrXLiOY2MGiz17T6SKiBBAI1K0WsxPugJjw9gcp7W6KW7QUTpPRGRvCqs0rpYrzqa0+1vL7sLa+KzyeJwxo9CnmLIcRiieXxMce/+tkbS0SZI94zr2BVq3zOmQbatfq9q3Y9y9UL2vQqzbiPp2J1HohqUW9Z1/AfSWuU6aMCksjom345DoTZsWyPd3gaVZbKJmFxcRpTmus07A19aq2TOZRjdbk36PbTz3mqs0doikIOwrTJhwuKhLoZI3H1lLun9FZpsJ44FW3fwr6Q2oVbyaRju71m0Dmeik85QtkbG0P1q1EyziNvcrC+rHRn1V9IE+j5e9YFkez0bqO8Vdeyyva86aL6P3B6qfcSdFZIIZIyXjTVR0jtobG7zVKGG2uD9lXPo7iFbqCzspqqmRWPDbeIrRWP7Q+4fMVukuxXe9yjBs08ddTgrV9nkVllMTxXZcpP+IMVqJktDYu5Gz2draEDqrLC2JxpKDXuQlEVrlcVA3Opi551dy1BFrrS+Z/BWOTEhunuVujY2IFrQNKhjjw2G6K0yMANueCFarPHhOIbQhWN5dACe5XTaZpTwGhWGSsZYdbVanXbY0rPbN7L5K2EGyVGpQ2qztiaHDT0UHn2q+1tGq3SXYqcU6M2cwv461MawPP6VZbU2KO6QU+YS2mMgZLZDfbfbtNQc+1OY06hrVpcIoKDonQmOKKTvV6/DX9KYHD0g7irTKJMBwVtNXQt7kXMhZp1KJ9ldLVtb2SVt+1vb4ITf6MjvrRRsuWqIeCmeWW0uAqs8m9gVb93H1UPobRTuLU8XmSSfqVq+ywptqmDAMJWKhkefW4KD7c9Q/bpFagDA+qsbv9NU9yhDZXTOeRpVhftRnuVqbetTW8QopDGJoH8NCsxOZSr6PAwSe+qltkdS18BNCrQ4PsV4Cg4KzfZ4/wCttA9MDxbkZvGdewKte9Z0QQ3itnq9qNj3L1Wr2vQqzblnTsTqPRDUot6zr+AO2XdF9HmmI3vUzgyJ5PBWUf6OdQWd8sRLX08FZAzGpJt9yt2iaJ6lD5Y/Rup4qN0zbS1jpaq3vq8M4KaUyMaMIi73qOTEsrvBqghxbK/iDoV9znRB3qmi+kNqFTywi7HI3WFLYow0va+iskxzdxd6qhfMJHSMjvJj3x2kPc27eVomjaQx7KgqayQBhc11FZ3udZJa9wX0fuT1U+5k6KzWVs0d4uI0qGyxRGo0lPax1uIfqWa2Pg34q3/Z204o2Jhga9m1SqsEjS25SjgrQXzWmjBW6pxa3CsjNSMmJYXHwUcOLYhxChc42mOvdoVqrFaGy9yldZZmi9IrFTOjd1IRiS2vadVVOw2aYSM1K0TjNrzfWUEVrDasoAVZ70Fouv719IbkdVFumdMl9rLc8uOhWm1RmMtYakoegsXiVBDart5jqVUd+z2kX/WVqIbbGk6lnVj8PgrW9r7JVp0VUVnjksrdGnirLKY3mF/uU1bRabje5SWSe5pkrRQyXrJI3vaFYADDq71ahS1RZO49F9H7UqtRxZmxhGxSXd97lZH+ZJGe5WFocyUHipIzFNd8Va4i9jXN1hC2xllJGaVD59pD2soMn/8AoIxHOSzuvKT7exTPw7beIX1hHyuVsdfgjcOKtbfMieOCkZdsTeqtGmyxJltDWAYZVnDn2jEu0Ci+3PReYrU992qknlnFxsZCmBhsojGsqOwxljS6tU6I2aZjm1LVPXPInAaNCtsF8X26wrEPQvaR3oY1keaNvMKlmltAuNhUsbm2K5TSrL9nZ/W2kbByM229exte9jQQ3itmy3tRse5eqF7XoVZtxH07E6j0Q1KLes6/gM1jvPvxuulZnM8+llqEYxhGNujQrNCYYy2tdKnsuI8Pa66U+ISR3XrMphszaFBZGxm8TVyjs1JnSOdVHSKFRWUxiQX9DlZ4cFlK1T7G10t8Op4Kez4xZ51KKaBkzaH4rMD3zaE6ztwcIGgUUYiYGhTwNmAqaUT4GSMDXd3evq9vtTRCJgjwxqUMLYW3QU5oc0t4qGFsLboOSSxxSOLi4r6ug5nJ1nY6JsdTQJoutDR3LNYsTEFQfBRWeONxcK1KIqCCmWaNrHMFaOUcbY23W6lm0WJiU0pzWuFHDQsxs/ApkcceyEIY2yF4GlPYyRt1w0LNIKUu/NDQKJ8MbyC4aU+Nkgo4IAAADI6zQuNS3Sm2eBp0MCfGySl4VWoUT4o37Tap0MT9ptVm0HswsOO5du+bwTQGigTo43GpaKpscbTUNyCOMVo0aU1rWijRRFjCalunKGtbqFFcZWt3TkusrW6EA1uoIhp1jJcYfVC0DVkoNdFo4LRwVBwVG8oWjgtHDLQcPwufd+/I3bb1R7C2byNDWvvPerZst7UbHuXqhe16FWbcR9OxOy7ohqUW9Z1/Inv8nRxy6Fo45KtPei5rdZCBB1FVFaVyF7B6wWLFzhXmDW4Iua3WaZA5prQoua3WaITRHU8I0GkoFrtRqjJGDQuGQSMJuhwqnPYzaNFjwe0CbJG/ZdVGgTXsePNNU6aNpoXacgmiLrt7Tkzqz86baIXmgenyMjHnFChFQmyseSAdIRtMDTQuTbRC40D0aBRzRSGjSpJ4ozRxWe2fmQtERYXg6As9s/Mo7RFI660oWiIyXO9SSNjbecmuDmhw71LMyIAuqs/s/wCpR2qKSt2ugVWfwcHJlthe4NAdpUtqjidddVfWEH6kHtLL41L6wh4OUdshkNNI65Da4hJc05IrQySRzADUKO0NfI5l01CmtEcNK6TwTH323rtP6SfdZBtN6o9hbN5Gm6wvvT1Vr2W9r6nuXqtXtehVm3MfTsXbLuiGpQ71n9QbXM9xwo6hQ2svfceKFT2h8crGimlO0NJ8FZZ3Sh9e5C1WlxIawGizudhGLHoQNRVSOuxvcO4KyyvljJdxVonkjmY0airZPJFcud6vfSOvQrLaDLVrh5wUE8j7RIwnQFa5XxxVadNUZiyzCQ66IG3yNvg6FZbQ6SocNIVplwoqjX3KyWh7nlkhVpe5kDi06VY7QX+Y86e5Olkz4Mvebwy4kmfXb2jgpX3I3OVntEmK2+40cnGgJ4BME9qqcWis7p2S4b6kcVK/Djc5WeeRsrb7jR2S1EizvIUVoEdka5xqVZ2TTOxZHGncFa53hwij1lZjLSuMbysc73OMcmsLHfHaXGvera//AEwc06ynyOZY2Ea6KOzYrL2N53BWcT3HMk9xVosuCy9fKgsd5jH4hU7MS23K61NY8JheJDoUcjn2JxPBfR+496n+3R+5Wz7TErRO6R2FGoYBCzi5RNjmkfjPIKhglim8w1YrR9siyTWOI336a61ZLNHM1xdXWra0MEDR3L6Q1QqxT3m4Z1hWDbnTWm1TOvHzQpLAyno9BRD22VwfrooLQIrP+qqssF70r9KmkuRucgHx3JuJT445mtLgnwxttbWU81RwRRE3Qpd0/orPaBFA7jVWSG96V5qpX3I3OV1zWtm/UmuDmA+CgwL78WimwC5mDrVurgx1UW7j6Ky/apU0Rm1PD9StTIG3cPX4K0SXbOOJCDXWd8TuKLI30JbVRxszxzbuhTsY2CS62iglsoZSQCqgfZ3O9G3SpQ7Hku9xUk2LYye8a1ZtxH0RAOsVU7Wi1xigoixoDqNA0KzTRR3sRtVHabNI8NDNPRWsgWphOqmlS2iyGMgCvuVka5tmfXvVmtEUV6+2qe+OeaO4LqkdcY53AIQufA6bvqrNJiRMPxVk+2y+9CXBtEzu9WQNlmc55q7h/Szbo5BrHVHsLZtxpusI709Va9gde19X3Luau6XoVZ9yzp2Ltl3RDUod6z+nIqKK7arM43RUKK0RvkF+Oj+Ktn2mNP2HdFYNmVQOma9+E2qnfO67jNoEZoo42EnQjPHLFLd5V9H7k9VbPtMXuX0jriT7VamUvNAVjhuC+TUuVl+1yr6Q3I6psYfZWtPBYNsh2HVCstoMhLHNo5Wx4dMxtdDdankjx2SRurxVrNbK4q4WRQzN96bIJLaxwyVbWlRVH/iK+kH6Gs+KmkgdFGGHzmqKVroA4nu0o2S958EqinnjlbHLpqvpCTZj+KnmgdFGGVvNUD8SJrlbPs0iZZ5JIy/uGpWObEjp3tT/ADfpCpyQedb3EKOMS2mdp8U57hE6F3cUHRiysxNVEbBXzonqxyyX3RvOpW/7P71Zvs8fRTMv267WilifE8CRxLSiGZs4M1XV9HH0Lh4qf7cz3L6Q3sals77OGSA9UyZrosT4oRWa1Vc3QVR9mna0PrVWn7bFkfu39F9HbD+q+kfueqt+qzq0xmJzZme9WDznTeKsjhFNIx2hWuHakxfcrOSbHKrLZRKxxPuVklMbzC9W9+zGEc5dDcMXmqwyXoy3vapvtzEVJu39FZLO2UOJVneYJTE/Urc/ZYO9XLZhXLnmqwyea5h1hWdsRlkxKK0sszW1jPneCtN51kjJ1qCaPCb5w0BWPTaJHLDbJa3tKZY4WmtFar0swY3uUsVrLPP1BWOS/F4hM+3lWncP6KymzYXn3a+KjdZ60ju18FF9ukVpjMLyBsuVl+zsyWr7XF7k71lZJIWX8Siziydzm/BWumdR+5WqygC/EKU7lBNjQnmA0qySQsv4lFanwSXcLa8Fa3nDij7zrQslqDaCXRwVjJindE7vVm+3S+9Rsa63PB41VrjMUgmYopGysDh/STbo5BrHXsbZtxJusdUd8eqte7HXtfVXcF3S9CrPuWdEOwdsO6IKHes/p3AuY4DWo7TJBVsjSV51pna4MoArbE43ZGitE62ucy6IzVWSJzIjXvUMj4XPOGTVSSzTi4IiE2BmExjxWiEETWuDW0qFG+aylzTHUJjJbROJHNoArex7jFdaSpIxLHdPBWTGieY3MNOKkjnhnMkYqCn5zabrcO6FNZ78NwdybLbYm3MKvirNDK1zpXjTwUFlLnPdMz3KWxxGM3GUcrkxsboyzzu5QRUs7WPCisssdoabvmjvySwTsnMsWmqs8EuLiy/BZvI+0l8jfNRs8JBGGFZrPIwSMePNKEFshJwqEKKzTGUSTHUs2kfaTJIBdRhiIIuBWSGWG+HUu9ynYZIXNGsqzxujia12tGyysnxIiKcFabMJgO5ywLdS7iCnVWaziEcTxUNney0Pk0UKtNkxSHNNCjAHQCN3cs1tbRdbLoVms2DUk1JVoiMsV0FRMuRtbwRszjahLXQpohKwtKs8L42FrnAhGxSNcTFJRQWS4++91Sp7NiyMde1JzQ5paVZ7M6Enz6tPcn2HziY33VFYg1157rxUtmvzMkvash0tIVngwQ7zq1U9nE13TSins4lDBe2UWBzLp1UUFmEBdR2tTWWObSdB4ofR7e+QoRMEZYNShhELaAqWyskderQrNW4gkLiSMjLOxkheCeifAx0okqajJQEEKGFkIN1S2eOXS6tULLHeDiXGnHIII2yF41o2KAmulNscDTqKoCKU0I2GDxUcbIxRoQhYJMTvyNhja4uA05GQxxklqwo79+nnJzQ4EFZnZ+VMs0LHXg3ShFGH36aU+NjxRwqmta0XW6sjo43ODi3TkzWz+zCFms4+7CdHG4glukZGxRtNWtos3g9mE2GJuywJ0cbnBxbU5DHGXXi0V4oRsDrwaK8VcYHXrorxRAIoQmsYzZaB/SS7p2QbQ69ja9uJN1jqnb49Va92OvYDyfVXcF3S9CrPuWdOxfsO6IKHes/q9HD+wku6dk7x17G2bUSbrHVP37v5K17odewHk+rk9WXoVZ9zH07F+w7ogod638VNusw9Y/BRyMkFWFZxDiYddKe9sbS52oLP7N+r4JpDhVp0KS0RRvDDWuSaZkLQXIW+Dg4Ka0RxXa1NdVFn8XI/4KW0xxFoIOkIW6EmhDgpJ2sfG2m0jaWNnwj8VNOIiyo2ipp2QjT8ELcKi/G5vivFR2tj5SyiltJjcRhE+KZay8ikJpxVotTYSBSqqLt4cFBamyuLaUKE9bQ6Kmoa1I64xzuAUMmJG19NagnxXSCmyp7WInBtKq8C28OCZarQ/ZhqoLTiFzXNuuCs0xlD6jUVaZjCwEDvWcWpovOi0KN4kYHBZ76e5Tza0U8hjiLgn2kMha47RGpB9qMd64K8ELTay+5cbVSTzx4V4N845Me1Oe9rGt80qC0Pc50cgo6isszpQ+vcUJnZ0Y+6ilcWxuI7gm2r/TiR+sqJ85YXu0aNAUUltlbVl1RY9Di09ykxLno9adPbGva1wbUqU2sHzLtFZZppC69Sn4jLunZOHY2zXH1TdY6qTfO6q1br39ifI9VD/wCkNmXoVBuWdOxfu39EFDvW/incVZ54omvD2V08FZatx5iLre4K7WEz3vOv6lO+/YXOHBWZrXWaMEDUrCaGdvc0qjZs4kJ0+qrLJiQtPf3r6R3Uf8lNOZ48NsDuqtQcwWUayFjW2v2YK2Ei0wECppqUsslocIiy4aq1aJrKFaIzJbZGjXdqpJsRsAO01+lEA/SPncNCtU1KtdAXN4qSYNsYcBSo0BXo2Rwua7zwdKe69A4/pVg+zBF8Uksxkd3UarDJehLa7Kja4B0rdbXKB4kthcOVT7iTorOLXgtuOF1WGofPe96xInvmc869SsUl6FzOVWfOWxOMWqulWIXsSUmrlYNUv8l9Ibpv8k+G1mLTJUUUcwFjrqpoV9mb0ob9a1Uj8Sw1VyVrY5jpATHh7Q4Jn/EH9FbtuD+WSPHxpsLiobO8PdI8+cQrD96P1Jv293RT7l/RMgkdBiA6tQUUomgJ76aVZYDIwkTFulBj4onUdfKgkndXEjuqzeknlkPdoCtb7sOjWdChZhxtH4jJu3dnbNcfVDWOql37uqtW69/YDye5DX7kNmXoVBuY+nYv2HdF3KHet/FbHG9jH32085Wtsr4wxg1nSsws9NRqmwTizTRXf4pmftjDBG3R3oWeSOzPa3S92tR2GAMbfbU96s8MkMrxT0Z1K2RPljaGDU5dwVrhllMZZTzV/wCJcI1LBI+aB+jzdatVnMtHM0PCkgmkdA40q3WsF2eGbuoprGXSh7Ka9KtFnxCHtddeE6C2yC7JKLqlsrnYLQRcYnWaEtIuBRQyNgdG4jwUcD2WYx3hVQ2ZjGAOaCU2zFk5ewi6RqVngMTXg6bxUNlwpi8HQntvsc3iFBHhRhlULM4Y1HbaigYxgaQChZrsxe00BGpWeHBaRWtSm2a7KXtdQHWFBBhX9OsqeHGZdrRZm/27qJ1kBjawO0BXG0pRCyUjey/ocmxjCwzpFFBBg1AdUcEIAJzLX3KaAS3NOyckcIje9wO1kfZGufea4tKhs7YqnWeKcLzSD3qKMRsudyZZmMe4tJ09yzCLmcoYGxVoTpyRQtiBDe8qSFst293H8SfsO6dkVbfu+qH/ANqbfu6q1bnsB5HBdyGs9F6kvRQbmPp2L92/pkh3rf7Pu2HdMhXDsLb93/Jd/vU2/d1Vp3PYDyOC7k3aPRepL0UG5j6di/Yf0QUG9b+TdA1nJeYPWHllwbpJ8kSxONA8VRkjDrpcKp8jGbTqK+y7evaEySN+y6v5AdsO6ZChqHYW37v+S7/ept+eqtO57AeR3jINo9F6kvRQ7pnTsZN2/pkg3rfyJb64Df8AqBTTSMcbsYoBrJVolD2WWTUL6ZO6QSPDPNGrxUdokMrI3taL3ArOLQ6SRscTTdKssk1yZxFfO+aitLzMI3hukd2S1Qto6QhzjTQFZtxH51U2KOS2Th41KN+BJaG+q0VTLW+9HeLSHcO5Z3LiOFWih1FTWhzXhjS0GlalG1vwLwpW/RYlqxsOra3aqSV0licXaw+iEk8b4w+ha9OtcnnOD2ih2VJLOZWNjI0tqrtWUdw0oRsx42xDY2nK618dredoO0J2FgxSya7upQQDNyJNAJqrO0OndIxtGUp1/IDtl3TIUNQ6dhbdUf8AJd/vU+/crTuewHkd4Xcm7T+i9SXood0zp2Mm7f0yWfej8h6wQsC1Pa2N9LodW8pYJXTPcA1wI0V7lmrzDAw08x2lZvI0TsY4XHbPgo7NM2SJ5DBd4KCIxvmJ9Z1Vms1yaO8KOdUKKzSNmZI64KCmhWdz3MJfzaFLFPfLo5NBGkFQx4UYZVOgmxnyRyNF5MsouyX3Vc/WVHZpA5t5zbrfDSn2WV14X2kHjrT7KascxwqBTSjZSYrpdpvVWF/qMWvq0Wa+hfHe2nVQsz77C+W8G6lmjqm7JRpKwfTNkrqbROFWkVoo7G6MgiY61JZLz3ESUDtoKay4lzz6XRoWbvMRYZia96hs7oiPSkjh+QDsu6ZChst6dhbdln8l3+9WjflWjcdgEcveOuRu0/ovUl6KHdM6djJu39EFZ96P7PnUemQpuyOnYW3ZZ/Jd5Vo3xVo3HYBHL3jrkbtSdF93L0UO6Z07GTdv6ZLPvR+J6OKq3mCqOYK83mCLmjW4IUOooEHUaolo1kBBzDqcCi+MGheAg+N2p4KaWuFQaoSRmtHjRrWcQe1ajLEGh18UPehNC7QJG5GvY+t11aa0ZIw8MvedwyCWIvLA8Xh3J8jIxV7qJ72MbecdGRsjHOc0HS3WsVl9zK+cNajnikdda7Ss4hxMO95ybIx7ntB0t1oSsxHR94FSop4pXFrTpQtMJkw6+dVOIaCT3LPrP+r4IEOAIOgploifIWDWpZ2Q3b3epJmRx3zqXBG2xhzhccaJloifG549XWs/j9lIn2pjI2PLXed3LPoqgOY9vVOma2VkfNqUszYnRgjaKfa2Mmwi069antTIHBpbVOkDY7/goJ2ztqEJgZ3RU0gIzDHEN3WK1VotDYKaK1TXBzA4cKqz2hs9dFCFDNi4mil00U8+Dd82tVnhaRiQOaD3qR4jjL1Z5xM0mlKIT1ndFTUNabaS+QtjZWneobRiOe1zbrmqK0Yhf5vmt71BahM8tu04KW0zRVrB5vFQzSyHzobopr/Cu45Cm7LenYW3Yb/JHWVaN98FPuD2ARyjW3rkZtSdF93L0UO7Z07GTdvyWfe+78NGtB7m2q9XRiUVpcXTudXQHAK1Yed0kJDLvcrKLHi+iLi6nerNKY5STsudQqFjXy2trtSNmhz3Cp5t2qtrI2Cztp5tVFmBkbcifWqkwM8mxhoVkDTaqwh2HTTVWDXaP5r6Qp6Cuq9pTsAzRZtWtdKnMQt0mIwuHAKzZuS/DhLDd702dzYMNujztJToo47G8M5dahdZxE2tkLzxVtu4NnoygvalJgS3WQQlr6odysOu0/yTquElorpD9CMowcX9NUw4eDPXSXaQvpDTHF4vUkhFmkgftNIombEfQKy/arUmf8QtH/TVlOE6OTuJIUP2izv53lWb7Xa+qZ/xC0f9NWV2EYpe4lwKhHp7O7mcVPupf4lWNrXWNtRxVlkuWWXwJomuYzCeHefe85W6jmweLlK5zIn2d3c4UTdlnQKJ8rLRaMOO9pTYXtitL3ihcNSs2fYLMMsu+Kt1/CgvbV9TPnkeyGa60HvU3m2yy9Fbt7Zf5q0svWm009UAqZ2MJZeDWhWx/oYGcaVVnljFrIZsvHzTxKbc/DIBp3pglFujxHAmncppGG1OvgloFFYH1iezlULXsjFoZ6r/ADuisJvGc8XK37MP81LjmVkdof5p1EK3P3caglbnZughr+4qaN77a9rDQkKxPpehIo5vzVuZS7KNB2Sp6QWW4O9YgYYHBjhd2lbtNkeeii3MX8fw1uw3p2Ft2G/yR2irTvvcFPuD2ARyjab1yM2pegX3cvRRbtnTsZd0/JZt57vw0a1hOLbVo9eoWE/Nm+abxlqVaLzbZiYRcLqhnvSUzcs8VBBehmY4a3aFYY5GGW+0hFjs/DqaLmtWxshdC5rC66ULRaC77IQmROzyZxb5pCijkgtHmgmJ3yVkjewz3m0q7QrXE+Qw3RWjtKo0agAnttDLU+WOK9UKOS0uJEkN0U11Vms1IHskbpcVHFOIJYnD+JUWfxRtYIW6PFTxzzMhq0BwdpVpgc+6+PbanstYlEsY0kaWplnmZZ5R67ym2CHDAc3zqa1m1pzfB0Uva69yfYoSwhrfOprT7PK+CFhpea5Wuy41C2l5NFGtHAJ0EzZjLC5unWCoIHtdJJI6r3LMnZth1Fb1VmpvWYg7tSWeTGdLC+hOuqgs7mOe976vcFmRzfDvCt6qzXzrOa7tPF5rm8Qm2OcNuZxRvBPsgMLYmu0V0+KfZ43Rlt0DRrRspMcTS/YKtNmbPTTQhDQAoocOSV9dpPbea5vEJtikaKNtLgn2YviYx0lS11aqeBszLp19xUlmEkbA53nN9ZMslHh75S+mpYDcWSSu22iFjYIHRXtZ1oWcYrXl1aClFNA2W6a0LSsEY+LXTSiMIMzZbxqAoYWxXqGtShAwSmQGlRpCigbEws1gqGBkN66TpUsLZQ2tdBqpomTMuuTLO1sgffc4gU0qWFkt0nWFhNxjL30onwMfI2TSHDgpYmyto7jVSQskLC6vmqRjZGFrtSMLTDhEmiaA1oaO78NZsN6dhbd2P5I6yrTvfcFNuD07AI5RtN65GbU3QL7uXoot2zoh2Eu6dks+8934jX83aq5WbtvTyyrbux/JHvVp3v8A2hS7h3TsAjlG03qu9R7U3uX3cvRRbtnTsZd07JZt4en9lBXs53UheV3ZI92zp2Ft3XvR1lWneD+IUm4d07AI5W7TeuSPXP0X3cqi3bOnYy7p2Szbbun9CdH4fUK8FeCqPy5bXUhA4nLHu29Owtu696KtO23+IT9w7+PYNRyt229V3qPXOjupfco9hnTsZt07JZtp3T8erkoqfqK/7l78lfy1b3ec0eC7hkj3bewtu696crTtt/iE7cu/j2ARyt229V3qP79O3UvuUe7Z07GbdOyWXaf0/HCVrWhVyadK0rVk0HID/QAg6jXyH2uBnrVTvpA+pEmz252qJCt0V19/5BtTr0z13DJFu2+WVbdyeqKtO0z+AR3Lv4lDy2o5W7beq9ZRf8wnbqX3KPYb07GbdOyWbW/p+Nk5da0LSqfqVP1Lzlo6LVkoi9rR5xATrdANVSnW1zwcFndpJVglke54c6qmfIy17ZOlWidsLfHuCstpMoffpoUv0gxuwLyY6+xruIU1sw5wynm96k+kWjYbVP8ApA3Bdbp71HJfgv8AfdUNsm8/vPcoRJPNQuPio62a1Xa6MttjmeG3NXeFFYWAek0ngmsY3ZaB+QnG61x4BONcsW7b5ZVt3JRVp2mfwC+5d/HsAjlZtt6rvUX/ADCfupfco9hvTsZt07JZtbumTR+M966ZNfRavJ6r/wCFNbWRuLQKlYtsm2RQJ1kLWl80ihhdM+63VxVreyGMQR+9QtFms5e7WVZhfkdM/U3Sm1tMr5HnzArPAZnGho3vU1x8wjiGgaE97YIhXuGhQxOtMrnu2e8qZwkkDIm6BoClDQWxN7tZ8VaX4EDYhromuugqxQ3GXjrK+kWbD/cop2YLC541I22OtGAuP5Ftj6Q04orhkh3Y7C2blyOpWjXH/AL7p38Sh5YRys229UNpRf8AMp+6k9yj2G9Oxm3Tsll1v6fjRWr3qi19PIr4IE0yjgnQQl94sRusbUmjQpJJLVKGt1dye9ljhut2irJAZX4r9Stzy+cR8Fa7sVnZC09UDI5oibxT5MCPBYfOO0VZYWwRmaRHEtk/h/8ACtMzWMwItQ2igMCK8dt2z4BWejTiO1N+ZT3ukcXu71Y7PiOvO2RktNpdKaeqrPZDKL1aBRWeOLUNPH8i259XhvBFDUMkO7HllWvcuR1K064v4Ibo/wAT2DUcrNtvVDaUOzaVJuZf+1M2G9Oxm3RyWXaf0/GtaOTUMpyd/kOIDSXalPO+0PDW6u4KzwCFn6u9NhmnnOJo4oANAA1BWmxmR99h096fYZxTvWbmKzuEe3TWrHZam/IPcrdjOlaynm9yggEUd3vOsqz2EiQmTTTV4p4kntJFNNfgFPYqxsbGdlCzR4OEQmtDGho1ZJLDG996tE1rWNDRq/IurSpHX3k+KpU0WrRkg3fv8sq17ly7vcrR91/BDdH+J7BqOVm8Z1Q2lDs2lP3UnVqZst6djNujksut3T8aGTvR1dg4hrS5x0KaeS0PujV3BWazCHXtHs9Fa0/JdrfdhPjksjL848E7aOSDd+/sLXuHru9ytGqL+Cbuz07BqOVm2zqhtKDZtKk3UnVqZst6djPujksu0/p+Mu1Fccg2ndjIxr23D3qCzMh1aTxTtpnVUNToXKh+U7dJV93hksDKMLuKftO65IN37/LKte4evVHRWjVD/BN3fuPYBHKzeM6obSg2bSpNzJ1ambLenYz7o5LLtP6fjJ1FDvyes7J3+WOOR20zIfVQ1fhtfwVzrrS7gnuvOJQFSAo23Gtan7buuSDY9/YWrcPXqjorRsw/xTN37uwCOWPeM6pu0oNi0qTcyfyambLenYz7o5LNrd0/GgqeK1PGXT5NFUZBpkPgFpvo6/ynbpKMDOOSxR3pa8MjjVxOSz7B69hatw/ovVHRWjYh/im7vsAjlZvGdUNpQbNpUm5k/k1M2W9Oxn3R65LNrf0/HNoeKBqK5AVXyaV00RNBVNFBkp/SaBrOXRxRc0a3Af0dfwi0SYkrjkscdyHqrQ8MiPitGimSz7J69hady/ohsjop93B0TN32DUcse8Z1Q2lBsWlSbp/8mpmyOnYz7r35LNrf0/GxqogKLZNe7vyEHuyW2aVhYGGimtD83ic0+c5WV7nwVcamqA4qMyyvk/1FyhVkfI90jXOvBuoq0Ty4zrhN1mtSyHAL2cuhRh72h7LT6TlKtb5G5t3Eu0q3uLYQWmnnhTy3LXCS7zbmlRX7VKXl1GN7kxxz+VtdF1W4kWV1D3qW0xGy0D/OupslywteeRWRz45Q153jahWsXrRZ2VIqpGOsjo3tkJaTQgpp/wDEJf8ApqxSFswqdDqqNznWtju4vVn+2WpM/wCIyfwX0fsS/wA8jf8AiTv+moIxacSSSp86gChrBa8GtWuFQrNMYpanYLqFROuy213BWezRyx4kmkuVlvMllgrUDV+M2qW5F4nJDHiSNaqdytha5wHBdwyWfZPXsLTuX9ENkdFPuoOhTN32ARys3jOqGtWfYtKk3Lv5tTNkdOxn3R65LLrf0/G9K16Ve06Fq2dI4IEHJaR/qbP4qJrnS4Z+7vKyvYyxhz9V5VAoo82xJcfm0KzODXzujrhAKGC0Pje4FtH66qzvkzaRrR57O5Svsr49DCJfBTslzazuIqWHSrRO20tZHGDW9pVpjv2yBp1XVQ2W06B6N6YP/EZD+hW77K/qpYmZmaMFbiffdZrLCBr1qezzRhkmJfuK1O9NZpQ0kUqpHOtTo2iNwaDUkoNP1hIaaMNYUmaVDTebIUInNNi0HXpTr8Frkkwy5r+Cs4e+0vmLC0UorO+WDEGA41cny2gsbIxhFDpaoA99qdM5l0XaJmNZXPbh32E1FFAyV8+PI2mjQFBZ70U7HilX6FZIXtx2yDWKKM2qzjDwr47irNFIHPlk2ndvXgqfhNrlvy+AyWCOjS/inuutJTrxIGWz7LuvYWjcydENgdFPuoPeo932ARys3jOqG0oN3aVJuXfzam6h07Gfde/JZtb+n42QgdP/AMhHUaI6NDda80nxXndzgVQkgmMGmpUoSREKlXPNoQ0DgtFKt0otbruD4KgHTgvd0CAoqDgMmjh29f6UlaTr/CrTLhxHicjGl7w1NbdaAFbnE0YEC7UHaT3oVpryWfU7r2Fo3UnRDYHRT7mD3qLY7AI5Y94zqhrVn2LT1Um6f/NqbqHRDsJ9378lm1v/ABwhavAoEdFdLQ7vWoNrxR1v6L7uq+8QbtV1IEDQNK0nxKAp+DVC0lU/C7XLfk8BksEWuQ+5OcGtJKeXPLq9fcnNDS17Roy2fU/sJ91J0TdgdFPuYPeothcfLHkR7xvVN2lBu7R1Um6P82puodjPu/fks2t/T8eu8FpHEK8f0lVPKq/oV4+AWvxV3ifwaq0qn4ZapcOOnecjGl7g0JjAxoaFaHg+Zw1okCTa1KMhzS34JuoZLPqd5ZU+6f0TdgdFNuIfeotld58tqOVm23qm7QVn3do6qXdn/qNTdQ7Gfd+/JZfX/IFBwVxvBXG8FQfg178P1aVaJcR5OSwxfeH3JzrrSV65PHWpWA0KhoyWjkdeSz+t2E26f0TdgdFNuIepUWwu89fLajlZvG9UNag3do6qTdH/AKgTdQQ7Cfd+/JBIGO09/wCZqqv4jbZqC4PfkijMjw0JrQ0BoVpmF+5wR06VpMg8ApYjeJGo96bW62vDJZ/W7Cbdv6JuwOil3EXUqHZXeevltRys3jOq71Z91aFJu/8A1Am6h2M+79+WKct0O1LWKj8wVCvKp/E5HiNhcU95e4k5LFDcZfOsqV9xhPerhvVJWnWPeENEj+FEdbB4o68ln9bsJt2/om7AUv2eLqVDso7TuvltRyx7xvVd4Vn3U6l3f/qBDUOxn3fv8iOVzD4Jj2v1flu8Fe8FpVFT8Vtk9910ahkssOLJ4DJNM17jwCEgGpqFHaLxBRJaWnu1FStHmo5LPrd5ZUu7f0TNgKT7PH/IqHZR2ndfLajlZtt65IN1OpN3/wCoE3UOxn3fvyHKCQdCjtAOh/x/KVVVV8FVaclFT8Ztc2Gy6NZyAEkBQRYUdPirRJQXAdJXmjQq1Gkak197S4aEDHQqri3i355YNbuwl3b+ibshSfZ2fyKh2U7ad18sI5WbxnVd4UG6n6qTd/8AqBDUOxtG79+Q+SyVzEyZj/A/2PkeI2FxUjy95JyWGD7w+5OeGNLii688u70XNGsBVcdfwQDg0jRp7kQWtqaaOCEt7W4DLZ9p3YSbDuiZsKT7O3+Sh1J227r5YRys3jOqG0FBup+pUm7/APUCGodjPu/fkPlsne3xCZKx3f8A2Ntc+I6g1DJBEZZKd3egABQK0Sl7qA+aEa9xCc12vWgDQuHervMVVtHawEGE3eBVKaBks+07p2Emy7ombCf9nb/JQ6inbbuvlhHKzeN6r1god1P71Jsf+oE3V2M+x78h7Fkz296baGO16PxrT5OnyNPl0VCqKhVFQqioVRUKoqKhVFQqhVCqFUKoqKioqKioVRUKoVQqioVRUVMlFRUKoVRGqoqeXTJRUVFRUKoVQqip5FsmNLjPerr+Uq4/lKs8bImUqK96nlutoO9PYSdRKw3dwIQMo1tJVKt0BFjwVcJIbQ0V0lurUhWgyQbR6dhJsO6Jmyn/AGcfyUOpO239fLHkR7xnVDWod3N1Kk2B/wBRDV2No2PfkoqFUKoVQqhVCqFUyUKaXt1FNtDvWahLGe+ivs5gr8fMFiR84WLFzrGi5ljRcyx4uKx4uKziLxWcReKziPgVnMfArOWcpWcs5Ss5ZylZy3lKzpvIVnTeQrOm8hWdN5Cs6byFZ03kKzocizr9v5rOv2/ms6Ps1nTuQLOn8gWdP5WrOn8rVnT+ULOpOVqzmTgFnUnBqzqTg1Z1Jwas6k4NWcycGrOZODVnMngs4k8FnEngs5k/Ss5l8FnEvgs4l4j4LOJeI+CziXiFnE3FY8vFY8vELOJuPyWPLzLHm5lnE3MseXmWPLzLHl51jzcyx5udY0vOVjS85WNLzlYsvOViy85WNLzlYsvOViy85TJnh4vONE6Z7jror7+cq+/nKvO5irz+Yq87mKq7mKq7mKvO5irzuYq87mKvP5nK87mKvP5irzuYqruY/FXncxVXcxVTxKqeJVTxK08StPHL71p4laeJWniVp4laeJVTxKqeJVXcxWniVp4nLp4laeJWnie308VU8SqniVU8xVTxK08V7/6KDaPTsH7LuiZsp/2f/uUOpP23dfLHkR7xnVDaUW7l6lSbI/6iHY2jY9/9dX8lVy1VfIqMlVUKuSoVQqqqqqhVCqFVVCqFUKoVVUKqqqhVVVVVVVVVCqqquSqqq5K9j7l7l7ivcVBtHp2D9l3RM2U7cf8AcodSfvH9fLHkR7xnVDWo93J/JP1D/qIdjaN378tVXJVVVVUKqqqquT3LTwK9xWngVp5SqO5SqO5SqP5Srr+Qq6/kKuychVyTkKuS+zKw5eQrDl5CsKXkWFLyLCl5Vgy8qwZeCwZeAWDL4LAl8FgSeCwJPBYEnFqwJOIWbv4hZu/mCzd/MFm7+YLN3c4Wbu5ws3dzhZuedZsedZuedZv+tZt+tZt+tZt+tZsOdZuOcrNxzlZu3nKzdvOVm7eYrN28xWbs5is3ZxKzePiVm8fFywI+JWBHxKwI/FYEfisCPxWBF4rBi8Vgx8FgxcFgxcFgxcqwYuVYMXKsKLlWFFyrCi5VhRcqwouVYUfKsKLlWFFyBYcfIsOPkCw4+QLDj5QsOPkCw4+QK5HyBXI+QK5HyBXI+UK5HyBXGcoVxnKFcZyhXGcoV1nKFdbyhXGcoV1vKFdZyhXW8oV1vKFdbyhXW8oVG8oVG8oV1vKFRvKFRvKFRvKFRvKFRvKFRvKFQcAqN4BUbwCoOAVBwVBwCoOAVG8AqDgqDgFQcAqDgFQcAqDgFQcFQcAqDgtHBaOC0cF7lo4LRwXuWj+rfqPRM2U7cf8AcodlP3j+vljyI94zqhrUe7k/kpNQ/wCoh2NAdYVxnKFdZyhXW8oVG8oVBwC0cAqDgFo4Be7tK/gw/OLtR6Jmyjuf+5Q6lJvHdfLHkR7xvVDWmbt/8k/UP+oh/bV2opuyjuT1UOoqTeP6+WPIj3rOqGtM3T/5J+ofzQ1If20dqKbs+9HcnqodSk3ruvlhHLHvGdUNYTd27+SdqH80EP7aO1Iavejuj1UOoqTev6+WPIj3jOqbrQ3Tv5p3q/zQ/tqdSHf1X3R6qHUVJvHeWPIj3jOqGsIbo/yR9X+SH9tXal//AFfdlQ96l3ruzj3jOqGsL7s/yTtTf5If2Gqq+XVV7Kvl6VpWlaeCoVQ8FQqh4Kh4KjuCo7gqO4KjuCuu4K65XXK6VdcrjlccrhRjNEdFeq9QqE0Kl3rvLHkR7xvVDaX3Z/kner/JDyq5Kqv4HXJXyKqvYaeC08Fp4LTwVDwVDwVHcFR3BUdwV13BUdwV13BXXcFdcrruCuPVx3BXHK45YblhuWG5Yblhu4rDdxCwncVhO4rCdxWEeKwjxWEeKwjxWEeZYX6lhfqWF+pYX6lhfqWEOZYY5lhjmWG3mVxnOrjOcfFXY+cfFXYucfFUi9oPiqQ+0HxXoPaN+K9B7RvxXoPaN+K/0/tG/FVs/tG/FVs/tW/FXrN7RvxV6z+0ar9m9o1X7N7Rqv2X2jVfsvtGrEsvtGrEsvtAsWy+0CxbLzhY1k5wsayc6xrJzLGsvN8lj2Xj8isezePwKx7N4/4lY9m/V/iVnFm/V/iVnFm/V/iVnFm4O/xKziz8r/8AFZxByP8A8VnMHK//ABWcwcj/APFZ1D7OT/FZ1F7OT/FZ1F7KT4LOo/ZSfBZ0z2MnwWdM9hJ8FnTfYSLOx7CRZ2PYSLOx7B6zr9h6zr9h6zv/AMu5Z1/5d3xWdH/bn4rOj/tz8VnTvYH4rOnew+azp/sP/cs6f7D/ANyzqT2HzWdyewHxWdS+xHxWdS+xb8VnUvsm/FZ1L7JvxWdTezZ8VnUvs2fFZ1NyM+KzqbkYs6m5WLOp+EazqfhGs6tH6FnNo/Qs4tHFizi0czFj2nmZ8FjWnnZ8FjWjnZ8FjWj2jfgsWf2zfgsSf2zfgr8/th8FI0sOk1r3r1CgpN4ezj3jUzSSvu/ej6v8kJY+YLEi5wsWPnCxoucLGi5wsaLnCxoucLGi9oFixc4WLF7RqxofaBY0PtAsaLnCxoucLGi5wsaLnCxoucLFi5wsWLnCxYudYsXOsSLmWLFzLEi5vksSLm+RWJHzH4FX4+b5K/HzH4FX2ePwV5nF3wVWfq/xXmfr/wAV5n6/8V5nCT/Febyyf4rzeST4LzeST4KjfZyfBUb7KT4LzfYyfBaPYyKn7D1/6D1T9h3yWn/bu+S87/bn5Lzv9ufiF5/sPmF5/sfmFWT2I/yC9J7Jv+QXpPZs/wAl6Xkj/wAl6Xlj/wAl6XhF/kvSftf5Lz+MXxXn88XxXne0i+KofaRLT7WNf+tGqfvMVP3mLR7dq8327fgvM9uPgvM9v8l5nt/kvR+3+S9H7f5L0Xtj8F6L2p+C9F7R3wXovaP+C9Fzv+C9HzyfBej5pPgvRc0nwXouMi9FxkXov3F6LhKqR8sqpHySqjPZy/FXY/ZS/FXI/Yy/FXI/YyfFXWewk/yVxv8At3/5K43/AGx/yVxv+2/9yuN/2vzWG3/afNYQ/wBoPisMf7Rqwv8AyjVhf+UasL/yjFhf+UYsI/7Viwj/ALVnwWG7/as+CuP/ANsz4K5J/to/grsn+3j/AMVdl9hH/irs3sY/8Vdm9jH/AIq5N7GP/FXZvZR/4qk/smf4hUn9m3/EKlo5G/AL/Uco+AVLTwHwC/1PAfAL/Vf/AKi/1X/6iralW1Ktq4r/AFPFf6niV/qeJX+p4r/UcSv9RxPxVLRxPxX+o4n4qk/H5qk/H5qk/E/FXZ+Kuz8fmrk3H5q5NxVyXirkquSq5KrkquS8Vck4q4/irknFXH8VcfxVx/FXH8VcfxVx3FXHcVcdxVx/FXHcVcdxVx3FYbuKuO4rDdxVx3MrjuKuHirh4rDPFYfirnisM8Vh+Kw/FYZ4rD8Vh+KwzxWGsNYaDOqw+qwuqze8KEFTWeSEHlQUu8PZx7xqj71pIoNdVE3CHir71fKvHgqqp4K87gqu4KruCq/gqv4Kr+C9JyqsvKqy8qrLyqsvBem4L03BenXp+C9OvTr06paP/wAVS0f/AIq7aePzV20f/irto4/NXJ+PzVyfisOfm+aw7RzfNYU/N81hTc/zWDNzLBm51m8vOs2k51m0nOs1f7RZo7nWaHnWZnnWZnnWY/qWY/qWYDmWYDiswbxWYM4rMGcVmEfFZhFxWYRLMYlmUKzKFZnCszg4LNIOCzWDlWbQ8qzeHlWBDyBYMPIFhQ8oWHHyhXGcoV1nKFdZwCo3gFQcAtHBaOwqFUKo4qo4qo4q83ir7OYLEZzBYsfMsaPisePis4j4rOI1nEazmNZyxZyxZyxZ03gs6bwWdDgs6CzocFnXgs68FnXgs58FnPgs48FnA4LHHBYzeBWK3xWI3xV9vAq+3xV5qvN4FXmcFVnBeZyrzOVeZyr0fBeiXol6HivQ8yrDzL0XMvRcyrFxVY+KvMV5ivtV9qvhXleV5XleKvFXneCvO8FV3grzlV3gqu8FVyqVU5a+Krkqqqqqq+KqqhVCqFUKoVWqreCvN4KreVXm8qvN5VeHBXxyrE8AsXwCx3cqFoPRRgu1lTS2duh2lTtjv1iBuqXbPZx7xqhY6R1xmtQWCJjKd/FOsLe56Nk/cas2PtWrAd7RiwXc7FgyczFhyczFhyczFck5mK7JzM+KuyczFR/M1UfzNXn8zV53Fq87mCq7iFV3EKruYKr+IV53EKr+IV5/EK8/iFff4K+/wV96vvV96vvV96vuV9yvlXysRYixFi9FinwWKfBYp8Fiu8Fiu4hYzuKxncViv4rFfzLFfzLFfzLEfzrEk51iSe0CxJPaq+/2qvv9srzvbK8726qfbrT7dafbrT7dU/fVP3lT94q6PbFXR7Uq6PauV0e0crredyuN53K6zmcrjOZyuM4uVxn6lcZ+pYbP1LDZwKuM4FXGcCrkfKVcj5SsOPkKw2ciw2ciw2ciw2ezVxns1cZ7NXB7MK7+2Fd/bHxV39Lfiqfpb8VT+PxX+HxVfFnxVRzM+KvN54/irzeeP4q+z2kfxV9ntY/isSP2sfxWLF7ZnxWND7ZixofbMWPB7ZiziD2zFnMHtmLOrP7Zqzuz+3HwWeWf24+Czyz+2+Szyz+2+Sz2z+1PwWe2f2h+Cz6zc5+Cz2zc7vgs+s3O5Z9ZuZ6z+zcXrP7Nxes/s361n9n/AFrP7P8ArWf2fg9Z/Z+V6z+z8jln8HI5Z/B7Nyz+H2bvis/i9m74rP4/Zn4rP4/Zn4rP2ezPxX1gz2Z+Kz9vs/mvrBvs/mvrAez+a+sP2/mvrD9tZ/8AtrPz7NfWB9ms/Psws/Psws/dyBZ+fZhZ+72YWfv5GrPn8jVn0nI1Z9JytWfS8rVn0vBqz6Xg1Z7Lwas9m4NWezfpWezfp+Cz2bw+Cz2bw+Czyfw+CzyfiPgs8n4j4LPJ+I+CzufmWdz8yzqfmWdT8yzmfnWcz85Wcz85WcT+0KzifnKzib2hWcTe0Kzib2hWPNzlY83OVjzc5WPNzlY83OVnM/tHIzSH1isSTmKPZs2wo7RHHsvPwTbeweu74L64huXTe+CNusx75Fnln/Us9g/Us9g/Us9g/Us9h/Us9h4OWew8HLPYeDlnsXByz2Lg5Z7Fwcs9h4OWexcHLPYuDln0XByz2Hg9Z9Fwes+i4PWfRcHrPouD1n0XK9Z9FyvWfRcr1n0XK9Z9FyvWfRcr1n8XK/4rPouR/wAVn8XI/wCKz+L2b/is/i9m/wCKz+L2TvivrCL2TvivrCL2TvivrCH2LvivrGL2J+K+sYvYH4r6xi9h819ZR+w+a+smew+a+smf7f5r6zZ/tx8V9Zt/24+K+sx/tx8V9af+Xb8V9af+XavrT9hq+tD/ALdi+tT7Bi+tXewYvrV/sGL62f7Fi+tn+xjX1tJ7KNfW0vso19bS+zjX1vL7Ni+t5uRi+t5+Ri+t5+Vi+t7RwYvre0fpX1taf0/BfWtp/T8F9a2ri34L61tXEfBfWtr5h8F9aWvmHwX1pa+cfBfWdr519ZWv2i+srX7RfWNr9qvrG1e1K+sLV7Ur6wtXtis/tXtis/tPtSs+tPtXLPbT7Vyzy0e1cs8tHtXLO7R7Vyzuf2rvis6n9q74rOZvaOWcS+0d8VjSc7liyc5+KxH8x+Kvu5irzuJV48VePFVVVX+ztVVVVVVVVVVVVVVVVVVVVVVVVVVVVVVVVVVVVVVVVVVVVVX+11ctf7o0VMlFRUVFRUVFTyKKmSmWmWip+Wz/AP8ASX//xAAsEAACAQIEBQQCAwEBAAAAAAAAAREhMRBBUWEgcZGh8TCBsfBQYEDB4dFw/9oACAEBAAE/IYeZHV1I6+pHV1I+Z9pI+Z9pPtJ9pIeZ9pPpJ9pJeR9pPpJ95J+Z9ZPpJ9JPpJPyJeR9pPvJ9pPtJPyw0/LBfST6SfST7SfaSV/mfaT6yQ1dSOrqR1dTe9Te9TcdTc9TcdTcdTfdTfdTzRuOpuTfG4N+b83hssWEo983DfN83eBB7fH1n2ZtTZmzNmbE2ZtTYY5b/BMt03TfN7F4sxlu4Hdn1o+tH0o+xH0I+tH1o+9YP71hPqWE2GG2hszbG1NobU2psTYmxNibE2eDbX+EBV3YzMoLoiu+dPOnnTyJ5k8ieRPNnnzzp5s82ebPInlzz550rf3nmTyJ5k8meWPPnnzzZ548wU/7DyB5Y80bXqbc2RsCdAnQNxFNUe6KaopqimqPdFNSmqKanuU1wT/jRhGMEEEEEEcIywzwSxhMTJk+OH3ZYtM2zZwds2DYeHss2HgbDNpm2zn4bYeC5vBoOYc/gkXPOac855u4BzjnHOOcc05hzSMwjcRvI3EbjmnMI0sjeRpNggQIehDIEMh6EMghkPQkQQQ9CGQQyGQ9CGVIZBBBBBBCIIIRCIECGBAgbBsG0bBsGwQtDYIaELQ2DYRsI2DYI0IhaELRGwiFoiFoQiCmEIhYQinDO7Pd9SXqyXqJaupLV9SWrqS1dTyB5w88eaPPHkjzx548sbbmZphR+GXEsEQJECKiwIUCSEhWCItAiLaI7ECOx7RLsJNhLoQI6IgQ0RHQhoiGiFtRyIhoiGiI0QiGiIaIjoiOiNpGwiGxHREdENdByI5RDSPYGmga6BppgcpyLCeBR0OUhoPYchynKco+HEyeGWCRBHoySSSSSiBHBD1j4E4JJJJJJJwnGScJ4pJ/hNnbjTlimTjPBJPBJJJJJJJJJJJOCAy4BOImQ4fhhXB63YFUXyLC5hbhGOHmJ6iKKQSjcwoam8R1IakdTcxuqtxRXFWN4gSiUSSTuSSiUSsE7lCGpI3WpK1J3G6lS5JI2PBkcL9WSSSRuo2ySSSScEkkkkk4SSSSSSSSTgkkkkkkkkknCcJJJJJJJJwkkkkkkkkkkkkkkkkkkkkknAjtxlycC9KfSkknCSRRwTxAkSwzJk3mTEXJJPGpG4LXN03DfN7Biw903jc9IqxBOssPaOQqyJ7nKzkwJnMJifAngTJ6EtOFr+Dco20OQ5COmCGJy4vLh5eL+/Ehxac3JaCRv+FqtqWCcSScSScEkkkkkkkkkkkkk4yTwTjJJJOE4yTwTgjv0Vcj8PPFJJJJJJOEkk4TwSsKFCSScJJJJ3JJJRJAhrxdnjQ9Ewkkk5sacScEicEk8AkkkkkkknCSSScZJJJJJJ4Z4ZJJJ45wknCfwU4ou5kP0vQkkkklEkkkkkokknCSSScZJJxknGScJJ4ZxkknCcJJJ4JJxkkknCSeCcJwknCSSSSScJJJJJJJJJJJJ4JwnGScJwknCeCcJwknCfQnhnhngkn8chf2hugPimVYKzMhPdjWp7rF/wBGxZ6rqL/UJ/8AueYPMnkDyjPMHkjyjPJM8weYZ548+eYNj1Zseo2fUbEbPAX0sLbcCMz7mbfc2+5X/wBNnuc3qfSTm9Tm9Tm9T6mc3qbz6n1M3eo3Oo3Oo3eo3Oo8obvUeUPPnkTyB5487j/ebx7/ACOLn5k84jzh5RH1kfXR9JH2EfQR9FH3EfeRH/NEf80feiX+R9iPsRvOhvehuOmFN0PoR96PpR9yPqR9yPvWHfaj71wwmBuBuhuhvxuhvRLVhJuBuRvzvcJd6J6zMs9ZmWZZ6zPWd6N8N8N9xEQED7UbXobTobHobLobLobbobLoeOPGHjMK8YzxB4j1aqi6iJ17vEM8Sz6bPps8ezwrPGs8czxjPtM+8z7TPvM+4z7zPtM+oz67Pus+mz6bPvMh/wC7Gj/seaPLDmScrhK5pzO2HwojU0HJVVfkRwXk8iPiIzIiAbc2BsjaG0NkbY2ptjaEdJtTQEdJAR0ENBDQQ0EMLDi85AwYRtCGC5yepPAJ6sRt43DcwG8bhPUnqbhLBNoSwCWkJaBthayN/Bt7hAZbA2xsjZGyNlGyjZRso2UbKNhGyjZRsHJNn8Ay6gQkv328sb3FWsGBGJ5MHeN03jewW6jd9ALAwbA2BtDeRtMBsOGYCQ5sJLVjDadDe7G9gcnHtpCGNA2F0NnoOR0NxdB5wbLiYmsg0OQ7PdMWI7cKNDsR8SpF6CQIjEyU3NsautOHQ5vGy9uG6bxu8Fu4bhuG4bpuG6b+Ie7hvqeE+pmwwNzubI2Rsup9TPvZtep9TNt1Nv1PtZsep9jPpZ9bPqZ9DPtfFKqftZ9LIeeHzepDV1PqZ9DJahvOp5o8oeYPOHnDyZ5080eaPLcTPOcaOCubvqZP+sn/AGk/7Sf9JP8ArPLE/wC8n/eeXPLHkTyJ5E8qeVPIHkcbWcCcjnjW22kHj1S6LPyg3iZvjcEtRLWb3CTwyYngksA3Dc4BBvm4bxvYxum+QuaE0ydDZdDwB4w3Og8YbnQb/QeAN/pN/pN3pPrQvEPvRt9Js9B4Q8MeMPDHhh2ZKnmhXJXEc8vCsO3HxNBaUZ8AtQWs+otbqPuZum4+pzT7Sc/qc/qfWTm4Oz3w9s+0n2k2zaNg2DmG0zYwtg2jYNjHOwzmHNPtJsHN6n1k5pzeuDzTm9TmHMOabjI69REIasjqz7GfYz6GS/0PoZ5Al/oT/wBjyh5U8meXPP4P5A8phvneMjNfP6CPpI8UjxCN/wBEbrojfdEb/ojddEfUkfUkRrdEbvoj6Uj6kPrQjxo+tIjxj6kI8Y+tD60PqQ+pCPGI8YjxD60I0ugjS6CNLoI0ugjQ6CNPoI0ugjT6CNLoI0egjS6D7EPuTDPuQ5fQcvoI0hGiI0xGl0OV0I0hGh0PpR9CPoR9yPsXoGLQDcesKbz322PrB9YKcvQ+hEmeEPCG/wBJuF4038IJw+hGyWz0mz0njTx7Pus+yz6jPps+2xo/0EuobyEKErGbmVth8CMjtHCsFkKzmXcmJpJFxKRZsjqIozEUObhbpvENRwOcW7BzEdRYn6REjrgRI6kSKwIakNSBEgRIkcLeIYEMLmEMCGpEhqQ1wN4hqR1I4OYgQ1IanMc5zHMc+BzYHMcxLUlqSJakiWpIS1NwlqS1NzAS1NwnqbmBLUlriLcNw3DeN4mN43DeN43jcwN43DeNw3jeJa4beN7EN43iepvG8bhvYW9hb2FvG8bxvG5iO8b2Du4e7xK7y+Hq3/Re1Xe4/s9viBnZwNgiWx2bhQvfwq5kdk4VjVcL1yFnCVgw0wrigY1WtyF/EHk4hR/l4ab0EdOImiPT/wD5cbl9X/8AXrP/APyfzK/83pD+M5z44EeL0OFIYOT0DHLx7KUbkGC7gSH7h8Cwdq4VwKJXkEJISIIIIIIIIwRxAgggggggjBBBBBBBBBGxBGKMEYkYIIIIIxIwQQQQQQQRggjBHAI4BGCOARgvwQRiQQRgjBBBBHAIwQRgjBBBBBBBBBGCCCCCCCCMEEEEEYIwRxAjjAjjAgj0QCPTACCwLGBZUg+BDuO2j4Fiu6wJLSBIjBBBBBBBBGEEEEYIIIIwggjCCCCCCCCCCCMEYRwQQRhBBBGMEYQRhBBBBGEEEEEEEEEEEEEEEEEEEEEEEEEEEYQQQQQQQQRhGEEEEEYwQQQQQQQQQQQQQQRhBBBBBBBBGEEEEEEEEF0kEEEEYRhBBBBBBBBBBBBBBBBBBBA0L1jLzP7F/CV8HYeFY/vjIKaRBBBBGMfqUepBGEcMfoEEEEDQnUFFxkyO3j4Fjr/PEFwR/wCXPBLBfMt9CY+MX+Zkwy9GP/KXgVpl5lnFZPidYXG/zxRMT/bUsEEYR+dapFrg3htoyczuuFXMuKlhcfmwKUCXGhNE8P8AAeo+6uzupuZG7uZmIjKqIj9l+mM6qaKqnl+NAAmfzXHvrev99/wt/wD5GRMRERd12Ok2unhUHn70fej60fSj60fcj7Ufejxpt9J96NzoNzoPtR9qPpR9SN3oPvQtLpFoH7UfWjZ6MV/wJtdJs9Js9P8AEF3V/u/O5mbu7bymDeXPIGy6nkDzhtOpt+pteptepsepteptOpPzJeZLzPpJ9JPrJ9ZIeRzepDV1Ia+pDX1PMHmDzh5w3nXDKURPExoSo2jLz4qWHYj4rj8+BZKCOO5YJXTGSeGSnHAmWRchYSSSSsKEkkkolEokkkphJKxlCgphTgp6FPQpjOEkkrCSeCUSiUSSSSSSSSL0Uxskn8zYNxpiUOwZefFSMivkj4/5hcGvQVzuBLqQx6OUbU2xsDa4k7E+ln2s+1n2M+1n2M+1n0M3PU04e5PRt9yMJH/Aj/KePPGniDwR4A8KeAPDnjjxx4o8UeD4z9/cfGjdwEd31mfWeDbPubXqz7mzadT6GfQ2faz7mz6WfQ2faz72fQ2fc2fQ2fQ2fU2fS2fQ2fU2fY2fS2fQ2bHqzadWfQ2bXqz6GzadWbXqzY9WbTqza9za9WfaZ9hn2Hwd6/QZ8YTwQsNVvt0DSQbIJM36HiDxqNfrHmDzBpDvuhvOhDxxSgW/G86G86HiDwBuOhHwPvBuRvehux9iI+J94OV0J6Oh4jjBmBnWu9yC+A82PufQz6GbU25tsE2RszZn2vBy8iWB5xzOpHWR1kNZHWR1iVtKS5jkgsZ2/AnTF4rvlx54oXElwesG64gmSTwq53QyZyfT/wAGl6l6hfDGiuwxhi/hs0Hb0GbHwatnf8KFbiaws5z5yw7oXoK53QVzkOf5icI/T6iGFNF/yLrRqv4Wg7HY8TY9Bi2vbB7jhQj53HZzlvmWHfCII4lc78J15ht3/wDDJMilqise4QQQRwrj0Mjs+KBqgh7Htg9/woVju3wrDuT5yw70XoXHcjNDbU+A/wAjX8lH4pMri5g+j3PV0wdmdr6K/Cwu+4UIfqPhWHcFnmWex3PorCLQexRMs1X4qSf2RwkEodKutOOMJ4ux9F+2WF3uDxQizzegHyncR3on6CvjS+ygn+ij8FP6BX8chdZ+Y5hqHhHpZHb8bLXKdgsPvEZcCEfI4+9w1h3uE8aO4wmbo0Tab/xJozKxwVDI9J2O142fDO2WH3S4UI+b6DWhYd8L0Ed8zMm2kI9d+pof6BtDZj0nf0+142fEO0WBa9uJF7n9BrXMarCr0wSVmPfHf9HhO+Z8kMaOW6n6KuSc20VPm0FDSRynb9A069/4QZd5DtVg/wBPChekIT4jufRQ+EiVWokOgf6Mh7kiTs95sawHbGRvJZsRTFshMYm1TaUniFsXaEhKervyFRvM+T9AmpPyHx2Fg3ESMN0B2wsF324ULA3xhZ5nwHdC9LlfBlg6fo4xRDq7fQbQLhtIllqki2W0SqjM3QriHl2FiFHkXOgvURSluRjWSGt8HCS0LUTn3RZsM9tGA31cRajv+gIc9mMe8UO7o78dvRDvUdmwr/sZLhXojHcF87gXoK+AZnZCJA5Scfo0ELuvqgTlKTRnyhFkzVbIZgV7OruMkpEsl+g1g6mxf4UD9+yj3wEJxFOnQbaUlleOQm6Bpb2FqKamf/hS8tdWwkX6ClRPfhU84tLLDm+OQNHahmt4ZcK9E07gvndi9BYx2YoD3hP6M1fJUNbUQaaQc8txGecXUQqVTsN0dR6FntvsWtVEkSUUHFTRZVkmjNDnIRaim3WU5gS7Qmty3FUsh1T3RFFrLWQHqhqkWSak0/QWjDMfpj4KFf1Cujvxr6M+PgLB2AuFcNrg6jnF94EvQQ4tDsxOtDmb9GKihJDPIjoDcic3NaAks6tbUK1Khi/WoOTGuGtkPpSKI/blPZm3MRNNXFVmQTwDdV/oT0cgstQxWn+XWF+IidLBlW4DZOhJLNxXoeRtnxxCtHbcS9EiWBfH6mdmdmhGmGRe36MsUbUDi9S3RaLHKZu0ojJDW6Za2RMtdB2ZfOch7GisNDEydQTlZc2dDIYaJzEVNV3pBbNE01C7JldyjD7RiXPOMz2GkoSyp+hVTVgmW3YlOWEUN3PZsPm8bfACu0MlwoV1r+gHcnxF5r0Fc7kZoXYWHMZ3Q/0VbbNdyVSVyUDFXcgGxEnIlcX5FpJZIUjUVKYUQZOMbSIaGOHK/Smg0JFJrqxYPpKOgzowjmBS1axVc+qsgnth0S/0PkYWkghVeBDv25j113U7Bh37wXCztOBoslwo7Fx3R3Be5YNegrneMF2EJfzJJoaXt+jQdELPXmM5Mu3yblNlEAlTc685i9bqewdMGlXFh3UiNOJFUVPcUwZe4IPqKYkV3CT2m5yjCbbB9POiUSSShLL9DuGQNakJJJWQiqn/AHLh2LDvXxQNHYnalrjZMs51x/KO8L3LDr0FfGOzRc4Hl/o5ElWVnmi7SZf8hFjYWTouwpF+WwPwhp5ClxBJBOZch1hsmLKa0w3HIYy9hYir/RFcnvuzphqwoM5Lh2jDunxtC9M7cvwxcKH+PH8w70u8i0V6CO9DOxYm07f6MgTM179hSb6o92/4NMaL+gkTstqBKHJ7zaES79o0InQsjUSh5pNv9NKCITbUYlM4a+4yONNV+iom2ZKwuHZMO8fol2hesCVlwov9vCsZ3Zd5YavQVzvR2O2C4Vqen6Mg9iboQm0nOt/0Nh0FMnPKJVfQNMhJfPGiGGMp5bIgnn2ZTWKXOuQojJSomm5CYymabD3DvaW7zRRGqLMEZJFkv0VedKYrDtWHcPjbHwwZcKVlxdquP5juTtPSdXO9DOyYy1E/gNJ3/LrJmEz15jrrdUgoCKL/AFCTooV/rY05qlKpohuCdV0yJFm2cvmhUag6OkRCrpOrWzECqDP+hdXRfkU0/wCLpB88XZnasLfNguCR4V2xeh90Ky4UduuFYfMx+qdtga9BHdh2Z2wtnIal+kKLAhLytQYmFETNEPlKIJwVKQ1BFqYqErP3Jcip0XyGOjCUU0xGgFsT+jKaZKgzZtdvF2Oxwt82C4HgvVnYGU+QK3CrnYrj+djdYucvSVNTv2HZi0chrf0lVWVcikXOZIrRExeEV/b2Yszuk91uL5U3pOaH+j0UPfgXwmMhiLD5wuPuZ8jCu8FbhR2Tj+dneYgC9BXw5XRlyYi3f/S5euEv9IW5zFpwU2LYfBw+YLiZ3Use5kO4CsvTJYWebPknYYEvQVzvwu4ZLlj7Qb/HIUjJmcrYbFrKQ1EoqqqBbhoG1gdoQRuKIfWUmqtMPfjLVJaUXEI3MQiqHzCWOmmuTAFhmCZQrKjSY4RrKRxM458xfhBa5iFDkoemNWSzNEyy0kjm7iLbIYuFzCkRYzF0GQiGh7iIqg+RBubC3MhQAhSxB5lMyklCypKRFGSv3Rlu8mQ54ppzucajJJRf+h1xpvJDeSpJRpoS+qRzd1JUi/akq0FhA22uRkGDLzHwupJC5U7EYIlPNFsipyBp6+GESpCyS6BAFEk3LIcZLXQCF8KA75DUbIJUiSNYaB5ofLrGzLBZG7cbnDU3XbhGSUzCv+M1gdELG4gwhVZDslglXNxtnfT+4sO6CsuFegnyssHbYEr+gjvRp5iNBsO8Ad/xyz5MeYvaE3ICVFSOuGpTOC2N/wD4k2KGw1hdvIDrXBG01IzRU1xOhM25ufS2EWDrI4VxSjMZnPYcWhNZp7j1rRM2NQq0JOpP+hZA0azMCkQSX3GhZ2c1IgkW/pQ4Wgub0OxHJnb1KHqbuytCKmOaOZLjcMk1RLLJq1okUrsDuNHgt1IyVKIESyBVCUQgWot8hosgVSw6KqmZpbkM3rupuNyc33KtMJoUyaxVaKjXlXPNsl2qiUcF46o0SNtCaSqqRDZ5EhsY6oIR7MpZpSWyMzaYZbjMT9igoraaFcpD/wCFKNluUYaXIyTtc0VfXVbgkQ6tyo9Q4HuSICV8KSBnHStX3EjfTENKLkUIHX03/GyaZS+CZ/KmC7yWFzm4Zwag3Vlr3w90Fb1Ys83wHOT9BYV3A8jv3g/TD/HqlkkTsin+B7ElrE7LoSSThLJEkiSXilkk4JkslkslksnAlkkskkTg3CSXqS8JZLJZLJZXCWS8JJZP45XObdMXNld2OXleeHxL0VZ3Y/tw9yFb1ft83hdthq9BXHF3Ax6rh2gf/ie14WO2q2MQptWTjp6OM7mfIy07Zi9XbXN4fYYar+grndju8Gp4Ozf+KfVyOCbzP2wTsND5vRBnei7zeF2DFxXOPa5vC7ITrxX9BXO4He4PKbYO2D/8TmGTgxbmxKOyRh82xIX0WZ3w74WnaMXF8vjse+NHd/RzO7HcYPO1h2j/AMTRzwxhXlXgtR7+QhSyyT0WZ3A78WnyOOzzcfyi4d6wFejL3B3RniP2H9CYGCV4GvTYFlRt4SRmQYhFx2Fgm4gaZlAmtmatjZdNA/pVuXTISlg5lZDhl2ZoMix5cEWeLWfQf6OlaDUtXU+wjXKayLcQqbViUCOJQmhUTUrcucMNt5/nW4ZohpWrwZDqmG/VCMeVRKXL0WZ3rCLD5prz4rXNx/KGO5YCvR7kNlBrvYaXbvC02Dv+hbBpRD+xHiyplsdJMutTczchpHZOWYwTW9swiSVZLFekXevfIhe1QnqhRUDJWqpyMrtdCJq3b51wjAFXoTCnNebcmK1eHuUxNblFTgSmqaGcnPMXQ7b8fnZmFgzldhR9xkWuZc5elXYs7+XueGzfPi7V+gHkd4wlMknCeBXO7HfjS9DZgk/oQVBJIq4Eu4aVUyGDVj0KIUE85kWjThLTSI01lfQms0zR0WhEnadYebElqMupI1BAQoKm8Geg6u7EfFTSgpdLKjzHl4qM5EBLroSq5BJHacxTejUDZQIM1TVu0JTonRlXxo2fnYhqSx33wI5UojkMfH6NM7Bney188A7ub4uxfH8s0wZQx6CO7HbDntQJkizzv/E6DrjqWjDYpCwh0Q8t6RdgzvpnwnccXYPiyPnGSEK5wY4Ud0OwEOuxpPLf/ibWc8fj8ObKFVBXOYjDv8VwMtfIsPOXTvHF8/j+UZIU+yXOcS9BD747YcnqcKCSzT8hkQyHhUggjlh7nvj7rGGQ36wm1ne5YortIlrdTHz+MpWFzPO48zzB5g5YwOyXueZL2afLFrcNT0k8rwI5Um558gga2woYLAqgC1ENpprKK8S/FWeOqbmHNrPhTYRju4Wc3G2OzwNr5lw7tw5HyeJ4R2QgfIF6CH32Ge1yxT2y/HobdyuMzZ8xnRMdmOQp5JldjpEt9RtbjBrw1qqLJTRZ5TsY7i6LvkXj5ItbN0pG1zr2gpGzcuh3zKBO+Fwuk7LhDMkghaEXmeMO7YokhvIQyxIaSxNPDyDU2EilsFh7gabo9hKBuKngnEt5VFM8xQTqqxl0ClkI+YWHfIhaGjlnMQ76fJ/GW7EUwclCBHqxo3VBJKnlhZzcbLHyLjtfMvHcvUjwtgXeHyBegro+cXmjN22f5IC4+UPW3DT7wmIQu9oyqtLMjfKtnfjbQttE5Y7h8E7WJchtxMUnRDQihbGQk8xJJJJQkd8wpyCtc2f0Ozkw0FIyVds9zqJHKmHfMaUVklnOjZwW1tmRt6JZCVUmG9KDkgObUon1yeuFxznNZ7vc6AMdzukLuDEb8zGqCozuRb5/xXbsVhOyFcm2SBYLhaYW8/GylcItfMsZ3Ti7jj+eI74gfOF6FxnzDXkIWCwj1b8fcPuivQnIYkQMX++BKqEhJJkkM5jC7HcGttSJSuRiubU8ztY8bqrASha0FXlXU8IMEVJWO+FszmdTm9S6dhJta4OcY97i+Tb9j1O+D7qQgijkNdzNsWX3Y084XO6Gaa6C8Msf1Q8jkxST6QQQr0ZtKjDlhCJNxlBNvsVjkchTukduIhbO5BzahiQK3z/iuz4SK2YK487UrD0Qdgym6LD5+Njwn5ixneuLvvSsjEp4ZxuR8o15FmMH/Hrh94R4FMVGf8yDL74lee54VPBCSJJKEjvMOjVavMgbtUuaO2nL9S4S1mqMhbAXkJzjAu4EWhhz/wBQ+K8f0OykujEw5Tc7GX85kVleg7gWxmydO01kM1DTho73kN3ktFFq6eYgWmkZLmZrkc5Sf+A3L3yTENZG56O4GJMhjex9xnsTaCqO/R2AQ6zGJrscz3Pl/jDWUBjcM2PcyxqJOgjnEeiMeCfMZjunDl6TV/IEJLCOK5D7o15CwvC1ZtEi/H3D7wtc/BVw+qYUXJaOpIW0DusDS8zHckjsI7vQ33uKen9izR7j1vCkYF3U7OXHdz+pdnfFmuoS1NKHVETWalHesedFxy85Q7/VkbNQxMoVajWITHlzOkYsh21Dly7qCGpbJwTmdvkleSoh22UEtSF7ITPWjO6R3CHclS4hMnyvxS18KdYY8M3CSLMlGmGXfESvRniv5vXKrtcEjLSENOKXFMKb8Vw+6NeWLl5Hf8ehtZFL0HTJVmcarxCJxO8YIgqStAmnZygmL5zhJLtFYK6BpshlGoJWhIQ+SbkJ3vKg+bYm1rImJRkVk7TlA7iH7sgpx3EQyy4fdRYQWuDRLJRQoceoqWKU0EyBmR6nEUJ1FMxGvWqHkLFmt6ItrN6iqqrYKZOxuMRWautHA3bqtRVzgDvNG7nBekhPItgqfgTifeHcaTZrM3vUjfC/FX23BGjlClmM7+ZBpW3o7HhvzGb1ojssJ8474Xou7H/BYTDUf/iiVt8OzeHwDsWK483BJibS0NYXehZ3Y+Yz8aN0/H2LwObvH6wnhPFcjuxryLMPgv0yf0hK+DsHh8IrXmFcWXTVGVQJR6BqSN49Z+PO18fYYrd0xcaLh9wa8iwyJxqP9JhkMgh4wyH+iSbOHbvDukWecVxIy4TKWpegYGhrEm58bdh4nY7Zi9LDdwJkkkkkkiEz5GZchYPQ2uT9HehJEaMfcqc/6qWiPWbkFFkol0bFSEsVsL+zNOo1uJTRc4x7+0opRDzJMV5P1OgodpD2n8wiiS/QYlwF3aLPMK43cTNJGhPP0i0Uc3CvfHHbePsME+6O+FxwK58rNeRZgSd/zlZ9Oz1GUVfnW+4yaaU4hiVJKK0Bk2zf5DmnMORt2EorWrJhCGaWDpVgUVyuBuNIrqRfcvPyCiwoiQKZ1MlH6A1KNhwVuU87BJ9k7diuKLkHQsOvpB3O/wAG5nd8OR2vj7Qf30PvReoJEEEEYLBB9wa8iw+qU/pEGLL5hZnxZkSf7YnItq2xlGRKuGREamyKBvUdSpPUeKW0RIlCS6pLL9BRHdx4A7iSTx7xmODdxe49m7DsvQdzucO/x3t3FlhidIZU6olxLBXQ+4NeQrHua/Hz+kQ8YfHHBH8HkoPI2DFk0DxmXMZod4G6HoM+bDv8SyO0cTsdudpgzEmTxNiuZvmzXkxOYFLMj+I4ugbzoNkkzvhLTVxECZN4mxUsQuMhCG0MTKIWq14MMZDS4+Ilv7YNwm9EeIG13QUpqaeY9sSr0PCDm5zBN94J1bb2IRJyVPtR9KFAcsm30i8QUZiwoo66FhhB3sojC098bBJxIhRZobFNoikk1kJc8oHNxQ4wedoBlrCkdt5KRdxoqcym7LvIpxkpK/8A0LutqcxLEvQLv9YJCycQJyA4uLJkFP3Em/6IEOZbZyfWRh0GC82EGm2TBWSlRIq1yHsZVVqRjlqmDQUplAhasqpE1nE1l7j8qqqCYrVEmU7CFUSnCBcC9QuUQp0oVIqaQQE3dRq5kRpwGSKhlFiteQ1SEM4izH0w0T23gREcoRKQmJSR8mTttaKepWGMQ1QM58ENEZkhlhyEI1REqaYrSzZsglNMajm1GsebEhWW0ldrWjE5Sevqe/4NOY8t2Qkr3DSto7i1M4G2humHbk4STwNbGr3Fsjt3Flg3aHchiTJ4pLjPmZlyM2vU/wCL3qHpKmQf3PUmNzmzyO2ncD8E4frsod1MK1NULXZovtSRpDhrUSHqL1yw7wKLpBI8yGNJVRnCVYE1bifOT+ogW1Kr0La+SO8Qhi3uwEmWEpId4Kgu2LpUZtQwv92DWnmxtLRMQpLNCHmmCFWrqe5QtlpHplHHBw9px0k6XZ0IatUDkllnGL7RhrVNJFcBHPyF3nxEyJxRoQ7pVhuVIgFtMDt7WmPbBeVNMyruhyLhM+KN3INRnInVB7NdUob4Z8TG4IyfdQwxTjShmsSpzIW9yE64TOqo5W15nKsVrShE7XyL3lbDpOWXQJyQli5OmMZWloRAzXWQ7LGmnlNaCl1VV7GwVUXuQy09hlERAZpm7FNe5iLNExQkjZvVoVbDVPU5NqZEgDqjZnZCcs2Kg17jznh23FI2XWmFebvHO3cKHgXZHdhBSEiCMIGiBKpnzMy5CPVUX8XuFhec1k5De5TvGZrEE8P6x3TIROQaVIoTPlVEBieWpW0djE+WJhpl1J3gZXi2UVKL1fcS1w255plMsrF/kFslpmeXtHcob71Bt+5tAGCyFesC3A8xFbSCfAzRJf7iJmgqXiPcdFkVo60+xQTzYxSjmRVRlHdIQhnBOzem3B/PPK4x28JB+aCpLkolItD2zB0NM4j315RsylzHNOQ0NkI5rpESVaXcDVhUYtDcJl05RvA2x3wSj1BCNjWgt6EmFROEF/qDamEaBU1PRma9YeWaplBfNlTRch3K8oFIqzWCUjMhxmLCyhyLm90aYhDohJSXIZMLOBLFGFya74l2BeK2h9RSYZYazSO2htUJWdxcbD1rmz3EN5QtQd6xpquZBs1m0O9hsZdn3FlG47ktnsKvNrFRR3j1f3qQ1DaOWxCQ9GJnsHRwThNMOz4YwaoJUZXm5xrsHoZ2x3oU04ZJwuP7MdnyNqKv4vfIkYCaEwyzD2mMsu8p3bENDswxizVCJ7tJIDyGx1k9tPsVRUdC7RxdMmKzdERCS0O8HaPBXL1InBDR1IX3Elj2IllRifrWVuhizIGRVRs88MdTNqHYiKe0PK2k+zFMpmj1QgIY0INLtCe1WkjYkjaiW3kY6Scn2wBUJNpqNonYKjJpoqSzWQTsmsHKIxTeaVpQ/olm9hh50UJEmqk7mbiDGy4tCMiJUSAaOUpmTvZUKwVuxXUpyGtyKGAm6UGFPbK8IQqFVIox2zdnMaiZKXcC/XqoLDNFKDD6ceWVNXBaMSpLMfMSZLCzczeDkyq2gfNqPYnz7RZTbKkNxORzyBHYlB1nrItRD7RREJSmwpFK7cg6B4qpESoYs1DUzJk3LC9oQ1JHZajA1LYpTaFHoqryMh8JQzHubpBEAnMiKjYz7MmJmjHOTP1qRw1ThSUQWF5Qq+8LLBmZ6zKWVyQddKeQ2maQkklZeoiA7yTaYK5FzjtMVVaigfHUEDQ0UegE+R3i9Dk6A7gfOFjJOElajVFnzK07B3/ip4TWh40t29sG6feQIIXzCQSEkR0PMdjBJJfJgzlp7ohREUHXOiU9fJi0lB8sW6vYPBiS5SHyGxLc+WFgHzEtRGNDxR4YhLISSsksIWiHDUNSWAR7Y+2M4SSTjOEkkk4SThJJOMk4S8Zxn+RX8HBrVBzgsIpaisWg5NElVl6XPB34XsFxXrmuFDtgXYHesOvQuFfmHbh3f5ePQjCMakYQRxQQRwwRjGEYe5y46OzWCh2aw2eFM2e+LulXMVbP8RLvVJDv0wrbBX5bElerDFOBdxSSSSSNnZF2Cv8ALivXPhQ8K7VHdj5YiYJ4kM+ZnZB3f49DMrVsYfbRGHUlXBoSuiFUywRmmK6E9ZaQJ5UciVUF4iiKFBpn0RAsUKDU+xCFtYiBq5Mz3ijgSrA8qZwszo5Mi9vmNQ5kLziqCVkKgfTcpqHe9tA0c3MY1y2gdCbl1eCepComTIq61usOcsHbk7uB+Ft1U4NOQ3ipAmfsavHOt0ybxbC1oqqVOvYKZ97jpujBMtDUQiS1ITI7cDaLKjKfhBx018USXbxx1ZYE0zvIWxskVKBe21GaFUvNgiohrQTzez8RvWhzrJyEEdArjlnhucsII4WG6Zdgfi4snoZ2o7sOCfoXGbmxJA/x6uOwxoquCcckJwprqLY5IvJVRzSzcHdBeDahqhP/ADUVGJKq0g7edgH6fBFemZWDrc9wRA+VUa9rNxh2Y7IduyqdCJkgVUrzhcjqP5Eqved88GhnsiklDqMo2qyNpS9C8dVV7IcqkpgIUWSS56KQ6c7mUQFMndjt58k7IakEKoKeWkO1gl/uKpIrIeVJLfc7udgd5wiNS5Rbia0MzJbBW7+HLmg8NaV3JBTkez/EI57Y3oQgG04eMyGejC7y4YIIGikl/J6CFxO2D9id2FJIgjCOBGbmNz1B3/Hq5AIJtr1ip9ApB1Kdt8ZqiUTUiBfXx3Qah3G5qC5JWtuRYcUWZAQtkSQtEGJaeTJZN82WRCdtWYT6S8zXGzO0HZC/kYlTXdMCX3WComdMCN1VUdw8PgCPtNiGgtXcNnW6KkVvMDDXS3kq+4VNk0VOTSzG1XMdkzsx8g7cURoYm6hmIv0FBQ5UdFh/cbMQtBaew2WsVfSnQjSZIoOjJPZCEvITpLORCHNCnU5ZCb/gkTm4ehZKYFegkkew/wAR2kdLhdwYdfMPuyL8F30DRSK/kwPg4lxO2F9qjvgoJEEEEEcBf3hzv+PVxOzfGkjTsyjMTlEK1Jai1eSKgVyHIskoJDbSvclojqTrMVVnCWYjIS5b0H3UEEpzphS+0Ea2SESEaMXKGEbKUWNglA+0D60bXoe+4Iy2dxWdduRj0HfDZ5ofWBep4xrZLCTuxZCagcXHKiCFMzcRhLc8zQrXTW5WqYCdWglPKBpNNNSmSJ20Qm7YJIIhLBQrlsHISkKbDWaGJonkyRFuIeS3EU4Fd/NghhdNBqaC6Gz1mx1iHJajPTBLEsXJr+IjmilHe4rnNQ9uxi/FxSNjDdMX8mFb4i4UO2FPtjvgorinE1BgO7/8ZiZWou9yZko9A5ZxHxcMk8AM3L0KFbhRYL04+0d4GJMkkkkknBFnvhjv/wCNLpDHc+NIQFmCzy4oIEFh+QvfL1pnY7edgjvmAXDGCQkJfOAO7/TMp3qwSsZKaMrtLZmsrbmm7qEhSHuDElFFVvoNS+wP4EmlWLYgemlOo/0WbzvJuqhOPUTXePTGZ8cvfLB7DiyeC4LDtZ2I/UjgvQyYsAd3+mXT0XGJjuUrh12GjmBxqDtCkL7xjaJCeRlp2FUXqxZirhAk1Mt3G2S22kw7/ou/aHde7lh87DN/lxyScFAafZP6YHZepYU8iPtI7gOKZJJJJOM0fIsWGO7/AEupLJwSyRLJkslhJJJJOE4Ti/y6xTRESi0w+e3NrikEEECCwb/rD7HiWfCh2O0j7aH3YoJEceT5FmHO7/JwSav4tcI44fBDwjCGRhD/AD6Rzj+5mTzmJNLLj8EECYr8p2vFrwosOyDXQQ/lwy4IIwgyfItwR5/okaxMyvGvYVvzJAUmlCPqaHGqKbQ8Ld7FEzCSQZEF80kZuWRrJQShU8TYEMWXKsETnN9BlKloP9uaBGyN6xemqg70fZ2LXonLOxpm0GsGydVT8+svs5XsTMM+HL8FPpA/+egnXBcFh2U+ND+U7D0WT5Mtwx3f6LVliu4nuKcmxJQbHsJhSJZRE1NUJzlGKsyWF6lzbinmWmUDGU5IRSlpvNn9w28uaKKtKrQoJd6sdUmU1zVGfAHkI7l/n3mhIRFcDtcO5HwSSSNhKPn4ys8FwWHbT4kZ88XoiXoPsMtwx3/RFbG3TNg7ljgngJxOLKBimWYgNw3ZEPnZKIDDkRd6SquFfsNU9sJDtiShQRWXDQjHdCRKzrCn3E9qblkNyaTzzFmzujgYYKlUjTkIfOY3WPQX5t70ne+kdHz+jrgsLfKfGj5IvRF6D7DLcEd3+iUahqRJKySwpoRoCpkUVkkcymiKYe2FHdYS8JZOEkvGX+gqsrUiWkrDuTP0V5D5+P14rCzynwozMwEySeJ9plmCO/4DdilZHyeH0M5OcGlw1vmXUpysE10VvZ4KyHyG8klN2kh1OalEm24QmoU/PBUmvmE0Gya1GRAS1ZBEo2kk6RchxTVDAyErvB08o5BiXJdYSgGrTwZBK0GBkJXJ60uPBhLlc9CI1bIfkkhph2hciDVGCJhGI08tRQgtj2uhTInf8iWIbhUwqQlsLyOnvg2py9BzdGpJmjjLCliSeWGN2m5GW2EhrQ00JfWSSjApGfZsxUSJh5hMcOiJqi7lTa0D7UpGUhLORk7CG+rHqJBJQ5YXhRmJmhUWjaijtn32X2+kLaqLIllSGY9Aj0lKZxqRyluiFpLMLzoCWKO8xiEsqENbhVkQrNCuroqdRCjHaHpCNQoN1OEIVLMpMcxE7kSUpWP5iuiD+/X0EjBBeoFc+ct4qz4nY+GfCjMTgRJJPC3XFrAnd/z5iW8sP16euponq5Qg8kBitcgs52HJsusiqtrNQHRFutTuY+U8pj2Xp84Zec04c9JvY4tNSplAzwMUKodycJaDR4a0wvuIutzIFlI1x1MSqeZYq21QPumqnJSpjqqQSXDzRB2mCoyexN/cQntxAc2IbzxunhShRJCQOi0EXV0NDtJpErKHMCuJ5NDiojMoe5oIosTOwCnKlJKVhEGYZppFLLVQrY8LIN3ENmgKXWYl7Vmg7ckmlUd8HBXkJDzRlQENzVErFzCN7udRQ7NVxXhBRVydMN1DdtJ8qzZJraCaTS7UOpObHP8AOKwKYO0lcdzcMKOaz5RpoqiHUGL6oOJKb11Db4RqUgg9XqagqyEBzBclzUaDtP5McEX0iwUDv6BuqMp8pZz8SzwXA7FPsnwIzwTJcKx7tjQ/56NqWbC5OY16aQ1M1mB0+D9xPIcMwjcWp2EiudQx4s1rQh+quRp/oTrNiYhGL0Z8Ed2GdPHFDHcoKUS3nIx4R2MhyVRq/iUShSq3JPzIlh/dx4gkIRUTqsvPbjGR0VpPwq7cb4+4Kg2xchfVSzoRnCgxW9oM5bdgsHqdRyqhZSJeopwZ8qykK+X9FSrIRL3UR7Sz4X28QotNRZu0lWp/aU1KbFanzMqUm8IZZkAhGqdcxr91CzCmclqOxEmOtQ6to2UQ1CoMfcYNz3YdhJpB+bq4EHUYRGtYLuNVehlAjiJJqJdpSTNEjRhCHONLDkKThhu2EPSirkK6N0LI1DedNMjUktSWVSy7KolyB6MyFckRmjUgplrboryU5xKyAl4Sm8Ca0liiEaS004/m0OasWd+No7Bl6LvM7n0FwM+JipQJEEEEcCddjRn+AZuNITkCLEFKHoVnKhurIrV6X3LWIyd6w1aM7IROsNQKfNNosT185kUrhLC3CqFNqwyWPSNyWcx0NsxKNZronPbSmYr1boGtMOoHlpy5qMdZIYwtNTNcFNremBtrkYm1EgdajMVa42ItBqGN8z1RfmhqZsU5HKYxM5BZC0V4m7HiUKKaFkESEslQk6pZi/OSLKCtg7z2vUnU4XJTWEkhFREDFCw4TTBRguWwTEwlkSntQxJp64UAs25AimwhKNLMeDptbO8CRGm7BKZJHdwWTXIappb5YN6XNyEkQiWFWhOpEphOpDOWk6jbdX7HiCIRCBplDSCmiIVoRs+mFLwp4ZJJwkkkn+dpO1F3Gzs2WhX8x3OKxWC4GfAw1gpXod4LWEP8dGMYQ8EmRhDxghkcUqbMJWqJWqKaonQwUZMmUSpJRw0TwTkJWy3b3Kkh8iOgnTBtDU+Z5McWBNiOjlaRQ1KdB2i21cUSvmHcNvmMlshLMWStNiJE9MJuGkiIZanmRxCOQZDbsiYLTYgyWgUNJogNNuDU4aEQUig4pGQZKZNWuDhDauRZSMht2Q0VKEJpSbjoOUZpuOhLhIwTicDPJCLXNhQYPQ2OgdrVuEeMJRBtCDk4yFLZPYmzMZGkorldhBM6lMTkZiEK7OwnqJa8iMVGQclnnZP+Jc54doLuNnYs7jAd9xLBDxYnVyYCtglTJJJJ4O7DUHcDu/4zaSbdkhMRGZtDopJlCZG2KQyFWgn9Ao4TCUJZqRl0SIjLmig89UZoMUZI0KIxsP4oZgU0ClGFI0t3EY6yIQ7tajWMroJPDiURJNRLyL21EE2BiHEn7QjS0IzDWNzxj6mp0UjMvLhOjqhIJ1mMc406VGLmzCd2QtZ0HElEe8ztJwQtzDhRa2JKARYudkUl1gcWtZBSb62JJldYGVlUZiJ76hz9ZIaovFQO1k2FnPo2OkWKsqAihJJXctuRmWVQdxZoQoWyKEL0yRbQoPHMGa2WxWXh1Y25NHsNaVWoRPnk7EmZKgqyxlwK6FhqRQYEbZ3M1V0ITfDdEL0JClW4U3MNkyaSImW7IVM5NTtp3rI3KncmMVOzDtHkODMXkaWgkFNpC5JZCmy5Sj5IrwPPumFZ4JBiUdKbi/KaJRciFkZ/TpSSKU1pQtdkCNLRSIFcFDgULUOlJM+pV2FmFV0JmqtsFUQmpIjxFVq/i94TQ7N6Bs+WQ9/0npDxYkp8giWFcvQ74Wjuv48jqUCrXdKkHeQfinc8JVkt1Gchb0HFJqEKt24qlYP2/wAj5gnSXVG0Ty+hPm4ezeE1qWXI2JJI0G1qgmtIkgpTZpMc+xnfKvODMTo3aJLRTLvUPHckUmiiZVJQ2M6gIkh7j2FiarRDPhCbWaNeRGPpewyRZoZjKzqi6tnMkUmiZusRSq/qhmSC/wAmFOYjs80PFdeRbaM3ga0rIK2pXaoSCmIkskKhSp0Gsdqh3KuZw67A1ORQh7Q+R8cm6SZhVKKSq3NRn1bcxri0GPNOpGUpUZKtw+OXM7+ZNtEN4rdBzzYb6MMZTY4lxIgJqVExkKRI2+J1EUVZyKZsVEZGb3GC0XRPTyIBN5ONK4aorZIEUWTnBkuxEUvFnIyM3nSVIp1UZBGW6poV/F6C5NykNXDpKko0qrpArNpIRWqJp5/2KQKRlJocih+m67MaXe+z/gTxHsw3XjZ8rDu98YLBcOfkhdkQS+jneCxHdGf8ZwUMqMeV6K8DOtYRwmqgYqw8pXYAtok3ww5IumYyK95DgOvHJAOsEc8kbMvDdMuCFjvZFZFurGBQtrQkrjqcZx3SroxEPkCf7CzUZC9GmisQwTURign1JPIR4aaiqJlaGhG6i0ZkT3mxGwgKZImMq8F2RWoj3yJImoTMFUictnAxJjsyeYK5pbhnnDcajlFmzmQ/yl1qKIHvEICnpROcx71y0IA9h7FTGJHYhA3qMcXZQRVjRooGuID71ZCnFLFiGnBNyTXUWpcaFZlb5lqHSvQHQxjpQiXWoSnDKB9fabkV5tVCHYSVC6+QapAMbIs1AkGdXmP1ATNCDy2SJJwkw2NW3qSxM5sbV9CBtzT7lNIfUmeD+k82RMyKKabuJb32YjujubvqIkJLMbVr5lDcJaITLCVEtmcz6zGiaBLZ2HgzIs7mqbKU3yEA0WeCDFbBmQPcJ4qusMSTWjFDUzp/DvhIwJ3I4md48O7+dk9E8dDPyQuwIhDL0O7Fi/k5pO6TEotCwjQxnGeCSScJfFP8qP1iLsB8bF6jG6c7wdg9E8Xkf0QrLkLBhXodzLUd/wDlWUMFXFEFaZjsyBaoJ8xsxqMgyQOG4oMtKqzaE7qjCGeDuZJCpJ9UOQzysii0+gRrXQQmZ3ZLkOSPMJppI6aikwvD1giKl7BWyT5Cp+fYTksORQdLbm8MFFJqE2Q0DaHlApm8LISoStqRO4yFTYbiFTF1m3AcYd5buYrhMwRryirFRIQlKdNg0rBui+xA1BmJ3TUEsUyoUI2BmhjIuLUBChMhIgVSTBqdGYqLmPIPNRXmaCSIoVTzIswZrX8Tf0jnzIfG+Dhe3yeguBmuZm9uAV6wni7iWHf/AJR9hj4Dt4iRWjCCpLeqrAvOyjZKa6Fb8qQV6S2dDRxQXBRJRxUjluW4nJKFzIcJ7gvbqBduoNUyHsaBAIlYioaXsLQZBCm5iiF9nMaruxFRKQSHJy6Epd3yM8497GmbUyQXIK0lgzs6o+gzmUXhmJeRU09sfykHJDuqknUdBUFsnWEmbeUtEO/o1wfStOSd8imTgUL88VOR7mVRCZZDpCrQ1ETZX1IxpyVDRJhe5NVgJS6V/FqeJOiQNW5rjgeFdpwO3yeieOa5mfki9iZK4VwOrMO/yeT5C1qJInZ3GiFBTpbzmOHKXVIiXUkKRUR9QkKLmPdMAnY3I8hSkbISLJpqyQZFQyITNGRIdWXwpwgf0ig05DMuizdQoEuaibsT9bavA5qo02zFfua8zN4d3EAEBlo6SQuglYrpkD30oKaU82g/iZuCK+AY1/jAyDrWsLkXpkpQ3aCCAyXuU8cRAlHUTawmmQCtlttBcJagTZsqiwbEeZYPj+vBBjbcwm1kgX0c7hWVnyF2nyZU/wBzLyh3juVFSM7yj8ozMlyH6A3LCNjmhegeOfMSe2C7o7CL0O8Csj5/5V/xo/SFL4p9DrBW5ONvBLCD5lxZ4njnzLD2MXcHYRejlh8r9Egj0G7QueDchofMUOqcriVQkt+GY5oE5FoEcqElFvJWKH4ufQj0ZL8NWHZLjaLCQUi+ZYrBcB4ruIyZ2oXeHbxYzxCshe9+iMkNAXjUxxuhd8TfsT15t7GWzFRrmKnobbY+oxbMTdMtcxg9TgIstx5fk1ZK5SKBE+3HrQrKu13MPJDVTn3HjFNYMtGVqzLjIhcWE5KP0Ma6opGQxBEMlViWiOolPVcGQ5fwGhM1TSBLjSK1MqJoPREDSh/IKF/WmRJwljO3cbxE7hHyoXAhXxvFd1GY7afMO1i9HEfJ/Q3cIlXG07rVKuCOo6U54q6rojCVariYza5mMmURhJUTMs5IJJ8Dd8n7BlTUKy9hdaRVvcTz6pUiFHsFoqiKnMeySlNKBxRW9KaFVVwu4oThycXv9mkocDQmoTUVFBDQRyqRqJIuapqLkoT3NJcHWBIHM8MlR5Rqvt+Qvhf1u4YWHaON4HnHwC97C4c+IXbGp20XenZxejlh8v8ASJJxn9Bu+GrsR6jTz2Fh2bjZ2wfePhFz2xWOfELtjU7SfTzOxi9HEds/x0MgjdEbo9zNRS9TyJRToayVY74zhF7sawPkyXhheMiF98cDHpzGpq0bHjTqJoyENNUVCd6x5cYBdqVxwmz0kipTpJGwbBZWEDkS4ESAbhFH2mvMVUmrOxPjtNBNVpZTYdpSKqgTILkRBXjUIMoN9MDUUNUQk1ixZeSWLlNRNWsMaG4ippw0ClWeIjcVU2qkmynhwhpdEozRQTTFqkQVTQswq0RxKDLptrLKw8K6SKlCC0VHEpKaDs6pVAyrahw0yeOokSnJASTmyFgJhHVJWFMnzYivfxEjXWJEh4qpKm4jkzVQptGtURL9zuEKzEynIdGjNfctnLtR48iOkysBslP+RYiS3FbGXx/AzMsOycbO1Hdl/kPhCwWC4N2PZDXmdnPo5nZReh2xkWub8bYHB2hP7ibMNyrn3FQXG2EuU3YZWYdogJMtIhLRaVsRvITcwOk06YjUgoL7zBqGrewZSqZeYgpCtAz1caqRIwTSblssOOe4SMUqqufWNyHbEBWIFag8lUdJrspjJNJhnArpBYGfymRj2oe534WLCXdrDpXusRzM1jWSMJOTN38EINbTUiSuyxSURJNmbV+YvguPthK5Rq2E+GdGRo1UzGXs6LSK2aJrULD0hhDG7korLVHMSpljchPgrRqAuI3roF3ad6BnMEsKaks3lHJmYAJAtHaYnRcOwZBJpQoyKg2qNpaIViUiCKkEQZ5FLzQrbK+YmJm1YXNksTQzUJkEVnJD9D/HmXTGruU9KeHJ8jMdjtXGztx3OAJ0hcC47sBrzw59nM7YJ+h2Aj5X42wXPmNG8DlXkIqMlB0UJSNVDNOtQMdabXMyDBJvMqftCqbBpCxQTVmivW7MZlXBwJkKvcUBU3IJzpiE0FgqxHGbRIZBLBP9UNTEyVJmKto1TokPad3KUKGOC90TEXiueiN7QlmSrugE21YnmO8im3NIQ6nko5zQxxdCKdhCngjFLDatNjY0KEX7iaDarCkspvImWkOr5liWiu5X6Jke00IgELJmK+RBQqK+zLMEh3LYSBoki6mdtCTHFAhBtEhqmoKuK7YSqchifIS5M1Z2RUz3KJlImcBNko0KDC8hNCS08qBH4hQJZDTNse+aDIFWcptzuW3Hs8hWOlJBVDRymrobmFFAwmpspoSpDmE8MwzCtNCsDmNBEiUibBGJzLIiQv4s4WL41fBV+ms+RmP0GZ2rG9UZYvh3Y9gP+4Y+/mdt9F2IrC1/jsslib1Ja41wn9VvxTwTxTNuCYNoicx+jTthOTawQWCGLG8vx7QKJczsR8b5Owi9Dtf/AAqYxsIvwLHUYuGOHkdArOXogy3y8E6KwQxcG7HshnG52QfaXyJ0IuFfxpLUUmv4+LM5vQ5vQTM/0SmN3g8LvGSOGOG+P2BgyXL0eYnbM2Cu4CwQxY3F2PazNzO1R9Dc7aL0SvzvM5mwhvVktUiFQi0NUjYyGtuQn5lMv0KcLcNX6U8XK4+AyO34YwZ8IzcsH90Fghi47tYvmfGj6O52kXofAMvzoQc9CravsRJTVkqyKolBIIhYSg6XoS1TQsZMqnWm5JTPhh+l7i9tPJjZSyiVNENOJuZZdbwZbps1/Bz6F8WxTnjM4Rw3KcEkiVSUbx0F2Fg/obsBn5cKBFguBdj2sXyP6D7O52YXofAF+cyD+iJd+bJSorEOwmWrPaiWbEtRToyWcOoc3CdK1ke/k9CQc0KT7EVDqSyQ20kTUVIpEe+ROnVwpEOv2JJTlnkUHiBjoxBKedR1HOMfhlnD02yP3QhBuZewuh7pHlZO49mPCod5AWn8AIewEv8AGWKiWDeFymM8M8EYb6hIb1ZpyRl6Odyi32wo684K2LFwbsezi+Z/Sd0exi4Vj8bDt2EySmv5mr3Psh6ZC9WVtp8hJWLhcNBSkoqw7Ui+hXp2zTuQkUslVlpGbQi4C7zlPw3W85lABMvloK+Du2E+R8eo/tAmrG4xKf6hf1O5u5VJbRrMKa64ewyBd0nYc9f/ABLLzDaodw0rocGn4yFMlMEs8J4eRXhkckcVyXlgrci9FvBWOWMIswQxY3l2PZz5C32HensQuFY/E4EhTMV/MPZdSycxkUkTjIJp2ywbSE2TDlWDsPURTNsdiADlJ39sRKneeo61Uc82IW6QXuyKKrClaOTSz5l71j+EUQXFNhlEqZNgpO0DMdFU4TuCslk0VV/6KPf2lPZDDajsTNWne4/D29BvIrwSR61SCJMpYdgjI75+i1nkdhwosEMXGdnPmPgncDtAvQ+Lh2D81EnvQSXe2RZWq8BUwuWHYTA6jo0xmUJdiEnXzt2OSiXVX9EKnB1baIXfCKEaKaxiNqTcUyEmKnVmHy2jo2bHlPZzY15MqDZgb9lSjQOZwWu4ospZ8xcMJg2I83VIWDCfiqL1446kLglI2slJM+YTITNkPkKMGo5vRd28h8TCCwQ7CxuLse0ls7/DnbBcKx+OZHZ/wjThw4Pf+I7PkXrZEGXZFzFN4w8I8CCkl1+cgHFqvoId1yFb0IsE6/iJ9GeC+FOFLiqQuKhJRl3jDbNZ3eHzONnYDqvJhXdRYIdhY3F+PbcPuMP9sF6HcLDsH5m42F8BZYB2ZlxuaZRRu9zFAHKVe5WJKGWfnp4pRXBL07kGtvmMl270wRnyPQdgfAwS99KCtgh2FjeXY9rPnxVu2C4Vj3C/Ngsh8BaBfBhaD4mxHMvbCpe7eFwsfjdnDX04xngWNicKkcaHVkkYxzYxRm4I2yXpRmdqfFwX5HwLF24d2PYT5MRLtguFY9whfmuaox6rkTzD9yowalFF+GBewqG11Jm2oP0r5FRL8W2kVfpQvQq+KdiuEehLwgQovdhU9q/cnMQps36IPAl2p3YvcmLHLh3Y9pwu+xkC9DsGHbPzVV7ORwOKNlSA6htJS2Nc0pqNMi0YRQbbQleXIiS6B+66vCTc6svhDIIeEEEMiSGRj7lLSuRyawziVOg3YFzcG4odmnyE2mEbVx3Drd/w3oI4eeNPTlLCrwjinGOKTSCaEkA3eslR6CESNKinos8O7Od9L3J4oyFwLsewlo7zDnZhehc5MO2fmmVM10a+R2NwpGqEP6laSoKjkm2LQr+kWH5FR8rsFy6+kSm7zSc03BF1zcheIb0IUV2CmO0NkEkSqJqO4j0JXfmVsZKHAxOFhtt9RnJPaq7hxhqsDoSK04cF5lEBkc0rXQd7qb3Qw7ctL2Hcc0THpl55/Bo0auw/bRcBYl4UeQxzS9ljlWWUKMs/Ow7ZcW/gTBLfHQnCmFdOKpHFPqysJpbI6jt0ryFBJCouPkKPY9Enh3Z8OXhXeCMuHdj2ks8zuMKdiF6HYPzqODlXXdCaRJYk4pKzFe21NBZH7YTLdpIebKMh+rUqoVCeRmqJC4kanUV3SwuYvJW3aEi0emY86Si7DzN0dFhCBlP2Gjbs5LIdomkMVtSVYDbKLcxWRWglMtiUhmUKLIfCJJCwu6RqanGfYSkkStWGO60z2zh0o68IkyU5Y6F5zPdod9pCYiw8kZBzoMCYz5TkPmKVdqPdFdIpAZG3rslqx9sa8MYThUjgnCuEehONcKcE1GgsJT2IS9fLmO23TH6IPCO1nb4LXngjIV+Ddj2jC73C/bheh8DDtH5vNT5bDJNKv0aErLcsEahtcyFpncbAy5NiaV3HNyLzWwQopWTEsRcWzfcZ6FtkuiUH0Bc4iXdlWa2sEiSWRe2Ek4zhLJJZLJZLRJLUklkv+Ehb4BLH2wph74UxgjCcK4wuGcK5Yx6dIPIQ3USLNilaiQkQ3bJq1kKBOUK/os+BLH+0zfPBGRnwbsewFjnimuzei+Ph2i/OJca6ktq8zJkqqkJiuygSy6Q7k2QTablOpFVKMcoJAQ1WkllOZkhHNm/wzQSCRcCnTCmFcZRPHPBXCPQ9yScakY0JeNBYdgCwkkNa6aBFYkp5Mah4dxxvh01M+Z4Iy4bvj2IsHesLduheg/bw7R+dcNQ0U3U0ZV/1QmBrd5NU+Q9XvHu7UV6GiKKip+FaK1SWFi98KkblCT2KkbkYTwxxyThV4VeMelMIzdRJlWzIMQ4juEqT825qNQRpTulh3PoO54F3uF+R45GeNxdj27BdywZ2yF6Hx8LuRfoDfdHilBkvwrobEVdxKCOGp7lChJUrxTwVI3wj+I2kbWQ3LMsI00bBDnIpWV7xVCKwMhbyejJJkyT+njZ3vgpI++wRlwrse1FkfrsK9kvRfEMhkW0R+yOhHKpJiUPGMfYqQyChQnighcS/j1/q8CHOfItGIhMt3MopGzk9QVqHSG4MH9PGzu/B3199gsFjcXcEK07pl8ewQvQ+PgzOb4iaQyU/2BozNiJdiBIj0IIRBHrZ/wAfJAsXimxlJP8AiaiKIUaY2yqG2o2w8p5BLcFIYRdy8bO4na4ze8YIyM+Bdwkd88H7QXofEweFBOdAml66frUrUYyyDeUk1ViCRBBBAl/HbgX8epuHAzrMhJaJDsrZGygcaj0ChyiKMtyeYg8qmUxk3OHZ+g7ydhhT5TuAhYZmWK7g7M75n29jsEL0LfLhkxkTQZIMZSrfqErUgR0JiWhOtFdcENCPwLq/49cP+Q3IhF2KRndRaYvoKV3aseclmZKbsaJ5dhGBOHeKiqk2K0FIUKFoI7bjZ3E7bDlzmd1wWCvwbuCNo74WvtQ7RC9Cxy4WLhtzpozMNhkfokokkkngjCPQXoL+S3CF/GyYzPyJMjFolE6y2FEzjMnWykpk3CpArNw25JpKFMKYtkI7DjZ3sajkdzL/ADO58Kx3Y9oxALX2odoheha5fRUF+4WOD0f5qUThUqe574e2Hv8Akrv+NS7sVU0sFrIuFBUJIiO+QSNLuhdy9wioq0TohxrHtmxRCoK7laUzBIqsJC9AGd/LB3k7o73guLdwUh7wWvpQsckL0LfJ6bVy0ZrD2FDUpz+NlEklSpUqRhQ9iumCHqQUK6YIepBXQgQRsQyCuSIZLRmxg2cOySNs5DWJaEsCWmFsGwbBsEiRIkSJYEjYNg2CRsEiRIjdEiRsYUhbEISII5HuimqI3XU90ewjlgkSJGwbBsEiRBG6KarqIwm5uR4claUQs1S4Vc3mWRRqnQdeXWR8UxnFObDxCb3ZTQS7i47pqpyFRTvHpd3I/twm+d9wXFd+ALeGO3lr2EvQs8uEnY2zbNjgqQSIc4X/AEYRsPc/uY8tjWbbB/ejd9DfdDd6D7UeN9BV++RfOYL5Y8kbnqQyYTLadTzfGLMob4Q8IeCPCHjDxh9aNvpNvpNnoPpRvdGOMeENj0Nj0PHGxG26G06Gw6H1I+tH3I+lD1HokzVBdDQbzDw06Hnzyp588meRPPnmTyrPInnzyR5U8yeVwt5E8yeWPLHlif8AQTqdSurK6vqV1dT6GT/oJ/0E/wC8n/ceWPPHkCf9RP8AoIK6vqT/AKCf9BP+grqyurK6sjd9SuvDBB74V1ZOp1PKHljzh54nU6kvUV1eMsl64QWJKlcJZXh6eJneC17ljC93wXFd+B3oHO7MWrkL0LPL/AhFNChQoTjJJJJJOCScJxTJJJJwkn0ZxkX8GeOeCVhJJJKJwnCSUSiVqSiUSiUSQ1JRKIakNSUSiUbhKIam4Q1JRuG4Q1IEDcN7AgbxuG8bxA3iGpA3CGpDUjqQIEdTcIEB7iUQI4JIEonmSSezPZnsz2Yp1FdXQ+kEP/AV2fQd4Lfvh/lO44LFY3j2ccv1x2wsXIXHI1HIStSSGpDUlakNSGpHU3CGJyMnZ9CXqPoRX/I+5Ef5TwZ4c8WeFPGniTxvBJduup9zPvZ9bRt+p5w2uo+ln3s3+s84eZ4XGb8YeNPEG36Gx6H2on4n1g+sENfQ3PQ8RhniOOfcXPyB5k8yb3WfWz62bHUbXUb7qb3qbnqfQz6GfQz7GfYz7GfYzYmzNjgG29LMJUiYrxJ448MeGPDHizx2BeMPFHjjwx4Q8IeIPGHhDxB4g8QeMPEHiDwx4I8UeGNl0PHHhjwRs+h4Y8MeGPCHhjZdDwBsCNDoRodCNAhaCNAjQIWgjQiFoimiPZFNFhTQpoj2PY9sPbhkn0Gd2G72XDexhGXCd+HPvp2YsQn6DShDR4c8UeHPEHhiP8x4Ij/EU0dD2XQ9ljLJJZLJZL1JepIlkslksknCv86Wf8B/qjF6bO/Hzsvi7iy4rvwdaO9nbi1Cwj/zFnbnzPh9IuI78EWqYD2EtCf+Zs7BnyMBu40vSE0x307UWLl/5odi5yL3NwMIQuI+DLBTzhZyCdBf+Zsvch6cweCvf8DvwHw5MzrLeWWoX/mbLnI15h98tPc4LhQ+AG6WH7CZOQvRnjkn1J/Vp4JwknCSScJJJJJRAgSSiSSSSGCSSSSSSSdicE7E7HsV0ZXRldGcjI0EaCA2cFscOwG5xg2uM4GSEku8+cTDqjucUMWJ8BfGfILOSWonckkknBOJJKJJJJJJJJJJJJJJJJJJJJJJJJJJJJJJJJWCSBJJOCBJJL0J2K6FdCujI1DmEahGobo3RucJvOEcbbw2xgts5ZyTkm6jcRtsI2BsDYG24N7tCWAgYCB+1m37G3Nn1RtOqPCDxA8APGjw8j/FPqUn/PJ/xeD+CefPJnljzR5o+sz7rPqs++z6DNp0Z9qZ9zG4LdFvYiWNjDDeYnnZ5Oeb8QGF/wD8SPFo8Oj6aPpo+6D7oJf6on/iPEjwo8FN30n0ofehtOnjTeO/l8oPJDyrPPs+kz6jNjvPtTPGs8KzzI8yPPDyI86PLRvNZsaYYa4VYu4sEPHvStE90enIIqLzB508uedPL4P5U8/x4Iu2fWZ9Zn3meOZs+jNl0Z9qZ9KZ9rG5wEt914JbvXPKTf6xPmE6esT/AKgl/tEFxjrlQBH+ZEPD/wBI+iJEj/T/ANH0sQQ5pcvCIkFP+SfcvB6yDUm/6CP9Af8ArMjzyH5CR/Uj7ViicscvA1v+gTsho6QvvR9qI1mMIj/0sbA8pPJyn/YPKDyY3vUfa5sOs8mPNMh/syfnJ+Qn/gzw7PLsNRY8KfDTxc8VPCRr/wCUeOGh0Y2KBOhdBP0hzOxuPsSeBvbsfZB9DI1epH+4jABQBuhusENx1xgpv9D843+5vrqbnc3FhNkU8N2xsMLsTaG2Nti79K4Xn9zht6b835uyWsnrFqSesbazck9XUnqN4S1ZLclF2aoUxyhvQAnBS2Zk9AIePdjSqBKDzLQex3e7J+XI+sH1InpwYx483ck6gtQbgqXG5J1SdQnQ+p9JNi7n3US39cAm5vAG9gjZjZ9TZdR9LH0sbbqPtbPubPpbF9bPtkX1PE5YKIYhYjvfCw83huM55zjZZssgEBgGzKdpCEIMqP8A5Dy+geIHkdI8VgkaRGhELhlEo3DcRsDbG2Nj1PMHlDaGzxa3zfZzDmm2zaZujcG6NnAQxLHWQ1kTuSXMNwbGGeJNobbPGYjzhUag/syPpjWruR5ShxgXOG1wdk3WPCciuA1OUloiew9o5OEgwTkG8N4byN1G4S9Sd8DmJ3OYhqQ1IakBHXA3Mf2++F974HFshac2RRbpEsumJOXoOuK+wkbWwlatyEHmGWmOXCh49yREq6ITHa1zqxZTDhTR/wBTzBvnuQf9jzx5g8xhDyB5kg/6n0s+pk/7cX9cO2twgN0bo5ByTki2DkC2RaxviKR7OpyrqS06j6HiHvYc2Rsza45PRmyNjgmwNubDHD7kJ4fAy1nNx4+TPMHnjzR5c82zyrPOs3+pn3Nmz3H1WffZ9dn2WfaeAb7h7Feh6of+shr/ALI+lCX+Qn/iJadM+qSj/nPGx/4E8d4SIYryOP19pnjmeLZ5EeUH3sPXcLHjU8CeKPFYVvY+2N5I8yefPMcOMe48OA3w3OIl9JJ+RtOpsOp5w84eSPL8Ylkdfgjwx448WbHQbOIzb3BAYzZdD60fej6Ub70OKCVV8+ebPJnkzzYl07xdusP/AEiTrIuBYLgeGtwk7kpUu7DhNil6wHV72Hl9psdJsdJsdJs9KPCo8KjwiPCI8ejx6PEo8ejxKPAo8Qj6CPAI+oj6yPsI+wj7KPMo8+jz6PBjxI8OPADxA8SxO1Yxfne43fbHyE81POiH+wj/AKs+9s8wz6bPpvGV8IeOPEHjjwp4M8GeGPBGz04Fv8VDwqA2vQ+1H0o3nQ8MffXCuu3mjz550m/64KYLzYxHnBkvJjzh5o3XU3BPUkSJJJJwkkkkkknikknCSSSScJxnGSeOSeGcJJxnCcZJwnCeCf4yxWCH/LnjnikkkkknCSSSSSSSSSSSSSf4gAH7mJk8R4MuIUsSSSSSSSSSSSSSSSScJJJJJJJJJJJJJJJJJJJJJJJJJJJJJJJJJJJJJJwkkkkkkkknCcJJJwkkknCSScJ/jIf4KcZwkkkknCSSScZJJwkknGSSSSSSSScEk4JJJJJJJJJJJJJJJJxkn8dBH5OCCCCCBiwQ/wBDgggggggggggggjEj0SCCCCBAhYIIIEIhEMEIhEIhEEIhEIghEIghEYRhBCwhfoyTisI4o/QZJJJJJJJJJJJJJJJJJJJJJwkkkkkkknCSSSScJJwkkngkknCcJJJJJJJJJJJJJJJJ9CSfws4ThJJOEkk8Mkkkkkkkkkkkkkkkkkkkkkkk/iZJwknCSSSSSSSSSSSScJJJJJwkkknCSSScZJ4JJwkn+VPBPBP4yuErCSSSST//xAArEAEAAgEDAwIGAwEBAQAAAAABABEhEDFBIFFhcZEwgaHh8PFAsdHBUGD/2gAIAQEAAT8QK8qe/rc98yacqfMmvfNO+az7ymvfI5tphE7ds74C8tNnGJp3efanZxmxPjG1xF6p8ibbsDgnf1Qd/tn1ZB3TR5yU5TQFlSeScd0zmhH39jKq0JezGGwvN7KH2/D7Gnf9lOzEfakJo+6y3/eHP7pD7iQ+4Q+4EF4IqZYkQSHawoALKqx0QkEr28OyNKF4zsiJ4EaJGucAchiXcjZtGtzJ7CdoTxZ408aeNMtyZ7ltxLKz8jOQ2B5faUGX7RF/xK/8JTuo833TyfdDi+tG3K90/Mofup+NQ7f2Ym7fdDtPZnhe6ZhD7Mt39hh2vsz9Qwv/AODD7Mzu+yz9Ow+ws7kbX/iyj/Jnbj+ew+3sDomRF3TQFlc418RinTGihmnJ2tIP3kfv0NMGNRKVe6MTLC/55m/45+vz9bn6fDi9vFH/AI5+tyvf28+ycyf8s/WYWf8ABD7Vn6fP1SH2JD7Il+3sp+hSz/gQp/4J+qQ+3JVF+1J2vfn7ch4v1J+8m4fUgv8A2ln3CX99B++l0/7TG/1oPAQfvoeCB3HvLF4R4uIO+Jc51GW6cdJrWZjWiF6AlL0DQZQ0SDTJ9cH3gpdQrLQ7sFFtoIbwxWS3PLNkuU8w3hYL3hC3vPGzwsMkE7KZ5sgDiedOwpgIdwZ2dKQcUz8xlLECfi98O3HbmB2wTc98rNvcziqDsx4ZNmaORovJHfnyRSbypLxxO7Fe7PnmniXkZytMstU99SZtp7872Jv4h5BTDg0R44XdzPLniYdphnyh2lnaGHOTzJiGpftp1cp4Jc4ljYmzHgguCeGEbYp4ldmgPtLafTPQSs8Ur2lZi2h24diZZ4SeAiPBHtk8CeJHcrM+yPae08X2njR7CcNJ43tPA9o2Z9ifop4HtPD9p+onje0ft05PpQv/AOU7onhJTFErkSiHYngJRoVGJ87+el+vuy33Jb9xOz7zD7yz9qiP+yU7e6hz++n7pO17+VP/AHzxfzz92mT/AL5+7w+/4Wf9sUOPvJx6SbQsljk0uWaXL6CXoPSdBDoIS9Bgy9CGi4ZgkIEBe0aYICxgTJEHhRAICEhCHfE5w+c9JgkKMOyTZB7Idr2QJ2IZ8QDAEBc5MC4hrsqU9pnhsqFwkeJKYFpA0hWdEWDmcKEgQ1jP9FH7XFuPZKcwdw0momkgFEoWOKDwSxCrG81tKR3XByqsp4xIuEe1iX/mOTZA2RKCkY8Zzwj2x4dFzaLoiu0NAtEuJepRzLssSmpTKlM5lul6Kyq0MTMYluxIiDhiTtrXdjSxSYzLTgkt31PU6zn14XouKQ0LjA9F6ES5cuXnQdL0WXpelwYM4iUPzcw29CPGlEBLJei5cWEUgkuDorAQ0AaQzDXJwh2mLvMReGA7ykawgwg8Msd5QgQM1KQ5JKn/AJBZyEwOY1xeagC7ZxzoDObreNkJ5ISEitxGaBcwYQbTwhRGCdwineVMiVBJTViznIMDC5AG5GC8YLxv1gZSlx8EROwggsRW4ohBbskzZSYaGAqFuYg3ineeSPeh3JyySnIuWObngR8ycoaRLRSDyjc5cRCXEb3AuZm85ZwjCRCId5zBvGqikwRjEmI4xMxTuS4OZRlO+jdKqTkExm9bmLL1Lz1SxzHPdhnZpvNuZc2bx8pxl+hl9NrnrlpeXhKtDOcXLlpevs0DLOgDLd5drXZV0IVxhNhHtlpboFo3qEXjhFluH8jmF/KRStCLQmSXB6LhCul6DUuCy4OgpoHNxu3LxuEst6dktPnlu8vUNCFSQ7kylOgVYYpjMQ7YoKhRUo5vTplZYhgd/aQgBi4CCajlgLdgXLAyCMHeNumFu6Q7pAatuZ8LO4kOzcCZfmFWkSTBc7xYZ3NEN8bQErZDthajIpxDyQv5ngjwfWANmYZ42EvHDQS8tCKs9KV7Qw201ubU0qaStyiNwjwLEd9HqSvZj3RhZ4ib3xfAEfG/SXchUvurKdoh2Rn04mKgxDtZc5lXMS0XAxBCsR3lqvmOW6y0rlhapTuwPeUqpchLTRaeqYQ74wONG8y16d4GZyoaLxfwCboMYSx0C4MdAYstlpcuOopUXQJLmGi5cuM3N5MPwsxfJI6Gl4ly5cuDpfUSzQ1HOl6XLlwZcuXLly4Oi5cuXLltFukL6BcpLO8s7yzvCzeWVLi4RE1vMeZfmYlQHeVuetPXCfJK8s8k7cBOWPPmPKoSIizFw0uHMtAF4IQPxL95vjxle03ysKbKWjosB7Rn5ITX3lsTlmDgzmCNLhOOYT4wbLDvprF0WXUs7zGpshp7psg4iy5ctLly8S9FtS+iwl6L1b0DFlyyX03FxBhrcGXpcs0HS9L1xFl4hvLdBF1ZP7JbVwIuppVkWpTvKd5SeqeaU7yneA7ykpe88kp3lO8pLlKlJTvKS8S4CI7wGIsGVlO8slymi5StF4ly5ZES5eikpLNFzdKSkuWS4+Wi5c2b6DQuUlCXLJZAd5ZovUvR6ukL1TpBfoBFwZei9Fy9Hql6L1L0XLg6LzovQRei5ejLlsvRcuXL0XLly5aWy5cw0DLly5cubS5cuD0XLly9LJeo6Gi9NnRcvT5S4R0JuJgjAjJlMpRRqaERVSTEMFaZyNhH/wAmwMUKu0H49SYZsXq4f824cPv5+8w+79Hnl97D7xn3fSKfvGBxj7/n77P2HW7ymJ+8T98le5907Qggz7ieD7p4/un51PwOeb752vrzYZv1x3Le+eD3Z60sXxTZfmi97T35NUPSDePRv7MV5pvWf4OiNhHL7SftifuSZ4D7yTte6Q5faTwHzId/+ZP0aHNEeD20KJB/gsftIz492CI7EH66Ox7UPF7EF+ZDxzK1j2sPsWX+xi/s5+hzsae7R/wR0lvYc+dLbvkjvAdLluVBLz7pe8g5IeZByr5Rlz0AKvcjMabd2euvPLQP1zA76X9e0A7BVpvPDoe9yN4Lp7qnyY/aWqAdp74/es/YY/eM/cp+6z91lm3v5+8TP/0T94nab5Omn7hP36fp2fp2fpmA/wCLP0LP0bD7Wzy/yZ+oZ+Uyyv6WfoWdzRGO57EfqIZwNpllDiERD9JB9gj9LHN9GP1cfoY7XsxX/nBw6hkO9Ml/tCLIesMk+8n7fH7rnesBKTxF1tBj5EWXxltr0IQ20B9oYYaDfikLBju2YNhGnkghBi8tsPuk/fT9jMtE/uDK8fXn7efsphqIJCraFf8Apolu8qtiHZ4co0YlEup2Zbx95TtiPD3jWqhHMeEtGcOET3HvGop95gyF5nrEucfJUt3yrlFdlKsW0ajFoFynmzfLzjnzoUt3lZRFMlkrM46pCwwhyQFzSC+ESSXg9+HHFG3vwRz7kO/okDZg7/vh2PdKNyBNoEDFLwfvMUmWEBZ6ul4s+/LMT/dyu5XH/SUcnznh+8ex7odp7wO7PrPCe8O2e8zXfyuL/uZcJ7xfkIFuzzfWeaK7LD155H3nlYT9T3ng+sW2E+cs3z854/rO2MeyxHj6kOwztDPA+8p8S6o+SeJJ5WdtTur7zzMfJpdwZ4tF8s9LPSxTKO5pu9Fe5gV4TxIzjiMTchmYaTJsje4zKORG3ZDt9Mtrehy6lKUVWU7+xAVUyygMNmqQ4ZUNhBSQCWvoJ2V+RLERHjEHudoIs4+yHm/InefpPEPQh2T2j2PoSjZPlOyH1J4/5R5YlywoZan+GLZb6EVsKy1PQqMc4N2AFeC1CgcWMNZg9RPpte0TRoQhCOdQjM8QR29N1x4MKRVVO5RPMx7jDjXVx3HS7lw8sqwMe7WlrP8AUOIaby/WUm8v5v5yrw9Z2z76Srf654J8417PeVcPeXO33n5GeB7z8rH9yHZR4nvPBjt+5KeT3jymP2073znTA+5inYQeQjPtjwWgGfJk7pDxmBDZGXnHieyY9kbdmD9wmPB9yeA/Odv6ofuwldpQTK/YxEH+mOUhSIZfXP2qH3LomuEPaZb/AFzsnIe3udM1n/fNj+/ocB/6pg/7J+0aId095KdoKviSloAvho08BL3tLkfaDuRPF0H7M9qA+1Jlh7sn69CF/XJ+yIfcpU/9p+2IXf8Aad54OlpHUdU/6yvu5Z/wSHfPVnjvnM//AHJZ/vP2xO97mnYczv3l2E75nfncZWPPL92ynaJzxHh+onk+08qWc/aHfe0YuQXtL9/pgRAGb+07Cnke0zZXtPI9p2n7Tv6KdvDkSeUhOEUGcb5xNm9tKc/TQ+0JX/ln6rAf8crm7E5LndpNOr8EqG/SuPsj7ihKdz30/ZIc16SidgZUHe0dONd4+ZN9xX+psNSEJmOwRTPEGfEReWZNmowH66NKPeTvW82nne7AeX5oNz7mZ933Tj/siPPuTFs+6OPPvY9t92UbL3TZw+7PO92dofdMmR90873Yc31yj755Z84dlfNn7ZnzPqy82feUbTm3fJnkQ4X7sC2+rROb3GHY9zDs+5nqe6dte7O79SeN907YPnDvyeS/dhsX7odz3p+VmX/c8nvn7WZ/+ifsIN/uyrj+bAn+ifkUx29xLDEF/vocXup+1Q4z+afscJwDb3EKL+ujvs37fTgGJP3GjqzHvS3ePY9yEI/VTtfSgW3sxb/n/ifmH/JX+Z9NBPzT/k8F+Hadr8bxL/z/AKTPn8fpKOX5+I/lf9aJeX+XiAYtHy/x8Q44vCJeH+HiXcI+J+PiePGjeVXvh4MPFhdxhXxgBwh3NaoWNk6SYsUMy6MdTo1rji3+WV3kgbcSpz9Kh9jT9Ond9nKr/wAc/Splr6OeN7Ir9ieNFDgwdn7J4ftPyk/ETz/afnNHQb/aYdiVO+PeHyh3UrTLSHdT85DvIcj9ofoztqeV7Sia4CKXCQLEY/6p45qOecdx0ZlNDfricGYYGyPBMP8A1f7O372V/wC+fvcxzP1sZ8+xFEzxQI/4QZFnN2zuUuALiYJF5C5SOqjtjzfhUWjU0HEuDwTbQQ8RgQvEUXdERDu2Lso+07qiOWoJk4b3AuYLN2PfEe99oyjgsDW6WEMHgPlCbu4dyd64bFptZIg8pm7uiURhpuG6mKyO9hKO6UM5Ll9Nwi01A53FhF3VnnY7dz1ZSbx68808yGHLPNhfvnmZ5kvcqd1y3mV7sr3ywys8zQVqXAtSvDmHOeDl4J3i/E3UYouLmXv6F7uk9d0eosiy6Ok4+hMDvTv6e+JDujAu2X7yLtPhzBtndggJ/B6GD56nd057ad8QHYzBPZrDzNL407SXDnTS9mHfYILIo4zxWec0Hl0p3TQeFWmVrCZdk88xbzwp4U8xOKPITxIeOeYnaqdwNJXkQ7xPOe09OdlnhR5EhcZJu5PbQ7aT0ZfPShziPcJQ8T0IST4J4Sd8zsBMHBPTlnaenKjAj2CO7VilhBEUqpCWerEfOg9Uw6mso/jYjoQ0EyLwQoXakPtI8wHEpKCFEalxFA2gWTGrveU5lYHknpmWCgoWxSO0Q5w0xjATx0MtOyAxGzRuxCTuI9hPr1KYvQG8kM5SIubZkEYRKcGkF1Ux4m2V0V7RgxIGUnnPXG/Y7yvaU7aBbpN+KJ5s2OICbmAvaW0Lm1ZluYtwSsrKSoxO/EDUpKLgmcrdMR2xosnGZbE9EMNuj3J5kp2iDSmMNNp6Yc9JnKSs35gbgzbSvmClKlRgOSZZI89KybdAdFPM8EoZqV7St7QMpzESvmFYZyjxKGm/YieSB7RMIBMpsZStoBd3pUxjTXtK2NShuSjRjVEAMom0oNpRmUU7QA7TzGVOJTtKdnQE2tDxJviEmMpbE9rlPRtUS/d4P7gxEV3x0BocKK+z/wAo6ENBD7ZEwzmpv8MF0e+V4i4Gtf06CKu5L1vKXB7y0wle0J26KwjbGQTO2EhtqVeNe8BExjcvUyqIB6ai+gkbYOX7Tv000Zy3aEVuU1fHVpCstortcpGKQJCHU98rPRKdpTtpPCUyrciu0z4mdy2NB3EGTbtAECbkMJXtCptM4mEd3QiSQQ6PJKwkznpgb2gdtFdesN+NOzaGt2mvXtCO3VynqlJ6OhsJ7x8ZwxoT20d1TwNFO03S/bSU0ejQ7MQSbTCtDN3MMRlZhCHDaUaxOGh8J4kZaJDQd4NvWC6QPk2bozMIqYMniNgZZnMIaAmXpkwnvZ6GgBOM017ymjxICEEbtFadkzg9QWjBlatJUprbIQV1a6NkBnG8p2lRipRE0U0V0nUqEWlSjoqEHQFT0S2sdMa9IU6QpWploNfWh0KwEJrE6AhFaGER0KlQg0DTrqHQNjQaVQ6M3Ty0A0JtMOOiEVd5WtFaZXoNLZMCVorRvGPwBCunDRTUtGFRxKIA3lObvBuJFfOIkd9bRuo224MTQ0XBk8EFB3k3c7Sz0ZwQEdCsYplQgOiiVKNK041qV1B0VK6a0qVKlStaldFQldGJWlaVpUqV01oaVK0qAMqVKOgC7lQioEqVKlSpUCVK0LlaK0qOipUqEA0rStKlQlStKgaVpUqVpRKlErSpUSVAzKlSowJUqBvKlZlSpWlSpUqVKO0CBUqVKlSpWgGpngDdnLKiwg7vWXcdFgiZxWxDdoQ0EN/Jmfo5v+RN34lrht0EldNaZ666qxK0D4G+ldddNanTUPjnw61IfCOhHQ6q0OmtDqrorrOnjTn4XPS/GCBKiQwZprSMqcTvPWBUdbRyoivx1GhOJ/TlPkpk+giim4LR1V8NWoaV0V/BNX+TX8mnUh0Vox0CV0kOg0vrr4J8SpWtP8BhAgGrETe+cwPrDYnH12JpUYI/QmS+EdCGr+nNh4TcMVRKjQuXBlmoYj8AJtpUCV1HwyFan80JX8QZfUQvUho3GAxdFYyktoaV0HQaut/Evqvovp46jpCB0MO7hZuR3op7NIMvkRi63h3RHycTQhqFeoTdZw9oy/mDlJKYGhqRcw9IpkZn/wCLL/8AJn6tn6Rn5jD9tPIe+llGPqT8xh+yh+0j+7j+0j+zl/3p+Gz8Nn4rpwf+zPzGPP7jD76zxHvPwGd33GfuGH3Jna9xn7plH+0flM/ZM/bM/fM/dsfujH7kynf3mftmfu2fuE/dsOf32fv2fvWfuWfuGftU/bM/eM/fMOT3GfsmY/8Aow+6R+2Y8vuMPuDMuPdYfs5+Qz1D5w4vqQ/fS/7sP3E/cMeL6s/MYq4H3h9lY/ZGft0p/wB3+z9Kz9Ez9GzxfyZ4pMXxQXgd2Pl132r/AFTi+rjFJfzcnNPxzunj3m/6snKT5Hvp9sMR4g9r3p+yR5X9BI8f1Zl/6p+/T9qh9wT9Ow5/ZYfbWfp2fjM+xXH9lD7Cz8FhXse88N7zu/Vn4rM1f2z94w+8M/cM/cM/Zs/cJ+7Z+yT94mP/AL4ffEPu2H3HP3vRJ0fTGvjaVy7JtPynefkp8macQ/os/SZ+lzve0h9sw+0IfY0/Sp+wIRdBuunmAZSrUoaBDb00IxJUdd5CqSU+Xm7QhDQWnpNz0zbfgJ8xwkxlSpUqVp9VPqULOE+kEtMiQQlJSD4l2aggqWQYpWpmUYvVzE69WIiHMAQCyk8hL8kvulalMZlb0u4zyEpKSly4x3lO8O6QTvFO88hErl90sxL7pZLO8slwU62T5TGmzDMdyExNooQqY7y4UgkpcsgJTQs7wHeUlks7yzQe5PJKQEpASk4Xcp3iIh0zKQLNWBAgHM8sYNBEeek1s68MrxK2jifLpzKhHbWo9XHRxpjR1GXCpZBJcVJ8S700uXrUqHxKGhfTjj0crbDdR1MLtfaIijOhDEITZ6ycHNZg9Y/fig4jrczpsSzCM7pMx2Ubc/dMYrye6z90yzj7s8T3YfeGVcfdLD/SeF7p+NT8Cn51PzKef7p4iQWx6UJgTwMGwDNkiu3b5Z3Pbz9bn6jP1mfpul2du6U9NQKRH2+fr5Z/hP1EPszK9vagcy2Y9768/LZ+Wz9lD9yj9gz9/oMO3h+6TxfdPFl+FQlsX++kvI98O79/Sr1vdukvU6Rr9zImvCh4cLjQmPH0EHtoEoJwwgKItv7sBTP2UfsI/ZwEY+vFyn2mfmM/d/6hpY+7X+4G/wDDB7s+gT9ETal6mPYHmAt4uWvSQf8AHFW35QSzc/IQm+1G4ah2QYF/ji/+WdiPox6MHOoOb20/V5+rz9ZnY9jOz7Geb8zAHFnuQd/2M7HsJ5sveTXgTf7+dv38/cor/kz9Gz9Gz9Iw4PZY/bmAfK7/ANiXnzA2QDQ+qEaoR3RB9+n7ifv9GKZvffnO57kOzjwfed2H5Gev7zh/YSv2Uo394n7Mnfj2Y5MRv4Fq1RGtIp2n0UeruhYCGXp4zOW78iXD6NMNuhxgsn0jHfQhoJ/YTZi9y9iVdICHo2JiMnY7k7ibv5MP/avQA6K0NKNLlszM9BL6c9B/DqVKlGtdB/BD2UCrzKZl+t+5GloHdmLfAElmqfADSpRoY0ojFs9BL2rt0MliQoA0WYrl0u69Jf5xPp8UGiOrlBTMfWO7oQ1fQI9pNLPg05twhoQg06PCPN3hVpUt5ze6H/knxbNFrLfAzpT1ZmZn4VZGXrnXOlPeEr+dfRmZ1zMwpzPWwRMw3acktGz1hPDhld5UrqOioGiQ2t2I23Ud6Cl6Yl0V+XFj2TL0OmJxo8k2MfuwluhCGm+JsWE5sriCcZh1HM22VnUeknYQNf30v/nMvzLZmVK6M6Y1zXwLNb0zpnSpX8W5et6ZmZnorSpUr+HUESyWUx08CW1LErSomIC4kqVKlRO2849EWlLdWylWE+TmVXe0bHioE9Po7x15UjuI6h0KvSdz0hzTWBKlaXKjNiOpAe5Oyyn50mC/+EfDJZLJbLiiV1caY6WZ6Q+FiXLNb6s9Fa1Nko/m1qfBQl76W2fUlnXgbMN6qMrqroogRBnzUo6t0uEdmH2M+mj/AJzJ/CbhGcabjMBUInu7DQ1Zz4Q+wQb9JACcdFY0ZuPWMPXy8jUKYc3swJfC/wDkWSyUnolsrzAJXQNdOJjS5cvrzrnSpXxb6DR+GfyBIOtml6XL0uXqWhfhlYHfeZESxnyjNpxoKbSjNnS6Lhio7M9mtCPQsd+lgvx6Dl6CDjeDRm8isxETGr05hCOnbJNbQVeYwJcWXfUfXo8PaW97d7XFcc2PlrnpzrbB1NLl62S9b0vSyWSyWS86Blstme8plEqVpWhMaYmPh4l6L8G/HwM/Hzo9kp7zOmZXnoqVrWlGldGP4ldKRjADtcQlcGEZhjoZtqkJTYQ2IpYi95DSuizrT3fOJeQQx1OibcmEIQ07qcS3DSviKoRhaXqTN6WsqfUZeA8z8A9QvJ3vMfwMfBolGlGlaV8CvgXrcuX0XBNLJf8A8VUx8HOqA+yyimMUrpUSol1rUqZxBlCvUGCDFg41dKDBGOm6ZJN2Lu6lQhDoM3fTRt2t6mmDOdtvTFOZ5ImXHxPtrfwH+RmH8k0roo6alOz1V0ITOmYdGei5c+UvS9L1x02f+CajKbgD7TBvoOR0caUSrlZ0pZTiJhhr1kIpetwYuJv+J+9kLL4jzeY51zBixM4zLhCEJi0FoZ+QYh2O5DvAiSukMkChxaIA0yrOYu/GEp/BYl646MfFzMaV8I6TS9H4bIxK+I3ZRud7j8Hahv5kaqbwjkK0cj/Jx8KiV8Kta0ZUqBK6MwmdbcsOTsiPMTSpWlS2pwSsZn0LHpuZunasoYT+6AwR6Dn1PUhDULhgy33hCDodGJuJiO6jYkPzJicEUf3ENPcHQ+Pjqz1W2fyb0v4y6gOy6WXXhqEpssrVeploMp2CBR2qd6DK5A6FdvSKoXcjY1eurjK1gAMbMPRnz2P5Nf8AjiIGlz5OzFUJXSpS4rBi4ZR6bFly5cvQneNptL/KmUnB0btGXrZu1ISzSKS7q98xjQwZfUXZPrRLOe0N+cxuTT+5bTuND4tdNfDr+OfAx8AtL1TuGyLCqInp1gywQvb8xmeGMBYbAw5BbYdHfZls8gVJd2mZWLYoZrDr0AN9E0p7qBiv9RcO0SNcW7d17MRzKXjuhMjZyfya0r+MfHH+xqEK4Y6kBgAnceWUBAAZRKWzFnrvqmlSnSG6WcDu71MvRgYOjCbpmfbokNFTzX1JZ6QxQvOly9b02IPQvB2dphI9aMHy7oc/Cv49mt/y+Ph4MxF2q0+aOTPvCzebn3sLa8dwg9/KHKDY3iL5VVVWPLD3zNciWYaSAMcYYJFTArIBuZe+1X7RSij0dlwrOc2duxAfq9OuGxFMj7xvAIg7LjzM3RGdMpH1Mf8Ar18Ku+TEpzK0IT+foO8KqqPmzH1Ol/Y6KlOpznZl+0lIbvwTAI6jK2RxuhCEuph59Ni55aAbde8n1Bm3bLMJhCd0YT2kn/4Q3jB0kNz2k1gyjZwVID3hisXzIMoYAE9wZIAAEs3NuU5GWr0oBYm5BCU1a2JfiWCFg6D+iBHUHihggqR2Crc+sBgBr5Ml3gSpQmBXMLAN4IdhlPbIfnUF3ts34XQ+Of8AiEv4ewkKjBEaIjKihwstqAeztPqtIN1Gw8sK0IQ0Yj58OfRSpP6fNhmOlQ07GGGihKuUz98LbecsVOH+tAEDErqdMSvso7+ojoOxlFthUp4E61vQ+KdB/wCFz0nwB86WzuD1jCdxeTKEyWEyq+NCh/e6gAFCsbpl6KED3O8HDKzbR6EDEhuKpJaZvTTNQ48o6tRUAqoWWF9VglWvkVfY3QQF4TAXzoqD4ZWXBffrP4dm/wCSfDdRpJQRj6kB3ZhtO6v7sVuG8USEAUInzjzLp+WGty9FCZXxlZGFTpZVEdQLmMdenjCEIadjzgCNrRW/Cm4khWjo41JX5qNUb5ihEDmGU2bhaU1rW+q2Z/8ANv4ZG9bFA5DGgTwcT5sqC0cGDeki3YvjZJTbzJu3nIgtwoy1FDlx8427o3ivVjacOBQRQEPN3LiHHhm7Q/MExx2KL0gfJ+wf6IGSzv3R3ozgUQeh0mt/BP8A0SflZ7wm/iVNpMZe7AXEMcLYf1oB2j92LhossjCqP2yL2k2fDNnJuaOgg6LJ0BYNdBDT6vOMc5QXrmMzbgy4vTmJnO37lksTsF852iy3S9L0PhZ/8G/jXOeo8N+vHBjJi+cfz5gKA5GMziVYD4CVFqHbYMs7sLiRgXZhcqahsisQMApkOGNwiK8/sWXYB2GnJ2MdorCbC8Bi83lvmEIf8jDDiobI7HB0Hxj/AM2ugO4OWAdpfcYEWbkIUe6iB26mL8DiKJFrBZcuXFiZem0XEaEX8joN9CJrqENPrcwhx8im+F3S9B6HjAk5ynl0cll4QVGKRj91L/HP4Z0n8cugDkMDtG2lbajyDBCeCl33YZer4nAHaEuWs5M52xRaWKjkAC3kG5LApu7hZhaLSOzz6Q1y5R/zjEV3dj+jCSreASgFcFA2P4J/FP5udO8b7F/QEolQAQWypuYfWPpJX87aYBntIBbKiSpTLzuQe1mWjhuMsCOjDeUJo9c6EISoM3vIU84euYMKRDaVKlasZSbjyi1WM3LeSQ9Aog5npsNL/wDCP/AvQFcS5DseIIUT94h9YLWVQN6BUYYVVlu/Myp7bv0vJA8gSDIMWaEd+Duwe+8DMjuMXcPXHqMZCkorfQJQbUH/AK9/DvR0JTLbNAhOOqWqWVbWfSzL8bE4mcwKDR3lSpWlbL9RgowWk2ozHUNGabuwNCGlraED5bjJ15nB1M36GGlKMF8Sud6f+wanwa0YDsoWt8kENK2jOF7qAzxwy+8qw4vlgKRbeZfDcZcFht5O8F344Gw2uYZdqaCxGiSGwbjgjc2FDG9S6RVobtsEXog3Q8RXaDHXks+BfSf+xkhMgHvkQCC/RijF3Bk6I1ZWPP1+kF+rn0BHUnCfT6cznQRMT+9omHrp9RiuXjrOEtV5w5eCO/xsSxOxnrLe8fgX8BQLWj+SfxjrTCszGTz3Ide04eOPqi+dpaDtHaOHEeYHA83M0Co8h5IhUlewSiCY3HNvu9o983nkc4qbvO3uAkp7uqMA2fNlQHB/1zIlOP8Ang9u8wwSAoPi31n8M/hWfEuBj+cy1bVdLX9NBBvmOtCWDLly5glnq59elrdxWfdxZjS4wh0tIRmz659RmTcD/qfU4bwMddqS0SydjQx9nMbMX5F+AfAEAWaHWf8AmkHkEwywHAgayLlA8FytaQVBB2MSg1b8v0KhYpWaSjn3hlQZAAuX0Gt+mO6JZVTWEJgCQShXcIHDNAq+olKz3l7vxTQ1H+faU3TT/EC2GbXj9YzCH2GK10qMxalljLlxhOKjX1c+tTeTLw6yvXcRVBYQhoXEwMkfWTDyufU9ASpR0psjXF3Jh6DG5d83tAvpIxT3P8FcP/AOo+ORQVeGZuhAmqv7gCn1R3tyWWeM9jSG6YVytoGArGMDE2767w0MxT9Qv7VDuWEMs92Keu9v4tZv+APSYhXAfxMSF/zMU21L846bk502wYtAR0qB4YmJdAz86Juwm8LIekdG4E2ujRDeDHaZCFnqp9fmHq5uhpjRpKdTBLXQTJAEBtfcQWKX3KX/AOvz/BUlJ7zRfmKtdplDsLjTKxudjXBBWSqHLRiomBF2TCdkQYLKvC8D2m7+w/lGl638Qlfy6M2ZJjbSoYKhHwcspVgNLHnIN5l61EiQyPoY4TOFenRcWdcEIQjtNiTr10xbyn1GbSDLl6XHQCIjv5TZ3ySj5WYeghSEp8oI4YdB8M/8dh0XKZTrT01KZmZgeyIKZi9WsVerMpla1ozMzM6bSnWmUymUymJWp/5NBXYFsR/ZZ6Doq30zNej/AEm03tI6VokHaC5mxjdGcy8HR0CMp8eg0bGmmJeYx9bPq0D8DamExPyU/oTZxc+fWbnoPhH/AIHLwL7Epl9XZzKf7mLSd2WwmLWzxEDnFsYYg9UO7KzilG28ZxRErGhiLhRIOMHuZLipUWmnyuJRasYB1H5EgtPlKEo7jRU3OB5AiNjzLMiK5GkSTPe9IeGS2pjhiciu7lECS7felDGCL8DwpT7sqXQPAUSkEHi9nUFmmsM4x+in1DjQwbgbzb941chAQcbZirOCRQ9peBEDxK0K6jbCCSZG8C7Jjo/9xQxRwz8plUKQNAKi3pCqHeA9ohnuYhpeU8IRCwcMcLw/xkYQsbOs0gZC8DAnEQoNsCqISq4nVXsMBPyCjAmLsqhRZiULIYVcmWlptZ3xU8a9FBIUqW1jQBkaByQClPZttS88DdzHXoFQrx+kwyVbhhbD5rnNxYimwe7qqFjkgFbqc9R/41CND70TWu38CFbQCCprpEVVwzCXpZoIQhkPDoMhkaa46ktZKeqYziENdth/fiH1Mp8/Nz4G+bXzhiqTVeglQd4Elg7CFg/gjH+Xj+DaYn/ghuQbmCD4I7O2Iuyu9q+/eFXWQ4WBAeJNZ8g57g2Wtloaxa1ZhWX8UgXFnYtciBxSmkEcFw2fWyrrCDNRy4oeXbquwO8CbmLQYTBtt1N5QIl0nCW9VbodmkojEKgHNezCM1XUNlZ/091EBNHcuLT5IHJ6ytKmzCSdN7mmuZdUybqb1BzBix4iLLgtjdZEG5wSt0QSqJnCQJI42cXFPOBW8LAQCT4II2nVAqHAbJr9lkaF5BlQzus/t8UimTUB2VLDvDax2h3ZkIRaQXDKXEAMcbIK7sDooCmOLCfy9lbI3IsquhorWxPXFuUbMFVyj3IKoBDuxZsC+PGYrPMsTaeArFI3nvWAxuR9l6mKGBA3dWHecrBJjEFrGndXxbMf450n8CgHHzJjK0qvj30HMxWV2NaaUx0r0t34mJn6kbfXR230ENzoUhCcShMw9Rir10des0Lly4PRvlvnph6ef0ETRxdCpU8t/wAA/jnSavWKOJQVkOCpy5N8bx/3BggqAXKhVwpVAehUHYAOwSn20Ut0X3CZLgzvjeWu7l8AB4gUe7L0wPmXd4FzFS3EW3YKWirFChizCyF+GLOVjuRUA2Z5oMj3ot3ZaiJsYvzgu8CbFFm1lsxbwDZlm6y6y2AbS7S1d55J5IKO8t3lnMtBZb8K/jHQfBvrJu2nbxZ6DULBaBAEmS3rQ3JjEE+qdGYxYqIb/GxP7p2x2cNrWrhDRK1IR20RmN8z6nMfXzdDS9DXalHqpT5acPQh+lWF94kX8rm7+CS/4N/wK0P4Z/5WP5N/APZ7A9WWbZWl3S5ytgtJwRq94uiP3MNalSocYJT8zab3iFaeGZH4vpHgOg3hE9GIRlyBtfrHXr59dg5SpUrVjMxKXwN4+McsZ7CQmLP5Mel+IQ/h3mX/AAjrP/FP4t/H5+HQu+b0jbR2uG2f8zRWObHqZZKuVLOI79foQhpUM/JdtaH57tNvzY6kHJNn5R1CESZRM5dWnOXRidTnRY4ny0CObNSYsK4MypXswcT8P3m7+Vz8EvSofwT+BfwDQ/8ATPj1Nt9V1cMEe8GugwQBJ2IOpKtUjppDQ0ubZsfyqZTN88zP8TE/6dWcwmEDDQhp9fG7tzBVndHONyV0OpCaoOl8L94bzfnAgxX+NmN38uu/hkzfUfG46G/4l56V+CaXpcuXoPxT+Xf8XcTO2Cp8tb3MFpeYt1wWxP3pgbVD1FxrF6XLlxYln8DGmP7435MD/b0EI688qhoQnE+s/tGIznbQy9ZHBxFl9FQGyVU7SW1yZgHylo7KDBcRx8fjStGZ+JxptrXXfSfHuA5e91CU81ajRhH7Vi5wLMWuJUykVQvemC7NWFHhgBYoBV7BH7MTgtO1wG9hmDuizBZTY8jFOyh4LzVymMndNXUzP5jFDgYUrUpVg3Yl8R0leUUQj6lKC0EqMY5Le5FSiYbS9yOJnk4MAldSE8MdeJf/AKoM8r7EVHdGGiyjNJ6GlNORT1ZbWRljtIlptH0502SzA23nN/1n00BSOy6DeBHcxhoQi4mPrQcw6Jkz56euDiDodA5IyJYVDCAeCMm7yvMzgtz+EMv4hU3jj+Rx03q6TsoH6zPA1DO9nw+8+caILSkjXpyG216RASXl0wmA4CvggCqCEDCqtnHdB07VvCZh68i2XIwrXVCOKpt1nKW9adyCR80BX6v55JHYDd85PylhzAKBsue8OMULkSGlrW+7mHkaL+MfwT4A6Y/hYnh1nvHg0yqDy9V9XSo/dlbhms9CYp4QWnoY6Eh0rBgz+dFr1/Qb6KvNJhCEI7MX1pvm1rvJ+7hQg6S5tQSMMexnl8gbLzEGpQTtju/Ds0Jt0caHXcvoP5A6D1qVZ+oExQ/3ijCDC5BCx6YQ2CSZ4oK2xH1BtDEpyZAagaJn9ss4fMHlL5scDMe7t028Ew2FtJatriF8Uhk4KuqjtNsktimYSwivjspqb0CTXDbG61cwd43jjdIwLbdkQF/UqVGyx5XWB2gGXMD3CBURvMgoGENL6L+Efwr6R/iPGSsGi0GxECg2AILY7zJSR8zVfVgT1DRAego1qVBAfnbaerMfrTAfyuOpMVKs9hoQi40B2heoOZLygKIGoasZcUyj3mFu5CMQRimHcsfivTf8Q1r+RctmdLl9BRoS5b130jDS9Ll4l9A6j/CvS/4txjvx9iOdAB7OzmErs7F7Er6XNqDbExjgB6aOhNTcOD5mxmBHf0G5LBIvn9CEI7ofkw5hj6ifUoZgSugxm6beBPyN5V28jacT0m0vqPgXrXVfQfE46r+Jfwj4Z0cdF63Kl6XLl5l6XBiwSFaH8Kv5Ch6qASpg8podo5IPnMyMXTKG4+r20SbM3Lily9Fibfupt/OZD8xD0zCAYsuY+hqIQjVMHt/2jUaCDncOWGaGiStN3TfPxHfQF0iII3nmY/g1/HPgeHS8UbgKLO3vLdz3mzf3EqqzMG4H1gDsH0dPKgd1qFOzeiR0IOEP1M+hAGIwpCY92oKBT2AumwqgBlcBMF/QzYGxvZlxp5PawRD/ACx4REdk0sC0B3WojuPyy2qf5ZVl5GonYn1AQTs+zgAszyHV0aboCQZAsdgMcNMvQA2NCqjJAltq8tGAj3WNMQwn2ECsO8Skph0zqWfDrV+COnP8FfMNFolR3EDKRcrMPcSPJShovcvvFxDm7GGhpcuVEr8ln92Oj0E9EG8b2RppiGhNjNv4YKDzLnqpjMpeIsupcuGitDQD9lPEh7JL09HF0l/DPjkOq/gvMXaQG/vDLJeipZQ3FsIV32sW9mFFkSS8qsd2JO7ZMoK/9y6xbzv6wKCsQuKzvuRj7tejHCxkG2eZUJxuJ5YutLuUTKF9zCNN+VG702zeNBkoG8vL1n1KNhqMmkCpAubFF5sl6bhekuYzmujUDlnH/lqHhE4uxgIUWuwwusSyrjrCxdv+UGMuB3ZepgQi2sA7IK+UFIbWIMgCMMma79TUTHHzhlBdGYWd7ayigwlu1bztBQHmVYn1dC5xB6T4ddN/wXi7ab2lheXvCWcCfmnZSbr+9OVqrTL0nTcuKxn1Ce0epXCNepDtPrnUhCbJvvDBNpO2JKXiWsJercdwUyfgxgpwL7RnNMqi56iJMfxnS5fRcOkejiZnz6GJhQwj/rEAb1rH0U5XcMXcZESK+cyt7JuMyZDAdkSwq6KD/tqQ3VZvCA/LJTtp4LEytbh0LH9rEHBcYShpHtlB7AoDjRv0mKWOYYJvB0lJd2aLpZT7xgtgD1Sznh+pHDMtAK7USxZh3MN8TFhL3zzMQBy+xCA6+DmBGWF8Rd0Aly7jWLKN59gmKsPyjLCc0vTQByjIcoPQiU1WPojgUX5DDS0ln6qgj2xKXZqIoNaJ1fP4R/APgew0HgOUJ4vllG7+yV72PvLWgRj30XtNL6K0LY283D8hTGJe/Mb+gIbR5K1EIRybzaeIvZVN5v8Az0pXMdNxdF3/AMrnHqTbcUuuZfXP/g3rfSdZ8M1YikH43MCKhuHeC1223uwc7LHwCbDtUhMvaE0igElJRH1i62dXQA4Ml8hBAMeySULvj9hFkk9DkJhSBtI/ohVHndLn63E+SlQMwE9qioTZGZb+5hxEvyYDB2YrjVZuBjGlib9CFTKh6RhuNlFBsgnziJFV1tkWDLyMxKDG0RN7bvvMV0j5FE3jAnyjQeXjE3ymJWX0DLBdx6sWts+uxRVgt6S9rVj+cRFJT7l+YYjDcj3hAjAPVFeqp3uaPqQTridoOL4fXKk6qgwOzivST4B0H8rnTLQvJMEoDsEZSef0+s8ACJVqVSLhVWJc2elDQJUqVBLZvtMA85s9SL3Zc6KJx0eQhHZmN/Ziyd7hZ6qMH1RDeEtlwXReqcfhZi49TQIoCvafPf7xxO3W6nwWHVfU/GdxAdZ7cuyXcYdjFNZd1u6DaL0j0yZo2y7f3EJdgAcTOLBO0BQWDwgtihpA0GboPymPXpuAdx09qg1biFT+oCYSlX+9QkAwRIkv+JkxgUSICJ6TO7nQwr/F76svUg53EsG0O9qJV4RbDcekjBWug1DBLWzYxZZVnrO9e3qIneaPnEAAML3IdDsFJ4YURlNrFvu0mNnh/Ut5wsPQhm2Xzp9otTFPQPeZLVoT5QzuNlA+WVYOzQVPaKNnsxtYoTcZYLuleAaiBzgY9Ybaf1ILIRB8xNmJof8Aj/QtB78dHgxsKfg/7m6MJFWQg3pO9xm3HkhDQ0qDmFn1rTd3psRuHXojoIR2Zv8Aww/Wg1mWV/zNINFQJWJWl5fmu8trHlGVBYjQ3A95UX+QaHwj+G9XEPg7Mx/CzAar9dgUF8RNBEHGdv3MZILDG9G2k7W4w9mAAj0jo4lbusY1wr2Ox4Zm4cnHqhzKdxEHJUgG4rm/IdtIbvrLwyzfvCLjgKxU+WvQhU5sHwQsyq5ItFSHpMDY3zg1dhjPvHQwCfQy5PB86HDKtpO6odxwjHgbRzhodyirGBd2EyNmp6kgI4ywcqJd9WFdI9GXd8y+UF/OH6QI7ae1Mtpg/PRVi/6yXS4fyGGoGXhl25ULgigmzpVj4BofDP4LqBziCzKeJJV08o74HtQAQeFlqGZhXyStDW4ifVPrMqngtLY+fQTiP2sYaEI3TCeW0FN4Zbc5zPeUPeWdDsgdUKZiStGVCUnvv7IH1IWpU8t/QzHkdeP4V/xnTDRcELu8FBY6Ct9fRvS6gSrUbiknMFebPy5grhprZFYr7peoJXIqqF3BmLlI3AKwQNDUyViPCu6yR5NcWEh9hQi0fEEq1AVSZasBEnMMSEFwVw9AFSbgw8M/jiJtBhLKEDKfkEXGp0O5hM/CQDZHEnaAl8bRDMarBCo22hKoqocRcjUVSJGN37aZbxXahgC2PUJu2dxcAoRYFAQ5WyU/qMWYIzI57Aj+ogwSnZPygiqNW17vaEQU25Fx2hjKwWplSi88o/C1MD2hUuMmcV+EHWyRIU/9cKZfdXrx0nwr6b+JXWPnpKgXwCxqXaSQO6yxgDcq1KKJpTcrEWfBNAelS9kw9TplJ97HUjkmHo4sNBzCOBn1CEzMshE+dlL1SV0FuGvwMw3fVHRpjTEhbWHTz0X/ABnW8y/ivXUJWtdNSta6DpH4ZE0NvgW6EGMOmjQhqaV/BETHw7uxRCnlhlXFX4N4L8OkD5jqsAWThIXHRekGXBly5cXE3zAfyuXpw8l7zH1nQMdpQnHSEaplsO8Oz4iegh7hisGAhrUqCWX4WYH1JkGXMi+DofAWX8Afihqwh0HwXUl/+GuY6X41w1fiml/wL6LewkxWI41zHzMP0Og421/OXNAOn0hCXqwco4TKE+rwleuKL9EKg4mPRBCO02XlMPQjXzkM55l6XLZeizFjMk/C5ePWmzGosjD1wX/GvW5WtaH/AINMpngnggniUSpTPBHkIdpTrz/A5l9d9O2t6Ev4eP4N27hlDMfPDEx0IG1B3iWvJElbAwmXpEzKmZUrQlTPDR+U/sZmPTxDaIv0DQYaGPgg10NnqIxBecLoFNRStJf43Mv3ENmCwG60fOBQbbqv+IdOK6c9R/NUUjtisLrHuKdjvGZsZORl6l9NZxtKCzEcjiYiyik4MfDP85N7uYHYDyBJlEKgtypmO0h8TD2qW4g4K0FfM7U2Ol/HAu5fwSDrbqfzvNil8R16bHEGbtNfNkaEzWCB8d5kkSyaU+QQhKlSpUTQPzeYy7fpAhtqE0IRmPmcv8rTyajujbguuYXAZYJsRD8LeAUO6iqMGYSvoZju+hqX18dLpfRel/GuXHU1H4BMdFII/Dpea/6IXDr25H9Idk9TnME14rSqOzMfBb7I7ZeLSrxcLBKqaO9gix4pSgJfAMEIsyhasGE+aO5hMkpkRFsFgcIxTsAr4l9IzHSw6Cuo+Nz/AAPNrIXMiI7Hpjuz0Ax7iVqTG3uHcY6uA/VKh+eECV0saCYdu8DeU2Uw1ZoQ6/FzoaEI7Q273wBXGxF82Fz+Wgaq04gzpkJu6/ZDlXL+tK9NqD1jmH8M/hqdeZdNQl9R/ApFQcCsDbuUchUuLsWy7DQHDtim5IMrfolHoKjZL3VeYOZNiriETsoS2E7YM3MJxtl4iwKmRg1SC+iYKOAol9N63pely5cOq9b+AdVy5f8AEFvWlz13pLX2M3JQvAxKXNIRilCO1otbw69Jc+mdbpGg85xeY4ivVnGvBDaPN+V6GhCML30+VztfKH6igSonQIwyD+ZvKx682mGr3f5DQ/iXLly5cvS+jMvoH4TLBdB1V0vpvot6TR1GX8DOhodLpnWmI6mpdxmdKY2TOlymZlMyTeUO2pCmFsRgSnQbM3AWUwTESAsryRE+INJMU2FlI8QWz3JUoT0ZHEYquOGMyl6FuXLx0NVCWQ2/Kf2TAZl6prUDQqTt/fLgwhCUtKF/fPoc7vdwPmOos0ZcE0HhU3f8rjt3/wDKNQ3QHzgUYB8O/g1dxq5++Q+pbGEoxEHvyIwkOqEFjfkl1MalspYGqlRwbWI/WoxHeGSPlmSl5IfII3WGcQndkX0ImownAD1QTYcsJctqU0ZdkNkSpRRuYC94UgjhLjY97Lgtx4eSNUPLDOD3daaQ5DBdn7S6mXuuIvdLAOjJLaHs7oOYZjUZvDaZaxJDJhCiKBy6onkoEGDlcBnMYkWWNQziBA9ZvFDDUPOhTOEo8eGx8ygtBVdXA7f8lQsClhFSwinrBGzOS5nsvt4wCqLql0AqcExLc5LmVQDigdibs0kmRp3TZh5BxlqFbbbG4E26Kd4ygyixh8CoHtADBOtmHzLS0+ixXvPRjDhOVp+pSlftoOAoCitUcRaQzkkwzTV4nMQIalZhHY+RljGkrtkZ/cHEFYgYZ2h7zhlxRVMFWylWmCYltBUEXBfrCgIKUuLDKe1mV+GUyp9UGqhWJW93uIjAFlBFujkaamA9bPaFjgEPEd8oqH9JJcZgpFYQHZ2KhMbpv1iashZEroxPRmSDHG5Qjto0PfsS9GVdmMOJfp/sIJ+wE6a046buzSmyuwZ5bk1FvLwrCloQfYIYVSZEzFY9OuEUly4pmAbguKUeZvrN8wfPToNFcf4PQQjGC+U4JuIccH9FY3eEWkuMOIxUbAn4W8v87iINP+dHKuhD47orXtI57kFqlbvki8R09BbFp312EGzUnZlVpKcI0P6o7AHZ6RaLCltu5mVmyVgZyFF3MKM/J9o3FLaGsyht7pbGXQuIJUwWGVTxoJumFhjh2nLUULhEcurb/wBscgwVQLXEfvyXphoNw3pKjCW2oPJKnu13T6SLRJm7tEQbf5FijCJI4lU69YXVpWne5aXH+jprtdj5Jd6vRsvMYTXYCqVXKzORL1yhCRQEWeB9eiL5C1knLf6dlJe99oRer+5iWUR1802g0OEMtdQEHsZColPtkejO3ypi8doaqhB2GW1k/m0CeZ+R5gDYfBHHed3bK/TnpK4AVspVsnpD5VpMVHU23fQZvlevJMpFM2Z6mMKVK4Wtm7MWpFyJTcZJdI+pi1SWVwQbai/WXCp+YMpO1ubRuVceyqPS4tm6IF3ACKfmZrzgMU4hBo6sFk30XuPB4x4fOfQIZdMaX7kRXNZUeNJSDkGuRCU5xA2biTJwkDLsopbA3HwZs3Z6C63peuFmWQ2z6B4XuhS8v4jA7wGEcEYCtB1nOrLgiYWJdwDniD7Wic/6mpoOJY/AzqkNFqmdptPdVRiLPwqO+szbmKGgmoYxYHqf9pt6+XQZfyzU+Idevp0ocaBXC1u857GgsHn5wblcqsTL55lYvbn2sAFe+ykdR5tSwZd1buQShsgk/Fdow5DsDiZ5ffYIquak1JzDL95FbBrQvEsVwpBk5V4d4LrggLkGuJibheL7MZ7vF7ENQUclvaC32y2RO5KUsWqeNoLM+mgn3FrH7rgltEr2GoaCK288Cs95s9nYGG5zoVw4pEsLJQPcjXuJte0GWGm7zaRhmRBSjuRtgXXzMq9fozgAsZc4ljzCEBPMBl4VNgy5GrZUZeRn2xMj84ZgwmselBZ2iPqzZQA9Ujrlh3Uq4AKMBgsuL2YFosTZZmf70gmlYzS+hIbGoJDB1xJXKYEDJYANQv8Atjw6IhqWJsrhnXtR4nHl6VKZWDYqqqvNxqSsUQpipWJGGl6YjmCrEnjYVcs+AjY5llL5huQ7xT/mpYlB7IVhj5WFEHssI7u2HZOGK5+Zj5VKuIydyGivkGTyQlrRrHMF1Rh7kHiFAI48dCP4OAOYDxKHYhHjndob1YoYIdksTCntCee2SsiB35UvKGaogxADesn0r4gpG6R39xSVHvSb4tPB5nlX8uFJC0OXHaJnR6EgSpUtKlECld4K85N5WioekdBDaUFv9mhqR2gyHdKreECHA31nRDGvEBGLmxDdflcbWGVBAAMg+pzLvWui+o269z2lRgAWI4L4clmMsL7CIiULWB73RSG8b7I9IbPrDyqzaq10whC1VvupkMYWuXeCLj4Myko2MGwQHbwQ1+RiIJVszEapWwmrjCjVrF0tDSU0yBMkE+UsegWe7HXw7nZlkoGbJZt7iV9h0gTA5MahorcYldFkLnibwJOCCBZCPeUoqU8eBh59MBbGXh9WpjOn2KYwEq+uWLD3QVoQrvgSs2RVILCVA2xANmDTjzKlszVA13Eepg2rJblJaUA4IgJABa1MKiqNcRVnVpxiF3RFRgDsN6IQtY96UDTsLsh6mXPbNfLN3F5wpmGMGiwgwSXBHFdIFMN43wR2CyD0nitsz8EyW1Tfk1GIx2y7hYDM1YA2QOO7vciz6pxzGNQMrsxmDtubmGA0KIcxKDM3vLfwwjlcUqJyD+cMYVi9mUTNRsYp8ZF5mRwjeNhlVPYhiYAKJd+ObasgzjUhvEaruLdkCdJTbWIUA+KbxENkJk1FwwxAwjKMmNUCVHOeLxU4ZhUbis4hL8cXki8aSOgApQYSsQpIDgHVskIENw7QWM1bAKM9aG7FjL5YWqaoGbnMNh4qpdktIAqnBFEGRsKlncPW4zIyLCoFFD5BF/toNOLhKIBEAoD4ipnaVo+eiCqEp3e0t3YfZFJ8KS25WbwbwyoVdANTDkhwU/Ev4Km9MPTNK0NiEfku/QQImIzLwoRRyjMpzD1YVMuXoYWKg3tVXjQPPr/3KoGGV7Q/iI0PdbaCWF/uCXmWmb3zQcONgXCYrYISBjalzy9vHEFDnelQnmGwLATVhVcVLY17wPQuwqMsqou7gAGELiinXdQw+3YW7oAJ5pwhdKJpuwYtIpvAqBf5J+oQFQA7BLLKdgNDl9ogrMdkufQjAlnIfUncwGll7PaX2A9CXMNpfglqqCJZ0FI2lwpLMtLZl94I2l5dS0GQd7xzNpYl5cC2ZbBlpcJbvqqkNpkly0lst0uWrA0eMzPeWxmYXLdK8yozpnvoTGivaHSL118XmOCYvepK+xWG89JUv7/nzYnymFscIMcF6DBKl50dmMn0c+m0sdEJvOIVUuL+VwhoaNyYP5wYfGCoTr5sWmTS9HS84/gZgxy+uh8E/hV1VbeldNaY46KlZzpnQGEBdFaBcSAsplOoTxETeBKBtLdoC8QXaWgLESBcpIEtLS2hmIkMsXBREhLSoeRKZg3B6tSryhPDcYMo5Q0oN0JirsTvcOQejcwCrQRXWvRGb4iDSL2siRoYA8tTFWBPDL0YBrsgiAIJwmSD01A0Ian8tQi0ooy4LDYs9foZV6Anh8Q9uyx2mZZaLl6A6PXHDeebR8/RipT6PDoMEVX9mhK1bIBmF+ox3Kp8yERItZTeX05IbX5XCVBpA+CfENSVK6a+OLSW5ra1Gmzt3mKhy3AJWAtvfvDgchVcvwK5qI1SEjhIW0F1EBp3s1AOOE2TvGlOjDsWVmMitIpm379Y7+Kdo5WDw4YcFGKdmEmZJ3R5+aXdI5GB2QuAlMEKMo52nYYigdXNukajtKkqFHRviMmFVUfwmd0zHgtVTG6OxLZeSYlEEArExM5cH00A7UxwzcbrUBFlqthYsG5JCwwxQvJwlwdcpBgZodXZJbmhusuUKoNXTCR7Ldw/2AzeY4hZuUPkRNMnKKfMldqwjSp8bAZR2sNuVlyhPDRBF0iVuVgAtANMvaNZx7AtcrN1xsymmd3ghtc4eoikKYxqVvSAwoINB2EB3nv0fBP4HPxza2cjNcIj7zdK8/bK/ipMBH83SeBlFafR0CstitReJd6OD29Ld9MGujiP6jQ1I7MEoUYUa5YXssaD31IdBS3+VxjBxWb2u8Oi+q+vMD42PistSZnkpaoiAgdbEf8ApFBwzABW2YraNejn5ipFttrMqLbFqI6fvBXR+RPynnRVrlaYifrLLKh2dQAzaiU/ONqjWPZ2jjEEDBe/9UMOtUCIK4gkMIb8rMPYTh4A9mO4xYzxW8D2iBcjlaKd62JYWAW+hA80oBjtIHZ3I4dhHzg/9ViXIo8ov1vXeVhb+8lcT5m9Cv2d2bNdWDjalwnZYRHxFLlsDB5Yx077xBUz6NAwPpEZhSZ9In1dzdoznd6ifQJgaAXNJT1M2ElzRhdexNoNXY4cmnP/AIuCMTFwA07Hgj6ELbsB+cdkZ+IOm089aiR0XTj5NpzuP6UM6kNpij5NB1JvT6dHXp57f+uIxeEEVCKgSof6g+pL3vZ90FLoPgGp11K+BX8DYjtKVLmBO13CWXPU8kp6DfSLzwgTHlYVkyJbc9QTGq4RVFCwalzCIOKIqZhFPox0hWQY2grtd7jnbQHJJBghguNshLPWex2IuytQGYVBYp9yZ1wD1CGpzw/nWj1iaTyIBGy8UxnXAmbruzHLQPExzpbNwZXtBRTZu4SrLTsZRudSNeB2rDvl1zEB2X+qD2RxsXjPacEpso3P6g9fScM3mFO2xNjwShwYcBIBMqWsI2MG1lwhedrMwpbLAseXFyo3vLoiKeyQ9ReIAkRADCDXTAQx+C4rEiieSLXY2WQG1WZWg7e7INziHzNoiwLBHcHooUkFRvoc+FXQEqB8KvgOhPqXKquUqeGBE+UX2YJmws3NcMMs2R3TMuZgQJUQqHB8i0zFekNDSaE4n9E0NCE5pg3hAtEiyszXLGIc2VxqMVpu8UzIaeU+nTc9eoeg6jQ+AdRrUr4Fa4hiBhsOcpDGsKZvKirSSvFwmUxkhGIFQN7e8RmTF2ZezlyIlJo/Wyh9CrNiWgPc7oZ4IIa4m65zF4CillrbiQVcCVGq51C2YgjZuUU4SZmKgGzDCEBjIl129I4iqTJc8H3QFL9xEBCrt7EVYJHCt4bUClVw46kaFbwxDXNQJlKcuU022FURHMaKXLhwd+7N95KG87FKJfo7z3QS4lxpA2YYqC0N4ZVVFwyYlKLjUiaFgrBUjHV6b5EFHjeFQ0AqAmIOvtUPs2KwutsdyNoazgj5yb8sCj+0OFIoCZSbravLLzCntKqjiK9lmd6XPZGUWCXjUYoDAFEWJuSDgk3i38K+t/gvUXL+wS5e4gmInq1lv5LPlDj0MCOvnwlZgQlkp3gVKSE6QhrRZqQ2mJodDfgG7smaG9kt+BtC9e5W5RpjRdCzC/RjD9WXelmHrfCIaX0nxj4R1Xc4o0NK6SZuU3rUqtb6rz07kqGhCVDUzK6FdDodKqHxa0OnMOhh1H8MATYUxEtgCZIoLkS7zL3gx88umbflznQYuostW8be8mHMtt76UamlNB0FnUJBlj6eflO09vdO+reWjFy9Poze9Uw9DN/4B8I6uY/BNX4ldNSpR0HwXVmJW+m+mYMrUeiui868aXDoqGJXQfzL/h0zhQYIKqO6nZ/+ibvy6Y+u0uXpUIdTOv5YoA7dIGhi7NDQhpYWksQraD/C4n0TCkJmJK0V4i8kzPoyoTO6CvQz6zrJcP5Q/FJfRXxjR6XRzw1DRRE8kFdrOzHVU7UKDBjvQJ8iNkoWcriDBR8kguQVXlA8w6u/y0LWb6qTgk0oaHwCMGGl9BpZA6K0NM6how68/wAklKGOIITdqd7hZx8Nz6zZeWNXFXosXMuGhDR0LN/US+pzENDrBN2U8B/VFadxMT2/ohA+IpcISokCVA9hjsvyz6LK/Dq6DB/GTWuk6w66+Dehpcub6KvhnI9pA2jVnO8hG9cCrtFbX9tPQxDoLILN4EiWjUYohzANLhbB8mCbCpIB3QBHJMKbuMbHVcvUdNoMHMT/ANMjobmzkc95sLviitxuT7SgdhdEvjvouWl46IVtwRbmFU/V5zqaGBzoakEbf+RpJ4vyqcDxpEEGoGXLnqP6irJyz6LPruqpjpOunpP4wy5emOi/g10LL0tly5dul0xCimW7Et41gJuWzzQ7svN6LENC0vRegWXFdOgy9b1NLhMa2/BG3TH84NJB2yIgcpbOKULhc+0RGYecYjcCBiUlpbU0HolbdF9d6CcSlejQ6G9CNpt/XLmxDa/jUd9CZNFOlwYS5t6qL6mfT59dpz/DP5RqZi5DY7TnpvoOvMLi1pVNtLTJAWAxgQh2pSEBdiIlFTwMzdVFQGHYlgyS9C4S9eJel/DrpuV0HwD+K76neV3zZ9xFqLSMAg12yh85UD7sqBKxA1FJEOIKh74zUxJ5QV6iGhCENtB0jD8jEA8UsPx7Q16DpqVKzoBKjDexuv6gj6DN3q6b+EaEejiHVfx7+CY+GMdUGVKg18zmGwXUPIwzhqpVsLtkbOBURKIu5HWQlXE+abPUi+0AnZgaq6uMTnl8pZuYEOHbjL6RkMDQKq3fyGD497tVyi5vrpuxide7qIZTSvzSoP3yIaila2lkNJEsKzKOKZuwRYIotW4jBmOqzQXTnovW9CXB1eq5fx71epho6I8Ml85KVNkuVIG4qPB4NOQ3Wd4GldAohITa4/tmXoupoOIbejU6E3J7L+iIMjd+HEc+VahcqA3A0fzO0pjBfpJ9Z8S/Ez056L0HrNDTGi6HwH4ZpnpXQqf04QWE1upfJEsraBQ7/wBcq3Y9ILa1JLWQFBamaESQdrDRtstG2MuUWhPYMTYdr+5f2OPmCIcAksv1SrEIXx4gGgod0SnfCI92LrzBbbP25uZwadiWXRLemdL1prUNb1OmzovqOg/jPGoaCzuFS7eCo/fmyx6LS49yswYMvRSMPHli1h4Z/ahyw07QhtL3bpEwiv5W0yAQfze0sh80DBKldF1UUZG2ZenlbzGl/BuD/EuMvR661vqx1XL6L0ZbCEM0QubLmJasIpsMb1FLHPqvHM2qk4ZnXOhsw7nKUZGMLtMVmYKRCJBzUKExlE9N/wAvEYPCkZ2WVigBiApjdLjQ6E9Go0OYSDxB7MtWFiHZoaYufkKqshpmWsBG6fhHmC0VLwjvpcvownOl6kvW3ruX0jDW/hHxOIdJp5oSepFg8YaPXMGXLlwZdRlMyh3/ACZhDNk1IQd9ToaOH5mJWGSj+PjQ54qVjo50YvzuJQrPo8+u1vot+Nx0Vpn4BLOq5cvUdLly+u9L0uW6DFjEYIdmFUR2CtEW4fUn6glLAAd8QyZzeipd4AkqtFXapkVR6SyjFRTkMFuJtL6k2KMQCb7wAlkhctAicy9IzqMuY1ZbONLems9Nw+AS4D/HS/gDxAnvL57j5MImdsWla3LamyfVJuE3Z3vyw0NCG2gjoE3Juu39Ucxrv8LEE6JFy5yaVMV/Kpt2zbs7nr8I6q6jqxL1SiwDutR7vdgZVLbUv7LAHY9CMBWePIJJigdwbJUZBTcBZilUA3WErX72ubMDCpYkibBVcUQBurRL7/aQlQge7KqOFewbGLxPdKJZG7LjUYbPCpX+2oAhFacEG29+NhZva5uk8NyfvZuoM9mU7z9I2MBSC08EQJo2CchMpTBfTHMGxSHWe6ywfUMYbNeSJmbMHaBTX2N2HnxEVcb0LAE32VDtNgj3Z/Ehmovl+mobmmilSjCNjtKmRuhcv8VjMB4MfpojrQO6diSZAF7TMSylgC6svmBuqEEvMxKZSlqk2JhWWzWxcMDCwcDmJlkaOQQiQKiO7L1Lvp6SzYthd4/h8rqo0pBcWQ+BlNw4Ycyz6+9BpM8cWnBIXiIn2uWHY4cQdxMVNrptHC7emPMOaFFpuMpn1Kp+9UXLUZMscrHsKrcQ6wSpgGxcbQ93oy5ShvdGhEXZjrkrYUQ97xUXKTPGKYbW9bkJAVi+Nn8NwQwdDCjXGHaVCQQEFQNGU6EmCURsRP7cNepCEIQiqmhqRkCgfjWiH4XaLR2hwwjp3BlsuflnHQoB8d+PQbAK+hBEvhYmeEKw0Rvq2KLXqASshNp7tUxv63eQMBWCPAWDUtsmGG0Hz2Aam87jKL+YjS19MO3AiEjFoNatYh/DBMNs5qaDeJveuzi4mCPohbUtcIhh0FcrLqO6sYy0ZlaAjxRVjKysg6t1fSbYShKKZ6ahyZHejCGyB2MVRsA8SyGHbHy1YkhMTGKqxJFjCkBAdVZTPkCsoc9gkO7GHEoJMYGzGwEchax5qBhM3ckRwAKKgx40ruKxHaJcJKN3A1LUS1L2IrZseyOxzSvEvnv7hHuPbAOLUVVwtjSwMN2l4ohl9vFcoDC02tI0bNSLlezBDco4nWbG6ER4FfvUAgQDLW8LKR2N/Us7qqkWRlaPZisUphrAAMEGmf0i26YbHInqEY7EEAApfXEiADCu+KA+o2R3ykFIoSjH2uADkE8Sz6xD0pDOpfTfjiXHHH1JoYKbHhlO2PakBigvBt2qMXRZkH2pGHrds2FTWFIFocSgEDtsgGYGO/jc6d3RdjoAFEdfEj9UDMqlFKBoEqVKi0oWfmm965g0DjMHEIabhDQ67XrFR2f6JVBAR/GxDI16pKgzE0NfmYgw9Jd8cbn1/jXL+BvLCPaWWplr0jCAIDysbuxcXvPAqCI+22g7LJsu6Pqo4i0qeJSV3BKi2zJLlY4cLjdiE+38oyFncyOQwxd6jOAslPAS1ktjYxLTKJHQG2ooXMYAa6MxThxvsDF3ujSkGLhi9oTVqpWVndMTNgvM2uIbeEnFqCjZQQ0EEFsm6Ts1hl78iS4zlTBMS0tn9UgyGROXCasL+EloHRlBVh8ldGZUAk71BcV+jzAmW4CkZWnIlNb4disxHQysKETFGlUCJhfbEE3/ALO7Ke1wnDDzCPTJQf5wN2ESLKGgMGYrKQkqjArtEjnqtrc3wgEvtwWgx9NMqKLuOCx7/wBENByMwXd/rFjGYQ1LcU2JdkpS0dBX3Lli8Ro7RsAqVYUjuH8FE7neb12k5ncV4qM6krEMMRtMOF+UJmt0xpzd1IAVXcSxrF0R/omR1rspUCxAsDh4qIzKMEhIvDPeA2DUMVFpDdC0ORiuaEjAihfaiQvDCCCsJC1bQqDFMLkfeJYunLA1hWJSfwlqGNDp3db+zt+emHo5vR6Uw6RqVXzWz6rqZCEIbup0JtIb/NtHObghV/ixKNRcTWLNKIUwWNrlond6w0r4efhc646BpmUTbHCzHcHcWY+qmlOsNFSssUV3SUgPh47iZr+0qQXxEthiBVWnaFtaF85YEQO5htl3qVK42lDdIxfk7uW2DK9yD14ssH2wIbstactisucIAtj2iiYo+lMb42nnPMDn2mGDRSESssmjfMWUn7wl+q2jdl1mGvsT5wcAm46cwercHrE0tixQ6RS1uZSATsOLgOd4McDvFzzNrzGOjuTvLCE3Uc2WsSoYOtGB2CP22Y1EOOsLqE1R0OxBRg/8lWgggbLmV0jsXK5RUBwS7objxEvwBexCcEs832Qvu2EHAXIzFLfcbz1yM2eiqmyLLHuhRN71oWkVsGpv2ZCriAFN45gowUAqDJGXmb3pUGFtlCkEOJdH7kSsE7BUI/QmLn9SWYmMDZGSN213Qz9Oi5TjYoqAGOAmJTAWO1S0tV2rE/QpdFAEq3zSpR2L9CbbAS+4S2WqpeWu4sFW+IM2x6QRtG3wzr3ekNHfXeG/QJlFWpBA0qJBBUv6+DSlOkgX01u+uBAm+qs9o4Hwf1Bwdv657iK9Jq/yuJ9FKwbn4F9XEHEx8BuZrS25npqUzMSUw0p7SmUxE0RN5bW29T5SgtNOwijiFu07xpSxZxDtQTK4UlJKlQI4SL2smxLT/uQPFnzI0aSeywTAj4SJRlqWFgncbiFhLi8xOQNhcwAtcAZWeIOCMwCvkEBpPdXG0G9k5hd1Ex5uImSsvasuImd0zDkduKrlABRYzZc7G0lX13VQe8cQNEVq2CO70q1PLnzmV2cVEvYi5gjP2aOOFwWwp9ZFiIgaWC/z4Mb1hLIgShYXfEUBIwq+9iKsKoalAg2Pcl98NK7S44qFQEgthxFLoLWWreJKjqkWUXot9De1ooypVclS8ENwxcZe1TRbL1qrsUwh0tFb0mbQSijBKt4MFIBcJcmocI+j66V+TbHiPVd6EPtggKudktyU17GG0l+5rUptMq4CSm0pi+rAnN66Frvj4DCLVwNDLej0NVBavB0b+FvN7QZeIMuXiMik3YnBecznPXQ0JueiITh6wMjuJ7Qz6mfaME/OpgUJMTog5l6OpXtEFkzT4o6Bjob4dUapC+hAUL3Fw6N8U7waZ9wWxzN0HqEN9eKXssGiJ1F7VMn4hKsLtnePtVVSoN+VSFyxpJa1BlZtZNoJRuK2SBWwOtqZcugXQwyRnulx5FGiUbu2ogrgpBBKm0qVTJA7IjU+TikMTQXw2m5m6Yvb7dxUSHPXrHxLQNp6TD14DvUuWqxR/UXyLFFB73Gg7/zMb7Fq5MygwwKKBpMzO3ZLWOshlBCfYFe5ccM1LyamQ7aXdqFNWpcMW6lArvHbXuCDCAsywOzDFgKN0lwdqWWEH6CVqM2OixYxO07K3iSE3vSMuq0o1BAxnajl7x11tTlLslXvMnB1uiGxb5S4l63JDY2pdyxFYXGXDUtUcRsbNDYOn58ktTw1lzBALG3O22GHautXiL4JSoTvswO3gRROTbLueYWt4i+mye8VsSnKzKGCCLpVt7mCMTLUPK5CKuJdBlvd7d5RwpFsED1ZJFYSQuImy7nElgd7sED1SBcOke+HldZPZlwHKuMFCBsgvQd27EhYClYHysx3onF2yXMwGCjgFkcOtUwy7WrsBqpT+TQ1ltLZghKWzCq6w2hlMQJL2qJzz2GvvBMxWwLxRO7T3al4sAO5ywmGyfOJgHY/vKeuJ+LWb28baF+By6buj21NLqZdBfooWtHz/ulrdTS5csGbuaKmcPEibvw1NeXXuhCbiOsNqPaD2v8AkuhF+xjz0Zh4mdTUs8TKF3dOfiZ63Esq6ZfOOKOuxRI/36quYnL2/vNn+VQpF+tCsAeGMDhGULiF53A0/OY+vpAqtbMfkiswJ9VKxd5DHVk1TAGGbAJ7MHe7kBdd5X2JeDjABxUz2iplCX8qM2DT+RDlEdCG5CkwXyf1KaraWETjgQdQ2NkRKWIDEzJAVtLmJC2VD+gtoJDuf7En0H94xGdf7oF3iEdxENBtL8kCg8b3MiJbpN0cJ9ov/W/GoXvGWLiEQEWVMtLmqg0KTzKVvGJtOCVDBMjWA8EmojPHJOJgwi0kX2WG7WyDKJEmFcwoz6x2e5DXlim1y/4PEzlwbyipPJBbsoHeJQ4boKy3aM3dqYiEym5ilKEDZVVW8MoyqWCGgAqDOI7PYU71MH8adypurjCOGK0wHDHW40Qk1Jja5c2K4YW4qF0LcqKHkiA7VVKUAxGmyPfFwfVlaJ2xAYxxe4QNtaOLm5DgIukO9EtLHqsFxAAUOzdUCQ/dRDNgsXR3TtPqEGdED+VxGmHdyFrLQRVtgWg5HklQrr2id5eQPkh3jxZQvGcHiTXyXzCDdyNZih2WO1IgfeScBS7xw8LNoAdQUR9Q63Ul0QNLt0QEBW3Rm58kKCOvzMxrTOly5cuPJPqJp8jMZVPloONBzvqFfGt0I7nqQzXx/VHcm7jR6GCEqVAhpVuhlV3Yl31sd38TmMcEidhlW/xVzNogW+kflQAN8QXG/Y60SwFBtwkfECqGIIU+yxBw7Cy5FgQyn0yUrBxLUbYbrMS7q47gSwpdUWUl7iqgXvwkc/ZqiHrmVfhW90l5O2zhNvnosD8GcFgYALYsPVcOxllVc+Ll1CtFNph883ZaSLyp9y2YpRwQ2EZBICASBQoRAY84OU/plwTCKKsEaWWpY4EmVXABEmQJbCzcW+gZKMMPq7kWZjgT3AhAKR4MkxtUr0R+y5QagDuZUwlcUK8ghxCOxu3Gci7MVKg3Aa6JSEUxW1uO6C57TNtegEQZYSeS0MjxsHZPFN5e0rsPqkiwhsHao1f5JCILqY3dRbVmeaznalQW0g8JnTYuC5amWAZYGVltw63wTaIF0A1+wpZU9JvmZliTFYcEWVHsIA1N8N0b+olKYqDbEVqzfPS9GINlzAabI9MqSngNVoOPey8TO5C1ABiOC6ECUW4VKP3NiMFzld2U6dzOI55xLWRba4kjISkmzDFdkFq8hlhA6Ezj9TO7rIyhVv3hMQtgziciCDWCF7io5XcJSRW196AL0bHMOuQXolRTOLHCQPtoi8jF1VLutzyc4ylOK7bsqLm4uEw8hUa+rQZY9I3YMriwHuFjBkitDQvWaG66b6PTYSndtDteNAv0UGWitGVEww1mHLH6D/cxjUtkQhqGdN03aEd/UTJ+ZiP2WiavSwbSpTKlMDM53lRZJW+VEfOf6ju/wNnTHT9bQGAKAeCpmcuXvUGDoVYQQRbgszd3LVuwRF95zcqMLLlruwlsuWl4g1FZbrbe8tlzmWzMuGlwlsvQdeZehIXoXcu5xMzt0U6kbl6ErvONpnTCSpmVrTczAYwgNTMqHQfxK+E6Ojr5ei9f6Gip/wALm6+ipUSHQrI/hcwiCGaGhBp0tZN+hP7Cc38Kn0bSv0SHvr66rCIohlJX41HKw/iV0Vo/DqcfEwCuwWxBYjTUUeXZNkjYcmtsXPAQC2K4vLhBuZgI5oY4LC+8GYPTpg23GbeVhkFvNoDB0CYUCDbaYpkVDWTh2vcEcYPruMzRGh2jS178UKgfAYhYFlg7RENEX7oPhcU4jGzLOxHKs1BqkzsUMYdq7rIbGeSlP3NSOaVOHERpxyO8ue0vOqISzKv2uLe4UYzlRXLXSGpgWqMx04KHiBig7PEqVko7WHkkKvaAOAPMWCs/lwnlK/fuKAwPtkwwfrQaU1FuqEKRtXqPMxLGZW/cbEtYXHKZjdgCUh90OYUtzItFkVxqJgKUNsWrCVdw1mWlMdFEGldRK/knfQl1DS3ZsQJdTbTwQlzIPBo/hd4s6HQ7Qz6tLfLf3MG7OC1mVoQ0N9HSdD+lHA+IRgOBFMfsomXjoD0QOPaoa9d/Ud3rxKxodRqEZf8ACrU3+D+O7RnH0BMiWtiX8Jpo3e0aLeMAeZyINouPgRxR+hGEWcPziYM4kr6oYpKp7PyHEKWiCyha8Dy7SmLK3yTLd3EytMB6ojX0MbAZiVL3qbeTXaIIBiZ2uL1DFvSxohWfaHe4vYs4WEWrkB7wtFjU5tNpDPBCMso1J1NdcPaBTq4NyVfrIozaObdyIjAPMfXILzUgi9rlrjEtxlTvGUtp7PvMuQ9RJXocWZhdaN8ph54tl7YjcMrZmnPEGFgq8RDEQowkwYkO1zggzo7YUJSdSZgZ5y7huF8u85U9HSvAP5k3RqvqZXQfzXg0cum74ikc4hgxFDeWWw0KJSzY0Pa5vPwuJt5Ila1KuFCiHGYMnlPzneGi83SowqEYbQu9Nx0f6WiGy8YpX0Tq0vX5W05naZ+uzc6nXtL+EY6c/wAmrE5RLeB7aVJh3LMFE2GGN9RRnC1Mly2i2i5T7fkgFxIVZVymFMOd5IwzBbkwl4NUSehFPH4RmL7zD5Q99Z8Qy4Lt2Q78jXdMP9U0S2E7WVuTb9jhZXbeznKeqKwtCSByGPt0fx3JfW8OJG5MDkNsVAxPKDsynlaFclyg6XW9YNltyQjMGoG4+7uY6yqnjJFTAW9d4D+VKMNwCCnF7QMqlAIbbCmH7m4LtAcRcUeRiiKP0WveKERtDdBS8tSOpo1S8jHejtOGDmcsgfDHtxWF5QhJFxkvugDIJ5kqwAt1ROFSvNHBLpEfnEqRH5MKR+ZIv9Q1D+bcO7FYR2ngm0O8vtAty6KBC3MoIujuZbLlSvUhXy2i5euJRmD8ufTv70einadqIQ0IbxNO/Qj9JCj9DTSPw94agDErEqJoVZOY6CvscTPLz/SPVnprRfiHxD4J0mJlzLdBZfVbLYX0ZhL0qVppNB+Fm9a0NSd9Qbhz1kqENDQ/mOdDLLAubhwSpZo6MBm3Rl3Kn1uLiYWi9pF1HS8aTxLaDY/7hCjtgxkcaGhB0YsWdCfleZgR3CbOH5/vNh26ibzOj97LBmfr/wBI7vws9d/+G/HEl4PLFDECrQvBbVxKdUSEZWW7tYLiMYHm4glAAnI2RxKm+lTJWgvAtmKGEqcNtBuxyT8XMcG9m5gQO7WwoS1vPEp624HMzDoZz0VoQ+GP8YwMRmNiZOXRtaPeAEWpcB56AOTrn6mMbeP5snTOly4zPYQqc3CdkylNXGgyxm4m/QlPwt5gxb1DnNy6fn+893JpLl6Lhrb56Wr0k+tvpGrfg46R+NjorHWaX/APg54jolUsGMOsXG0ZT1TexGOGRHG/ojmbalRrp25G+tQfa9CLWoLtnDFhfpekX0S2LMfL2loTIuGgYW3Z4lsokb07Q0tmKUe8FRS/YvgiRfNnLuSAqo2yiEIIU2WFR9ldLCOoiDESA+a0bRyl24Z5SNVSzueFgM0BN5JBSX5G8Ssjw3rxMDvh0oRzFhDV6DU1xpfxr+Lem7LAqwvLaYDBNtAihAXLMReJZM8w02nYMShrznBouTB6agIBfwll67JUKR3/AI3MIQ6AzcXrNFVYekyKZ+F3gnWIdBpzFHsK7Rvy4fiDrmc6EOi/h30D8Z+AaXL0uFCbUO1eY2+bmNQWMbs21YRtOBbgsAUTgPOekMT47w8qxXxVbkIpfx13LphOKjmE3YxQgVVWZu106PMHa1PcKV0mAZYhulQSoYrW6x2bRn5HP4xgJjrHUpe29MOCbHUWSq4FpJtm4RMClBU23aehezCxjnDLFbJDtuBSkbdIl1kDEFW/Atk5gj4W2A7QfNQEGgNT4BDqND4mPi3EwtiwvPYgUQeXStF45gSibyyLKvfSuhWtHIao1ZUqVKxKi9hEr0Uw9WTfq/21E4hMUxDTvhp+U7ysZb1pff8A5XMdEVKlaG5K0+rxYekt8uHWvhnTiWXXQb63rz8LiXL6XodtDpvrvRZboMtNmlo6BZv8R6My3oOnHSdA/wAzNBgN2YCD2lXvpaVHll0UI3ArRSehAhS61Mhslwt2PDoHVGSVNmTSVxJX8m8ONV4hA0cZi6E/Id4m7smmb991gTe9HTNoHBCrdpc9NdJqvxD4N/ErdwlOQ9UJRQGewjAHIE8Ny/6EY9YluXyxNIrZEGDgKrQBWIBrgRhdj9wZvGtXXbsw9GO1VpWmOxrDR3cIkFHkgWgnlapZibWVdPqynjlZYI2CO0en9gYJpzO0q7lAB90csM6lyhKtyoei+HlhobIN48JVpYCvDLPwqtIzcDU2EVVdWCXOvPt/WOTbSNmWOXCsUjwx2lEbO2V2WS4u9R2Jh2hc8IQwlhHeVeMNQAMWQ2l0TQuUMIuiB6y8IC3EVWsXxARqtrYywVdcCwILLDkx4alhEvN2cMW02iSkOI85BUatUm2W+I0952ITitb4jewdfER3a0GqCCfdMfK6grWabdncmV5azcOE25FG4VPgSHhRIusoqytVuEMFtwHHv1JY+KvYRySp+kvuEa4quy6kwn3wRII5DIMzf8VSesxFq8BMCDHzAoi1KYAIC5ZcswQA03lhoixIzSjm4Mszed5PX9nOlE3yY/yl/kf2mWZxN2us6bzSqBMi/C5ivSl3x/0wzGykM6TeXOdNB9kr6X8MPgGpDQ6zprR5jnqsjQTWQfpiqCHRZsRu0xNwlrpqdrJY9tdqGE6yHdy3T021hHaxUqY4DyiynyQg5nYYXuozygQqkzYUQkV6CtuWy02UJH1BhcJKDW35thR7vcgl0zLmQ5i2yZeEIuS0ReQmL16fSAEM3lixVY2nqk3pZeLJEhFIXgTFMxfuzH8LEVSs/V/1L50y+kFvHyYYaLms+t/1AcV6yE351+l6IyjKhGfzC/sjk2Q1DjA+Ju/e8e8zs/AlU7Wq0Q1/7jipsirLNYYlnCyGSnZhIOKqwIfJP9SV8AQ/NBvL9Nv5akTMoGEBEPm4LIXNVQogcRxvUv8ALu+9Us2XubabM5PzhwLCXZhH4cl4G+DLFkKH0YEypaZ3RBFtL6ISTtwgtLRG5dxgXfjcLLA37kZdm6m/j3biBLUbDmVBAhbYoOJgQ3tjaQOXfSxZnvGVWiXbQAl6fVUxuhydNJ0BGGC0m3wwmz+dSz0DDg0I1Wjk0GQm/Qn5jvGq9Cfiu029FDqNc6GhDc0YYdl+CVOnHwLl9N9TD4d/AqepGuicstLiW3wlagcsAyT0S1HvjQQR+acKzwkz8BsKkWVcymJfreQMrZtdiITog1wVitHLHgqyeEv39BY9hMEPic0BEy0QGVQmVzcLXDLsvUDZ2jqKYSuOEqwAFA1Z9EsDDEm9wS1vUBoWEQN4LxCl0F0FsuU9UUU3vLNJh9LaonQZZPkQjZq20V7V8QzMx/ApgipO/KZscf1qC6YIUBirlx7CFVcODlsUYIVeLgsIBI+4jvIB9IAKJzEThG7IcTffON3BXd5z0lcY5wqApw1+1wOZ7ViUWrczwYyFoBlkKbp28DnDiatFkBwPAS8WLeCo+EFwpUXCMPLhCcKqUy9ZpAJmXqsLLiPLEq1kT5LjTECWhKdpVfNe8gwgBuwTKXC0BEI2/wCwK19HFE7tflfNGmIw9xMgvsnC+Ye/h4SoeLRkMCbPns7EP4p8woVcFyNpWlpQYIGlhPkEAIswS8zeYDWwmZkjyjv9WbY/Zxc9LpdT0/Pgo/niA8G0poaCGmaahPz3eO6eMGT8Kj9J1yB6PBWfKE/AvXn+EfDvpV4nnmPeC2RFeXvLUysVTeWOYLLd5akFCpmGDRUlutvVboaENDVL+BWtaGtSukOiugdbh0Hwc/A3mxMul2xxE4igZwQvQjbErE8GiCFypdwJiKwgHnRtwRC+yrHc9luLG8+lRcw62VEwc/AlmHGHQDc02ug/P95YjtGXg/qjP4zEy7OgnM3WbDwllEy9X8A+MErWtTf4R8bnquOr8Y/gVMaGoanSnVWtaEPjKBN9AXbL7ETGZgyzklW7xSsweZmAMVGCEAHPnEBd6LcsMEbroWrUwcz5GXzlEfCJw9QXLjND3tGI8B/VPqcKBDU5R0330VkPyuHe4y6341C39eA7tbnok2CVW1HW61HXKWsCjWpUrqrWo6Xofxq6aY7ok8y9FPN7k2Q6bfANb+EdNdZ1VWh/Gu9pgmZY4mXQdgxEFzMCErc2I0EusstWIcmYhGiKuCA5dN3RQ3Zbs2gNbyiGa5D2jZ+4lFX4nB1XqwXie1h5+JQ/LxKNslghopWkM6l9X4XvDPsfebzw/SY+naKl2groN9foibCb/wAfhXoS9K6A+BcuD8K/4FamiqKBaAi0xA7su59XYgXH8EGtgN4CvAmDdvUkV2j5KyUM0O5BW69Bl/wb0IDUPgHU/DPh2aZ2JVTOmWCJ3mzQLyrpYQs7BKqb5jLvYgMx2hpZLbBG+8oaxq5ZifefVg+xlsN+c6K0VDL3nyxzPyIbmbSGjIinbTfN2v5XvKv48w59R9IPbhyOxD0nQwYQZPD4B/EdD416X11nq8sCvPCDe4PZArn9BFaKq7RqKFh3bzExO2JRVoi3RwJuPmkaW9wdn1gNpXZ30ubyklmmYMzUCG+gymYLsFZYAKHKrrVpEAN1jSqXlno6Fq+xFwDeX+4HwT2IpmZUplQGVK+EQr+BbYJt6z1l9iVzLld2YIKrNoFsZSYzBS1PGlIpZRmIuahRcuU7mAHaXUq9KczKNSHc2FEJhcT2J/vU6N0PyoXq3ImbMRfn/omw9ITFjt0dx0X5XvA7Cfon9Zj2tCW6PQb65+P/AKlgOZ9ImPiHQaB8aviUyviXBBRauEGg2fzCBgqrKZ2cxE4a8hA409t4v/RmOyLxV+zB4Hy7MOb5JiApwlDQq+YpfmG6qj9i+OIXTdshhIGT2MNaFjwHYlN6MH9U6TBedw8NqO2xvrE+rm5BI/txkCGZk2In0ZTwBCi21vKEiqqWwi14Se+wwA42hCLLJB6Y82QkAeIeZ6L+I/wrmX0h4hRKlyr3mDSiKUOYtMEAMuYbyiWxNjAoAVG3R7CAyiVphPWW1PWUdBUcIiLZUV9WDj82JZC9l/vU0GXOEykfWP8AUFeWNwGH/jNr0hC7JsjZ20wSbkNB+LzLm/bP3mx/jE/A9/hJsPUguiINOqaLbHTz0X1H8C9T+NYW8EE2OzDvqF7wL0UG7Dbw/eDKq1dL2lgQuLtncmDq/AMLZjtp7os8duQewsEgi20BKChLdmLgR/4JvlyrzwCG/wBTuwNjH/IW/wBsOQVlN+ZR17C55EZGXo3ZK9DIMvlSh8n6HeCDyyniA40Pk8CV1TwdoWt+QKsqFc2SieBRRLo4NCnab6kr4zqfGvtOZzmZZYSpgmWBdyWIW2wB7tGyhG6gcy5tFXEAOdADWkXCeU2iwHRQjMKInyig38qiUM+qeheh7ZIbbx/qVJhnuf8AKbHpCbiUqWz1xh+LmbH43n5niH8vnpV50w0uK/UgKCK/S6KhChhhq9V6c9bow140DrDEeg1vpfgKyjL59EHK3KPBBP1UMFj6jL0wtWmUWov+1ESS740YMecQT6EMtst8wR10ux6EBxA+EJAsEx37iXoUK5h7G8EFdhdRy1HbvIN94Ok5fFWXNky7j/WWpjs4jXmCt0u0ZVHq3beR6vIXy7EKRNPYeEbdB7oI4oNjsQt8f3pyx1tp5YBd/qHoIfwOeg+HehfEx5MBSYJmUS4DzoF5RsUYlVzcCYYo4guWY2NGCEWAu7ACXCEuYJbxF7oZ25Zf7GX1YgUef8qiltfHRbKaG/rH+plBF/hYhx8iE4TZFOSO2jdqfzeZk/Z7wX+DaI/C3m3lWtLNTRn1ccfwBZ+EV130Z+FfTXUkbY5U9CUiWpUAWiEqmFIVgJiv3llXxAuOwhXdgogMo2ZiXb6BEjmzD0mtJXfKxBgF13HiF8fPbHCBtQAEUm+Atjgrqxvnld3cIiNMdz3WZyGqDDd4VWm9wUh5iqbu3CxZ8dhiBSkU24G7wWjffPmMqvmiDTCe1xsLKh5oh0nVj4TMfEWGYGmWYJS7uha8SsyzvLe0PLDBMG7BV2iXi5QGi1BlvaHczBO16iEt7TJ3ogGi8GnMRJ9I6beZlWSCY64lL0M5hpWiTyn9eY/kYj3Tv+ZtNpCWs0N7K20DG/0XFep/3SsYqD87E2hrcHOh0+tg+g/gMJj4YSsw1voYVhMPaAgXZrfQ0Iw6zXHRil7Jn1T7wsObtiYza6IywwEpNmps3ReZRzMQfB7WXmyg8+YYVl/DxIsOFbjXyRsQYLULG4quWXttjbQmQLJTXKdPGpofBD4L0nSy49kNMvglnE9ZfaZYUaCVFL3l2wYJSudiUo9iYCGeNAl1AihLzct4I2ZRpS67yxPQxTYVMXLLklkuH38U0Y6WXqobgD+OxKKcVlPy9tJLWOgJyTiWpbN3oRtsPtPgE1NVjkbS3xgr+Fz018N0Ogl6YSMfSJR2k/oEF4oNiXxq6URbWEy7yjO+HYmR7o9yMoRbQ0jbKGKmx8c0YaXL1P4yhLtu9SJys9J6zBMp2gBLqX2JnmYJtiIMEyEC8r0VesvszGwywN3TLpYT1ZctgLuyiUQVFS5uD6opU7Y+gnK7oGsGtHQugjH2vyJe7v8A9Sr5pHh6QiyagvGlIxZoabPN8fefUn9TBO/RoV1LQyL2P8U6noZR8Y0Zt0mtS8Td5iFYTkhAu9ob1G22HJ0Mu2UbxnyQ09L+xIrbM/ErrjrvpvqxL/kO40FwXgmDdlripg3l9iVMEt4JT3gVLDmLbQSneA3WHeERdEuZd2YIKiyrjXKUSC1tHyId7bK0DS6lRLaTC22ssKrJD5wRAVksH5TiG36pUNagQU6SNfiYn9V9ZuxbYQmE3mDpi5m7pxF+ZzBb+b6zPs2f1D8OYRlifSvin8A0f4p02B3ICHevzIV/SIhC4a3podT8mBbSzvBvRjUD3YNuAMCzkhOHA+sc4ohUYmRn/WDQ7Gh8K+puWziVBl6X8C+h1NdwY+gQKNMeszBOCZmCW9pT3gEslsqAGli0S142jsXiUHrACGYtFsEj2QG9qJ3YFywxLhpdyyXLMBKZ5LFZ5fSRYZDZwAKnAW/KNJa0ZtEfP9TNsEFU4K3/ACuP8riboQi3NZZwab5udHDY9R+szP8AGJh5on2krUOgNcZJgCY/Dw/jbdF9ZrT011Inb6JiAq1MYqShyJCM9B2YmoEtLYuyYhkRsdzEuUc5QVoDBC56Kwc94aW5s7szG77fLBpzC+DuvoQFNEBeJi2l3YmK6gLsRRFWYlUHCRtC2LLOIBwj6MA2svtcKtANbgwsosC22SCJaDmm5yEstsF5Z9oENvtRACApHZGyI1MGmw0xsbQBFPWDGjYEZwIiJhMj8V1IRLrJm63LCb7Eo5hfBUo3UHtAbyyhLmYBMSyXEVMyiVRUWiUN4ejM3ARHvA8yyBLqVeWWEozPaKkE5WURoJl31oZcAWsWx4PSRpKbU9491uP5wwZO0uKoDGhreg+4ikEt/K5n+ViFi+sJwlltG1aZPTIuHWOfeOvx7Tbd5mtAHwOEv8BL/iX8S+o15nPQdB3XaqYLEOwsdrmTNnMuxXsjh7y0EpJaOQ7zYcpyRDaMAN1LCVyh80bwDtGMvSGugwpSSgX5VhTdFPaPe4c8EIzVxM7kfkLMVFnGKlcWlpIlcaBajHWm6DnOS24IH51qphjV7hQxVN3juqXz66XMd02sus7+Mn7sIQY3NjTLsXhFLbVGiN2bD2lUnndmZNhU9IJmUOgBHCPuWyG9suLI71xz/cQqJVma85CV8R0IgqsQ9iAENHyw8TPLLPEtjEq+YA4ly+EZ7wDRQlwd0FusALWB4l8EcE9WIJkdorKd1iBKFhF05lypZKpa8MI3GF6RGUrZht4iHsUAPQjlECKcwQYVRwytXOm8y9Xp78d3n0z/AFPqHXhUFuqhxocwUtTc1oxzCT8m09rGjIvUOkdL+aJF8wfCIfzV1NVyBHovrTeEWQrCT45ShJsN5gaRb5PRC+fnYkotsmEULaMEibZjrbWFwwQe5GXuhYJffxCfND5wjp0COFzJy8yXz4wwCS915kXyI6pSNzaOyw8dhEo4CkyheTZogidUDPPv9WqjzMPE3n44mknHUuU+H9UJk4NcLAEQIFEZuKW5cxVw+U2kdQfCsRAzXGHL1MyNdl53kqLb/viZuG596g1xmPZIJyV+3CyZGvXbDDVNn2/FOiXWXniZLVsAhPSPnLowXM+CId5iZ7SmAmJSC9p5MpKNMd5Rl27S1ibcwK2rMEAqLAjA7yzvPGCnEtlJ3lUQFoEJTXcNwNyvefZyjw1VuVtLLqKnZcrDlxUCYxnVtm084mFh+Xmbnow3y2UJayMYJl403zf6NCjfefkeIdmCqY8GJevz1uO0S5CCn7BONb6qh8c/l303MeBWfJBALfPhTYlghwS3z6ht6yyEHi2jdpTjBIym7pKvFwIoqcCPMXzBtap7xCAhuZIBPJohSKlhZbQCsqSuBKB3YVRasilZX7MLlrYsrXcAy9lCzZguxLPr3g1B0CkC2Yp3WeaZ7tnmhsGWYcKl7ysUYBzLeZcywXu/Gtjd2IWZUdoAUbEPSfOHiPVqE28Ep5ig3l8Jb2me9SneA0poo4gPLKnATwReJtPLEkJewEBmdrhztWIEq+JtFgaLUNLIDKDiyl5hK2mfKUVBBMJgS1VMVf8AlroNgYAqYCuYJH7KXodDxPrs77hHY+P7TJHeNj7L+4XpeQS4GOnc1FlK/wAtPrn9TZfnUe1BcS/HSwYsPMMocRH88j4V6ENL17Q1N+k0xrA2G5Cp8SO8L3fs/Ob1EfQWAAOWwoFAD1QSEANnNjLCCRPlZM4AAN71zE72yrserACxZvmYgqvUZXxTqvXGhDWoaHVhLt7E2jghlm+h6TE4CKXdgT6E9ZKuUEonoZmFypjtDRC7y4Mt4JslVuwDMbECpa4JVS12lS5jmKHMquNLYqcVLd9KgWtlFclZt6bnAphCqRVzylfAxINh24hGoeMOzCHRtlfnJgfhKPqf2n9k/K8w0ZgwwyaYs3saqo1keMT8p2n5/tC6VNCGl6lwBpi/558a5epM9Ro6BAEe8VbJyzEvAflT25+ZT7MtvLfYMrIIO4gJ2S9bQzyt5IWwL5MgAAA41I/ENus+MtSt4nMaO0EbCAG0R7THIhXZZXZLXmkwrMpwMtilzM91AEwSneXBZbM955LKAgENNiWcsoscwBhjiWmCoWTyYlY3m+zAEalS5cp0I6DSWA8ESlXmMwacxFhEBpeE0dAmq7g2j5TI/wCIlbWF9IG7M/KJVMOlIQ3IS+ljkYlj+F3hCMPlKwabE3Oh1/kz8b2mx7f0QK0L/A2oXKfDI/k30nwbl9Z1f1LT0Hos/ZWG0L5SqqISvgnxD4qKW1G1l0bCzXaAsBmUleIeWNeWehM+xKbzAQMW7MvtJXdKe8qUTEs7ykuK9pntFaFkFFeYcmAbsodME3m030y6K8QNQ6VtoLWWXxa9MsSr2h5aYVDYY8sULbskwdkuC18kydtoeTZhUBrmCjyfMc9W24dQZ2a9YMh+DCZaDeFUX1DMe8sV8zauV+kObl/pmP4mOijDbodCW+yJFQcu0aUmR2dTqP5G3w3pP4R8DH8A3+ASgyhO+sS9WxN0t9ZRxKXaFO0PWY86Eq7EEN55OmxPQwXtMzMz3ledHggHboWjpbx7E2m8uF7sshFohelwHnqC2AfM4u7Y1Bty7QJNCAR5KStwTYADxk2Y09FJ81leaLE4XZidjYGXUvcslQ6mcjeke2hlQ7zH83MNNWRZZxGbkevF/GXKUm+5/wCMdH3/AKYalGvgbToC+JV2NzzAQtkn8nch0Gh0PW6V0BCuo+EfBPiXqdVgsZFs+sp5TwId+ZQ4JQnGUgXuyzzK7EL7TMpeZsyukDtKfGW6Q0HXY0uBL7Q05vS7+A12zDux6LUsUXAjx4gyEo+axt8vAWrBWue5Hkg1UdC96hRW8qdwhAMeIJT5acEOl5IJgJcvSp/ZNh+dw1SrQ20E8mu58YZtxtF+fxFl2/4z6Ro4m3RWhay4JcCViFm4cueow5k2fgX8C9eOk/jGuD4h/F4mejMCI7iCatXwRxW/OPrAm4NzDFL2qGlVT+5Sse8A+EfFALBRqZdLogd3Tabyq0Isr4ATmAV6s7xavbWAIUL2CDRa1Nh8xYQ5Jsg4rdG2fWKQ1XofCDbIkHEqBwmIKR+w6HUY04ObOne4doxD87im6CUwbUNCzHnrU9PDb3uZgfmRlzoDvHSymgbl2l6GWo2SVPawbPrAEIK2T/w6/h56K+C/DwRQ5JlhFq48CY8X1wXhLeD5Rvv7cQHKwNsgEdK0576OKuUvp/IJ8gdGXE2xUMTeWEqWEy/EJaY5riEV94JapQQ7GKzzC5kD2SpFTC0oDaHBBplULB4YPxjRX/TDpbtAgQDZgULiUmNfbDqvkmcD65FfglnfNvyd4TdOJS8NM5m4aG/SQb3gx1+DiV9b6EYZHSHXydQGlwiZn57UCAgLHUfzK0ejENMdfP8ABsnklKlu09Et4lsLuPrKStFDKmCfLTgufLVUN8EwT1nNE9IOXf8Ak/OIKrTE7BptpfBAlwlw8/CSTBwd2PvavaOEtfRl/uNtQ+7GTq4O0ads91nYXtFzPzjIABDOFlK08qjVmaBX6xJqGnhLZuZvynQ6dmkC9FSmDRT8j3hCcTvjmUNMZudGqvgI/wAjiV879TRB/AdaI8BepOYT0wyuXxbiYcJiJ8HP8fjovQvU6L+HZPJKPefKeifLPWGH0WUzT4JfeMTPaX5NOZ858mbchMeWfSWeWZ7gTHBLeYW7RA3YQ95XKwV2xBpoLm2XQ0uX8Yfgr6ZtL0viXeCXDzLuWE3hib/AvUoKUC1is4eh3e8uoczJfaIKimDwQoD3NlEZByFw84LyIZNqrEhpV9mYJDLmuhcDFKWzXcEvsSBeiny2r0ZGjMfnynoyrij8h3ho40Nte7rn4TN72MxUXeFccgjb4dBGMdyqLIMxh0jKyZlCRjQF7jmMEh3Phc/GuXqOdala09BpUrxKe2ncSUuU7Mvsm/ASuaSkbzPdZQT5IN4FLlUWbwmzMwdoPByqcE7ylL7srg53ip5rCuynhmG8rky0hwNL+RLm4rPSksORWCbIIFwrLOQQRgbHhM7LleUYPwkBwO5ktGeZPMnmQ7yeOHbjHxzx6Pgnj0j3k8yHbZ5k8c8U8MuNIPayeOePSeCeOCORigGjfxXqS/enqStg9wlD/YmW/sJRsWepBcvuJY59xLPJ7mp+OeZPMnmTw6F+57zDf3CV9miVsMa/kRZczBdIUMkJ6ZrjeCl2bkpETUjwiL7ZPn0ZShh3yjbv5R4FgguuOAYJWdcjH1BZR3PCeZ002sVWHV1bqEhbZGzO6Yerpcm4nEd5eCcTbMdX02b+LP3KZ+T+mFo8aA6WEBRcGo59J2h7ke095+RlG4e8EBo954D3nZFesPF7wrFHvNpofFxa0PBGKF7GmZRC7aDIGfelO8kN4+D7Mo39iiP+yP3XP3+dkUJ4ifs5Hj+nPySfdqiO3vk/Yk/fE/Tp++IN/iiW3sZf/lj/ANlDwiOzKfds8V82dr6k8Z82ccfxGP2th92R+7I/dEE/2S//AET9olvELv8ARCX7P0MJ/jfSUdl+SfrUft2fo8ftmU/4YfY0bivazn+hh9sxfc+ydgeyUm72Q7/2T7QJZvZ6EO3e07k1d5hOIO/F59MiXnIYl/OAeIzX7HMrXuZ+7z1b1x+8Z+4w7FI+7ZT/ALYsf9s+/Ofssv8A9M2/7U7vvZd/pn73D7zmBv3c/dJ3PdRfv2Xf/uj+yl4UXoop/shRVXzRu/7Yfe8/fI049/M3/XM//dD7klHdX1WCHBnhQL/RP2ydz3kv75n5ll/fssuPcSuS92ZqlfeV6+7PeV2lsZfOZR3v3YHZQvunzZYce8z9ih9yQPb3k/aIfdE/ep+9mW7fOZrn3iX3gZQtTLujegUUbS0XuYq5Yr3zPKy0mWC3hnlYOMS8orl9LxPz3aJPWgZezm76z8b3gwZlgTmGxoo9X0ycDKpSsO39c2NcICEfgMXS5cuDpemIXqg7k8JCt2J6ZYvEXslK2mO0PSYSnQmMI3gCXN0u95fiICedCqrQLhlx1LlsuDB0GX2lyyMKZg5l9IzFy4wmJZFxCYRTvLK3lksl+ZZ3lO8uCSzl0LKlO8pKMLt5SCSneCcMockq5hvXPAh3ieQh3J5pSeFPJPPPCnhTzkO+TPvHsYMYY8Ig3GeFMWEmIxh2sOMzzw7sS3Eo4wTmeWeBMWyeBPAh34hw03nniTxtEcseeefVTNhnnYHEHe0jye0pWBnmMLd320q9vZPS+0qmB9mXg/oYrx7DM/Ymftz9Cyvv0B+4m/VEAZQdxUqV0s/EdosHFw8+0ZPxB3IFTdHY0WNW/XbQqrfpKvRY/nv9I/baRiy5c2l50F82j2kre5OCkwuE7whlwgvCeFLnZoV7LAPD7MAuPYZd/wB0/Qsv7pLfJ88rh7+D/wCmU7/JcE29/P3eDbJooNtB2JBdoeN9o/dCHKXyTyvZO39CHKJC8fywbi+WY/8Anh2Y+jkkzn+RHa99P2jDn+rP0TP0DD7qn7hOF91D7zhyQ+BN2/tmndNK3z+gz9Dh9uTPn2SH2tD7IR5Pow/Wzu/Rh/ppLv8AUgHN6iE1+rQtgOZgaac+94ffcTP+uBf6J53vnbXund96h++n76h++ni+6fsmH31h9yZk0NOhE6j7DNv+mfqIfaZ+j0AG6Y1b0Y3FfpNfCyxE0/b0NRag/b0Pt6d/2U7cWb/ml/8AghMV7e0i28na9pD7Yn69P0ifrE/VIXf8UftCfrE/QIF/kn6BP0aKn/JP05Dj9lO97KfoCfpSfqCfrSfpJ+qn6aV9tKK/4Svtpjse09H2n4gmOz2mOyY7JXg9pi8iY7S6Jfgg6LdbNjKJfhUqHb/pP+dPqZ9dhocCO8DGt6l7eYliryQXyoo+UTBLKl9XjCTCE/Tp+kz9fnb9tM3/ADzLj2MPsCV9qmPsJZ9gly1cuDtKOcQU8088887SnnTys8zPIzySvmK5YqWy+5lstlumeu3ozE1CZ1OioDMLUu+IakrqDXnpGtdFdQdVfCrrb1rQ6CV01oaHw60r4IdAmwv4aQl38jEt+LmP5Ylvnymzzho4jVsC603Tf1b8tGB83GFzB2Hb+qO/QNNMIrMroNa1rpDSpUrSpWtaVq1KhqHRWtde2nb4pcTqDoroZjq4h118U2+G6HwDQ6HZqcQeq5f8a5fwFixFY+f9R5flmfNVjKp9ZhN0vEQvXGb3RTrG9ZuXvnzchXomgBrVdNSvgnRUrSpWla476VpXRUNK0OmpWj0VCGtSugOutL0HMvprWo7yuk69ofAPjDqfBroPhEHpuZ0v4V6XL0vR1eJdnYLv/wBJ9Cg91lgTuuE3aMLrXu1NyYeBEZ5Fv7yxHxmz4h08/AXPS/8Ah8anWdYdDqc9ZpWhrcvS+i/g2y5elw0Jj4Bow+GbvRfxjW9TqOUx9XMD/G5kPjNt51gNN1hrfQid6oizDI7jYO9g+F3+DtB0v4OZfTfw8yvh1qGnM4lRh1V8bnSzpH4ty4PUsuHwDQ0Oq+o6L+DcIPXcvS5cv4Lpr8/CB/G59Oi9yOchDbQGjTZN3QlAMXUp50vbyT8gj6TVYRYdXMxMfACcQ2i6Y0ZcOo+DUr4VfCOqpXUfDt0HpNT4pGr6+YaG8vW5fTcuXL0t1Oi9BlyyX0Xq9IGt6XL1XSohA/PmfQp7VlYDRxGbmvd0ZktsofWRXHWPQ0jBi6XLqXFhFwdBl5lkBN0WXpely5cuXL0LpZLl6X8V6jUhoPxX4d6mnOt6WaXL1uXoaDLly8yzS4JFKlO8ElneX5lIJKSkGEU7yneWShzKwFypzMU8hPJKTzEpKysroAlLJfssrzKwvK+YTbhR8WfNC/KWvdLe72lxWD/hM9pVFg3w72dpQo3x7idlzyoqboFzmTfBIGkxyzVuE8JPATxk8ZF+0z3szwt/bLJFKwaEEJkTBmy9e904gmzM3Y95Kan5BmKBSjC+Z6p5QlnfEXAaEoQSTTQRg6RdJUvXwhLryPTGuvY3gZWV7ysO9Kd4HvPISrKyspzOwys9LPIlu6epDzQ0wB9hP00Ps8FkWSzYSeXpXccM1oILzngTx4V7JY7feD8PeeEzbsEyZdJdJ3tRNOPk1/Y4T7Q7f2ndHtL/APCO2j2ld1h8oKWW9pZt/WVv+idweyV7+9FO3vGgH3uSe+gNU7nJLhkERaXMi85gO0itmdz2k/WZ2pid7kr9/Q+4olX9qVb+7Bw+9B9jhP8Azj9fpF8f5TuN7G9x6pCvaUcL+PtRu/r9iFuwfy4lHORSLnPG/pq0mvmYdr38/cJ2o+xL+sQ4ITVj8PzPwn/s/Tf7nY9uXt96a/ek4NFZEf7ZjtENHSb+2PnHwIUbTj7Jn6jDQNe17ieK+aducm6ZuRV7dpvZt7c2yr7Dp5YpHekCSFXahbwyXiGo/IcbgMAqFYF+rNhn9fQQa0NmvfrYkSI4CGXuyx7wj4IpuI3YNomUbwOhIH3SVpNfN3/cn7ObcP3zPwWUP+0E4YPsf+Ifaot4Pw7T81/5Nqvy/E/P/nL38/0nl/n4n5F/yfjH/Jn2fX/GH4p/Uw5/P8S/aGLy+kT/ADzo/wCczYHO8qO9I++Yff8AP3mVH4frDiXzT/YUbn5d4cHsCL7XfnzK/wDf/U7ElXH5v+8sPxfeVwL1/wBYdhes6cQy/Y9ZJtU+s7/Lf1O/3D/kL8T+O0MS0/N/kwf9/wDk4x+dB8MgLg4HMPoqF/8A0gAz8kZQ39/KBmHFzT4hOc4T8Zcv8R3FnfCJdz0i/wA7/kX8T/ke38vpL/N/5L56V1/e5T/2ztr8mHcPedn3mcBJt2gedfnjR+B7xUxf+XMDp73+ku2b1m8XzZvK/rF+7mQUywWRjmJuCM4T0qkK55jxe/hjH1s7cvb9tO0OkV2Y4jDUgi2+TJjwWxehRh1AMzDaF2pWLaT3vZpibJDD9xhp/tFfZJdt7PSd+nrU5nbJv2aDbyfdXHftXqneXvZW2++BDH3zwfdO57yeK/NPA/Ng3GNKQDu+0lpkR2D2pxwp4e07/sRrx7U41vlGvBPaoVbCHJA/OO+PaKcGCFQc0sCg3e0pcw8JGWd/ghkI8cMBm4dyK2mF/wBGXRUw7vuRNK9+ItX74bSCHIQBYFg3aKtpdyAabXt9Ye6Y/Lg5Jdui5hrterrsyRSlLkhZL0D+2Bkp7d14IkzfhSK8fRBdl7IcufpKjCfkTlv7E2br8iAf8wvww9CXlW9ocPtBKmyFjF/yn7SYFFDu3okFMe6Qpo94hZX0hF2KYKhbGe9vrLrSPrRwmRc4oS0039ZxXU+eCuC9VL8fW6EDbmpXu356WFnCewUCdrsrzFHGoUwiodv7Y7v94LzfecpezLnd7MR3cvrPRiOr7JdUuUod77EPsEI53ZD4kM/7Q2vrThNlLF/nHaBlG0KLDxE0r6RJhX0gNn+UNl7KBa9mlQV7KC/4kpKPaT9cSrY/lHg9qAcHRZoHfJRxj96gfF85V/pH7iRL/FEN/YRPf2kTilvLw4jPkxLf2J2LzwylowjyR44MzzZ5E8uU7oHmLSyF8leUVywTSYL9qcn0oK4H8tIfopmP69MXhb9oO1eHfezM3dMN/WgvTATaeXWXkpCk3GZqvGC3tlTkGkpjedqQuWNjlmYpByQPETWyNX/SeC0GmJeIkA2g4kX9k8k/rI4f6ocntyrf2J4kO3l+Ztc3uaxUj5DWn03zjw/XPO36z8jKOT3l37ndEHIY9ZkMH5oBw95mMX5sBdnuw0g5bn2ZSEDqLsL+SCzLO+MeV4yMN5KJuEASyLN0Vv6Q2ltEzDbTZERjMpc9btrsd2NbbiFkcoPkJTgxd2KY9lEdp03HptacWLRcyhP/ABT9RndnMr6GWWCiP0o7kRIOTQBUww5T5M/Vwsz7MDt7LMH/ABmx/RDnXpSoxNvN/lDOtCB5ihVIVVHJSGFs94M4cD5iBgOxI8eHf90OMvnP3sRQkbE/207Ig/GJNqDm3K5nNLxfyncL0IL/AJQ5TBPthG3T9BBT2fKH6JP0JL0V9OVd/pQ+9mvtHNEX/wDdP2HVYLy0OaJ43H9tP7fTsjnuWiw33NH8n3nm+8e79z/Y9p7migO0rgxlnD6weCciw0OOLfeVG7RbOTAexQ75/LEd/axHf2sQ3iYyrf3GJ/elMScBhac9H/lJ+zl2f88dgf546Av3pk9tbcj9rnm49+Ttr5k+6iP2hP0eP2jFn/jna9pH7Ujx6C/C1ZL9idLZTV2+pHsHvnj++P3nP2ud73U/cpd/ohXuPe0eP3WP3Rn5TPzGfo2fqGMowrpGPalWIPwifjEs/wAU7fsoof8ABDZ+ki2KPknge2PY+yW/an6IljJbfQFlv3SftIoZ9yEJZvAw1f8AsnG++h1DPXH2+93QsEWleWCBVaO8263R2g52BpdSrj2ffEAvSEYfesuj6oE4T2pRt7aVbe2neX5IvE70LtaFdhoM0IM+iGUbQye92TUST7dpVPs8vF7cnLCfcZPv3RBJjdWeSTXKrL9Qhzv8k+zunuxG8M73Hvhx/XlR/wBsODSEOzPrj8k/xnhbT/30PFAcEf0bDh9xOxKSvYlOGc0es0nW3ae/SoS/a05v06fqkft+PYe2eR7Z+hT9Ijy+xFn+BHm9gjGfucVIHmg/ZZU/7Y8nvp92Iv8A6Yzdfmj92xG/uopch+94tl95HvfzR+6Me692ednkZlLd2WlpctPVPXrWlpcuLiLkl9AvfOi1w1V5uUlkvRcuiZaLlkuXiXLIDRcuXLNFwhgSWaL7aLlmpei9Fy5ei5cuXL8y5cuXmXLlyyLLlyyMU0SJ0Zshp3aJcCoVBjuZiyjW4Oty5cuXpi9Lly9DCCSyXFJZLNFy5csJcINR6tF5JSbejgqV0IgCE0vWwhNq3hJI8S/EH3hWXlazCSLXMowIzZL8wcXD3J3tO0ist3nm0t4+UdHFqX016TvLaLy+h1F/BALSldIXh8YHPPggC34ABWi9F9At0AlNAx1F6LgxYuZbLl6XreuNA0d4abepdS5cuXLly5cuXLly5cGXLly5cGXLly5cuDLS2XouWvQRbRct0C5fQLltS5cvLamGgkfeXgiXZeYaVwUvekcvctL99K9N9N5aLL1LlxZctl6X0X/ApmZmVM6VoTMpJTKZTKZTKe0plpaVKYDKZUpmf4t9dvwDoqBKgGoCVgbmEU2aLE3fBz/KvouXpety/jBpUqBAlOi2oKD1zWGvp3ngw0qRED3j5SmmkrKyvQFSVlbhDxa5TSzaXglYaV4pWeCPYlL2hCkogJRKVtoATwSiUSiUSpRKKgEoiSipRoBENMSjSpUTSiUVKlHwcsqVOP4Weo0NCXBzAyhqo0VKlErxAlJUqUSiUTErSiUa10V/FvU+KQ0NLlkGWSyXKQiminUCvSFNR1dZel6wF6lIaNmgi9FtFy5eoReiyU7ykNEEfghAylJcuXLly5epcuXpcuX0kvox8IdLlmlwcaXL0XovRaMi95eoKENQJZL6Qpo3alOkAaKfAAXLiy4Mv4F/wL1vMuXLgy5cvUvUuCPigADqW1L1LS8uWhFpaXL1Fly9FpepcuXLly5ely5cuXLJcuXLly5cuXLl6LlkuEXLi1CLly5cuXLly5el9F6XmXF6wmNKlT560ul2QfMEmO+t+TRYbpPJFgUxop3NIXm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en-US"/>
          </a:p>
        </p:txBody>
      </p:sp>
      <p:sp>
        <p:nvSpPr>
          <p:cNvPr id="1048839" name="AutoShape 4" descr="data:image/jpeg;base64,/9j/4AAQSkZJRgABAQAAAQABAAD/2wCEAAYGBgYHBgcICAcKCwoLCg8ODAwODxYQERAREBYiFRkVFRkVIh4kHhweJB42KiYmKjY+NDI0PkxERExfWl98fKcBBgYGBgcGBwgIBwoLCgsKDw4MDA4PFhAREBEQFiIVGRUVGRUiHiQeHB4kHjYqJiYqNj40MjQ+TERETF9aX3x8p//CABEIBPgGQAMBIgACEQEDEQH/xAAwAAEBAAMBAQAAAAAAAAAAAAAAAQMEBQIGAQEBAQEBAAAAAAAAAAAAAAAAAQMCBP/aAAwDAQACEAMQAAAC13LsvSc0dJzR0nNHSc0dJzh0XNp0XOHRc6nQc8dFzh0ZoDoNAb7QG/dAb7RG9dCm80abt0RvNIbt0abrSG7dGm60ibt0hvNEb10KbzRG/dBXQaA6F546F5w6Tm06V5g6bmVOm5lOk5pem5o6bmVOk5o6bmF6bmE6bmU6TmDpuYOm5henObDpuYOk5g6c5g6TmI6bmQ6bmQ6jljqOVTqOUXquUOq5Q6t5I6zlDquUOq5VOo5Y6jmDqOWOo5aOpeWOo5g6bmDqOWOo5g6bmDpuZDqOWOq5I6zkDr3jw7LjQ7TijtOIO44cO64Q7t4I7rgjvuAO+4BO/fnx9A4EX6B8/U+gfPj6F87T6F88Ponzqvonzo+ifOo+ifPD6KfPD6G/Oj6K/Oj6J899BXxlhfV8eioWpRYKgqCgqCgt8j080t8k9IX0lSvI9IPV8q9XyPd8U9vI93HT36x2z28UyXHTJ6xUy3F6Mtw+rM3rDTP61/RsXBTP6wVM7FTLcVrLcXo9zwMjwPbzDMgt80lAUijy9Dyo8z1TxPcPE9yMcyQx+ckXF5zeTF5zQwzLDFM3mXFM0MMzQwssjEyxcTLDG9jG9yPL1FgBCvI9PA9vA9saMjHDKxDIxwysQyzEMsxjIxj28D28D08D28D08j08j08D28ivNK8j08j08j08j08j08j08j08j08j08j08j08j0grzT15QyfRfOfR3n4wKBQAVAsFQUACwVBUFsFQW+RUHp5Hp5Hp5p6eR6vge3gZGMZGOnu4xkYxluEZrgpmYSZ7r02GuNm6o2rqK3GpDdaVNz1ojeaI32hToXnDo3mjpXmU6V5g6jljqOWOrOUOq5Y6bmDpuYOk5o6LnDozno6E0BvTSG7NOG604bjULtzVG01RstYbDXGdgGeYRmYRmYRmmIZZjGRjGRjGRjHt4Ht4HueR7nlHq+S15J6eR6eR6eR6eR6SFvkvp5qVBYAAAAACwAVC1BUoAAAQVKe/o/nPobz8fLFqUpTyyZubqtvyus2vaabeGi3xoN8aDfGg3xoN8aF34aLeGi3hot8aDfho3dGk3RpN0aTdGk3RpN0aTcGm3BqNsajbhqtoarbGo2xqNsaraGq2hqtqmpdoarapqNumm3Bptymk3Bp3bGndsajbhqtoaraGq2hqtmmq2RrNkazYprNka12BrNkazZprNkaraGs2RrNmmq2hqtoaraGq2hqtoat2hqtoaraGq2RrNkazZGs2Ya7YGu2Brtga7YhgZxgZxguYYGcYGcYGcYLmGFmJhZqYGcuBnprtga7YJrtimu2IYGwNdsDXbBddsDXbEMDP5MTKMT1LIFWU99/5/vufkpZaoWymXNh2stJk841zzGMjGTKxUyMYyMYyzGMjxDIxjI8D28D28DJPA9vA9vA9zyPTyLASiT0PM9jw9jw9q8PdMbIPD3DzfSPNolBYPV8D3cYzXAXYa42WsNm6pNpqjbag22rDbalNpqDbag22oNyag22oNtqDcmoNyag3GmNxp022oNtqDbalTaapdpqjaao2msNlrU2GuNhrjYa42JgGdhGZhGViGWYxkYx7nkepIenmlQVBUFQVB6eaVB6ebFvmnp5pbKVKVKLBQVBUpYCWnnzkGBnGtrb2jXnxkx98QWLKvrvcHvOfk4WrKWymTa1tjLTZ0d/WjD73fffGg37HPu9TQb9OfOlK5zow593aaLfGg3xoOhTnOiOc6MOe6A57ojnXoDnugOe6BOe6Bee6A57ojnOjDnuiOc6A57oDnuhTnOiOc6I5zojnzojnugOe6A0G+NBvjQu8NC7w0W8NFvDRbw0bujSbo0m6NJujSbo0m6NJujSbo0m6NJujSbo0m7TRbw0W8NJujSbo0m6NJujSbo0m6NK7g025TSblNJujSbo0m6NJujSbo0pvDRbw0W8NFvDRbw0W8NFvDRbw0W8NFvDSbo0m7TSbhNNuJdRtjUbY1G2NRtjVbI1W0NZtDVbUNabUNWbGvWzp7+jzp4xZMfecFiyr67vB7rn5WWWrKWymbPh2MtNjFm8Ju+vd7z8Mhcb2PF9U8X1U8TIMFzQx32PDIMd9jw9jGyDGyDHfY8TIPDIMbIMbIMbIPD2Md9jw9jw9jwyQ8Mgxsgxsgx32PD2Md9jw90xskMbKMbIMbIMbIMVyDGyDGyDGyDGyDGyDGyUxMgxssMdyDGyUxMoxMsMbIMbIMbIPDIMbKMTIMbIMbJTFcgxsgxsgxsoxMoxMoxXIrGyDGyUxMoxMoxMoxMoxMoxMoxMoxMoxMoxXIjGywxsoxMoxMoxMoxMoxsgxMoxMtMNyjEyqxMoxTNDX0uloQ0N/R4284NjX7zhLLfNX13eF3HPy0stWUtlNjPg2MtNnz78p0fT1pn5ekeZ7hHqEqkVUUR6h5tEUJRFEUShHoRRFEURaeaApAFEURRFEURRFEURaRRFEURRFEUJaeVEoCkURRFRFVKpFqeXqLJ6Hm0ktHl6hFpFp5UeXoeXqBQURRFEUR6Hm0RRFEWnl6Hl6EURRFEURRFEWnlRHoebRFEURRFEWnl6EnqEURRJ7hj5/T5y49He0stZrbenpxKliyr67nD7bn5YWrKWymzsa+xlpsyxOnfPrTOgASiKIoAAAiiUAEoAKIoiiUAAAAAAAAAACgAAAAAoiiUAAABQACKAFlQAAABZRKIUAgCiKJZQUASgAAolAAAAAUlAAAAAAAAoiiUACUAAAFIoA88/oc9cWjvaOW1093S0zSyxZV9dri9pz8ustWUtlNrPgz5abM9eU6PqetMwKlAC6nN2mol22qNpqjaatrZatNlrDZaw2WsNlrDZurDbalNlrE2WsNpqjaaw2WsNlrDZaw2WsNlrjYa42GuNi6w2WsNlrDZaw2WsNlrjZaw2WsNlrDZaw2WsNlrDZa42LqjaatNlqo2mqNprQ2rqK2mqNq6g22oNtqjaalNtqDbao2mrDaupTbusNmaw2GvDZuqNpqjaao2mqNpq02bqDbao2mqNprDZuqNpqjaao2mqNprDZaw2WsNlrDZaw2WsNpqjaaw2LrDZaw2WsNlrjYa42GvTOwZ7KLAIsPPP6HPMejvaOW/rT3NPvOQ6iyr67PG7Dn5qFqylsptZ8ObLTaKnR9S6ZxRFgBef0Ofn2l351oOg7557oDn3fGhOgNBvjQb1NBvw0bujSb1Oc6Po5jprOY6iOY6Q5rpDmukOa6Q5t6I5zol516BOfOiXnXow57oDnugOe6A513xoN8aDfGg3xot4aLeGi3hot6mg3xoN8aDfRoXeVot4aLeGi3xoN8c90BoN8mg36aE6MOe6HmXSbVNVtw1WwjWuz6rVbI1btDVbNNWbcNVtI1W1TUbY1ZtjVbQ1W0NVtDVbQ1W0NVtF1WyNZsjWuwNZnwyx4nNyTwXIxjIxoyMYyMY93GMjGMjGMjGjI8QyseRJv6G9pxkGuYAE5/Q0DBo72llv60d7R7zQ6iyr67HH67n5oWrKtsqbWxr7GOmzL5s6frH60z9IiilBz+hzs+7u6Wx220u2QAAAAAFAAAAAAAUSgAAAAAoAAAAAAAACgAAAAAAAAolEoAAACgAAAABRFEURQAAAAAAAABUoQVBMOwl5+DrzjvkOhq8aYRx3KSxRFEVCURYFEzYss5b2jvdZ5Eu2QCINDd0Fx6O9o5be9He0e84Oosq+utyes5+bFqylssbefBny02ZVnRq6ZygAA5/Q5+fdzYMvbfG2QAAAAAoAAAAAsApLKAAAAALBUFAIVBUFAAABUoAAAAAKQCgAAAAAsFAAAAAAAURQAAAAAAAUQoAAAAAABj0+g565DpaOO2Oepx3FRFEVEoAMnj3I3tHd7zyU2yQAPOj0NE19Hd0st/ejvaPecHUWFydTl9Rz84LVlLZY28+DPlptJbOlfPrTNAAELz+hz8+2TFn7brHk2yqUAAAAqCpQAAAAACoKlAACUAAAAAsolAAAAUAAAAAAAAWCgAAAAAqCgAAAAAqUJQAAAAAAAABRAAAAAUAADT1ethy0589+cdormwAAF9efUl3dHe7zyWXbKAAmjvaJg0d3Sy396O9od5h1BV9dTl9Nz88LaC2WNvY18+WmyLOjZdM6iKKShz+hz8+5tau7287OjvbZLKAAAAALKAAAAAAACkoAAAAAAKAAAAAoAAAAAAAAAABQAAAAAUAAAAFQVKAAAAAAAAUIAAAAAAAAACgY+f1PGffMevPn3CVKAHrz6kb2jv955BtkABNHe0jV0d7Sy3yaG/wA/vMOoC++nzOm5+eFqylssbefDny12C3noepdMwAEoc/oc/PudDn9Ltz+lyOvvksRQAAAAVKAAAAAAAVKAAAAAAALKAAAAAUAAAAAAGP1p7PNyjqEker5h7RV1NrS5u81tmwKAAqUAAAAAoAAAAAAAQAUgAFlAAAAAAAAAXDo9TTy01pXn2hSKh68+kbulu98ZYbZEFQNPb0jX0t3Sz3yc/oc/rgOuQX30uZ03Pz4tWUtljcz6+xlrsWLz0fXj13nUFSgDn9Dn8dzp8zqdOP1ebv8AoyzCKgoAAAKgoAAAAAAFAAAAAAAABZQAAAAAoAAAAYM+rzceTw4u1708nUnrJq83Y9a3qtp4w9R58+uOvO9pbfXPodwABZQAAAABYKgoQAFAABALAWUAAAAAAAAAABQOb43dPy+iDjoejJN/Q0z8bmlucso2yKIo8aW/qGppbulltk5/Q5/fIdcyyr66fM6TngC1ZSiN3Pgz5abAs6HqXvMAAC8/oc/judTl9PpztjB69GW+IWUAAAAWCgAAAAAAWBQAAAAAAAAoAAAAFlAAAAGpt63N8ebM+snmZCa+LzO9n0xOdj08WPeOnvLiz98+x3AAFlAAAAAACgAAEAAAAAWCgAAAAAAAAAABZzenp5d648+7e197bJz+hzLzNzT3Mu8tl2yWUAmptahqaW5p5bZOf0ed3yJ1ysq+ujzei54QtWUtiN3Phz5a57LeejfPrvMCAAc/oc/judTl9Tpoecmv6MusIAqUAAAAqCgAAAAAAWCpQAAAAAABZQAAAAACgAAa+xIwTxky78Seo5vje999edfc17zszFk4MuPIedzX2O+Q7gAAAFSgICgALKAAAgAAKCAAAAWBUoAAAAAAACsOaS81NvzbZ/TH6cNLHpbuWl3NLcy6zWXbIgqQauzrGnp7mnntl53Q5/XKWdcrKt2dboOeGLVlKI3tjX2ctcpbzv8AqXvMAABz+hz+O51eV1Omnp72j6MuxfHuAAKAAABYKAAAAAAABYKAAAAAAACgAAAAAqUAAAxa+754ur4zTjrW9y2ZNX3hmnvYx7Enj3lzd8BpyAAAAAsFSgICgAALKAgAAAAAAAAoAAAAAAAACrBz+hiy8dOT0OH3zN7R3cdPW5pbuXWWrtn5UkUeNbb1TR1NzTz2y87o83rmw65BfXQ5/Qc8MWrKURv7GvsZa5rF56F8+u86gAAc7o87jt1OX1O2ro7+hvl0s+rtAQBQAAAAVKAAAAAAAAAUBBQAAAAAUAAAAAFAABjwbHiM2GSXVbmpl35tyy4elrNONjV95O+ffqWgAAAAABQAAAAABYSgAAAAAAAFIsBSUAAAAAAVAVhObqlTd0t3HS7ulu49ZhtmCVAwZtc5+pt6ue2XmdLm9c2HXIHrf0N9OILVlLYjfz4M+Wuct53vUveYAADn9Dn8dzqcrqdzBz+hzt897c0N8CAFAAAABZQAAAAAAAAABYKAAAAAACoKAAAAUAlBiyjR9bXni6x5V68SMuPNsWae76nUCqgqUAAAAWCpUAAAAAAqUAAAAAAAAAAAUEoAAEKhQLyenwSLKbept46e9zT28es8XbKAEJg2Nc5+rtaue2Xm9Lm9ch1yBd/R3k4otWUojfzYc2WuxYvPQ9ePXedQACF5/Q5/Hc6nL6nc1+d0Ofvxs9HmdNAgCpQAAAACgAAAAAAAAAFCCgAAAAAAAoAAAAFgpADWx7zi6uLfppbh1AoAACoKgoAAAFlQAAAAAACgAAAAAAAAAUAAAAIsUDQ52XFQF37cu8W3qbWHeextkKRR5w58JzNbZ1s9snN6fM65DrkC72jvJxhaspRG/lxZctdkt53vUveYAAhed0edx26vK6vc1NDe0d+MvV5HXQIAUAAAAAFgoAAAAAAAAAAKgqCgwY9f1G3MErPAetLYPe1zeianvXsbHrWtZbq5DP6wDJsc+mz48+DZ9YvJPWD1Gww2vfvU2R7w4o2JitZ/PnyM2GnnJqbBnxMRsTXyGfzixG158jNj9eDJ4xei+8eYY/NJvYcyAAAAAAVKAAAAAAAAAVBUFQVACsObnpz1nRZvL0NTd08esG3p7mGmeG2SwVAw5MRzNfY189svM6fM65DrkC7ulupxqWrKURv5cWXLXZvm3nf9ePXedQVABed0Odx3epyur3NPS29Pfj32ON2UCAAKlAAAAAFlAAAAAAAAAAAAFgWCoKAABYKgoFgWCwFgqCoKlAAAFgAAqCoKAEABQQBYKAAAAABYKlAAAAAAAAAAAAW8Tr8OwOk7nL7HJp7nPy7x7mptYaZrLtklEWExZcZy9fY189snN6XN65DrkC7mnuJyBaB6Eb+THkx12bPXXO76nrvOKIABzujzuO71OX1O5z9XY19+L2uL2klIAAUAAAAAAFgWUIKlAAAAAAAAAAFlAAAAAFlAAAAAAAKgoAAAAAAKlCCoShQQABYKlAAAAAFgqUAAAAAAAABQANTmbml1Arp7c9cXHzdjBn1drV2sNM9jbKgoPOLNiOVr58Ge2XmdPmdch1yBdvU205ItWUojfyY8mWuz68+rzv3z67zAQAHO6PO47vU5fU7crD78b53t8TtIssAAAAUAAAAAAAFgVBUoAAAAAAAAAsFAAAAsoQV5HpiGViGUxGVg9GVhplYxkuKmQxmRiyh49gAAAAAFSgIAAAsFAAACgAgFQVKAAoIACgAAAcbEdybOv0Y3Ux83mbOHY46wbOts+fTYG2SwVAx+8ZysGfBntk5vS5vXKV1zKF2tXaOUKWUojf8Afj3lrtWW873rze86gqCkLzujzeO/XU5XS7ceS75++1xe0kEUAAAACygAAAAAAACwAVBQAAAAAAAAVKAAAAeMObEYMvuGTBnp58eoYLkpZ78nm+oYtjyPWvsQ9YcmU85MOUoAAAAAAASpQAAACoKAAAAFABKgoUAEAABQGPJrJyadnZ5Hbhpb3Jja87Wtn3r7WrtefTPTbIAsJ4yeDkYM+HPb3zelzeuQ65lC7Otspyxasossb+THkx12bL1zu+p67ziiKEC83o87jS72js9znWN+M/W5XVkFQAAAAABYKlAAAAAAAAAKlAAAAAAAAAAKgqUAAAAAAAWCwKgqUAqCwKgpCoKgqCgAqVAAAAAFgqCgAAAAWCoWgAAAAmpt6NmgO5s9XQ3uK4/S0q6mjvczHubOtsYabKXbJZQCY8uM5GHNh42983pc28wdcrKXY19hOYLVlKI6Hvx7x12fXn31zu+pe8wEsEoc3pc3ju5MfnthRvxudLn9CRZUEKAAAAAAAABZQQoAAAAAAKAAlDlzLvqzmbdmyx86uq5U5vWYtPqdFy+mVg1DpLi65yzm+c++peVv9TM1dc6R4759Xk9Tjr0aFm9eVv8ANzGr3NlzPWXXTnN3+57vnSs3pzLx11Ghv98peXHS9crpr6HfMmrrZd9S6m3pxPPjQ466l0t7qY/fM3Zc474qCgAAAAAqUAAAAABVgqCgAAnP6HOs0x3Ops4sud1POPZ6Z+X0Odhp62dbZx72LG2VAIPHvwcnDlxcbe+b0udeZLOuVlLsa+dOaLVlBY6GTHkx1z+/Hvrnevn13mAAlheb0ubxpdfPq9z0NuOju6u0iwlQAAVBUoAAAAAAAoEoAAAAAAAspyt7R2PPrl0c+M3+b0ubZ1PfLtnS529o142Grn1v6mxrdTpcze55t7kwac7E0cxNfY1Mu+tj5jrl1OX1Jby97Tsyes+jzepq7Wrrzg6XLy5deM+v0K1Mc2Jdq+dHXjoTQ6FmLRzzLvHsecRv2eNs9DJh6WGmj0eT0+5j0t3S5roa/gx7unuWZrLtwCAVBQAoIAsFAAAACgAAVABYDm9Lm2aiu526ufXI6XK7HU19Pa1vPq2NfYy62RtkoJRPHvycfFmw8beuf0OfeZDrlZS58GZOcLVgtljoZcWbHbLZ6643PU9d5xQABeb0edxpNbZ1u3pLtn2csrkAAACoFgssKAAAAABYKgqUAAAAAAA5eXFvefXFs+m2ePndLm5d9G67qbfP3dI2MWXOc+efWXe9z+rztOd31ztizH7xZeOvets6ydLHl8bccvqcvqZd6uv625dJ1uabePz67519nX6XN5PT5+ya+TPoR1dfC7mDrcnpy8/zOpxeY6vKOpretbTnG2tzm8nb8Y42tLe0enT5fW1Lzrbmjvc9Z7G+dCAAVKAoIAAABUoACgAAAAAOb0ufZpZMebudc8Z9cjtcfsdTmY8vnDRsa+xj3sl2yFAJ49+Tj4c2Hjb1z+hz7z5HXKylzYcxzhSwUsdHLizY7ZfXjL1nuVe+IokogLzelzeNJrbOt2uTxsbZdZCUAAAACykWFSgAAAAAAAoQKAAAAAGrn9uaHUmttXm6nrZS48ewsx5DqYvGw5odTB42nF1s/pXjxmoldTXzenN1s/oMWVZg95C4cwmJlqzz6Jr3Pebjvt1MGxAw5hj8Z0vn1Z1PHjMjz4ygKxZPSJSgQAACpQAAAAACpVAAAAAAAaG/pWaGbBsdzq48mHPrn9bldWzm+bMNWxr58utobZUAE8+vJyMObFxq0d7RTwO+VlW5cWVOeKAtljo5sObHbJkx5Os92+fXfFQWABeZ0+XxpdXa1e139Dq7ZbJUAAAAAAAALCgAAAAAAAWCgAAAAAAAoAAAABSWCoKAAAlAAAAFgqUAAAAAAAAWBZUAAAWCpQAAAAFWCgAAAAAAam3gTlbGvn7dTDmwcNPqcvqVyPXqebZn18/HW1ZdsQEonn14OViy4uNWju6SeB3ysq3JjyJoJaWCiOlmw58dvfvxeuN+4/Xefp5HpAspeX0+ZxpdbZ1u17nH7e2UogAAAAAAAAAFQUAAAAAAAAAFQVKAAAAUAhQAAAAa/vF5PfrzTzfOwPPjwX1PZlwPBt3FlAAKgqUAAAAAAAABFgoUAEAWCgAABQAFgqUlAAABj9jh58OXudfXz4eGj1eV1a5cx5cNZnw58u9mm2SiATz68nIxZsXGs0tzTTGO+RVvvx7TQstAUR082DPjt79ecvWe1be+PL0PNBQnN6fM40a2zrdt3pau3tkCAAAAAAAAAAEoAAAsFQVBUFQVKAAAVBUoAAAAsFQVBUFB49WGNkHjJB5numP16Hm0eMkFSgAAAICgAVBUoIVKAgAKBUFCAAALKEFCgACgAAAgsHImbX7nbw5sXF53W4/Ys5njLMNvOfBny62rLtiAA8e/JyMWXFxr51NvUMQ74WUvvx6NEVQUR0s+DYx29ZcXrvPfuP11x6QAepIeuZ0uZx361Nrz26/o2yAAAAAAAAA8YGnG/n5eYz+uVsm9OTuG5dbxWbP8/wB2Lq6+U28nM6dNXZ40dHY0IbE53RMk9cw7Otg8m7g9atbGzh9mFqbcbXrldWsOXnbp7xaurHcTxWvt8HpGz4x8mO7MHmt7X2OUdTXz8s6Ot65MfRc/JyTuzD5rZmLyeN7g9OGxxembulu8as+1l5EdrXz8iuhs8bsnP6Hz3Tj1ucfsVi0drXib2hlMLFvGTV3uBX0Wk1jrc3e5UdbS89OuRmwdgxaXnFHZY/FaPS5OxG3rZuQdvFjtbuhv8wkza0dPWzatb+ptaJ0uL0dSOlh181YNrkb0Z8N1z1OlrG8lpZQAACVDT5/V5XU7cnvm8Xt8Pt2aWHY18NpnwZsutu+btjUHp5HrxcJzsWTHxr51NrVMQ74WUvrx6NIVQUR08+DPht69482me16euuIoiwSwczqczjtsa/S7ZLLtkAAAAAAAAlGrhzaEdXmzcNDZ1tkweOnyV6nP29VMuTJonT5+T0YOxxO2Thd3kje2bXB2tbajZ5+7pmPobfFXpc/d0TY3dHaTmedvbX1m5eKzPu8roRzc3vbXzhwRMmLp6C7mrm9Jzuhg2Dd5XV062eZ4S7ml0sCc/N52FzTZ5ab3nT6lczHseIm49Vt8fr8s6vI9eo2+R0cxyew1TXZt05nZ5XVrW5vUxRj28viuR0NDLHS5W/r1reujqQ19jonB72plrm9jn7Zxsu9uRzfPuGHD3tQuHL7OT0MtNjmdPVrzp9bAZub0NU2dTz0I5l2d44PS9DHze15MGp07TlbOaNjIUAKSgAITi9zkdTf2NPbl4vY5fQsxau9p4aTNizY6bVNsRTy9Dx4y+TkY8uLjXxq7WsYUvfCyq9eamnZaAojp58GfDb1mw5dM9z14vXFQECWF5vS5vHfvq8rqaRZdcwAAAAAAAAJjyjx7Dx6ok9DzaHn0GLKJQvn0Io8z2PL0Eo8vQgFACUACiUJUKAAACwALFIABYKAAAoJQRKFABAAVZQAlAQApZQABABSKAAAUAACgAAAmh0NazBv8vqLzdjHLNvndTlYaes2HLjpuo2x9XxT08j15eTlYsuLjXHrbGAwJe+FhbZU07LQLRJ08+HPhtcuHJpnuXzeuKgoALzOnzeO/fU5nT0ksuuYAAAAAAAAAAAAApLKJQAAAAAA53R4h1tLT7UZOdv8AIrf2OR1zk+sG3Ls4JhTrc/ocmuhzt7Ul89Tm7Sa+xpF29Hucez1l3+aePXnNGTxecdX3q7BtcnrcavduGXtc/ocdM/R4/YOHn19tTyTPo9jRrFu+9E8Xp0x5+V1TnbOrpRn6ODaNHe0N+tHpczMczuafiNj15tbiYzk7uHFHZFiygAAAAoAAACgAAALBUoIUglpxe1yenZg1d7mV2eX1NHLvBlxZvPrtl2yikk9QnjJ5OT4yY89cWDPgrXL3xKFsGpZaAojqZ8GxhtPfjLpntV664j0PL1AC83pc3jTL0Od0dOQ0zWKqCwAAKgoAAAACggoAACUAAAAAcLu888e9/mRn5+5vnB7HrCaPR0quP3ue0ycr1mXNpdPEjFvaVaPjvY4nO3fNbXN6esM2gMlzezh9eZYzcbs6dZuVsZY987p5jkb23rVz9z3uRzfOfJWTS6GIa277NK+UeOitc3PkyHH60HM3feKMeDsYK09bu4jWx7mI96uf2aWPteTDsYsqKAAAAFSgAAAKAAABQJRALABpZvWvZucTu8ZevrZPGfWplx5PNruF3xWUUJ59eTlYsuLPXDhzYa1h3xQUGpZaBaJOrn19jDabGvn0z2/Xj11xXkVIWQeub0ebxpl6XM6enIaZhQAACwFAAAFikAAKAAAAAAAAAAAAAAACkoSgAAAAAAAAAKSgAAAUhBQoAABRFAAIBQoiUAACygAAKAAAAAAsFBAAXndDSs3eZ1NFb71tnjrVyY8nl13Ub40AE8ZPByvGTxnrgw5cdao74WelBNQtAUR1NjBsYbeM+vsaZ7XrzeuLKIoi0nN6nM409dPm9PTmDTMKWAAAACpQAABYKgAWCgAAAQKAAAAAAAAAsKAAAAAAQuLLrHr1q+jL70cht48NNhh8HQgAAAVCUEsqgAWAsFQUAIAsAFlAAFQUAAAAKAAAAAoQADX2ITCzHI6HL6Uutkx+/JtvI3xtgqCyeTm4/fjjXXx5MZqjvhZVoTUstBFlHV2NfYw2xZ8Gxpns+peuFg9PNLZD1zOjzeNMvS5nT05DTMKAAAAAqUAAAWCywqCkFAAACWCgAhQAAlAAAAKlAAEsCEqUQFgqCoLYKiqiKgpQgqKogBYWpQAABQAABAAFgoFgqUAAAABQAAAAAAAMGfFlOJtY/Mvv34yeTbcVviUSeh585PJyvGTFxrgx5PEag04WVaE1LLQRZYdfPgz4bYdvU2tM9r159dcRRFBROZ1OZxp76fN6WnIa5gAAAALKSgAAAsAACwVBUFSkABYFQVBSFAAAAAAAAAwZ9U0suD0e7hym1ob/ADDNtaO3FmPVrd2eblF39AyZ9TSjo7k0awdLndE5u9rdYc3pck6wsAAqUCVYKABYKgWCpQABYKlQACgABQAAAAAAAAAPHqw0dXf0JcuTx68m2+l3xWCpR5vk5mHLi41wePXmNQacLKtCalloIA6+xr7GG2Da1dzTPY9L1wBFhSDm9Hm8aZelzelpyGuYAAAAACwVKAAAAAAAAAAAAAAALBYFQVBUFAAAQNbZGnuBx83RGrh6FOTl6I5ufbpwOptDl4uyOdu5Ccp1i6mv0qczpljmdNFRVQVKLLAi0AACwVKAAVBUoACVKAAVBUoCgAAAAAAAAAeOR2uPzcnrx78u29fN2ypLKgvm+DnYsmPjXX8+vMuol0zWVbLE1bLRZLZYnX2NfYw2193S29M9u+PXXHp5FQeoDm9Hm8aZelzelpyGmYUAAAAABUoAAAAAAOSdZytiNy8anY86mOui0NgzOL1z3OLsR07zPVb3vldA93l5jex6XiOr518db2Jzzp+eZI6XvSVs5efjOtj1tQ60xcw63vmjZ2dfyZ7yqdXHm4p2dVgNnb185qtTYN3B40Tr6+LWNnPreybGl5Orr49M6/jzzjo7HF7SauXX016eJoHZ18vEOxl5eSPWzdauhpbvHOrqa/mXb8YM6Z/Wt4M2TmbJ72dQbOHxT10MGKpt8vNHva53k38GPLXja1vSbeTBnAAVYShQAAAAAAAAHM6ejzcPvx78u28N8gSPQ8z15OZiy4uNdeWS6Vl0zWVQTVstBKWJ19nX2MNtbb093TPYr11x5eh5tBYTm9Pm8aZOlzujpyGmYUAAAAAABUoILBUFgWBOd09E2ef63o5PvoYjBu+tE8XZGhv7eoaev2MZg2PXqtPJ42jmXreIx4NvWJ62pV5nW8HjR62oTHc5pZd7Ac90sxo4tzKcXZ3chqau3snLvS9Gtp7+wcfa2fQySpyc2yXVwdX0cj104a/nY9pqYul5Xmeuj7Od63anN6vj0rm9KHM99D0c6dAcLpbfo52Hq+ovN6KuJtdEcrY3RzvHUpyvXTHOnSpzcXXHLydAc7H1ic3JvF0cHVHKz74wZxAAAUACoKAAlAAAAGts4ebpevHry7dCVtlFWCk8e/Jy8Oxg4115UuiNM7ZVsE1bLVhAHY2NfZw21N/Q3tM9n14vXHpAQeiDm9HncaZejzujpyGmYUAAAAAAAAAc72bzT2ytTWOo5vRK8YTZaVNxzsxttL2bTX1DptTIZ2hsGe6A35QmhuGScjrlcjOdBj5Z2DXNhz/B03P8HTaOkdu6A3XI2zccfKdNyPR1po1N1y/S9Oc3bTNeLtL0LzOoeJq6h1nNHUmj4Oj452Y32tonV987cPV4nYHvk9My+ZyTq5ebulycHuGH3yrL1vfP3rJ40/EdDNyNqthy+sYMmhuD3z949++NtHR8ecyaeXS6a6nrn7xlxa+WN7UmnXR2uL1zDs8Pqhp4Dp5OZ1yAUAEsKQpBQAELiy4uboWXy7dGG+VQlQXzfJztfPg41wCXRGmdsqgmrZQsWwTsbOvsYbae9o72mex683rgolCkJz+hzs9M3R53R15DTMAKAAAAAAAS+Tl5PHmPfS0cZ61t/SJ09DfPGPZ51evXnLGHZ2NM8ZcXk3NTb1TPrZvBi3fOM1Mu/pnUl5teffqRq9O65hsyHnW3NomPzmrjdPLrRi6urrEx9DGczqecpqevOzWPO9nLxdLMeNfPrGNs+jQ6mTVMWvs+jF1NXZPOh0MBqzbGlelhNLLsa55wdWGj62KaO1va5qdPX2DHyuxiOfk2/Jo7G/hOZ727GDZ2NSsOPpQx6fVxHO3dnGaO769nN3PPs09bsVMefz6OZ0/Hs4+97q6XreyGrodXyczNvejnzqeDn+OnU5vR9RfQBSWAUgBQlBBQYsniXnF8m3RnqbZRVkA8+vJzsGfBxrhlnN0Rrm9eatCatlLLADs7GvsefbS6HP6Ouef1L1wlEWFB553R52embo87o68ymmYAUAAAAAAAAAABYCwUEoAAAAAAADUNp48GZ51jckxGZcRkaeYzNPKZ7p5TO1vRnYdc341jYa/g22tsJbq+l2HjyZWt4TcedE6DV9Gw19dehceobzFjNpqa502lvEc7Km41hsvGubbVwL0WL0ZHM2DcaW6KEoCoAAAAAABQAAAAAoAAAAoQWUMfvxLzyeTbpyzbILAHn15Odr7GtxriWc3QS65rKtCatlLLFBOxsa+x59tLpc3o657F8+uuAAKDzz+hz89MvQ5/Q15WNM6CWWgAAAAAAAAAAFgFAAAAAAAAAHG7OmYNXpeYvvW9DW2vRlwe/Vajq6cTDm9Gpk2PBrY+jhPPvLgrJzuhmPeD1DQ2s3k5u1teDNodPwaWt0Mhr6nQ9mtc3owYt3XJodTZNDT6OwXS2Kmr0sGc5G3lzGgyZF98ft+DFpb+Iyz3ms0MuVFyiqAFSoAAABUoIUAAAAKAAAAAAKQBYPPrzLzp68+TbpjbKCygk9eTnau1q8a45XPXOsuuSyrUqatlLLFBOxsa+xhtpdLmdPTPPZeuAAKDxob+hnpm39Df15DTNYKKAAAAAAAAAAqCkKAAAAAAAAAACBKFAAAAUIoiwqUSiL5KeT0AAAnpIpZWNMjwX28w9iwpYoRSUgAUWCgAoAQAAAABYKAQqChQAAEUAAAWABL5jnQ8m/SS7ZSxZQPN8mhqbWrxp4Jz3z7LrksqgmtZbbLIFTr7GvsYbaPT5nT0zz3zeuKlAKDxob2jnpm39Df15DTNUKAKAAAAAAAAAAWCoKAAAAAAAABLAEWVQAAAFg08mt7PGzr5R5mwauTx6N7Rz+D3qbmAxXN4MWbz7MVyZjRzeqa2ZsGTndHTNfY9U8MlNkFAAAAAsFAsoAsoACAAAAAAAoFQWAsCoFAEoAAARZHNieTfpWXbKUsgEsOdq7epxp5lnPfOsuuSyqCa1lWywWVOvsYM/n20epyurrnmsvXAAFB40N7Rz0z72jva8BpxUCxVSgAAAAAAhQAAAALKAAAAAAAJYEFeR6Iekh6nkek8nti9Hu4sgeYe1xGVjp7MaZGOGVh9LkY/JmYMxWptlYKZmLKGnlM7Symw085lYsZstfKZGEZmHybDzhNhh8mw0toyMFMzV9GxdbybbTyGxYKlAQAAAAAFALBKAFgUCUlAAABFjlyzyb9H1LtkFgDz68nP1NzS40krnvm2XXJZVBNaz0qWCyp2M+vsefbQ6vK6uueay9cLABZYeNHe0c9djd0d7bMO+ALFqUAABCgEKAAAAAABZRAUAAFlOI9+YyZvOc0NhTBdnzWHHuQxe/Xoxa+7txydmZzj9Oea1c3v2aXb1PB40t70bPG3Mxj1N30bWlvaZ40+jhjV3fSvGn0sJp9fDsmrg95Tl7+zjOf29bZOVk2spzvXrKamba8GHW3MpytnP7NP1uU0/G/TV0uvDWbHo5+Xc8GnOhTV87Xs1tHrejBmmQoRZVAAAABAUAAABKLAAsUAEFAAI5azyb9G+fW2QWAJYc/S3dLnSF475g1ytlANb159KlgsqdfZ19jz7c/q8rq7Z5rLeAAKDHpbujnrsbunubZh3wAsVUFlEBUFQALBQAAAAAAACksFAAASiWAFgUAAEAURQAAlEUgKABZQAAAAAoRRKACgBFEBQCgAAAFQUAICgAEoSiUEFAABZKKhUFighTFGgPJvv+vPrbJZbCC+bDQ0t3S50Djvl+vN1ytlUlTW9efSpYLKnY2NfY8+3P6vK622eSl4soAoMejvaOeuzuam3tmHfAAUBUCyiWAACgAAAAAAAABQAAAAJYAAUAAhXnzZ6SiyHt4p6SykFCAAoFQUhUoAAsoAAABQAAJQAsoAAAACLBUFQVCgLKEBQSkqFAAABUFQFE1NvmCy+Pfe9ePe2QWAJYaGlvaPOk9efWffKsu2VsqyyprevPpUsFno6+xr7Hn20Ory+prllsvXAAFBj0tzTz12dvU29sw74ACgAAAAFlAAAAAAAAAAAKgqUAAQCiLCgHkvi2xJ6JVJLAgekPTzqy7jnDpTkdEzXTxnQeNQ3nN8HVYeadhwsp2QNbH5PF3/AGSqRRKAAAAAACygAAAAAICgAAAWAsFlAhQAAAAAAOJ2vnY6CXyejdyYsu2IWUCBo6G/oc6T159Z98qy7ZWyrLKmt681bLBZ6Tr7Ovseffn9XldXXLLZeuAALLDHp7mnnrs7eptbZrL3wFAAAAACkoAAAEoIUAAAAAAFSghSAAolAg8VYA9yhEEtPNhp6vRyHK1su9zcOXXHnzsaEuS5Nizb5UzGDz78S9DlXardw9PiJ0/Gj1DPKoBZQAAAAAAAACgAAAAASgAABYALKIsKlAAAAAALA1ONv8+XpF8m+3lxZdsQsARDT0N/Q50nvz6z05Nl2xvrzVllTV9+fSpYPXn0djY19nz7c/qcvqa5ZbHXFABZYYtTc089dna1drbNTvgKAAAAFIohQAQoEoEKAAAlAAAAAAAKAAQ8UstlJ68iglgk9eD1xZ0ZffO7FsaO/ZeH0Nwcl1hg1OkODvdAYM1o0t0efQUhQLBUoAAAAAAABUFAAAQAUAAAAAACwUABKEoAAANY5GNsy7D158m+3mwZtcaOoA8+oaWh0OfzpPfn1npybLtjbPS+PUprevPoQHrz6Oxs6u159uf1OX1Ncsll64AoLLDFqbmnnrs7WrtbZrL3wAFAAACkKJQAAAAlgUAAAAAAAAAACgDz68ksWWz0eUpQRYMfsYc3rwW2FssoABQAAAABQAVBQAAAAAAAAKA8lSgAoAAAAAABYFikUEoQUCUAOT1fnjx1uV9DLo+ffjybbWbDm1zo65ASw1Od0edzpPU9Z6cmy7Y2+fSyymt68+hL5S+vPpevta2z59uf1OX1NcslXrgACgw6m3qZa7O1q7W+Yd8UAUAAAUSgAAAAAAAAAAAAAAAAAKAJR5j3Z59ePQ8+oLASh5HvzYefXryeqSgFEURQAAAAAWFQUFAAAAAASgFkBYWUALKAAAEoAAAAKQoQVBQJRKGjyM+CXc7OpkTV8x5d9vPr7GmYdcrAlhqc7pc3ntZc9OVY2yvvz6Xx68+jW9efQ80j159L19rV2fPtodXldTXLLZeuAAFgxae5qZa7O1q7W+Yd8VBRQAACwVBUFAAAAAAAAAAAAAAAAKACEXxZ6nrye/E9njS6PPPObn7MdHldXhm9geDpc3NgNvJrlySIy+8fusWXzrFyY/ZMuPLGnJmM98eqb/K2CYsng96u55iJT3vam3SygAAAAEIWKCgAEoFAAAEUSgAAAABUCwAWA1triGrkxdWXoc7f5UuR6nl22c+DY1yDrkBKNTmdTl89+hnpyrG2Xr149L59eamv68e1ksL68e06+zrbPn30Opyurtlk9ebeKAADFp7mnlrtbWrtb5h3wsFRVSgAAAAAAAAFAAlEoCFAAAAlEKAALKJQ8exi9XzZL680T1HmW1PPshPcqrKlAACwLBUFQUFQAKAACwUAAAhZ5p59KAKAAACwUACABQAAAAAWAABUGDhbOrL6+h53STQ0cjnrPY822zsa+xrksvXICWGty+py+e/RM9eWNsb78el82VNf159LF8pfXn0dfY19jz76HV5XV2xyWW8lgspFhi1dnVy12trV2vRmHXAFRVAAAAAAAAAAsolEsFBLAAAUAEFSgACygAAHjzlWeLYSeqY7kEpKAAAAAAKAAACgAACwUhUh6nkFoBCgCygAAAACyFBUFlEoAAAAAFgA1tnhGv689OXoa2zzI1svjzz1tejz67Gxr7OuQdcgPPqGtyutyee/cM9eWNsb68+l82VNf149rJSPXn0vXz62z59tHq8rrbY+/Ut5SiKIDDq7Wrlrm3uVn0m8NsgQBZaAAAAAAAAAqUAAASiAAoEAAUAAoAAAAAAAAAAAAAKgoAAAFlAACQ9PMPUU82hQAAAFJQAAAAWCwACgCWUAAAAAAHg0+T68S5PoNPaTTw4cvGjX2fE6yevUw6z7Otta5B1yA8+vJg5PW5PPfoZ68sbY3159L49efSa3vx7WER78ezq7Gts+ffS63J6u2OW+beaACLDDqbeplqlk0ydDl3TjqtbZ2xC8gBVQUAAAAAAACygAAAEUShAFAACgAAAAAAAAKQAAAApLBUFSHp5Hp5HueRSnl6Hm0AKCygAAEAoAAAAACCgABUoAAAAAAA4+5xpZs63fM/M2eXLlk8c9bEjnrMjHrY2tXa1yDrkB59Qwcjscbnv3LM9eYNsb68+l8evPpNb349rJYPfj2nU2MGbDbU63I62uWSy9chFAlhh1NvUy1ebJosFy4bZ0cvJz65b7Hk1zBAqgAAAAAAAFAAAAAAIACgqUAAAAAAAAAWAQqUIKlAIoiiKAACgAABQAAAqUEAFgpCgAAASUoAAFgqCgAAAAePfFNfGzc3c6V51a/lg569ZZ4cennGvRL5ts+1q7OudHXICWGHjdnjc9+hnrzBtjfXmr59Qmv78e1ksR68+zq5cWTDbV6/I6+uXuz11zKQAlGDV2tXLXzPUmkUSqRRM2Jed/Ny/WvHSaubvPI8rPTzDIxwysRcrCMzDIzsENhghsNcbDWGy1hstaG01YbjTRuTTi7rSG60hvNGm7dEbzRG80KbrSG60kbrShvNEbzRG9dAb7QG+546DQhvueOhecOi5w6LnDotCHRcyS9NzIdS8qnUcsdVyx1HLHUcsdS8odVyh1XKHVcodVyh1XKHVcodVyadVyh1XKHWnKHWcmnVcodWcuHUvKHVcqnUcsdS8odVy4dVyqdWcunTvLHUcsdNzB03MGXk9FLze5qI2+ZsDSu4NfHuDTzZkr1GfWxtae3tlUdcqCBi4va4s79DLXmy+dsb68+l82VNf349KliPfj2dTJ4uG2Dscbs65e7F5qCoLAw6m1qZa+pHPVQW+Venkenker5FQlRVBUFSgEtEUSeh5eqeHumNkGNlhjZSYmUYWcYGcYGcYWcYGwMDYGu2Brti1rzZJrtkat2aaraGq2hqtsajbGpN2Gm3Bptymk3RpN0aTeGk3RpN4aLeGi3qaLeJot8aDfGhd5Wi3qaDfGg3xoN8aDfGg6A5zoDnugOfegOfd8aDoDnugOe6A57oDnugOe6I5zojnugOe6I5zojnOiOfOkOc6I5zojnOiOc6I5zo05rpDmukObejTm3ojU2q74lLAEsMXF7XFndGWvO8+vO2N9efR5spr+/HtZLEe/Ho6tjHbD2ON2NMsl83rlZYAAk9Dy9FikiiUAAAKgAACqgAAAAAAAAAAAAWWAACiKAAAACiKIoiwAAAFEqgAABQAAABZUAAAAAiiUAVQAAFIpIUAAAWCpQAAAoigFABAVZUAAAAhDHxO3xJ3bLnpzvPrzrlfXn0ebKa/rz6VLEevPo6svnHbD2eN2tcvXqVyBSApFgKRVRYAFAAAAAACAAAAAAAAAKRRAFRKAoAAAUQAFQVKAJQikURRFAAUAAAsoAAAsoCAAAAAAAAtAABUqAAAAAAAUAAACwVC1KAAAAAAAiWGPidvhzr0lz15/n151yvrz6XzZU1/Xn0qCPXn0dTz68Y7Y+1xO3rl7srkCoKgsACoqyiAsCpQAAABLAAAAAAAAAogKAIAAUCiUEogABSUAAAAAAAAAoACwAFgqUABAAUAEAoAAAWpQAAEAAqCoKQqCgAAqCgBQFgsABZQAAEARDxw+5w51bGeuh59eNcvV8+iWDB68+lhEvrx6Op4sx2x9vh9rXLJ6x+nPp5Hp5HqQVB6eR6SV6SHp5Hp5pUFQVBUFQV5Hp5Hp5FQekFQVBUFQVB6kHp5sVBUosFBSkURRFEUR6Hl6p4ex4ex4ex4e6Y2SHh7pjZBjZFmNkGNkGNkGNkLjZBjZBjeyeHseL6Hl6HlRHqEURRFEAsLUoAAIVBUJXkenkenkvp5Hp5Hp4p7eB7eEe2MZLiGViGZhGZgGdgGdgGe6w2WtDbakNxpw3WkN1pDa4HT5068y4+NNXx6865X159EvmmD159LAk9efZ0J7x5bY+vr5bxluBZnYBmYaZbgGdhGW4amViLlYxkuMmS4xkY6ZHge3ke2MZHgZHi169Y7Hu46ZHhXu+Ker49FT2R6p4ZKYmWphZ6a7ZprXZ9Vq3atmo3KaV3PRo3epoN+nPdCnNvRVzr0Bz3RHOnSHNdIc29Ec50Yc+dEc2dORzfPTHM89NLzJ04cx0kvNdFHNvQhoN+S6LdGm3IajbLqNtGo2xqTbhqtkus2hqtsak3Bpt0aLf8mi3pGlN2GnNwaTchqNqGs2YYJnGCZxgZ4uGZhimYYWUYWaGJlGJlGFmGFmhiZRiZRiZRiZRiZRhuUYpmGFmpgZxgbFNe7Ho1rt7SfOav1Pz1vN8evOuVspLKYPXn0QE9efR1O/83s5a93XwaadDzzodGc4dGc8dBzx0JoDoOdTfaA32gN+88dBoQ6Lnq6LnDpOaOleYTp3mDqXlDreuPTr3kDsXjDtOKO04trs3ijtOKTtuIO1eKO24druOITuXhjueuFbO7eDTvOCTv355X0L56H0T52H0b5wfSPmofTPmYfUT5iH1F+VH1U+Vh9XfkofXPkfJ9e+PkfYefj/ACv2Pn4+L9hPj4fYT4+H18+RkfXT5IfWPki/WT5QfVT5YfUz5cfUT5gfTefmx9HPnR9DPnx33AHfnBHecEd6cMdtxB2pxh2Zxx2PPIp1pyh1ZylnVcodRyx05zh0Zzh0XOHRvNHRmgN+aFN6aQ3WkNxpjcmoNtqDbmqNpqjZaw2GurYmAZ2AZ5hGZhGaYhlYiZrgGXx5iyeolvn0SymD159ElgstLBUFQVBUFQVBUFQVBUFQenkenkenkenkenmlQenkenkenkenkenkenke3ge3kenkenke3ge74Ht4GR4GRjRkuKmRjGRjGS4hkeIZGNWRjRkYx7eB7eB7nmHt4Hp5h6eR6eVVBUFSHpBXmlQVBUFQVBUFQVBUFQVBUFQVBUFQVBUFQVBUFQVBUFQVBUFQVBUFQWwVBUFQVBUoAAAURRKp5ssYLLSeh5Wnm0Seh5eh5tEUQEoAFEKRYAAAAAEFQVBUoAAAsFSgAApKApFApKApKAAFAAAAlAEWFgAAAAAAAAEoAAAAAsCwWBUFQACFAQUBBUFQVAAAIFgAAAAAAAUAAAAChBUosFQW+R6eaWBgoAAAAAAAAAAAAAAAAIAAAAChKAAACgAAABYFAAoAAAAWAAoAIFBAAAAAAAAAAAAgAAKAAACAAAAAAAAoAICgAAAAAAAAUAAAAEoAAAAAgAACh//EAAL/2gAMAwEAAgADAAAAIRMBDDAGJCEDFAHIMKGJMKnqj4z6/wA1QD5qbsvbIv8AOvLPPAU44Y6H3/5+88sQM40wE+mS+OGD3yCemGy+G6i+O7vGbTLzNNPzfvjMopI4gAcwMQEItWTP311QQOl5ROaZh82n/Zx9NdVktZsws5ALrKU4tGh1v2wIzyOGMMg7HP37ffLzDvJxBNB55BFNNNFNNd9t15QIgRxwFtdxxhN9hVh1N84Qk8M4iyOKf7TntRJhdZ195xBQdhxBBtTDTXniSiAghRBBBdtNJ9tdfi//AHzzx7iw08888/7+zjisssPCPHCUAyPTQTfffZTTcdbTTQccWcQxzM8txz+5y+8+/wCaIZ77LrrLLKL7oL44oIJ7b6III47rb7rLb76rLLKYsvLjL/scMM4IYbJHyh8WEjuRT3lH1tX/AD7xdzvfOeeeamMYwEyjjzP9MYMtdFFZ82+e+yeeOKGGLS+MEoRtNdxF5RhRFpBRB9NJRKqd544k28cc6C/lqzgjdpEnKgbvLUwo8E4w00wkIBUsw0QM84Qw0cMwBRhgBx1hBgAwgQ88884wwAM8808sIIEAMMMc044wAQQw0M4NiCiCyC2CGWNwLhAPFpAy51YM4pN1vDjD/wA53w8+8w7zzx0w04z7yx8ww05SQTTeeLNJmstrnvhsjnupjjssspDCIEMOONNOPLlktrnvjvmovMEB2CBTrwaUH5SL1x6vDBLDHPPLMBHPOLCDAAFPKNDPOAABDDPGPLCDDAhLGdGLbRWe6YddTbTVc4T/APvPMsc8/wBNJ9xlN9NNJxV9NVQ7klurt9UJbc0MYwwAIAwkMUswwwgAAAU888888wAMc88wwgMcM4EIwArDDDDjRbP/AM86+w0wz84zz3/+4wxz/vvv8cYQSQcQSdy6ltR1u5bWVY8PGPNjktqCMOOMJCMfTQcVffcccbXfffcQRTfffcbSTz17cZXaWQQdbRXdYQQTWbRTcYSzz0wssvvjgoDDADKsXc0w1q2Qr3fddQ5uNPFlgkokgitrIvvczz3/AO8qFSQCACxzzgxwgjCDaQwyADA31FKQw/myIlXPPNMMMvvPLzyjCdwwsMGU00/Y/wBBBtfSXZQr585rXsGwgGMJBBN999AMMc888wgAAMc8hBAAc95xNYAAc888884QgIM84AAEMcwwwwAAEc88888IMMhnRtqwwyS0wRCJBfGSTtA/ptzDqUsc4+KBAU+++6A8O88u6qCAU88sMAEcsAE88IAQ88848gAAAQ0sAAw8888wwAEAM888w4AAAAAAQFwU/wAc4zwhoXTYSj6RE6eQ+yiHABPvNygvvvjCANPPPPjiAkOMMJDHEIEPPOAANPPPPPLAAAEMPDAAENPPCCAANPPPPPPIQQQQTDDDH9avvXVmKffdyv6UL/RQz+sBgEEfH6glPPPKAABHPPvuoggBPPPIAAAPOAABPPPPPPPPAAANPPAAMNPDCAAAEPPPPAQQQQQUffffPO5rmAHqAQYQ+hSVE8aQ8upDAEBPFbAlvPPCAAHPPPvigggAPvPKAAAHPAAEMPPOKcM5zLC0PPCANPPPAAAABPPPfeffaQQRXVffffDW+cw2EfeZ+FIVG7bQirrjiggEk/jlvPPDAAPPPPPIgggktvvvqAAFPPMAFNPIo/iduGEwPPKAAMOPLDAQTPPPfXaQQww1c9/fffAEjWqrvdRW5/AeJ4eVx7JnvvgRh/aAtPPLAEPPPPPLogggsvvvvAAENPKAAEPJLrtGJnVQPPKAAAFPPMAAAUffffbQQwwww9/fffTNzjp1qacf35BaDwaRtqEqvuvfp/figPPPDAMPPvvPriggkivvvqAAEnvPAADGTD8RK10gHPPPCAQPPKAAARQdPffffXSQw9//AHvWBB2PwyEkXmEhWj+mlYjrb7bKGbOPb4DDTywADDDzzz64IIIJ7774IIJbzwgCAAvkqVQ4ABDTzywgETzzygEEHH3333/kEMMNvPXmASoX4jiE3eUx1QOGFYgZoboJVCOhL4JCBzwgCILrz7774I4Ib7774IILbzwAADbb57yKAAADRzzgADDzzy0EEEHX3/8A517jDBBBBAcg94841Nuxcf1TBpHQy2OuCBNHB2+iSy88IAAAAwW+88+uCCCS+++OCCy84AgAq+OyX8MIAAw8sJBBx919JBBBRD3/AP3/AH+NEEEUzxbdwRHmWb3S1HMGlfgY674YEVYVb4oIBTzwAAAAI7b7zzo4IIIIJb74IL7LywTxcvnzzzwwwADTykEEFH330EEEMNP/AP8A/wCMEEEHTy4uRB3n28GCsHsGlcFLb7oZUHpEJaIIIL7ywAAAABDzzz7445RajDkR4Q1CDCRZghJiRDhRhTwRTziEEFP330kEEMNf/wD/APTTTTfK9/NSnbaeqwKx+4YVwSqgz/jXykQEviggkktqgAAAAEPHPPPPLLDgsvrrsoolpjDGMMMIPPDDAAQcNfbQQcd/fbSQQ052/fffffbBwa1Y6UZSh6K9+wXU1+s8fKPVyYYNvoggggnvrKDCAAAEIMPPPPqggvvvqggstsvPDAAMOPPPCDDQMffbSQQ8/fbSQww08fdffPLJ5eo6hVQcihKw0waU4emoHPOXqzaBvvvgggunvPPHDCAAAAEHPvPrglvvqjgiDCEPMIDDENPONPPCAcccbQQwwkvfTSQQAQdPPKEroyulkbaZvpG40gaQ/ctvPtpznyfAssvvqgggglvPPLPDAAAFPPPvvigstvrNIBLEDONOBAMIAMPPPSQcdfTQQQ18tvTQAARcUAF5ncUaZfZcsuI40waa65qjsnnKtnuAAgktvrigggAENPPPCAAAMEMMMPPjikssvtvvrnjisDHDBDDDMMCQUdffbTQw0ffbTAAAAAKfZyExSafdgPP61waQ1xtvlmjS3HKRAggggvvvvqBAAEHPPPAACOs0Fkrss3IBQQBf9M1rWBi5ArqZeqNTQUffffSQQQfffLDAAAPeXyfqZUdYjMV61waeg+igstsJ9mLDPPDCAkNutvPICAAEPPPPKdmBe6ZwZpAADSrf1p0dukXnf9yLmKaNfTQQNfbQQQQ8PPPDPHP5UoDsVYXS9LX61wbamOosw8iMCAVfPPDLFAAglPNLDCAAFENOHfKZ1tEjLCIH1ftMNiotxNIuiMBcN/LAVfSQEcdffSQQBPPPPPM/ZvNwWWTW1Nf60gbe0CximvyJJTQXPPPKNCAghEPPPODIABLDGH/G4EhTfP7ygEsk6C6Ly8b93pLfTEYAQffSQQUdffSAAENPPLAXQv8AGX3HGtG/upIH2twtIJILwB3l2zTDzzzzQJAAjTzzywAABTzz7wBDz77q44IIIo4bb64rbzzjbbzyykEH20kEFX3ywAABTzwhMb9/syGVkcV+MJYm37j568ONTQmHzzzzTzzzjAwAAAAABDb7wwoDb74IIILLKKxSxjSjLb44oIIIILrJL+8AAH20EEEDDSwiAAAB55vn/DSW27E8JJan3YjNbu7aAjhHSwziDTzgABjDDywwww4rLLIYoLLLK4Y44Ia67qJa4qJLLPLLI4oYpPP74wGnX2k0BzzgAAASxgYNoClX04mIIMb3V/hV6b45VsEGADCBBQwDMtft0/dwds9f/GVduEMKU8yWVd9TjvdU+CSdiLoPQjqxQYSoJDgnDjKjYopygAACR7af6Sn01VkIIM70XYokJqYZNakEAAAATDxBMunx2nFs9gXdwBcwWuhMSMtUrfiOGXQ0fc+MH8T9RNbjzob7JLghSLLZIQLzziAASUSn/wAtJ9/9SKC+pdX+Bm+u2nFpBAAAAAAIAQiiSu+Y+SySyCwcgC62yimSSy+eea+2uCi+yKHKGTX2qCKX/wAJjrz+8wwwvvPAAAAJXha8MSXToWChvqbF9idvxjlwaQQAAAAAAAAPPvuqkggggggua2OXB4Rg+GbW718DI0xB8fJNib/DL1Cpl6ww3/8AsMMMLbzzywgQTqc0XhilUP8Ag73up9Sa1eS2OA0/tMc88MAAcc8wOCCCKCCCCCZ/f7UHuDZzJ9wAOZ/XV3swqf6EUvkcsIg/jDT/APywww3vPPPAEPLPL0ot2TYdxzfl/qfEjhYionjHV/fPPLMAEPGPPOAAgggggggggggjvuooggggggggguohnvsz1jjvssgh/wAIcMN+sMMJ7zzzzywDzxmD5M3GEftn7r7n0Lrm5657Dn/2zzzjwgDzywzy4IIIJ4IIILII777YIIIIIIZKI5BIpb748PoLZ644IPO/9MN88MMMPzzzzzyDzw4rGc2FG+Dnb6qn9OnWbcqdn1f3zzzzwgBzyxY4SIIIK4ILoLL77774oIIK8t+9/wDjFf8A+xzU54ikvvoggs9/787ywww9/vvPPPPPOPhW1QXSRE1vg4f1zbbqss0NVffPPPKIAEPLPvrjjivvnjjhggkstvvvsosNWOvAFD7FE5sdfSdrkspjrigsri9/wwwgggsPPPPPBMCZyZWe3DwvA4f/AOVfY7Ye3X33zzzzywgDzD777rLaJLLLra54444IKI6pL4pIKBQ8Arn800mNa7ra4oLY4pLMv/8APLCCCAA0ww04Ab7uV918+KIXh2X9z6C2TN839888888IAAgCyywOrQJcXIR8vQBv15Qx4AB8WG9k8yAAuDStx7tlm/CD26k+y8Rz/wDrwgggAIEEAINSTLcbuLIgv6ft7TwkohwVo1fPLPOPPCBLDHnsHx9r929eQ83aBEHYfRLAALEzNEEzjsxgsXWcyYQecCDPJSNAA089vvjgACAAAABn+sSX8OVgj+X/APla4L4YlIMnBjADTTzTDTJTzzjzXXjSxpZhhAI0lWzziRuovJIDaKKISm/IQmLks2TxhQuhxoRhwjD6ABQQSAAQaPg331y1YKMPZ/Va7OYW+IMMEAAADADxAU4nsGt+uv8AP7MmLbf8jfDnVoAU200GeeYq4cxKCwhnBJdIgYVP34YQ4A5M+4s484IEgI7Sx99UXWuDXD/D2me2BXKjDBAAAAAc88Me+euCiSSCCyyyG24ey4wi+mK43meP77+q2OWPTz+6++im7DX/AP8A/wD/AAwww/8A7zz7jgxBifb00EyMr4NcL/8Am6y29TevDpAAAAAc88888s6CCCOO+eOOcfbLJLzf79dBEsiQ8GCwQvzPOGkRX+iCLDf/APyxwwwwwgvEHkGIONLN6tRb2Gqvi1wr8Tvvv861v7wQAAAAMNPPPDBAgggsnvvvvqvwgklvostinhjjjnu8pxjvcMGIgmjgtgs9/wD/AP8A7wxzwAAovJCODJLyyrUZX7Krv1Au0VjikgS/v5wwAAAAEIAMNPLDAggkttqsslv6ggssouOYUEnBANlCnhKvggggorlqgqgg81//AP8A/wDvjnqosgOJFMLz9ofTcxAvv1gq8zjnvqy1/wA+0kAAAAAAQATzzygIIJIIoBa47YJLbKbbZoctY7LYYIoJ7LYII4b5p65a4oMMMPP/AO+222uCIggY8rPmBBXn4C+3SCrPa6u+/Ud//ZgAAEAEAAAE888ociCCC6jiQsYWCAI00w4k+MkawYKOkQ40sIk+QRJFY3qCCCCDC+6aa2W+QAUkgT3aB9r5pW7XCqzjciy+jMhX/tMQ8MM8sAEA488884sAAg4W2eC2C+yyCCSzG++SCCe++iyiCiOy+C6CG++OCDCCCqKyeK2+ekMYEDz3rPbwFu+bCiHP42SWDUiH/wDfTKFLPNLMAMNPOMPAAAAAFvvghhhahgSjg09vjhisvqgrvvgvvmgqlukuv7zzzvqjsitgmvnDDMPaff8A8uiv77sIJKqIIIYMgoPPX3zzzygAAAABSggDzwwgIJ7LYIZIpo77IbxCAq1C07k7rKIILb6oKJLLLZr/AOy2++OuSWKa2u6SmnY51RLU/eWfGCZm+CCWVgurBBxx884gAAAIEQ40I088IEG+6SG72p75+RfVal5WMb3SCqCCC++++CWCSCS+ySCe+u2S2KGC2MY0Q/QBBBN4gCGDiCkQ+GCXVgWjBBxB0ww4AEAQEAAAIAU88848AAG6ZtRpmsl4g8M8KG+GWuKCS6+++CWOCCCO+CG++i2+uCGKqKOyATCHV9Z0gDSiCKMYq++SXgWrDBBtF44QAAAAUwAAAAE888gU4AWt59x1elNiS+yCCCe+CyOCCyS++qW+iGqW6CCS6We+eayquCWCF8H+F9pQ6DcCCHUwuyCHBqe/DBBR8wgAAAAAAAAAAAM884AM4ASRJZltMFaiOyyyOCW262a+CCCSCqK2a2SWqCCCqGC2mq6OOCSiCbFKBt9jfHgqCbUoGCSCv62/PBBV8sMMAAAAAAAAAAAw8gAQ4AEpNZxLfXz4asc06WkSd/LUqCCCCC6yaCCyyCCCyiS2O++Gu+e0e60SB951jGMnO+JgImCCT2+/vNJB04888888AAQgEAAAAQ4U8oQS68iYtuKSSymuOOyC+gU+uCCCyqiWiOueuCCO+SiOeu+W62OK71Mwp9hpGXsfWnB4hW2r3Kg3/NBBAww88888oQsAs88wAMIA8oAACFCyRCKmS+++6CCCaA8+uGKC6C6SqCG+++uSOSiCKe+224hEP7oxBNT3aX8Ha7AS5iSy/r+C/wD6QQQEPPPPPCAAAEPPAHPOBPAAAAAAHPOPLPHvjggghqgNvtCFJnPgipjjjvrgvsgqgkmrvvuKO/gomRf16qAQO6r62pzggt31qrk//TQQQcHPPPKAAAAMIPMBHIAAAAAAPPOPPPPOLDBBjnCIPDJKAAAvogvvvvusPPCgggnvvsqjDlV5KU40x0iQu6vq5TxPgl/2Lz/zd/QQUYUfPPOAAAAAIPPMCQQQEMIAEMINKDCAMMOAFMBSPotPPiBNrBkvssjgtPLjgggkoFQwniYUxQww1qKRp6t+xZ2Igs4dPaVr2F/9xQAFtts//wDXUNb7Ai0knHPNPO8s8PmEXHcb6pIY4444oKLL4pbJ/sIX3nKIZpq47IIjr+8FOYk+MtgAX7e5OOd6445t9/OUU8b9HE003MoYooaZc/PPcfccYh0Wk10E1SRjT7Y4IYr/ADztJBB99h99ltBdNNd0+uS++SSe+uKCOqupjDDg2V7jqTH9agqCChwf/vX/APzvvvDMAAAAAAADDCFKlvsoghnvssstgghmkCAPOBDHPKQQTTfcYVIBDOMeQ1/7yxz/APPMAR2ylPOMO9SlWOP4NVSz74brbrDTzAAAAAABzwwxzzzzzjDzKboL77LrY4oJJrLLIbzzzyhTzygEEHHHEEHwBzwkEEN//wD/AE89/wC0wjCBDDDCEE1mEIP4teYjL445b4xDxwgAAAhSzDTzzzzzDwAIJ6ZKZr77qIYI4IIIIJjDxzywgAHHzz30EFHwjTz33088c/HX13HTiRDCAAAEElOEV8e689oyJ8p7IZTQwjzzzyAwwzwADDADxwoYq4JPK4I57rLr7qYoIEEU0wSD3GEE0U1nH2whjDTxH33zDDgAJ6Pct/8AzpVBV9jyrZrPqrxk2yGquCrO2jj7DDPX9r/dkI4UIVte6Rz6qaKsswQAg0MCZaZ4qlCNNc+6/MEAcEkmfP8A/wDNtsZ5oKIIziX3kEGWFWgx4puMnfeutvLRt/sNMvPa7ZBwy3N+vf8AfYA3PzYVGhAbpF95HzTrdlFrWQwF3zue+eOesw2euSiSCaSdNNRd9vTbTj7TzTDigQgQQQxRU2b/AI96IRAAAAEKPPPPDDDHOMAABCPPDAEMDIdUHqw979/fy841z5/zYQRQSQQQQQQQQQTXSTTTTbTDDTTTTXffffffYQQQTSQRTURWd3UeIEMIADLDACBDDCAADDDCccNLSQUeYedWbWZXfQQQQUQdXXXQQVIMMSccYcUIKEBAcd4DgjDDDMARdfffffffcQQQfeTGIEIGTfPPPPPPPPPAPAAAAAHPPPPIIAAPIQAHfXQfYAHPPHPIAHAPPPPIAHIAPPPfffIPPPfffQ/f/wD7z3zzzyAACLzwAAAACAAAAAEEF2H/xAAC/9oADAMBAAIAAwAAABAoqIJ7K5p+89LKbZKpKo4RCRXEe56SO83wx/f4bNN5fuNGpKSE2OLKEuTr+03D3nHk+7NV0GwRkkKIZqL4b65beObvMtcG398Pcczu0Yqo6ZLLIY4OCVdqCyX6glCTErlabCP/AASW6uKj+ezrLOXmTc3DdUWavsn5/k4oKLdeyy+uPdlpBZHf3vDrH/rzjDbD/rHfzLTZBxIBIgMAQswQwoc6SPbP7jLC18gozL3LUEcMAYaaiACLeO8IkADPzXH0BB7vMcMYEQUBNRRVfijDv3PD+LDTx1x1xh1UU4gICLSllZJq6DHd5F5xnf8Aww7zutjgrnkJPxPeGPGLHBDAPKedaQGOvvupjvijNDPfv4WPITSfcRTTh8ZXcJPNPKBeTBlAcRSQUENujtqnukNZXU2p2/4xY3YRfkvMBDc/013pScVc/rrg98gns82tov8AlFDDxRwwggi0wD7NuYJ7yanb4KJZrKQwDBDR9EqRcP8AZPrDJVi35NGSo554n6uKGR5ZDPDaD/yKyDieCGi+Oizz7Tz7wostwAwkYR5xQkQ0OkQyyMyDD/39s55/zznTr+nP+u6O8cIZWOeS6P8A4xyyfWGwmkufWS8tMDi041cRjsvqlsghrjrjjhhvppjBKJMAWII57sshi094a35x7Td9+5/+3/w476UeVebRVCDFOJprikomjqovkCJC4KxzNlNTeDpEpgi0ddIEFLDDPmrjujijggogtCMReRDOMMFGPLCMMKmCK9ttw79wV01380878Z0SSdfRaUcR/wDs9etMb6Jvd++fff8Anv0E4Jpm0WIwUA0MGKSqiaeSyyiCGeqOKOCAc0OwgE8w4kwgwYYEgUJ9dtNNbpxtVpJVNZN1TiSzvPbjGKyLPNMyyq7PfP8A82afLvEaMsOZLIEsTLJ/ZSmODJFIBDMdTUz6wTxy35yxwXd760RTXYbefz56eYbRVbQR7doqgstLKLmvgrhADBMRTcdTTf7zx80BgyYdXCr7EiOSBAKMMJKRlcYUEOBPpijc86wwYVA1osggr7wdcYdMQXW6QEENPASXckQQtN1RALy/3z3tzyUMghhjnARhDjKBPl2Yc83k+mT7njIBK+HOxIHUijvsjjvh844xz/8AONf3GH2AAV2EATDDkU0EEExTzlG3XBTgA7rb6IILIY7qI457b4o5yJ+E6TBTIgeHRwsNngKnNLhxk69mSGACVQhesX33l8PEN+3mkH+kEG89f+9cMsf8/wBtAc848gCCeuamA2OCy2+yyOa+2Oe+y6CCGO++uMHdw5DFNTFhZnzbpWyU8t6HNa588xvwZ9x19PbzLT3/APTW8Yy8/wBvPdPe8Mfs3wgBzzzy4ILa45I5La7Lb4orb4oJL7776MMs8/LboGlTs0KBFu21vEqXdLQBGqcFU/DjZW6kGs+/+oJ/uII03mUlfscM+MN/8dMILoLLLDDD74IbYpL4JI4rY4rLL65bL74MMPO/+8MM/YrB8hYWFtFM9n4fJawynrA13HnlcFycEkNf8oLeMPf30kU3/wDBf/pBDXj3CCuOe+suM0kOB1uy+KeKCS+CSyW6COf/AO//AOsN/uO88886nrmcXcFnUUQYsLzDnswGvesPt5hU2kN/84P8M9776EHD20kFX2sNOpb7L6ooJx3N+EcaH5L6pb44Za44N/IIL/8AfrDBBxrN5X//ALrTLOAnHYacE2q5gHJfmQ07/wDvoZxatEo/a8O4IJf76yEDT00HH38F+4paoJ64Jv2WYLQw14LapLL6ob7JLL+8Od/+8MEEH30lfvuPL8yCXiElLwvKeLnhW8So9fufp68rEn8PP8/c8IFX7ywlXyzQFH2sJ6yBb5L7KfsXyUlwt6Jrb4oP576oIbfv8pNf/wD/AHywfSQc9S3mC9c3gdfYlSAguVNe2/Y+yy+j11Gdfzylrx/zzw/v/bAEdPIAXfQANKAvitnvpmoUdnwPrigsriv+ktvqk9nzw08//ewwRdZTSx2oYYjwkPQbMwS/u3OX1Scy78/gKzfdUb34/wAt930VNHHzwByDgEFDwADwjL4ILKtzeJdOJLb4qLLpL44Jb64LL/8ALzhR735hRzr/AO4nplVK9GYge3TC43AbuWJ/284Db3CdYQTQ1609x/z6QU/vLANPLAAPDENDMugogq7El8Pjissjgpi08zw2/wAsIJa70kHH3/2FMOMc75+FJcmEHWdnq+MQnIGR9+M8BsjqlEkHetP8MPb/ANxJB3+4MAg4w8ocwA4AM6uG9Nz/AAgvvjjsvitqw397w/8A8ILLX20HHX2EMMMPKbYYWe0muCrXz9fQHZDCuMeegOi5WmEEH0He9PJL/wDvDS288MMCXt5oxHcgFG5IS1FXgx4UEMcAga+wjzily3/KCCVdpAB1/PPPPiXtI79hxTZwVU5ngJSgMpMEp/ZhHD11JRVttJpCDCyymDjSS++u/MwMw1cggMY4i2Ky2++yyieyzze72uCSOJW/uKawvb1Tzzz3/SL51rghR19y58JzA1MKos+PXTJiBjJ9hBBx9hRvrPKTDTiXPDW+8oA0A88ow8MIMy+O22OGy2+KOP2PCSuKzxNCSmahRxtPDLDiCSUOwD5t9DVfBy//ADPRGABU3761Fba+dffQQVRcQ893zyww9+7stPvLAKEMKDEKhkrikphkpighusvmsxzjpggPdLEszms8v/yggluAZnCdRfXTR2ct/tAVBEIfzRXXCaX9TXcfaUcfeaQssotz08v608tPPGNDCEL5YbecbYdj5tilvjgsty9wivjk40aTHPzwkv8As+76epTZy6EVWN4ULMvwWwvT/F1vrOxotPX2lFG0kEHPe8svfYpL/wDPjH//AMvDGIBDAGMMJGACPjmgpkrtghi8pysvrjkcb087zguvruvRRafUvfx+wDfq1/OUH2E490w/vIqBwQeYfRfefax0/wC+MLLcPM8R4em5rzG/wjj77o7oArnrXrCLmKkBM4K4MPb4pPL9PPK44IILoaOwYK2GXVhBasdyHtP5fMNcIEC6U/8A/PLBvJFZz3jf/wB7w09/0mM9e3hfvR3X36r4yO7rIEsdKD3Wew9i8jt/i9rggw1TstvjvnvNqBAn+ZUWIOHi7wLaYuu+VAUTkmbn3/z71w/faw+7zy0467y59I54FQ766pa53LULLY/QcePxxu06F3xv6tigrzntvy49uggvvqmKLAXD0cQ6PHfkztReHH2/26rnp7UI88/69y8fe7wxvuz49+0s9zAwAR6Uj37LwYnvtXUJuyQTIsdZ94ov/gnik/7in/ykspikpkizbkfd0QSTOaxkngVaoK//AP8A3uGBQATbPjT/AP8AdG//AHLCCXvDz/rDDF/TnDw84ssAMMIAwI0scICimIQa2uj/APkrjz/qg9rgnvqgoti5q8V/mURQGb3rumJV2Xi3tvvhsNAQ04yw1853xwww4887ycfz2fyUcQBMtjnnjW/3+RzigAGMMPPPBHLEbUsv17ww8/juriokvvnAD51+TPWXaa++ELVWzGywo67okLCU8x3ywx8wy/8A7Kcd+K1k0983nMZ56I5r7BQAxjHDTpa4rv754LrTiEXDA7dfve8/aIboIIIb6JYAPnmkFHEwMkn12bh3N+N+9GHx3s9++vOvpaoYRo0vIaTJI1LHwgLH3aOrrCjV1y6qLltyebfyXXNuRq4oDHxzxSth397qpIIKbvrq4m11FaxxPm1Xkt80sdeuXelT3uPPs8NOln+z2HOabmtUJbbUn1a0qe2yjGio0sE2/bahTpcEQIcnhecvcjxSypOOvjNL7qIIbCTxnGOmHzzEuiUGGqdw+PtPkylz0MMPf/PN/wBNlAY3dBQ1Jxz/ABxTRccejLbVHcMcPvbfksjn9uL4VLhAKTUqMEdScQXfBDvggggtcNCpR756bOyxMqUIlzLzN+2aqQIQw488/wD/APCEM4oQAKC+upEm1YOJo0921RnoCJCCyCXQdJ52OtlShchJpt9hd5BBF8IC2+uKGGomAUhERVwmvS1lpBHpMb/zDanTtNb/APz1/wC+77IwBAwigzIYrBXHLLrzZwU0ZWg+RkoDrH9XLBBlrFnV9iWHe9X0k032B7774JL675qJpLmkNjrDcVUkA/Ehsueu5TuT03+/MO/dv7boMJSgIIYAhTk1/wBfKime+zOOWyu+amSm+zPu6+OSSKTRAVzv1pNN8ge++++uC+6TyMidxF0qYT4BRBj5JnX7X36Dct1rX3L/AE9rjv7QBYAHgkNXTfMQrtghvqkspljYX7Eqgnjw4tmkrjglz4+004zwff8A8LLLL76L7rTLYoWHOi2R/h8ENIa1OouQxavz2n8/8v8AjXuUMHgBggsCC4wNBBSy+KSySf7X3vvfZrfzP9vbOamy2iSyPf3vHnLx/wDyYAAigvvotloy+cVYha2+OCQ1pvo9yznarOMcd96497wpuPLBDCMNECjRUMpjisvvrjUQDbwOTTn3UBAedSU6wjqgruvjpu2/w8duvvjggggimt0cWS+zO2RaqCS+qpFyw4vHlfNRTz/7+/wjgACJDCDICAFCIEgvjsssrsoDWsGH25Trmf3feSx0x+omvugmrH3UdzywMstvijjihvgTapSZgZCdlGRg/DFzy3tI24AcU+/9y9/08AAB36lSlVkaPVmzOmDDfNWrFhINiyxCU2PYGqRXRcGc0relGpqDbU9rwggFvmrrtnnzxFcQbQ6vLFapdjm85xFIX6AQUQx1/wAse85xxF4RdbrkTxiphcW/izj/ALXm772mHhAO/KJlCkfG9q6v1yezm6AbvPay+MCSOGu+ehpaVbQwAvgYFL+djvH/ABdNR9DZTfS28+7xTaZQ4TVEFy/VdCazwWmGA2j8xWIbLttKEZd1lNP3jAkiDtNMdYLO3JHNEvIgkhlvtph0SE39vMOwHP4i1Zx8s/q2Q7zAbT/z9x79yc7FEUFulvPdwQgW07s9w9b3aPLlPfGQYauygIHTfcDCBzk0yaeOCGDCSMMrutsqpmsHYseQinw7OI961+y27bv4YwwAQcb/AOMMNOFk13XAAjT4wwgAHdH1/PU1lHHOwL8lvS76QLHMN7pRCLJtesPd/wD/AAQffQdKqqPujkjMWgYTpnzwAK+IF/8AvdkOfU8OgFEEFeMcsd/+/wBOOeyyGiwwzKKLy2zXVY48QZ0yCA4zm5nHYNrR/iiWLfjP/LHDDjz2+C+w+2y+2qRLdJkKo/AILwRN+DPUJVQjvABBBF/PLTT/ADx0MjvjoggggkhVFLKgobfWcRJkupl/ow8lcMGMnuptithy09//AO8Mc+L6ABpLKY742n+2FpE5fhQBBUW7/ueK0hecIEEF3GNf8cve44CLa4opY47oGBLYY6q9hTYD7q5Qrih6BYIIJ56bqLaIbM+sMMMvbQxyQTDKJqrqW+mH14urFRoIhEd7O9cgUtc+wgEEFHGMdftf/wCqAA0u+0O048dU880sgMM1xs4M4IeOCg+2GKC2Ypttwm633/8Az09rMOLEICthpkmt8Xf0Jma4EkqFW5t701IiQ92IQQRRTQQz2w//AOJ6BDQA9JFZUP8Az1d26ZgGfPR1CnE473GKSpX4f4yZXbqC2++3+yEwAYE0qGu6Wiut/DEE41lFCUtvgTPXMmWrDsNR9NN9tP7fHD/f2yuiSSKQIUwJA8w2CGSzSW+SmuiGei+qOmSq+Gad4W+OCDSC6I8UMYk4Yme2eCj4pdYF0tIeCa1Lc/TTgWB7DR8NpVthpTP7PbjHPmCCGOe8hdA4mCpte6sRH62OG6eSK2SCCWCWSeioEu2TvPPO+ocwss8YwuG6SkrSxNg1GRAnUqYOWHz7ASi/PJE995FtV3/jfrX3/DSOKgMcw0AWbaJ2Oix5V35e7s9aJCCmO+KGOWIMMMKmDCCK08QkQEUQYU080vWlbDosdh4hWkzQq3/7WMmf99NMRhRxzTz7HnHL3LC+KGUc4RAMmEP1Fh6jyT7DZPDxPL2++CCSie+BtouCOy2iqEIA08Y8A2u6KsNt9xu8q9obgCaSiH3kWhWjd9N8JJT7DHDTHT//AP8A+uJZKb4NeHUXg0pWpTP0ef8AN5VFBvKyuGCyCqiN1tUy+W6CycIMkkI8YwQMzNwDpJ2qC0gyAo2uXDXFVg/rDR9R4Z7TDDDHXzP/AP1+ww8yq813XpUhMMaKlrBMAj/8vXXT0tjrggggtYTYeOAPPgIJAFHNCHDGOEo4nuQVjsAHhkFarksy0A49/wAPH2wXOMMMMMM8evf/APzDzn/zb/BRVIM6nq9cVQw9B9rJV1Z0Qm6u+COdBFVsoAU8IIcoYYgEQAUs6FYg1lq5PEj4VZm+uXv/ALEytzwcYFbzzwwwwwww00//AM8N8e9tOdYILS3/ALX5HDF9PzBlkJbvq2+++u2lZ5p9wAQwQg0owMEI40cbwRS5dHK2TlvVZ0feUPDHCfKSvNJcJFjH/wD/AP8ADDTjHTD3/wC/6260/N4AhMY+nJBKpnvhjdYy8Lwgsjg+2bcUYbADENIAECHBGNKADD4qZ9U2krhL8RZV/lX96tr3CkzQeMTTw00//wCtO8O//wDzDPr/AE68/wC3sH2rTRiwI7zoZ77H4JSwQmUV3+2n3kFGCzQRCBxSgThSYCcpQlo3PjgjBLkzFZh+c9PrKHRL+kFDG0OMf/8ALDTDT/8Aw3/+wXSy/wD/AP8A4xxgkgoFDAPfeafySY89wb/RQScfeVbBFMAPNPJEHMBy8xENSGwSGYjtr/JealH4w5pYhELtvDAFPD409/6w0/y85/8ANP3H0233/wDH/rKOG/7vPv5xfr3zfPrDSwDh9BBBVtvG+IA00gAgMa5LcGPAldQm0ycn9UphM53DW9vhq68L0BBtcsBl95BBR99R99VIwwBtNd9r/vnbHPf/AP8AM8v/AC3Bl7z1LHJnVlRNNd9LysMAw0oSttsb13pERxU/7qE3wZRecJPLSLsCqc/EucwDS4jBRwww+0Lc8/fCAMgqmo8gMsUlxVPwOW5hKC+iKU8ZBgKqdQM1iyy9F1+aiK85Mg+B2cjJNhMViD8b8lJU7X/vW4D/AKTnJa7PgihoJWfSUJDT4gumvqnxRSeYptpu3621OLAmsv3voGHPpnuANMBjgppru9SRZj0zMLVaVcPDB7TVXCOxXwBYUAxT3z13kcIKIli8/wDkGgqIYwwzzDDSi8tfcM8q45LL6o4xrJQTwxjjapas9/PMPu/qZrZqPtWsMc9vM1HEYqN6uU1mGUCGt09RdOfSd8evfvTX0AwwgQhJ47rKBAADTiAxLNt88/N/oYoJI4BAZoAwzyiDLKoNPM8M+99YKb4tMPWMM9MO9nW/7o5yzzzznMc5uqsB9FFQ/Mc9/M1H10gChSRBAgAAAAAABwQ56eHGkE20wYq4J4ABLaQzBDSxgTMfLLNcNO9JprbvPM33X0fvOcMhShzyhzD3keiaLs9D934AsLdss+UF3kHDBBgAAhxDAAzxBBq7qPMAXETzIpaY4pRq5HGsFThg/u8s8fOc9+IITboKM8MBDDmFPv5jX3nH/N+sM0lS/ctKttF+2nySS+Iz+NvfPf8AYqCEdppKaBe3IBcr36i08COMwBJ1Ak0gNF+yF4zzh+Owc40bAUxfnfLgOSM19P3eueYqi2WbfgTRwb3fTpxV2h9YgQgibz3UuADg8IcqC5CJ8itDv5bbAWU8sUUo2uHLxYts2fugRddRTP5BdBEACa2NttjTPMIIUc0wISy/5cMIEcB1aTvXLeJ05BFNNtVBB0dcwRtIBBdp1BxtRxdRg4FHuWau28uG+aSiOOo4gEQsNMUQQkMc8wgkQAwAQt5oAxxwkMNNAc8gAFdhRwY0kIpLww7jTzjDPvNBZ1vzHDDPdtYWP7kJUsZ0IwpF0oMNFNMPOM+eii+OrfPO6euaCjnnfLOy0z9xvLDDP+v1IQ88MMcxBB8QwNrjju6SiCCjiiCCCC8A8++/Df8Avv8A2GEF8OAMGBx556P+F3112F30H3wABz6J74IIMMMJ4IIMMMP0MEHz6N774J775wIIIEEMOID775+AGH3/xAA6EQACAAMDCwIGAgMAAgIDAAAAAQIDEQQSUhATFBUgITEyM1FxBWEiQEFCUGJggSMwQzRTcsEkY3D/2gAIAQIBAT8A+SpsUZQoUKF19i6y6XC57Fxlx9i57Fz2LnsXPYuexd9i77F32LvsXfYu+xdLpdLpdLpQpt1KlSpUqVKl4vF4vF4vF4vl4vFS8Xi8Xi8VLxeLxeKl4vFS8VLxeLxeKi+W3G4qiqE0VQmiqKovIvIvIvIvIqiqKovIqiqKoqiqKoqiqKwlYTcbjcbii7FEURRDSLqLqKIuooUKFC6XS6XS6i6i6iiLpQpkoUKbFCn+5fIVyVKlSpUqVLxUqyr7l5l5l5l5l9l9l9l9l99y+y+y+y+y+zOPuZxmcZnGZxmcZfZfZfZfZfZfZfZeZeZeZeZeZeKlSpUqVKlfn1sRTYYWZ+HsZ+E0iDszSIDSIDSIDSIDSIDSIDSIezNIgNIgNIgNIg9zSIDSIDSIDPwGfgM/AZ+Az8Bn4DSIDPwGfgM/AZ+X3M/B3M/LM/L7mflmkQdzSJfcz8vuZ+X3M/L7mfl9zPy+5n5fcz8vuZ+X3M/L7mel9zPy+5npfcz0vuZ6X3M9L7mel4jPS8Rnpfcz0vuZ6XiM9L7mel9zPS+5npfcz0vuZ6X3M9L7mel9zPS8Rnpfcz0vuZ6X3M9LxGel4jPS8Rnpfcz0vEZ6X3M7LxGdl4jPS8Rnpfcz0vuZ2XiRnpeIz0vEZ2XiM7LxGel4kZ6XiRnpeJGdl4jOy8RnZeJGdl4jOwYjOwYjOwYhNNVWVbFoipNFHUq+xVm/sVfYq+xV9j+ir7FX2Kvsb+xV9ivsVfYr7FfYr7FfYr7FV2ZVdmVXZlV2Kw4SsPZlYexWHsVh7FYSsJ8JuNxRFEUh7lISkJSEou5dXcuLuXF3Li7lxdy4i4i4i4i6i6i6i6u5dRdXcuopCUh7lISkJ8J8J8B8BWA+A+A+A/xnwHwHwHwHwFYD4D4TcbjcVRWE3FYSqKwlYexWHsXoS8iGhK5FlWxaOoWfqMdT4jebzebzebzefEbz4j4j4j4ijPiN58R8RvPiPiN5vN58RvN5vN/Y39jf2P6N/Y39jf2N/Y39kb+x/Rv7G/sb+x/Rv7G/CUfY39ij7FPYp7FPYo8JT9Sn6lP1KfqUWEu/qU/VF39S7+qLv6ou/qi77F39UXVhRdWEp+pd/Uu/qi7+qLv6ou/qi7+qLqwourCi7+qLv6ou/qi6sKLqwlz9UXFhLiwlxYS4sCLiwjlwqFu6Q8pJ5FlWxP6jLNzsul0oJFChdLpQoUKFChQoUKFChQoUKFCm3QoUKFChQoUKFChQoUKFMlChQoUKFChQoUKFChQoUKFChQoUKFChQoUKFChQoUKbEfJF4IOUkdNZVsT+oyydR/L0yUKfK0y0KZKZaFPl6f6o+SLwQ8rJHSWVbE/qssnUiHtL+JxckXgh5WWfpLbtHVZZOpFszJsMtKppcs0qWaXL9zSpXuaVL9zSpfuaVKNKlmlSzSpZpUs0qWaVKNKl9zSpfc0qUaVKNKlmlSzSpZpMvuaTK7mkyu5pMruaTK7mky+5pMruaTK7mkyu5pMruaTK7mkyjSZRpMruaTK7mkyjSZZpUo0qWaVKNLlmlyjS5Zpco0uUaXKNLle5pco0uUaXKNLlGlyjSpXc0uUaXK9zS5RpUruaVK7mlyjS5Xc0uT3NLk9zS5Pc0qT3NLk9zSpXc0qT3NKk9zSpOI0qT3NKk4jSpOI0qTiNKk4jSpOI0qTiNKk4jSZOI0mTiNJk4iCbBHyvYi5YvBDwZZuktuf1WWTqMexbOEJZbK56bT4GrIsRqyPEasjxGrJmJGrI8SNWx4kasmYkatmYkatj7mrIsRqx4zVjxmrIsZqyLGasixmrIsZqyPGjVkeM1ZMxmrJmM1ZMxI1bMxI1ZMxI1bMxI1bMxI1bMxI1bM7o1bNxI1bN7o1bN7o1bN7o1bN7o1bNxI1bNxI1bMxI1bNxI1bNxI1bNxI1ZMxI1bMxI1ZMxI1ZMxI1ZMxI1ZHiQ/TZmJGrp3satnGrp5q6f7GrZ3dGrJvdD9Onmrp/ZGrp/ZGrp5q6eaunmrp5q6eatn+xq2eaun9jV9o7Gr7R2NX2jCaBPwkVinr7RyJi4ozUZm4jNxGbiLkRciLkRciLsXYuxdhposL+N7D5H4IeDLL0tuf1WWTniK7Fs4QnpXLM/MU/10IpUEXFEyxQRcu4mWSbB9KjTQ9ipXJGWHqPYb+FkP3Fl6e3P6rLJzxbNs4QnpH/AE/g82yy5n0oyfZI5dWlVDWSpXJUiLD1H42Hysh+pZun/e3P6rLJ1Ih7Fs4QnpHNGU3v+DtJotNiT+KAjgcLaa2Yiw9R+Nh8H4IfqWbk/vbndVlk6kQ9i28IT0n7iNUf8JtdlUxOJLeTIHC2nsRFh6jyLJ9GQfcWXkfnbndVlk6kWzbOEJ6U98ZH9H+DidFUlzL0WRxwp0bFGm6VyTo6UoyXHfhT/AW+zVV+FDyssPUeWp9CD7iy8j85VsTuqyyc8Q9i2cIT0r7yLlX4Oe6S2KK6QT06Jk1uXMvRRVTJNplxx7uLJk+GDd9RzLzLM+K/ARJNNMtkly5j7ZIYXFEoVxZabMpNmh7li6r8bH0ZD9xZeSLztzuqyyc8Q9i2cIT0v7z/AJ/g7RyEbRDF/kSZaIZkyLwSbNMhcMdSdVRQkLV5lm5n+B9RlXpd7sNHp1l/6RLweqbpS8li6uzDxi8ll5YvO3O6rLJzx7Ns4Qnpf3kPJ+Dmw3oGiKpdUX1o0QS3TeX4FDv3EyjivVr2QlQs0DSbf1/AzoVFLiXsSZDmT7v0TIYVDCkj1bpweSxdX+tlcYvJZeWLztzuqyx80ezbOEJ6XwjJfIPj+DnWdROq4kcuNfayVHWjLVFFFHd+iJUMTe6FslyG3WMSS/AxcCzyFLvNre2JHq3Tg8li6uyuaLyWXhF5253ViLHzRj2LZ9p6XwjJXKR8z/BviTn8DX1oRyo5cF5PeQXp0STZZpblRRJsX4Sh6v0oPJY+rsIXNH5LNwi85VsTerEWTjHs2v7T0vhGSuUj5vwjkNxtt7iKCBqlSGVBC+ZDlXk7rJcLhhSr+DhRQ9YX+GHyWPq/1sIXPH5LN9/nKuGxN6kRZOMezbPtPS+WMl8pM4r8I0RWZt1vsdmWJkuC79fwiW7J6rRySx9XYR98fks33+dub1Iix8Y9m2faemckZL5SZxXzFWb8m+hvN5V1N9MtWbyrN+TfUqzfQ3lWbzeVY2x1pl3/AC8Kq8kW5M9R6DLJ1dhH/SPyWfjHtzerF5LHxjHsWv7T0zkjJfKTPp/CpS4vJNf0PUP/AB2WTqrYhH1I/JZ+MeVbE3qRFj4xD2LX9p6ZyR+SDlJn8KlqkKyROrbPUlSyV7ssnVWRZEPqRln4x5VsTepEWPjGPYtX2npvJH5IOVEf4OpUr+FSokTHSESqz1boXSydVbCH1Iyz80e3N6kRY/vHsWv7T03ki8i3Ij4/gqG8oJDW4+gvwMKq1knfREpViPVHWTEWXqrYRF1Yyz80e3M6kRYvv2bX9p6Xyvzki4/wmXzLJNfxEtUgiZ6j0GWXqrYRF1Yiz88eVbEzqRFi+/Ztn2npXLF5yPj8u9yIvUUomlA3Qk2+XMiULTTLTbFIiScNamsf/wBbJ1qUqVDHd4lmtcM/2ZNtagnQy6cSOZDBDeidERepKvwwNlmteeiacDRMtignqVdIoqQtlltanxRK7ShaZ6kQXqVLNbVOjcLhoTpmbluKnAXqUT3qU2iz2yCfVcGT7TLkr4nv7GsYm90pkia5sF5w0LValIUO6rZZbWp7aao1kn+oZuY4FDWhJmqbLhj7lqtrkRqG7UkT1Nl3kSbU5k6KCnD5WVzrJHzMdVK8nqUSzFPqWXqrYRF1oiz88W0yb1IvJYvv2bZ9p6Vyx5H8u+DLNHLhtEd9pInuCZaoc0j1HdHL8Eu2yKQpwHqNHZ4WiCtnjlTPo1vLREo7VKiX1oeozG44Jf0IJcmRJTcP0qyTa7PHHdh4stkdy2Xu1CP1OFwNXHvR6U/jmM9QivzZcsjWYtUDXB0LY62aN+xY7VJlSolFxLFA458U1KkJCs/bWouFSbNk2dJOEs9olzk7i4FoeetsEH0RLeYttPoyOJQwRPsiRAp2fjZ6bM+GKW/oy3wqK0y13JEcVnnuW+Vlj/8ALmfKyeci4D4k3dBCj1NK5Us3Vh2ER9aIs/PFtzX/AJH5LH9+zbPtPSuWPKvlnwZZ5ME20xqIlWaVK3wwnqXVlkE6xKGHhUt7his8LXAzKnWOFfWm4luPPS4Yvoz1GTG7syFcCTbZMcpQTdzJFx25XOWpaknboU12I5EpS4ncXA9M3RzRwRWm1x0dPctdkmSoVG43ERTM5YG/YsVnlzZEd6FV7lhblz45TJ0MdmtOcSqmyba7NNlOvGh6c7sE1kiRHaJ0yK81vLTZ45EUEV5stU+tkha4xIs9hjjlqK+1UkqKz2tQstn/AJUotsi9LUcPGE9Obc5t/Kyucj5WLiTvoepP/CWbqrYXEj60ZI54tub1IvJYuEezbPtPS+WP5qXZ5cEbjS3vJNs0qc040avs+EdnlxS1A1uRDCoIVCuA7LJcy/d3jSaoyKxWeJ1uEuyyZbrDDvIrPKijvuHeNJqjJdnlS63VSpLs8qW24VRsjlwRq7EqoUiWoHAofhJcqCWqQqhmJV+/d3kUEMao1U0Kzt8iIZEqGFwqGiZLlS5aahVCZKgmKkSqOzynCoXCqIhhUKSSIpMqKJROHeRSZcUSbhq0NJqhBJlwOsMKXysrnRHyMh5kTuY9QvXWWbrQ7CI+tESOeLaZO6j8li4R7Nr+09L4R/wuB0iRHykPMidzFujiir7Ms3Vh2ETOtESOo8qysndR+Sx8I9m1/aemcsf4V1qb6iN+StPp+BXFEXIQ8yJ3Meoy0oHEkWfrQ7CJvWiJHUiyrKyd1H5LFwiHsWv7T0vhH/DE6wEPMifxRb4nm4kWfqw7CJvWZJ6ryMWVk7nfksXLHs2vjCemcsf+ttifcvbi+miu6pC6je8W9ETpQUVWKJ7xtpCiq6IcTTSE9zLzoJ1RX4qF91G9xDFUcTUVCu8idEN0SY27yIommJu8Nu9QUXEhbbInRFWiKKhC6oUYnVETdeIouJD5IoqNF7eiJ0FvRDUbK7iFvgyKJpidWRPcfVUPqj6jZXdUUW5je5FEqbcrfAfcTvoW9UgZZ+rDsIm9dknqvxkYsrJ3UfksfLEPYtXGE9N5Y/8AW+Y5mU3McLSHVpFIk0bmyBMi4oUKQqVdSJVQk4R8wqUdC67pWiFxbEoqDdVRF2JNDVWQppkS3FbySREt5SKhvUSZxdRwNISoyNbjm3UHC2xQtMutpkKaQ1WMaSRDuXApVouu8Xd5CqVEmkXBKLgXWKHfvIYWmRKqLo0xVLpd3Dh3FNw03tyXxRHzsmckLPUms1Qs/VhFlRO6zJXV/rIxZWTuo/JYuWMexa/tPTenF5+VoU/LS3SJE1UjHvknqMFZTiJHVhy1ET+qyT1f62mTuo/JYuWLZtf2npvTi8/MROgneZE6cCF1K+427qZE9w3vSqQtpsvOtfoRj3QshoRR0Yn8RG9x2oyN/RED3MTVGb7hEtxSiLtFUQ46RMW9Ni5T7SF/QXMMTo/lZu9QsgdZcSLev/x4iT1YdhE/qsk9XIxZWTud+Sx8sQ9i18YT07pPz8xEqjhadUUbYoaMSeEuu6UbomOH4kRLduLm4o2kRJtUFXsNVZBDRsiVUNN03Dhq0KGjFBuaLrpQaKbj4mJULqrUULTfYpFShd+hcRR1GqlxfK8ZfglfVFuX+GMk9WHYRaOqSur/AFkYsrJ3O/JYuWIexauMJ6b04vP8Nge5olukRb1/ijJfVh87CLR1SV1V4yrK+BN535LFyxbNq4wnp3Ti8/h3VMVW2KrK/Sn4NcUcIj1HoN+xK6sPnYRaOoSurD4yrK+DJvO/JZOWLZtXNCendOLz/Dmy3utkiJXUh2EWnnJXVhyrK+DJvO/JY+WIexauaE9O6cXn8E+BDEfUfFCe5lWmXnRi3U3kUTTZWiIXxRCqH1X4G2OtjjJXUh8iyotXOSurDlWV8CbzvyWPli2bVzQnp3Ti8/g0i7vKFEihd3UEqUKVbLqNwin4G1f+NMRB1IfIsqLVzkvqwZVlfAm8/wDZZOR7Nq54T07pPz8g2XhRF4qVLyLwmXt420yu8baL+4q6CibY4t44qNFRNijInQbdKp5KscVKDi3CaoKLeNupUTqVoxx7xxNF5irXiRNovcBRNsq7xee8q6oqxPiKLeXqMrw+QtXQmeCDqQ+dm1cxL6sGVZXwJvN/ZZOR7Nq5oT03pPz8g6lHUu8CjqXXQSoXXuKFGXKESqJDhqxw9im4u7y4XRQ0KO8XSjYlRZKDhTLu6gkqChRdRQpQoXUJF0UO8aqKFF0uouoSLpQUKGkUEv8AfaVWTH4IeovIuCyotXMS+pBkYsr4Mm839ll5Xs2rmhPTuk/O2tm8sjaE65KoUVSu4byJ1RVZKoTE6lVkvFS8qDiRC2y860oXt5XfQqJ1K5K/FQvIvKpXeNie4TqLeN0K7ql4UTKl5l4TqhN0YnUrkXuJjY2J7hOpe3CdV/qtHSj8C6i8kPBZUWvmJfPLyMQ8j4PwTOf+yy8r2bVzo9O6T8/7O1BujZR0RCh/RlG6iTTF2IkUiaFC0mXWslIqChZR3i66nFChcJvTY4RJ1dRJ14H3F0ae6hdVBKhR1EULpd+KpRjQluoUoIcNS7upUuULrKMujhqKGhTcKqLuShRl0u8C6KFJlEJf6p/Sj8C6i8i4LKi18f6JfPLyoeSLgyZzPyWXlezaudHp3Rfn5quSuWqKlSpVFUXlWmw9xXJVZb2S8q0GVG8lfmZ/Sj8H/T+yHgsqLXx/ol80rKhiIuDJnM/JZeV7Nq50endH+/mmhpm8aiofQulHQusoyjGim+pRkMLGi7WhQSY1UaGqlMiVCjGhrgfQp8zO6cXgfU/sh4LKi18f6JfGVlQ8kXKyZzPyWXlezauoj0/ovz+Or+Bm8kXgi6n9kPKsqLX/APRK4ysqGIi5X4JnMWXkezaedHp/R/BbzfUVd5TIyhR5KZGmyjEqfgJnJF4I+p/ZDyrKi1//AES/+WVD4MXBEfKybxLLyPZtPUR6f0fmK7NSvzLeSpVfKx8sXgj6j8kHKsqLWQf8/OVD4MXAi5WTOL8ll5Hs2rqIsHQXy9HUo6so6lNw0xVLrqLcJPeUdBJpG/cNRDTGUYlQabKFGUZQSEihSpdKFHRlPcoU3UqXdxTcXRL5WPlZM6r8kvlhyotf08EH/PzlQ+DFwIuV+CbxLL03s2nqIsPQX+tfwSPlZN6sXkl8kPjKi1/QXCDzlRFwFwI+Vk36ll6b2bT1EWHoQ/PqEuouou/jYuVkzqReSVyQ+Ni1/Qh4QeRcFkQ+AuBHysnFl6ezaeqWLoQ/O0qJUyVK5HQbSLxeReRUvIcReeTeL8DHyMmdSLySuSHxlRa+CIOWDyLgsr4CI+Vk5ll6WzaeqixdCH52HcsjeVEXkaXEe5ZEV3VPqhViiItyIb34OPlZM6kXkldOHKi1cES+SHyLgsr4C4EfIyfwflFk6WV5LT1SxdCH5xZGPYo4nT6FxUHCuAoUhQooi6slPwkfBk5UmxeST04cqLXywkvpw+RcEMRFwFwRHyReCdw/ssnSHsWjqli6EPzi4jHxyrJDxE6j4/iWPgyf1o/JI6UPjKi1cqIenD5IeVDyRcCHgiPki8E7gWTo7No6pYuhD84hjFXLTuLg2VH+JbPoWjrR+SR0ocqLVyoXIvJDyoeSLgLgiZyvwT+H9lk6OzaOqWLoQ/OrehVbKNDe4hbqRXh3rqoPcl3GyjqUZvN9CjFeFXJvHVm/55cSdE1C6E3qPyWfpQ5UWrlQuReSHlQ8kXAXBEfJET+X+yy9HZtHVLF0IfnU6FU8jSqLI9w9/wCJiYqJE+ckqEbrG/JZ+lDlRauRC5F5IeVDERcBcETOSIn8v9ll6S2bR1WWLoQ/PqPuXoS9CXxv8S3QW9k2NQwvuOGGdKquJMVI2vcs3Sh2LVyIXL/ZDyw+BiIuAuCI+SLwT+X+yy9LZtHVZYrUoUoIhNNfwuJ1dBUSLU4Xwe8lx3YSd1IvJZukti1ciIeR/wDyIeWHwPJFwIeCI+SLwTuX+yy9FbNo6rIWWe1xQUT3olzYI1VP+ExRUIVXeTooVDRsUCihbqxblQm9SLyWXpLYtXIiHkf/AMiDkhHki4C4Ij5GTuX+yy9FbNp6rEVJc2OB1hZJt6dFGQzIYlVOon/BYoqFW2cFuLkbfxNEXalEUhu7yd1YvJZOkti08iIeR+SDkh8DyRCI+Rk3h/ZZujs2nqsWxBOjg5YiV6g+EaILVJj4RIz0vEjPy8aNIlY0aTJxo0mTjRpUnGjS5GNGlyMZpkjGjTJGM0yz4zTbPiNOs+I06RiNPkdzT5Hc0+R3NYSO7NYSPc1hJNYSPc1jJ9zWMn3NYyfc1jJ9zWMnszWMnszWMnszWUnszWUrszWcvCzWcvCzWkvCzWcrCzWUq7WhrSDCzWkGBmtIcDNaQ4TWkOA1pBgZrSDAzWkGBmtIcBrSHAa0WA1qsBrRYDWkOA1rDgNaQ4DWkOA1osBrRYDWiwGtVgNaLAa0WA1osBrRYDWiwGtFgNZw4DWcOA1nDhNZrCa0WAi9Sb+0h9SiX2EXqcb4Qi9Sj+sKH6g39o7fG1ykTq2yydLYtPIhcsXkg5IfAxEXARHyREe9PyWforZtKedZRlH2KMo+wk+xR9mJRe58fuUj7Mux9mXYuzLkfZlyPszNx4WZuPszNzMLM1MwszUzCzMzMLMzMwmZmYTMzcJmJvYzE3saPM7Gjzexo83saNN7GjTexo83saNM7GizTRpvsaLNNFmGizDRZhosw0SZ3RokfdGhx90aHH3RoczujQ4+5oceI0OPEaHHiNDjxGhx4jQ4sRocWJGhxYjQ4sSNDixI0OLEaHFiNCixGhxYkaHFiNDixGhRYjQniNCeI0KLEaFFiNCeI0J4jQ3iNDeI0N4jQ3iNDeI0N4jQnjNCeI0L9jQv2NC/Y0L9jQv2NB/YlS83DSuxaeReRcsXkl8kPgYiIRHyMiJHSWy4IX9C5DhRch7IuQ9kXYeyLsPZF2HsUXYouxRFEUKFPwS/D2jkPti8kvkh8DERCI+R+Bkjp/lF+GRP5D7YvJL5IfAxDER8r8H1/sk9P+NInch9IvJL5IfAxDER8r8H3Erp/i6FMlChQploU2d3c3dzd3N3c3dyq7lV3KruVhxFYe5WHuVh7l6HEisOJF6HEXocSL8GJF6DEX4MRfgxIvwYkX5eJF+XiRnIMRnJeJGcl4jOS8RnJeIzsvEZ2XiM7LxGdl4jOy8RNmQRQ0TO5ByQjyMRHyMXMK0XVShpP6mkfqaR+ppH6mkfqaR+ppH6mkfqaR+ppH6mkPCaQ8JpDwmfeEz7wmfiwmfiwmfiwmfiwmejwmejwmejwmdjwmdmYTOzMJfmP6ITm9hZ3shKPsikXsJMoXS6XS6u5RFENLuUXdFF3KLuNLEUhxod3GO6v+g2v/aVX/sZe/djj/dl/wDczixszixMzixMzqxMzvuzOLuzOLuzOLuzOruzOLuzOLuzOruzOL3M6vczi9zOeS/5L/kvovl5F5F8vF4vF4vF4vl8vsvF4vl/2LzLzLwo24rqW8Sf1IOSHxleSJVhY4JkLf8AjbHDNr02ZubgZm52FmbnYWZudhZmp3YzU/CZqdhM1OwszU7CzNTsJmp2Ezc7sZufhFLnYTNTuxmp3YzM7sZicZicaPNNHmmjzTMTTMTTR5nc0eZiFJmYhSo8Rmo8RmosQpbxFz9i57lz3LnuXPcul0uIuIza7jg9zNLuZlGYh7jkQmYhNHh7mjQmjQ9zRYDRYDRYDRYDRIDRZfuaLLNFlmiSzRJZoks0SWaJKNElGiSuxosrsaNK7GjSuxo0rsaNK7GjSsJo0rCaPKwmYlYTR5WE0eVhNHlYTMSsJmJWEzEvCjMS8KMxLwozMvCjMy8KM1LwozUvCjNwYUZuDCjNwYUXIMKFLhwouw9lsP8AOUKFPwdCn46n/wDHP//EADMRAAIAAwUIAQMFAQEBAQEAAAABAgMRBBIUMVEQEyAhMjNScUFAUGEwQmBigSIjUwWC/9oACAEDAQE/AFCXS4XEXS6XC4i4i4i6XS6i6i6i6i6XS6XUXUXUXUXS6i6XShTZQpt/0/0/3Z/p/pR6n+n+n+8NChQul0uFwuG7N3+Tdm7N2bs3Zuzdm7N2bs3Zuzdm6/Jujdfk3Zu/ybs3Zu2btm7LjN2zds3bN2zds3bN2y4y4y4y4zdsuMuM3bLjLjGqC+n58PMdSjOZR7KM5lGcyjOZRnM5lHsozmcz/oqyrKvUqxNl5l5iiZeZeZeZeLxeKlSpUqVKlSpUr+vy2ctnLiZFmLhrtqVKlSvBUrx8ttEURRFEURdRdRdRdRdRdRdRdRdLhcRcRcRcRcRdRdRdRdLqLqLpQuooihRHL9GpUqVKlSpUqXi8Xi8XipUqVKlSpUqVKlSpUqV2RC2wSYo1Udnj1NxHqbiM3Eeph49TcR6mHj1Rh4zDxmHjNxFqbiPU3EZuI9UbiM3EZuI/wbiM3EZuIzcRm4jNxGbiM3EZuIzcRm4jNxGbiYbiYbiYbiM3EZuIzcRm5j0NzMNzHobqPQ3MzQ3UzQ3Mw3UzQ3Uehupmhuo9DdTNDdR6G6maG6j0N1HobqPQ3Uehuo9DdR6G6j0N1HobqPQ3Uehuo9DdR6G6maG6maG6maG6j0N1HobqZobqPQ3Uehupmhupmhuo9DdR6G6j0N1HobuPQ3cehu49Ddx6G7j0N3HobuPQ3cehu49DdzNDdx6G7j0N3HoXI9DdzPE3czxMnR7YsxbGWdJyRqhy1KLUotSi1KLU5alFqUWpRalFqctTlqf6ctTlqUWp/qKflFPyin5RR6oo9UUeqKPVFHqjnqf9FItTmUepRlGUZRnMozmczmf9aHMq9Cr0KsqypV6FWVehVlWVehV6HM5nM56HMoykRR6F2IuxF2IuxFIikRSI/wCtD/rQ56HM56HM5nM5lGcyjKFGUZRlGXWUZRlGczmyeqTGLZEQ7GWeu6RaXSWKJF5F4vF4vfkvIqVReReReLyKovIqVKl4vIvF4r+Sq1LxVF78l5al5al5al78l78l78l78svf2L/5L/5L35Ze/LL35L/5L35Ze/Je/Je/Je/LL35Lz1L35Ze/LLz8i/8A2L78i+/Iv/kvvyZffky+/I3j8jePyHMfkzePyZvH5M3j8mbx+TN5F5G8fkzePyN4/Jm8fkbx+RvH5G8fkX35MvvyZffkX35G8fkzePyZvH5F9+RvH5G8i8jePyN5F5G8i8jexeRvYvI3sXkQTInElU0J/cZ8bIhZbGSO2i1dAipUqVKlSpUqVKlSuypUqVKlSuypUrsqVKldlSuypUqVKlSpUqVKlSpUqVKlSpXbUqVKlSpUqVKlSpXZXZUqV/Rrwyn/AOkPs+Cd3HtiFtkdtFr7Yv4zLf8A3D7Pgndxi2RC2yO2i19C/jUvrh97J/WLZELbI7aLX2174YJcUb5GFmaGFmGGmGGmGGmGGmGGmGGmmGmaGGmGGm6GGm6GGmaGHm6GHmaGHmaGHmaGHmGHmaGHmaGHm6GHm6GHmaGHmaGHmaGHmaGHmaGHmaGHmaGHmaGHmaGHmaGHmaGGmGHmGHmGHmGHmGHmaGHmGHmGGmGGmGGmGGmGGmGGmGGmGGmGGmGHmGGmGGmGGmGGmGGmGGmGHmGGmGGmaGGm6GGmaGHmaGHm6GHm6GHm6GHm6GHm6GHmeJhpmhhpmhh5niYeb4mHm+Jh5viYeZoYebobiZobiZ4m4m+JFLihzXBB1w+9k/uC2RCy2MkdtFs7a4bH1MnT1KaqjGwaGNg8TGw6GNh0MbB4mNg0MbBozGwaGNg0MbD4mNXiY1eJjYfExsPiY2HxMbD4mMh8TGweJjINDGwaGMg0ZjINDGQaGMg0MZBozGQaGMl6GMl6MxcvRmLl6GLl6GLl6GMl6GMl6MxkvQxkvQxkGjMZBoYyDRmMg0ZjINDGwaMxkGhjINBWyDQxcsxcoxUoxUoxcsxcsxcsxUrUxcrUxcrUxcoxcoxcoxcoxcoxcoxUrUxUrUxUrUxUrUxMrUgnS4sokJN5FyLQ3cWhu4tDdx6G7i0N3HobuLQ3cWhci0N3FoNNFr6VwQdcPs+ET+sWxi2ye2i19C4bH1RFu/b/AAOrIJ8yDKJkr/8ARjXUqkq2SpnzRiaZXjmlr6VwQdcPs+EWjrFsYtsntotnQuGx9TLdlD/B5Vrmy/mqJFsgmLOjEypUqVKkwtfQvfBD1wnwWjrQtjFtk9tFs6Fw2TqZbsof4Qm1kyzW1qkMZBGolVPhjLX0L3wQ9aFki09aFsiFtk9CLZ0LhsnUy3ft/hVltTlu7FkQxJqq4Iy19C98EPWvYskWjrQtkQtsroRbOhexcFj6oi3ZQ/ZERwUh2KFjhaWyXDWtSOG6/sFitFHcbEypUiLX0L3wLqXsXSi0dSFsiFtldtFs6F7FwWTqiLdlCP7HKX/Q1UiluvIgV6GiXMjlRKFkMtvmKGhNXJfYE2mmizTVMlrZFEoU2yXPc2dFoWvoXAupC6UWjqW2IW2T20WzoXvhsfU/Rbv2j+xysyEa5NkmzxKGtVzJ0xQuKBkH/SY8kTen7DYZl2O7qVLbP/ZC/ZYutlq6FwLqRD0otHUtsQtjJPRCWzoXDY+plu/aU5fY4HSJbK0ZHaZdFdreRuo50x5VZcil/wDLQya/j7DKicMyF/knTlBLvfNCKJxNtlizZauhcHyiHpXotHUhbItrJXRCWzpXDY+plu/b9lgmU5Mhih1JkLTLLLhglKN5snxwuKtSKYll9iWZOm36L4SEWPqZauhcHyiHoRac0LZELZ8krohLb0r3w2POIt2cP2aDqQo4Y4rtCKK5ATYlGk0vsqLH1MtXQh7flEHQvRaM0LZELbK6IS2dMPDY84i3Zw/ZlGkkkiGJrnQimRxLIUTT5kTq3+uh/RrZY+tlq7fB8kHbh9Fozh2xC2fJK6IS2dMPDY84i3/tPgf2RCm0+EKa18EcV5/ZFssb/wDQtXbHt+UQdtei0Zw7YuCV0QlsyXDY+qIt2cIh/V8uGi/TZ8fXMWyx9wtPb4Pkl9tei0ftFsiFtldEJbMlw2PqiLfnCJciL+FPbZO4Wnt8DJXah9Fo+BbIhbZXRCWzKEXBY+plv6odkX8GpwV22Pulq7fAyV2ofRaP2i2RC2y+iEtuUPDY84i3dUOx/wADf6C5vZYu5UtPb4GSu1D6LR8C2RC2y+hFt/bw2PNlu6oR5D+xV+z/ABshImWPrRae2+B5oldpFoyQtkW1krpRbf28Ni6oi3dUOyL7q/pHlshyIupIsa/9C09vgZJ7UPotGSFsiFsZK6EW3KHhsXVEW7qg2RZ/ToVkdE3EiOzRww1TqiTIcxN1ML/dEElxxuGpOkOXQgkXpbiqQwuJ0SFZX+6KhNk3FW9UhkXpTjqJVaRNk7tJ1zJUveRUJ1n3cNa1JcF+NQjskK/eTZEUHPNEuTFMfIwsPmTILkVK1JMneN8ydI3dOeyXZr0KbZMgcETRJs6mQ1qTJbgjoTJKglqKv0sWWxZI5OIskL3iZae3wMk9qH0WjJC2RC2fJK6F6Lb+3hsPVEW7OHY8/p1midDE5UNCUooJLvlk5wxkVnmVbvFl7jIqTVHB8okwtSY0WWFXYoiKKObMomRyJsMNXkWdXpDQrI1EneRbOmAsqpBHGQveSIkSO7CT5MccaaLREoZSgbqx/wDnZ00QQTJtaMmS4oGqkpbuQ3qR1mWdP5RCqxJEyJy92kWuDKIszpKiZMSmy1Es0T+zDx0/Wiy2wdTLE3Vr4LR23wMkdpFo6ULZELZ8kroRbf28NiziLbnCMf06zJsyKCVC0Rzo482WTojIpc+rzLMmprTHMuWhv8kVN3E18ossyHnCyZZ5ijrATKqztRZkl0s7IY4r0PN5lsygLykyVVEmdDG3DdoKG7aUi0zY4Jioy0K9LhjRA4Zsm7XmQSJsEapkWlVigRMmKVBCqVJM1TE1ShJl/wDu/wAMm2hQxNXU6Eyk2RVEjsxlnmXYnC8mWpJS1TY/o4shZrZB8ljTUZae2+Bkjswlo6V7FsiFs+SV0L0W39ouCx9URbc0P6mKbHFCoW+WyCbHB0sxM3yFNiUTiT5jibdWb6YobteRUVomr9xFOjiVHEKbGobqfIToyKZHFSrIpscSo2QxOF1THNicV6vMjjijdWzeR3bteQomsmYib5DmRN1bIpkUWbIY4oXVMU2NNuo226imRqGlRRxJNJiY44mqN7Hwof6sWR8o1ICzZotHbfAyR2YS0dK9i2RC2fJK6F6Lb+3hsecRbM4SLL+AL9J5CHkS8iywpItHbY9rLP2kWjoQtkQhnySulei2/t4bFnEW3OEi+yfG1ZbKfYvkeRAWOL9rLR23wMs/aRaOgWyMWz5JXSvRbf2i4LFnEW3NEWf8CX6PyMgLPAqplo7bHtZZu0if0C2RC2fJK6F6LbnDw2LOItua/TQxDWxqglsSRTYlUpqJDKJDRTkU5bHDRCVUNchJNizFCmhIpyKchoaXISqzkxIY1yHspsomUEhjKLY8tj2e9qRT9J57IPkssxNKHQn9uIe1lm7KJ/R/otkeQstnyS+lei25w8NiziLdnD+mvkofKKqomqnJiGL52UZ8mYuSOdSvMaqx5JHJGTqVTF0sfNELoylGQvkx5i5mSpsfNf6Q5iE0NplRnwLMbK8ipySHsqKhU+NvxtvFasWexNLjiFkQ9TLGv+qk/txcDLL2kT+gWyLIWWz5JXSvRbc4eGx5xFu6of1a/oVf3d5EJ+4scVIqE7tvgZZe0if0MWyIWz5JfSvRbc4eGxdURbutfUQ8yglUZT8CSqQqrElRjXIuqlPkQubKCVUftRDmUZDqPOuozlUWZ87GUTocq0PkXUM+Pp4c2PNFk7qJ3biHtZZe0if2/wDRbIxbPlEvp/wtucIuCxZxFu7i9fUQlU0VoqbKrUrzOSK8hPmVFRMWY1+T4GxZioq7K1GxNJifMTP+RsqVKoToVOVNlfpf3DLL3YSd22PayydpE7oYtkQtnyiX0otucPDY/wBxbutevvT+j+UMs3chJvbfAyydondtiERi2fJL6UW3OHhsf7i3da9fZkctv+/ZFkWV/wDqib24uGydsndti2RZC2fKIOlei25w8Ni/cW7rXr7Zz+xJFlS3sJN7bHtZZO2Tu2xbIshbPlEHSvRbc4RcFj/cW7rXr7EinNlKoWTPlCWZTLZRUT2P4Y3xL6yzd6Em9DHtZY+2TuiIWyLIWz5RB0otucPDY8oi3da9bH9hZXlkVK5CY4hvbV8S+ts/dhZM7b9D2ssfbJ3REIRFkLZ8og6UW3OHhseURbutevoEUKbHsoUGiglsRQpzQ0hLkJVTKbEigkq02UQlVlOezLYk2NHwQwsSGqbIaMu5jhPjY1toUF9BI7sJH0P0PayxdBO6IhCIhbF1IgyLbnDw2PKIt3cWx/rLY3srkVK7aiZUTE9lUy8V5Di5o5FUVoV5pjzGxNlXWpU+BPY2IvFStSonQqNlSvBV/RSe5D7Iuh+h57WWLo/0ndEYhEQhi6kQZFszh4bFlEW7uL9ag1soZbFsoU20KCVdlChd5lCJUElSpQoJDWymyhQa20GqGexocOxIaGUHxU2r9OV1w+yLofoefBYen/SdlHsREIYupEHSWzOHgRY8oi3dxfpspqI+WfB8GhVOuxFUmVTK12tqh7ZVKh8lanJpF7mxtNIeR8FchMTox80JjZUqV5FeaK7Kqg2IqXhs5FaFdrFVba7KjdR1/UldcPsfSRZ8Fh6f9JuUYhERCMXUiHpLZnDwIsfTEW7uf59ZTbTgoULrpUy2rmLgXAua2L6uV1w+x9P+Dze1lhyfsm/v2IiIRi6kQ9JbOqHhsfSy29z/AD6tbKo+RPmV5lUVOQnQb5UG1U5VEZMTOWxPZzPnYtvOv1Uvrh9j6f8ACLN7WWHL/Sd+/YiIhGLqXsh6S2dUPDZOllt7v2tfZJfVD7P2/wCEWb2ssOT9k794hERCMh6l7Ici2da4bH0stvd/z6tfosb4KiPj7JB1L2fs/wAIs3wWHJ+yd+8QiLIhIsyHqRDkWzqXDZOllt7v2ZfR0+mhzQuj/CPqe1lhyfsm/v8AW2LIgIsyHqhIci2da4bJ0Mtnd+nrs1KipXZUY6FdlSuyonsTHwaFRn+FSuz521Wyo/pYc0Q9K9EfU9rLDlF7Jv7vWxDICLMh64fZCWzrXDZOh+y2d5/dl9TDmiDoXomdcXvayw/JMzfo+REWRBmRZkPUvZAWzrXDZOhlr7z+vbKsqJ/bYc0Q9CJnW9rLD+4j6n6PkREQZkWZB1r2QFt61w2ToLX3ovra7abU3soUoU2XWJMS2UX2KBVaIeheib1xe9rLD+4j6n6HmxEWRARZkHWvZB8+i29xeuGydBa+9F9a9iXAhclt+dvJISqx0+xy0Q9KJvXF72ssOcRH1P0PNiHkQZkWZB1w+yD5Lb3F64bJ2/8AS192L65CfBkJsTG2V2V+zLkkQOsEPondyLayw9URH1P0PqZCMgzIsyDrh9kHyW3uL1w2Ttlr7sX1j2LLhiKC+0wob5ol9EPondyLgsPVER9T9DzZCMgzIsyDrh9kHyW3uL1w2Ttlr7sX1qEPgef2uEziJfRCTu5FtZYeqIjz/wAH1MhIiAizIOuH2QfJbe4uGydstfdi+tY6UOTKUGuQqI+SHN8dVwJodPrUPkiTAm6sh6UTu5FtZYeqMiXP/B9T9kIyAizIOuH2QfPotnd4bL2y192L61qplsQ3szEvtKQ2SIHFzQskT+4+Cw9URHmvRF1P2QkRARZkHXCS/n0Wzu8Nl7Zau9F9e4SjKMu/akjJEqC9EiCsqZQWRP7r4LF1xEWaIutkJEQZkWZB1w+yD59Fs7vDZe2WqyuKscI4Wn/C0qHOJlmhiTIpSjhb+akPKFFo7r4LF1xEWaIut+yEiIMyLMg64fZL+fRbO7w2TtiyLRZIZibXJkyTHLdIl/CYURMkwxOJNIijcLWRBMhaz5MWRaO69rLF1xEfUvRF1v2QjICLMg64fZL+fRbO7w2TtkOWyZLgjVGidYGquAjlxQPmv4NCjJCVXzHHAl/wiJxRMlt/BB0wlo7j4LH1xEfUvRF1v2QkRBmRZkHXCQFs7vDZO2QtFUVQ2iOCXGqNE2wwvnCyOzzYfg3cfizdTPFm5meLNzN8Wbib4sw83xMPN8TDTvEw03xMNO8TDTvEws7xMJO8TCTdDCTdDBzdDBzTBzTBzTBzTBzTBzTBzDBzPwYKYYOZ+DBTPwYKYYKZqjBR6owUeqMFHqYKPVGCj1Rg460qYKLUwUXkYF+RgYvIwUXkYKLyMFF5IwUXkYKLyME/IwT8jBPyME/IwT8jBPyME/IwL8jAvyMC/IwL8jAvyMD/AGMD/YwP9jBf2MF/YwT8jBPyME/IwT8jBPyMF/YVjWo7Gn+4hskKzZhIdR2OF/JBIghhaMki0dzgsfW/RHnD6I+t+xERBmRZkHXD7IC193hsrW7LyKrUvLUvIvIvLUcUOqKwaovQaovQaovwaovweSL8vyRvJfkjeS/JG9l+SN9K8kb6V5I38ryRv5Xkb+V5G/leRiJXkYiVqYiV5GIlamJlamJlamJlamJlamJlGJlmJlmKlmKlmKl6MxUvQxUGjMXBozFwaMxcGjMXBozFwaMxcOjMXDozFw6MxUPizFw6GLh8TFw+Ji14mLXiYteJi14mLXiYteJi14mLXiYteJi14mLXiYteJi14mLXiYteJi14mL/qYteJi14mL/qYv+pi/6mL/AKmL/qYv+pi/6mM/qYv+pi34mLfiYt+JMmX4q8Fj7j9Eea9EfW/YiIgzIsyDrh9kJau7wqKJZMvx+TL8WrL8WrL8WrLz1ZeerLz1KvUqyrKsq/4VY+4yP9voj64vYhkJFmQdcPshLV3f43ZO4/RF8eiPri9iGQZkWZB1w+xZFp7n8bsvcfoi/b6I+uL2IZCRZkHXCLJlp7n26pUr+hRnM56FHoUehz0KPQo9Cj0KPRlIvFl2LRl2LxZSLxZdi8WXYvFl2PxZdj8WXI/FlyPxZcj8WbuPxZu4/Fm7meLN3M8WbuZ4s3UzxZupnibqZ4m6meJupvibmZ4m5m+JuZvibmZ4lnlzII6xLkZ0I+tiGQjzIOuH2NUhJki+61MJ/Ywv9jC/2ML/AGML/Ywv9jCryML/AHMN/cwy8jDLzMMvIwy8zDQ+Zh4fMw8PkYeHyMPD5GHh8jcQ+RuIPI3EPkbmDyN1L8jdy/IuSvJlJWrKS9Wf8as/5P8Ak5fp/wCH/wDJR+Ak/wD5iUX/AMikX/yLkX/yRcj/APmjdR+CFKj8ITdx+EJu4vBG6/ohSv6o3f8AVG7/AAjd/hG7/CLj8UXH4lx6IufhFwuei56LhdLpdLpdLqLpdKF1F0ul1F1F1F1F0ul0oURdIv8AmFuIlxqJZNImdyL2IZCMhdI4fZHFDHDymJEt8nemIvQeaL8vyRfl+SL8ryL8ryRfleRfleSL8ryRvJXki/K1RvJWqL8rUvyvJF+V5IvytUbyVqbyUb2Ub2Ub2Ub6Wb6Wb6Wb2Xob6DQ3kvxHMl+Jfg8Rxw6DiWhX9VRtG9ZvYjexG+i0N/Eb+IxEWhiIzfxG/iMRFoYiMxEZiIzERmIjMRGYiMxEwxEwxEwxEw38zU38zU38zU38zU383U38zU30zU30zU383U30zU30zU30zU30zyN9M8jfTPI3szyN7M8mb2Z5M3kfkzeR+TL8fky/H5Mvx+TL8fky/H5MvRavYhiHx04acNChT9OmyhQoUKLbQoUKFCmyhQpxU+2P7xX9Ov1tSpUqV/g1SpXZUqV21ZUqVK8FSpUrtrwPg//EAEsQAAEDAQMJAwgJAwIEBwEBAQEAAgMRBBITEBQhMTIzUVJxMEFhICIjQlOBkaEFFTRDUGBiY3JAcJIkVDVEc4IlZIOiscHw0UWA/9oACAEBAAE/AvrD9tZ/+2s//bWf/trP/wBtZ/8AtrP/ANtZ/wDtrP8A9tZ/+2s//bWf/trP/wBtZ/8AtrP/ANtZ/wDtrP8A9tZ/+2s//bWf/trP/wBtZ/8AtrP/ANtZ9+2s/wD21n37az79tZ9+2s+/bWfftrPv2/ms+/bWfft/NZ9+2s+/bWfftrPf21nv7az39tZ7+2s9/Qs9/bWeftrPP21ng5Fng5Fng5Fng5Fng5Fng5FnY5FnY5FnbeUrO28iztvKs6HKs6byrOW8FnLeCzhnBZw1Y7FjtWM1YrVisWI1YjViNV9vFX28VfbxV5vFXm8VebxVRxV5vFVbxVRxVRxVRxVW8VUcVVvFVHFVHFVHFVCqOKqOKvDirwV4K8Fear4V9qxGLFYsZix4+Kx4+KziPis4i4rOYeKziHmWcw8yzmHmWcw8yzmHmWcw8yzmHmWcwc6zqHnWcwc6zqDnWcwc6zmDnWcw86zmHnWcwc6zmDnWcwc6zmDnWcwc6zmDnWcwc6zmDnWcwc6zmHnWcw84WcQc6zmD2gWcwc4WcQc4WcQ84WcQ84WcQ+0CziHnCziHnCziHnCziH2gWcQe0CziH2gWcQ+0CziD2gWcQe0CziH2gWPD7QLHh9oFjw+0Cx4faBY8PtAseH2gWPD7QLHh9oFjQ84WNFzhYsXtAsWLnCxYucLFi5wsWLnCxY+cLEj5wsSPnCxI+cLEj5wsSPnCxI+cLEj5gsRnMFfZzBX2cwV9nMFebzBXmcwV5vMFebzBXm8Qqt4hVbxVRxVRxVRxWjitHFVH4fRUVFRUVFdV1XVdKulXVdV1XVdKuFXCrhVxyw3LDcsNyw3LCesJ6w3rCkWFIsJ6wnrCkWFIsKRYUiwpFhyLDk8VhyLDk8VhyK5J4q5L4rDl8Vhyq5KrkvirkvirkvirsquSq7Krsquy+Kuy+KpKqSqkqpKqSKkqpIvSeK9IvPXnrz1Ryo5ectK0qhWlacuny6f09FRUVAqKioFQKgVAqBUGSgVMlAqBUCoFQLRloP6P3qviqqviq+KqeJVTxKqeJVXcSqniVedxKqeJVTxKvHiU1zrw0nXlr+I0yUVPIppVFQKioFRUVFRUV1UV1UV1XVRXVdVFdV1XVTSrquq6rquhXQrquq6rvgriu+CueCueCueCu+CuK54K6riu+CueCu+Cuq6riuK4rquq6rquq6rquqioqKioqf0NVVXleV5XlVVVVVVVVVVVVVVyV/CW6x1/raqqCqqquSqrkqqqqqqqqqqqqqqq8ryvK8ryvK8ryvK8ryvq+r6xFiK/4q+FfCvq+FfWIr6vhXgrwV8KoVQrzVXsq5a+VUfglf6Gv4bXINY6rh/XVVclVVVVVVVVVVVVVVVVVeKvK8VeKvq+VfKxCsQrEKxCsUrFKxSsYrGcsdyx3LHcs4cs4cs4KzlyzkrOXLOSs4cs4KzkrOlnSztZ2s8WelZ4s9Kz1Z6s+Kz1Z6Vnqz1Z6s9WeLPFniztZ2s7WdrOlnSzpZ0s5WcrOVnKzlZws4WOsdY6xljLGWKsVYqxViLEWIr6vq+r6voO1lF6vK8ryvK8qq8qqqqqqqqqqqqqqqrkqq5aquWv4SNYQ1D8m1VVVVVVVVVVVVVVVVVVVVVVVV8iqqq5KquSqrkrlqqqv5VHcm6h/chmoeWxoJOiqa2E/dhYcfIFdjP3YV2LkWFDwasGLgFgRcoWBFyhZvFyhZvHyhYEXKFm8XKFm8fKFm8XALAi5QsCLlCwI+AWBHwCzeLlCzeLgs3i4fNZvHw+azeLh81m8fD5rN4uHzWbxcPms3j5fms3i4fNZvHw+azePh81m8fBZvGs3jWbxrNo1m0azaNZsxZsxZsxZszxWbMWbsWbM8VmzPFZszxWbM8VmzfFZszxWbN4lZs3xWbN4lZs3iVmzOJWbM4lZs3iVmzeJWbN4lZs3iVmzeJWbN4lZs3iVmreJWat4lZq3iVmreJWat4uWat4uWaN4uWaN4uWaN4uWaN4uWaN5nLNG8zlmjeZyzQczlmg5nLNP1FZp+orNP1FZn+orNP1lZp+srNDzrNDzLNDzrNDzn4LNDz/ACWaO51mjuZZo7mWau5lmjuZZo/mWaO5lmjub5LNH8yzR3Ms0fz/ACWZu5/ks0dz/JZm7n+SzN3P8lmZ5/kszPP8lmh5vkszPP8AJZoef5LM/wBfyWZnnPwWZnn+SzM8/wAlmh5/ks0PP8lmZ5z8Fmh5/ks0/X8lmn6z8Fmn6/ks0/Wfgs0/Wfgs0/X8lmn6/ks0PP8AJZoef5LNDz/JZoef5LNDz/JZoef5LNHc/wAlmh5/ks0dz/JZq/mWav5lmr+dZq/mWav5lmr+ZZs/mWav5lmz+YLNn8wWbP5gs2k4hZs/mCzaTmCzaTmCzaTiFm0nELNpOIWbScQs2k4hZtJxCzaTiFm0nELNpOIWbScQs2k4hZtJxCzaTmCzaTmCzWTmCzWTmCzZ/MFmr+cLNX84Wav52rNX87Vmr+dqzV/O1Zq/nas1fztWav52rNX87VmsnO1Zo/nas0fztWav52rNZOdqzWTnas2fzsWbO9oxYB9rGsE+1jWAfaxosu+sD08tmoeXDreruiqbCHabyzcc4WAOcLAHMFgDmCwBzBYA5gsD9QWCOZYA5lgDmWCOZYI5lgDmWCOZYI4rBHMsEcywf1LBHFYI5lg+Kwf1LC/UsL9Swv1LC/UsLxWF4rC8Vh+Kw/1LD8Vc8Vc/UrviqDitHFe9V8VXxVVVV8VU8VXxV48VU8VUq8VeKvHirxV4q8ryvFXvFVPFVPFV8Vp4rTxXncVR3FXXq6/wV1/grsngrkngrkngrkngrkngrkngrkngrkngrkngrkngrkiuSK5IrkiuSK5IrkiuSK5IrkiuSK5IrkiuSK5IrkiuyK5IrkiuSq5KrkquSq5KrkquSq7KrkquSq7Krsquyq7Krsquyq7Krsquyq7KrsquyqkquyqkqpKqSqkipIqSL0i9IvSL0i89ekVXqr1ecrzlecr54q+VfKvnir54q+eKvnir54q+eKvnir7uKvu4q87irzledxV53FXncVV3FVdxVX8VV/Fek4r0i9LxXplSbiqTKk/FUnVJ1SdUmVJlSdUnVJ16fgqTqk/grtoVy0LDnKzeRZu8dyc3i1PunQAn+r5bNQ8uHSXI6GLDvAcUGtKuBYYWGFhhYYWGFcCwwsMK4FcCuNVwK41XArjVcCuBXGq41XGq41XGq41XGq61XG8VcbxVxqut4q43irrOKuM4q4zirjFcYrjOKuM4q4zirjOKuM4q5HxVxnFXGcVcZxVxnFYbOKuM4rDZxWG3isNvMsNvMsNvFYbeZYY4rCHMsMcVhDisMcVhDisLxWH4rC8VheKwvErD/UVhfq+awzzLDPMVhnnKuO5yrjucq47nKuP5yrr/AGhV2TnKuyc5V2TnKuyc5+KpJzn4qknOfiqSc5+KpLzn4r0vtD8V6XnPxXpuc/Fel5z8V6bnK9Nzlem5yvTc5Xpucr03OVWbnK9Nzlem5yqzc5VZudyrP7Qqs/tCqz+0KrN7Qqs3tCqz+0cqz+0KrP7Qqs3tCvT+0KrP7Qr0/tCvT+0K9N7Qr03tCvTe0K9N7Qr03tCvTe0K9N7Qr03tCqS85VJfaFXZfaFXZfaFXZPaFXZPaFXH+0KuP9oVcfzlXHc5WG7nKwzzFYZ5lhHmWF+pYXisI8VhHisLxWEeKwvFYXisI8VheKwjxWEVhFYR4rDPFYR4rDKwyrjlccrjlccrrlR689el4q9LxV+biFfm4hYk/gsSbiFiz+CxZ/BY1o4hY0/gsafwWPP4LHn8Fj2j9Kx5/BY8/gs4n/Ss4n4NWcT8GrOJ+DVnM/Bqzmfg1PtErm00Kil9Xy2ah5cXrI7Ci7lK2s71ghYI8VgjxWCFghYIWCFghYIWCFghYIWCFghYIWC1YLVghYLVgNWA1YDVgtWA1YLVgNWC1YDVgNWCOCwAsBqwGrACwGrAasALACwAsALACwAsALACwAsALACweqwfErBWCsHxKwfErB8SsHxKwfErBPErB8SsLxKwTzFYR5isJ3MVhO5isN3MVhu5isN/O5Yb+dyuP5yrj+cq5JzuVyTnKuSc5VyTnKuyc5V2XnKuy+0Kuy85VJecqkvOVSXnVJedUl51SXnVJedUl51SXnXpedUl5lSXmVJef5KkvN8l6XmVJeZel5vkqS8/yXpeb5KkvN8lSXm+SpLzfJUl5vkvS8fkvS8fkvS83yVJeb5L0vN8l6Xm+S9LzfJel5vkvS83yXpePyXpeb5L0vH5L0vN8l6bj8l6Xm+S9LzD4L0vEfBel4j4L0vEfBel4/Jel4/Jel5vkvTcfkvS8fkvS8y9LzL0vN8l6XmVJeKpLzKkvMqS8ypLzK7LxVJeZXZOZUk5lSXmV2XmV2XmV2XmV2XmVJeZXZeZUl5lSXmV2XmVJeZUl5lSXmVJeZUl5lSXmVJuZem5l6bmXpuZen5gvTcR8FWbiFWbiFWbwV6fw+CrNxCvTeHwV+f9PwV6f9PwV+f9Kvzfp+CvzfpV+b9KvzcGq/Nwar83K1X5uVqxJeVqxJuVqxJuVqxpuRqZLI94YaBShd6k9Xy2bLenlxeuvu1F3K7etD0IgsFYSwgsJYQWEsELBasELCCwVhLDWCsFYKwlhBYQWEFhBYSwlhBYSwlhLCWEFhLCWEsJYSwlhLCWEFhBYSwgsJYQWEFhLCCwlhLCWEsILCCwlhLCWEsJYSwlhLCWEsJYSwlheKwlheKwlhLCWEsJYSwlhLC8VhLCKwlhLCKwjxWEsIrDWEVhFYSwlhHisIrCKwisIrCKwisLxWEVhFYRWEVhFYRWEVhFYRWEVhFYRWEVgrCPFYRWEVhFYRWEVhFYSwisIrBKwisIrCKwisIrCKwisIrCKwisErCKwisIrCKwisIrCKwisIrCKwisIrCKwisIrCKwisIrCKwSsIrCKwisIrCKwisIrCKwisIrCcsIrCKwysMrCcsJywisJywisJywnLCcjE5NaW2hlVKj3qX1fLj2W9PLg1uXqe9RKP7TIgFRUVFRUVFRUVFRUXrUu+9UVFRUVFRUVFRUVFRUVFRUVFRUVFRUVFRUVFRUVFRUVFRUVFRUVFRUVFRUVFRUVFRUVFRUVFRUVFRUVFRUVFRUVFRUVFRUVFRUVFRUVFRUVFRUVFRUVFRUVFRUVFRUVFRUVFRUVFdV1UVFdVFRUVFdVFdV1XVdVFRUV1XVRUVFdV1UVFRUVFdV1XVRUV1UVFRUVFdV1XVRXVdV1XVdV1XVRUV1XVdVFRUV1UVFdRCmH+oiUyOsqf1PK7lHsN6eXZ9bl6p6qHuUH2mTs6ZKKioqKnY07SmWmSipkp5VFTJTsaZaZKKipkoqKmSmSioqZKKiploqeRTJTyaKipkplpkp2VOxp5VMlMlFRUVFTJRUVFRUVMlFRUVFRUy0VFRUVFRUVMlFRUVFRUVFRUVMhCtG/hUq9b3q062eV3KLYZ08uza3I6ioVZvtMnkU7an9LT830/rrVvYVKvXVq9Tyu5Q7tnTy7NrcjqKhVl+0Sf20tm8hUq9f3q1ep5IyQ7tnTy7NrcjqUKsn2iX+2lt2oeqlXrq1ep5IXcoN2zp5dl1uTtShVk38v9tLbtRdVKvXVr9TyRks+6Z08uy+snalCrLv5fzhT8g105bZri6qXUvvFa9TPLs+5Z08uy+snalCrLvpeyMzwSNCx38Asd/ALHk4BY7+AWO/gFjv4BY7+AWO/gFjv4BY7+AWO/gFjv4BY7+AWO/gFjv4BY7+AWO/gFjv4BY7+AWO/gFjv4BY7+AWO/lCx38oWO/lCx38oWO7lCx3coWO/lCx38oWO/lCx38oWO/lCx38oWO7lCx3coWO7lCx3coWO/lCx3coWO7lCx3coWO7lCx3coWO7lCx3coWO7lCx3coWO7lCx3coWO7lCx3coWO7lCx38oWO7lCx3coWO7lCx3coWO7lCx3coWO7lCx38oWO/lCx38oWO/lCx38Asd/KFjv5Qsd/KFjv5Qsd/KFjv4BY7+AWO/gFjyeCxpPBY7+AWPJwasd/ALGk4BY0ngsaTwWNJ4LGk8FjSeCxpPBY0vgsaTwWNJwCxpPBY0ngsaXwWNL4LGl8FjSeCxpfBY0ngsaTwWNJ4LGk8FjSeCxpPBY8ngseT9Kx38AsZ/ALHk4BY0ngseTwWPJ4LHk4BY7+AWO/gFjv4BY7+AWO/gFjycAseTgFjv4BY7+AWO/gFjv5Qsd/KFjv5Qsd/KFjv5Qsd/KFjv5Qs4dyhZw7kCzh3KFnDuULOHcgWcHkWcO5As4PIFnDuRZweRZweRZweRZyeRZweRZweRZx+hZz+hZz+hZz+hZz+hZz+hZz+hZz+hZz+hZz+hZz+hZz+hZwOQrOByFZwOQrOByFZwORZwOQoGrQewtv3XVS6l66tWy3r5dm3LPLsvrJ2pQqx72XsQnbTuv9HdKLSNY/saVHu29Owt33fVS6l66tWw3r5dm3LPLsvrJ2yoVYt5L2R2ndVqQZGQDdWHFyrDj5FhRciw4uVYUXKsKLlWFFyrCi5VhRcqwouVYUXKsKLlWFFyrCi5VgxcqwYuCwmeKuDiVcZyqjeULRyhUbyhUbyBUZyNV1nI1XWcjVdZyBXWcjVdZyBXWcjVdZyNV2PkarsfI1XI+QK5HyBXI+QLDj5ArkfIFhx8gVyPkCus5ArkfIFhxcgWHFyBYcXIFhRcgWFFyBYUXIFhRciwoeRYUXIsKHkWDDyLBh5Fgw8qwYeRYMPKsGHkWDDyrBi5Vgw8iwouRYMPIsGHkWDFyLBh5Vgw8iwYuRYMPIsGHkWDDyLBh5Fgw8iwYeRYMPIsGHkWFDyLCh5Fgw8iwofZrCh5FhQ8iwoeQLCh9mFhQ+zCw4uQK5HyBYUXswsKH2YRgiOoUWbDnKzdvMVm7eYrNxzlZsfafJZsfafJZt+tZu3nKzZvOVm0fFyzaLi5ZtFxcs2bzlZuOdZuOdZt+tZt+v5LNv1/JZt+v5LNxz/JZu3nWbt51m7ecrNm85WbDnWb/AK1m/wCpZsOf5LNxzrNhz/JZuOdZv+tZv+tZv+tZv+tZuecLNjzhZseYLNjzBZsecLNjzBZseYI2eXuulFszdcavngr55VfPKrx4K8eCvHgr54BXzwV88FfPBXzwV88Ff/Sr/wClX/BX/wBKv/pV/wAFf8Ff8Ff8Ff8ABXvBUoio923sLdqj6qTUEdpWrYb18uy7lnl2X1k7V71CrHvJVXsTtO65LOawt/sOWtdraEbNGdWhOs0g1aUQRrH9NFu29OwtuyzqpdQR2lathvl2Xct8uy+snalCrJvJeyO07rksZ8xw8f7FEA6wnWZh1aE+GRvd/SRbpvllW3ZZ1UmynbStW7b5dl3LfLsvrJ2pQqx7yXsjtHquCs/mzyN/sa+Fj/BPgezxH9FFu29hbthvVSbKdtK07seXZNyPLsupydqUKse8l7EI7R65HebaweNP7HvhY/wKfG5msf0EW6b2Fu3beqk2QnbStO6Hl2Tcjy7Lqcn6lCrFty9kdp3XJadD4z+ldw/sfr0FSWemlvbw7pvYW7djqn7ITtpWncjy7Huvf5dl1O6p+pQ6lYtuXsjtHrktWzGVCaxN/sjJCH6RrRBHaxbtvYW3de9P2Ana1aNyPLse69/l2XU5O1e9Qqx7yXsnbbslpHoWqynzCPH+yUkYkHii0tND2kW6b2Fu3XvTtgJ2tWjcjy7Huvf5dl1O6p2z71CrHty9kdp2SYf6c9FZT5xHh/ZOSMSDxRBB7OLdN7C27n3p27CfrU+48ux7r3+XZdTuqdsqHUrHvJeydtu65H7k/wAVAfSN/JEj7ugbVFGaxsPh2WIWSSn1b2peP5AmjvCo19nDum9hbdz70d2E/Wp9x5di3Z6+XZdl3VO2feotSsW3L2R2ndcnqf8AamGjh1/I5NASmu85jz3kgqHQ0sOtuVzmtFSg5x+7PvKJcGk3PmmOvsa7jlqGgk9ypUN4vfX3Kzv0ub4+b+QZ46ecOyh3TfLKtu4PVHdjon61PuPLsW7PXy7Lsu6p+pQ6lYtqXsjtHrkbqHRHQ49VGasafD8jWjSGM4oXbunZdr8HLz6/ut/9wTHteNGvvGSQ+s/uPmjvTWiofdJPiiC57qV2KKPdt8MmrWnuv6TojH/uRvV/W7UOUKoBDxqaQB+QSKiic26SPKgjvu06gn7ZyQ7pvllWzcFHdjon61NuPLsWw7r5dl2XdU/ZCi1KxbcvZO23dcjdTeikHpZOqs5rEPyNN50wGogaOq13i1v/AFI0KEaNLf8A3NQBLq10/Aps+nzh70WxnzyK6FfOIS00FFiP9o5QO9I4HWU54bo70DfBva9X/wCCF4OoTpHee4LuNNDfWedZTtLdVBqYOPimGrGdPyDaG6L3khpcaBNaGgAJ+27rkh3Tewtg9A5fdjon61LuD5di2HdfLsuy7qn7IUWpWLak7I7TuuRuodFPvnqynzXD8jSXcV4fqNNPBOB+8rXukanVIrVrvEaCnVEWrUOqGy0UWyx7SdYqENkLRw0KNwxG+CDX60KtmGgi83on70ULNXGqHndxkPHU0I+aSSb0nyCh3LPyDSoIRFCR5EEd1tTrOR+27rkh3Tewtm4cvuh0T9al+zny7FsO6+XZdk9U/UFFqVi2pOvZHaPXINQVq3vuVkPnkeH5GlvYwI01bq4oOY3ZkdH4HUnkOafOhPTWn7rRw7gozR7K8EZXNedDdo9yxHXu7SrO4Fkr3gaDwRtTb26bReja5rmgUc1O3zPennz26SKfpV8O2nyu8AKJ9RGfNw2/MpgpGweH5CtDaOrxywMvOr3DJUAVPci68SeOSHdjsLXuHL7odE/WpPs58uxbLuvl2XYPVP2R1UWpWLXL17I7R65BqCte8b0VnNJW/ka0Uoxx7ig8U34/7grwOjFj/wC1tUzR5r/cm3WOukaK+aU8Xi7qoWPc7zRpUccgjkY6F3ncKIRMM1y8QKd6eBFhNGnQm95d/wD1DXe88eLVit9vJ/in6hRh0+s78hzisfTJSpATWhrQMltm+7HvQ1Dpkh3Q7C17h6G6HRP1qT7OfLgYXVp5dl2D1UmyFFsqxfedeyO0euTuCte03omGj2/kYi80tTb+r0RI5gquG1LFH/EIiullfGRya+9Qd/D/AO02zMLb5lIqVCwNmOG+vmnWoZJDL3aViy33tbQ+dwTJJJHm9Q0GpE3qedTlce/wK81uu9E75ISH/dj4KNt59++XAcfyG4Va4ZLOzRePuySyYcZcnEmpQ2W9MkO7HYWrcPQ3Q6J+tSfZz08uw6n9fLsux71LstUeyrF9517I7TuuTuCtnqKqGkD8jSwiTT6ybo0XYmnxW0deIfg1HT39Xf8A0Ea4dOV//wApvmEt763mnuKfaWjQ2Pz+4cENd33uKj0lzl4aPFh7+ivU1PLfBwqmRl+u7d8BSv5ECDL0l3LbJb77o1BHUhsjpkh3Q7C1bh6G5CfrT9wenl2H1/Lsux71LstUeyrF9517I7TuuQagrZss65I9Mben5HfG1+0Fgycwd4HQjFLrJb//ABUB1fDimtfsgXm+KmuttHDzFr8xnvKbGKhochA/UXNomQtb6xd1/I0baXjxOS0SYcRPf3ZDqQ2W9MkG7HYWncvTd0E9O3Dunl2L1/Ls2796l2WqPZVi+869kdo9cg2R0Vs3beuSz7ofkZ74hVrn0UMjgzSbza0rwyT7oqooNPwXnA6dCe2+684oDQaDzRrVdWRzrgqfcEHen9LJqGruQIcKg1/I1rlvyUGoZDqTdlvTJBuh2Fp3D+ibuQnp32d3Ty7F6/l2bd+9TamqPZVi1SdeyO0cg2W9Fa923rksmwev5GfGHadThqKM3o3Xh52ohNiexgo/zuHcnm+0aKDW5RRgAkjWpCXG8qiih0Ooe9SRMvXu7vWI4XYzod3uRAie2QuJbq09yd6RxZXzRtePggABQCn5Fnkw4ie/uylN2G9MkG6HYWjcv6Jm5HRPR3B6eXYtb/Ls27Uuy1M2SrDqf17I7R65G7LeitW6HXJY/X/I8sQk/kjfj815qFiVYK1c3gO5AtoRFJr7nKjqbHDUgHaPRvV2SmoN6qS7UXi9zjw1J0rqXXPTIZJNJNGoANFB+RrZJekuju8huw3pkg3fv7Cfcv6Jm5CevuD08uxa3+XZt2pNlqZsFWHZf17I6z1yDZb0Vq3XvyWPad0/JDg1wo4VToo3d1PEJ8el1brqDWUBcdqdoodBTtNd4O8q5tebq4lNiq6655pSoA0IMYBQMH5He+4xzkdOnyGbDckG79/YTbl/RR7kJ6+4d08uxbT/AC7Nu1JqambCsOy/qh2J1nrkGodFat178lk3nu/JRimp3HTUotlNasPnFFj9L6a9BHgm4nmm74JrJ9H6fyRbn7LPj5DWl72tHepGhrro7skG79/YTbp/RRbkJ6+5d08uxbT+nl2bdp+pqZsHorDsP/l2R1nrk4K17odclm3w/stM+/I4+RYo9cnwU+9OSDd+/sJt2/ootypENy7p5di23dPLs27T9TUzYKsOw7+XZHWeq7xkte7HXJBvm/iEE+KxxOi6m2msEkl3ZKYbSS2sbKHxUU4fK+MilDoTZZXsJYxtQ4hRSzSC9cZd0pklpewOEbKHxTpJsYxsY00FdKNodgSPu0cw0IQ/+k2e0GMy3GXR8U6aQyMZGG+cy9pT5J44XueG1HBYpMoYwd1XFYlodLIyMM83ipJJmNj0MvOdTwTZJcbCkDakVFFJIWvhbzFTT4cjG00esnENDie5WaUyt84UIKs9oxHPY4aQTRQSGSIOPEqN5dNMzlonWh4hmdoq19FLaLtnEg1lYrsSBvOypRldjvZwjqobRfgc92tqs8jpYrztdU585ndHHd0CulQy3w68KFp85WefFvAjp0UU960Pjdx0KGQyB9e55Ce+bHw47uzXSnWmQRSGgvsdTwTBarwvOjp4ITWlzXvBZRpOhCcufZ6DQ8LEdnDmd2HVQWi/C9ztbVZpXPiL39xVmmMt4O193RQyFxmvHZfQKCUuhL3dxPyVlldJW/rr8ioJ3Omex/N5qge57CXc5Ce6Y2hzGyhgDa6VBKXNffIN06+Ks0z3ucH9W9FnBYZ66SHUaE7GjYxxdWh89RyF75H19G3UrPK95eHd+lvRXZ8fDzh2zX8NtD7kLj5DWlzg0d6a260N4K0bw5LPu/f2Eu7f0UW5UibuXdPLsW27p5dm3af6qbsFWHYd/LsjtFDWMls2G9cke9Z1/EI45LjLvrEteiKQWxv6lA6zhzKTOJ4FNYXY5G02SoViNWOPF5Vl+zu6uUBs4ay9K8O4J8eLaZPOI9GKUX/Iytp5w2k3UP4qz2cPiq5ztZ81WgR5xHevBtzuTzGbJKI7x6oNzd7HaS14o7qn4WczYl/upRS3JI7OG1u31GzBtD2kE1HmlYgmmguh3mmpqrs8uM4NFHaNKc98lnjZTzyaH3JmKy1NL2ijhTQmRuwnOG22RxCslcAVHeUX4Nolc5po8ClEQ7NZDd2pa0ToH+l5A0lvvT6tzWS6SGtoUysk0st0huHdFVFA8th5SPP9ysoIjd/Mp0gitb3EOoWDUF6TBmN01lfoQEsUsLnAU2fNTYr5tPESVarHXDkqKEvKfFiWvTWmH3K0RNbZXNY3vCgNnEguseD4oWe9DI6hvB596kP2eZrDRusKMmSaSS6Q3DoKqOB5bD3A7a8/AkYG6XSoMljmic6hGz5qis7HSTl7PX0INkzXCDdqQ/BBszJ43GhGzoTYi5k3ccQuarIHCHzhQ3inQiS0SX26Lmgqkosxhuaa0r4LCnjdE6odd0UA7lm9+S0Fw17JUd90Dg9umlOquSCxsjA0nQVgzRuifev3dFKdyunOr1NGHT8Ntz9LWeRYo9Jf8Mlo3mSz7v3+WVLu3dFFuU9M3R6eXY947p5dm3afqam7B6KxbDv5dkdo9UNYyWzUzIzbb1/EvcOyrkrlr2tT5dT+QJnXpXHyImXI2tyWjeZLPsHr2Emw7ood0npm6PTy7HvD08uz7tO9VN2CrFsO69kdo9UNYyWz1MjdtvX+ykjrsbj4eRZmX5R4ZZX33nJBsHr2Emw7ood0npm7Pl2PeHp5dn3Sd3JuwVYth3XsjrPVDWMls229MjdpvX+yltdSMDifIsbKR3uOSV1yNxTNnJZ9g9ewfsO6KHdp+pR7s+XY977vLs+6R7k3YKsO7PXsjtO6obQyWre+7INpvX+yltd6QDgMoFSAmi60Dhktj9TUzZyWfZPXsH7Luih2D1T1Huz5dj3vu8uz7pHuQ3Z6Kw7s9eyOs9U3aGS0b52Ru23r/ZSc3pnnLZW3pemWQ35OpUooQPDJZ9k9ewfsu6KHYPVPUW7Pl2Te+7y7Pugj3Ibs9FYd0evZHaPVN1jJMayv65Gbbev5Ce8MbeIKY5r2hzdRUkrIrt7vUkwju3mO06li0IBjeKlCVmLhaQ7JHMJAS1p0IWgFpcI3UTpmCLEoS1Y3m3sJ9E+YMcwXHedqWK2+GOaWk6kZQJBHdNSsUYmHdNU6QB9wAl3hkZI2S9d7jRSytiALgaLQRUJkl4uFwin473FHSTlsTfMLuOSZ12IlWZt6XorRvMln2T17B2yeih2HdU9RbB8uy773eXZ90FwQ3Z6Kw7o9eyO0eqbrb1RR1uyM3jOv5Ck3UnRQ+ilMXquF5qn85ok/dACtv3P/AFVekxAHMoPip2m/K8bTLpReJRGG+v8A/CsWzJ/1CoMXN3hlNpyJYbA+7qAor0tyLzBTRXSp99Zv5FNOPLeOjDOyn/bYP4FTOe21AsFThKAxmOrO/XxUz7kfXQmujjtADD5rxT3qX7sHnTf9PJcO7cfNPBM25/5fjsppE/p5ETbsbRktjtlqsbfNLlaN5ks+yevYO1FQ7LuqfqUWyfLsu+Hl2fdDIN2eisW6PXsjrPVDWFJoa7ohki3rOv5CkDnRua2mlSxOkjZ3Oap4nPYxjKUBBU8csuHsijq60cd3c0aeKaH4r3ECjlDDhX6cdCgjkjv1u6TVRRzxsLas1nSnQf6cxMI06yVSe4G+ZqpWqfHKXQkEeYpInF7ZGEB/f4p0cpnZJ5vmilFckzgS+bs0ToSJMSI0PrDuKuyYrXG7QDUp43SMoKa61T2zOw9nQap7WvaWu71BG6MODnV06/x21GkB8crBee0eOW0OrK5RNuxtCtG3ks+yevYO1FQ7Luqeodkrv8qy74eXZ90Mg3Z6Kxbo9eyOs9UNbeqtBpE7LBvmf2Ttp9G3rlsjazdMhNASm+fIPE5J95ks+yevYO1FQ6n9U9Q7JR1nyrLvm+XBuhk+7PRWHde/sjrPVDab1VtPmAeOWy74f2Tt33eWxDbOS0GkLlZBWXoMjnXnOPjks+o9gVD6/VPUGpHWevlWbfN8uz7oZPuyrDuvf2XeeqG03qrafOaMtj3p6fiFP6Go4haOIy6OIy1bzDL1Kq3mHkVbzBVbzDyagayFeZzjyKt5grzOceQSBrNFfj5wgQRUHISAKkrFi5wgQRUHJixj1kCHCoP4VbtpnTLZBSHqclsPmtCsQ2ynGjXHwTdWSz+t2MP3nVPUGpHWevlWbfN8uDdDJ92eisO59/Zd56obTeqtLqzu8Mth1vP4hp06TrWnxQcRqJUU943XfFS7p/kQblil3r+qaS0ghAhwBCtO696j3jOuSSUR9U6R7tZQaT6pVKdygrhaVatUai3rOuSTdP6LuTNhnTJaDWU+GSB1Y6cMlq1MVKmgCMbxrYmuc3SCo3321+KJAFSnzudq0BAE9xKunkKs+mUeGUm84njkabzWnLaj5zW5LM7abktG6OSzvobp713p22/qrNuvf+FW3eN6ZYRSFnTJbD6QDwVlHoVPuXJmzks/rdgVD951T1DqTto9fKs++Z5cG6COpeoeisO59/Zd56obQTjV7j45bCPMefH8PC7z1Vn3Q6q0NBZe7wvFTbp3Rdybst0dyqcku9eqeaCrO+huHv1K07r3pm8Z1TjQOPBE1JJUMNfPd7kNGpHTryWrVH1Ue9Z1VCpN0/ovVTNhnRaqlE1qVMy7h/xVmdR9OOS1ao+qi3zOuSQASOorL66tDquu8Exhe6iHmigye7JM6kR8VGKvYPFSikrgrMfNLeGQJ7rz3FOZSBh8VE67I05LRuihpICOg04KJ99oKfvH9VZ917/wq270fxyjZGS0n0zlCKRM6K1OowDiUMln9bsYtcv8k9QJ207r5Vn3zPLg3QR1BfdnorFuff2IXHr5Nk3Hv/Dwu89VFM1jLpBUs1/QNATG3nAKbdP6ZMWTnWLJzlMNWMPgpt89RMvwPH6lp96kffs9UzeM6q0bo9UdS7h0U8jmXbqziXiFBK97iHcFatUfXJe/Uq+KOpM3bOindSPqmNvPaFaG1Z0QNCDktWqPqgbpBCNokPBMY55oFGwMACftv6qy6no6AT4LOJeZY83NktR0tarMPPJ4K1N0tcoXXZB45JDdjcUBqCeysZb4ZGOvMaVaN0U3ab1VpZR15QPuv6qTev6qz7r3/hVt3o6ZGjzm9cr9L3dUNAHRWq75gOWz+t2MW1L1T+9QJ227r5UG9Z5cG6COy1fdnorFuvf2IXeeuQZYBSFnT8PC73dUyFz23gQhZeLkxjWDQpd0/ou5COK63zBqWHF7Nq0KXfPVl2HfyVoZddeGoprvMe3imbcfVTisbl3KJ19gTmsdtNqp2tbILopoVl3jv4q1bMfVM3jOqo3lb8E9rcN/mjVwXqpmwzorSfPA4ZLx4nJC69GPBWrZj6pgDpGgp9nbQ3UEx95oKlFJXKzvDXEHvySxRticQ3K9157itPdVafHIDUAq1O0NatJ1BUdyuyWZ2hzVPuim7Teqe28C1EEGnBONTVWbde/8Ktu9HTJFvWdcncU3S8dclurfb0TDVuSz+t2MW1L/ACT+9QJ+27r5UG9Z18uDdBHZavuz0Vi3Xv7ELvPXyQKNA8Pw8Lvd1Vn3Pvyybp/RdyFpoALizr9tRSYja0ppU29erLu3dU5t5paqEEgpm8Z1ySRmM+HcmuLTVpWdHvYFI++6tFZd47+KtWzH1Ue8Z1RT92/ou5R7DOicbz3FWYUYTxKqpW3ZXBWZ3nFqtWyzqot6zqu9PF17h4qzHQ5qmivio1jI2d7RTWnzuc0tujJI67GT4ZIxdjaFrBC8FZjVlOCmN6QqyjS5yqrSKPB4qJ12QK0bpybtNyWlmi+Pfks269/4VbdtvTJZ98zI/dv6KHes65LY5wfoXcMln9bsCo9uXqn96g70/eO6+VDvWdfLg3ITtli+7PRWLde/sQu89cgyRisjB4/iOamp88KNlxl2uVwvNI4rNP3fks1/c+SzVvtXfBRx4YIvV0p9nvOLr6jjw20rXJJA2R1a0QszAQb7tGTwKNmiPELNB7T5IWVve8psbGbIUkYkAqSKIWaMEG87RkIqCOKzWLmervm3Qe6izVnO5NaGtDRkkibIQSaJtna1wcHFPjEgFTqTbO1rg68dGR8LXuqSUyFrHVDjkdGx+sLNWcxWax8zkIoR92Pensa8Udq8Fm0XF2U2eIkk1TImM2arNof1fFNY1go3I5jXijlm8PA/FOaHChWBCO45O6izeHgg1rRQfhVt1syWbftyTbp6s++ZktG2VXRks/rdjHtzdU/vUCfvH9fKh3rOvl2fdNR2GL7s9FYtyOxCOs9fIsgrOPAf2UtupmSy74ZLRuHqy78ZJaGV2laO45LP63Yx7yXqn96hUm8f18qHeM6+XZ9yE7Yavuz0Vi3I7EI6z1yDJYW7bv7KWzdjrksu/GS07lysu+92SXfe9UAyWfW7sWbyXqn96hUm8f18qLeM6+XZ901O2GL7s9FYtyOxC7z1yDJZBSAeJ/spaR6E5LNvhktW5Ksm+92SbSXHgV45LPrd2LN7L1UneoVLvHdfKi3jOvlwbpqOwxfdnorFuB2XeVxQyMbdY1vh+R7SXtY1zXEecAnF27YeruCtF+OAubI6oRY64CJnVUpeJ4WiR1Ha04vjmjF8kO7ipSQw3dZ1KCS/GK6xoKdfzljMR1C2qkxI232vJprBTXB7Q7iE2V2Np2XbPuRIaKk/kGQVjf0yWbfNyWrclWTfe7JX0zx4qlMln1u7Fu+lT+9QqXev6+VHts6+XBump2wxfdnorHuh2XecgULb0rB4/ki2bofzCq6zO06Yz38Fa9NmfRYbLrHV1adam+0Wb3oRsBrTTxXnPlq0jzE2sVoo46H/APynfbIv4FTPAY4d50ALTFAxnrUopYpcMaR5mkK9HJEHO1H8g9xVNJUG+ZktO4crLvhkmcWWhx8VoOkZLPrd2I30qk71Apt67ymbbevlwbpqdsNX3Z6Kx7kdj3rvPXIFYm1e53Afkh8bH7QqqClO5YUVKXdCwIeVGKMmpbkaxjdkJ0bHHS1GKNxqWoMY3U1FjHaSEQCKFYbKUu6PyFKKSuUW9Z1yWjcvVn3zMlpa0yatKaLopks+t3Yjfyp/eodam3zvKZtN6+XBum9E7YYvuz0Vi3A7LvPXLY20irxP9lrWKS14puh7euSXdP6KA+lZ1yWnRIjryWfad2P38qf3qHWp967ymbTevlwboI7tiO7PRWLcN7QaaBNbda1vAf0jntYKu1LO7PzJtohdqdkNoiD7ldKklZFtJj2vFWlPkbGKuTHte28NSJAFSm2mFzqA5HOawVJWfQ+Kjljk2TlzyDiULXAfWQIOkI2uAGhKz2DiVHaIpDRqfaY2OunXkdaoWuonSsbHfNaLPYPFZ9B4rEaY7/cs+h8Vn0Himva8Vack07IqXk1wc0OHenvDG3iorTHK66MrrbG1xbQoGoBUsgiZeKhtDJq0UsmGy9RQzCVtQMk1pbCQLtaoaQCp7UIXAXap8tyHEomW5rnBt1E0BK+sB7NSy4cd+iglxmXqUU0mEy9RQTYzL1KI2+hIw0xwe1ruKktoY8tuVooZcVl6lMk1swpLtyq+sf21Dao5dGo5J7Rg00VqrPaMauilMmfefdLe/JHar82HdyTSYcZcvrB/s0236fOYi8YZeOCz+TkCz6b2ahkc+K84aVHbSZKOGjJZ7S+SUtNMk1te2QhoGhRPxI2uUtotLZHBrdCz20cAorRaXPaC3R0U8mGwuUFre6QB3flktsgkN3Uo332BytD3MhLm61ZrU57rryp3FkTnBWSR8jCXHvyWyaSNzbpQdbjpFULTaI3ekT3+gLm8FY5XvLrxqpSRG8jgrFK9968aqtKlOtUt8kO0VUb77GuVrc5sNQe9WS0kuuvKtTi2EkFWJznRGprpVotTr1xiza1O03kyeaF91/a2waGnINkJ+w7oo9D2dclq2gtOSDaPYFf8xKn96h1qfeu8pusdfLg3Q6I7tiO7PRWPcjsQuK4qysvSt8P6W2fZyrLBHK117ip7IGtvM7lYpS5padYUn2s/yX0hsxqyzYb6HUVbt03qrJuArbJdjpxV10dx6Y680OVvJvNHcoobI5g4pllmjmq3VkOy7orNGySQhynskQYS3Qvo9585qo11qIdqvLNLNy/NRwxM2QrX9pVptN1txutWWzeu9Wz7O5WSKF7CXjvWbWXlHxUgDYHAaqKxRseXXhVS2aDDOiisBN9w7sn0h92rPuWdFb5Nliuus8rCgaiqlfcjc5Njc9kj+CsUl6KnBW37OVG90bmvVpcHWW8FYN0euT6Q3jOiZu2dF9IbxnRWj7F7gqUa1/6laJf9LXmCLbtzxVr+yj3Kwbk9Vbfs56qwbp3VBt58nvVifWA/pR8/Ef4qwbj35LX9q+CuMpshWhuDP5vVNNWg+ClOPaqKP0Fpu5CCZH04qxTXm3DrCs/2z3nJa/sz1YLtx1aa1bjFQUpVQ/Yj0KskscZdfWeWfj8kHB8d4aqINc4up3KyTX2XTrCsW/d71K+5G5yghxRI4qwP2mHJ/wA7/wB2S3PvOawKeHCw3BRvvxgqeS5ESoYMSJ7lYZNbFa9w5XXBok8U+XFsjj396sG7d1yfSG0xMtsIa0aVPLnD23QUW3bKW/pX0frepty/ovo/W/orW+7D1UdnrZnHvVgk0OYVbdx71huEbZRxT5hLZCe/vVi3D1ZBen0qWVsQq5G2WcnZQNQCO0tIrCckRrEzou4rUfeu4K1UqxHJBtO7B20F/wAxKn96h1qffO8pusdfLg3Q6J2wxHdnorHuR2XFcVYW+Y5/9LbPs7lYNh/VS7p/RWDeu6KT7Z/3L6Q2Y1JDWBkjeGlOmv2cNOsFWPcNVreHzeAU8kD4Q0O0hWGSoLFNFHKKOKdYZRsmqinlifddkOy7oosW/wCj1pzbbJocCrNBhN8U5pdaHDxWYy+0Cs8L4q3nVVt3/uRglwsQqxzX23TrCtn2dygsxlbUOoswd7RPFIHD9KgikkrcdRPEjXXZCVZ442M8zv71ebWl4VX0h92oD6BnROkDp7ztVVap4ZQLtahWOS9FTgrfJssUNphZDcIKsslyYcCrbuHKGHFsh4g6EJSInxFWDdHrk+kNtnRR7tnRfSG9Z/FT/YvcExl6xSeDk6S/DFHwKtjbroh+lWv7L8FYN07qrbuD1X0fuj1VlFbS4dU1+FjNQbSwuPEqwbj35LX9q+GS36ZgPBPdh2ev6VDNhPvXaqebFcHXaKzPvxNKs/2s+9TMNnnvDUrMa2oHJa/s71BZjMCb1KJtgbXznp4AhcByqyQtlc693LMoOUoNDGXRqorFvnqVrrPNUalYt+Vb5NTFFPNGyjY0HubKH0ppQNaFH7b/ANyJpUovc6W8BXSpZZ5G0dGrBJrYrc+rmsCjltTG3RH8kxzo5Q4imlWrTZnKxtDoHtPFOvxF7F9H7t3XJ9IbTELLE+JuihprUT3WeW65SedE7orC4CQgq0ECJ/RfR421a3X5bo7k1tuAoBoTb8MwvCitn2dWRodZrp4qRronOYrDuXIf6e0aUTDK3SQQrTghww1FumdO0Iq0jJZjWEZJNDndUw1Y3orZW42nFDVks+0ewK/5iRP71DtK0b13lN1jr5cG6b0R2GI7s9FY9yEOwC45ImXImN8P6W2fZ3KzWpsQcC0mqlthlbda3WrJCY21OsqX7Z/3L6R2WKzj/Ts6K0Q4Unh3KB9yyVVmhEznF2pZjB4oegtCtsbrwkbqTbdRovMXnWmatMh2XdFYt+crn3LSXU719Y/tqC14r7tyitn2lUBbTwTw6zzK0SNfZLwUFqMLaXar6wd7MISYlmc6lNC+j9p6tMGKzxCskpY7DcnCSzzF1FJJJanto1TnCs933KyWdrwXPajZICNiis5dDOQdSoZ7Tp1LNbP7MK1wYZa5jdCldiWOverDXB96tlnN6+0a9asIIjd1yWuAytBbrCZabRELt1Bk1okBcFamk2dwAViYcGQOGtQwPxmgtNAVbmOdK2jTqTo78Nw8E3ObM4+anvtFooLqgiwow1WaN4tJJae9WqB+MS1pIKmjIsgYArE1zYdIppyWuKV095rCVft/AqCyvL78qtokfdaxpKghDIxUaVLE18bhQKxMmjJDm6FDDK203i3RVTxCVhHf3KzWeZszS5uS0Nc+FzW61Y43xtdebTI8VY4eCZDa49lpVPpDxUAnuuxdassEkcpLmqeESsp39ystnljkq4J1mmfPeI0VyWqAygXdaszZGx0f3I2aXOb/AHVVoa90ZDNZVlgdEDe15M1lZNfZSiFlldPfdSmS02cy0u61gymzYZpVWaF0TCCrRZsUaNas0LomuByWmzumLaEaEwXWNHBWizCahBoVDG+Nl1zqqWxVdVjqLMZjtPUcQjZRqjshbLfc6uS0WbGoa0KMDnQYZd71BFhMu1qp7O2ammhUEOC0itVLAyUed8V9X/uKOxRt1mvbTtuyuVjPmOHjktA9K9Wc1harRuuirUZINs9Oxd9pkT9ZUO0rRvT5Q1jy4N0OiO7Z0R3Z6Kx7hvYjI3bb1/piAdBCwYfZhBjG6mjJcjrW6KpzWu1iqoBoCLWu2hVXGUpdFE1rW6hTIWMOtoyYURO7CAA1CmUBo1NGW6zlCuM5QrreUK609wyEA6wqDgqN4BUHAeUABqH5htjfOaVYz5zxktY9L7lZD6L3qUVicE3Vkg2z07F/2l6f3qHaVp3x8oeXBuh0Tt2xHdnorJuG9iFx6pm23r+aqjj5VQO/8JtQrF0VlPpRktg2CrGdsI6j0TWkDX35INv3di/7S9P71FtK073yh5cO6HRHdtR2D0Vj3DexC4pm2zr+IttMmc3O6qllbE2pUU1pmfo0NyWq0vY+6xWWYysN7WnbLuiFptTzRulGa2t0kKzWjGGkaQrVPJHMA13chqCtc8rJgGu7lO9zbPeGtMltr9kkrObVEfPUbxIwOCtdoeJLrHUVklMjNJ0hWgWov9HWifLamGjnlBtv4n4q2ySMw6OI0Jrbc4BwcadUI7cCNJ+Ktr3NjbQ00qx2gu8x509ytrnNiBaaaVZXF0DSTktckgnIa4hYVu4n4qK0SxyXJMltmILWgqxTEucxxyDFfKWtedaza2D1vmrLaH37jyre4hzKHuUkUkkUVx1NCmjmipefr8Uyz2h7Q4PT5cCAV0uTY7RaPOvaE+O0Wfzr2hWebGZ49+T6QJFzSonhtna5x7leltMujUnRiOzuA4L6PJ89Tbl/RfR+t6cbrSU5znEv8VC+/G0q37kdVYtx78tpeZJnU7lYZKsLeH4QRVpCb5sg8DktY9GDwKsh9L1yFtHv65INvsCnfaXJ/eotpWne+UPLh3beiOw3ojsHorJuG9iEFHvGdfxG+GWouPcVJKZpPOOhRsaxgDUTdaSoW487iVA7BtBan7Luis8oikLin25paQGlWCOl56t2+HRN2W9Fbt8OitP2U9ArHNHG1wcaK12iORoDVZqx2ap6qzMxpnEqE4Npu5Lfvh0TdlvRfSGuNR20sYG3NSjtxc8Nua19IbpvVXXMDJArTIJLK13irH9nbktv2lfWB9movTWi845GentfvUwwLVUdUDUA8UyTDnLqd5X1hwjVlie6XEcF9I7TOii3TOi+kdTFZtxGvpDbZ0UIpEzopBWN48F9H7xw8Mn0h92nPke0N7mqwuYWUGtTbp/RfR2t6m3MnRfR+0/orbJdju8VDCDZT4qwSUcYyrfuR1Vh3HvyTPuROKsLQXPcUw4Fq8K/hNobdlPxTTVjT4KcVheojSRh8cloHn9ckG32L/tLuid3qLaVq3vu7WHdjojsNR2D0Vk3LeyCh0SN/EXsv2lzeLlabKGxgt7tasU9RcOvuVtkux3eKhdOzYbr8FKZS689tCo334K+CsjGulo4J1mgofMAVkcWz3RqVv3reijN5jSOCtprOKK0/ZT0Cslnjla69VNskDTqVufdjDR3qIWoD0Y0FStmBvSBQPxImlW7fDom7Lei+kfu1Z8PAZs6l6L9K+kN03qrPGJLJdKdfZeYVYvs7clt+0/BDBoNhWvDxRh/JTyXbMOJChinIvRqWC0gXnqwyXo6cqg+1+8q1WYObeYNIVinr6N3uX0jrjUO6Z0X0jqjVm3DFb4yQ147lZbQwsDXGhCtNpY1hANSVYIyLz8n0h92rLG3AGjXrRvWadVEkJp3hWWURSG8p7RFhuAdWq+j27ZVoJmtF0dFmEntE5j7PK3Srab1mafFWW0RRxXXO71ndn51b5Nlg6ptgeWg36KayuiF69VWWTEiHEfhFsboa5WZ1YR4I6WuHgtXuQ0gFWn1ckG37uxl+1Hond6i21at72sW6HRHYajsO6KybhvYjJHvG9fxEWaTOb/dVa0bHK2SrCFNZ55XgmiaLrQFPFixlqs8EsbXtNNKzGfiFmU/e9WezCLTrKngEzad6zS0t0B2jqobGQ688qZmJG5o71ZYHQh1Tknsr5ZK3hRAXQAposWMtVngdDUF1Qp7KZXh15AUACtFnxrvnUovq4+0X1efaKaDFja29Sihjwo7taqeyiUg1oVDHhR3a1yT2TFfev0X1d+4o7Cxrqk1Vos2NTzqUUbBGwNTgHNIKgsohdUPTLIGzYl/I6xNL7wfRTWYTXau1JrbrA3gp4BNSppRRsw2Btcj7BGTodRMsEYOl1VoAoMk0DZqVOpMYGMDQpYGS0vKGERCgcVLZYpDXUULBEO8oNDW0GpMs0THXhrySwRy0vLAjMeGa0WY2fxWY2fxRskJdeNcj2te0tdqUULIq3fwiZt6JysbtDhkmFJHhQGsLVafVyQ7zsCpvtJ6J3eo9tWree7tYt0P4r1G9Edh3RWTcN7EIKPeM6/2bg8y0luS1ik3UKxnzHDxVp9XJDvOwKl+0nonKPbVq3g6doVHux0XqtR2HdFZNwzsgo94zr/ZufzbRG/JbBsFWM+kI4hWn1ckO87Aqb7R7kVHtq17Y6drHux0R2Go7Luism4Z2ce8Z1/Jr5C0hobUlYxDXl0dC1NdOaeiFOqxpDepHob4p0wEQeBr1BCVuFiLFlpeMPm/NSy3A2grVPlusa4d5H5GtTaxV4JhvMafBWkVh6KF1JWq06m5It4Oxn+0e5FR7ate23tCo92OiOwEdl3RWXcM7OPeM6/k20XatvjzeYdy0mOYAuc2miqiNnBbR76qkNZb5fW93IB78JgNLoqsOQCSPX6wUk18eaXh3Krssklb1262iuvEWGfVePh+RiKtIVm3dOBTxVjh4LUVMasYckW8Hl1RKn+0e5FR7ate03tCmbsdF6rUdT+isu4b2QUe8Z1/J9clclclfyPH5s0reOnJIKPcPFVrBHki3g7Aqff+7IzbVr2m9q3djovVC7n9FZdwzsgo943r+KV00/ND95G73ZLUKTHxUR80jxyRbwdgVad+OmRm2rXtN7QpmwP4r1Wr2nRWXcM7IKPeM6/kW0vcyElp0pj7dI280qG1SYmHKFaZp22i4xyu/SPMmGdsLzJtKJ9tlBuvRntcBGLpCtcrmwB7DSqfM/Mw+ulWO0l/mvOlWmWRtojaHaCrRPgt8SmttsvnX6KK0Tslw5dKt8j2Yd11FLaBFGOYhWUTyG+95pwUr7kbnKG0yiRpc40KnjkeBhvuqTOI5AwynSoYJ2PBdLUZIHvNsc28afj79nJbhsFRetki3rewKtW/HTIzbVs2m9oUzYHRdwXtOisu4Yh2IUe8Z1/Its+zuUFqdFHdEdVE2Sa0Yjm0CthOdimtYn0jyqshszsTaorPNNG11xlR3qstseAaCitwpZgOCd/w4LDcyKOZqlkEs0DgvpDexJ7rkVQK6FnxvCsS+kfuk4S0ErhoUMjZIw4L6Qk2WKcw4MYa7S1WaS/CFbPtUeWD7c78gDUrWKw9CotZyR7xvYFWnft6ZG7atmtvaFN2B0XqtXtOisu4Z2PcUFHvGdfyLa/s7lYdx78lr821B1NS+sf2SmzY0Mvm00L6OHmyK0xOhlEjFanYllBHFOB+rwrKy9ZQ0hYLo5wKd6tcGKzRrCZa5om3Xx1oiJrTI11yi+kGuOFQVVwPhDTyqz4tnlLS03Vhme0m803VmVn4Kx345HMINFa2PNoYQ05YmPFtJumn5BlFYnjwUWs9MjN43sCrVvm9MjdtWv1e0Kbse5eqF3ydFZdwzse4oKLeM6/knRw/KzRR78ke8b2BVp3zeiCG2rX6vaFN2PcvVC9p0Ksu4j6dj3FBRbxnX8C0ccmjiMt5vMMtRxyVB1FVA1lEgayBkxIz64yFzW6zRaCNCNBpJQnhJpiBatKa5rhVpqiQBUrOIPaBNc12y6qdNC00LxVZxZ/ahOkja0OLtBWdWf2gTXsfsmqJAFSmSxybLqpzmsaXHUmPZIKtKM0Ykw6+ciQ0VJWfWeusprmvFWmqbNG6QsB84KSaOIecUx4e2o1J9oijddcUXNDS7uWfWbiU22QOcACcj7ZCxxaaptsgcaVyS2iOIgOQIIBCltccTrpBX1hDwcjaGCHFpoX1hFyuUNojl2daJABJUNqjlddCe660u4KGUTMvAKS0NZI1lNeTOm4uG5tFLK2Jl4qKXEZfu0UdsY+S7T3o6ASoLU2U0pQqafCc0XdafI1jbxWfH1YtCgtLJvA5JbbhyFtxXxh3/BRW3EkDbmtS2sslLBHVZ7J7AqW0GONjruvuUE+MDooprZhyXbtVLaMOJj7utZ5P7BQWgTV0UKjtBdO6O7qTrXLiOY2MGiz17T6SKiBBAI1K0WsxPugJjw9gcp7W6KW7QUTpPRGRvCqs0rpYrzqa0+1vL7sLa+KzyeJwxo9CnmLIcRiieXxMce/+tkbS0SZI94zr2BVq3zOmQbatfq9q3Y9y9UL2vQqzbiPp2J1HohqUW9Z1/AfSWuU6aMCksjom345DoTZsWyPd3gaVZbKJmFxcRpTmus07A19aq2TOZRjdbk36PbTz3mqs0doikIOwrTJhwuKhLoZI3H1lLun9FZpsJ44FW3fwr6Q2oVbyaRju71m0Dmeik85QtkbG0P1q1EyziNvcrC+rHRn1V9IE+j5e9YFkez0bqO8Vdeyyva86aL6P3B6qfcSdFZIIZIyXjTVR0jtobG7zVKGG2uD9lXPo7iFbqCzspqqmRWPDbeIrRWP7Q+4fMVukuxXe9yjBs08ddTgrV9nkVllMTxXZcpP+IMVqJktDYu5Gz2draEDqrLC2JxpKDXuQlEVrlcVA3Opi551dy1BFrrS+Z/BWOTEhunuVujY2IFrQNKhjjw2G6K0yMANueCFarPHhOIbQhWN5dACe5XTaZpTwGhWGSsZYdbVanXbY0rPbN7L5K2EGyVGpQ2qztiaHDT0UHn2q+1tGq3SXYqcU6M2cwv461MawPP6VZbU2KO6QU+YS2mMgZLZDfbfbtNQc+1OY06hrVpcIoKDonQmOKKTvV6/DX9KYHD0g7irTKJMBwVtNXQt7kXMhZp1KJ9ldLVtb2SVt+1vb4ITf6MjvrRRsuWqIeCmeWW0uAqs8m9gVb93H1UPobRTuLU8XmSSfqVq+ywptqmDAMJWKhkefW4KD7c9Q/bpFagDA+qsbv9NU9yhDZXTOeRpVhftRnuVqbetTW8QopDGJoH8NCsxOZSr6PAwSe+qltkdS18BNCrQ4PsV4Cg4KzfZ4/wCttA9MDxbkZvGdewKte9Z0QQ3itnq9qNj3L1Wr2vQqzblnTsTqPRDUot6zr+AO2XdF9HmmI3vUzgyJ5PBWUf6OdQWd8sRLX08FZAzGpJt9yt2iaJ6lD5Y/Rup4qN0zbS1jpaq3vq8M4KaUyMaMIi73qOTEsrvBqghxbK/iDoV9znRB3qmi+kNqFTywi7HI3WFLYow0va+iskxzdxd6qhfMJHSMjvJj3x2kPc27eVomjaQx7KgqayQBhc11FZ3udZJa9wX0fuT1U+5k6KzWVs0d4uI0qGyxRGo0lPax1uIfqWa2Pg34q3/Z204o2Jhga9m1SqsEjS25SjgrQXzWmjBW6pxa3CsjNSMmJYXHwUcOLYhxChc42mOvdoVqrFaGy9yldZZmi9IrFTOjd1IRiS2vadVVOw2aYSM1K0TjNrzfWUEVrDasoAVZ70Fouv719IbkdVFumdMl9rLc8uOhWm1RmMtYakoegsXiVBDart5jqVUd+z2kX/WVqIbbGk6lnVj8PgrW9r7JVp0VUVnjksrdGnirLKY3mF/uU1bRabje5SWSe5pkrRQyXrJI3vaFYADDq71ahS1RZO49F9H7UqtRxZmxhGxSXd97lZH+ZJGe5WFocyUHipIzFNd8Va4i9jXN1hC2xllJGaVD59pD2soMn/8AoIxHOSzuvKT7exTPw7beIX1hHyuVsdfgjcOKtbfMieOCkZdsTeqtGmyxJltDWAYZVnDn2jEu0Ci+3PReYrU992qknlnFxsZCmBhsojGsqOwxljS6tU6I2aZjm1LVPXPInAaNCtsF8X26wrEPQvaR3oY1keaNvMKlmltAuNhUsbm2K5TSrL9nZ/W2kbByM229exte9jQQ3itmy3tRse5eqF7XoVZtxH07E6j0Q1KLes6/gM1jvPvxuulZnM8+llqEYxhGNujQrNCYYy2tdKnsuI8Pa66U+ISR3XrMphszaFBZGxm8TVyjs1JnSOdVHSKFRWUxiQX9DlZ4cFlK1T7G10t8Op4Kez4xZ51KKaBkzaH4rMD3zaE6ztwcIGgUUYiYGhTwNmAqaUT4GSMDXd3evq9vtTRCJgjwxqUMLYW3QU5oc0t4qGFsLboOSSxxSOLi4r6ug5nJ1nY6JsdTQJoutDR3LNYsTEFQfBRWeONxcK1KIqCCmWaNrHMFaOUcbY23W6lm0WJiU0pzWuFHDQsxs/ApkcceyEIY2yF4GlPYyRt1w0LNIKUu/NDQKJ8MbyC4aU+Nkgo4IAAADI6zQuNS3Sm2eBp0MCfGySl4VWoUT4o37Tap0MT9ptVm0HswsOO5du+bwTQGigTo43GpaKpscbTUNyCOMVo0aU1rWijRRFjCalunKGtbqFFcZWt3TkusrW6EA1uoIhp1jJcYfVC0DVkoNdFo4LRwVBwVG8oWjgtHDLQcPwufd+/I3bb1R7C2byNDWvvPerZst7UbHuXqhe16FWbcR9OxOy7ohqUW9Z1/Inv8nRxy6Fo45KtPei5rdZCBB1FVFaVyF7B6wWLFzhXmDW4Iua3WaZA5prQoua3WaITRHU8I0GkoFrtRqjJGDQuGQSMJuhwqnPYzaNFjwe0CbJG/ZdVGgTXsePNNU6aNpoXacgmiLrt7Tkzqz86baIXmgenyMjHnFChFQmyseSAdIRtMDTQuTbRC40D0aBRzRSGjSpJ4ozRxWe2fmQtERYXg6As9s/Mo7RFI660oWiIyXO9SSNjbecmuDmhw71LMyIAuqs/s/wCpR2qKSt2ugVWfwcHJlthe4NAdpUtqjidddVfWEH6kHtLL41L6wh4OUdshkNNI65Da4hJc05IrQySRzADUKO0NfI5l01CmtEcNK6TwTH323rtP6SfdZBtN6o9hbN5Gm6wvvT1Vr2W9r6nuXqtXtehVm3MfTsXbLuiGpQ71n9QbXM9xwo6hQ2svfceKFT2h8crGimlO0NJ8FZZ3Sh9e5C1WlxIawGizudhGLHoQNRVSOuxvcO4KyyvljJdxVonkjmY0airZPJFcud6vfSOvQrLaDLVrh5wUE8j7RIwnQFa5XxxVadNUZiyzCQ66IG3yNvg6FZbQ6SocNIVplwoqjX3KyWh7nlkhVpe5kDi06VY7QX+Y86e5Olkz4Mvebwy4kmfXb2jgpX3I3OVntEmK2+40cnGgJ4BME9qqcWis7p2S4b6kcVK/Djc5WeeRsrb7jR2S1EizvIUVoEdka5xqVZ2TTOxZHGncFa53hwij1lZjLSuMbysc73OMcmsLHfHaXGvera//AEwc06ynyOZY2Ea6KOzYrL2N53BWcT3HMk9xVosuCy9fKgsd5jH4hU7MS23K61NY8JheJDoUcjn2JxPBfR+496n+3R+5Wz7TErRO6R2FGoYBCzi5RNjmkfjPIKhglim8w1YrR9siyTWOI336a61ZLNHM1xdXWra0MEDR3L6Q1QqxT3m4Z1hWDbnTWm1TOvHzQpLAyno9BRD22VwfrooLQIrP+qqssF70r9KmkuRucgHx3JuJT445mtLgnwxttbWU81RwRRE3Qpd0/orPaBFA7jVWSG96V5qpX3I3OV1zWtm/UmuDmA+CgwL78WimwC5mDrVurgx1UW7j6Ky/apU0Rm1PD9StTIG3cPX4K0SXbOOJCDXWd8TuKLI30JbVRxszxzbuhTsY2CS62iglsoZSQCqgfZ3O9G3SpQ7Hku9xUk2LYye8a1ZtxH0RAOsVU7Wi1xigoixoDqNA0KzTRR3sRtVHabNI8NDNPRWsgWphOqmlS2iyGMgCvuVka5tmfXvVmtEUV6+2qe+OeaO4LqkdcY53AIQufA6bvqrNJiRMPxVk+2y+9CXBtEzu9WQNlmc55q7h/Szbo5BrHVHsLZtxpusI709Va9gde19X3Luau6XoVZ9yzp2Ltl3RDUod6z+nIqKK7arM43RUKK0RvkF+Oj+Ktn2mNP2HdFYNmVQOma9+E2qnfO67jNoEZoo42EnQjPHLFLd5V9H7k9VbPtMXuX0jriT7VamUvNAVjhuC+TUuVl+1yr6Q3I6psYfZWtPBYNsh2HVCstoMhLHNo5Wx4dMxtdDdankjx2SRurxVrNbK4q4WRQzN96bIJLaxwyVbWlRVH/iK+kH6Gs+KmkgdFGGHzmqKVroA4nu0o2S958EqinnjlbHLpqvpCTZj+KnmgdFGGVvNUD8SJrlbPs0iZZ5JIy/uGpWObEjp3tT/ADfpCpyQedb3EKOMS2mdp8U57hE6F3cUHRiysxNVEbBXzonqxyyX3RvOpW/7P71Zvs8fRTMv267WilifE8CRxLSiGZs4M1XV9HH0Lh4qf7cz3L6Q3sals77OGSA9UyZrosT4oRWa1Vc3QVR9mna0PrVWn7bFkfu39F9HbD+q+kfueqt+qzq0xmJzZme9WDznTeKsjhFNIx2hWuHakxfcrOSbHKrLZRKxxPuVklMbzC9W9+zGEc5dDcMXmqwyXoy3vapvtzEVJu39FZLO2UOJVneYJTE/Urc/ZYO9XLZhXLnmqwyea5h1hWdsRlkxKK0sszW1jPneCtN51kjJ1qCaPCb5w0BWPTaJHLDbJa3tKZY4WmtFar0swY3uUsVrLPP1BWOS/F4hM+3lWncP6KymzYXn3a+KjdZ60ju18FF9ukVpjMLyBsuVl+zsyWr7XF7k71lZJIWX8Siziydzm/BWumdR+5WqygC/EKU7lBNjQnmA0qySQsv4lFanwSXcLa8Fa3nDij7zrQslqDaCXRwVjJindE7vVm+3S+9Rsa63PB41VrjMUgmYopGysDh/STbo5BrHXsbZtxJusdUd8eqte7HXtfVXcF3S9CrPuWdEOwdsO6IKHes/p3AuY4DWo7TJBVsjSV51pna4MoArbE43ZGitE62ucy6IzVWSJzIjXvUMj4XPOGTVSSzTi4IiE2BmExjxWiEETWuDW0qFG+aylzTHUJjJbROJHNoArex7jFdaSpIxLHdPBWTGieY3MNOKkjnhnMkYqCn5zabrcO6FNZ78NwdybLbYm3MKvirNDK1zpXjTwUFlLnPdMz3KWxxGM3GUcrkxsboyzzu5QRUs7WPCisssdoabvmjvySwTsnMsWmqs8EuLiy/BZvI+0l8jfNRs8JBGGFZrPIwSMePNKEFshJwqEKKzTGUSTHUs2kfaTJIBdRhiIIuBWSGWG+HUu9ynYZIXNGsqzxujia12tGyysnxIiKcFabMJgO5ywLdS7iCnVWaziEcTxUNney0Pk0UKtNkxSHNNCjAHQCN3cs1tbRdbLoVms2DUk1JVoiMsV0FRMuRtbwRszjahLXQpohKwtKs8L42FrnAhGxSNcTFJRQWS4++91Sp7NiyMde1JzQ5paVZ7M6Enz6tPcn2HziY33VFYg1157rxUtmvzMkvash0tIVngwQ7zq1U9nE13TSins4lDBe2UWBzLp1UUFmEBdR2tTWWObSdB4ofR7e+QoRMEZYNShhELaAqWyskderQrNW4gkLiSMjLOxkheCeifAx0okqajJQEEKGFkIN1S2eOXS6tULLHeDiXGnHIII2yF41o2KAmulNscDTqKoCKU0I2GDxUcbIxRoQhYJMTvyNhja4uA05GQxxklqwo79+nnJzQ4EFZnZ+VMs0LHXg3ShFGH36aU+NjxRwqmta0XW6sjo43ODi3TkzWz+zCFms4+7CdHG4glukZGxRtNWtos3g9mE2GJuywJ0cbnBxbU5DHGXXi0V4oRsDrwaK8VcYHXrorxRAIoQmsYzZaB/SS7p2QbQ69ja9uJN1jqnb49Va92OvYDyfVXcF3S9CrPuWdOxfsO6IKHes/q9HD+wku6dk7x17G2bUSbrHVP37v5K17odewHk+rk9WXoVZ9zH07F+w7ogod638VNusw9Y/BRyMkFWFZxDiYddKe9sbS52oLP7N+r4JpDhVp0KS0RRvDDWuSaZkLQXIW+Dg4Ka0RxXa1NdVFn8XI/4KW0xxFoIOkIW6EmhDgpJ2sfG2m0jaWNnwj8VNOIiyo2ipp2QjT8ELcKi/G5vivFR2tj5SyiltJjcRhE+KZay8ikJpxVotTYSBSqqLt4cFBamyuLaUKE9bQ6Kmoa1I64xzuAUMmJG19NagnxXSCmyp7WInBtKq8C28OCZarQ/ZhqoLTiFzXNuuCs0xlD6jUVaZjCwEDvWcWpovOi0KN4kYHBZ76e5Tza0U8hjiLgn2kMha47RGpB9qMd64K8ELTay+5cbVSTzx4V4N845Me1Oe9rGt80qC0Pc50cgo6isszpQ+vcUJnZ0Y+6ilcWxuI7gm2r/TiR+sqJ85YXu0aNAUUltlbVl1RY9Di09ykxLno9adPbGva1wbUqU2sHzLtFZZppC69Sn4jLunZOHY2zXH1TdY6qTfO6q1br39ifI9VD/wCkNmXoVBuWdOxfu39EFDvW/incVZ54omvD2V08FZatx5iLre4K7WEz3vOv6lO+/YXOHBWZrXWaMEDUrCaGdvc0qjZs4kJ0+qrLJiQtPf3r6R3Uf8lNOZ48NsDuqtQcwWUayFjW2v2YK2Ei0wECppqUsslocIiy4aq1aJrKFaIzJbZGjXdqpJsRsAO01+lEA/SPncNCtU1KtdAXN4qSYNsYcBSo0BXo2Rwua7zwdKe69A4/pVg+zBF8Uksxkd3UarDJehLa7Kja4B0rdbXKB4kthcOVT7iTorOLXgtuOF1WGofPe96xInvmc869SsUl6FzOVWfOWxOMWqulWIXsSUmrlYNUv8l9Ibpv8k+G1mLTJUUUcwFjrqpoV9mb0ob9a1Uj8Sw1VyVrY5jpATHh7Q4Jn/EH9FbtuD+WSPHxpsLiobO8PdI8+cQrD96P1Jv293RT7l/RMgkdBiA6tQUUomgJ76aVZYDIwkTFulBj4onUdfKgkndXEjuqzeknlkPdoCtb7sOjWdChZhxtH4jJu3dnbNcfVDWOql37uqtW69/YDye5DX7kNmXoVBuY+nYv2HdF3KHet/FbHG9jH32085Wtsr4wxg1nSsws9NRqmwTizTRXf4pmftjDBG3R3oWeSOzPa3S92tR2GAMbfbU96s8MkMrxT0Z1K2RPljaGDU5dwVrhllMZZTzV/wCJcI1LBI+aB+jzdatVnMtHM0PCkgmkdA40q3WsF2eGbuoprGXSh7Ka9KtFnxCHtddeE6C2yC7JKLqlsrnYLQRcYnWaEtIuBRQyNgdG4jwUcD2WYx3hVQ2ZjGAOaCU2zFk5ewi6RqVngMTXg6bxUNlwpi8HQntvsc3iFBHhRhlULM4Y1HbaigYxgaQChZrsxe00BGpWeHBaRWtSm2a7KXtdQHWFBBhX9OsqeHGZdrRZm/27qJ1kBjawO0BXG0pRCyUjey/ocmxjCwzpFFBBg1AdUcEIAJzLX3KaAS3NOyckcIje9wO1kfZGufea4tKhs7YqnWeKcLzSD3qKMRsudyZZmMe4tJ09yzCLmcoYGxVoTpyRQtiBDe8qSFst293H8SfsO6dkVbfu+qH/ANqbfu6q1bnsB5HBdyGs9F6kvRQbmPp2L92/pkh3rf7Pu2HdMhXDsLb93/Jd/vU2/d1Vp3PYDyOC7k3aPRepL0UG5j6di/Yf0QUG9b+TdA1nJeYPWHllwbpJ8kSxONA8VRkjDrpcKp8jGbTqK+y7evaEySN+y6v5AdsO6ZChqHYW37v+S7/ept+eqtO57AeR3jINo9F6kvRQ7pnTsZN2/pkg3rfyJb64Df8AqBTTSMcbsYoBrJVolD2WWTUL6ZO6QSPDPNGrxUdokMrI3taL3ArOLQ6SRscTTdKssk1yZxFfO+aitLzMI3hukd2S1Qto6QhzjTQFZtxH51U2KOS2Th41KN+BJaG+q0VTLW+9HeLSHcO5Z3LiOFWih1FTWhzXhjS0GlalG1vwLwpW/RYlqxsOra3aqSV0licXaw+iEk8b4w+ha9OtcnnOD2ih2VJLOZWNjI0tqrtWUdw0oRsx42xDY2nK618dredoO0J2FgxSya7upQQDNyJNAJqrO0OndIxtGUp1/IDtl3TIUNQ6dhbdUf8AJd/vU+/crTuewHkd4Xcm7T+i9SXood0zp2Mm7f0yWfej8h6wQsC1Pa2N9LodW8pYJXTPcA1wI0V7lmrzDAw08x2lZvI0TsY4XHbPgo7NM2SJ5DBd4KCIxvmJ9Z1Vms1yaO8KOdUKKzSNmZI64KCmhWdz3MJfzaFLFPfLo5NBGkFQx4UYZVOgmxnyRyNF5MsouyX3Vc/WVHZpA5t5zbrfDSn2WV14X2kHjrT7KascxwqBTSjZSYrpdpvVWF/qMWvq0Wa+hfHe2nVQsz77C+W8G6lmjqm7JRpKwfTNkrqbROFWkVoo7G6MgiY61JZLz3ESUDtoKay4lzz6XRoWbvMRYZia96hs7oiPSkjh+QDsu6ZChst6dhbdln8l3+9WjflWjcdgEcveOuRu0/ovUl6KHdM6djJu39EFZ96P7PnUemQpuyOnYW3ZZ/Jd5Vo3xVo3HYBHL3jrkbtSdF93L0UO6Z07GTdv6ZLPvR+J6OKq3mCqOYK83mCLmjW4IUOooEHUaolo1kBBzDqcCi+MGheAg+N2p4KaWuFQaoSRmtHjRrWcQe1ajLEGh18UPehNC7QJG5GvY+t11aa0ZIw8MvedwyCWIvLA8Xh3J8jIxV7qJ72MbecdGRsjHOc0HS3WsVl9zK+cNajnikdda7Ss4hxMO95ybIx7ntB0t1oSsxHR94FSop4pXFrTpQtMJkw6+dVOIaCT3LPrP+r4IEOAIOgploifIWDWpZ2Q3b3epJmRx3zqXBG2xhzhccaJloifG549XWs/j9lIn2pjI2PLXed3LPoqgOY9vVOma2VkfNqUszYnRgjaKfa2Mmwi069antTIHBpbVOkDY7/goJ2ztqEJgZ3RU0gIzDHEN3WK1VotDYKaK1TXBzA4cKqz2hs9dFCFDNi4mil00U8+Dd82tVnhaRiQOaD3qR4jjL1Z5xM0mlKIT1ndFTUNabaS+QtjZWneobRiOe1zbrmqK0Yhf5vmt71BahM8tu04KW0zRVrB5vFQzSyHzobopr/Cu45Cm7LenYW3Yb/JHWVaN98FPuD2ARyjW3rkZtSdF93L0UO7Z07GTdvyWfe+78NGtB7m2q9XRiUVpcXTudXQHAK1Yed0kJDLvcrKLHi+iLi6nerNKY5STsudQqFjXy2trtSNmhz3Cp5t2qtrI2Cztp5tVFmBkbcifWqkwM8mxhoVkDTaqwh2HTTVWDXaP5r6Qp6Cuq9pTsAzRZtWtdKnMQt0mIwuHAKzZuS/DhLDd702dzYMNujztJToo47G8M5dahdZxE2tkLzxVtu4NnoygvalJgS3WQQlr6odysOu0/yTquElorpD9CMowcX9NUw4eDPXSXaQvpDTHF4vUkhFmkgftNIombEfQKy/arUmf8QtH/TVlOE6OTuJIUP2izv53lWb7Xa+qZ/xC0f9NWV2EYpe4lwKhHp7O7mcVPupf4lWNrXWNtRxVlkuWWXwJomuYzCeHefe85W6jmweLlK5zIn2d3c4UTdlnQKJ8rLRaMOO9pTYXtitL3ihcNSs2fYLMMsu+Kt1/CgvbV9TPnkeyGa60HvU3m2yy9Fbt7Zf5q0svWm009UAqZ2MJZeDWhWx/oYGcaVVnljFrIZsvHzTxKbc/DIBp3pglFujxHAmncppGG1OvgloFFYH1iezlULXsjFoZ6r/ADuisJvGc8XK37MP81LjmVkdof5p1EK3P3caglbnZughr+4qaN77a9rDQkKxPpehIo5vzVuZS7KNB2Sp6QWW4O9YgYYHBjhd2lbtNkeeii3MX8fw1uw3p2Ft2G/yR2irTvvcFPuD2ARyjab1yM2pegX3cvRRbtnTsZd0/JZt57vw0a1hOLbVo9eoWE/Nm+abxlqVaLzbZiYRcLqhnvSUzcs8VBBehmY4a3aFYY5GGW+0hFjs/DqaLmtWxshdC5rC66ULRaC77IQmROzyZxb5pCijkgtHmgmJ3yVkjewz3m0q7QrXE+Qw3RWjtKo0agAnttDLU+WOK9UKOS0uJEkN0U11Vms1IHskbpcVHFOIJYnD+JUWfxRtYIW6PFTxzzMhq0BwdpVpgc+6+PbanstYlEsY0kaWplnmZZ5R67ym2CHDAc3zqa1m1pzfB0Uva69yfYoSwhrfOprT7PK+CFhpea5Wuy41C2l5NFGtHAJ0EzZjLC5unWCoIHtdJJI6r3LMnZth1Fb1VmpvWYg7tSWeTGdLC+hOuqgs7mOe976vcFmRzfDvCt6qzXzrOa7tPF5rm8Qm2OcNuZxRvBPsgMLYmu0V0+KfZ43Rlt0DRrRspMcTS/YKtNmbPTTQhDQAoocOSV9dpPbea5vEJtikaKNtLgn2YviYx0lS11aqeBszLp19xUlmEkbA53nN9ZMslHh75S+mpYDcWSSu22iFjYIHRXtZ1oWcYrXl1aClFNA2W6a0LSsEY+LXTSiMIMzZbxqAoYWxXqGtShAwSmQGlRpCigbEws1gqGBkN66TpUsLZQ2tdBqpomTMuuTLO1sgffc4gU0qWFkt0nWFhNxjL30onwMfI2TSHDgpYmyto7jVSQskLC6vmqRjZGFrtSMLTDhEmiaA1oaO78NZsN6dhbd2P5I6yrTvfcFNuD07AI5RtN65GbU3QL7uXoot2zoh2Eu6dks+8934jX83aq5WbtvTyyrbux/JHvVp3v8A2hS7h3TsAjlG03qu9R7U3uX3cvRRbtnTsZd07JZt4en9lBXs53UheV3ZI92zp2Ft3XvR1lWneD+IUm4d07AI5W7TeuSPXP0X3cqi3bOnYy7p2Szbbun9CdH4fUK8FeCqPy5bXUhA4nLHu29Owtu696KtO23+IT9w7+PYNRyt229V3qPXOjupfco9hnTsZt07JZtp3T8erkoqfqK/7l78lfy1b3ec0eC7hkj3bewtu696crTtt/iE7cu/j2ARyt229V3qP79O3UvuUe7Z07GbdOyWXaf0/HCVrWhVyadK0rVk0HID/QAg6jXyH2uBnrVTvpA+pEmz252qJCt0V19/5BtTr0z13DJFu2+WVbdyeqKtO0z+AR3Lv4lDy2o5W7beq9ZRf8wnbqX3KPYb07GbdOyWbW/p+Nk5da0LSqfqVP1Lzlo6LVkoi9rR5xATrdANVSnW1zwcFndpJVglke54c6qmfIy17ZOlWidsLfHuCstpMoffpoUv0gxuwLyY6+xruIU1sw5wynm96k+kWjYbVP8ApA3Bdbp71HJfgv8AfdUNsm8/vPcoRJPNQuPio62a1Xa6MttjmeG3NXeFFYWAek0ngmsY3ZaB+QnG61x4BONcsW7b5ZVt3JRVp2mfwC+5d/HsAjlZtt6rvUX/ADCfupfco9hvTsZt07JZtbumTR+M966ZNfRavJ6r/wCFNbWRuLQKlYtsm2RQJ1kLWl80ihhdM+63VxVreyGMQR+9QtFms5e7WVZhfkdM/U3Sm1tMr5HnzArPAZnGho3vU1x8wjiGgaE97YIhXuGhQxOtMrnu2e8qZwkkDIm6BoClDQWxN7tZ8VaX4EDYhromuugqxQ3GXjrK+kWbD/cop2YLC541I22OtGAuP5Ftj6Q04orhkh3Y7C2blyOpWjXH/AL7p38Sh5YRys229UNpRf8AMp+6k9yj2G9Oxm3Tsll1v6fjRWr3qi19PIr4IE0yjgnQQl94sRusbUmjQpJJLVKGt1dye9ljhut2irJAZX4r9Stzy+cR8Fa7sVnZC09UDI5oibxT5MCPBYfOO0VZYWwRmaRHEtk/h/8ACtMzWMwItQ2igMCK8dt2z4BWejTiO1N+ZT3ukcXu71Y7PiOvO2RktNpdKaeqrPZDKL1aBRWeOLUNPH8i259XhvBFDUMkO7HllWvcuR1K064v4Ibo/wAT2DUcrNtvVDaUOzaVJuZf+1M2G9Oxm3RyWXaf0/GtaOTUMpyd/kOIDSXalPO+0PDW6u4KzwCFn6u9NhmnnOJo4oANAA1BWmxmR99h096fYZxTvWbmKzuEe3TWrHZam/IPcrdjOlaynm9yggEUd3vOsqz2EiQmTTTV4p4kntJFNNfgFPYqxsbGdlCzR4OEQmtDGho1ZJLDG996tE1rWNDRq/IurSpHX3k+KpU0WrRkg3fv8sq17ly7vcrR91/BDdH+J7BqOVm8Z1Q2lDs2lP3UnVqZst6djNujksut3T8aGTvR1dg4hrS5x0KaeS0PujV3BWazCHXtHs9Fa0/JdrfdhPjksjL848E7aOSDd+/sLXuHru9ytGqL+Cbuz07BqOVm2zqhtKDZtKk3UnVqZst6djPujksu0/p+Mu1Fccg2ndjIxr23D3qCzMh1aTxTtpnVUNToXKh+U7dJV93hksDKMLuKftO65IN37/LKte4evVHRWjVD/BN3fuPYBHKzeM6obSg2bSpNzJ1ambLenYz7o5LLtP6fjJ1FDvyes7J3+WOOR20zIfVQ1fhtfwVzrrS7gnuvOJQFSAo23Gtan7buuSDY9/YWrcPXqjorRsw/xTN37uwCOWPeM6pu0oNi0qTcyfyambLenYz7o5LNrd0/GgqeK1PGXT5NFUZBpkPgFpvo6/ynbpKMDOOSxR3pa8MjjVxOSz7B69hatw/ovVHRWjYh/im7vsAjlZvGdUNpQbNpUm5k/k1M2W9Oxn3R65LNrf0/HNoeKBqK5AVXyaV00RNBVNFBkp/SaBrOXRxRc0a3Af0dfwi0SYkrjkscdyHqrQ8MiPitGimSz7J69hady/ohsjop93B0TN32DUcse8Z1Q2lBsWlSbp/8mpmyOnYz7r35LNrf0/GxqogKLZNe7vyEHuyW2aVhYGGimtD83ic0+c5WV7nwVcamqA4qMyyvk/1FyhVkfI90jXOvBuoq0Ty4zrhN1mtSyHAL2cuhRh72h7LT6TlKtb5G5t3Eu0q3uLYQWmnnhTy3LXCS7zbmlRX7VKXl1GN7kxxz+VtdF1W4kWV1D3qW0xGy0D/OupslywteeRWRz45Q153jahWsXrRZ2VIqpGOsjo3tkJaTQgpp/wDEJf8ApqxSFswqdDqqNznWtju4vVn+2WpM/wCIyfwX0fsS/wA8jf8AiTv+moIxacSSSp86gChrBa8GtWuFQrNMYpanYLqFROuy213BWezRyx4kmkuVlvMllgrUDV+M2qW5F4nJDHiSNaqdytha5wHBdwyWfZPXsLTuX9ENkdFPuoOhTN32ARys3jOqGtWfYtKk3Lv5tTNkdOxn3R65LLrf0/G9K16Ve06Fq2dI4IEHJaR/qbP4qJrnS4Z+7vKyvYyxhz9V5VAoo82xJcfm0KzODXzujrhAKGC0Pje4FtH66qzvkzaRrR57O5Svsr49DCJfBTslzazuIqWHSrRO20tZHGDW9pVpjv2yBp1XVQ2W06B6N6YP/EZD+hW77K/qpYmZmaMFbiffdZrLCBr1qezzRhkmJfuK1O9NZpQ0kUqpHOtTo2iNwaDUkoNP1hIaaMNYUmaVDTebIUInNNi0HXpTr8Frkkwy5r+Cs4e+0vmLC0UorO+WDEGA41cny2gsbIxhFDpaoA99qdM5l0XaJmNZXPbh32E1FFAyV8+PI2mjQFBZ70U7HilX6FZIXtx2yDWKKM2qzjDwr47irNFIHPlk2ndvXgqfhNrlvy+AyWCOjS/inuutJTrxIGWz7LuvYWjcydENgdFPuoPeo932ARys3jOqG0oN3aVJuXfzam6h07Gfde/JZtb+n42QgdP/AMhHUaI6NDda80nxXndzgVQkgmMGmpUoSREKlXPNoQ0DgtFKt0otbruD4KgHTgvd0CAoqDgMmjh29f6UlaTr/CrTLhxHicjGl7w1NbdaAFbnE0YEC7UHaT3oVpryWfU7r2Fo3UnRDYHRT7mD3qLY7AI5Y94zqhrVn2LT1Um6f/NqbqHRDsJ9378lm1v/ABwhavAoEdFdLQ7vWoNrxR1v6L7uq+8QbtV1IEDQNK0nxKAp+DVC0lU/C7XLfk8BksEWuQ+5OcGtJKeXPLq9fcnNDS17Roy2fU/sJ91J0TdgdFPuYPeothcfLHkR7xvVN2lBu7R1Um6P82puodjPu/fks2t/T8eu8FpHEK8f0lVPKq/oV4+AWvxV3ifwaq0qn4ZapcOOnecjGl7g0JjAxoaFaHg+Zw1okCTa1KMhzS34JuoZLPqd5ZU+6f0TdgdFNuIfeotld58tqOVm23qm7QVn3do6qXdn/qNTdQ7Gfd+/JZfX/IFBwVxvBXG8FQfg178P1aVaJcR5OSwxfeH3JzrrSV65PHWpWA0KhoyWjkdeSz+t2E26f0TdgdFNuIepUWwu89fLajlZvG9UNag3do6qTdH/AKgTdQQ7Cfd+/JBIGO09/wCZqqv4jbZqC4PfkijMjw0JrQ0BoVpmF+5wR06VpMg8ApYjeJGo96bW62vDJZ/W7Cbdv6JuwOil3EXUqHZXeevltRys3jOq71Z91aFJu/8A1Am6h2M+79+WKct0O1LWKj8wVCvKp/E5HiNhcU95e4k5LFDcZfOsqV9xhPerhvVJWnWPeENEj+FEdbB4o68ln9bsJt2/om7AUv2eLqVDso7TuvltRyx7xvVd4Vn3U6l3f/qBDUOxn3fv8iOVzD4Jj2v1flu8Fe8FpVFT8Vtk9910ahkssOLJ4DJNM17jwCEgGpqFHaLxBRJaWnu1FStHmo5LPrd5ZUu7f0TNgKT7PH/IqHZR2ndfLajlZtt65IN1OpN3/wCoE3UOxn3fvyHKCQdCjtAOh/x/KVVVV8FVaclFT8Ztc2Gy6NZyAEkBQRYUdPirRJQXAdJXmjQq1Gkak197S4aEDHQqri3i355YNbuwl3b+ibshSfZ2fyKh2U7ad18sI5WbxnVd4UG6n6qTd/8AqBDUOxtG79+Q+SyVzEyZj/A/2PkeI2FxUjy95JyWGD7w+5OeGNLii688u70XNGsBVcdfwQDg0jRp7kQWtqaaOCEt7W4DLZ9p3YSbDuiZsKT7O3+Sh1J227r5YRys3jOqG0FBup+pUm7/APUCGodjPu/fkPlsne3xCZKx3f8A2Ntc+I6g1DJBEZZKd3egABQK0Sl7qA+aEa9xCc12vWgDQuHervMVVtHawEGE3eBVKaBks+07p2Emy7ombCf9nb/JQ6inbbuvlhHKzeN6r1god1P71Jsf+oE3V2M+x78h7Fkz296baGO16PxrT5OnyNPl0VCqKhVFQqioVRUKoqKhVFQqhVCqFUKoqKioqKioVRUKoVQqioVRUVMlFRUKoVRGqoqeXTJRUVFRUKoVQqip5FsmNLjPerr+Uq4/lKs8bImUqK96nlutoO9PYSdRKw3dwIQMo1tJVKt0BFjwVcJIbQ0V0lurUhWgyQbR6dhJsO6Jmyn/AGcfyUOpO239fLHkR7xnVDWod3N1Kk2B/wBRDV2No2PfkoqFUKoVQqhVCqFUyUKaXt1FNtDvWahLGe+ivs5gr8fMFiR84WLFzrGi5ljRcyx4uKx4uKziLxWcReKziPgVnMfArOWcpWcs5Ss5ZylZy3lKzpvIVnTeQrOm8hWdN5Cs6byFZ03kKzocizr9v5rOv2/ms6Ps1nTuQLOn8gWdP5WrOn8rVnT+ULOpOVqzmTgFnUnBqzqTg1Z1Jwas6k4NWcycGrOZODVnMngs4k8FnEngs5k/Ss5l8FnEvgs4l4j4LOJeI+CziXiFnE3FY8vFY8vELOJuPyWPLzLHm5lnE3MseXmWPLzLHl51jzcyx5udY0vOVjS85WNLzlYsvOViy85WNLzlYsvOViy85TJnh4vONE6Z7jror7+cq+/nKvO5irz+Yq87mKq7mKq7mKvO5irzuYq87mKvP5nK87mKvP5irzuYqruY/FXncxVXcxVTxKqeJVTxK08StPHL71p4laeJWniVp4laeJVTxKqeJVXcxWniVp4nLp4laeJWnie308VU8SqniVU8xVTxK08V7/6KDaPTsH7LuiZsp/2f/uUOpP23dfLHkR7xnVDaUW7l6lSbI/6iHY2jY9/9dX8lVy1VfIqMlVUKuSoVQqqqqqhVCqFVVCqFUKoVVUKqqqhVVVVVVVVVCqqquSqqq5K9j7l7l7ivcVBtHp2D9l3RM2U7cf8AcodSfvH9fLHkR7xnVDWo93J/JP1D/qIdjaN378tVXJVVVVUKqqqquT3LTwK9xWngVp5SqO5SqO5SqP5Srr+Qq6/kKuychVyTkKuS+zKw5eQrDl5CsKXkWFLyLCl5Vgy8qwZeCwZeAWDL4LAl8FgSeCwJPBYEnFqwJOIWbv4hZu/mCzd/MFm7+YLN3c4Wbu5ws3dzhZuedZsedZuedZv+tZt+tZt+tZt+tZsOdZuOcrNxzlZu3nKzdvOVm7eYrN28xWbs5is3ZxKzePiVm8fFywI+JWBHxKwI/FYEfisCPxWBF4rBi8Vgx8FgxcFgxcFgxcqwYuVYMXKsKLlWFFyrCi5VhRcqwouVYUfKsKLlWFFyBYcfIsOPkCw4+QLDj5QsOPkCw4+QK5HyBXI+QK5HyBXI+UK5HyBXGcoVxnKFcZyhXGcoV1nKFdbyhXGcoV1vKFdZyhXW8oV1vKFdbyhXW8oVG8oVG8oV1vKFRvKFRvKFRvKFRvKFRvKFRvKFQcAqN4BUbwCoOAVBwVBwCoOAVG8AqDgqDgFQcAqDgFQcAqDgFQcFQcAqDgtHBaOC0cF7lo4LRwXuWj+rfqPRM2U7cf8AcodlP3j+vljyI94zqhrUe7k/kpNQ/wCoh2NAdYVxnKFdZyhXW8oVG8oVBwC0cAqDgFo4Be7tK/gw/OLtR6Jmyjuf+5Q6lJvHdfLHkR7xvVDWmbt/8k/UP+oh/bV2opuyjuT1UOoqTeP6+WPIj3rOqGtM3T/5J+ofzQ1If20dqKbs+9HcnqodSk3ruvlhHLHvGdUNYTd27+SdqH80EP7aO1Iavejuj1UOoqTev6+WPIj3jOqbrQ3Tv5p3q/zQ/tqdSHf1X3R6qHUVJvHeWPIj3jOqGsIbo/yR9X+SH9tXal//AFfdlQ96l3ruzj3jOqGsL7s/yTtTf5If2Gqq+XVV7Kvl6VpWlaeCoVQ8FQqh4Kh4KjuCo7gqO4KjuCuu4K65XXK6VdcrjlccrhRjNEdFeq9QqE0Kl3rvLHkR7xvVDaX3Z/kner/JDyq5Kqv4HXJXyKqvYaeC08Fp4LTwVDwVDwVHcFR3BUdwV13BUdwV13BXXcFdcrruCuPVx3BXHK45YblhuWG5Yblhu4rDdxCwncVhO4rCdxWEeKwjxWEeKwjxWEeZYX6lhfqWF+pYX6lhfqWEOZYY5lhjmWG3mVxnOrjOcfFXY+cfFXYucfFUi9oPiqQ+0HxXoPaN+K9B7RvxXoPaN+K/0/tG/FVs/tG/FVs/tW/FXrN7RvxV6z+0ar9m9o1X7N7Rqv2X2jVfsvtGrEsvtGrEsvtAsWy+0CxbLzhY1k5wsayc6xrJzLGsvN8lj2Xj8isezePwKx7N4/4lY9m/V/iVnFm/V/iVnFm/V/iVnFm4O/xKziz8r/8AFZxByP8A8VnMHK//ABWcwcj/APFZ1D7OT/FZ1F7OT/FZ1F7KT4LOo/ZSfBZ0z2MnwWdM9hJ8FnTfYSLOx7CRZ2PYSLOx7B6zr9h6zr9h6zv/AMu5Z1/5d3xWdH/bn4rOj/tz8VnTvYH4rOnew+azp/sP/cs6f7D/ANyzqT2HzWdyewHxWdS+xHxWdS+xb8VnUvsm/FZ1L7JvxWdTezZ8VnUvs2fFZ1NyM+KzqbkYs6m5WLOp+EazqfhGs6tH6FnNo/Qs4tHFizi0czFj2nmZ8FjWnnZ8FjWjnZ8FjWj2jfgsWf2zfgsSf2zfgr8/th8FI0sOk1r3r1CgpN4ezj3jUzSSvu/ej6v8kJY+YLEi5wsWPnCxoucLGi5wsaLnCxoucLGi9oFixc4WLF7RqxofaBY0PtAsaLnCxoucLGi5wsaLnCxoucLFi5wsWLnCxYudYsXOsSLmWLFzLEi5vksSLm+RWJHzH4FX4+b5K/HzH4FX2ePwV5nF3wVWfq/xXmfr/wAV5n6/8V5nCT/Febyyf4rzeST4LzeST4KjfZyfBUb7KT4LzfYyfBaPYyKn7D1/6D1T9h3yWn/bu+S87/bn5Lzv9ufiF5/sPmF5/sfmFWT2I/yC9J7Jv+QXpPZs/wAl6Xkj/wAl6Xlj/wAl6XhF/kvSftf5Lz+MXxXn88XxXne0i+KofaRLT7WNf+tGqfvMVP3mLR7dq8327fgvM9uPgvM9v8l5nt/kvR+3+S9H7f5L0Xtj8F6L2p+C9F7R3wXovaP+C9Fzv+C9HzyfBej5pPgvRc0nwXouMi9FxkXov3F6LhKqR8sqpHySqjPZy/FXY/ZS/FXI/Yy/FXI/YyfFXWewk/yVxv8At3/5K43/AGx/yVxv+2/9yuN/2vzWG3/afNYQ/wBoPisMf7Rqwv8AyjVhf+UasL/yjFhf+UYsI/7Viwj/ALVnwWG7/as+CuP/ANsz4K5J/to/grsn+3j/AMVdl9hH/irs3sY/8Vdm9jH/AIq5N7GP/FXZvZR/4qk/smf4hUn9m3/EKlo5G/AL/Uco+AVLTwHwC/1PAfAL/Vf/AKi/1X/6iralW1Ktq4r/AFPFf6niV/qeJX+p4r/UcSv9RxPxVLRxPxX+o4n4qk/H5qk/H5qk/E/FXZ+Kuz8fmrk3H5q5NxVyXirkquSq5KrkquS8Vck4q4/irknFXH8VcfxVx/FXH8VcfxVx3FXHcVcdxVx/FXHcVcdxVx3FYbuKuO4rDdxVx3MrjuKuHirh4rDPFYfirnisM8Vh+Kw/FYZ4rD8Vh+KwzxWGsNYaDOqw+qwuqze8KEFTWeSEHlQUu8PZx7xqj71pIoNdVE3CHir71fKvHgqqp4K87gqu4KruCq/gqv4Kr+C9JyqsvKqy8qrLyqsvBem4L03BenXp+C9OvTr06paP/wAVS0f/AIq7aePzV20f/irto4/NXJ+PzVyfisOfm+aw7RzfNYU/N81hTc/zWDNzLBm51m8vOs2k51m0nOs1f7RZo7nWaHnWZnnWZnnWY/qWY/qWYDmWYDiswbxWYM4rMGcVmEfFZhFxWYRLMYlmUKzKFZnCszg4LNIOCzWDlWbQ8qzeHlWBDyBYMPIFhQ8oWHHyhXGcoV1nKFdZwCo3gFQcAtHBaOwqFUKo4qo4qo4q83ir7OYLEZzBYsfMsaPisePis4j4rOI1nEazmNZyxZyxZyxZ03gs6bwWdDgs6CzocFnXgs68FnXgs58FnPgs48FnA4LHHBYzeBWK3xWI3xV9vAq+3xV5qvN4FXmcFVnBeZyrzOVeZyr0fBeiXol6HivQ8yrDzL0XMvRcyrFxVY+KvMV5ivtV9qvhXleV5XleKvFXneCvO8FV3grzlV3gqu8FVyqVU5a+Krkqqqqqq+KqqhVCqFUKoVWqreCvN4KreVXm8qvN5VeHBXxyrE8AsXwCx3cqFoPRRgu1lTS2duh2lTtjv1iBuqXbPZx7xqhY6R1xmtQWCJjKd/FOsLe56Nk/cas2PtWrAd7RiwXc7FgyczFhyczFhyczFck5mK7JzM+KuyczFR/M1UfzNXn8zV53Fq87mCq7iFV3EKruYKr+IV53EKr+IV5/EK8/iFff4K+/wV96vvV96vvV96vuV9yvlXysRYixFi9FinwWKfBYp8Fiu8Fiu4hYzuKxncViv4rFfzLFfzLFfzLEfzrEk51iSe0CxJPaq+/2qvv9srzvbK8726qfbrT7dafbrT7dU/fVP3lT94q6PbFXR7Uq6PauV0e0crredyuN53K6zmcrjOZyuM4uVxn6lcZ+pYbP1LDZwKuM4FXGcCrkfKVcj5SsOPkKw2ciw2ciw2ciw2ezVxns1cZ7NXB7MK7+2Fd/bHxV39Lfiqfpb8VT+PxX+HxVfFnxVRzM+KvN54/irzeeP4q+z2kfxV9ntY/isSP2sfxWLF7ZnxWND7ZixofbMWPB7ZiziD2zFnMHtmLOrP7Zqzuz+3HwWeWf24+Czyz+2+Szyz+2+Sz2z+1PwWe2f2h+Cz6zc5+Cz2zc7vgs+s3O5Z9ZuZ6z+zcXrP7Nxes/s361n9n/AFrP7P8ArWf2fg9Z/Z+V6z+z8jln8HI5Z/B7Nyz+H2bvis/i9m74rP4/Zn4rP4/Zn4rP2ezPxX1gz2Z+Kz9vs/mvrBvs/mvrAez+a+sP2/mvrD9tZ/8AtrPz7NfWB9ms/Psws/Psws/dyBZ+fZhZ+72YWfv5GrPn8jVn0nI1Z9JytWfS8rVn0vBqz6Xg1Z7Lwas9m4NWezfpWezfp+Cz2bw+Cz2bw+Czyfw+CzyfiPgs8n4j4LPJ+I+CzufmWdz8yzqfmWdT8yzmfnWcz85Wcz85WcT+0KzifnKzib2hWcTe0Kzib2hWPNzlY83OVjzc5WPNzlY83OVnM/tHIzSH1isSTmKPZs2wo7RHHsvPwTbeweu74L64huXTe+CNusx75Fnln/Us9g/Us9g/Us9g/Us9h/Us9h4OWew8HLPYeDlnsXByz2Lg5Z7Fwcs9h4OWexcHLPYuDln0XByz2Hg9Z9Fwes+i4PWfRcHrPouD1n0XK9Z9FyvWfRcr1n0XK9Z9FyvWfRcr1n8XK/4rPouR/wAVn8XI/wCKz+L2b/is/i9m/wCKz+L2TvivrCL2TvivrCL2TvivrCH2LvivrGL2J+K+sYvYH4r6xi9h819ZR+w+a+smew+a+smf7f5r6zZ/tx8V9Zt/24+K+sx/tx8V9af+Xb8V9af+XavrT9hq+tD/ALdi+tT7Bi+tXewYvrV/sGL62f7Fi+tn+xjX1tJ7KNfW0vso19bS+zjX1vL7Ni+t5uRi+t5+Ri+t5+Vi+t7RwYvre0fpX1taf0/BfWtp/T8F9a2ri34L61tXEfBfWtr5h8F9aWvmHwX1pa+cfBfWdr519ZWv2i+srX7RfWNr9qvrG1e1K+sLV7Ur6wtXtis/tXtis/tPtSs+tPtXLPbT7Vyzy0e1cs8tHtXLO7R7Vyzuf2rvis6n9q74rOZvaOWcS+0d8VjSc7liyc5+KxH8x+Kvu5irzuJV48VePFVVVX+ztVVVVVVVVVVVVVVVVVVVVVVVVVVVVVVVVVVVVVVVVVVVVVX+11ctf7o0VMlFRUVFRUVFTyKKmSmWmWip+Wz/AP8ASX//xAAsEAACAQIEBQQCAwEBAAAAAAAAAREhMRBBUWEgcZGh8TCBsfBQYEDB4dFw/9oACAEBAAE/IYeZHV1I6+pHV1I+Z9pI+Z9pPtJ9pIeZ9pPpJ9pJeR9pPpJ95J+Z9ZPpJ9JPpJPyJeR9pPvJ9pPtJPyw0/LBfST6SfST7SfaSV/mfaT6yQ1dSOrqR1dTe9Te9TcdTc9TcdTcdTfdTfdTzRuOpuTfG4N+b83hssWEo983DfN83eBB7fH1n2ZtTZmzNmbE2ZtTYY5b/BMt03TfN7F4sxlu4Hdn1o+tH0o+xH0I+tH1o+9YP71hPqWE2GG2hszbG1NobU2psTYmxNibE2eDbX+EBV3YzMoLoiu+dPOnnTyJ5k8ieRPNnnzzp5s82ebPInlzz550rf3nmTyJ5k8meWPPnnzzZ548wU/7DyB5Y80bXqbc2RsCdAnQNxFNUe6KaopqimqPdFNSmqKanuU1wT/jRhGMEEEEEEcIywzwSxhMTJk+OH3ZYtM2zZwds2DYeHss2HgbDNpm2zn4bYeC5vBoOYc/gkXPOac855u4BzjnHOOcc05hzSMwjcRvI3EbjmnMI0sjeRpNggQIehDIEMh6EMghkPQkQQQ9CGQQyGQ9CGVIZBBBBBBCIIIRCIECGBAgbBsG0bBsGwQtDYIaELQ2DYRsI2DYI0IhaELRGwiFoiFoQiCmEIhYQinDO7Pd9SXqyXqJaupLV9SWrqS1dTyB5w88eaPPHkjzx548sbbmZphR+GXEsEQJECKiwIUCSEhWCItAiLaI7ECOx7RLsJNhLoQI6IgQ0RHQhoiGiFtRyIhoiGiI0QiGiIaIjoiOiNpGwiGxHREdENdByI5RDSPYGmga6BppgcpyLCeBR0OUhoPYchynKco+HEyeGWCRBHoySSSSSiBHBD1j4E4JJJJJJJwnGScJ4pJ/hNnbjTlimTjPBJPBJJJJJJJJJJJOCAy4BOImQ4fhhXB63YFUXyLC5hbhGOHmJ6iKKQSjcwoam8R1IakdTcxuqtxRXFWN4gSiUSSTuSSiUSsE7lCGpI3WpK1J3G6lS5JI2PBkcL9WSSSRuo2ySSSScEkkkkk4SSSSSSSSTgkkkkkkkkknCcJJJJJJJJwkkkkkkkkkkkkkkkkkkkkknAjtxlycC9KfSkknCSRRwTxAkSwzJk3mTEXJJPGpG4LXN03DfN7Biw903jc9IqxBOssPaOQqyJ7nKzkwJnMJifAngTJ6EtOFr+Dco20OQ5COmCGJy4vLh5eL+/Ehxac3JaCRv+FqtqWCcSScSScEkkkkkkkkkkkkk4yTwTjJJJOE4yTwTgjv0Vcj8PPFJJJJJJOEkk4TwSsKFCSScJJJJ3JJJRJAhrxdnjQ9Ewkkk5sacScEicEk8AkkkkkkknCSSScZJJJJJJ4Z4ZJJJ45wknCfwU4ou5kP0vQkkkklEkkkkkokknCSSScZJJxknGScJJ4ZxkknCcJJJ4JJxkkknCSeCcJwknCSSSSScJJJJJJJJJJJJ4JwnGScJwknCeCcJwknCfQnhnhngkn8chf2hugPimVYKzMhPdjWp7rF/wBGxZ6rqL/UJ/8AueYPMnkDyjPMHkjyjPJM8weYZ548+eYNj1Zseo2fUbEbPAX0sLbcCMz7mbfc2+5X/wBNnuc3qfSTm9Tm9Tm9T6mc3qbz6n1M3eo3Oo3Oo3eo3Oo8obvUeUPPnkTyB5487j/ebx7/ACOLn5k84jzh5RH1kfXR9JH2EfQR9FH3EfeRH/NEf80feiX+R9iPsRvOhvehuOmFN0PoR96PpR9yPqR9yPvWHfaj71wwmBuBuhuhvxuhvRLVhJuBuRvzvcJd6J6zMs9ZmWZZ6zPWd6N8N8N9xEQED7UbXobTobHobLobLobbobLoeOPGHjMK8YzxB4j1aqi6iJ17vEM8Sz6bPps8ezwrPGs8czxjPtM+8z7TPvM+4z7zPtM+oz67Pus+mz6bPvMh/wC7Gj/seaPLDmScrhK5pzO2HwojU0HJVVfkRwXk8iPiIzIiAbc2BsjaG0NkbY2ptjaEdJtTQEdJAR0ENBDQQ0EMLDi85AwYRtCGC5yepPAJ6sRt43DcwG8bhPUnqbhLBNoSwCWkJaBthayN/Bt7hAZbA2xsjZGyNlGyjZRso2UbKNhGyjZRsHJNn8Ay6gQkv328sb3FWsGBGJ5MHeN03jewW6jd9ALAwbA2BtDeRtMBsOGYCQ5sJLVjDadDe7G9gcnHtpCGNA2F0NnoOR0NxdB5wbLiYmsg0OQ7PdMWI7cKNDsR8SpF6CQIjEyU3NsautOHQ5vGy9uG6bxu8Fu4bhuG4bpuG6b+Ie7hvqeE+pmwwNzubI2Rsup9TPvZtep9TNt1Nv1PtZsep9jPpZ9bPqZ9DPtfFKqftZ9LIeeHzepDV1PqZ9DJahvOp5o8oeYPOHnDyZ5080eaPLcTPOcaOCubvqZP+sn/AGk/7Sf9JP8ArPLE/wC8n/eeXPLHkTyJ5E8qeVPIHkcbWcCcjnjW22kHj1S6LPyg3iZvjcEtRLWb3CTwyYngksA3Dc4BBvm4bxvYxum+QuaE0ydDZdDwB4w3Og8YbnQb/QeAN/pN/pN3pPrQvEPvRt9Js9B4Q8MeMPDHhh2ZKnmhXJXEc8vCsO3HxNBaUZ8AtQWs+otbqPuZum4+pzT7Sc/qc/qfWTm4Oz3w9s+0n2k2zaNg2DmG0zYwtg2jYNjHOwzmHNPtJsHN6n1k5pzeuDzTm9TmHMOabjI69REIasjqz7GfYz6GS/0PoZ5Al/oT/wBjyh5U8meXPP4P5A8phvneMjNfP6CPpI8UjxCN/wBEbrojfdEb/ojddEfUkfUkRrdEbvoj6Uj6kPrQjxo+tIjxj6kI8Y+tD60PqQ+pCPGI8YjxD60I0ugjS6CNLoI0ugjQ6CNPoI0ugjT6CNLoI0egjS6D7EPuTDPuQ5fQcvoI0hGiI0xGl0OV0I0hGh0PpR9CPoR9yPsXoGLQDcesKbz322PrB9YKcvQ+hEmeEPCG/wBJuF4038IJw+hGyWz0mz0njTx7Pus+yz6jPps+2xo/0EuobyEKErGbmVth8CMjtHCsFkKzmXcmJpJFxKRZsjqIozEUObhbpvENRwOcW7BzEdRYn6REjrgRI6kSKwIakNSBEgRIkcLeIYEMLmEMCGpEhqQ1wN4hqR1I4OYgQ1IanMc5zHMc+BzYHMcxLUlqSJakiWpIS1NwlqS1NzAS1NwnqbmBLUlriLcNw3DeN4mN43DeN43jcwN43DeNw3jeJa4beN7EN43iepvG8bhvYW9hb2FvG8bxvG5iO8b2Du4e7xK7y+Hq3/Re1Xe4/s9viBnZwNgiWx2bhQvfwq5kdk4VjVcL1yFnCVgw0wrigY1WtyF/EHk4hR/l4ab0EdOImiPT/wD5cbl9X/8AXrP/APyfzK/83pD+M5z44EeL0OFIYOT0DHLx7KUbkGC7gSH7h8Cwdq4VwKJXkEJISIIIIIIIIwRxAgggggggjBBBBBBBBBGxBGKMEYkYIIIIIxIwQQQQQQQRggjBHAI4BGCOARgvwQRiQQRgjBBBBHAIwQRgjBBBBBBBBBGCCCCCCCCMEEEEEYIwRxAjjAjjAgj0QCPTACCwLGBZUg+BDuO2j4Fiu6wJLSBIjBBBBBBBBGEEEEYIIIIwggjCCCCCCCCCCCMEYRwQQRhBBBGMEYQRhBBBBGEEEEEEEEEEEEEEEEEEEEEEEEEEEYQQQQQQQQRhGEEEEEYwQQQQQQQQQQQQQQRhBBBBBBBBGEEEEEEEEF0kEEEEYRhBBBBBBBBBBBBBBBBBBBA0L1jLzP7F/CV8HYeFY/vjIKaRBBBBGMfqUepBGEcMfoEEEEDQnUFFxkyO3j4Fjr/PEFwR/wCXPBLBfMt9CY+MX+Zkwy9GP/KXgVpl5lnFZPidYXG/zxRMT/bUsEEYR+dapFrg3htoyczuuFXMuKlhcfmwKUCXGhNE8P8AAeo+6uzupuZG7uZmIjKqIj9l+mM6qaKqnl+NAAmfzXHvrev99/wt/wD5GRMRERd12Ok2unhUHn70fej60fSj60fcj7Ufejxpt9J96NzoNzoPtR9qPpR9SN3oPvQtLpFoH7UfWjZ6MV/wJtdJs9Js9P8AEF3V/u/O5mbu7bymDeXPIGy6nkDzhtOpt+pteptepsepteptOpPzJeZLzPpJ9JPrJ9ZIeRzepDV1Ia+pDX1PMHmDzh5w3nXDKURPExoSo2jLz4qWHYj4rj8+BZKCOO5YJXTGSeGSnHAmWRchYSSSSsKEkkkolEokkkphJKxlCgphTgp6FPQpjOEkkrCSeCUSiUSSSSSSSSL0Uxskn8zYNxpiUOwZefFSMivkj4/5hcGvQVzuBLqQx6OUbU2xsDa4k7E+ln2s+1n2M+1n2M+1n0M3PU04e5PRt9yMJH/Aj/KePPGniDwR4A8KeAPDnjjxx4o8UeD4z9/cfGjdwEd31mfWeDbPubXqz7mzadT6GfQ2faz7mz6WfQ2faz72fQ2fc2fQ2fQ2fU2fS2fQ2fU2fY2fS2fQ2bHqzadWfQ2bXqz6GzadWbXqzY9WbTqza9za9WfaZ9hn2Hwd6/QZ8YTwQsNVvt0DSQbIJM36HiDxqNfrHmDzBpDvuhvOhDxxSgW/G86G86HiDwBuOhHwPvBuRvehux9iI+J94OV0J6Oh4jjBmBnWu9yC+A82PufQz6GbU25tsE2RszZn2vBy8iWB5xzOpHWR1kNZHWR1iVtKS5jkgsZ2/AnTF4rvlx54oXElwesG64gmSTwq53QyZyfT/wAGl6l6hfDGiuwxhi/hs0Hb0GbHwatnf8KFbiaws5z5yw7oXoK53QVzkOf5icI/T6iGFNF/yLrRqv4Wg7HY8TY9Bi2vbB7jhQj53HZzlvmWHfCII4lc78J15ht3/wDDJMilqise4QQQRwrj0Mjs+KBqgh7Htg9/woVju3wrDuT5yw70XoXHcjNDbU+A/wAjX8lH4pMri5g+j3PV0wdmdr6K/Cwu+4UIfqPhWHcFnmWex3PorCLQexRMs1X4qSf2RwkEodKutOOMJ4ux9F+2WF3uDxQizzegHyncR3on6CvjS+ygn+ij8FP6BX8chdZ+Y5hqHhHpZHb8bLXKdgsPvEZcCEfI4+9w1h3uE8aO4wmbo0Tab/xJozKxwVDI9J2O142fDO2WH3S4UI+b6DWhYd8L0Ed8zMm2kI9d+pof6BtDZj0nf0+142fEO0WBa9uJF7n9BrXMarCr0wSVmPfHf9HhO+Z8kMaOW6n6KuSc20VPm0FDSRynb9A069/4QZd5DtVg/wBPChekIT4jufRQ+EiVWokOgf6Mh7kiTs95sawHbGRvJZsRTFshMYm1TaUniFsXaEhKervyFRvM+T9AmpPyHx2Fg3ESMN0B2wsF324ULA3xhZ5nwHdC9LlfBlg6fo4xRDq7fQbQLhtIllqki2W0SqjM3QriHl2FiFHkXOgvURSluRjWSGt8HCS0LUTn3RZsM9tGA31cRajv+gIc9mMe8UO7o78dvRDvUdmwr/sZLhXojHcF87gXoK+AZnZCJA5Scfo0ELuvqgTlKTRnyhFkzVbIZgV7OruMkpEsl+g1g6mxf4UD9+yj3wEJxFOnQbaUlleOQm6Bpb2FqKamf/hS8tdWwkX6ClRPfhU84tLLDm+OQNHahmt4ZcK9E07gvndi9BYx2YoD3hP6M1fJUNbUQaaQc8txGecXUQqVTsN0dR6FntvsWtVEkSUUHFTRZVkmjNDnIRaim3WU5gS7Qmty3FUsh1T3RFFrLWQHqhqkWSak0/QWjDMfpj4KFf1Cujvxr6M+PgLB2AuFcNrg6jnF94EvQQ4tDsxOtDmb9GKihJDPIjoDcic3NaAks6tbUK1Khi/WoOTGuGtkPpSKI/blPZm3MRNNXFVmQTwDdV/oT0cgstQxWn+XWF+IidLBlW4DZOhJLNxXoeRtnxxCtHbcS9EiWBfH6mdmdmhGmGRe36MsUbUDi9S3RaLHKZu0ojJDW6Za2RMtdB2ZfOch7GisNDEydQTlZc2dDIYaJzEVNV3pBbNE01C7JldyjD7RiXPOMz2GkoSyp+hVTVgmW3YlOWEUN3PZsPm8bfACu0MlwoV1r+gHcnxF5r0Fc7kZoXYWHMZ3Q/0VbbNdyVSVyUDFXcgGxEnIlcX5FpJZIUjUVKYUQZOMbSIaGOHK/Smg0JFJrqxYPpKOgzowjmBS1axVc+qsgnth0S/0PkYWkghVeBDv25j113U7Bh37wXCztOBoslwo7Fx3R3Be5YNegrneMF2EJfzJJoaXt+jQdELPXmM5Mu3yblNlEAlTc685i9bqewdMGlXFh3UiNOJFUVPcUwZe4IPqKYkV3CT2m5yjCbbB9POiUSSShLL9DuGQNakJJJWQiqn/AHLh2LDvXxQNHYnalrjZMs51x/KO8L3LDr0FfGOzRc4Hl/o5ElWVnmi7SZf8hFjYWTouwpF+WwPwhp5ClxBJBOZch1hsmLKa0w3HIYy9hYir/RFcnvuzphqwoM5Lh2jDunxtC9M7cvwxcKH+PH8w70u8i0V6CO9DOxYm07f6MgTM179hSb6o92/4NMaL+gkTstqBKHJ7zaES79o0InQsjUSh5pNv9NKCITbUYlM4a+4yONNV+iom2ZKwuHZMO8fol2hesCVlwov9vCsZ3Zd5YavQVzvR2O2C4Vqen6Mg9iboQm0nOt/0Nh0FMnPKJVfQNMhJfPGiGGMp5bIgnn2ZTWKXOuQojJSomm5CYymabD3DvaW7zRRGqLMEZJFkv0VedKYrDtWHcPjbHwwZcKVlxdquP5juTtPSdXO9DOyYy1E/gNJ3/LrJmEz15jrrdUgoCKL/AFCTooV/rY05qlKpohuCdV0yJFm2cvmhUag6OkRCrpOrWzECqDP+hdXRfkU0/wCLpB88XZnasLfNguCR4V2xeh90Ky4UduuFYfMx+qdtga9BHdh2Z2wtnIal+kKLAhLytQYmFETNEPlKIJwVKQ1BFqYqErP3Jcip0XyGOjCUU0xGgFsT+jKaZKgzZtdvF2Oxwt82C4HgvVnYGU+QK3CrnYrj+djdYucvSVNTv2HZi0chrf0lVWVcikXOZIrRExeEV/b2Yszuk91uL5U3pOaH+j0UPfgXwmMhiLD5wuPuZ8jCu8FbhR2Tj+dneYgC9BXw5XRlyYi3f/S5euEv9IW5zFpwU2LYfBw+YLiZ3Use5kO4CsvTJYWebPknYYEvQVzvwu4ZLlj7Qb/HIUjJmcrYbFrKQ1EoqqqBbhoG1gdoQRuKIfWUmqtMPfjLVJaUXEI3MQiqHzCWOmmuTAFhmCZQrKjSY4RrKRxM458xfhBa5iFDkoemNWSzNEyy0kjm7iLbIYuFzCkRYzF0GQiGh7iIqg+RBubC3MhQAhSxB5lMyklCypKRFGSv3Rlu8mQ54ppzucajJJRf+h1xpvJDeSpJRpoS+qRzd1JUi/akq0FhA22uRkGDLzHwupJC5U7EYIlPNFsipyBp6+GESpCyS6BAFEk3LIcZLXQCF8KA75DUbIJUiSNYaB5ofLrGzLBZG7cbnDU3XbhGSUzCv+M1gdELG4gwhVZDslglXNxtnfT+4sO6CsuFegnyssHbYEr+gjvRp5iNBsO8Ad/xyz5MeYvaE3ICVFSOuGpTOC2N/wD4k2KGw1hdvIDrXBG01IzRU1xOhM25ufS2EWDrI4VxSjMZnPYcWhNZp7j1rRM2NQq0JOpP+hZA0azMCkQSX3GhZ2c1IgkW/pQ4Wgub0OxHJnb1KHqbuytCKmOaOZLjcMk1RLLJq1okUrsDuNHgt1IyVKIESyBVCUQgWot8hosgVSw6KqmZpbkM3rupuNyc33KtMJoUyaxVaKjXlXPNsl2qiUcF46o0SNtCaSqqRDZ5EhsY6oIR7MpZpSWyMzaYZbjMT9igoraaFcpD/wCFKNluUYaXIyTtc0VfXVbgkQ6tyo9Q4HuSICV8KSBnHStX3EjfTENKLkUIHX03/GyaZS+CZ/KmC7yWFzm4Zwag3Vlr3w90Fb1Ys83wHOT9BYV3A8jv3g/TD/HqlkkTsin+B7ElrE7LoSSThLJEkiSXilkk4JkslkslksnAlkkskkTg3CSXqS8JZLJZLJZXCWS8JJZP45XObdMXNld2OXleeHxL0VZ3Y/tw9yFb1ft83hdthq9BXHF3Ax6rh2gf/ie14WO2q2MQptWTjp6OM7mfIy07Zi9XbXN4fYYar+grndju8Gp4Ozf+KfVyOCbzP2wTsND5vRBnei7zeF2DFxXOPa5vC7ITrxX9BXO4He4PKbYO2D/8TmGTgxbmxKOyRh82xIX0WZ3w74WnaMXF8vjse+NHd/RzO7HcYPO1h2j/AMTRzwxhXlXgtR7+QhSyyT0WZ3A78WnyOOzzcfyi4d6wFejL3B3RniP2H9CYGCV4GvTYFlRt4SRmQYhFx2Fgm4gaZlAmtmatjZdNA/pVuXTISlg5lZDhl2ZoMix5cEWeLWfQf6OlaDUtXU+wjXKayLcQqbViUCOJQmhUTUrcucMNt5/nW4ZohpWrwZDqmG/VCMeVRKXL0WZ3rCLD5prz4rXNx/KGO5YCvR7kNlBrvYaXbvC02Dv+hbBpRD+xHiyplsdJMutTczchpHZOWYwTW9swiSVZLFekXevfIhe1QnqhRUDJWqpyMrtdCJq3b51wjAFXoTCnNebcmK1eHuUxNblFTgSmqaGcnPMXQ7b8fnZmFgzldhR9xkWuZc5elXYs7+XueGzfPi7V+gHkd4wlMknCeBXO7HfjS9DZgk/oQVBJIq4Eu4aVUyGDVj0KIUE85kWjThLTSI01lfQms0zR0WhEnadYebElqMupI1BAQoKm8Geg6u7EfFTSgpdLKjzHl4qM5EBLroSq5BJHacxTejUDZQIM1TVu0JTonRlXxo2fnYhqSx33wI5UojkMfH6NM7Bney188A7ub4uxfH8s0wZQx6CO7HbDntQJkizzv/E6DrjqWjDYpCwh0Q8t6RdgzvpnwnccXYPiyPnGSEK5wY4Ud0OwEOuxpPLf/ibWc8fj8ObKFVBXOYjDv8VwMtfIsPOXTvHF8/j+UZIU+yXOcS9BD747YcnqcKCSzT8hkQyHhUggjlh7nvj7rGGQ36wm1ne5YortIlrdTHz+MpWFzPO48zzB5g5YwOyXueZL2afLFrcNT0k8rwI5Um558gga2woYLAqgC1ENpprKK8S/FWeOqbmHNrPhTYRju4Wc3G2OzwNr5lw7tw5HyeJ4R2QgfIF6CH32Ge1yxT2y/HobdyuMzZ8xnRMdmOQp5JldjpEt9RtbjBrw1qqLJTRZ5TsY7i6LvkXj5ItbN0pG1zr2gpGzcuh3zKBO+Fwuk7LhDMkghaEXmeMO7YokhvIQyxIaSxNPDyDU2EilsFh7gabo9hKBuKngnEt5VFM8xQTqqxl0ClkI+YWHfIhaGjlnMQ76fJ/GW7EUwclCBHqxo3VBJKnlhZzcbLHyLjtfMvHcvUjwtgXeHyBegro+cXmjN22f5IC4+UPW3DT7wmIQu9oyqtLMjfKtnfjbQttE5Y7h8E7WJchtxMUnRDQihbGQk8xJJJJQkd8wpyCtc2f0Ozkw0FIyVds9zqJHKmHfMaUVklnOjZwW1tmRt6JZCVUmG9KDkgObUon1yeuFxznNZ7vc6AMdzukLuDEb8zGqCozuRb5/xXbsVhOyFcm2SBYLhaYW8/GylcItfMsZ3Ti7jj+eI74gfOF6FxnzDXkIWCwj1b8fcPuivQnIYkQMX++BKqEhJJkkM5jC7HcGttSJSuRiubU8ztY8bqrASha0FXlXU8IMEVJWO+FszmdTm9S6dhJta4OcY97i+Tb9j1O+D7qQgijkNdzNsWX3Y084XO6Gaa6C8Msf1Q8jkxST6QQQr0ZtKjDlhCJNxlBNvsVjkchTukduIhbO5BzahiQK3z/iuz4SK2YK487UrD0Qdgym6LD5+Njwn5ixneuLvvSsjEp4ZxuR8o15FmMH/Hrh94R4FMVGf8yDL74lee54VPBCSJJKEjvMOjVavMgbtUuaO2nL9S4S1mqMhbAXkJzjAu4EWhhz/wBQ+K8f0OykujEw5Tc7GX85kVleg7gWxmydO01kM1DTho73kN3ktFFq6eYgWmkZLmZrkc5Sf+A3L3yTENZG56O4GJMhjex9xnsTaCqO/R2AQ6zGJrscz3Pl/jDWUBjcM2PcyxqJOgjnEeiMeCfMZjunDl6TV/IEJLCOK5D7o15CwvC1ZtEi/H3D7wtc/BVw+qYUXJaOpIW0DusDS8zHckjsI7vQ33uKen9izR7j1vCkYF3U7OXHdz+pdnfFmuoS1NKHVETWalHesedFxy85Q7/VkbNQxMoVajWITHlzOkYsh21Dly7qCGpbJwTmdvkleSoh22UEtSF7ITPWjO6R3CHclS4hMnyvxS18KdYY8M3CSLMlGmGXfESvRniv5vXKrtcEjLSENOKXFMKb8Vw+6NeWLl5Hf8ehtZFL0HTJVmcarxCJxO8YIgqStAmnZygmL5zhJLtFYK6BpshlGoJWhIQ+SbkJ3vKg+bYm1rImJRkVk7TlA7iH7sgpx3EQyy4fdRYQWuDRLJRQoceoqWKU0EyBmR6nEUJ1FMxGvWqHkLFmt6ItrN6iqqrYKZOxuMRWautHA3bqtRVzgDvNG7nBekhPItgqfgTifeHcaTZrM3vUjfC/FX23BGjlClmM7+ZBpW3o7HhvzGb1ojssJ8474Xou7H/BYTDUf/iiVt8OzeHwDsWK483BJibS0NYXehZ3Y+Yz8aN0/H2LwObvH6wnhPFcjuxryLMPgv0yf0hK+DsHh8IrXmFcWXTVGVQJR6BqSN49Z+PO18fYYrd0xcaLh9wa8iwyJxqP9JhkMgh4wyH+iSbOHbvDukWecVxIy4TKWpegYGhrEm58bdh4nY7Zi9LDdwJkkkkkkiEz5GZchYPQ2uT9HehJEaMfcqc/6qWiPWbkFFkol0bFSEsVsL+zNOo1uJTRc4x7+0opRDzJMV5P1OgodpD2n8wiiS/QYlwF3aLPMK43cTNJGhPP0i0Uc3CvfHHbePsME+6O+FxwK58rNeRZgSd/zlZ9Oz1GUVfnW+4yaaU4hiVJKK0Bk2zf5DmnMORt2EorWrJhCGaWDpVgUVyuBuNIrqRfcvPyCiwoiQKZ1MlH6A1KNhwVuU87BJ9k7diuKLkHQsOvpB3O/wAG5nd8OR2vj7Qf30PvReoJEEEEYLBB9wa8iw+qU/pEGLL5hZnxZkSf7YnItq2xlGRKuGREamyKBvUdSpPUeKW0RIlCS6pLL9BRHdx4A7iSTx7xmODdxe49m7DsvQdzucO/x3t3FlhidIZU6olxLBXQ+4NeQrHua/Hz+kQ8YfHHBH8HkoPI2DFk0DxmXMZod4G6HoM+bDv8SyO0cTsdudpgzEmTxNiuZvmzXkxOYFLMj+I4ugbzoNkkzvhLTVxECZN4mxUsQuMhCG0MTKIWq14MMZDS4+Ilv7YNwm9EeIG13QUpqaeY9sSr0PCDm5zBN94J1bb2IRJyVPtR9KFAcsm30i8QUZiwoo66FhhB3sojC098bBJxIhRZobFNoikk1kJc8oHNxQ4wedoBlrCkdt5KRdxoqcym7LvIpxkpK/8A0LutqcxLEvQLv9YJCycQJyA4uLJkFP3Em/6IEOZbZyfWRh0GC82EGm2TBWSlRIq1yHsZVVqRjlqmDQUplAhasqpE1nE1l7j8qqqCYrVEmU7CFUSnCBcC9QuUQp0oVIqaQQE3dRq5kRpwGSKhlFiteQ1SEM4izH0w0T23gREcoRKQmJSR8mTttaKepWGMQ1QM58ENEZkhlhyEI1REqaYrSzZsglNMajm1GsebEhWW0ldrWjE5Sevqe/4NOY8t2Qkr3DSto7i1M4G2humHbk4STwNbGr3Fsjt3Flg3aHchiTJ4pLjPmZlyM2vU/wCL3qHpKmQf3PUmNzmzyO2ncD8E4frsod1MK1NULXZovtSRpDhrUSHqL1yw7wKLpBI8yGNJVRnCVYE1bifOT+ogW1Kr0La+SO8Qhi3uwEmWEpId4Kgu2LpUZtQwv92DWnmxtLRMQpLNCHmmCFWrqe5QtlpHplHHBw9px0k6XZ0IatUDkllnGL7RhrVNJFcBHPyF3nxEyJxRoQ7pVhuVIgFtMDt7WmPbBeVNMyruhyLhM+KN3INRnInVB7NdUob4Z8TG4IyfdQwxTjShmsSpzIW9yE64TOqo5W15nKsVrShE7XyL3lbDpOWXQJyQli5OmMZWloRAzXWQ7LGmnlNaCl1VV7GwVUXuQy09hlERAZpm7FNe5iLNExQkjZvVoVbDVPU5NqZEgDqjZnZCcs2Kg17jznh23FI2XWmFebvHO3cKHgXZHdhBSEiCMIGiBKpnzMy5CPVUX8XuFhec1k5De5TvGZrEE8P6x3TIROQaVIoTPlVEBieWpW0djE+WJhpl1J3gZXi2UVKL1fcS1w255plMsrF/kFslpmeXtHcob71Bt+5tAGCyFesC3A8xFbSCfAzRJf7iJmgqXiPcdFkVo60+xQTzYxSjmRVRlHdIQhnBOzem3B/PPK4x28JB+aCpLkolItD2zB0NM4j315RsylzHNOQ0NkI5rpESVaXcDVhUYtDcJl05RvA2x3wSj1BCNjWgt6EmFROEF/qDamEaBU1PRma9YeWaplBfNlTRch3K8oFIqzWCUjMhxmLCyhyLm90aYhDohJSXIZMLOBLFGFya74l2BeK2h9RSYZYazSO2htUJWdxcbD1rmz3EN5QtQd6xpquZBs1m0O9hsZdn3FlG47ktnsKvNrFRR3j1f3qQ1DaOWxCQ9GJnsHRwThNMOz4YwaoJUZXm5xrsHoZ2x3oU04ZJwuP7MdnyNqKv4vfIkYCaEwyzD2mMsu8p3bENDswxizVCJ7tJIDyGx1k9tPsVRUdC7RxdMmKzdERCS0O8HaPBXL1InBDR1IX3Elj2IllRifrWVuhizIGRVRs88MdTNqHYiKe0PK2k+zFMpmj1QgIY0INLtCe1WkjYkjaiW3kY6Scn2wBUJNpqNonYKjJpoqSzWQTsmsHKIxTeaVpQ/olm9hh50UJEmqk7mbiDGy4tCMiJUSAaOUpmTvZUKwVuxXUpyGtyKGAm6UGFPbK8IQqFVIox2zdnMaiZKXcC/XqoLDNFKDD6ceWVNXBaMSpLMfMSZLCzczeDkyq2gfNqPYnz7RZTbKkNxORzyBHYlB1nrItRD7RREJSmwpFK7cg6B4qpESoYs1DUzJk3LC9oQ1JHZajA1LYpTaFHoqryMh8JQzHubpBEAnMiKjYz7MmJmjHOTP1qRw1ThSUQWF5Qq+8LLBmZ6zKWVyQddKeQ2maQkklZeoiA7yTaYK5FzjtMVVaigfHUEDQ0UegE+R3i9Dk6A7gfOFjJOElajVFnzK07B3/ip4TWh40t29sG6feQIIXzCQSEkR0PMdjBJJfJgzlp7ohREUHXOiU9fJi0lB8sW6vYPBiS5SHyGxLc+WFgHzEtRGNDxR4YhLISSsksIWiHDUNSWAR7Y+2M4SSTjOEkkk4SThJJOMk4S8Zxn+RX8HBrVBzgsIpaisWg5NElVl6XPB34XsFxXrmuFDtgXYHesOvQuFfmHbh3f5ePQjCMakYQRxQQRwwRjGEYe5y46OzWCh2aw2eFM2e+LulXMVbP8RLvVJDv0wrbBX5bElerDFOBdxSSSSSNnZF2Cv8ALivXPhQ8K7VHdj5YiYJ4kM+ZnZB3f49DMrVsYfbRGHUlXBoSuiFUywRmmK6E9ZaQJ5UciVUF4iiKFBpn0RAsUKDU+xCFtYiBq5Mz3ijgSrA8qZwszo5Mi9vmNQ5kLziqCVkKgfTcpqHe9tA0c3MY1y2gdCbl1eCepComTIq61usOcsHbk7uB+Ft1U4NOQ3ipAmfsavHOt0ybxbC1oqqVOvYKZ97jpujBMtDUQiS1ITI7cDaLKjKfhBx018USXbxx1ZYE0zvIWxskVKBe21GaFUvNgiohrQTzez8RvWhzrJyEEdArjlnhucsII4WG6Zdgfi4snoZ2o7sOCfoXGbmxJA/x6uOwxoquCcckJwprqLY5IvJVRzSzcHdBeDahqhP/ADUVGJKq0g7edgH6fBFemZWDrc9wRA+VUa9rNxh2Y7IduyqdCJkgVUrzhcjqP5Eqved88GhnsiklDqMo2qyNpS9C8dVV7IcqkpgIUWSS56KQ6c7mUQFMndjt58k7IakEKoKeWkO1gl/uKpIrIeVJLfc7udgd5wiNS5Rbia0MzJbBW7+HLmg8NaV3JBTkez/EI57Y3oQgG04eMyGejC7y4YIIGikl/J6CFxO2D9id2FJIgjCOBGbmNz1B3/Hq5AIJtr1ip9ApB1Kdt8ZqiUTUiBfXx3Qah3G5qC5JWtuRYcUWZAQtkSQtEGJaeTJZN82WRCdtWYT6S8zXGzO0HZC/kYlTXdMCX3WComdMCN1VUdw8PgCPtNiGgtXcNnW6KkVvMDDXS3kq+4VNk0VOTSzG1XMdkzsx8g7cURoYm6hmIv0FBQ5UdFh/cbMQtBaew2WsVfSnQjSZIoOjJPZCEvITpLORCHNCnU5ZCb/gkTm4ehZKYFegkkew/wAR2kdLhdwYdfMPuyL8F30DRSK/kwPg4lxO2F9qjvgoJEEEEEcBf3hzv+PVxOzfGkjTsyjMTlEK1Jai1eSKgVyHIskoJDbSvclojqTrMVVnCWYjIS5b0H3UEEpzphS+0Ea2SESEaMXKGEbKUWNglA+0D60bXoe+4Iy2dxWdduRj0HfDZ5ofWBep4xrZLCTuxZCagcXHKiCFMzcRhLc8zQrXTW5WqYCdWglPKBpNNNSmSJ20Qm7YJIIhLBQrlsHISkKbDWaGJonkyRFuIeS3EU4Fd/NghhdNBqaC6Gz1mx1iHJajPTBLEsXJr+IjmilHe4rnNQ9uxi/FxSNjDdMX8mFb4i4UO2FPtjvgorinE1BgO7/8ZiZWou9yZko9A5ZxHxcMk8AM3L0KFbhRYL04+0d4GJMkkkkknBFnvhjv/wCNLpDHc+NIQFmCzy4oIEFh+QvfL1pnY7edgjvmAXDGCQkJfOAO7/TMp3qwSsZKaMrtLZmsrbmm7qEhSHuDElFFVvoNS+wP4EmlWLYgemlOo/0WbzvJuqhOPUTXePTGZ8cvfLB7DiyeC4LDtZ2I/UjgvQyYsAd3+mXT0XGJjuUrh12GjmBxqDtCkL7xjaJCeRlp2FUXqxZirhAk1Mt3G2S22kw7/ou/aHde7lh87DN/lxyScFAafZP6YHZepYU8iPtI7gOKZJJJJOM0fIsWGO7/AEupLJwSyRLJkslhJJJJOE4Ti/y6xTRESi0w+e3NrikEEECCwb/rD7HiWfCh2O0j7aH3YoJEceT5FmHO7/JwSav4tcI44fBDwjCGRhD/AD6Rzj+5mTzmJNLLj8EECYr8p2vFrwosOyDXQQ/lwy4IIwgyfItwR5/okaxMyvGvYVvzJAUmlCPqaHGqKbQ8Ld7FEzCSQZEF80kZuWRrJQShU8TYEMWXKsETnN9BlKloP9uaBGyN6xemqg70fZ2LXonLOxpm0GsGydVT8+svs5XsTMM+HL8FPpA/+egnXBcFh2U+ND+U7D0WT5Mtwx3f6LVliu4nuKcmxJQbHsJhSJZRE1NUJzlGKsyWF6lzbinmWmUDGU5IRSlpvNn9w28uaKKtKrQoJd6sdUmU1zVGfAHkI7l/n3mhIRFcDtcO5HwSSSNhKPn4ys8FwWHbT4kZ88XoiXoPsMtwx3/RFbG3TNg7ljgngJxOLKBimWYgNw3ZEPnZKIDDkRd6SquFfsNU9sJDtiShQRWXDQjHdCRKzrCn3E9qblkNyaTzzFmzujgYYKlUjTkIfOY3WPQX5t70ne+kdHz+jrgsLfKfGj5IvRF6D7DLcEd3+iUahqRJKySwpoRoCpkUVkkcymiKYe2FHdYS8JZOEkvGX+gqsrUiWkrDuTP0V5D5+P14rCzynwozMwEySeJ9plmCO/4DdilZHyeH0M5OcGlw1vmXUpysE10VvZ4KyHyG8klN2kh1OalEm24QmoU/PBUmvmE0Gya1GRAS1ZBEo2kk6RchxTVDAyErvB08o5BiXJdYSgGrTwZBK0GBkJXJ60uPBhLlc9CI1bIfkkhph2hciDVGCJhGI08tRQgtj2uhTInf8iWIbhUwqQlsLyOnvg2py9BzdGpJmjjLCliSeWGN2m5GW2EhrQ00JfWSSjApGfZsxUSJh5hMcOiJqi7lTa0D7UpGUhLORk7CG+rHqJBJQ5YXhRmJmhUWjaijtn32X2+kLaqLIllSGY9Aj0lKZxqRyluiFpLMLzoCWKO8xiEsqENbhVkQrNCuroqdRCjHaHpCNQoN1OEIVLMpMcxE7kSUpWP5iuiD+/X0EjBBeoFc+ct4qz4nY+GfCjMTgRJJPC3XFrAnd/z5iW8sP16euponq5Qg8kBitcgs52HJsusiqtrNQHRFutTuY+U8pj2Xp84Zec04c9JvY4tNSplAzwMUKodycJaDR4a0wvuIutzIFlI1x1MSqeZYq21QPumqnJSpjqqQSXDzRB2mCoyexN/cQntxAc2IbzxunhShRJCQOi0EXV0NDtJpErKHMCuJ5NDiojMoe5oIosTOwCnKlJKVhEGYZppFLLVQrY8LIN3ENmgKXWYl7Vmg7ckmlUd8HBXkJDzRlQENzVErFzCN7udRQ7NVxXhBRVydMN1DdtJ8qzZJraCaTS7UOpObHP8AOKwKYO0lcdzcMKOaz5RpoqiHUGL6oOJKb11Db4RqUgg9XqagqyEBzBclzUaDtP5McEX0iwUDv6BuqMp8pZz8SzwXA7FPsnwIzwTJcKx7tjQ/56NqWbC5OY16aQ1M1mB0+D9xPIcMwjcWp2EiudQx4s1rQh+quRp/oTrNiYhGL0Z8Ed2GdPHFDHcoKUS3nIx4R2MhyVRq/iUShSq3JPzIlh/dx4gkIRUTqsvPbjGR0VpPwq7cb4+4Kg2xchfVSzoRnCgxW9oM5bdgsHqdRyqhZSJeopwZ8qykK+X9FSrIRL3UR7Sz4X28QotNRZu0lWp/aU1KbFanzMqUm8IZZkAhGqdcxr91CzCmclqOxEmOtQ6to2UQ1CoMfcYNz3YdhJpB+bq4EHUYRGtYLuNVehlAjiJJqJdpSTNEjRhCHONLDkKThhu2EPSirkK6N0LI1DedNMjUktSWVSy7KolyB6MyFckRmjUgplrboryU5xKyAl4Sm8Ca0liiEaS004/m0OasWd+No7Bl6LvM7n0FwM+JipQJEEEEcCddjRn+AZuNITkCLEFKHoVnKhurIrV6X3LWIyd6w1aM7IROsNQKfNNosT185kUrhLC3CqFNqwyWPSNyWcx0NsxKNZronPbSmYr1boGtMOoHlpy5qMdZIYwtNTNcFNremBtrkYm1EgdajMVa42ItBqGN8z1RfmhqZsU5HKYxM5BZC0V4m7HiUKKaFkESEslQk6pZi/OSLKCtg7z2vUnU4XJTWEkhFREDFCw4TTBRguWwTEwlkSntQxJp64UAs25AimwhKNLMeDptbO8CRGm7BKZJHdwWTXIappb5YN6XNyEkQiWFWhOpEphOpDOWk6jbdX7HiCIRCBplDSCmiIVoRs+mFLwp4ZJJwkkkn+dpO1F3Gzs2WhX8x3OKxWC4GfAw1gpXod4LWEP8dGMYQ8EmRhDxghkcUqbMJWqJWqKaonQwUZMmUSpJRw0TwTkJWy3b3Kkh8iOgnTBtDU+Z5McWBNiOjlaRQ1KdB2i21cUSvmHcNvmMlshLMWStNiJE9MJuGkiIZanmRxCOQZDbsiYLTYgyWgUNJogNNuDU4aEQUig4pGQZKZNWuDhDauRZSMht2Q0VKEJpSbjoOUZpuOhLhIwTicDPJCLXNhQYPQ2OgdrVuEeMJRBtCDk4yFLZPYmzMZGkorldhBM6lMTkZiEK7OwnqJa8iMVGQclnnZP+Jc54doLuNnYs7jAd9xLBDxYnVyYCtglTJJJJ4O7DUHcDu/4zaSbdkhMRGZtDopJlCZG2KQyFWgn9Ao4TCUJZqRl0SIjLmig89UZoMUZI0KIxsP4oZgU0ClGFI0t3EY6yIQ7tajWMroJPDiURJNRLyL21EE2BiHEn7QjS0IzDWNzxj6mp0UjMvLhOjqhIJ1mMc406VGLmzCd2QtZ0HElEe8ztJwQtzDhRa2JKARYudkUl1gcWtZBSb62JJldYGVlUZiJ76hz9ZIaovFQO1k2FnPo2OkWKsqAihJJXctuRmWVQdxZoQoWyKEL0yRbQoPHMGa2WxWXh1Y25NHsNaVWoRPnk7EmZKgqyxlwK6FhqRQYEbZ3M1V0ITfDdEL0JClW4U3MNkyaSImW7IVM5NTtp3rI3KncmMVOzDtHkODMXkaWgkFNpC5JZCmy5Sj5IrwPPumFZ4JBiUdKbi/KaJRciFkZ/TpSSKU1pQtdkCNLRSIFcFDgULUOlJM+pV2FmFV0JmqtsFUQmpIjxFVq/i94TQ7N6Bs+WQ9/0npDxYkp8giWFcvQ74Wjuv48jqUCrXdKkHeQfinc8JVkt1Gchb0HFJqEKt24qlYP2/wAj5gnSXVG0Ty+hPm4ezeE1qWXI2JJI0G1qgmtIkgpTZpMc+xnfKvODMTo3aJLRTLvUPHckUmiiZVJQ2M6gIkh7j2FiarRDPhCbWaNeRGPpewyRZoZjKzqi6tnMkUmiZusRSq/qhmSC/wAmFOYjs80PFdeRbaM3ga0rIK2pXaoSCmIkskKhSp0Gsdqh3KuZw67A1ORQh7Q+R8cm6SZhVKKSq3NRn1bcxri0GPNOpGUpUZKtw+OXM7+ZNtEN4rdBzzYb6MMZTY4lxIgJqVExkKRI2+J1EUVZyKZsVEZGb3GC0XRPTyIBN5ONK4aorZIEUWTnBkuxEUvFnIyM3nSVIp1UZBGW6poV/F6C5NykNXDpKko0qrpArNpIRWqJp5/2KQKRlJocih+m67MaXe+z/gTxHsw3XjZ8rDu98YLBcOfkhdkQS+jneCxHdGf8ZwUMqMeV6K8DOtYRwmqgYqw8pXYAtok3ww5IumYyK95DgOvHJAOsEc8kbMvDdMuCFjvZFZFurGBQtrQkrjqcZx3SroxEPkCf7CzUZC9GmisQwTURign1JPIR4aaiqJlaGhG6i0ZkT3mxGwgKZImMq8F2RWoj3yJImoTMFUictnAxJjsyeYK5pbhnnDcajlFmzmQ/yl1qKIHvEICnpROcx71y0IA9h7FTGJHYhA3qMcXZQRVjRooGuID71ZCnFLFiGnBNyTXUWpcaFZlb5lqHSvQHQxjpQiXWoSnDKB9fabkV5tVCHYSVC6+QapAMbIs1AkGdXmP1ATNCDy2SJJwkw2NW3qSxM5sbV9CBtzT7lNIfUmeD+k82RMyKKabuJb32YjujubvqIkJLMbVr5lDcJaITLCVEtmcz6zGiaBLZ2HgzIs7mqbKU3yEA0WeCDFbBmQPcJ4qusMSTWjFDUzp/DvhIwJ3I4md48O7+dk9E8dDPyQuwIhDL0O7Fi/k5pO6TEotCwjQxnGeCSScJfFP8qP1iLsB8bF6jG6c7wdg9E8Xkf0QrLkLBhXodzLUd/wDlWUMFXFEFaZjsyBaoJ8xsxqMgyQOG4oMtKqzaE7qjCGeDuZJCpJ9UOQzysii0+gRrXQQmZ3ZLkOSPMJppI6aikwvD1giKl7BWyT5Cp+fYTksORQdLbm8MFFJqE2Q0DaHlApm8LISoStqRO4yFTYbiFTF1m3AcYd5buYrhMwRryirFRIQlKdNg0rBui+xA1BmJ3TUEsUyoUI2BmhjIuLUBChMhIgVSTBqdGYqLmPIPNRXmaCSIoVTzIswZrX8Tf0jnzIfG+Dhe3yeguBmuZm9uAV6wni7iWHf/AJR9hj4Dt4iRWjCCpLeqrAvOyjZKa6Fb8qQV6S2dDRxQXBRJRxUjluW4nJKFzIcJ7gvbqBduoNUyHsaBAIlYioaXsLQZBCm5iiF9nMaruxFRKQSHJy6Epd3yM8497GmbUyQXIK0lgzs6o+gzmUXhmJeRU09sfykHJDuqknUdBUFsnWEmbeUtEO/o1wfStOSd8imTgUL88VOR7mVRCZZDpCrQ1ETZX1IxpyVDRJhe5NVgJS6V/FqeJOiQNW5rjgeFdpwO3yeieOa5mfki9iZK4VwOrMO/yeT5C1qJInZ3GiFBTpbzmOHKXVIiXUkKRUR9QkKLmPdMAnY3I8hSkbISLJpqyQZFQyITNGRIdWXwpwgf0ig05DMuizdQoEuaibsT9bavA5qo02zFfua8zN4d3EAEBlo6SQuglYrpkD30oKaU82g/iZuCK+AY1/jAyDrWsLkXpkpQ3aCCAyXuU8cRAlHUTawmmQCtlttBcJagTZsqiwbEeZYPj+vBBjbcwm1kgX0c7hWVnyF2nyZU/wBzLyh3juVFSM7yj8ozMlyH6A3LCNjmhegeOfMSe2C7o7CL0O8Csj5/5V/xo/SFL4p9DrBW5ONvBLCD5lxZ4njnzLD2MXcHYRejlh8r9Egj0G7QueDchofMUOqcriVQkt+GY5oE5FoEcqElFvJWKH4ufQj0ZL8NWHZLjaLCQUi+ZYrBcB4ruIyZ2oXeHbxYzxCshe9+iMkNAXjUxxuhd8TfsT15t7GWzFRrmKnobbY+oxbMTdMtcxg9TgIstx5fk1ZK5SKBE+3HrQrKu13MPJDVTn3HjFNYMtGVqzLjIhcWE5KP0Ma6opGQxBEMlViWiOolPVcGQ5fwGhM1TSBLjSK1MqJoPREDSh/IKF/WmRJwljO3cbxE7hHyoXAhXxvFd1GY7afMO1i9HEfJ/Q3cIlXG07rVKuCOo6U54q6rojCVariYza5mMmURhJUTMs5IJJ8Dd8n7BlTUKy9hdaRVvcTz6pUiFHsFoqiKnMeySlNKBxRW9KaFVVwu4oThycXv9mkocDQmoTUVFBDQRyqRqJIuapqLkoT3NJcHWBIHM8MlR5Rqvt+Qvhf1u4YWHaON4HnHwC97C4c+IXbGp20XenZxejlh8v8ASJJxn9Bu+GrsR6jTz2Fh2bjZ2wfePhFz2xWOfELtjU7SfTzOxi9HEds/x0MgjdEbo9zNRS9TyJRToayVY74zhF7sawPkyXhheMiF98cDHpzGpq0bHjTqJoyENNUVCd6x5cYBdqVxwmz0kipTpJGwbBZWEDkS4ESAbhFH2mvMVUmrOxPjtNBNVpZTYdpSKqgTILkRBXjUIMoN9MDUUNUQk1ixZeSWLlNRNWsMaG4ippw0ClWeIjcVU2qkmynhwhpdEozRQTTFqkQVTQswq0RxKDLptrLKw8K6SKlCC0VHEpKaDs6pVAyrahw0yeOokSnJASTmyFgJhHVJWFMnzYivfxEjXWJEh4qpKm4jkzVQptGtURL9zuEKzEynIdGjNfctnLtR48iOkysBslP+RYiS3FbGXx/AzMsOycbO1Hdl/kPhCwWC4N2PZDXmdnPo5nZReh2xkWub8bYHB2hP7ibMNyrn3FQXG2EuU3YZWYdogJMtIhLRaVsRvITcwOk06YjUgoL7zBqGrewZSqZeYgpCtAz1caqRIwTSblssOOe4SMUqqufWNyHbEBWIFag8lUdJrspjJNJhnArpBYGfymRj2oe534WLCXdrDpXusRzM1jWSMJOTN38EINbTUiSuyxSURJNmbV+YvguPthK5Rq2E+GdGRo1UzGXs6LSK2aJrULD0hhDG7korLVHMSpljchPgrRqAuI3roF3ad6BnMEsKaks3lHJmYAJAtHaYnRcOwZBJpQoyKg2qNpaIViUiCKkEQZ5FLzQrbK+YmJm1YXNksTQzUJkEVnJD9D/HmXTGruU9KeHJ8jMdjtXGztx3OAJ0hcC47sBrzw59nM7YJ+h2Aj5X42wXPmNG8DlXkIqMlB0UJSNVDNOtQMdabXMyDBJvMqftCqbBpCxQTVmivW7MZlXBwJkKvcUBU3IJzpiE0FgqxHGbRIZBLBP9UNTEyVJmKto1TokPad3KUKGOC90TEXiueiN7QlmSrugE21YnmO8im3NIQ6nko5zQxxdCKdhCngjFLDatNjY0KEX7iaDarCkspvImWkOr5liWiu5X6Jke00IgELJmK+RBQqK+zLMEh3LYSBoki6mdtCTHFAhBtEhqmoKuK7YSqchifIS5M1Z2RUz3KJlImcBNko0KDC8hNCS08qBH4hQJZDTNse+aDIFWcptzuW3Hs8hWOlJBVDRymrobmFFAwmpspoSpDmE8MwzCtNCsDmNBEiUibBGJzLIiQv4s4WL41fBV+ms+RmP0GZ2rG9UZYvh3Y9gP+4Y+/mdt9F2IrC1/jsslib1Ja41wn9VvxTwTxTNuCYNoicx+jTthOTawQWCGLG8vx7QKJczsR8b5Owi9Dtf/AAqYxsIvwLHUYuGOHkdArOXogy3y8E6KwQxcG7HshnG52QfaXyJ0IuFfxpLUUmv4+LM5vQ5vQTM/0SmN3g8LvGSOGOG+P2BgyXL0eYnbM2Cu4CwQxY3F2PazNzO1R9Dc7aL0SvzvM5mwhvVktUiFQi0NUjYyGtuQn5lMv0KcLcNX6U8XK4+AyO34YwZ8IzcsH90Fghi47tYvmfGj6O52kXofAMvzoQc9CravsRJTVkqyKolBIIhYSg6XoS1TQsZMqnWm5JTPhh+l7i9tPJjZSyiVNENOJuZZdbwZbps1/Bz6F8WxTnjM4Rw3KcEkiVSUbx0F2Fg/obsBn5cKBFguBdj2sXyP6D7O52YXofAF+cyD+iJd+bJSorEOwmWrPaiWbEtRToyWcOoc3CdK1ke/k9CQc0KT7EVDqSyQ20kTUVIpEe+ROnVwpEOv2JJTlnkUHiBjoxBKedR1HOMfhlnD02yP3QhBuZewuh7pHlZO49mPCod5AWn8AIewEv8AGWKiWDeFymM8M8EYb6hIb1ZpyRl6Odyi32wo684K2LFwbsezi+Z/Sd0exi4Vj8bDt2EySmv5mr3Psh6ZC9WVtp8hJWLhcNBSkoqw7Ui+hXp2zTuQkUslVlpGbQi4C7zlPw3W85lABMvloK+Du2E+R8eo/tAmrG4xKf6hf1O5u5VJbRrMKa64ewyBd0nYc9f/ABLLzDaodw0rocGn4yFMlMEs8J4eRXhkckcVyXlgrci9FvBWOWMIswQxY3l2PZz5C32HensQuFY/E4EhTMV/MPZdSycxkUkTjIJp2ywbSE2TDlWDsPURTNsdiADlJ39sRKneeo61Uc82IW6QXuyKKrClaOTSz5l71j+EUQXFNhlEqZNgpO0DMdFU4TuCslk0VV/6KPf2lPZDDajsTNWne4/D29BvIrwSR61SCJMpYdgjI75+i1nkdhwosEMXGdnPmPgncDtAvQ+Lh2D81EnvQSXe2RZWq8BUwuWHYTA6jo0xmUJdiEnXzt2OSiXVX9EKnB1baIXfCKEaKaxiNqTcUyEmKnVmHy2jo2bHlPZzY15MqDZgb9lSjQOZwWu4ospZ8xcMJg2I83VIWDCfiqL1446kLglI2slJM+YTITNkPkKMGo5vRd28h8TCCwQ7CxuLse0ls7/DnbBcKx+OZHZ/wjThw4Pf+I7PkXrZEGXZFzFN4w8I8CCkl1+cgHFqvoId1yFb0IsE6/iJ9GeC+FOFLiqQuKhJRl3jDbNZ3eHzONnYDqvJhXdRYIdhY3F+PbcPuMP9sF6HcLDsH5m42F8BZYB2ZlxuaZRRu9zFAHKVe5WJKGWfnp4pRXBL07kGtvmMl270wRnyPQdgfAwS99KCtgh2FjeXY9rPnxVu2C4Vj3C/Ngsh8BaBfBhaD4mxHMvbCpe7eFwsfjdnDX04xngWNicKkcaHVkkYxzYxRm4I2yXpRmdqfFwX5HwLF24d2PYT5MRLtguFY9whfmuaox6rkTzD9yowalFF+GBewqG11Jm2oP0r5FRL8W2kVfpQvQq+KdiuEehLwgQovdhU9q/cnMQps36IPAl2p3YvcmLHLh3Y9pwu+xkC9DsGHbPzVV7ORwOKNlSA6htJS2Nc0pqNMi0YRQbbQleXIiS6B+66vCTc6svhDIIeEEEMiSGRj7lLSuRyawziVOg3YFzcG4odmnyE2mEbVx3Drd/w3oI4eeNPTlLCrwjinGOKTSCaEkA3eslR6CESNKinos8O7Od9L3J4oyFwLsewlo7zDnZhehc5MO2fmmVM10a+R2NwpGqEP6laSoKjkm2LQr+kWH5FR8rsFy6+kSm7zSc03BF1zcheIb0IUV2CmO0NkEkSqJqO4j0JXfmVsZKHAxOFhtt9RnJPaq7hxhqsDoSK04cF5lEBkc0rXQd7qb3Qw7ctL2Hcc0THpl55/Bo0auw/bRcBYl4UeQxzS9ljlWWUKMs/Ow7ZcW/gTBLfHQnCmFdOKpHFPqysJpbI6jt0ryFBJCouPkKPY9Enh3Z8OXhXeCMuHdj2ks8zuMKdiF6HYPzqODlXXdCaRJYk4pKzFe21NBZH7YTLdpIebKMh+rUqoVCeRmqJC4kanUV3SwuYvJW3aEi0emY86Si7DzN0dFhCBlP2Gjbs5LIdomkMVtSVYDbKLcxWRWglMtiUhmUKLIfCJJCwu6RqanGfYSkkStWGO60z2zh0o68IkyU5Y6F5zPdod9pCYiw8kZBzoMCYz5TkPmKVdqPdFdIpAZG3rslqx9sa8MYThUjgnCuEehONcKcE1GgsJT2IS9fLmO23TH6IPCO1nb4LXngjIV+Ddj2jC73C/bheh8DDtH5vNT5bDJNKv0aErLcsEahtcyFpncbAy5NiaV3HNyLzWwQopWTEsRcWzfcZ6FtkuiUH0Bc4iXdlWa2sEiSWRe2Ek4zhLJJZLJZLRJLUklkv+Ehb4BLH2wph74UxgjCcK4wuGcK5Yx6dIPIQ3USLNilaiQkQ3bJq1kKBOUK/os+BLH+0zfPBGRnwbsewFjnimuzei+Ph2i/OJca6ktq8zJkqqkJiuygSy6Q7k2QTablOpFVKMcoJAQ1WkllOZkhHNm/wzQSCRcCnTCmFcZRPHPBXCPQ9yScakY0JeNBYdgCwkkNa6aBFYkp5Mah4dxxvh01M+Z4Iy4bvj2IsHesLduheg/bw7R+dcNQ0U3U0ZV/1QmBrd5NU+Q9XvHu7UV6GiKKip+FaK1SWFi98KkblCT2KkbkYTwxxyThV4VeMelMIzdRJlWzIMQ4juEqT825qNQRpTulh3PoO54F3uF+R45GeNxdj27BdywZ2yF6Hx8LuRfoDfdHilBkvwrobEVdxKCOGp7lChJUrxTwVI3wj+I2kbWQ3LMsI00bBDnIpWV7xVCKwMhbyejJJkyT+njZ3vgpI++wRlwrse1FkfrsK9kvRfEMhkW0R+yOhHKpJiUPGMfYqQyChQnighcS/j1/q8CHOfItGIhMt3MopGzk9QVqHSG4MH9PGzu/B3199gsFjcXcEK07pl8ewQvQ+PgzOb4iaQyU/2BozNiJdiBIj0IIRBHrZ/wAfJAsXimxlJP8AiaiKIUaY2yqG2o2w8p5BLcFIYRdy8bO4na4ze8YIyM+Bdwkd88H7QXofEweFBOdAml66frUrUYyyDeUk1ViCRBBBAl/HbgX8epuHAzrMhJaJDsrZGygcaj0ChyiKMtyeYg8qmUxk3OHZ+g7ydhhT5TuAhYZmWK7g7M75n29jsEL0LfLhkxkTQZIMZSrfqErUgR0JiWhOtFdcENCPwLq/49cP+Q3IhF2KRndRaYvoKV3aseclmZKbsaJ5dhGBOHeKiqk2K0FIUKFoI7bjZ3E7bDlzmd1wWCvwbuCNo74WvtQ7RC9Cxy4WLhtzpozMNhkfokokkkngjCPQXoL+S3CF/GyYzPyJMjFolE6y2FEzjMnWykpk3CpArNw25JpKFMKYtkI7DjZ3sajkdzL/ADO58Kx3Y9oxALX2odoheha5fRUF+4WOD0f5qUThUqe574e2Hv8Akrv+NS7sVU0sFrIuFBUJIiO+QSNLuhdy9wioq0TohxrHtmxRCoK7laUzBIqsJC9AGd/LB3k7o73guLdwUh7wWvpQsckL0LfJ6bVy0ZrD2FDUpz+NlEklSpUqRhQ9iumCHqQUK6YIepBXQgQRsQyCuSIZLRmxg2cOySNs5DWJaEsCWmFsGwbBsEiRIkSJYEjYNg2CRsEiRIjdEiRsYUhbEISII5HuimqI3XU90ewjlgkSJGwbBsEiRBG6KarqIwm5uR4claUQs1S4Vc3mWRRqnQdeXWR8UxnFObDxCb3ZTQS7i47pqpyFRTvHpd3I/twm+d9wXFd+ALeGO3lr2EvQs8uEnY2zbNjgqQSIc4X/AEYRsPc/uY8tjWbbB/ejd9DfdDd6D7UeN9BV++RfOYL5Y8kbnqQyYTLadTzfGLMob4Q8IeCPCHjDxh9aNvpNvpNnoPpRvdGOMeENj0Nj0PHGxG26G06Gw6H1I+tH3I+lD1HokzVBdDQbzDw06Hnzyp588meRPPnmTyrPInnzyR5U8yeVwt5E8yeWPLHlif8AQTqdSurK6vqV1dT6GT/oJ/0E/wC8n/ceWPPHkCf9RP8AoIK6vqT/AKCf9BP+grqyurK6sjd9SuvDBB74V1ZOp1PKHljzh54nU6kvUV1eMsl64QWJKlcJZXh6eJneC17ljC93wXFd+B3oHO7MWrkL0LPL/AhFNChQoTjJJJJJOCScJxTJJJJwkn0ZxkX8GeOeCVhJJJKJwnCSUSiVqSiUSiUSQ1JRKIakNSUSiUbhKIam4Q1JRuG4Q1IEDcN7AgbxuG8bxA3iGpA3CGpDUjqQIEdTcIEB7iUQI4JIEonmSSezPZnsz2Yp1FdXQ+kEP/AV2fQd4Lfvh/lO44LFY3j2ccv1x2wsXIXHI1HIStSSGpDUlakNSGpHU3CGJyMnZ9CXqPoRX/I+5Ef5TwZ4c8WeFPGniTxvBJduup9zPvZ9bRt+p5w2uo+ln3s3+s84eZ4XGb8YeNPEG36Gx6H2on4n1g+sENfQ3PQ8RhniOOfcXPyB5k8yb3WfWz62bHUbXUb7qb3qbnqfQz6GfQz7GfYz7GfYzYmzNjgG29LMJUiYrxJ448MeGPDHizx2BeMPFHjjwx4Q8IeIPGHhDxB4g8QeMPEHiDwx4I8UeGNl0PHHhjwRs+h4Y8MeGPCHhjZdDwBsCNDoRodCNAhaCNAjQIWgjQiFoimiPZFNFhTQpoj2PY9sPbhkn0Gd2G72XDexhGXCd+HPvp2YsQn6DShDR4c8UeHPEHhiP8x4Ij/EU0dD2XQ9ljLJJZLJZL1JepIlkslksknCv86Wf8B/qjF6bO/Hzsvi7iy4rvwdaO9nbi1Cwj/zFnbnzPh9IuI78EWqYD2EtCf+Zs7BnyMBu40vSE0x307UWLl/5odi5yL3NwMIQuI+DLBTzhZyCdBf+Zsvch6cweCvf8DvwHw5MzrLeWWoX/mbLnI15h98tPc4LhQ+AG6WH7CZOQvRnjkn1J/Vp4JwknCSScJJJJJRAgSSiSSSSGCSSSSSSSdicE7E7HsV0ZXRldGcjI0EaCA2cFscOwG5xg2uM4GSEku8+cTDqjucUMWJ8BfGfILOSWonckkknBOJJKJJJJJJJJJJJJJJJJJJJJJJJJJJJJJJJJWCSBJJOCBJJL0J2K6FdCujI1DmEahGobo3RucJvOEcbbw2xgts5ZyTkm6jcRtsI2BsDYG24N7tCWAgYCB+1m37G3Nn1RtOqPCDxA8APGjw8j/FPqUn/PJ/xeD+CefPJnljzR5o+sz7rPqs++z6DNp0Z9qZ9zG4LdFvYiWNjDDeYnnZ5Oeb8QGF/wD8SPFo8Oj6aPpo+6D7oJf6on/iPEjwo8FN30n0ofehtOnjTeO/l8oPJDyrPPs+kz6jNjvPtTPGs8KzzI8yPPDyI86PLRvNZsaYYa4VYu4sEPHvStE90enIIqLzB508uedPL4P5U8/x4Iu2fWZ9Zn3meOZs+jNl0Z9qZ9KZ9rG5wEt914JbvXPKTf6xPmE6esT/AKgl/tEFxjrlQBH+ZEPD/wBI+iJEj/T/ANH0sQQ5pcvCIkFP+SfcvB6yDUm/6CP9Af8ArMjzyH5CR/Uj7ViicscvA1v+gTsho6QvvR9qI1mMIj/0sbA8pPJyn/YPKDyY3vUfa5sOs8mPNMh/syfnJ+Qn/gzw7PLsNRY8KfDTxc8VPCRr/wCUeOGh0Y2KBOhdBP0hzOxuPsSeBvbsfZB9DI1epH+4jABQBuhusENx1xgpv9D843+5vrqbnc3FhNkU8N2xsMLsTaG2Nti79K4Xn9zht6b835uyWsnrFqSesbazck9XUnqN4S1ZLclF2aoUxyhvQAnBS2Zk9AIePdjSqBKDzLQex3e7J+XI+sH1InpwYx483ck6gtQbgqXG5J1SdQnQ+p9JNi7n3US39cAm5vAG9gjZjZ9TZdR9LH0sbbqPtbPubPpbF9bPtkX1PE5YKIYhYjvfCw83huM55zjZZssgEBgGzKdpCEIMqP8A5Dy+geIHkdI8VgkaRGhELhlEo3DcRsDbG2Nj1PMHlDaGzxa3zfZzDmm2zaZujcG6NnAQxLHWQ1kTuSXMNwbGGeJNobbPGYjzhUag/syPpjWruR5ShxgXOG1wdk3WPCciuA1OUloiew9o5OEgwTkG8N4byN1G4S9Sd8DmJ3OYhqQ1IakBHXA3Mf2++F974HFshac2RRbpEsumJOXoOuK+wkbWwlatyEHmGWmOXCh49yREq6ITHa1zqxZTDhTR/wBTzBvnuQf9jzx5g8xhDyB5kg/6n0s+pk/7cX9cO2twgN0bo5ByTki2DkC2RaxviKR7OpyrqS06j6HiHvYc2Rsza45PRmyNjgmwNubDHD7kJ4fAy1nNx4+TPMHnjzR5c82zyrPOs3+pn3Nmz3H1WffZ9dn2WfaeAb7h7Feh6of+shr/ALI+lCX+Qn/iJadM+qSj/nPGx/4E8d4SIYryOP19pnjmeLZ5EeUH3sPXcLHjU8CeKPFYVvY+2N5I8yefPMcOMe48OA3w3OIl9JJ+RtOpsOp5w84eSPL8Ylkdfgjwx448WbHQbOIzb3BAYzZdD60fej6Ub70OKCVV8+ebPJnkzzYl07xdusP/AEiTrIuBYLgeGtwk7kpUu7DhNil6wHV72Hl9psdJsdJsdJs9KPCo8KjwiPCI8ejx6PEo8ejxKPAo8Qj6CPAI+oj6yPsI+wj7KPMo8+jz6PBjxI8OPADxA8SxO1Yxfne43fbHyE81POiH+wj/AKs+9s8wz6bPpvGV8IeOPEHjjwp4M8GeGPBGz04Fv8VDwqA2vQ+1H0o3nQ8MffXCuu3mjz550m/64KYLzYxHnBkvJjzh5o3XU3BPUkSJJJJwkkkkkknikknCSSSScJxnGSeOSeGcJJxnCcZJwnCeCf4yxWCH/LnjnikkkkknCSSSSSSSSSSSSSf4gAH7mJk8R4MuIUsSSSSSSSSSSSSSSSScJJJJJJJJJJJJJJJJJJJJJJJJJJJJJJJJJJJJJJwkkkkkkkknCcJJJwkkknCSScJ/jIf4KcZwkkkknCSSScZJJwkknGSSSSSSSScEk4JJJJJJJJJJJJJJJJxkn8dBH5OCCCCCBiwQ/wBDgggggggggggggjEj0SCCCCBAhYIIIEIhEMEIhEIhEEIhEIghEIghEYRhBCwhfoyTisI4o/QZJJJJJJJJJJJJJJJJJJJJJwkkkkkkknCSSSScJJwkkngkknCcJJJJJJJJJJJJJJJJ9CSfws4ThJJOEkk8Mkkkkkkkkkkkkkkkkkkkkkkk/iZJwknCSSSSSSSSSSSScJJJJJwkkknCSSScZJ4JJwkn+VPBPBP4yuErCSSSST//xAArEAEAAgEDAwIGAwEBAQAAAAABABEhEDFBIFFhcZEwgaHh8PFAsdHBUGD/2gAIAQEAAT8QK8qe/rc98yacqfMmvfNO+az7ymvfI5tphE7ds74C8tNnGJp3efanZxmxPjG1xF6p8ibbsDgnf1Qd/tn1ZB3TR5yU5TQFlSeScd0zmhH39jKq0JezGGwvN7KH2/D7Gnf9lOzEfakJo+6y3/eHP7pD7iQ+4Q+4EF4IqZYkQSHawoALKqx0QkEr28OyNKF4zsiJ4EaJGucAchiXcjZtGtzJ7CdoTxZ408aeNMtyZ7ltxLKz8jOQ2B5faUGX7RF/xK/8JTuo833TyfdDi+tG3K90/Mofup+NQ7f2Ym7fdDtPZnhe6ZhD7Mt39hh2vsz9Qwv/AODD7Mzu+yz9Ow+ws7kbX/iyj/Jnbj+ew+3sDomRF3TQFlc418RinTGihmnJ2tIP3kfv0NMGNRKVe6MTLC/55m/45+vz9bn6fDi9vFH/AI5+tyvf28+ycyf8s/WYWf8ABD7Vn6fP1SH2JD7Il+3sp+hSz/gQp/4J+qQ+3JVF+1J2vfn7ch4v1J+8m4fUgv8A2ln3CX99B++l0/7TG/1oPAQfvoeCB3HvLF4R4uIO+Jc51GW6cdJrWZjWiF6AlL0DQZQ0SDTJ9cH3gpdQrLQ7sFFtoIbwxWS3PLNkuU8w3hYL3hC3vPGzwsMkE7KZ5sgDiedOwpgIdwZ2dKQcUz8xlLECfi98O3HbmB2wTc98rNvcziqDsx4ZNmaORovJHfnyRSbypLxxO7Fe7PnmniXkZytMstU99SZtp7872Jv4h5BTDg0R44XdzPLniYdphnyh2lnaGHOTzJiGpftp1cp4Jc4ljYmzHgguCeGEbYp4ldmgPtLafTPQSs8Ur2lZi2h24diZZ4SeAiPBHtk8CeJHcrM+yPae08X2njR7CcNJ43tPA9o2Z9ifop4HtPD9p+onje0ft05PpQv/AOU7onhJTFErkSiHYngJRoVGJ87+el+vuy33Jb9xOz7zD7yz9qiP+yU7e6hz++n7pO17+VP/AHzxfzz92mT/AL5+7w+/4Wf9sUOPvJx6SbQsljk0uWaXL6CXoPSdBDoIS9Bgy9CGi4ZgkIEBe0aYICxgTJEHhRAICEhCHfE5w+c9JgkKMOyTZB7Idr2QJ2IZ8QDAEBc5MC4hrsqU9pnhsqFwkeJKYFpA0hWdEWDmcKEgQ1jP9FH7XFuPZKcwdw0momkgFEoWOKDwSxCrG81tKR3XByqsp4xIuEe1iX/mOTZA2RKCkY8Zzwj2x4dFzaLoiu0NAtEuJepRzLssSmpTKlM5lul6Kyq0MTMYluxIiDhiTtrXdjSxSYzLTgkt31PU6zn14XouKQ0LjA9F6ES5cuXnQdL0WXpelwYM4iUPzcw29CPGlEBLJei5cWEUgkuDorAQ0AaQzDXJwh2mLvMReGA7ykawgwg8Msd5QgQM1KQ5JKn/AJBZyEwOY1xeagC7ZxzoDObreNkJ5ISEitxGaBcwYQbTwhRGCdwineVMiVBJTViznIMDC5AG5GC8YLxv1gZSlx8EROwggsRW4ohBbskzZSYaGAqFuYg3ineeSPeh3JyySnIuWObngR8ycoaRLRSDyjc5cRCXEb3AuZm85ZwjCRCId5zBvGqikwRjEmI4xMxTuS4OZRlO+jdKqTkExm9bmLL1Lz1SxzHPdhnZpvNuZc2bx8pxl+hl9NrnrlpeXhKtDOcXLlpevs0DLOgDLd5drXZV0IVxhNhHtlpboFo3qEXjhFluH8jmF/KRStCLQmSXB6LhCul6DUuCy4OgpoHNxu3LxuEst6dktPnlu8vUNCFSQ7kylOgVYYpjMQ7YoKhRUo5vTplZYhgd/aQgBi4CCajlgLdgXLAyCMHeNumFu6Q7pAatuZ8LO4kOzcCZfmFWkSTBc7xYZ3NEN8bQErZDthajIpxDyQv5ngjwfWANmYZ42EvHDQS8tCKs9KV7Qw201ubU0qaStyiNwjwLEd9HqSvZj3RhZ4ib3xfAEfG/SXchUvurKdoh2Rn04mKgxDtZc5lXMS0XAxBCsR3lqvmOW6y0rlhapTuwPeUqpchLTRaeqYQ74wONG8y16d4GZyoaLxfwCboMYSx0C4MdAYstlpcuOopUXQJLmGi5cuM3N5MPwsxfJI6Gl4ly5cuDpfUSzQ1HOl6XLlwZcuXLly4Oi5cuXLltFukL6BcpLO8s7yzvCzeWVLi4RE1vMeZfmYlQHeVuetPXCfJK8s8k7cBOWPPmPKoSIizFw0uHMtAF4IQPxL95vjxle03ysKbKWjosB7Rn5ITX3lsTlmDgzmCNLhOOYT4wbLDvprF0WXUs7zGpshp7psg4iy5ctLly8S9FtS+iwl6L1b0DFlyyX03FxBhrcGXpcs0HS9L1xFl4hvLdBF1ZP7JbVwIuppVkWpTvKd5SeqeaU7yneA7ykpe88kp3lO8pLlKlJTvKS8S4CI7wGIsGVlO8slymi5StF4ly5ZES5eikpLNFzdKSkuWS4+Wi5c2b6DQuUlCXLJZAd5ZovUvR6ukL1TpBfoBFwZei9Fy9Hql6L1L0XLg6LzovQRei5ejLlsvRcuXL0XLly5aWy5cw0DLly5cubS5cuD0XLly9LJeo6Gi9NnRcvT5S4R0JuJgjAjJlMpRRqaERVSTEMFaZyNhH/wAmwMUKu0H49SYZsXq4f824cPv5+8w+79Hnl97D7xn3fSKfvGBxj7/n77P2HW7ymJ+8T98le5907Qggz7ieD7p4/un51PwOeb752vrzYZv1x3Le+eD3Z60sXxTZfmi97T35NUPSDePRv7MV5pvWf4OiNhHL7SftifuSZ4D7yTte6Q5faTwHzId/+ZP0aHNEeD20KJB/gsftIz492CI7EH66Ox7UPF7EF+ZDxzK1j2sPsWX+xi/s5+hzsae7R/wR0lvYc+dLbvkjvAdLluVBLz7pe8g5IeZByr5Rlz0AKvcjMabd2euvPLQP1zA76X9e0A7BVpvPDoe9yN4Lp7qnyY/aWqAdp74/es/YY/eM/cp+6z91lm3v5+8TP/0T94nab5Omn7hP36fp2fp2fpmA/wCLP0LP0bD7Wzy/yZ+oZ+Uyyv6WfoWdzRGO57EfqIZwNpllDiERD9JB9gj9LHN9GP1cfoY7XsxX/nBw6hkO9Ml/tCLIesMk+8n7fH7rnesBKTxF1tBj5EWXxltr0IQ20B9oYYaDfikLBju2YNhGnkghBi8tsPuk/fT9jMtE/uDK8fXn7efsphqIJCraFf8Apolu8qtiHZ4co0YlEup2Zbx95TtiPD3jWqhHMeEtGcOET3HvGop95gyF5nrEucfJUt3yrlFdlKsW0ajFoFynmzfLzjnzoUt3lZRFMlkrM46pCwwhyQFzSC+ESSXg9+HHFG3vwRz7kO/okDZg7/vh2PdKNyBNoEDFLwfvMUmWEBZ6ul4s+/LMT/dyu5XH/SUcnznh+8ex7odp7wO7PrPCe8O2e8zXfyuL/uZcJ7xfkIFuzzfWeaK7LD155H3nlYT9T3ng+sW2E+cs3z854/rO2MeyxHj6kOwztDPA+8p8S6o+SeJJ5WdtTur7zzMfJpdwZ4tF8s9LPSxTKO5pu9Fe5gV4TxIzjiMTchmYaTJsje4zKORG3ZDt9Mtrehy6lKUVWU7+xAVUyygMNmqQ4ZUNhBSQCWvoJ2V+RLERHjEHudoIs4+yHm/InefpPEPQh2T2j2PoSjZPlOyH1J4/5R5YlywoZan+GLZb6EVsKy1PQqMc4N2AFeC1CgcWMNZg9RPpte0TRoQhCOdQjM8QR29N1x4MKRVVO5RPMx7jDjXVx3HS7lw8sqwMe7WlrP8AUOIaby/WUm8v5v5yrw9Z2z76Srf654J8417PeVcPeXO33n5GeB7z8rH9yHZR4nvPBjt+5KeT3jymP2073znTA+5inYQeQjPtjwWgGfJk7pDxmBDZGXnHieyY9kbdmD9wmPB9yeA/Odv6ofuwldpQTK/YxEH+mOUhSIZfXP2qH3LomuEPaZb/AFzsnIe3udM1n/fNj+/ocB/6pg/7J+0aId095KdoKviSloAvho08BL3tLkfaDuRPF0H7M9qA+1Jlh7sn69CF/XJ+yIfcpU/9p+2IXf8Aad54OlpHUdU/6yvu5Z/wSHfPVnjvnM//AHJZ/vP2xO97mnYczv3l2E75nfncZWPPL92ynaJzxHh+onk+08qWc/aHfe0YuQXtL9/pgRAGb+07Cnke0zZXtPI9p2n7Tv6KdvDkSeUhOEUGcb5xNm9tKc/TQ+0JX/ln6rAf8crm7E5LndpNOr8EqG/SuPsj7ihKdz30/ZIc16SidgZUHe0dONd4+ZN9xX+psNSEJmOwRTPEGfEReWZNmowH66NKPeTvW82nne7AeX5oNz7mZ933Tj/siPPuTFs+6OPPvY9t92UbL3TZw+7PO92dofdMmR90873Yc31yj755Z84dlfNn7ZnzPqy82feUbTm3fJnkQ4X7sC2+rROb3GHY9zDs+5nqe6dte7O79SeN907YPnDvyeS/dhsX7odz3p+VmX/c8nvn7WZ/+ifsIN/uyrj+bAn+ifkUx29xLDEF/vocXup+1Q4z+afscJwDb3EKL+ujvs37fTgGJP3GjqzHvS3ePY9yEI/VTtfSgW3sxb/n/ifmH/JX+Z9NBPzT/k8F+Hadr8bxL/z/AKTPn8fpKOX5+I/lf9aJeX+XiAYtHy/x8Q44vCJeH+HiXcI+J+PiePGjeVXvh4MPFhdxhXxgBwh3NaoWNk6SYsUMy6MdTo1rji3+WV3kgbcSpz9Kh9jT9Ond9nKr/wAc/Splr6OeN7Ir9ieNFDgwdn7J4ftPyk/ETz/afnNHQb/aYdiVO+PeHyh3UrTLSHdT85DvIcj9ofoztqeV7Sia4CKXCQLEY/6p45qOecdx0ZlNDfricGYYGyPBMP8A1f7O372V/wC+fvcxzP1sZ8+xFEzxQI/4QZFnN2zuUuALiYJF5C5SOqjtjzfhUWjU0HEuDwTbQQ8RgQvEUXdERDu2Lso+07qiOWoJk4b3AuYLN2PfEe99oyjgsDW6WEMHgPlCbu4dyd64bFptZIg8pm7uiURhpuG6mKyO9hKO6UM5Ll9Nwi01A53FhF3VnnY7dz1ZSbx68808yGHLPNhfvnmZ5kvcqd1y3mV7sr3ywys8zQVqXAtSvDmHOeDl4J3i/E3UYouLmXv6F7uk9d0eosiy6Ok4+hMDvTv6e+JDujAu2X7yLtPhzBtndggJ/B6GD56nd057ad8QHYzBPZrDzNL407SXDnTS9mHfYILIo4zxWec0Hl0p3TQeFWmVrCZdk88xbzwp4U8xOKPITxIeOeYnaqdwNJXkQ7xPOe09OdlnhR5EhcZJu5PbQ7aT0ZfPShziPcJQ8T0IST4J4Sd8zsBMHBPTlnaenKjAj2CO7VilhBEUqpCWerEfOg9Uw6mso/jYjoQ0EyLwQoXakPtI8wHEpKCFEalxFA2gWTGrveU5lYHknpmWCgoWxSO0Q5w0xjATx0MtOyAxGzRuxCTuI9hPr1KYvQG8kM5SIubZkEYRKcGkF1Ux4m2V0V7RgxIGUnnPXG/Y7yvaU7aBbpN+KJ5s2OICbmAvaW0Lm1ZluYtwSsrKSoxO/EDUpKLgmcrdMR2xosnGZbE9EMNuj3J5kp2iDSmMNNp6Yc9JnKSs35gbgzbSvmClKlRgOSZZI89KybdAdFPM8EoZqV7St7QMpzESvmFYZyjxKGm/YieSB7RMIBMpsZStoBd3pUxjTXtK2NShuSjRjVEAMom0oNpRmUU7QA7TzGVOJTtKdnQE2tDxJviEmMpbE9rlPRtUS/d4P7gxEV3x0BocKK+z/wAo6ENBD7ZEwzmpv8MF0e+V4i4Gtf06CKu5L1vKXB7y0wle0J26KwjbGQTO2EhtqVeNe8BExjcvUyqIB6ai+gkbYOX7Tv000Zy3aEVuU1fHVpCstortcpGKQJCHU98rPRKdpTtpPCUyrciu0z4mdy2NB3EGTbtAECbkMJXtCptM4mEd3QiSQQ6PJKwkznpgb2gdtFdesN+NOzaGt2mvXtCO3VynqlJ6OhsJ7x8ZwxoT20d1TwNFO03S/bSU0ejQ7MQSbTCtDN3MMRlZhCHDaUaxOGh8J4kZaJDQd4NvWC6QPk2bozMIqYMniNgZZnMIaAmXpkwnvZ6GgBOM017ymjxICEEbtFadkzg9QWjBlatJUprbIQV1a6NkBnG8p2lRipRE0U0V0nUqEWlSjoqEHQFT0S2sdMa9IU6QpWploNfWh0KwEJrE6AhFaGER0KlQg0DTrqHQNjQaVQ6M3Ty0A0JtMOOiEVd5WtFaZXoNLZMCVorRvGPwBCunDRTUtGFRxKIA3lObvBuJFfOIkd9bRuo224MTQ0XBk8EFB3k3c7Sz0ZwQEdCsYplQgOiiVKNK041qV1B0VK6a0qVKlStaldFQldGJWlaVpUqV01oaVK0qAMqVKOgC7lQioEqVKlSpUCVK0LlaK0qOipUqEA0rStKlQlStKgaVpUqVpRKlErSpUSVAzKlSowJUqBvKlZlSpWlSpUqVKO0CBUqVKlSpWgGpngDdnLKiwg7vWXcdFgiZxWxDdoQ0EN/Jmfo5v+RN34lrht0EldNaZ666qxK0D4G+ldddNanTUPjnw61IfCOhHQ6q0OmtDqrorrOnjTn4XPS/GCBKiQwZprSMqcTvPWBUdbRyoivx1GhOJ/TlPkpk+giim4LR1V8NWoaV0V/BNX+TX8mnUh0Vox0CV0kOg0vrr4J8SpWtP8BhAgGrETe+cwPrDYnH12JpUYI/QmS+EdCGr+nNh4TcMVRKjQuXBlmoYj8AJtpUCV1HwyFan80JX8QZfUQvUho3GAxdFYyktoaV0HQaut/Evqvovp46jpCB0MO7hZuR3op7NIMvkRi63h3RHycTQhqFeoTdZw9oy/mDlJKYGhqRcw9IpkZn/wCLL/8AJn6tn6Rn5jD9tPIe+llGPqT8xh+yh+0j+7j+0j+zl/3p+Gz8Nn4rpwf+zPzGPP7jD76zxHvPwGd33GfuGH3Jna9xn7plH+0flM/ZM/bM/fM/dsfujH7kynf3mftmfu2fuE/dsOf32fv2fvWfuWfuGftU/bM/eM/fMOT3GfsmY/8Aow+6R+2Y8vuMPuDMuPdYfs5+Qz1D5w4vqQ/fS/7sP3E/cMeL6s/MYq4H3h9lY/ZGft0p/wB3+z9Kz9Ez9GzxfyZ4pMXxQXgd2Pl132r/AFTi+rjFJfzcnNPxzunj3m/6snKT5Hvp9sMR4g9r3p+yR5X9BI8f1Zl/6p+/T9qh9wT9Ow5/ZYfbWfp2fjM+xXH9lD7Cz8FhXse88N7zu/Vn4rM1f2z94w+8M/cM/cM/Zs/cJ+7Z+yT94mP/AL4ffEPu2H3HP3vRJ0fTGvjaVy7JtPynefkp8macQ/os/SZ+lzve0h9sw+0IfY0/Sp+wIRdBuunmAZSrUoaBDb00IxJUdd5CqSU+Xm7QhDQWnpNz0zbfgJ8xwkxlSpUqVp9VPqULOE+kEtMiQQlJSD4l2aggqWQYpWpmUYvVzE69WIiHMAQCyk8hL8kvulalMZlb0u4zyEpKSly4x3lO8O6QTvFO88hErl90sxL7pZLO8slwU62T5TGmzDMdyExNooQqY7y4UgkpcsgJTQs7wHeUlks7yzQe5PJKQEpASk4Xcp3iIh0zKQLNWBAgHM8sYNBEeek1s68MrxK2jifLpzKhHbWo9XHRxpjR1GXCpZBJcVJ8S700uXrUqHxKGhfTjj0crbDdR1MLtfaIijOhDEITZ6ycHNZg9Y/fig4jrczpsSzCM7pMx2Ubc/dMYrye6z90yzj7s8T3YfeGVcfdLD/SeF7p+NT8Cn51PzKef7p4iQWx6UJgTwMGwDNkiu3b5Z3Pbz9bn6jP1mfpul2du6U9NQKRH2+fr5Z/hP1EPszK9vagcy2Y9768/LZ+Wz9lD9yj9gz9/oMO3h+6TxfdPFl+FQlsX++kvI98O79/Sr1vdukvU6Rr9zImvCh4cLjQmPH0EHtoEoJwwgKItv7sBTP2UfsI/ZwEY+vFyn2mfmM/d/6hpY+7X+4G/wDDB7s+gT9ETal6mPYHmAt4uWvSQf8AHFW35QSzc/IQm+1G4ah2QYF/ji/+WdiPox6MHOoOb20/V5+rz9ZnY9jOz7Geb8zAHFnuQd/2M7HsJ5sveTXgTf7+dv38/cor/kz9Gz9Gz9Iw4PZY/bmAfK7/ANiXnzA2QDQ+qEaoR3RB9+n7ifv9GKZvffnO57kOzjwfed2H5Gev7zh/YSv2Uo394n7Mnfj2Y5MRv4Fq1RGtIp2n0UeruhYCGXp4zOW78iXD6NMNuhxgsn0jHfQhoJ/YTZi9y9iVdICHo2JiMnY7k7ibv5MP/avQA6K0NKNLlszM9BL6c9B/DqVKlGtdB/BD2UCrzKZl+t+5GloHdmLfAElmqfADSpRoY0ojFs9BL2rt0MliQoA0WYrl0u69Jf5xPp8UGiOrlBTMfWO7oQ1fQI9pNLPg05twhoQg06PCPN3hVpUt5ze6H/knxbNFrLfAzpT1ZmZn4VZGXrnXOlPeEr+dfRmZ1zMwpzPWwRMw3acktGz1hPDhld5UrqOioGiQ2t2I23Ud6Cl6Yl0V+XFj2TL0OmJxo8k2MfuwluhCGm+JsWE5sriCcZh1HM22VnUeknYQNf30v/nMvzLZmVK6M6Y1zXwLNb0zpnSpX8W5et6ZmZnorSpUr+HUESyWUx08CW1LErSomIC4kqVKlRO2849EWlLdWylWE+TmVXe0bHioE9Po7x15UjuI6h0KvSdz0hzTWBKlaXKjNiOpAe5Oyyn50mC/+EfDJZLJbLiiV1caY6WZ6Q+FiXLNb6s9Fa1Nko/m1qfBQl76W2fUlnXgbMN6qMrqroogRBnzUo6t0uEdmH2M+mj/AJzJ/CbhGcabjMBUInu7DQ1Zz4Q+wQb9JACcdFY0ZuPWMPXy8jUKYc3swJfC/wDkWSyUnolsrzAJXQNdOJjS5cvrzrnSpXxb6DR+GfyBIOtml6XL0uXqWhfhlYHfeZESxnyjNpxoKbSjNnS6Lhio7M9mtCPQsd+lgvx6Dl6CDjeDRm8isxETGr05hCOnbJNbQVeYwJcWXfUfXo8PaW97d7XFcc2PlrnpzrbB1NLl62S9b0vSyWSyWS86Blstme8plEqVpWhMaYmPh4l6L8G/HwM/Hzo9kp7zOmZXnoqVrWlGldGP4ldKRjADtcQlcGEZhjoZtqkJTYQ2IpYi95DSuizrT3fOJeQQx1OibcmEIQ07qcS3DSviKoRhaXqTN6WsqfUZeA8z8A9QvJ3vMfwMfBolGlGlaV8CvgXrcuX0XBNLJf8A8VUx8HOqA+yyimMUrpUSol1rUqZxBlCvUGCDFg41dKDBGOm6ZJN2Lu6lQhDoM3fTRt2t6mmDOdtvTFOZ5ImXHxPtrfwH+RmH8k0roo6alOz1V0ITOmYdGei5c+UvS9L1x02f+CajKbgD7TBvoOR0caUSrlZ0pZTiJhhr1kIpetwYuJv+J+9kLL4jzeY51zBixM4zLhCEJi0FoZ+QYh2O5DvAiSukMkChxaIA0yrOYu/GEp/BYl646MfFzMaV8I6TS9H4bIxK+I3ZRud7j8Hahv5kaqbwjkK0cj/Jx8KiV8Kta0ZUqBK6MwmdbcsOTsiPMTSpWlS2pwSsZn0LHpuZunasoYT+6AwR6Dn1PUhDULhgy33hCDodGJuJiO6jYkPzJicEUf3ENPcHQ+Pjqz1W2fyb0v4y6gOy6WXXhqEpssrVeploMp2CBR2qd6DK5A6FdvSKoXcjY1eurjK1gAMbMPRnz2P5Nf8AjiIGlz5OzFUJXSpS4rBi4ZR6bFly5cvQneNptL/KmUnB0btGXrZu1ISzSKS7q98xjQwZfUXZPrRLOe0N+cxuTT+5bTuND4tdNfDr+OfAx8AtL1TuGyLCqInp1gywQvb8xmeGMBYbAw5BbYdHfZls8gVJd2mZWLYoZrDr0AN9E0p7qBiv9RcO0SNcW7d17MRzKXjuhMjZyfya0r+MfHH+xqEK4Y6kBgAnceWUBAAZRKWzFnrvqmlSnSG6WcDu71MvRgYOjCbpmfbokNFTzX1JZ6QxQvOly9b02IPQvB2dphI9aMHy7oc/Cv49mt/y+Ph4MxF2q0+aOTPvCzebn3sLa8dwg9/KHKDY3iL5VVVWPLD3zNciWYaSAMcYYJFTArIBuZe+1X7RSij0dlwrOc2duxAfq9OuGxFMj7xvAIg7LjzM3RGdMpH1Mf8Ar18Ku+TEpzK0IT+foO8KqqPmzH1Ol/Y6KlOpznZl+0lIbvwTAI6jK2RxuhCEuph59Ni55aAbde8n1Bm3bLMJhCd0YT2kn/4Q3jB0kNz2k1gyjZwVID3hisXzIMoYAE9wZIAAEs3NuU5GWr0oBYm5BCU1a2JfiWCFg6D+iBHUHihggqR2Crc+sBgBr5Ml3gSpQmBXMLAN4IdhlPbIfnUF3ts34XQ+Of8AiEv4ewkKjBEaIjKihwstqAeztPqtIN1Gw8sK0IQ0Yj58OfRSpP6fNhmOlQ07GGGihKuUz98LbecsVOH+tAEDErqdMSvso7+ojoOxlFthUp4E61vQ+KdB/wCFz0nwB86WzuD1jCdxeTKEyWEyq+NCh/e6gAFCsbpl6KED3O8HDKzbR6EDEhuKpJaZvTTNQ48o6tRUAqoWWF9VglWvkVfY3QQF4TAXzoqD4ZWXBffrP4dm/wCSfDdRpJQRj6kB3ZhtO6v7sVuG8USEAUInzjzLp+WGty9FCZXxlZGFTpZVEdQLmMdenjCEIadjzgCNrRW/Cm4khWjo41JX5qNUb5ihEDmGU2bhaU1rW+q2Z/8ANv4ZG9bFA5DGgTwcT5sqC0cGDeki3YvjZJTbzJu3nIgtwoy1FDlx8427o3ivVjacOBQRQEPN3LiHHhm7Q/MExx2KL0gfJ+wf6IGSzv3R3ozgUQeh0mt/BP8A0SflZ7wm/iVNpMZe7AXEMcLYf1oB2j92LhossjCqP2yL2k2fDNnJuaOgg6LJ0BYNdBDT6vOMc5QXrmMzbgy4vTmJnO37lksTsF852iy3S9L0PhZ/8G/jXOeo8N+vHBjJi+cfz5gKA5GMziVYD4CVFqHbYMs7sLiRgXZhcqahsisQMApkOGNwiK8/sWXYB2GnJ2MdorCbC8Bi83lvmEIf8jDDiobI7HB0Hxj/AM2ugO4OWAdpfcYEWbkIUe6iB26mL8DiKJFrBZcuXFiZem0XEaEX8joN9CJrqENPrcwhx8im+F3S9B6HjAk5ynl0cll4QVGKRj91L/HP4Z0n8cugDkMDtG2lbajyDBCeCl33YZer4nAHaEuWs5M52xRaWKjkAC3kG5LApu7hZhaLSOzz6Q1y5R/zjEV3dj+jCSreASgFcFA2P4J/FP5udO8b7F/QEolQAQWypuYfWPpJX87aYBntIBbKiSpTLzuQe1mWjhuMsCOjDeUJo9c6EISoM3vIU84euYMKRDaVKlasZSbjyi1WM3LeSQ9Aog5npsNL/wDCP/AvQFcS5DseIIUT94h9YLWVQN6BUYYVVlu/Myp7bv0vJA8gSDIMWaEd+Duwe+8DMjuMXcPXHqMZCkorfQJQbUH/AK9/DvR0JTLbNAhOOqWqWVbWfSzL8bE4mcwKDR3lSpWlbL9RgowWk2ozHUNGabuwNCGlraED5bjJ15nB1M36GGlKMF8Sud6f+wanwa0YDsoWt8kENK2jOF7qAzxwy+8qw4vlgKRbeZfDcZcFht5O8F344Gw2uYZdqaCxGiSGwbjgjc2FDG9S6RVobtsEXog3Q8RXaDHXks+BfSf+xkhMgHvkQCC/RijF3Bk6I1ZWPP1+kF+rn0BHUnCfT6cznQRMT+9omHrp9RiuXjrOEtV5w5eCO/xsSxOxnrLe8fgX8BQLWj+SfxjrTCszGTz3Ide04eOPqi+dpaDtHaOHEeYHA83M0Co8h5IhUlewSiCY3HNvu9o983nkc4qbvO3uAkp7uqMA2fNlQHB/1zIlOP8Ang9u8wwSAoPi31n8M/hWfEuBj+cy1bVdLX9NBBvmOtCWDLly5glnq59elrdxWfdxZjS4wh0tIRmz659RmTcD/qfU4bwMddqS0SydjQx9nMbMX5F+AfAEAWaHWf8AmkHkEwywHAgayLlA8FytaQVBB2MSg1b8v0KhYpWaSjn3hlQZAAuX0Gt+mO6JZVTWEJgCQShXcIHDNAq+olKz3l7vxTQ1H+faU3TT/EC2GbXj9YzCH2GK10qMxalljLlxhOKjX1c+tTeTLw6yvXcRVBYQhoXEwMkfWTDyufU9ASpR0psjXF3Jh6DG5d83tAvpIxT3P8FcP/AOo+ORQVeGZuhAmqv7gCn1R3tyWWeM9jSG6YVytoGArGMDE2767w0MxT9Qv7VDuWEMs92Keu9v4tZv+APSYhXAfxMSF/zMU21L846bk502wYtAR0qB4YmJdAz86Juwm8LIekdG4E2ujRDeDHaZCFnqp9fmHq5uhpjRpKdTBLXQTJAEBtfcQWKX3KX/AOvz/BUlJ7zRfmKtdplDsLjTKxudjXBBWSqHLRiomBF2TCdkQYLKvC8D2m7+w/lGl638Qlfy6M2ZJjbSoYKhHwcspVgNLHnIN5l61EiQyPoY4TOFenRcWdcEIQjtNiTr10xbyn1GbSDLl6XHQCIjv5TZ3ySj5WYeghSEp8oI4YdB8M/8dh0XKZTrT01KZmZgeyIKZi9WsVerMpla1ozMzM6bSnWmUymUymJWp/5NBXYFsR/ZZ6Doq30zNej/AEm03tI6VokHaC5mxjdGcy8HR0CMp8eg0bGmmJeYx9bPq0D8DamExPyU/oTZxc+fWbnoPhH/AIHLwL7Epl9XZzKf7mLSd2WwmLWzxEDnFsYYg9UO7KzilG28ZxRErGhiLhRIOMHuZLipUWmnyuJRasYB1H5EgtPlKEo7jRU3OB5AiNjzLMiK5GkSTPe9IeGS2pjhiciu7lECS7felDGCL8DwpT7sqXQPAUSkEHi9nUFmmsM4x+in1DjQwbgbzb941chAQcbZirOCRQ9peBEDxK0K6jbCCSZG8C7Jjo/9xQxRwz8plUKQNAKi3pCqHeA9ohnuYhpeU8IRCwcMcLw/xkYQsbOs0gZC8DAnEQoNsCqISq4nVXsMBPyCjAmLsqhRZiULIYVcmWlptZ3xU8a9FBIUqW1jQBkaByQClPZttS88DdzHXoFQrx+kwyVbhhbD5rnNxYimwe7qqFjkgFbqc9R/41CND70TWu38CFbQCCprpEVVwzCXpZoIQhkPDoMhkaa46ktZKeqYziENdth/fiH1Mp8/Nz4G+bXzhiqTVeglQd4Elg7CFg/gjH+Xj+DaYn/ghuQbmCD4I7O2Iuyu9q+/eFXWQ4WBAeJNZ8g57g2Wtloaxa1ZhWX8UgXFnYtciBxSmkEcFw2fWyrrCDNRy4oeXbquwO8CbmLQYTBtt1N5QIl0nCW9VbodmkojEKgHNezCM1XUNlZ/091EBNHcuLT5IHJ6ytKmzCSdN7mmuZdUybqb1BzBix4iLLgtjdZEG5wSt0QSqJnCQJI42cXFPOBW8LAQCT4II2nVAqHAbJr9lkaF5BlQzus/t8UimTUB2VLDvDax2h3ZkIRaQXDKXEAMcbIK7sDooCmOLCfy9lbI3IsquhorWxPXFuUbMFVyj3IKoBDuxZsC+PGYrPMsTaeArFI3nvWAxuR9l6mKGBA3dWHecrBJjEFrGndXxbMf450n8CgHHzJjK0qvj30HMxWV2NaaUx0r0t34mJn6kbfXR230ENzoUhCcShMw9Rir10des0Lly4PRvlvnph6ef0ETRxdCpU8t/wAA/jnSavWKOJQVkOCpy5N8bx/3BggqAXKhVwpVAehUHYAOwSn20Ut0X3CZLgzvjeWu7l8AB4gUe7L0wPmXd4FzFS3EW3YKWirFChizCyF+GLOVjuRUA2Z5oMj3ot3ZaiJsYvzgu8CbFFm1lsxbwDZlm6y6y2AbS7S1d55J5IKO8t3lnMtBZb8K/jHQfBvrJu2nbxZ6DULBaBAEmS3rQ3JjEE+qdGYxYqIb/GxP7p2x2cNrWrhDRK1IR20RmN8z6nMfXzdDS9DXalHqpT5acPQh+lWF94kX8rm7+CS/4N/wK0P4Z/5WP5N/APZ7A9WWbZWl3S5ytgtJwRq94uiP3MNalSocYJT8zab3iFaeGZH4vpHgOg3hE9GIRlyBtfrHXr59dg5SpUrVjMxKXwN4+McsZ7CQmLP5Mel+IQ/h3mX/AAjrP/FP4t/H5+HQu+b0jbR2uG2f8zRWObHqZZKuVLOI79foQhpUM/JdtaH57tNvzY6kHJNn5R1CESZRM5dWnOXRidTnRY4ny0CObNSYsK4MypXswcT8P3m7+Vz8EvSofwT+BfwDQ/8ATPj1Nt9V1cMEe8GugwQBJ2IOpKtUjppDQ0ubZsfyqZTN88zP8TE/6dWcwmEDDQhp9fG7tzBVndHONyV0OpCaoOl8L94bzfnAgxX+NmN38uu/hkzfUfG46G/4l56V+CaXpcuXoPxT+Xf8XcTO2Cp8tb3MFpeYt1wWxP3pgbVD1FxrF6XLlxYln8DGmP7435MD/b0EI688qhoQnE+s/tGIznbQy9ZHBxFl9FQGyVU7SW1yZgHylo7KDBcRx8fjStGZ+JxptrXXfSfHuA5e91CU81ajRhH7Vi5wLMWuJUykVQvemC7NWFHhgBYoBV7BH7MTgtO1wG9hmDuizBZTY8jFOyh4LzVymMndNXUzP5jFDgYUrUpVg3Yl8R0leUUQj6lKC0EqMY5Le5FSiYbS9yOJnk4MAldSE8MdeJf/AKoM8r7EVHdGGiyjNJ6GlNORT1ZbWRljtIlptH0502SzA23nN/1n00BSOy6DeBHcxhoQi4mPrQcw6Jkz56euDiDodA5IyJYVDCAeCMm7yvMzgtz+EMv4hU3jj+Rx03q6TsoH6zPA1DO9nw+8+caILSkjXpyG216RASXl0wmA4CvggCqCEDCqtnHdB07VvCZh68i2XIwrXVCOKpt1nKW9adyCR80BX6v55JHYDd85PylhzAKBsue8OMULkSGlrW+7mHkaL+MfwT4A6Y/hYnh1nvHg0yqDy9V9XSo/dlbhms9CYp4QWnoY6Eh0rBgz+dFr1/Qb6KvNJhCEI7MX1pvm1rvJ+7hQg6S5tQSMMexnl8gbLzEGpQTtju/Ds0Jt0caHXcvoP5A6D1qVZ+oExQ/3ijCDC5BCx6YQ2CSZ4oK2xH1BtDEpyZAagaJn9ss4fMHlL5scDMe7t028Ew2FtJatriF8Uhk4KuqjtNsktimYSwivjspqb0CTXDbG61cwd43jjdIwLbdkQF/UqVGyx5XWB2gGXMD3CBURvMgoGENL6L+Efwr6R/iPGSsGi0GxECg2AILY7zJSR8zVfVgT1DRAego1qVBAfnbaerMfrTAfyuOpMVKs9hoQi40B2heoOZLygKIGoasZcUyj3mFu5CMQRimHcsfivTf8Q1r+RctmdLl9BRoS5b130jDS9Ll4l9A6j/CvS/4txjvx9iOdAB7OzmErs7F7Er6XNqDbExjgB6aOhNTcOD5mxmBHf0G5LBIvn9CEI7ofkw5hj6ifUoZgSugxm6beBPyN5V28jacT0m0vqPgXrXVfQfE46r+Jfwj4Z0cdF63Kl6XLl5l6XBiwSFaH8Kv5Ch6qASpg8podo5IPnMyMXTKG4+r20SbM3Lily9Fibfupt/OZD8xD0zCAYsuY+hqIQjVMHt/2jUaCDncOWGaGiStN3TfPxHfQF0iII3nmY/g1/HPgeHS8UbgKLO3vLdz3mzf3EqqzMG4H1gDsH0dPKgd1qFOzeiR0IOEP1M+hAGIwpCY92oKBT2AumwqgBlcBMF/QzYGxvZlxp5PawRD/ACx4REdk0sC0B3WojuPyy2qf5ZVl5GonYn1AQTs+zgAszyHV0aboCQZAsdgMcNMvQA2NCqjJAltq8tGAj3WNMQwn2ECsO8Skph0zqWfDrV+COnP8FfMNFolR3EDKRcrMPcSPJShovcvvFxDm7GGhpcuVEr8ln92Oj0E9EG8b2RppiGhNjNv4YKDzLnqpjMpeIsupcuGitDQD9lPEh7JL09HF0l/DPjkOq/gvMXaQG/vDLJeipZQ3FsIV32sW9mFFkSS8qsd2JO7ZMoK/9y6xbzv6wKCsQuKzvuRj7tejHCxkG2eZUJxuJ5YutLuUTKF9zCNN+VG702zeNBkoG8vL1n1KNhqMmkCpAubFF5sl6bhekuYzmujUDlnH/lqHhE4uxgIUWuwwusSyrjrCxdv+UGMuB3ZepgQi2sA7IK+UFIbWIMgCMMma79TUTHHzhlBdGYWd7ayigwlu1bztBQHmVYn1dC5xB6T4ddN/wXi7ab2lheXvCWcCfmnZSbr+9OVqrTL0nTcuKxn1Ce0epXCNepDtPrnUhCbJvvDBNpO2JKXiWsJercdwUyfgxgpwL7RnNMqi56iJMfxnS5fRcOkejiZnz6GJhQwj/rEAb1rH0U5XcMXcZESK+cyt7JuMyZDAdkSwq6KD/tqQ3VZvCA/LJTtp4LEytbh0LH9rEHBcYShpHtlB7AoDjRv0mKWOYYJvB0lJd2aLpZT7xgtgD1Sznh+pHDMtAK7USxZh3MN8TFhL3zzMQBy+xCA6+DmBGWF8Rd0Aly7jWLKN59gmKsPyjLCc0vTQByjIcoPQiU1WPojgUX5DDS0ln6qgj2xKXZqIoNaJ1fP4R/APgew0HgOUJ4vllG7+yV72PvLWgRj30XtNL6K0LY283D8hTGJe/Mb+gIbR5K1EIRybzaeIvZVN5v8Az0pXMdNxdF3/AMrnHqTbcUuuZfXP/g3rfSdZ8M1YikH43MCKhuHeC1223uwc7LHwCbDtUhMvaE0igElJRH1i62dXQA4Ml8hBAMeySULvj9hFkk9DkJhSBtI/ohVHndLn63E+SlQMwE9qioTZGZb+5hxEvyYDB2YrjVZuBjGlib9CFTKh6RhuNlFBsgnziJFV1tkWDLyMxKDG0RN7bvvMV0j5FE3jAnyjQeXjE3ymJWX0DLBdx6sWts+uxRVgt6S9rVj+cRFJT7l+YYjDcj3hAjAPVFeqp3uaPqQTridoOL4fXKk6qgwOzivST4B0H8rnTLQvJMEoDsEZSef0+s8ACJVqVSLhVWJc2elDQJUqVBLZvtMA85s9SL3Zc6KJx0eQhHZmN/Ziyd7hZ6qMH1RDeEtlwXReqcfhZi49TQIoCvafPf7xxO3W6nwWHVfU/GdxAdZ7cuyXcYdjFNZd1u6DaL0j0yZo2y7f3EJdgAcTOLBO0BQWDwgtihpA0GboPymPXpuAdx09qg1biFT+oCYSlX+9QkAwRIkv+JkxgUSICJ6TO7nQwr/F76svUg53EsG0O9qJV4RbDcekjBWug1DBLWzYxZZVnrO9e3qIneaPnEAAML3IdDsFJ4YURlNrFvu0mNnh/Ut5wsPQhm2Xzp9otTFPQPeZLVoT5QzuNlA+WVYOzQVPaKNnsxtYoTcZYLuleAaiBzgY9Ybaf1ILIRB8xNmJof8Aj/QtB78dHgxsKfg/7m6MJFWQg3pO9xm3HkhDQ0qDmFn1rTd3psRuHXojoIR2Zv8Aww/Wg1mWV/zNINFQJWJWl5fmu8trHlGVBYjQ3A95UX+QaHwj+G9XEPg7Mx/CzAar9dgUF8RNBEHGdv3MZILDG9G2k7W4w9mAAj0jo4lbusY1wr2Ox4Zm4cnHqhzKdxEHJUgG4rm/IdtIbvrLwyzfvCLjgKxU+WvQhU5sHwQsyq5ItFSHpMDY3zg1dhjPvHQwCfQy5PB86HDKtpO6odxwjHgbRzhodyirGBd2EyNmp6kgI4ywcqJd9WFdI9GXd8y+UF/OH6QI7ae1Mtpg/PRVi/6yXS4fyGGoGXhl25ULgigmzpVj4BofDP4LqBziCzKeJJV08o74HtQAQeFlqGZhXyStDW4ifVPrMqngtLY+fQTiP2sYaEI3TCeW0FN4Zbc5zPeUPeWdDsgdUKZiStGVCUnvv7IH1IWpU8t/QzHkdeP4V/xnTDRcELu8FBY6Ct9fRvS6gSrUbiknMFebPy5grhprZFYr7peoJXIqqF3BmLlI3AKwQNDUyViPCu6yR5NcWEh9hQi0fEEq1AVSZasBEnMMSEFwVw9AFSbgw8M/jiJtBhLKEDKfkEXGp0O5hM/CQDZHEnaAl8bRDMarBCo22hKoqocRcjUVSJGN37aZbxXahgC2PUJu2dxcAoRYFAQ5WyU/qMWYIzI57Aj+ogwSnZPygiqNW17vaEQU25Fx2hjKwWplSi88o/C1MD2hUuMmcV+EHWyRIU/9cKZfdXrx0nwr6b+JXWPnpKgXwCxqXaSQO6yxgDcq1KKJpTcrEWfBNAelS9kw9TplJ97HUjkmHo4sNBzCOBn1CEzMshE+dlL1SV0FuGvwMw3fVHRpjTEhbWHTz0X/ABnW8y/ivXUJWtdNSta6DpH4ZE0NvgW6EGMOmjQhqaV/BETHw7uxRCnlhlXFX4N4L8OkD5jqsAWThIXHRekGXBly5cXE3zAfyuXpw8l7zH1nQMdpQnHSEaplsO8Oz4iegh7hisGAhrUqCWX4WYH1JkGXMi+DofAWX8Afihqwh0HwXUl/+GuY6X41w1fiml/wL6LewkxWI41zHzMP0Og421/OXNAOn0hCXqwco4TKE+rwleuKL9EKg4mPRBCO02XlMPQjXzkM55l6XLZeizFjMk/C5ePWmzGosjD1wX/GvW5WtaH/AINMpngnggniUSpTPBHkIdpTrz/A5l9d9O2t6Ev4eP4N27hlDMfPDEx0IG1B3iWvJElbAwmXpEzKmZUrQlTPDR+U/sZmPTxDaIv0DQYaGPgg10NnqIxBecLoFNRStJf43Mv3ENmCwG60fOBQbbqv+IdOK6c9R/NUUjtisLrHuKdjvGZsZORl6l9NZxtKCzEcjiYiyik4MfDP85N7uYHYDyBJlEKgtypmO0h8TD2qW4g4K0FfM7U2Ol/HAu5fwSDrbqfzvNil8R16bHEGbtNfNkaEzWCB8d5kkSyaU+QQhKlSpUTQPzeYy7fpAhtqE0IRmPmcv8rTyajujbguuYXAZYJsRD8LeAUO6iqMGYSvoZju+hqX18dLpfRel/GuXHU1H4BMdFII/Dpea/6IXDr25H9Idk9TnME14rSqOzMfBb7I7ZeLSrxcLBKqaO9gix4pSgJfAMEIsyhasGE+aO5hMkpkRFsFgcIxTsAr4l9IzHSw6Cuo+Nz/AAPNrIXMiI7Hpjuz0Ax7iVqTG3uHcY6uA/VKh+eECV0saCYdu8DeU2Uw1ZoQ6/FzoaEI7Q273wBXGxF82Fz+Wgaq04gzpkJu6/ZDlXL+tK9NqD1jmH8M/hqdeZdNQl9R/ApFQcCsDbuUchUuLsWy7DQHDtim5IMrfolHoKjZL3VeYOZNiriETsoS2E7YM3MJxtl4iwKmRg1SC+iYKOAol9N63pely5cOq9b+AdVy5f8AEFvWlz13pLX2M3JQvAxKXNIRilCO1otbw69Jc+mdbpGg85xeY4ivVnGvBDaPN+V6GhCML30+VztfKH6igSonQIwyD+ZvKx682mGr3f5DQ/iXLly5cvS+jMvoH4TLBdB1V0vpvot6TR1GX8DOhodLpnWmI6mpdxmdKY2TOlymZlMyTeUO2pCmFsRgSnQbM3AWUwTESAsryRE+INJMU2FlI8QWz3JUoT0ZHEYquOGMyl6FuXLx0NVCWQ2/Kf2TAZl6prUDQqTt/fLgwhCUtKF/fPoc7vdwPmOos0ZcE0HhU3f8rjt3/wDKNQ3QHzgUYB8O/g1dxq5++Q+pbGEoxEHvyIwkOqEFjfkl1MalspYGqlRwbWI/WoxHeGSPlmSl5IfII3WGcQndkX0ImownAD1QTYcsJctqU0ZdkNkSpRRuYC94UgjhLjY97Lgtx4eSNUPLDOD3daaQ5DBdn7S6mXuuIvdLAOjJLaHs7oOYZjUZvDaZaxJDJhCiKBy6onkoEGDlcBnMYkWWNQziBA9ZvFDDUPOhTOEo8eGx8ygtBVdXA7f8lQsClhFSwinrBGzOS5nsvt4wCqLql0AqcExLc5LmVQDigdibs0kmRp3TZh5BxlqFbbbG4E26Kd4ygyixh8CoHtADBOtmHzLS0+ixXvPRjDhOVp+pSlftoOAoCitUcRaQzkkwzTV4nMQIalZhHY+RljGkrtkZ/cHEFYgYZ2h7zhlxRVMFWylWmCYltBUEXBfrCgIKUuLDKe1mV+GUyp9UGqhWJW93uIjAFlBFujkaamA9bPaFjgEPEd8oqH9JJcZgpFYQHZ2KhMbpv1iashZEroxPRmSDHG5Qjto0PfsS9GVdmMOJfp/sIJ+wE6a046buzSmyuwZ5bk1FvLwrCloQfYIYVSZEzFY9OuEUly4pmAbguKUeZvrN8wfPToNFcf4PQQjGC+U4JuIccH9FY3eEWkuMOIxUbAn4W8v87iINP+dHKuhD47orXtI57kFqlbvki8R09BbFp312EGzUnZlVpKcI0P6o7AHZ6RaLCltu5mVmyVgZyFF3MKM/J9o3FLaGsyht7pbGXQuIJUwWGVTxoJumFhjh2nLUULhEcurb/wBscgwVQLXEfvyXphoNw3pKjCW2oPJKnu13T6SLRJm7tEQbf5FijCJI4lU69YXVpWne5aXH+jprtdj5Jd6vRsvMYTXYCqVXKzORL1yhCRQEWeB9eiL5C1knLf6dlJe99oRer+5iWUR1802g0OEMtdQEHsZColPtkejO3ypi8doaqhB2GW1k/m0CeZ+R5gDYfBHHed3bK/TnpK4AVspVsnpD5VpMVHU23fQZvlevJMpFM2Z6mMKVK4Wtm7MWpFyJTcZJdI+pi1SWVwQbai/WXCp+YMpO1ubRuVceyqPS4tm6IF3ACKfmZrzgMU4hBo6sFk30XuPB4x4fOfQIZdMaX7kRXNZUeNJSDkGuRCU5xA2biTJwkDLsopbA3HwZs3Z6C63peuFmWQ2z6B4XuhS8v4jA7wGEcEYCtB1nOrLgiYWJdwDniD7Wic/6mpoOJY/AzqkNFqmdptPdVRiLPwqO+szbmKGgmoYxYHqf9pt6+XQZfyzU+Idevp0ocaBXC1u857GgsHn5wblcqsTL55lYvbn2sAFe+ykdR5tSwZd1buQShsgk/Fdow5DsDiZ5ffYIquak1JzDL95FbBrQvEsVwpBk5V4d4LrggLkGuJibheL7MZ7vF7ENQUclvaC32y2RO5KUsWqeNoLM+mgn3FrH7rgltEr2GoaCK288Cs95s9nYGG5zoVw4pEsLJQPcjXuJte0GWGm7zaRhmRBSjuRtgXXzMq9fozgAsZc4ljzCEBPMBl4VNgy5GrZUZeRn2xMj84ZgwmselBZ2iPqzZQA9Ujrlh3Uq4AKMBgsuL2YFosTZZmf70gmlYzS+hIbGoJDB1xJXKYEDJYANQv8Atjw6IhqWJsrhnXtR4nHl6VKZWDYqqqvNxqSsUQpipWJGGl6YjmCrEnjYVcs+AjY5llL5huQ7xT/mpYlB7IVhj5WFEHssI7u2HZOGK5+Zj5VKuIydyGivkGTyQlrRrHMF1Rh7kHiFAI48dCP4OAOYDxKHYhHjndob1YoYIdksTCntCee2SsiB35UvKGaogxADesn0r4gpG6R39xSVHvSb4tPB5nlX8uFJC0OXHaJnR6EgSpUtKlECld4K85N5WioekdBDaUFv9mhqR2gyHdKreECHA31nRDGvEBGLmxDdflcbWGVBAAMg+pzLvWui+o269z2lRgAWI4L4clmMsL7CIiULWB73RSG8b7I9IbPrDyqzaq10whC1VvupkMYWuXeCLj4Myko2MGwQHbwQ1+RiIJVszEapWwmrjCjVrF0tDSU0yBMkE+UsegWe7HXw7nZlkoGbJZt7iV9h0gTA5MahorcYldFkLnibwJOCCBZCPeUoqU8eBh59MBbGXh9WpjOn2KYwEq+uWLD3QVoQrvgSs2RVILCVA2xANmDTjzKlszVA13Eepg2rJblJaUA4IgJABa1MKiqNcRVnVpxiF3RFRgDsN6IQtY96UDTsLsh6mXPbNfLN3F5wpmGMGiwgwSXBHFdIFMN43wR2CyD0nitsz8EyW1Tfk1GIx2y7hYDM1YA2QOO7vciz6pxzGNQMrsxmDtubmGA0KIcxKDM3vLfwwjlcUqJyD+cMYVi9mUTNRsYp8ZF5mRwjeNhlVPYhiYAKJd+ObasgzjUhvEaruLdkCdJTbWIUA+KbxENkJk1FwwxAwjKMmNUCVHOeLxU4ZhUbis4hL8cXki8aSOgApQYSsQpIDgHVskIENw7QWM1bAKM9aG7FjL5YWqaoGbnMNh4qpdktIAqnBFEGRsKlncPW4zIyLCoFFD5BF/toNOLhKIBEAoD4ipnaVo+eiCqEp3e0t3YfZFJ8KS25WbwbwyoVdANTDkhwU/Ev4Km9MPTNK0NiEfku/QQImIzLwoRRyjMpzD1YVMuXoYWKg3tVXjQPPr/3KoGGV7Q/iI0PdbaCWF/uCXmWmb3zQcONgXCYrYISBjalzy9vHEFDnelQnmGwLATVhVcVLY17wPQuwqMsqou7gAGELiinXdQw+3YW7oAJ5pwhdKJpuwYtIpvAqBf5J+oQFQA7BLLKdgNDl9ogrMdkufQjAlnIfUncwGll7PaX2A9CXMNpfglqqCJZ0FI2lwpLMtLZl94I2l5dS0GQd7xzNpYl5cC2ZbBlpcJbvqqkNpkly0lst0uWrA0eMzPeWxmYXLdK8yozpnvoTGivaHSL118XmOCYvepK+xWG89JUv7/nzYnymFscIMcF6DBKl50dmMn0c+m0sdEJvOIVUuL+VwhoaNyYP5wYfGCoTr5sWmTS9HS84/gZgxy+uh8E/hV1VbeldNaY46KlZzpnQGEBdFaBcSAsplOoTxETeBKBtLdoC8QXaWgLESBcpIEtLS2hmIkMsXBREhLSoeRKZg3B6tSryhPDcYMo5Q0oN0JirsTvcOQejcwCrQRXWvRGb4iDSL2siRoYA8tTFWBPDL0YBrsgiAIJwmSD01A0Ian8tQi0ooy4LDYs9foZV6Anh8Q9uyx2mZZaLl6A6PXHDeebR8/RipT6PDoMEVX9mhK1bIBmF+ox3Kp8yERItZTeX05IbX5XCVBpA+CfENSVK6a+OLSW5ra1Gmzt3mKhy3AJWAtvfvDgchVcvwK5qI1SEjhIW0F1EBp3s1AOOE2TvGlOjDsWVmMitIpm379Y7+Kdo5WDw4YcFGKdmEmZJ3R5+aXdI5GB2QuAlMEKMo52nYYigdXNukajtKkqFHRviMmFVUfwmd0zHgtVTG6OxLZeSYlEEArExM5cH00A7UxwzcbrUBFlqthYsG5JCwwxQvJwlwdcpBgZodXZJbmhusuUKoNXTCR7Ldw/2AzeY4hZuUPkRNMnKKfMldqwjSp8bAZR2sNuVlyhPDRBF0iVuVgAtANMvaNZx7AtcrN1xsymmd3ghtc4eoikKYxqVvSAwoINB2EB3nv0fBP4HPxza2cjNcIj7zdK8/bK/ipMBH83SeBlFafR0CstitReJd6OD29Ld9MGujiP6jQ1I7MEoUYUa5YXssaD31IdBS3+VxjBxWb2u8Oi+q+vMD42PistSZnkpaoiAgdbEf8ApFBwzABW2YraNejn5ipFttrMqLbFqI6fvBXR+RPynnRVrlaYifrLLKh2dQAzaiU/ONqjWPZ2jjEEDBe/9UMOtUCIK4gkMIb8rMPYTh4A9mO4xYzxW8D2iBcjlaKd62JYWAW+hA80oBjtIHZ3I4dhHzg/9ViXIo8ov1vXeVhb+8lcT5m9Cv2d2bNdWDjalwnZYRHxFLlsDB5Yx077xBUz6NAwPpEZhSZ9In1dzdoznd6ifQJgaAXNJT1M2ElzRhdexNoNXY4cmnP/AIuCMTFwA07Hgj6ELbsB+cdkZ+IOm089aiR0XTj5NpzuP6UM6kNpij5NB1JvT6dHXp57f+uIxeEEVCKgSof6g+pL3vZ90FLoPgGp11K+BX8DYjtKVLmBO13CWXPU8kp6DfSLzwgTHlYVkyJbc9QTGq4RVFCwalzCIOKIqZhFPox0hWQY2grtd7jnbQHJJBghguNshLPWex2IuytQGYVBYp9yZ1wD1CGpzw/nWj1iaTyIBGy8UxnXAmbruzHLQPExzpbNwZXtBRTZu4SrLTsZRudSNeB2rDvl1zEB2X+qD2RxsXjPacEpso3P6g9fScM3mFO2xNjwShwYcBIBMqWsI2MG1lwhedrMwpbLAseXFyo3vLoiKeyQ9ReIAkRADCDXTAQx+C4rEiieSLXY2WQG1WZWg7e7INziHzNoiwLBHcHooUkFRvoc+FXQEqB8KvgOhPqXKquUqeGBE+UX2YJmws3NcMMs2R3TMuZgQJUQqHB8i0zFekNDSaE4n9E0NCE5pg3hAtEiyszXLGIc2VxqMVpu8UzIaeU+nTc9eoeg6jQ+AdRrUr4Fa4hiBhsOcpDGsKZvKirSSvFwmUxkhGIFQN7e8RmTF2ZezlyIlJo/Wyh9CrNiWgPc7oZ4IIa4m65zF4CillrbiQVcCVGq51C2YgjZuUU4SZmKgGzDCEBjIl129I4iqTJc8H3QFL9xEBCrt7EVYJHCt4bUClVw46kaFbwxDXNQJlKcuU022FURHMaKXLhwd+7N95KG87FKJfo7z3QS4lxpA2YYqC0N4ZVVFwyYlKLjUiaFgrBUjHV6b5EFHjeFQ0AqAmIOvtUPs2KwutsdyNoazgj5yb8sCj+0OFIoCZSbravLLzCntKqjiK9lmd6XPZGUWCXjUYoDAFEWJuSDgk3i38K+t/gvUXL+wS5e4gmInq1lv5LPlDj0MCOvnwlZgQlkp3gVKSE6QhrRZqQ2mJodDfgG7smaG9kt+BtC9e5W5RpjRdCzC/RjD9WXelmHrfCIaX0nxj4R1Xc4o0NK6SZuU3rUqtb6rz07kqGhCVDUzK6FdDodKqHxa0OnMOhh1H8MATYUxEtgCZIoLkS7zL3gx88umbflznQYuostW8be8mHMtt76UamlNB0FnUJBlj6eflO09vdO+reWjFy9Poze9Uw9DN/4B8I6uY/BNX4ldNSpR0HwXVmJW+m+mYMrUeiui868aXDoqGJXQfzL/h0zhQYIKqO6nZ/+ibvy6Y+u0uXpUIdTOv5YoA7dIGhi7NDQhpYWksQraD/C4n0TCkJmJK0V4i8kzPoyoTO6CvQz6zrJcP5Q/FJfRXxjR6XRzw1DRRE8kFdrOzHVU7UKDBjvQJ8iNkoWcriDBR8kguQVXlA8w6u/y0LWb6qTgk0oaHwCMGGl9BpZA6K0NM6how68/wAklKGOIITdqd7hZx8Nz6zZeWNXFXosXMuGhDR0LN/US+pzENDrBN2U8B/VFadxMT2/ohA+IpcISokCVA9hjsvyz6LK/Dq6DB/GTWuk6w66+Dehpcub6KvhnI9pA2jVnO8hG9cCrtFbX9tPQxDoLILN4EiWjUYohzANLhbB8mCbCpIB3QBHJMKbuMbHVcvUdNoMHMT/ANMjobmzkc95sLviitxuT7SgdhdEvjvouWl46IVtwRbmFU/V5zqaGBzoakEbf+RpJ4vyqcDxpEEGoGXLnqP6irJyz6LPruqpjpOunpP4wy5emOi/g10LL0tly5dul0xCimW7Et41gJuWzzQ7svN6LENC0vRegWXFdOgy9b1NLhMa2/BG3TH84NJB2yIgcpbOKULhc+0RGYecYjcCBiUlpbU0HolbdF9d6CcSlejQ6G9CNpt/XLmxDa/jUd9CZNFOlwYS5t6qL6mfT59dpz/DP5RqZi5DY7TnpvoOvMLi1pVNtLTJAWAxgQh2pSEBdiIlFTwMzdVFQGHYlgyS9C4S9eJel/DrpuV0HwD+K76neV3zZ9xFqLSMAg12yh85UD7sqBKxA1FJEOIKh74zUxJ5QV6iGhCENtB0jD8jEA8UsPx7Q16DpqVKzoBKjDexuv6gj6DN3q6b+EaEejiHVfx7+CY+GMdUGVKg18zmGwXUPIwzhqpVsLtkbOBURKIu5HWQlXE+abPUi+0AnZgaq6uMTnl8pZuYEOHbjL6RkMDQKq3fyGD497tVyi5vrpuxide7qIZTSvzSoP3yIaila2lkNJEsKzKOKZuwRYIotW4jBmOqzQXTnovW9CXB1eq5fx71epho6I8Ml85KVNkuVIG4qPB4NOQ3Wd4GldAohITa4/tmXoupoOIbejU6E3J7L+iIMjd+HEc+VahcqA3A0fzO0pjBfpJ9Z8S/Ez056L0HrNDTGi6HwH4ZpnpXQqf04QWE1upfJEsraBQ7/wBcq3Y9ILa1JLWQFBamaESQdrDRtstG2MuUWhPYMTYdr+5f2OPmCIcAksv1SrEIXx4gGgod0SnfCI92LrzBbbP25uZwadiWXRLemdL1prUNb1OmzovqOg/jPGoaCzuFS7eCo/fmyx6LS49yswYMvRSMPHli1h4Z/ahyw07QhtL3bpEwiv5W0yAQfze0sh80DBKldF1UUZG2ZenlbzGl/BuD/EuMvR661vqx1XL6L0ZbCEM0QubLmJasIpsMb1FLHPqvHM2qk4ZnXOhsw7nKUZGMLtMVmYKRCJBzUKExlE9N/wAvEYPCkZ2WVigBiApjdLjQ6E9Go0OYSDxB7MtWFiHZoaYufkKqshpmWsBG6fhHmC0VLwjvpcvownOl6kvW3ruX0jDW/hHxOIdJp5oSepFg8YaPXMGXLlwZdRlMyh3/ACZhDNk1IQd9ToaOH5mJWGSj+PjQ54qVjo50YvzuJQrPo8+u1vot+Nx0Vpn4BLOq5cvUdLly+u9L0uW6DFjEYIdmFUR2CtEW4fUn6glLAAd8QyZzeipd4AkqtFXapkVR6SyjFRTkMFuJtL6k2KMQCb7wAlkhctAicy9IzqMuY1ZbONLems9Nw+AS4D/HS/gDxAnvL57j5MImdsWla3LamyfVJuE3Z3vyw0NCG2gjoE3Juu39Ucxrv8LEE6JFy5yaVMV/Kpt2zbs7nr8I6q6jqxL1SiwDutR7vdgZVLbUv7LAHY9CMBWePIJJigdwbJUZBTcBZilUA3WErX72ubMDCpYkibBVcUQBurRL7/aQlQge7KqOFewbGLxPdKJZG7LjUYbPCpX+2oAhFacEG29+NhZva5uk8NyfvZuoM9mU7z9I2MBSC08EQJo2CchMpTBfTHMGxSHWe6ywfUMYbNeSJmbMHaBTX2N2HnxEVcb0LAE32VDtNgj3Z/Ehmovl+mobmmilSjCNjtKmRuhcv8VjMB4MfpojrQO6diSZAF7TMSylgC6svmBuqEEvMxKZSlqk2JhWWzWxcMDCwcDmJlkaOQQiQKiO7L1Lvp6SzYthd4/h8rqo0pBcWQ+BlNw4Ycyz6+9BpM8cWnBIXiIn2uWHY4cQdxMVNrptHC7emPMOaFFpuMpn1Kp+9UXLUZMscrHsKrcQ6wSpgGxcbQ93oy5ShvdGhEXZjrkrYUQ97xUXKTPGKYbW9bkJAVi+Nn8NwQwdDCjXGHaVCQQEFQNGU6EmCURsRP7cNepCEIQiqmhqRkCgfjWiH4XaLR2hwwjp3BlsuflnHQoB8d+PQbAK+hBEvhYmeEKw0Rvq2KLXqASshNp7tUxv63eQMBWCPAWDUtsmGG0Hz2Aam87jKL+YjS19MO3AiEjFoNatYh/DBMNs5qaDeJveuzi4mCPohbUtcIhh0FcrLqO6sYy0ZlaAjxRVjKysg6t1fSbYShKKZ6ahyZHejCGyB2MVRsA8SyGHbHy1YkhMTGKqxJFjCkBAdVZTPkCsoc9gkO7GHEoJMYGzGwEchax5qBhM3ckRwAKKgx40ruKxHaJcJKN3A1LUS1L2IrZseyOxzSvEvnv7hHuPbAOLUVVwtjSwMN2l4ohl9vFcoDC02tI0bNSLlezBDco4nWbG6ER4FfvUAgQDLW8LKR2N/Us7qqkWRlaPZisUphrAAMEGmf0i26YbHInqEY7EEAApfXEiADCu+KA+o2R3ykFIoSjH2uADkE8Sz6xD0pDOpfTfjiXHHH1JoYKbHhlO2PakBigvBt2qMXRZkH2pGHrds2FTWFIFocSgEDtsgGYGO/jc6d3RdjoAFEdfEj9UDMqlFKBoEqVKi0oWfmm965g0DjMHEIabhDQ67XrFR2f6JVBAR/GxDI16pKgzE0NfmYgw9Jd8cbn1/jXL+BvLCPaWWplr0jCAIDysbuxcXvPAqCI+22g7LJsu6Pqo4i0qeJSV3BKi2zJLlY4cLjdiE+38oyFncyOQwxd6jOAslPAS1ktjYxLTKJHQG2ooXMYAa6MxThxvsDF3ujSkGLhi9oTVqpWVndMTNgvM2uIbeEnFqCjZQQ0EEFsm6Ts1hl78iS4zlTBMS0tn9UgyGROXCasL+EloHRlBVh8ldGZUAk71BcV+jzAmW4CkZWnIlNb4disxHQysKETFGlUCJhfbEE3/ALO7Ke1wnDDzCPTJQf5wN2ESLKGgMGYrKQkqjArtEjnqtrc3wgEvtwWgx9NMqKLuOCx7/wBENByMwXd/rFjGYQ1LcU2JdkpS0dBX3Lli8Ro7RsAqVYUjuH8FE7neb12k5ncV4qM6krEMMRtMOF+UJmt0xpzd1IAVXcSxrF0R/omR1rspUCxAsDh4qIzKMEhIvDPeA2DUMVFpDdC0ORiuaEjAihfaiQvDCCCsJC1bQqDFMLkfeJYunLA1hWJSfwlqGNDp3db+zt+emHo5vR6Uw6RqVXzWz6rqZCEIbup0JtIb/NtHObghV/ixKNRcTWLNKIUwWNrlond6w0r4efhc646BpmUTbHCzHcHcWY+qmlOsNFSssUV3SUgPh47iZr+0qQXxEthiBVWnaFtaF85YEQO5htl3qVK42lDdIxfk7uW2DK9yD14ssH2wIbstactisucIAtj2iiYo+lMb42nnPMDn2mGDRSESssmjfMWUn7wl+q2jdl1mGvsT5wcAm46cwercHrE0tixQ6RS1uZSATsOLgOd4McDvFzzNrzGOjuTvLCE3Uc2WsSoYOtGB2CP22Y1EOOsLqE1R0OxBRg/8lWgggbLmV0jsXK5RUBwS7objxEvwBexCcEs832Qvu2EHAXIzFLfcbz1yM2eiqmyLLHuhRN71oWkVsGpv2ZCriAFN45gowUAqDJGXmb3pUGFtlCkEOJdH7kSsE7BUI/QmLn9SWYmMDZGSN213Qz9Oi5TjYoqAGOAmJTAWO1S0tV2rE/QpdFAEq3zSpR2L9CbbAS+4S2WqpeWu4sFW+IM2x6QRtG3wzr3ekNHfXeG/QJlFWpBA0qJBBUv6+DSlOkgX01u+uBAm+qs9o4Hwf1Bwdv657iK9Jq/yuJ9FKwbn4F9XEHEx8BuZrS25npqUzMSUw0p7SmUxE0RN5bW29T5SgtNOwijiFu07xpSxZxDtQTK4UlJKlQI4SL2smxLT/uQPFnzI0aSeywTAj4SJRlqWFgncbiFhLi8xOQNhcwAtcAZWeIOCMwCvkEBpPdXG0G9k5hd1Ex5uImSsvasuImd0zDkduKrlABRYzZc7G0lX13VQe8cQNEVq2CO70q1PLnzmV2cVEvYi5gjP2aOOFwWwp9ZFiIgaWC/z4Mb1hLIgShYXfEUBIwq+9iKsKoalAg2Pcl98NK7S44qFQEgthxFLoLWWreJKjqkWUXot9De1ooypVclS8ENwxcZe1TRbL1qrsUwh0tFb0mbQSijBKt4MFIBcJcmocI+j66V+TbHiPVd6EPtggKudktyU17GG0l+5rUptMq4CSm0pi+rAnN66Frvj4DCLVwNDLej0NVBavB0b+FvN7QZeIMuXiMik3YnBecznPXQ0JueiITh6wMjuJ7Qz6mfaME/OpgUJMTog5l6OpXtEFkzT4o6Bjob4dUapC+hAUL3Fw6N8U7waZ9wWxzN0HqEN9eKXssGiJ1F7VMn4hKsLtnePtVVSoN+VSFyxpJa1BlZtZNoJRuK2SBWwOtqZcugXQwyRnulx5FGiUbu2ogrgpBBKm0qVTJA7IjU+TikMTQXw2m5m6Yvb7dxUSHPXrHxLQNp6TD14DvUuWqxR/UXyLFFB73Gg7/zMb7Fq5MygwwKKBpMzO3ZLWOshlBCfYFe5ccM1LyamQ7aXdqFNWpcMW6lArvHbXuCDCAsywOzDFgKN0lwdqWWEH6CVqM2OixYxO07K3iSE3vSMuq0o1BAxnajl7x11tTlLslXvMnB1uiGxb5S4l63JDY2pdyxFYXGXDUtUcRsbNDYOn58ktTw1lzBALG3O22GHautXiL4JSoTvswO3gRROTbLueYWt4i+mye8VsSnKzKGCCLpVt7mCMTLUPK5CKuJdBlvd7d5RwpFsED1ZJFYSQuImy7nElgd7sED1SBcOke+HldZPZlwHKuMFCBsgvQd27EhYClYHysx3onF2yXMwGCjgFkcOtUwy7WrsBqpT+TQ1ltLZghKWzCq6w2hlMQJL2qJzz2GvvBMxWwLxRO7T3al4sAO5ywmGyfOJgHY/vKeuJ+LWb28baF+By6buj21NLqZdBfooWtHz/ulrdTS5csGbuaKmcPEibvw1NeXXuhCbiOsNqPaD2v8AkuhF+xjz0Zh4mdTUs8TKF3dOfiZ63Esq6ZfOOKOuxRI/36quYnL2/vNn+VQpF+tCsAeGMDhGULiF53A0/OY+vpAqtbMfkiswJ9VKxd5DHVk1TAGGbAJ7MHe7kBdd5X2JeDjABxUz2iplCX8qM2DT+RDlEdCG5CkwXyf1KaraWETjgQdQ2NkRKWIDEzJAVtLmJC2VD+gtoJDuf7En0H94xGdf7oF3iEdxENBtL8kCg8b3MiJbpN0cJ9ov/W/GoXvGWLiEQEWVMtLmqg0KTzKVvGJtOCVDBMjWA8EmojPHJOJgwi0kX2WG7WyDKJEmFcwoz6x2e5DXlim1y/4PEzlwbyipPJBbsoHeJQ4boKy3aM3dqYiEym5ilKEDZVVW8MoyqWCGgAqDOI7PYU71MH8adypurjCOGK0wHDHW40Qk1Jja5c2K4YW4qF0LcqKHkiA7VVKUAxGmyPfFwfVlaJ2xAYxxe4QNtaOLm5DgIukO9EtLHqsFxAAUOzdUCQ/dRDNgsXR3TtPqEGdED+VxGmHdyFrLQRVtgWg5HklQrr2id5eQPkh3jxZQvGcHiTXyXzCDdyNZih2WO1IgfeScBS7xw8LNoAdQUR9Q63Ul0QNLt0QEBW3Rm58kKCOvzMxrTOly5cuPJPqJp8jMZVPloONBzvqFfGt0I7nqQzXx/VHcm7jR6GCEqVAhpVuhlV3Yl31sd38TmMcEidhlW/xVzNogW+kflQAN8QXG/Y60SwFBtwkfECqGIIU+yxBw7Cy5FgQyn0yUrBxLUbYbrMS7q47gSwpdUWUl7iqgXvwkc/ZqiHrmVfhW90l5O2zhNvnosD8GcFgYALYsPVcOxllVc+Ll1CtFNph883ZaSLyp9y2YpRwQ2EZBICASBQoRAY84OU/plwTCKKsEaWWpY4EmVXABEmQJbCzcW+gZKMMPq7kWZjgT3AhAKR4MkxtUr0R+y5QagDuZUwlcUK8ghxCOxu3Gci7MVKg3Aa6JSEUxW1uO6C57TNtegEQZYSeS0MjxsHZPFN5e0rsPqkiwhsHao1f5JCILqY3dRbVmeaznalQW0g8JnTYuC5amWAZYGVltw63wTaIF0A1+wpZU9JvmZliTFYcEWVHsIA1N8N0b+olKYqDbEVqzfPS9GINlzAabI9MqSngNVoOPey8TO5C1ABiOC6ECUW4VKP3NiMFzld2U6dzOI55xLWRba4kjISkmzDFdkFq8hlhA6Ezj9TO7rIyhVv3hMQtgziciCDWCF7io5XcJSRW196AL0bHMOuQXolRTOLHCQPtoi8jF1VLutzyc4ylOK7bsqLm4uEw8hUa+rQZY9I3YMriwHuFjBkitDQvWaG66b6PTYSndtDteNAv0UGWitGVEww1mHLH6D/cxjUtkQhqGdN03aEd/UTJ+ZiP2WiavSwbSpTKlMDM53lRZJW+VEfOf6ju/wNnTHT9bQGAKAeCpmcuXvUGDoVYQQRbgszd3LVuwRF95zcqMLLlruwlsuWl4g1FZbrbe8tlzmWzMuGlwlsvQdeZehIXoXcu5xMzt0U6kbl6ErvONpnTCSpmVrTczAYwgNTMqHQfxK+E6Ojr5ei9f6Gip/wALm6+ipUSHQrI/hcwiCGaGhBp0tZN+hP7Cc38Kn0bSv0SHvr66rCIohlJX41HKw/iV0Vo/DqcfEwCuwWxBYjTUUeXZNkjYcmtsXPAQC2K4vLhBuZgI5oY4LC+8GYPTpg23GbeVhkFvNoDB0CYUCDbaYpkVDWTh2vcEcYPruMzRGh2jS178UKgfAYhYFlg7RENEX7oPhcU4jGzLOxHKs1BqkzsUMYdq7rIbGeSlP3NSOaVOHERpxyO8ue0vOqISzKv2uLe4UYzlRXLXSGpgWqMx04KHiBig7PEqVko7WHkkKvaAOAPMWCs/lwnlK/fuKAwPtkwwfrQaU1FuqEKRtXqPMxLGZW/cbEtYXHKZjdgCUh90OYUtzItFkVxqJgKUNsWrCVdw1mWlMdFEGldRK/knfQl1DS3ZsQJdTbTwQlzIPBo/hd4s6HQ7Qz6tLfLf3MG7OC1mVoQ0N9HSdD+lHA+IRgOBFMfsomXjoD0QOPaoa9d/Ud3rxKxodRqEZf8ACrU3+D+O7RnH0BMiWtiX8Jpo3e0aLeMAeZyINouPgRxR+hGEWcPziYM4kr6oYpKp7PyHEKWiCyha8Dy7SmLK3yTLd3EytMB6ojX0MbAZiVL3qbeTXaIIBiZ2uL1DFvSxohWfaHe4vYs4WEWrkB7wtFjU5tNpDPBCMso1J1NdcPaBTq4NyVfrIozaObdyIjAPMfXILzUgi9rlrjEtxlTvGUtp7PvMuQ9RJXocWZhdaN8ph54tl7YjcMrZmnPEGFgq8RDEQowkwYkO1zggzo7YUJSdSZgZ5y7huF8u85U9HSvAP5k3RqvqZXQfzXg0cum74ikc4hgxFDeWWw0KJSzY0Pa5vPwuJt5Ila1KuFCiHGYMnlPzneGi83SowqEYbQu9Nx0f6WiGy8YpX0Tq0vX5W05naZ+uzc6nXtL+EY6c/wAmrE5RLeB7aVJh3LMFE2GGN9RRnC1Mly2i2i5T7fkgFxIVZVymFMOd5IwzBbkwl4NUSehFPH4RmL7zD5Q99Z8Qy4Lt2Q78jXdMP9U0S2E7WVuTb9jhZXbeznKeqKwtCSByGPt0fx3JfW8OJG5MDkNsVAxPKDsynlaFclyg6XW9YNltyQjMGoG4+7uY6yqnjJFTAW9d4D+VKMNwCCnF7QMqlAIbbCmH7m4LtAcRcUeRiiKP0WveKERtDdBS8tSOpo1S8jHejtOGDmcsgfDHtxWF5QhJFxkvugDIJ5kqwAt1ROFSvNHBLpEfnEqRH5MKR+ZIv9Q1D+bcO7FYR2ngm0O8vtAty6KBC3MoIujuZbLlSvUhXy2i5euJRmD8ufTv70einadqIQ0IbxNO/Qj9JCj9DTSPw94agDErEqJoVZOY6CvscTPLz/SPVnprRfiHxD4J0mJlzLdBZfVbLYX0ZhL0qVppNB+Fm9a0NSd9Qbhz1kqENDQ/mOdDLLAubhwSpZo6MBm3Rl3Kn1uLiYWi9pF1HS8aTxLaDY/7hCjtgxkcaGhB0YsWdCfleZgR3CbOH5/vNh26ibzOj97LBmfr/wBI7vws9d/+G/HEl4PLFDECrQvBbVxKdUSEZWW7tYLiMYHm4glAAnI2RxKm+lTJWgvAtmKGEqcNtBuxyT8XMcG9m5gQO7WwoS1vPEp624HMzDoZz0VoQ+GP8YwMRmNiZOXRtaPeAEWpcB56AOTrn6mMbeP5snTOly4zPYQqc3CdkylNXGgyxm4m/QlPwt5gxb1DnNy6fn+893JpLl6Lhrb56Wr0k+tvpGrfg46R+NjorHWaX/APg54jolUsGMOsXG0ZT1TexGOGRHG/ojmbalRrp25G+tQfa9CLWoLtnDFhfpekX0S2LMfL2loTIuGgYW3Z4lsokb07Q0tmKUe8FRS/YvgiRfNnLuSAqo2yiEIIU2WFR9ldLCOoiDESA+a0bRyl24Z5SNVSzueFgM0BN5JBSX5G8Ssjw3rxMDvh0oRzFhDV6DU1xpfxr+Lem7LAqwvLaYDBNtAihAXLMReJZM8w02nYMShrznBouTB6agIBfwll67JUKR3/AI3MIQ6AzcXrNFVYekyKZ+F3gnWIdBpzFHsK7Rvy4fiDrmc6EOi/h30D8Z+AaXL0uFCbUO1eY2+bmNQWMbs21YRtOBbgsAUTgPOekMT47w8qxXxVbkIpfx13LphOKjmE3YxQgVVWZu106PMHa1PcKV0mAZYhulQSoYrW6x2bRn5HP4xgJjrHUpe29MOCbHUWSq4FpJtm4RMClBU23aehezCxjnDLFbJDtuBSkbdIl1kDEFW/Atk5gj4W2A7QfNQEGgNT4BDqND4mPi3EwtiwvPYgUQeXStF45gSibyyLKvfSuhWtHIao1ZUqVKxKi9hEr0Uw9WTfq/21E4hMUxDTvhp+U7ysZb1pff8A5XMdEVKlaG5K0+rxYekt8uHWvhnTiWXXQb63rz8LiXL6XodtDpvrvRZboMtNmlo6BZv8R6My3oOnHSdA/wAzNBgN2YCD2lXvpaVHll0UI3ArRSehAhS61Mhslwt2PDoHVGSVNmTSVxJX8m8ONV4hA0cZi6E/Id4m7smmb991gTe9HTNoHBCrdpc9NdJqvxD4N/ErdwlOQ9UJRQGewjAHIE8Ny/6EY9YluXyxNIrZEGDgKrQBWIBrgRhdj9wZvGtXXbsw9GO1VpWmOxrDR3cIkFHkgWgnlapZibWVdPqynjlZYI2CO0en9gYJpzO0q7lAB90csM6lyhKtyoei+HlhobIN48JVpYCvDLPwqtIzcDU2EVVdWCXOvPt/WOTbSNmWOXCsUjwx2lEbO2V2WS4u9R2Jh2hc8IQwlhHeVeMNQAMWQ2l0TQuUMIuiB6y8IC3EVWsXxARqtrYywVdcCwILLDkx4alhEvN2cMW02iSkOI85BUatUm2W+I0952ITitb4jewdfER3a0GqCCfdMfK6grWabdncmV5azcOE25FG4VPgSHhRIusoqytVuEMFtwHHv1JY+KvYRySp+kvuEa4quy6kwn3wRII5DIMzf8VSesxFq8BMCDHzAoi1KYAIC5ZcswQA03lhoixIzSjm4Mszed5PX9nOlE3yY/yl/kf2mWZxN2us6bzSqBMi/C5ivSl3x/0wzGykM6TeXOdNB9kr6X8MPgGpDQ6zprR5jnqsjQTWQfpiqCHRZsRu0xNwlrpqdrJY9tdqGE6yHdy3T021hHaxUqY4DyiynyQg5nYYXuozygQqkzYUQkV6CtuWy02UJH1BhcJKDW35thR7vcgl0zLmQ5i2yZeEIuS0ReQmL16fSAEM3lixVY2nqk3pZeLJEhFIXgTFMxfuzH8LEVSs/V/1L50y+kFvHyYYaLms+t/1AcV6yE351+l6IyjKhGfzC/sjk2Q1DjA+Ju/e8e8zs/AlU7Wq0Q1/7jipsirLNYYlnCyGSnZhIOKqwIfJP9SV8AQ/NBvL9Nv5akTMoGEBEPm4LIXNVQogcRxvUv8ALu+9Us2XubabM5PzhwLCXZhH4cl4G+DLFkKH0YEypaZ3RBFtL6ISTtwgtLRG5dxgXfjcLLA37kZdm6m/j3biBLUbDmVBAhbYoOJgQ3tjaQOXfSxZnvGVWiXbQAl6fVUxuhydNJ0BGGC0m3wwmz+dSz0DDg0I1Wjk0GQm/Qn5jvGq9Cfiu029FDqNc6GhDc0YYdl+CVOnHwLl9N9TD4d/AqepGuicstLiW3wlagcsAyT0S1HvjQQR+acKzwkz8BsKkWVcymJfreQMrZtdiITog1wVitHLHgqyeEv39BY9hMEPic0BEy0QGVQmVzcLXDLsvUDZ2jqKYSuOEqwAFA1Z9EsDDEm9wS1vUBoWEQN4LxCl0F0FsuU9UUU3vLNJh9LaonQZZPkQjZq20V7V8QzMx/ApgipO/KZscf1qC6YIUBirlx7CFVcODlsUYIVeLgsIBI+4jvIB9IAKJzEThG7IcTffON3BXd5z0lcY5wqApw1+1wOZ7ViUWrczwYyFoBlkKbp28DnDiatFkBwPAS8WLeCo+EFwpUXCMPLhCcKqUy9ZpAJmXqsLLiPLEq1kT5LjTECWhKdpVfNe8gwgBuwTKXC0BEI2/wCwK19HFE7tflfNGmIw9xMgvsnC+Ye/h4SoeLRkMCbPns7EP4p8woVcFyNpWlpQYIGlhPkEAIswS8zeYDWwmZkjyjv9WbY/Zxc9LpdT0/Pgo/niA8G0poaCGmaahPz3eO6eMGT8Kj9J1yB6PBWfKE/AvXn+EfDvpV4nnmPeC2RFeXvLUysVTeWOYLLd5akFCpmGDRUlutvVboaENDVL+BWtaGtSukOiugdbh0Hwc/A3mxMul2xxE4igZwQvQjbErE8GiCFypdwJiKwgHnRtwRC+yrHc9luLG8+lRcw62VEwc/AlmHGHQDc02ug/P95YjtGXg/qjP4zEy7OgnM3WbDwllEy9X8A+MErWtTf4R8bnquOr8Y/gVMaGoanSnVWtaEPjKBN9AXbL7ETGZgyzklW7xSsweZmAMVGCEAHPnEBd6LcsMEbroWrUwcz5GXzlEfCJw9QXLjND3tGI8B/VPqcKBDU5R0330VkPyuHe4y6341C39eA7tbnok2CVW1HW61HXKWsCjWpUrqrWo6Xofxq6aY7ok8y9FPN7k2Q6bfANb+EdNdZ1VWh/Gu9pgmZY4mXQdgxEFzMCErc2I0EusstWIcmYhGiKuCA5dN3RQ3Zbs2gNbyiGa5D2jZ+4lFX4nB1XqwXie1h5+JQ/LxKNslghopWkM6l9X4XvDPsfebzw/SY+naKl2groN9foibCb/wAfhXoS9K6A+BcuD8K/4FamiqKBaAi0xA7su59XYgXH8EGtgN4CvAmDdvUkV2j5KyUM0O5BW69Bl/wb0IDUPgHU/DPh2aZ2JVTOmWCJ3mzQLyrpYQs7BKqb5jLvYgMx2hpZLbBG+8oaxq5ZifefVg+xlsN+c6K0VDL3nyxzPyIbmbSGjIinbTfN2v5XvKv48w59R9IPbhyOxD0nQwYQZPD4B/EdD416X11nq8sCvPCDe4PZArn9BFaKq7RqKFh3bzExO2JRVoi3RwJuPmkaW9wdn1gNpXZ30ubyklmmYMzUCG+gymYLsFZYAKHKrrVpEAN1jSqXlno6Fq+xFwDeX+4HwT2IpmZUplQGVK+EQr+BbYJt6z1l9iVzLld2YIKrNoFsZSYzBS1PGlIpZRmIuahRcuU7mAHaXUq9KczKNSHc2FEJhcT2J/vU6N0PyoXq3ImbMRfn/omw9ITFjt0dx0X5XvA7Cfon9Zj2tCW6PQb65+P/AKlgOZ9ImPiHQaB8aviUyviXBBRauEGg2fzCBgqrKZ2cxE4a8hA409t4v/RmOyLxV+zB4Hy7MOb5JiApwlDQq+YpfmG6qj9i+OIXTdshhIGT2MNaFjwHYlN6MH9U6TBedw8NqO2xvrE+rm5BI/txkCGZk2In0ZTwBCi21vKEiqqWwi14Se+wwA42hCLLJB6Y82QkAeIeZ6L+I/wrmX0h4hRKlyr3mDSiKUOYtMEAMuYbyiWxNjAoAVG3R7CAyiVphPWW1PWUdBUcIiLZUV9WDj82JZC9l/vU0GXOEykfWP8AUFeWNwGH/jNr0hC7JsjZ20wSbkNB+LzLm/bP3mx/jE/A9/hJsPUguiINOqaLbHTz0X1H8C9T+NYW8EE2OzDvqF7wL0UG7Dbw/eDKq1dL2lgQuLtncmDq/AMLZjtp7os8duQewsEgi20BKChLdmLgR/4JvlyrzwCG/wBTuwNjH/IW/wBsOQVlN+ZR17C55EZGXo3ZK9DIMvlSh8n6HeCDyyniA40Pk8CV1TwdoWt+QKsqFc2SieBRRLo4NCnab6kr4zqfGvtOZzmZZYSpgmWBdyWIW2wB7tGyhG6gcy5tFXEAOdADWkXCeU2iwHRQjMKInyig38qiUM+qeheh7ZIbbx/qVJhnuf8AKbHpCbiUqWz1xh+LmbH43n5niH8vnpV50w0uK/UgKCK/S6KhChhhq9V6c9bow140DrDEeg1vpfgKyjL59EHK3KPBBP1UMFj6jL0wtWmUWov+1ESS740YMecQT6EMtst8wR10ux6EBxA+EJAsEx37iXoUK5h7G8EFdhdRy1HbvIN94Ok5fFWXNky7j/WWpjs4jXmCt0u0ZVHq3beR6vIXy7EKRNPYeEbdB7oI4oNjsQt8f3pyx1tp5YBd/qHoIfwOeg+HehfEx5MBSYJmUS4DzoF5RsUYlVzcCYYo4guWY2NGCEWAu7ACXCEuYJbxF7oZ25Zf7GX1YgUef8qiltfHRbKaG/rH+plBF/hYhx8iE4TZFOSO2jdqfzeZk/Z7wX+DaI/C3m3lWtLNTRn1ccfwBZ+EV130Z+FfTXUkbY5U9CUiWpUAWiEqmFIVgJiv3llXxAuOwhXdgogMo2ZiXb6BEjmzD0mtJXfKxBgF13HiF8fPbHCBtQAEUm+Atjgrqxvnld3cIiNMdz3WZyGqDDd4VWm9wUh5iqbu3CxZ8dhiBSkU24G7wWjffPmMqvmiDTCe1xsLKh5oh0nVj4TMfEWGYGmWYJS7uha8SsyzvLe0PLDBMG7BV2iXi5QGi1BlvaHczBO16iEt7TJ3ogGi8GnMRJ9I6beZlWSCY64lL0M5hpWiTyn9eY/kYj3Tv+ZtNpCWs0N7K20DG/0XFep/3SsYqD87E2hrcHOh0+tg+g/gMJj4YSsw1voYVhMPaAgXZrfQ0Iw6zXHRil7Jn1T7wsObtiYza6IywwEpNmps3ReZRzMQfB7WXmyg8+YYVl/DxIsOFbjXyRsQYLULG4quWXttjbQmQLJTXKdPGpofBD4L0nSy49kNMvglnE9ZfaZYUaCVFL3l2wYJSudiUo9iYCGeNAl1AihLzct4I2ZRpS67yxPQxTYVMXLLklkuH38U0Y6WXqobgD+OxKKcVlPy9tJLWOgJyTiWpbN3oRtsPtPgE1NVjkbS3xgr+Fz018N0Ogl6YSMfSJR2k/oEF4oNiXxq6URbWEy7yjO+HYmR7o9yMoRbQ0jbKGKmx8c0YaXL1P4yhLtu9SJys9J6zBMp2gBLqX2JnmYJtiIMEyEC8r0VesvszGwywN3TLpYT1ZctgLuyiUQVFS5uD6opU7Y+gnK7oGsGtHQugjH2vyJe7v8A9Sr5pHh6QiyagvGlIxZoabPN8fefUn9TBO/RoV1LQyL2P8U6noZR8Y0Zt0mtS8Td5iFYTkhAu9ob1G22HJ0Mu2UbxnyQ09L+xIrbM/ErrjrvpvqxL/kO40FwXgmDdlripg3l9iVMEt4JT3gVLDmLbQSneA3WHeERdEuZd2YIKiyrjXKUSC1tHyId7bK0DS6lRLaTC22ssKrJD5wRAVksH5TiG36pUNagQU6SNfiYn9V9ZuxbYQmE3mDpi5m7pxF+ZzBb+b6zPs2f1D8OYRlifSvin8A0f4p02B3ICHevzIV/SIhC4a3podT8mBbSzvBvRjUD3YNuAMCzkhOHA+sc4ohUYmRn/WDQ7Gh8K+puWziVBl6X8C+h1NdwY+gQKNMeszBOCZmCW9pT3gEslsqAGli0S142jsXiUHrACGYtFsEj2QG9qJ3YFywxLhpdyyXLMBKZ5LFZ5fSRYZDZwAKnAW/KNJa0ZtEfP9TNsEFU4K3/ACuP8riboQi3NZZwab5udHDY9R+szP8AGJh5on2krUOgNcZJgCY/Dw/jbdF9ZrT011Inb6JiAq1MYqShyJCM9B2YmoEtLYuyYhkRsdzEuUc5QVoDBC56Kwc94aW5s7szG77fLBpzC+DuvoQFNEBeJi2l3YmK6gLsRRFWYlUHCRtC2LLOIBwj6MA2svtcKtANbgwsosC22SCJaDmm5yEstsF5Z9oENvtRACApHZGyI1MGmw0xsbQBFPWDGjYEZwIiJhMj8V1IRLrJm63LCb7Eo5hfBUo3UHtAbyyhLmYBMSyXEVMyiVRUWiUN4ejM3ARHvA8yyBLqVeWWEozPaKkE5WURoJl31oZcAWsWx4PSRpKbU9491uP5wwZO0uKoDGhreg+4ikEt/K5n+ViFi+sJwlltG1aZPTIuHWOfeOvx7Tbd5mtAHwOEv8BL/iX8S+o15nPQdB3XaqYLEOwsdrmTNnMuxXsjh7y0EpJaOQ7zYcpyRDaMAN1LCVyh80bwDtGMvSGugwpSSgX5VhTdFPaPe4c8EIzVxM7kfkLMVFnGKlcWlpIlcaBajHWm6DnOS24IH51qphjV7hQxVN3juqXz66XMd02sus7+Mn7sIQY3NjTLsXhFLbVGiN2bD2lUnndmZNhU9IJmUOgBHCPuWyG9suLI71xz/cQqJVma85CV8R0IgqsQ9iAENHyw8TPLLPEtjEq+YA4ly+EZ7wDRQlwd0FusALWB4l8EcE9WIJkdorKd1iBKFhF05lypZKpa8MI3GF6RGUrZht4iHsUAPQjlECKcwQYVRwytXOm8y9Xp78d3n0z/AFPqHXhUFuqhxocwUtTc1oxzCT8m09rGjIvUOkdL+aJF8wfCIfzV1NVyBHovrTeEWQrCT45ShJsN5gaRb5PRC+fnYkotsmEULaMEibZjrbWFwwQe5GXuhYJffxCfND5wjp0COFzJy8yXz4wwCS915kXyI6pSNzaOyw8dhEo4CkyheTZogidUDPPv9WqjzMPE3n44mknHUuU+H9UJk4NcLAEQIFEZuKW5cxVw+U2kdQfCsRAzXGHL1MyNdl53kqLb/viZuG596g1xmPZIJyV+3CyZGvXbDDVNn2/FOiXWXniZLVsAhPSPnLowXM+CId5iZ7SmAmJSC9p5MpKNMd5Rl27S1ibcwK2rMEAqLAjA7yzvPGCnEtlJ3lUQFoEJTXcNwNyvefZyjw1VuVtLLqKnZcrDlxUCYxnVtm084mFh+Xmbnow3y2UJayMYJl403zf6NCjfefkeIdmCqY8GJevz1uO0S5CCn7BONb6qh8c/l303MeBWfJBALfPhTYlghwS3z6ht6yyEHi2jdpTjBIym7pKvFwIoqcCPMXzBtap7xCAhuZIBPJohSKlhZbQCsqSuBKB3YVRasilZX7MLlrYsrXcAy9lCzZguxLPr3g1B0CkC2Yp3WeaZ7tnmhsGWYcKl7ysUYBzLeZcywXu/Gtjd2IWZUdoAUbEPSfOHiPVqE28Ep5ig3l8Jb2me9SneA0poo4gPLKnATwReJtPLEkJewEBmdrhztWIEq+JtFgaLUNLIDKDiyl5hK2mfKUVBBMJgS1VMVf8AlroNgYAqYCuYJH7KXodDxPrs77hHY+P7TJHeNj7L+4XpeQS4GOnc1FlK/wAtPrn9TZfnUe1BcS/HSwYsPMMocRH88j4V6ENL17Q1N+k0xrA2G5Cp8SO8L3fs/Ob1EfQWAAOWwoFAD1QSEANnNjLCCRPlZM4AAN71zE72yrserACxZvmYgqvUZXxTqvXGhDWoaHVhLt7E2jghlm+h6TE4CKXdgT6E9ZKuUEonoZmFypjtDRC7y4Mt4JslVuwDMbECpa4JVS12lS5jmKHMquNLYqcVLd9KgWtlFclZt6bnAphCqRVzylfAxINh24hGoeMOzCHRtlfnJgfhKPqf2n9k/K8w0ZgwwyaYs3saqo1keMT8p2n5/tC6VNCGl6lwBpi/558a5epM9Ro6BAEe8VbJyzEvAflT25+ZT7MtvLfYMrIIO4gJ2S9bQzyt5IWwL5MgAAA41I/ENus+MtSt4nMaO0EbCAG0R7THIhXZZXZLXmkwrMpwMtilzM91AEwSneXBZbM955LKAgENNiWcsoscwBhjiWmCoWTyYlY3m+zAEalS5cp0I6DSWA8ESlXmMwacxFhEBpeE0dAmq7g2j5TI/wCIlbWF9IG7M/KJVMOlIQ3IS+ljkYlj+F3hCMPlKwabE3Oh1/kz8b2mx7f0QK0L/A2oXKfDI/k30nwbl9Z1f1LT0Hos/ZWG0L5SqqISvgnxD4qKW1G1l0bCzXaAsBmUleIeWNeWehM+xKbzAQMW7MvtJXdKe8qUTEs7ykuK9pntFaFkFFeYcmAbsodME3m030y6K8QNQ6VtoLWWXxa9MsSr2h5aYVDYY8sULbskwdkuC18kydtoeTZhUBrmCjyfMc9W24dQZ2a9YMh+DCZaDeFUX1DMe8sV8zauV+kObl/pmP4mOijDbodCW+yJFQcu0aUmR2dTqP5G3w3pP4R8DH8A3+ASgyhO+sS9WxN0t9ZRxKXaFO0PWY86Eq7EEN55OmxPQwXtMzMz3ledHggHboWjpbx7E2m8uF7sshFohelwHnqC2AfM4u7Y1Bty7QJNCAR5KStwTYADxk2Y09FJ81leaLE4XZidjYGXUvcslQ6mcjeke2hlQ7zH83MNNWRZZxGbkevF/GXKUm+5/wCMdH3/AKYalGvgbToC+JV2NzzAQtkn8nch0Gh0PW6V0BCuo+EfBPiXqdVgsZFs+sp5TwId+ZQ4JQnGUgXuyzzK7EL7TMpeZsyukDtKfGW6Q0HXY0uBL7Q05vS7+A12zDux6LUsUXAjx4gyEo+axt8vAWrBWue5Hkg1UdC96hRW8qdwhAMeIJT5acEOl5IJgJcvSp/ZNh+dw1SrQ20E8mu58YZtxtF+fxFl2/4z6Ro4m3RWhay4JcCViFm4cueow5k2fgX8C9eOk/jGuD4h/F4mejMCI7iCatXwRxW/OPrAm4NzDFL2qGlVT+5Sse8A+EfFALBRqZdLogd3Tabyq0Isr4ATmAV6s7xavbWAIUL2CDRa1Nh8xYQ5Jsg4rdG2fWKQ1XofCDbIkHEqBwmIKR+w6HUY04ObOne4doxD87im6CUwbUNCzHnrU9PDb3uZgfmRlzoDvHSymgbl2l6GWo2SVPawbPrAEIK2T/w6/h56K+C/DwRQ5JlhFq48CY8X1wXhLeD5Rvv7cQHKwNsgEdK0576OKuUvp/IJ8gdGXE2xUMTeWEqWEy/EJaY5riEV94JapQQ7GKzzC5kD2SpFTC0oDaHBBplULB4YPxjRX/TDpbtAgQDZgULiUmNfbDqvkmcD65FfglnfNvyd4TdOJS8NM5m4aG/SQb3gx1+DiV9b6EYZHSHXydQGlwiZn57UCAgLHUfzK0ejENMdfP8ABsnklKlu09Et4lsLuPrKStFDKmCfLTgufLVUN8EwT1nNE9IOXf8Ak/OIKrTE7BptpfBAlwlw8/CSTBwd2PvavaOEtfRl/uNtQ+7GTq4O0ads91nYXtFzPzjIABDOFlK08qjVmaBX6xJqGnhLZuZvynQ6dmkC9FSmDRT8j3hCcTvjmUNMZudGqvgI/wAjiV879TRB/AdaI8BepOYT0wyuXxbiYcJiJ8HP8fjovQvU6L+HZPJKPefKeifLPWGH0WUzT4JfeMTPaX5NOZ858mbchMeWfSWeWZ7gTHBLeYW7RA3YQ95XKwV2xBpoLm2XQ0uX8Yfgr6ZtL0viXeCXDzLuWE3hib/AvUoKUC1is4eh3e8uoczJfaIKimDwQoD3NlEZByFw84LyIZNqrEhpV9mYJDLmuhcDFKWzXcEvsSBeiny2r0ZGjMfnynoyrij8h3ho40Nte7rn4TN72MxUXeFccgjb4dBGMdyqLIMxh0jKyZlCRjQF7jmMEh3Phc/GuXqOdala09BpUrxKe2ncSUuU7Mvsm/ASuaSkbzPdZQT5IN4FLlUWbwmzMwdoPByqcE7ylL7srg53ip5rCuynhmG8rky0hwNL+RLm4rPSksORWCbIIFwrLOQQRgbHhM7LleUYPwkBwO5ktGeZPMnmQ7yeOHbjHxzx6Pgnj0j3k8yHbZ5k8c8U8MuNIPayeOePSeCeOCORigGjfxXqS/enqStg9wlD/YmW/sJRsWepBcvuJY59xLPJ7mp+OeZPMnmTw6F+57zDf3CV9miVsMa/kRZczBdIUMkJ6ZrjeCl2bkpETUjwiL7ZPn0ZShh3yjbv5R4FgguuOAYJWdcjH1BZR3PCeZ002sVWHV1bqEhbZGzO6Yerpcm4nEd5eCcTbMdX02b+LP3KZ+T+mFo8aA6WEBRcGo59J2h7ke095+RlG4e8EBo954D3nZFesPF7wrFHvNpofFxa0PBGKF7GmZRC7aDIGfelO8kN4+D7Mo39iiP+yP3XP3+dkUJ4ifs5Hj+nPySfdqiO3vk/Yk/fE/Tp++IN/iiW3sZf/lj/ANlDwiOzKfds8V82dr6k8Z82ccfxGP2th92R+7I/dEE/2S//AET9olvELv8ARCX7P0MJ/jfSUdl+SfrUft2fo8ftmU/4YfY0bivazn+hh9sxfc+ydgeyUm72Q7/2T7QJZvZ6EO3e07k1d5hOIO/F59MiXnIYl/OAeIzX7HMrXuZ+7z1b1x+8Z+4w7FI+7ZT/ALYsf9s+/Ofssv8A9M2/7U7vvZd/pn73D7zmBv3c/dJ3PdRfv2Xf/uj+yl4UXoop/shRVXzRu/7Yfe8/fI049/M3/XM//dD7klHdX1WCHBnhQL/RP2ydz3kv75n5ll/fssuPcSuS92ZqlfeV6+7PeV2lsZfOZR3v3YHZQvunzZYce8z9ih9yQPb3k/aIfdE/ep+9mW7fOZrn3iX3gZQtTLujegUUbS0XuYq5Yr3zPKy0mWC3hnlYOMS8orl9LxPz3aJPWgZezm76z8b3gwZlgTmGxoo9X0ycDKpSsO39c2NcICEfgMXS5cuDpemIXqg7k8JCt2J6ZYvEXslK2mO0PSYSnQmMI3gCXN0u95fiICedCqrQLhlx1LlsuDB0GX2lyyMKZg5l9IzFy4wmJZFxCYRTvLK3lksl+ZZ3lO8uCSzl0LKlO8pKMLt5SCSneCcMockq5hvXPAh3ieQh3J5pSeFPJPPPCnhTzkO+TPvHsYMYY8Ig3GeFMWEmIxh2sOMzzw7sS3Eo4wTmeWeBMWyeBPAh34hw03nniTxtEcseeefVTNhnnYHEHe0jye0pWBnmMLd320q9vZPS+0qmB9mXg/oYrx7DM/Ymftz9Cyvv0B+4m/VEAZQdxUqV0s/EdosHFw8+0ZPxB3IFTdHY0WNW/XbQqrfpKvRY/nv9I/baRiy5c2l50F82j2kre5OCkwuE7whlwgvCeFLnZoV7LAPD7MAuPYZd/wB0/Qsv7pLfJ88rh7+D/wCmU7/JcE29/P3eDbJooNtB2JBdoeN9o/dCHKXyTyvZO39CHKJC8fywbi+WY/8Anh2Y+jkkzn+RHa99P2jDn+rP0TP0DD7qn7hOF91D7zhyQ+BN2/tmndNK3z+gz9Dh9uTPn2SH2tD7IR5Pow/Wzu/Rh/ppLv8AUgHN6iE1+rQtgOZgaac+94ffcTP+uBf6J53vnbXund96h++n76h++ni+6fsmH31h9yZk0NOhE6j7DNv+mfqIfaZ+j0AG6Y1b0Y3FfpNfCyxE0/b0NRag/b0Pt6d/2U7cWb/ml/8AghMV7e0i28na9pD7Yn69P0ifrE/VIXf8UftCfrE/QIF/kn6BP0aKn/JP05Dj9lO97KfoCfpSfqCfrSfpJ+qn6aV9tKK/4Svtpjse09H2n4gmOz2mOyY7JXg9pi8iY7S6Jfgg6LdbNjKJfhUqHb/pP+dPqZ9dhocCO8DGt6l7eYliryQXyoo+UTBLKl9XjCTCE/Tp+kz9fnb9tM3/ADzLj2MPsCV9qmPsJZ9gly1cuDtKOcQU8088887SnnTys8zPIzySvmK5YqWy+5lstlumeu3ozE1CZ1OioDMLUu+IakrqDXnpGtdFdQdVfCrrb1rQ6CV01oaHw60r4IdAmwv4aQl38jEt+LmP5Ylvnymzzho4jVsC603Tf1b8tGB83GFzB2Hb+qO/QNNMIrMroNa1rpDSpUrSpWtaVq1KhqHRWtde2nb4pcTqDoroZjq4h118U2+G6HwDQ6HZqcQeq5f8a5fwFixFY+f9R5flmfNVjKp9ZhN0vEQvXGb3RTrG9ZuXvnzchXomgBrVdNSvgnRUrSpWla476VpXRUNK0OmpWj0VCGtSugOutL0HMvprWo7yuk69ofAPjDqfBroPhEHpuZ0v4V6XL0vR1eJdnYLv/wBJ9Cg91lgTuuE3aMLrXu1NyYeBEZ5Fv7yxHxmz4h08/AXPS/8Ah8anWdYdDqc9ZpWhrcvS+i/g2y5elw0Jj4Bow+GbvRfxjW9TqOUx9XMD/G5kPjNt51gNN1hrfQid6oizDI7jYO9g+F3+DtB0v4OZfTfw8yvh1qGnM4lRh1V8bnSzpH4ty4PUsuHwDQ0Oq+o6L+DcIPXcvS5cv4Lpr8/CB/G59Oi9yOchDbQGjTZN3QlAMXUp50vbyT8gj6TVYRYdXMxMfACcQ2i6Y0ZcOo+DUr4VfCOqpXUfDt0HpNT4pGr6+YaG8vW5fTcuXL0t1Oi9BlyyX0Xq9IGt6XL1XSohA/PmfQp7VlYDRxGbmvd0ZktsofWRXHWPQ0jBi6XLqXFhFwdBl5lkBN0WXpely5cuXL0LpZLl6X8V6jUhoPxX4d6mnOt6WaXL1uXoaDLly8yzS4JFKlO8ElneX5lIJKSkGEU7yneWShzKwFypzMU8hPJKTzEpKysroAlLJfssrzKwvK+YTbhR8WfNC/KWvdLe72lxWD/hM9pVFg3w72dpQo3x7idlzyoqboFzmTfBIGkxyzVuE8JPATxk8ZF+0z3szwt/bLJFKwaEEJkTBmy9e904gmzM3Y95Kan5BmKBSjC+Z6p5QlnfEXAaEoQSTTQRg6RdJUvXwhLryPTGuvY3gZWV7ysO9Kd4HvPISrKyspzOwys9LPIlu6epDzQ0wB9hP00Ps8FkWSzYSeXpXccM1oILzngTx4V7JY7feD8PeeEzbsEyZdJdJ3tRNOPk1/Y4T7Q7f2ndHtL/APCO2j2ld1h8oKWW9pZt/WVv+idweyV7+9FO3vGgH3uSe+gNU7nJLhkERaXMi85gO0itmdz2k/WZ2pid7kr9/Q+4olX9qVb+7Bw+9B9jhP8Azj9fpF8f5TuN7G9x6pCvaUcL+PtRu/r9iFuwfy4lHORSLnPG/pq0mvmYdr38/cJ2o+xL+sQ4ITVj8PzPwn/s/Tf7nY9uXt96a/ek4NFZEf7ZjtENHSb+2PnHwIUbTj7Jn6jDQNe17ieK+aducm6ZuRV7dpvZt7c2yr7Dp5YpHekCSFXahbwyXiGo/IcbgMAqFYF+rNhn9fQQa0NmvfrYkSI4CGXuyx7wj4IpuI3YNomUbwOhIH3SVpNfN3/cn7ObcP3zPwWUP+0E4YPsf+Ifaot4Pw7T81/5Nqvy/E/P/nL38/0nl/n4n5F/yfjH/Jn2fX/GH4p/Uw5/P8S/aGLy+kT/ADzo/wCczYHO8qO9I++Yff8AP3mVH4frDiXzT/YUbn5d4cHsCL7XfnzK/wDf/U7ElXH5v+8sPxfeVwL1/wBYdhes6cQy/Y9ZJtU+s7/Lf1O/3D/kL8T+O0MS0/N/kwf9/wDk4x+dB8MgLg4HMPoqF/8A0gAz8kZQ39/KBmHFzT4hOc4T8Zcv8R3FnfCJdz0i/wA7/kX8T/ke38vpL/N/5L56V1/e5T/2ztr8mHcPedn3mcBJt2gedfnjR+B7xUxf+XMDp73+ku2b1m8XzZvK/rF+7mQUywWRjmJuCM4T0qkK55jxe/hjH1s7cvb9tO0OkV2Y4jDUgi2+TJjwWxehRh1AMzDaF2pWLaT3vZpibJDD9xhp/tFfZJdt7PSd+nrU5nbJv2aDbyfdXHftXqneXvZW2++BDH3zwfdO57yeK/NPA/Ng3GNKQDu+0lpkR2D2pxwp4e07/sRrx7U41vlGvBPaoVbCHJA/OO+PaKcGCFQc0sCg3e0pcw8JGWd/ghkI8cMBm4dyK2mF/wBGXRUw7vuRNK9+ItX74bSCHIQBYFg3aKtpdyAabXt9Ye6Y/Lg5Jdui5hrterrsyRSlLkhZL0D+2Bkp7d14IkzfhSK8fRBdl7IcufpKjCfkTlv7E2br8iAf8wvww9CXlW9ocPtBKmyFjF/yn7SYFFDu3okFMe6Qpo94hZX0hF2KYKhbGe9vrLrSPrRwmRc4oS0039ZxXU+eCuC9VL8fW6EDbmpXu356WFnCewUCdrsrzFHGoUwiodv7Y7v94LzfecpezLnd7MR3cvrPRiOr7JdUuUod77EPsEI53ZD4kM/7Q2vrThNlLF/nHaBlG0KLDxE0r6RJhX0gNn+UNl7KBa9mlQV7KC/4kpKPaT9cSrY/lHg9qAcHRZoHfJRxj96gfF85V/pH7iRL/FEN/YRPf2kTilvLw4jPkxLf2J2LzwylowjyR44MzzZ5E8uU7oHmLSyF8leUVywTSYL9qcn0oK4H8tIfopmP69MXhb9oO1eHfezM3dMN/WgvTATaeXWXkpCk3GZqvGC3tlTkGkpjedqQuWNjlmYpByQPETWyNX/SeC0GmJeIkA2g4kX9k8k/rI4f6ocntyrf2J4kO3l+Ztc3uaxUj5DWn03zjw/XPO36z8jKOT3l37ndEHIY9ZkMH5oBw95mMX5sBdnuw0g5bn2ZSEDqLsL+SCzLO+MeV4yMN5KJuEASyLN0Vv6Q2ltEzDbTZERjMpc9btrsd2NbbiFkcoPkJTgxd2KY9lEdp03HptacWLRcyhP/ABT9RndnMr6GWWCiP0o7kRIOTQBUww5T5M/Vwsz7MDt7LMH/ABmx/RDnXpSoxNvN/lDOtCB5ihVIVVHJSGFs94M4cD5iBgOxI8eHf90OMvnP3sRQkbE/207Ig/GJNqDm3K5nNLxfyncL0IL/AJQ5TBPthG3T9BBT2fKH6JP0JL0V9OVd/pQ+9mvtHNEX/wDdP2HVYLy0OaJ43H9tP7fTsjnuWiw33NH8n3nm+8e79z/Y9p7migO0rgxlnD6weCciw0OOLfeVG7RbOTAexQ75/LEd/axHf2sQ3iYyrf3GJ/elMScBhac9H/lJ+zl2f88dgf546Av3pk9tbcj9rnm49+Ttr5k+6iP2hP0eP2jFn/jna9pH7Ujx6C/C1ZL9idLZTV2+pHsHvnj++P3nP2ud73U/cpd/ohXuPe0eP3WP3Rn5TPzGfo2fqGMowrpGPalWIPwifjEs/wAU7fsoof8ABDZ+ki2KPknge2PY+yW/an6IljJbfQFlv3SftIoZ9yEJZvAw1f8AsnG++h1DPXH2+93QsEWleWCBVaO8263R2g52BpdSrj2ffEAvSEYfesuj6oE4T2pRt7aVbe2neX5IvE70LtaFdhoM0IM+iGUbQye92TUST7dpVPs8vF7cnLCfcZPv3RBJjdWeSTXKrL9Qhzv8k+zunuxG8M73Hvhx/XlR/wBsODSEOzPrj8k/xnhbT/30PFAcEf0bDh9xOxKSvYlOGc0es0nW3ae/SoS/a05v06fqkft+PYe2eR7Z+hT9Ijy+xFn+BHm9gjGfucVIHmg/ZZU/7Y8nvp92Iv8A6Yzdfmj92xG/uopch+94tl95HvfzR+6Me692ednkZlLd2WlpctPVPXrWlpcuLiLkl9AvfOi1w1V5uUlkvRcuiZaLlkuXiXLIDRcuXLNFwhgSWaL7aLlmpei9Fy5ei5cuXL8y5cuXmXLlyyLLlyyMU0SJ0Zshp3aJcCoVBjuZiyjW4Oty5cuXpi9Lly9DCCSyXFJZLNFy5csJcINR6tF5JSbejgqV0IgCE0vWwhNq3hJI8S/EH3hWXlazCSLXMowIzZL8wcXD3J3tO0ist3nm0t4+UdHFqX016TvLaLy+h1F/BALSldIXh8YHPPggC34ABWi9F9At0AlNAx1F6LgxYuZbLl6XreuNA0d4abepdS5cuXLly5cuXLly5cGXLly5cGXLly5cuDLS2XouWvQRbRct0C5fQLltS5cvLamGgkfeXgiXZeYaVwUvekcvctL99K9N9N5aLL1LlxZctl6X0X/ApmZmVM6VoTMpJTKZTKZTKe0plpaVKYDKZUpmf4t9dvwDoqBKgGoCVgbmEU2aLE3fBz/KvouXpety/jBpUqBAlOi2oKD1zWGvp3ngw0qRED3j5SmmkrKyvQFSVlbhDxa5TSzaXglYaV4pWeCPYlL2hCkogJRKVtoATwSiUSiUSpRKKgEoiSipRoBENMSjSpUTSiUVKlHwcsqVOP4Weo0NCXBzAyhqo0VKlErxAlJUqUSiUTErSiUa10V/FvU+KQ0NLlkGWSyXKQiminUCvSFNR1dZel6wF6lIaNmgi9FtFy5eoReiyU7ykNEEfghAylJcuXLly5epcuXpcuX0kvox8IdLlmlwcaXL0XovRaMi95eoKENQJZL6Qpo3alOkAaKfAAXLiy4Mv4F/wL1vMuXLgy5cvUvUuCPigADqW1L1LS8uWhFpaXL1Fly9FpepcuXLly5ely5cuXLJcuXLly5cuXLl6LlkuEXLi1CLly5cuXLly5el9F6XmXF6wmNKlT560ul2QfMEmO+t+TRYbpPJFgUxop3NIXm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/>
          <a:noFill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lang="en-US"/>
          </a:p>
        </p:txBody>
      </p:sp>
      <p:pic>
        <p:nvPicPr>
          <p:cNvPr id="2097216" name="Picture 5" descr="C:\Users\SAID SAFWANI HARIS\Pictures\2022-1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460375" y="46574"/>
            <a:ext cx="5412391" cy="4146996"/>
          </a:xfrm>
          <a:prstGeom prst="rect"/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7217" name="Picture Placeholder 1"/>
          <p:cNvPicPr>
            <a:picLocks noChangeAspect="1" noGrp="1"/>
          </p:cNvPicPr>
          <p:nvPr>
            <p:ph type="pic" sz="quarter" idx="11"/>
          </p:nvPr>
        </p:nvPicPr>
        <p:blipFill>
          <a:blip xmlns:r="http://schemas.openxmlformats.org/officeDocument/2006/relationships" r:embed="rId2"/>
          <a:srcRect t="13458" b="13458"/>
          <a:stretch>
            <a:fillRect/>
          </a:stretch>
        </p:blipFill>
        <p:spPr>
          <a:xfrm>
            <a:off x="5048519" y="4378816"/>
            <a:ext cx="6654424" cy="2298877"/>
          </a:xfrm>
        </p:spPr>
      </p:pic>
      <p:pic>
        <p:nvPicPr>
          <p:cNvPr id="2097218" name="Picture 6" descr="C:\Users\SAID SAFWANI HARIS\Pictures\2022-2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6665633" y="1193333"/>
            <a:ext cx="4947801" cy="2786231"/>
          </a:xfrm>
          <a:prstGeom prst="rect"/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8840" name="TextBox 12"/>
          <p:cNvSpPr txBox="1"/>
          <p:nvPr/>
        </p:nvSpPr>
        <p:spPr>
          <a:xfrm>
            <a:off x="6152958" y="154285"/>
            <a:ext cx="5460476" cy="861774"/>
          </a:xfrm>
          <a:prstGeom prst="rect"/>
          <a:noFill/>
        </p:spPr>
        <p:txBody>
          <a:bodyPr bIns="0" lIns="48000" rIns="24000" rtlCol="0" tIns="0" wrap="square">
            <a:spAutoFit/>
          </a:bodyPr>
          <a:p>
            <a:r>
              <a:rPr altLang="ko-KR" b="1" dirty="0" sz="2800" lang="en-US" err="1" smtClean="0">
                <a:latin typeface="+mj-lt"/>
                <a:cs typeface="Arial" pitchFamily="34" charset="0"/>
              </a:rPr>
              <a:t>Terbaik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>
                <a:latin typeface="+mj-lt"/>
                <a:cs typeface="Arial" pitchFamily="34" charset="0"/>
              </a:rPr>
              <a:t>I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OPD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Jasa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Konstruksi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</a:t>
            </a:r>
            <a:r>
              <a:rPr altLang="ko-KR" b="1" dirty="0" sz="2800" lang="en-US" err="1" smtClean="0">
                <a:latin typeface="+mj-lt"/>
                <a:cs typeface="Arial" pitchFamily="34" charset="0"/>
              </a:rPr>
              <a:t>Kabupaten</a:t>
            </a:r>
            <a:r>
              <a:rPr altLang="ko-KR" b="1" dirty="0" sz="2800" lang="en-US" smtClean="0">
                <a:latin typeface="+mj-lt"/>
                <a:cs typeface="Arial" pitchFamily="34" charset="0"/>
              </a:rPr>
              <a:t> 2022</a:t>
            </a:r>
            <a:endParaRPr altLang="en-US" b="1" dirty="0" sz="2800" lang="ko-KR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>
            <a:alpha val="5000"/>
          </a:srgbClr>
        </a:solidFill>
        <a:effectLst/>
      </p:bgPr>
    </p:bg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1" name="Freeform: Shape 20"/>
          <p:cNvSpPr/>
          <p:nvPr/>
        </p:nvSpPr>
        <p:spPr>
          <a:xfrm>
            <a:off x="1798492" y="2238727"/>
            <a:ext cx="8126741" cy="2000841"/>
          </a:xfrm>
          <a:custGeom>
            <a:avLst/>
            <a:gdLst>
              <a:gd name="connsiteX0" fmla="*/ 5054615 w 8126741"/>
              <a:gd name="connsiteY0" fmla="*/ 122 h 2000841"/>
              <a:gd name="connsiteX1" fmla="*/ 5677692 w 8126741"/>
              <a:gd name="connsiteY1" fmla="*/ 26072 h 2000841"/>
              <a:gd name="connsiteX2" fmla="*/ 6438793 w 8126741"/>
              <a:gd name="connsiteY2" fmla="*/ 23477 h 2000841"/>
              <a:gd name="connsiteX3" fmla="*/ 7181160 w 8126741"/>
              <a:gd name="connsiteY3" fmla="*/ 13097 h 2000841"/>
              <a:gd name="connsiteX4" fmla="*/ 7755930 w 8126741"/>
              <a:gd name="connsiteY4" fmla="*/ 5312 h 2000841"/>
              <a:gd name="connsiteX5" fmla="*/ 8085214 w 8126741"/>
              <a:gd name="connsiteY5" fmla="*/ 8555 h 2000841"/>
              <a:gd name="connsiteX6" fmla="*/ 8124650 w 8126741"/>
              <a:gd name="connsiteY6" fmla="*/ 9204 h 2000841"/>
              <a:gd name="connsiteX7" fmla="*/ 8126741 w 8126741"/>
              <a:gd name="connsiteY7" fmla="*/ 164852 h 2000841"/>
              <a:gd name="connsiteX8" fmla="*/ 6161752 w 8126741"/>
              <a:gd name="connsiteY8" fmla="*/ 1993349 h 2000841"/>
              <a:gd name="connsiteX9" fmla="*/ 5952753 w 8126741"/>
              <a:gd name="connsiteY9" fmla="*/ 1985259 h 2000841"/>
              <a:gd name="connsiteX10" fmla="*/ 5520937 w 8126741"/>
              <a:gd name="connsiteY10" fmla="*/ 1962553 h 2000841"/>
              <a:gd name="connsiteX11" fmla="*/ 4866311 w 8126741"/>
              <a:gd name="connsiteY11" fmla="*/ 1956066 h 2000841"/>
              <a:gd name="connsiteX12" fmla="*/ 3690155 w 8126741"/>
              <a:gd name="connsiteY12" fmla="*/ 1976825 h 2000841"/>
              <a:gd name="connsiteX13" fmla="*/ 2508083 w 8126741"/>
              <a:gd name="connsiteY13" fmla="*/ 1970987 h 2000841"/>
              <a:gd name="connsiteX14" fmla="*/ 1528117 w 8126741"/>
              <a:gd name="connsiteY14" fmla="*/ 1972933 h 2000841"/>
              <a:gd name="connsiteX15" fmla="*/ 967151 w 8126741"/>
              <a:gd name="connsiteY15" fmla="*/ 1988503 h 2000841"/>
              <a:gd name="connsiteX16" fmla="*/ 603360 w 8126741"/>
              <a:gd name="connsiteY16" fmla="*/ 1999531 h 2000841"/>
              <a:gd name="connsiteX17" fmla="*/ 186332 w 8126741"/>
              <a:gd name="connsiteY17" fmla="*/ 1982664 h 2000841"/>
              <a:gd name="connsiteX18" fmla="*/ 120278 w 8126741"/>
              <a:gd name="connsiteY18" fmla="*/ 1969040 h 2000841"/>
              <a:gd name="connsiteX19" fmla="*/ 41407 w 8126741"/>
              <a:gd name="connsiteY19" fmla="*/ 1863945 h 2000841"/>
              <a:gd name="connsiteX20" fmla="*/ 32535 w 8126741"/>
              <a:gd name="connsiteY20" fmla="*/ 1725764 h 2000841"/>
              <a:gd name="connsiteX21" fmla="*/ 100560 w 8126741"/>
              <a:gd name="connsiteY21" fmla="*/ 1616127 h 2000841"/>
              <a:gd name="connsiteX22" fmla="*/ 204078 w 8126741"/>
              <a:gd name="connsiteY22" fmla="*/ 1542820 h 2000841"/>
              <a:gd name="connsiteX23" fmla="*/ 178445 w 8126741"/>
              <a:gd name="connsiteY23" fmla="*/ 1490921 h 2000841"/>
              <a:gd name="connsiteX24" fmla="*/ 99575 w 8126741"/>
              <a:gd name="connsiteY24" fmla="*/ 1472757 h 2000841"/>
              <a:gd name="connsiteX25" fmla="*/ 23661 w 8126741"/>
              <a:gd name="connsiteY25" fmla="*/ 1399449 h 2000841"/>
              <a:gd name="connsiteX26" fmla="*/ 52252 w 8126741"/>
              <a:gd name="connsiteY26" fmla="*/ 1219100 h 2000841"/>
              <a:gd name="connsiteX27" fmla="*/ 137038 w 8126741"/>
              <a:gd name="connsiteY27" fmla="*/ 1140603 h 2000841"/>
              <a:gd name="connsiteX28" fmla="*/ 346045 w 8126741"/>
              <a:gd name="connsiteY28" fmla="*/ 1074432 h 2000841"/>
              <a:gd name="connsiteX29" fmla="*/ 385481 w 8126741"/>
              <a:gd name="connsiteY29" fmla="*/ 1049130 h 2000841"/>
              <a:gd name="connsiteX30" fmla="*/ 340130 w 8126741"/>
              <a:gd name="connsiteY30" fmla="*/ 1034210 h 2000841"/>
              <a:gd name="connsiteX31" fmla="*/ 131123 w 8126741"/>
              <a:gd name="connsiteY31" fmla="*/ 1014099 h 2000841"/>
              <a:gd name="connsiteX32" fmla="*/ 0 w 8126741"/>
              <a:gd name="connsiteY32" fmla="*/ 975174 h 2000841"/>
              <a:gd name="connsiteX33" fmla="*/ 0 w 8126741"/>
              <a:gd name="connsiteY33" fmla="*/ 936250 h 2000841"/>
              <a:gd name="connsiteX34" fmla="*/ 25633 w 8126741"/>
              <a:gd name="connsiteY34" fmla="*/ 786392 h 2000841"/>
              <a:gd name="connsiteX35" fmla="*/ 34507 w 8126741"/>
              <a:gd name="connsiteY35" fmla="*/ 663132 h 2000841"/>
              <a:gd name="connsiteX36" fmla="*/ 99575 w 8126741"/>
              <a:gd name="connsiteY36" fmla="*/ 558036 h 2000841"/>
              <a:gd name="connsiteX37" fmla="*/ 117321 w 8126741"/>
              <a:gd name="connsiteY37" fmla="*/ 514571 h 2000841"/>
              <a:gd name="connsiteX38" fmla="*/ 202106 w 8126741"/>
              <a:gd name="connsiteY38" fmla="*/ 442561 h 2000841"/>
              <a:gd name="connsiteX39" fmla="*/ 471251 w 8126741"/>
              <a:gd name="connsiteY39" fmla="*/ 403637 h 2000841"/>
              <a:gd name="connsiteX40" fmla="*/ 556037 w 8126741"/>
              <a:gd name="connsiteY40" fmla="*/ 386121 h 2000841"/>
              <a:gd name="connsiteX41" fmla="*/ 466323 w 8126741"/>
              <a:gd name="connsiteY41" fmla="*/ 371848 h 2000841"/>
              <a:gd name="connsiteX42" fmla="*/ 138024 w 8126741"/>
              <a:gd name="connsiteY42" fmla="*/ 353035 h 2000841"/>
              <a:gd name="connsiteX43" fmla="*/ 99575 w 8126741"/>
              <a:gd name="connsiteY43" fmla="*/ 347196 h 2000841"/>
              <a:gd name="connsiteX44" fmla="*/ 69998 w 8126741"/>
              <a:gd name="connsiteY44" fmla="*/ 299190 h 2000841"/>
              <a:gd name="connsiteX45" fmla="*/ 114362 w 8126741"/>
              <a:gd name="connsiteY45" fmla="*/ 138303 h 2000841"/>
              <a:gd name="connsiteX46" fmla="*/ 110419 w 8126741"/>
              <a:gd name="connsiteY46" fmla="*/ 105866 h 2000841"/>
              <a:gd name="connsiteX47" fmla="*/ 238583 w 8126741"/>
              <a:gd name="connsiteY47" fmla="*/ 27369 h 2000841"/>
              <a:gd name="connsiteX48" fmla="*/ 973066 w 8126741"/>
              <a:gd name="connsiteY48" fmla="*/ 12448 h 2000841"/>
              <a:gd name="connsiteX49" fmla="*/ 1610931 w 8126741"/>
              <a:gd name="connsiteY49" fmla="*/ 37100 h 2000841"/>
              <a:gd name="connsiteX50" fmla="*/ 2082182 w 8126741"/>
              <a:gd name="connsiteY50" fmla="*/ 31261 h 2000841"/>
              <a:gd name="connsiteX51" fmla="*/ 2425269 w 8126741"/>
              <a:gd name="connsiteY51" fmla="*/ 13097 h 2000841"/>
              <a:gd name="connsiteX52" fmla="*/ 3932682 w 8126741"/>
              <a:gd name="connsiteY52" fmla="*/ 18935 h 2000841"/>
              <a:gd name="connsiteX53" fmla="*/ 5054615 w 8126741"/>
              <a:gd name="connsiteY53" fmla="*/ 122 h 200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126741" h="2000841">
                <a:moveTo>
                  <a:pt x="5054615" y="122"/>
                </a:moveTo>
                <a:cubicBezTo>
                  <a:pt x="5262636" y="1420"/>
                  <a:pt x="5470657" y="13097"/>
                  <a:pt x="5677692" y="26072"/>
                </a:cubicBezTo>
                <a:cubicBezTo>
                  <a:pt x="5931063" y="40344"/>
                  <a:pt x="6184435" y="39695"/>
                  <a:pt x="6438793" y="23477"/>
                </a:cubicBezTo>
                <a:cubicBezTo>
                  <a:pt x="6685263" y="7258"/>
                  <a:pt x="6933705" y="770"/>
                  <a:pt x="7181160" y="13097"/>
                </a:cubicBezTo>
                <a:cubicBezTo>
                  <a:pt x="7373408" y="22179"/>
                  <a:pt x="7564669" y="19584"/>
                  <a:pt x="7755930" y="5312"/>
                </a:cubicBezTo>
                <a:cubicBezTo>
                  <a:pt x="7866349" y="-2473"/>
                  <a:pt x="7975781" y="4663"/>
                  <a:pt x="8085214" y="8555"/>
                </a:cubicBezTo>
                <a:cubicBezTo>
                  <a:pt x="8098030" y="9204"/>
                  <a:pt x="8111833" y="9204"/>
                  <a:pt x="8124650" y="9204"/>
                </a:cubicBezTo>
                <a:lnTo>
                  <a:pt x="8126741" y="164852"/>
                </a:lnTo>
                <a:lnTo>
                  <a:pt x="6161752" y="1993349"/>
                </a:lnTo>
                <a:lnTo>
                  <a:pt x="5952753" y="1985259"/>
                </a:lnTo>
                <a:cubicBezTo>
                  <a:pt x="5808814" y="1978772"/>
                  <a:pt x="5664875" y="1969040"/>
                  <a:pt x="5520937" y="1962553"/>
                </a:cubicBezTo>
                <a:cubicBezTo>
                  <a:pt x="5303057" y="1952173"/>
                  <a:pt x="5084192" y="1953471"/>
                  <a:pt x="4866311" y="1956066"/>
                </a:cubicBezTo>
                <a:cubicBezTo>
                  <a:pt x="4474917" y="1961256"/>
                  <a:pt x="4082536" y="1969690"/>
                  <a:pt x="3690155" y="1976825"/>
                </a:cubicBezTo>
                <a:cubicBezTo>
                  <a:pt x="3295802" y="1984610"/>
                  <a:pt x="2902435" y="1972933"/>
                  <a:pt x="2508083" y="1970987"/>
                </a:cubicBezTo>
                <a:cubicBezTo>
                  <a:pt x="2181757" y="1969690"/>
                  <a:pt x="1854444" y="1966445"/>
                  <a:pt x="1528117" y="1972933"/>
                </a:cubicBezTo>
                <a:cubicBezTo>
                  <a:pt x="1340799" y="1976825"/>
                  <a:pt x="1154468" y="1982015"/>
                  <a:pt x="967151" y="1988503"/>
                </a:cubicBezTo>
                <a:cubicBezTo>
                  <a:pt x="845887" y="1992395"/>
                  <a:pt x="724624" y="1996287"/>
                  <a:pt x="603360" y="1999531"/>
                </a:cubicBezTo>
                <a:cubicBezTo>
                  <a:pt x="463364" y="2003424"/>
                  <a:pt x="324356" y="1998882"/>
                  <a:pt x="186332" y="1982664"/>
                </a:cubicBezTo>
                <a:cubicBezTo>
                  <a:pt x="163657" y="1980069"/>
                  <a:pt x="140982" y="1974879"/>
                  <a:pt x="120278" y="1969040"/>
                </a:cubicBezTo>
                <a:cubicBezTo>
                  <a:pt x="29577" y="1943091"/>
                  <a:pt x="16761" y="1926873"/>
                  <a:pt x="41407" y="1863945"/>
                </a:cubicBezTo>
                <a:cubicBezTo>
                  <a:pt x="59153" y="1817236"/>
                  <a:pt x="41407" y="1771176"/>
                  <a:pt x="32535" y="1725764"/>
                </a:cubicBezTo>
                <a:cubicBezTo>
                  <a:pt x="22676" y="1678406"/>
                  <a:pt x="41407" y="1643374"/>
                  <a:pt x="100560" y="1616127"/>
                </a:cubicBezTo>
                <a:cubicBezTo>
                  <a:pt x="142954" y="1596665"/>
                  <a:pt x="174502" y="1570067"/>
                  <a:pt x="204078" y="1542820"/>
                </a:cubicBezTo>
                <a:cubicBezTo>
                  <a:pt x="231683" y="1517519"/>
                  <a:pt x="223796" y="1502598"/>
                  <a:pt x="178445" y="1490921"/>
                </a:cubicBezTo>
                <a:cubicBezTo>
                  <a:pt x="152812" y="1483785"/>
                  <a:pt x="126193" y="1479244"/>
                  <a:pt x="99575" y="1472757"/>
                </a:cubicBezTo>
                <a:cubicBezTo>
                  <a:pt x="42394" y="1458484"/>
                  <a:pt x="18732" y="1438373"/>
                  <a:pt x="23661" y="1399449"/>
                </a:cubicBezTo>
                <a:cubicBezTo>
                  <a:pt x="30563" y="1339117"/>
                  <a:pt x="41407" y="1278784"/>
                  <a:pt x="52252" y="1219100"/>
                </a:cubicBezTo>
                <a:cubicBezTo>
                  <a:pt x="58168" y="1183420"/>
                  <a:pt x="89716" y="1158767"/>
                  <a:pt x="137038" y="1140603"/>
                </a:cubicBezTo>
                <a:cubicBezTo>
                  <a:pt x="205064" y="1114653"/>
                  <a:pt x="275062" y="1095191"/>
                  <a:pt x="346045" y="1074432"/>
                </a:cubicBezTo>
                <a:cubicBezTo>
                  <a:pt x="363791" y="1069242"/>
                  <a:pt x="389424" y="1064052"/>
                  <a:pt x="385481" y="1049130"/>
                </a:cubicBezTo>
                <a:cubicBezTo>
                  <a:pt x="382522" y="1036805"/>
                  <a:pt x="357876" y="1036156"/>
                  <a:pt x="340130" y="1034210"/>
                </a:cubicBezTo>
                <a:cubicBezTo>
                  <a:pt x="271118" y="1027073"/>
                  <a:pt x="201120" y="1021235"/>
                  <a:pt x="131123" y="1014099"/>
                </a:cubicBezTo>
                <a:cubicBezTo>
                  <a:pt x="81829" y="1008909"/>
                  <a:pt x="32535" y="1003719"/>
                  <a:pt x="0" y="975174"/>
                </a:cubicBezTo>
                <a:cubicBezTo>
                  <a:pt x="0" y="962200"/>
                  <a:pt x="0" y="949225"/>
                  <a:pt x="0" y="936250"/>
                </a:cubicBezTo>
                <a:cubicBezTo>
                  <a:pt x="38450" y="888244"/>
                  <a:pt x="53238" y="838939"/>
                  <a:pt x="25633" y="786392"/>
                </a:cubicBezTo>
                <a:cubicBezTo>
                  <a:pt x="3944" y="744873"/>
                  <a:pt x="9859" y="703354"/>
                  <a:pt x="34507" y="663132"/>
                </a:cubicBezTo>
                <a:cubicBezTo>
                  <a:pt x="55210" y="628100"/>
                  <a:pt x="77885" y="593068"/>
                  <a:pt x="99575" y="558036"/>
                </a:cubicBezTo>
                <a:cubicBezTo>
                  <a:pt x="108447" y="543764"/>
                  <a:pt x="119292" y="530140"/>
                  <a:pt x="117321" y="514571"/>
                </a:cubicBezTo>
                <a:cubicBezTo>
                  <a:pt x="112391" y="473051"/>
                  <a:pt x="147882" y="453589"/>
                  <a:pt x="202106" y="442561"/>
                </a:cubicBezTo>
                <a:cubicBezTo>
                  <a:pt x="289849" y="425045"/>
                  <a:pt x="381537" y="416612"/>
                  <a:pt x="471251" y="403637"/>
                </a:cubicBezTo>
                <a:cubicBezTo>
                  <a:pt x="498856" y="399744"/>
                  <a:pt x="526461" y="397149"/>
                  <a:pt x="556037" y="386121"/>
                </a:cubicBezTo>
                <a:cubicBezTo>
                  <a:pt x="525476" y="373146"/>
                  <a:pt x="495899" y="373795"/>
                  <a:pt x="466323" y="371848"/>
                </a:cubicBezTo>
                <a:cubicBezTo>
                  <a:pt x="356889" y="364713"/>
                  <a:pt x="246471" y="364713"/>
                  <a:pt x="138024" y="353035"/>
                </a:cubicBezTo>
                <a:cubicBezTo>
                  <a:pt x="125208" y="351089"/>
                  <a:pt x="112391" y="349791"/>
                  <a:pt x="99575" y="347196"/>
                </a:cubicBezTo>
                <a:cubicBezTo>
                  <a:pt x="56196" y="338114"/>
                  <a:pt x="42394" y="321247"/>
                  <a:pt x="69998" y="299190"/>
                </a:cubicBezTo>
                <a:cubicBezTo>
                  <a:pt x="131123" y="249886"/>
                  <a:pt x="119292" y="194094"/>
                  <a:pt x="114362" y="138303"/>
                </a:cubicBezTo>
                <a:cubicBezTo>
                  <a:pt x="113377" y="127275"/>
                  <a:pt x="109434" y="116246"/>
                  <a:pt x="110419" y="105866"/>
                </a:cubicBezTo>
                <a:cubicBezTo>
                  <a:pt x="116334" y="42290"/>
                  <a:pt x="141967" y="26720"/>
                  <a:pt x="238583" y="27369"/>
                </a:cubicBezTo>
                <a:cubicBezTo>
                  <a:pt x="483082" y="29315"/>
                  <a:pt x="727581" y="16340"/>
                  <a:pt x="973066" y="12448"/>
                </a:cubicBezTo>
                <a:cubicBezTo>
                  <a:pt x="1187002" y="9853"/>
                  <a:pt x="1398967" y="17638"/>
                  <a:pt x="1610931" y="37100"/>
                </a:cubicBezTo>
                <a:cubicBezTo>
                  <a:pt x="1768672" y="51372"/>
                  <a:pt x="1925427" y="46182"/>
                  <a:pt x="2082182" y="31261"/>
                </a:cubicBezTo>
                <a:cubicBezTo>
                  <a:pt x="2195559" y="20233"/>
                  <a:pt x="2309921" y="12448"/>
                  <a:pt x="2425269" y="13097"/>
                </a:cubicBezTo>
                <a:cubicBezTo>
                  <a:pt x="2928068" y="15692"/>
                  <a:pt x="3429882" y="17638"/>
                  <a:pt x="3932682" y="18935"/>
                </a:cubicBezTo>
                <a:cubicBezTo>
                  <a:pt x="4306331" y="20233"/>
                  <a:pt x="4679980" y="-1825"/>
                  <a:pt x="5054615" y="122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anchor="ctr" rtlCol="0"/>
          <a:p>
            <a:endParaRPr lang="en-US"/>
          </a:p>
        </p:txBody>
      </p:sp>
      <p:grpSp>
        <p:nvGrpSpPr>
          <p:cNvPr id="126" name="Group 12"/>
          <p:cNvGrpSpPr/>
          <p:nvPr/>
        </p:nvGrpSpPr>
        <p:grpSpPr>
          <a:xfrm>
            <a:off x="1844733" y="2259844"/>
            <a:ext cx="7935125" cy="1838934"/>
            <a:chOff x="3404887" y="3516225"/>
            <a:chExt cx="5591899" cy="1541828"/>
          </a:xfrm>
          <a:solidFill>
            <a:schemeClr val="accent1">
              <a:lumMod val="75000"/>
            </a:schemeClr>
          </a:solidFill>
        </p:grpSpPr>
        <p:sp>
          <p:nvSpPr>
            <p:cNvPr id="1048842" name="Freeform: Shape 5"/>
            <p:cNvSpPr/>
            <p:nvPr/>
          </p:nvSpPr>
          <p:spPr>
            <a:xfrm>
              <a:off x="3950943" y="3523641"/>
              <a:ext cx="1958766" cy="383527"/>
            </a:xfrm>
            <a:custGeom>
              <a:avLst/>
              <a:gdLst>
                <a:gd name="connsiteX0" fmla="*/ 3430117 w 3430116"/>
                <a:gd name="connsiteY0" fmla="*/ 2858 h 671618"/>
                <a:gd name="connsiteX1" fmla="*/ 3278669 w 3430116"/>
                <a:gd name="connsiteY1" fmla="*/ 43815 h 671618"/>
                <a:gd name="connsiteX2" fmla="*/ 3233902 w 3430116"/>
                <a:gd name="connsiteY2" fmla="*/ 98108 h 671618"/>
                <a:gd name="connsiteX3" fmla="*/ 3119602 w 3430116"/>
                <a:gd name="connsiteY3" fmla="*/ 197168 h 671618"/>
                <a:gd name="connsiteX4" fmla="*/ 2769082 w 3430116"/>
                <a:gd name="connsiteY4" fmla="*/ 173355 h 671618"/>
                <a:gd name="connsiteX5" fmla="*/ 2375699 w 3430116"/>
                <a:gd name="connsiteY5" fmla="*/ 154305 h 671618"/>
                <a:gd name="connsiteX6" fmla="*/ 2170912 w 3430116"/>
                <a:gd name="connsiteY6" fmla="*/ 306705 h 671618"/>
                <a:gd name="connsiteX7" fmla="*/ 1932787 w 3430116"/>
                <a:gd name="connsiteY7" fmla="*/ 443865 h 671618"/>
                <a:gd name="connsiteX8" fmla="*/ 1725142 w 3430116"/>
                <a:gd name="connsiteY8" fmla="*/ 420053 h 671618"/>
                <a:gd name="connsiteX9" fmla="*/ 1328902 w 3430116"/>
                <a:gd name="connsiteY9" fmla="*/ 377190 h 671618"/>
                <a:gd name="connsiteX10" fmla="*/ 1121257 w 3430116"/>
                <a:gd name="connsiteY10" fmla="*/ 482918 h 671618"/>
                <a:gd name="connsiteX11" fmla="*/ 1034579 w 3430116"/>
                <a:gd name="connsiteY11" fmla="*/ 607695 h 671618"/>
                <a:gd name="connsiteX12" fmla="*/ 872654 w 3430116"/>
                <a:gd name="connsiteY12" fmla="*/ 663893 h 671618"/>
                <a:gd name="connsiteX13" fmla="*/ 796454 w 3430116"/>
                <a:gd name="connsiteY13" fmla="*/ 638175 h 671618"/>
                <a:gd name="connsiteX14" fmla="*/ 89699 w 3430116"/>
                <a:gd name="connsiteY14" fmla="*/ 345758 h 671618"/>
                <a:gd name="connsiteX15" fmla="*/ 17309 w 3430116"/>
                <a:gd name="connsiteY15" fmla="*/ 310515 h 671618"/>
                <a:gd name="connsiteX16" fmla="*/ 1117 w 3430116"/>
                <a:gd name="connsiteY16" fmla="*/ 285750 h 671618"/>
                <a:gd name="connsiteX17" fmla="*/ 24929 w 3430116"/>
                <a:gd name="connsiteY17" fmla="*/ 274320 h 671618"/>
                <a:gd name="connsiteX18" fmla="*/ 143039 w 3430116"/>
                <a:gd name="connsiteY18" fmla="*/ 263843 h 671618"/>
                <a:gd name="connsiteX19" fmla="*/ 242099 w 3430116"/>
                <a:gd name="connsiteY19" fmla="*/ 259080 h 671618"/>
                <a:gd name="connsiteX20" fmla="*/ 293534 w 3430116"/>
                <a:gd name="connsiteY20" fmla="*/ 235268 h 671618"/>
                <a:gd name="connsiteX21" fmla="*/ 257339 w 3430116"/>
                <a:gd name="connsiteY21" fmla="*/ 188595 h 671618"/>
                <a:gd name="connsiteX22" fmla="*/ 122084 w 3430116"/>
                <a:gd name="connsiteY22" fmla="*/ 100013 h 671618"/>
                <a:gd name="connsiteX23" fmla="*/ 76364 w 3430116"/>
                <a:gd name="connsiteY23" fmla="*/ 51435 h 671618"/>
                <a:gd name="connsiteX24" fmla="*/ 142087 w 3430116"/>
                <a:gd name="connsiteY24" fmla="*/ 27623 h 671618"/>
                <a:gd name="connsiteX25" fmla="*/ 483082 w 3430116"/>
                <a:gd name="connsiteY25" fmla="*/ 50482 h 671618"/>
                <a:gd name="connsiteX26" fmla="*/ 828839 w 3430116"/>
                <a:gd name="connsiteY26" fmla="*/ 52388 h 671618"/>
                <a:gd name="connsiteX27" fmla="*/ 1122209 w 3430116"/>
                <a:gd name="connsiteY27" fmla="*/ 27623 h 671618"/>
                <a:gd name="connsiteX28" fmla="*/ 2068994 w 3430116"/>
                <a:gd name="connsiteY28" fmla="*/ 20003 h 671618"/>
                <a:gd name="connsiteX29" fmla="*/ 2872904 w 3430116"/>
                <a:gd name="connsiteY29" fmla="*/ 25718 h 671618"/>
                <a:gd name="connsiteX30" fmla="*/ 3416782 w 3430116"/>
                <a:gd name="connsiteY30" fmla="*/ 0 h 671618"/>
                <a:gd name="connsiteX31" fmla="*/ 3430117 w 3430116"/>
                <a:gd name="connsiteY31" fmla="*/ 2858 h 67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430116" h="671618">
                  <a:moveTo>
                    <a:pt x="3430117" y="2858"/>
                  </a:moveTo>
                  <a:cubicBezTo>
                    <a:pt x="3379634" y="22860"/>
                    <a:pt x="3327247" y="24765"/>
                    <a:pt x="3278669" y="43815"/>
                  </a:cubicBezTo>
                  <a:cubicBezTo>
                    <a:pt x="3251999" y="54293"/>
                    <a:pt x="3238664" y="68580"/>
                    <a:pt x="3233902" y="98108"/>
                  </a:cubicBezTo>
                  <a:cubicBezTo>
                    <a:pt x="3221519" y="173355"/>
                    <a:pt x="3195802" y="192405"/>
                    <a:pt x="3119602" y="197168"/>
                  </a:cubicBezTo>
                  <a:cubicBezTo>
                    <a:pt x="3001492" y="202883"/>
                    <a:pt x="2886239" y="182880"/>
                    <a:pt x="2769082" y="173355"/>
                  </a:cubicBezTo>
                  <a:cubicBezTo>
                    <a:pt x="2638589" y="163830"/>
                    <a:pt x="2509049" y="142875"/>
                    <a:pt x="2375699" y="154305"/>
                  </a:cubicBezTo>
                  <a:cubicBezTo>
                    <a:pt x="2270924" y="162878"/>
                    <a:pt x="2210917" y="219075"/>
                    <a:pt x="2170912" y="306705"/>
                  </a:cubicBezTo>
                  <a:cubicBezTo>
                    <a:pt x="2124239" y="409575"/>
                    <a:pt x="2041372" y="451485"/>
                    <a:pt x="1932787" y="443865"/>
                  </a:cubicBezTo>
                  <a:cubicBezTo>
                    <a:pt x="1863254" y="439103"/>
                    <a:pt x="1794674" y="428625"/>
                    <a:pt x="1725142" y="420053"/>
                  </a:cubicBezTo>
                  <a:cubicBezTo>
                    <a:pt x="1592744" y="403860"/>
                    <a:pt x="1463204" y="374333"/>
                    <a:pt x="1328902" y="377190"/>
                  </a:cubicBezTo>
                  <a:cubicBezTo>
                    <a:pt x="1241272" y="379095"/>
                    <a:pt x="1172692" y="412433"/>
                    <a:pt x="1121257" y="482918"/>
                  </a:cubicBezTo>
                  <a:cubicBezTo>
                    <a:pt x="1091729" y="523875"/>
                    <a:pt x="1064107" y="566738"/>
                    <a:pt x="1034579" y="607695"/>
                  </a:cubicBezTo>
                  <a:cubicBezTo>
                    <a:pt x="990764" y="667703"/>
                    <a:pt x="945044" y="682943"/>
                    <a:pt x="872654" y="663893"/>
                  </a:cubicBezTo>
                  <a:cubicBezTo>
                    <a:pt x="846937" y="657225"/>
                    <a:pt x="819314" y="651510"/>
                    <a:pt x="796454" y="638175"/>
                  </a:cubicBezTo>
                  <a:cubicBezTo>
                    <a:pt x="572617" y="512445"/>
                    <a:pt x="327824" y="436245"/>
                    <a:pt x="89699" y="345758"/>
                  </a:cubicBezTo>
                  <a:cubicBezTo>
                    <a:pt x="64934" y="336233"/>
                    <a:pt x="41122" y="322898"/>
                    <a:pt x="17309" y="310515"/>
                  </a:cubicBezTo>
                  <a:cubicBezTo>
                    <a:pt x="7784" y="305753"/>
                    <a:pt x="-3646" y="299085"/>
                    <a:pt x="1117" y="285750"/>
                  </a:cubicBezTo>
                  <a:cubicBezTo>
                    <a:pt x="4927" y="275273"/>
                    <a:pt x="16357" y="275273"/>
                    <a:pt x="24929" y="274320"/>
                  </a:cubicBezTo>
                  <a:cubicBezTo>
                    <a:pt x="63982" y="270510"/>
                    <a:pt x="103034" y="262890"/>
                    <a:pt x="143039" y="263843"/>
                  </a:cubicBezTo>
                  <a:cubicBezTo>
                    <a:pt x="176377" y="264795"/>
                    <a:pt x="209714" y="263843"/>
                    <a:pt x="242099" y="259080"/>
                  </a:cubicBezTo>
                  <a:cubicBezTo>
                    <a:pt x="260197" y="256223"/>
                    <a:pt x="289724" y="261937"/>
                    <a:pt x="293534" y="235268"/>
                  </a:cubicBezTo>
                  <a:cubicBezTo>
                    <a:pt x="297344" y="213360"/>
                    <a:pt x="273532" y="200025"/>
                    <a:pt x="257339" y="188595"/>
                  </a:cubicBezTo>
                  <a:cubicBezTo>
                    <a:pt x="213524" y="157163"/>
                    <a:pt x="166852" y="129540"/>
                    <a:pt x="122084" y="100013"/>
                  </a:cubicBezTo>
                  <a:cubicBezTo>
                    <a:pt x="103034" y="86678"/>
                    <a:pt x="70649" y="75248"/>
                    <a:pt x="76364" y="51435"/>
                  </a:cubicBezTo>
                  <a:cubicBezTo>
                    <a:pt x="83032" y="23813"/>
                    <a:pt x="117322" y="27623"/>
                    <a:pt x="142087" y="27623"/>
                  </a:cubicBezTo>
                  <a:cubicBezTo>
                    <a:pt x="256387" y="26670"/>
                    <a:pt x="370687" y="29528"/>
                    <a:pt x="483082" y="50482"/>
                  </a:cubicBezTo>
                  <a:cubicBezTo>
                    <a:pt x="599287" y="72390"/>
                    <a:pt x="713587" y="61913"/>
                    <a:pt x="828839" y="52388"/>
                  </a:cubicBezTo>
                  <a:cubicBezTo>
                    <a:pt x="926947" y="43815"/>
                    <a:pt x="1024102" y="33338"/>
                    <a:pt x="1122209" y="27623"/>
                  </a:cubicBezTo>
                  <a:cubicBezTo>
                    <a:pt x="1437487" y="9525"/>
                    <a:pt x="1753717" y="12383"/>
                    <a:pt x="2068994" y="20003"/>
                  </a:cubicBezTo>
                  <a:cubicBezTo>
                    <a:pt x="2336647" y="26670"/>
                    <a:pt x="2605252" y="26670"/>
                    <a:pt x="2872904" y="25718"/>
                  </a:cubicBezTo>
                  <a:cubicBezTo>
                    <a:pt x="3052927" y="22860"/>
                    <a:pt x="3234854" y="7620"/>
                    <a:pt x="3416782" y="0"/>
                  </a:cubicBezTo>
                  <a:cubicBezTo>
                    <a:pt x="3421544" y="0"/>
                    <a:pt x="3426307" y="1905"/>
                    <a:pt x="3430117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43" name="Freeform: Shape 7"/>
            <p:cNvSpPr/>
            <p:nvPr/>
          </p:nvSpPr>
          <p:spPr>
            <a:xfrm>
              <a:off x="6167819" y="3516225"/>
              <a:ext cx="1424249" cy="155830"/>
            </a:xfrm>
            <a:custGeom>
              <a:avLst/>
              <a:gdLst>
                <a:gd name="connsiteX0" fmla="*/ 2494090 w 2494090"/>
                <a:gd name="connsiteY0" fmla="*/ 56803 h 272884"/>
                <a:gd name="connsiteX1" fmla="*/ 2262633 w 2494090"/>
                <a:gd name="connsiteY1" fmla="*/ 123478 h 272884"/>
                <a:gd name="connsiteX2" fmla="*/ 1717803 w 2494090"/>
                <a:gd name="connsiteY2" fmla="*/ 258733 h 272884"/>
                <a:gd name="connsiteX3" fmla="*/ 1221550 w 2494090"/>
                <a:gd name="connsiteY3" fmla="*/ 240635 h 272884"/>
                <a:gd name="connsiteX4" fmla="*/ 770065 w 2494090"/>
                <a:gd name="connsiteY4" fmla="*/ 173008 h 272884"/>
                <a:gd name="connsiteX5" fmla="*/ 435738 w 2494090"/>
                <a:gd name="connsiteY5" fmla="*/ 212060 h 272884"/>
                <a:gd name="connsiteX6" fmla="*/ 290958 w 2494090"/>
                <a:gd name="connsiteY6" fmla="*/ 239683 h 272884"/>
                <a:gd name="connsiteX7" fmla="*/ 10922 w 2494090"/>
                <a:gd name="connsiteY7" fmla="*/ 86330 h 272884"/>
                <a:gd name="connsiteX8" fmla="*/ 57595 w 2494090"/>
                <a:gd name="connsiteY8" fmla="*/ 9178 h 272884"/>
                <a:gd name="connsiteX9" fmla="*/ 483363 w 2494090"/>
                <a:gd name="connsiteY9" fmla="*/ 24418 h 272884"/>
                <a:gd name="connsiteX10" fmla="*/ 1318706 w 2494090"/>
                <a:gd name="connsiteY10" fmla="*/ 49183 h 272884"/>
                <a:gd name="connsiteX11" fmla="*/ 2012125 w 2494090"/>
                <a:gd name="connsiteY11" fmla="*/ 27275 h 272884"/>
                <a:gd name="connsiteX12" fmla="*/ 2411223 w 2494090"/>
                <a:gd name="connsiteY12" fmla="*/ 28228 h 272884"/>
                <a:gd name="connsiteX13" fmla="*/ 2494090 w 2494090"/>
                <a:gd name="connsiteY13" fmla="*/ 56803 h 27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94090" h="272884">
                  <a:moveTo>
                    <a:pt x="2494090" y="56803"/>
                  </a:moveTo>
                  <a:cubicBezTo>
                    <a:pt x="2416938" y="78710"/>
                    <a:pt x="2339785" y="101570"/>
                    <a:pt x="2262633" y="123478"/>
                  </a:cubicBezTo>
                  <a:cubicBezTo>
                    <a:pt x="2082610" y="174913"/>
                    <a:pt x="1903540" y="227300"/>
                    <a:pt x="1717803" y="258733"/>
                  </a:cubicBezTo>
                  <a:cubicBezTo>
                    <a:pt x="1550163" y="288260"/>
                    <a:pt x="1386333" y="266353"/>
                    <a:pt x="1221550" y="240635"/>
                  </a:cubicBezTo>
                  <a:cubicBezTo>
                    <a:pt x="1071056" y="216823"/>
                    <a:pt x="921513" y="187295"/>
                    <a:pt x="770065" y="173008"/>
                  </a:cubicBezTo>
                  <a:cubicBezTo>
                    <a:pt x="656718" y="162530"/>
                    <a:pt x="546228" y="189200"/>
                    <a:pt x="435738" y="212060"/>
                  </a:cubicBezTo>
                  <a:cubicBezTo>
                    <a:pt x="388113" y="222538"/>
                    <a:pt x="338583" y="229205"/>
                    <a:pt x="290958" y="239683"/>
                  </a:cubicBezTo>
                  <a:cubicBezTo>
                    <a:pt x="167133" y="268258"/>
                    <a:pt x="59500" y="173008"/>
                    <a:pt x="10922" y="86330"/>
                  </a:cubicBezTo>
                  <a:cubicBezTo>
                    <a:pt x="-13842" y="42515"/>
                    <a:pt x="4255" y="16798"/>
                    <a:pt x="57595" y="9178"/>
                  </a:cubicBezTo>
                  <a:cubicBezTo>
                    <a:pt x="200470" y="-10825"/>
                    <a:pt x="342393" y="5368"/>
                    <a:pt x="483363" y="24418"/>
                  </a:cubicBezTo>
                  <a:cubicBezTo>
                    <a:pt x="761493" y="62518"/>
                    <a:pt x="1038670" y="61565"/>
                    <a:pt x="1318706" y="49183"/>
                  </a:cubicBezTo>
                  <a:cubicBezTo>
                    <a:pt x="1550163" y="39658"/>
                    <a:pt x="1780668" y="20608"/>
                    <a:pt x="2012125" y="27275"/>
                  </a:cubicBezTo>
                  <a:cubicBezTo>
                    <a:pt x="2145475" y="31085"/>
                    <a:pt x="2277873" y="28228"/>
                    <a:pt x="2411223" y="28228"/>
                  </a:cubicBezTo>
                  <a:cubicBezTo>
                    <a:pt x="2439798" y="28228"/>
                    <a:pt x="2468373" y="29180"/>
                    <a:pt x="2494090" y="5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44" name="Freeform: Shape 8"/>
            <p:cNvSpPr/>
            <p:nvPr/>
          </p:nvSpPr>
          <p:spPr>
            <a:xfrm>
              <a:off x="3404887" y="3842162"/>
              <a:ext cx="390624" cy="417409"/>
            </a:xfrm>
            <a:custGeom>
              <a:avLst/>
              <a:gdLst>
                <a:gd name="connsiteX0" fmla="*/ 6753 w 684046"/>
                <a:gd name="connsiteY0" fmla="*/ 730951 h 730951"/>
                <a:gd name="connsiteX1" fmla="*/ 4848 w 684046"/>
                <a:gd name="connsiteY1" fmla="*/ 695709 h 730951"/>
                <a:gd name="connsiteX2" fmla="*/ 12468 w 684046"/>
                <a:gd name="connsiteY2" fmla="*/ 546166 h 730951"/>
                <a:gd name="connsiteX3" fmla="*/ 52473 w 684046"/>
                <a:gd name="connsiteY3" fmla="*/ 269941 h 730951"/>
                <a:gd name="connsiteX4" fmla="*/ 87715 w 684046"/>
                <a:gd name="connsiteY4" fmla="*/ 151831 h 730951"/>
                <a:gd name="connsiteX5" fmla="*/ 170583 w 684046"/>
                <a:gd name="connsiteY5" fmla="*/ 59439 h 730951"/>
                <a:gd name="connsiteX6" fmla="*/ 386800 w 684046"/>
                <a:gd name="connsiteY6" fmla="*/ 5146 h 730951"/>
                <a:gd name="connsiteX7" fmla="*/ 666835 w 684046"/>
                <a:gd name="connsiteY7" fmla="*/ 59439 h 730951"/>
                <a:gd name="connsiteX8" fmla="*/ 683980 w 684046"/>
                <a:gd name="connsiteY8" fmla="*/ 80394 h 730951"/>
                <a:gd name="connsiteX9" fmla="*/ 658263 w 684046"/>
                <a:gd name="connsiteY9" fmla="*/ 96586 h 730951"/>
                <a:gd name="connsiteX10" fmla="*/ 507768 w 684046"/>
                <a:gd name="connsiteY10" fmla="*/ 120399 h 730951"/>
                <a:gd name="connsiteX11" fmla="*/ 459190 w 684046"/>
                <a:gd name="connsiteY11" fmla="*/ 145164 h 730951"/>
                <a:gd name="connsiteX12" fmla="*/ 490623 w 684046"/>
                <a:gd name="connsiteY12" fmla="*/ 186121 h 730951"/>
                <a:gd name="connsiteX13" fmla="*/ 521103 w 684046"/>
                <a:gd name="connsiteY13" fmla="*/ 225174 h 730951"/>
                <a:gd name="connsiteX14" fmla="*/ 472525 w 684046"/>
                <a:gd name="connsiteY14" fmla="*/ 245176 h 730951"/>
                <a:gd name="connsiteX15" fmla="*/ 249640 w 684046"/>
                <a:gd name="connsiteY15" fmla="*/ 248986 h 730951"/>
                <a:gd name="connsiteX16" fmla="*/ 185823 w 684046"/>
                <a:gd name="connsiteY16" fmla="*/ 269941 h 730951"/>
                <a:gd name="connsiteX17" fmla="*/ 214398 w 684046"/>
                <a:gd name="connsiteY17" fmla="*/ 334711 h 730951"/>
                <a:gd name="connsiteX18" fmla="*/ 351558 w 684046"/>
                <a:gd name="connsiteY18" fmla="*/ 458536 h 730951"/>
                <a:gd name="connsiteX19" fmla="*/ 390610 w 684046"/>
                <a:gd name="connsiteY19" fmla="*/ 527116 h 730951"/>
                <a:gd name="connsiteX20" fmla="*/ 324888 w 684046"/>
                <a:gd name="connsiteY20" fmla="*/ 552834 h 730951"/>
                <a:gd name="connsiteX21" fmla="*/ 98193 w 684046"/>
                <a:gd name="connsiteY21" fmla="*/ 655704 h 730951"/>
                <a:gd name="connsiteX22" fmla="*/ 6753 w 684046"/>
                <a:gd name="connsiteY22" fmla="*/ 730951 h 730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4046" h="730951">
                  <a:moveTo>
                    <a:pt x="6753" y="730951"/>
                  </a:moveTo>
                  <a:cubicBezTo>
                    <a:pt x="-4677" y="716664"/>
                    <a:pt x="1038" y="706186"/>
                    <a:pt x="4848" y="695709"/>
                  </a:cubicBezTo>
                  <a:cubicBezTo>
                    <a:pt x="22945" y="646179"/>
                    <a:pt x="24850" y="595696"/>
                    <a:pt x="12468" y="546166"/>
                  </a:cubicBezTo>
                  <a:cubicBezTo>
                    <a:pt x="-10392" y="448059"/>
                    <a:pt x="10563" y="357571"/>
                    <a:pt x="52473" y="269941"/>
                  </a:cubicBezTo>
                  <a:cubicBezTo>
                    <a:pt x="70570" y="232794"/>
                    <a:pt x="82000" y="193741"/>
                    <a:pt x="87715" y="151831"/>
                  </a:cubicBezTo>
                  <a:cubicBezTo>
                    <a:pt x="93430" y="102301"/>
                    <a:pt x="122005" y="71821"/>
                    <a:pt x="170583" y="59439"/>
                  </a:cubicBezTo>
                  <a:cubicBezTo>
                    <a:pt x="242973" y="41341"/>
                    <a:pt x="314410" y="18481"/>
                    <a:pt x="386800" y="5146"/>
                  </a:cubicBezTo>
                  <a:cubicBezTo>
                    <a:pt x="485860" y="-12951"/>
                    <a:pt x="578253" y="19434"/>
                    <a:pt x="666835" y="59439"/>
                  </a:cubicBezTo>
                  <a:cubicBezTo>
                    <a:pt x="675408" y="63249"/>
                    <a:pt x="684933" y="68964"/>
                    <a:pt x="683980" y="80394"/>
                  </a:cubicBezTo>
                  <a:cubicBezTo>
                    <a:pt x="683028" y="94681"/>
                    <a:pt x="668740" y="94681"/>
                    <a:pt x="658263" y="96586"/>
                  </a:cubicBezTo>
                  <a:cubicBezTo>
                    <a:pt x="607780" y="104206"/>
                    <a:pt x="558250" y="110874"/>
                    <a:pt x="507768" y="120399"/>
                  </a:cubicBezTo>
                  <a:cubicBezTo>
                    <a:pt x="489670" y="123256"/>
                    <a:pt x="465858" y="126114"/>
                    <a:pt x="459190" y="145164"/>
                  </a:cubicBezTo>
                  <a:cubicBezTo>
                    <a:pt x="451570" y="168024"/>
                    <a:pt x="478240" y="174691"/>
                    <a:pt x="490623" y="186121"/>
                  </a:cubicBezTo>
                  <a:cubicBezTo>
                    <a:pt x="503005" y="197551"/>
                    <a:pt x="524913" y="207076"/>
                    <a:pt x="521103" y="225174"/>
                  </a:cubicBezTo>
                  <a:cubicBezTo>
                    <a:pt x="516340" y="248034"/>
                    <a:pt x="489670" y="244224"/>
                    <a:pt x="472525" y="245176"/>
                  </a:cubicBezTo>
                  <a:cubicBezTo>
                    <a:pt x="398230" y="248034"/>
                    <a:pt x="323935" y="247081"/>
                    <a:pt x="249640" y="248986"/>
                  </a:cubicBezTo>
                  <a:cubicBezTo>
                    <a:pt x="226780" y="248986"/>
                    <a:pt x="197253" y="243271"/>
                    <a:pt x="185823" y="269941"/>
                  </a:cubicBezTo>
                  <a:cubicBezTo>
                    <a:pt x="173440" y="297564"/>
                    <a:pt x="197253" y="318519"/>
                    <a:pt x="214398" y="334711"/>
                  </a:cubicBezTo>
                  <a:cubicBezTo>
                    <a:pt x="258213" y="377574"/>
                    <a:pt x="304885" y="418531"/>
                    <a:pt x="351558" y="458536"/>
                  </a:cubicBezTo>
                  <a:cubicBezTo>
                    <a:pt x="372513" y="477586"/>
                    <a:pt x="401088" y="494731"/>
                    <a:pt x="390610" y="527116"/>
                  </a:cubicBezTo>
                  <a:cubicBezTo>
                    <a:pt x="381085" y="557596"/>
                    <a:pt x="349653" y="551881"/>
                    <a:pt x="324888" y="552834"/>
                  </a:cubicBezTo>
                  <a:cubicBezTo>
                    <a:pt x="234400" y="554739"/>
                    <a:pt x="160105" y="590934"/>
                    <a:pt x="98193" y="655704"/>
                  </a:cubicBezTo>
                  <a:cubicBezTo>
                    <a:pt x="73428" y="684279"/>
                    <a:pt x="42948" y="711901"/>
                    <a:pt x="6753" y="7309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45" name="Freeform: Shape 9"/>
            <p:cNvSpPr/>
            <p:nvPr/>
          </p:nvSpPr>
          <p:spPr>
            <a:xfrm>
              <a:off x="3446294" y="3526637"/>
              <a:ext cx="259374" cy="206984"/>
            </a:xfrm>
            <a:custGeom>
              <a:avLst/>
              <a:gdLst>
                <a:gd name="connsiteX0" fmla="*/ 70451 w 454205"/>
                <a:gd name="connsiteY0" fmla="*/ 362419 h 362462"/>
                <a:gd name="connsiteX1" fmla="*/ 10443 w 454205"/>
                <a:gd name="connsiteY1" fmla="*/ 280504 h 362462"/>
                <a:gd name="connsiteX2" fmla="*/ 11396 w 454205"/>
                <a:gd name="connsiteY2" fmla="*/ 130009 h 362462"/>
                <a:gd name="connsiteX3" fmla="*/ 153318 w 454205"/>
                <a:gd name="connsiteY3" fmla="*/ 8089 h 362462"/>
                <a:gd name="connsiteX4" fmla="*/ 375251 w 454205"/>
                <a:gd name="connsiteY4" fmla="*/ 469 h 362462"/>
                <a:gd name="connsiteX5" fmla="*/ 439068 w 454205"/>
                <a:gd name="connsiteY5" fmla="*/ 15709 h 362462"/>
                <a:gd name="connsiteX6" fmla="*/ 434306 w 454205"/>
                <a:gd name="connsiteY6" fmla="*/ 56666 h 362462"/>
                <a:gd name="connsiteX7" fmla="*/ 354296 w 454205"/>
                <a:gd name="connsiteY7" fmla="*/ 67144 h 362462"/>
                <a:gd name="connsiteX8" fmla="*/ 289526 w 454205"/>
                <a:gd name="connsiteY8" fmla="*/ 119531 h 362462"/>
                <a:gd name="connsiteX9" fmla="*/ 241901 w 454205"/>
                <a:gd name="connsiteY9" fmla="*/ 149059 h 362462"/>
                <a:gd name="connsiteX10" fmla="*/ 144746 w 454205"/>
                <a:gd name="connsiteY10" fmla="*/ 128104 h 362462"/>
                <a:gd name="connsiteX11" fmla="*/ 97121 w 454205"/>
                <a:gd name="connsiteY11" fmla="*/ 184301 h 362462"/>
                <a:gd name="connsiteX12" fmla="*/ 130458 w 454205"/>
                <a:gd name="connsiteY12" fmla="*/ 288124 h 362462"/>
                <a:gd name="connsiteX13" fmla="*/ 70451 w 454205"/>
                <a:gd name="connsiteY13" fmla="*/ 362419 h 36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4205" h="362462">
                  <a:moveTo>
                    <a:pt x="70451" y="362419"/>
                  </a:moveTo>
                  <a:cubicBezTo>
                    <a:pt x="-34" y="361466"/>
                    <a:pt x="-12417" y="346226"/>
                    <a:pt x="10443" y="280504"/>
                  </a:cubicBezTo>
                  <a:cubicBezTo>
                    <a:pt x="28541" y="230021"/>
                    <a:pt x="9491" y="180491"/>
                    <a:pt x="11396" y="130009"/>
                  </a:cubicBezTo>
                  <a:cubicBezTo>
                    <a:pt x="15206" y="25234"/>
                    <a:pt x="47591" y="-5246"/>
                    <a:pt x="153318" y="8089"/>
                  </a:cubicBezTo>
                  <a:cubicBezTo>
                    <a:pt x="227613" y="17614"/>
                    <a:pt x="300956" y="-3341"/>
                    <a:pt x="375251" y="469"/>
                  </a:cubicBezTo>
                  <a:cubicBezTo>
                    <a:pt x="397158" y="1421"/>
                    <a:pt x="420018" y="1421"/>
                    <a:pt x="439068" y="15709"/>
                  </a:cubicBezTo>
                  <a:cubicBezTo>
                    <a:pt x="459071" y="31901"/>
                    <a:pt x="460976" y="47141"/>
                    <a:pt x="434306" y="56666"/>
                  </a:cubicBezTo>
                  <a:cubicBezTo>
                    <a:pt x="408588" y="66191"/>
                    <a:pt x="381918" y="67144"/>
                    <a:pt x="354296" y="67144"/>
                  </a:cubicBezTo>
                  <a:cubicBezTo>
                    <a:pt x="319053" y="68096"/>
                    <a:pt x="291431" y="77621"/>
                    <a:pt x="289526" y="119531"/>
                  </a:cubicBezTo>
                  <a:cubicBezTo>
                    <a:pt x="287621" y="150964"/>
                    <a:pt x="266666" y="154774"/>
                    <a:pt x="241901" y="149059"/>
                  </a:cubicBezTo>
                  <a:cubicBezTo>
                    <a:pt x="209516" y="142391"/>
                    <a:pt x="177131" y="133819"/>
                    <a:pt x="144746" y="128104"/>
                  </a:cubicBezTo>
                  <a:cubicBezTo>
                    <a:pt x="102836" y="121436"/>
                    <a:pt x="85691" y="143344"/>
                    <a:pt x="97121" y="184301"/>
                  </a:cubicBezTo>
                  <a:cubicBezTo>
                    <a:pt x="107598" y="219544"/>
                    <a:pt x="120933" y="252881"/>
                    <a:pt x="130458" y="288124"/>
                  </a:cubicBezTo>
                  <a:cubicBezTo>
                    <a:pt x="145698" y="349084"/>
                    <a:pt x="133316" y="363371"/>
                    <a:pt x="70451" y="362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46" name="Freeform: Shape 10"/>
            <p:cNvSpPr/>
            <p:nvPr/>
          </p:nvSpPr>
          <p:spPr>
            <a:xfrm>
              <a:off x="3408692" y="4788234"/>
              <a:ext cx="148673" cy="269819"/>
            </a:xfrm>
            <a:custGeom>
              <a:avLst/>
              <a:gdLst>
                <a:gd name="connsiteX0" fmla="*/ 2948 w 260350"/>
                <a:gd name="connsiteY0" fmla="*/ 472497 h 472497"/>
                <a:gd name="connsiteX1" fmla="*/ 2948 w 260350"/>
                <a:gd name="connsiteY1" fmla="*/ 227705 h 472497"/>
                <a:gd name="connsiteX2" fmla="*/ 69623 w 260350"/>
                <a:gd name="connsiteY2" fmla="*/ 120072 h 472497"/>
                <a:gd name="connsiteX3" fmla="*/ 159158 w 260350"/>
                <a:gd name="connsiteY3" fmla="*/ 21012 h 472497"/>
                <a:gd name="connsiteX4" fmla="*/ 242978 w 260350"/>
                <a:gd name="connsiteY4" fmla="*/ 19107 h 472497"/>
                <a:gd name="connsiteX5" fmla="*/ 237263 w 260350"/>
                <a:gd name="connsiteY5" fmla="*/ 102927 h 472497"/>
                <a:gd name="connsiteX6" fmla="*/ 176303 w 260350"/>
                <a:gd name="connsiteY6" fmla="*/ 155315 h 472497"/>
                <a:gd name="connsiteX7" fmla="*/ 25808 w 260350"/>
                <a:gd name="connsiteY7" fmla="*/ 423920 h 472497"/>
                <a:gd name="connsiteX8" fmla="*/ 2948 w 260350"/>
                <a:gd name="connsiteY8" fmla="*/ 472497 h 4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50" h="472497">
                  <a:moveTo>
                    <a:pt x="2948" y="472497"/>
                  </a:moveTo>
                  <a:cubicBezTo>
                    <a:pt x="7710" y="387725"/>
                    <a:pt x="-5625" y="307715"/>
                    <a:pt x="2948" y="227705"/>
                  </a:cubicBezTo>
                  <a:cubicBezTo>
                    <a:pt x="7710" y="181032"/>
                    <a:pt x="45810" y="155315"/>
                    <a:pt x="69623" y="120072"/>
                  </a:cubicBezTo>
                  <a:cubicBezTo>
                    <a:pt x="95340" y="83877"/>
                    <a:pt x="125820" y="51492"/>
                    <a:pt x="159158" y="21012"/>
                  </a:cubicBezTo>
                  <a:cubicBezTo>
                    <a:pt x="186780" y="-4705"/>
                    <a:pt x="216308" y="-8515"/>
                    <a:pt x="242978" y="19107"/>
                  </a:cubicBezTo>
                  <a:cubicBezTo>
                    <a:pt x="269648" y="46730"/>
                    <a:pt x="263933" y="77210"/>
                    <a:pt x="237263" y="102927"/>
                  </a:cubicBezTo>
                  <a:cubicBezTo>
                    <a:pt x="218213" y="121977"/>
                    <a:pt x="197258" y="139122"/>
                    <a:pt x="176303" y="155315"/>
                  </a:cubicBezTo>
                  <a:cubicBezTo>
                    <a:pt x="86768" y="222942"/>
                    <a:pt x="55335" y="322955"/>
                    <a:pt x="25808" y="423920"/>
                  </a:cubicBezTo>
                  <a:cubicBezTo>
                    <a:pt x="21045" y="439160"/>
                    <a:pt x="22950" y="456305"/>
                    <a:pt x="2948" y="4724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47" name="Freeform: Shape 11"/>
            <p:cNvSpPr/>
            <p:nvPr/>
          </p:nvSpPr>
          <p:spPr>
            <a:xfrm>
              <a:off x="3410605" y="4413019"/>
              <a:ext cx="192863" cy="248513"/>
            </a:xfrm>
            <a:custGeom>
              <a:avLst/>
              <a:gdLst>
                <a:gd name="connsiteX0" fmla="*/ 30078 w 337735"/>
                <a:gd name="connsiteY0" fmla="*/ 435187 h 435186"/>
                <a:gd name="connsiteX1" fmla="*/ 24363 w 337735"/>
                <a:gd name="connsiteY1" fmla="*/ 143722 h 435186"/>
                <a:gd name="connsiteX2" fmla="*/ 44366 w 337735"/>
                <a:gd name="connsiteY2" fmla="*/ 125624 h 435186"/>
                <a:gd name="connsiteX3" fmla="*/ 316781 w 337735"/>
                <a:gd name="connsiteY3" fmla="*/ 847 h 435186"/>
                <a:gd name="connsiteX4" fmla="*/ 337736 w 337735"/>
                <a:gd name="connsiteY4" fmla="*/ 847 h 435186"/>
                <a:gd name="connsiteX5" fmla="*/ 259631 w 337735"/>
                <a:gd name="connsiteY5" fmla="*/ 63712 h 435186"/>
                <a:gd name="connsiteX6" fmla="*/ 251058 w 337735"/>
                <a:gd name="connsiteY6" fmla="*/ 135149 h 435186"/>
                <a:gd name="connsiteX7" fmla="*/ 233913 w 337735"/>
                <a:gd name="connsiteY7" fmla="*/ 181822 h 435186"/>
                <a:gd name="connsiteX8" fmla="*/ 127233 w 337735"/>
                <a:gd name="connsiteY8" fmla="*/ 203729 h 435186"/>
                <a:gd name="connsiteX9" fmla="*/ 47223 w 337735"/>
                <a:gd name="connsiteY9" fmla="*/ 304694 h 435186"/>
                <a:gd name="connsiteX10" fmla="*/ 38651 w 337735"/>
                <a:gd name="connsiteY10" fmla="*/ 426614 h 435186"/>
                <a:gd name="connsiteX11" fmla="*/ 30078 w 337735"/>
                <a:gd name="connsiteY11" fmla="*/ 435187 h 43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735" h="435186">
                  <a:moveTo>
                    <a:pt x="30078" y="435187"/>
                  </a:moveTo>
                  <a:cubicBezTo>
                    <a:pt x="-15642" y="337079"/>
                    <a:pt x="-2307" y="239924"/>
                    <a:pt x="24363" y="143722"/>
                  </a:cubicBezTo>
                  <a:cubicBezTo>
                    <a:pt x="26268" y="136102"/>
                    <a:pt x="36746" y="129434"/>
                    <a:pt x="44366" y="125624"/>
                  </a:cubicBezTo>
                  <a:cubicBezTo>
                    <a:pt x="134853" y="83714"/>
                    <a:pt x="225341" y="41804"/>
                    <a:pt x="316781" y="847"/>
                  </a:cubicBezTo>
                  <a:cubicBezTo>
                    <a:pt x="320591" y="-1058"/>
                    <a:pt x="325353" y="847"/>
                    <a:pt x="337736" y="847"/>
                  </a:cubicBezTo>
                  <a:cubicBezTo>
                    <a:pt x="308208" y="24659"/>
                    <a:pt x="283443" y="43709"/>
                    <a:pt x="259631" y="63712"/>
                  </a:cubicBezTo>
                  <a:cubicBezTo>
                    <a:pt x="233913" y="84667"/>
                    <a:pt x="221531" y="106574"/>
                    <a:pt x="251058" y="135149"/>
                  </a:cubicBezTo>
                  <a:cubicBezTo>
                    <a:pt x="278681" y="161819"/>
                    <a:pt x="265346" y="176107"/>
                    <a:pt x="233913" y="181822"/>
                  </a:cubicBezTo>
                  <a:cubicBezTo>
                    <a:pt x="198671" y="189442"/>
                    <a:pt x="161523" y="194204"/>
                    <a:pt x="127233" y="203729"/>
                  </a:cubicBezTo>
                  <a:cubicBezTo>
                    <a:pt x="67226" y="219922"/>
                    <a:pt x="51033" y="242782"/>
                    <a:pt x="47223" y="304694"/>
                  </a:cubicBezTo>
                  <a:cubicBezTo>
                    <a:pt x="44366" y="345652"/>
                    <a:pt x="42461" y="386609"/>
                    <a:pt x="38651" y="426614"/>
                  </a:cubicBezTo>
                  <a:cubicBezTo>
                    <a:pt x="38651" y="428519"/>
                    <a:pt x="34841" y="431377"/>
                    <a:pt x="30078" y="4351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48" name="Freeform: Shape 22"/>
            <p:cNvSpPr/>
            <p:nvPr/>
          </p:nvSpPr>
          <p:spPr>
            <a:xfrm>
              <a:off x="7572537" y="3522508"/>
              <a:ext cx="1424249" cy="84696"/>
            </a:xfrm>
            <a:custGeom>
              <a:avLst/>
              <a:gdLst>
                <a:gd name="connsiteX0" fmla="*/ 2494090 w 2494090"/>
                <a:gd name="connsiteY0" fmla="*/ 56803 h 272884"/>
                <a:gd name="connsiteX1" fmla="*/ 2262633 w 2494090"/>
                <a:gd name="connsiteY1" fmla="*/ 123478 h 272884"/>
                <a:gd name="connsiteX2" fmla="*/ 1717803 w 2494090"/>
                <a:gd name="connsiteY2" fmla="*/ 258733 h 272884"/>
                <a:gd name="connsiteX3" fmla="*/ 1221550 w 2494090"/>
                <a:gd name="connsiteY3" fmla="*/ 240635 h 272884"/>
                <a:gd name="connsiteX4" fmla="*/ 770065 w 2494090"/>
                <a:gd name="connsiteY4" fmla="*/ 173008 h 272884"/>
                <a:gd name="connsiteX5" fmla="*/ 435738 w 2494090"/>
                <a:gd name="connsiteY5" fmla="*/ 212060 h 272884"/>
                <a:gd name="connsiteX6" fmla="*/ 290958 w 2494090"/>
                <a:gd name="connsiteY6" fmla="*/ 239683 h 272884"/>
                <a:gd name="connsiteX7" fmla="*/ 10922 w 2494090"/>
                <a:gd name="connsiteY7" fmla="*/ 86330 h 272884"/>
                <a:gd name="connsiteX8" fmla="*/ 57595 w 2494090"/>
                <a:gd name="connsiteY8" fmla="*/ 9178 h 272884"/>
                <a:gd name="connsiteX9" fmla="*/ 483363 w 2494090"/>
                <a:gd name="connsiteY9" fmla="*/ 24418 h 272884"/>
                <a:gd name="connsiteX10" fmla="*/ 1318706 w 2494090"/>
                <a:gd name="connsiteY10" fmla="*/ 49183 h 272884"/>
                <a:gd name="connsiteX11" fmla="*/ 2012125 w 2494090"/>
                <a:gd name="connsiteY11" fmla="*/ 27275 h 272884"/>
                <a:gd name="connsiteX12" fmla="*/ 2411223 w 2494090"/>
                <a:gd name="connsiteY12" fmla="*/ 28228 h 272884"/>
                <a:gd name="connsiteX13" fmla="*/ 2494090 w 2494090"/>
                <a:gd name="connsiteY13" fmla="*/ 56803 h 27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94090" h="272884">
                  <a:moveTo>
                    <a:pt x="2494090" y="56803"/>
                  </a:moveTo>
                  <a:cubicBezTo>
                    <a:pt x="2416938" y="78710"/>
                    <a:pt x="2339785" y="101570"/>
                    <a:pt x="2262633" y="123478"/>
                  </a:cubicBezTo>
                  <a:cubicBezTo>
                    <a:pt x="2082610" y="174913"/>
                    <a:pt x="1903540" y="227300"/>
                    <a:pt x="1717803" y="258733"/>
                  </a:cubicBezTo>
                  <a:cubicBezTo>
                    <a:pt x="1550163" y="288260"/>
                    <a:pt x="1386333" y="266353"/>
                    <a:pt x="1221550" y="240635"/>
                  </a:cubicBezTo>
                  <a:cubicBezTo>
                    <a:pt x="1071056" y="216823"/>
                    <a:pt x="921513" y="187295"/>
                    <a:pt x="770065" y="173008"/>
                  </a:cubicBezTo>
                  <a:cubicBezTo>
                    <a:pt x="656718" y="162530"/>
                    <a:pt x="546228" y="189200"/>
                    <a:pt x="435738" y="212060"/>
                  </a:cubicBezTo>
                  <a:cubicBezTo>
                    <a:pt x="388113" y="222538"/>
                    <a:pt x="338583" y="229205"/>
                    <a:pt x="290958" y="239683"/>
                  </a:cubicBezTo>
                  <a:cubicBezTo>
                    <a:pt x="167133" y="268258"/>
                    <a:pt x="59500" y="173008"/>
                    <a:pt x="10922" y="86330"/>
                  </a:cubicBezTo>
                  <a:cubicBezTo>
                    <a:pt x="-13842" y="42515"/>
                    <a:pt x="4255" y="16798"/>
                    <a:pt x="57595" y="9178"/>
                  </a:cubicBezTo>
                  <a:cubicBezTo>
                    <a:pt x="200470" y="-10825"/>
                    <a:pt x="342393" y="5368"/>
                    <a:pt x="483363" y="24418"/>
                  </a:cubicBezTo>
                  <a:cubicBezTo>
                    <a:pt x="761493" y="62518"/>
                    <a:pt x="1038670" y="61565"/>
                    <a:pt x="1318706" y="49183"/>
                  </a:cubicBezTo>
                  <a:cubicBezTo>
                    <a:pt x="1550163" y="39658"/>
                    <a:pt x="1780668" y="20608"/>
                    <a:pt x="2012125" y="27275"/>
                  </a:cubicBezTo>
                  <a:cubicBezTo>
                    <a:pt x="2145475" y="31085"/>
                    <a:pt x="2277873" y="28228"/>
                    <a:pt x="2411223" y="28228"/>
                  </a:cubicBezTo>
                  <a:cubicBezTo>
                    <a:pt x="2439798" y="28228"/>
                    <a:pt x="2468373" y="29180"/>
                    <a:pt x="2494090" y="5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</p:grpSp>
      <p:sp>
        <p:nvSpPr>
          <p:cNvPr id="1048849" name="TextBox 1"/>
          <p:cNvSpPr txBox="1"/>
          <p:nvPr/>
        </p:nvSpPr>
        <p:spPr>
          <a:xfrm>
            <a:off x="0" y="2671679"/>
            <a:ext cx="8034543" cy="1015663"/>
          </a:xfrm>
          <a:prstGeom prst="rect"/>
          <a:noFill/>
        </p:spPr>
        <p:txBody>
          <a:bodyPr anchor="ctr" rtlCol="0" wrap="square">
            <a:spAutoFit/>
          </a:bodyPr>
          <a:p>
            <a:pPr algn="r"/>
            <a:r>
              <a:rPr altLang="ko-KR" dirty="0" sz="6000" lang="en-US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TERIMA KASIH</a:t>
            </a:r>
            <a:endParaRPr altLang="en-US" dirty="0" sz="6000" lang="ko-KR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127" name="Group 14"/>
          <p:cNvGrpSpPr/>
          <p:nvPr/>
        </p:nvGrpSpPr>
        <p:grpSpPr>
          <a:xfrm rot="21364449" flipH="1">
            <a:off x="7617107" y="2400854"/>
            <a:ext cx="4145960" cy="4198971"/>
            <a:chOff x="646749" y="3124500"/>
            <a:chExt cx="3290703" cy="3332777"/>
          </a:xfr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grpSpPr>
        <p:sp>
          <p:nvSpPr>
            <p:cNvPr id="1048850" name="Freeform: Shape 15"/>
            <p:cNvSpPr/>
            <p:nvPr/>
          </p:nvSpPr>
          <p:spPr>
            <a:xfrm flipH="1">
              <a:off x="646749" y="5037719"/>
              <a:ext cx="1260852" cy="1419558"/>
            </a:xfrm>
            <a:custGeom>
              <a:avLst/>
              <a:gdLst>
                <a:gd name="connsiteX0" fmla="*/ 376825 w 1283915"/>
                <a:gd name="connsiteY0" fmla="*/ 233296 h 1475011"/>
                <a:gd name="connsiteX1" fmla="*/ 1212402 w 1283915"/>
                <a:gd name="connsiteY1" fmla="*/ 1137254 h 1475011"/>
                <a:gd name="connsiteX2" fmla="*/ 1274112 w 1283915"/>
                <a:gd name="connsiteY2" fmla="*/ 1297365 h 1475011"/>
                <a:gd name="connsiteX3" fmla="*/ 1078977 w 1283915"/>
                <a:gd name="connsiteY3" fmla="*/ 1442465 h 1475011"/>
                <a:gd name="connsiteX4" fmla="*/ 925538 w 1283915"/>
                <a:gd name="connsiteY4" fmla="*/ 1419116 h 1475011"/>
                <a:gd name="connsiteX5" fmla="*/ 33254 w 1283915"/>
                <a:gd name="connsiteY5" fmla="*/ 174922 h 1475011"/>
                <a:gd name="connsiteX6" fmla="*/ 4902 w 1283915"/>
                <a:gd name="connsiteY6" fmla="*/ 103206 h 1475011"/>
                <a:gd name="connsiteX7" fmla="*/ 123317 w 1283915"/>
                <a:gd name="connsiteY7" fmla="*/ 6473 h 1475011"/>
                <a:gd name="connsiteX8" fmla="*/ 186694 w 1283915"/>
                <a:gd name="connsiteY8" fmla="*/ 39829 h 1475011"/>
                <a:gd name="connsiteX9" fmla="*/ 376825 w 1283915"/>
                <a:gd name="connsiteY9" fmla="*/ 233296 h 1475011"/>
                <a:gd name="connsiteX0" fmla="*/ 186694 w 1323395"/>
                <a:gd name="connsiteY0" fmla="*/ 39829 h 1475011"/>
                <a:gd name="connsiteX1" fmla="*/ 1212402 w 1323395"/>
                <a:gd name="connsiteY1" fmla="*/ 1137254 h 1475011"/>
                <a:gd name="connsiteX2" fmla="*/ 1274112 w 1323395"/>
                <a:gd name="connsiteY2" fmla="*/ 1297365 h 1475011"/>
                <a:gd name="connsiteX3" fmla="*/ 1078977 w 1323395"/>
                <a:gd name="connsiteY3" fmla="*/ 1442465 h 1475011"/>
                <a:gd name="connsiteX4" fmla="*/ 925538 w 1323395"/>
                <a:gd name="connsiteY4" fmla="*/ 1419116 h 1475011"/>
                <a:gd name="connsiteX5" fmla="*/ 33254 w 1323395"/>
                <a:gd name="connsiteY5" fmla="*/ 174922 h 1475011"/>
                <a:gd name="connsiteX6" fmla="*/ 4902 w 1323395"/>
                <a:gd name="connsiteY6" fmla="*/ 103206 h 1475011"/>
                <a:gd name="connsiteX7" fmla="*/ 123317 w 1323395"/>
                <a:gd name="connsiteY7" fmla="*/ 6473 h 1475011"/>
                <a:gd name="connsiteX8" fmla="*/ 186694 w 1323395"/>
                <a:gd name="connsiteY8" fmla="*/ 39829 h 1475011"/>
                <a:gd name="connsiteX0" fmla="*/ 234958 w 1371659"/>
                <a:gd name="connsiteY0" fmla="*/ 39829 h 1449814"/>
                <a:gd name="connsiteX1" fmla="*/ 1260666 w 1371659"/>
                <a:gd name="connsiteY1" fmla="*/ 1137254 h 1449814"/>
                <a:gd name="connsiteX2" fmla="*/ 1322376 w 1371659"/>
                <a:gd name="connsiteY2" fmla="*/ 1297365 h 1449814"/>
                <a:gd name="connsiteX3" fmla="*/ 1127241 w 1371659"/>
                <a:gd name="connsiteY3" fmla="*/ 1442465 h 1449814"/>
                <a:gd name="connsiteX4" fmla="*/ 980026 w 1371659"/>
                <a:gd name="connsiteY4" fmla="*/ 1385281 h 1449814"/>
                <a:gd name="connsiteX5" fmla="*/ 81518 w 1371659"/>
                <a:gd name="connsiteY5" fmla="*/ 174922 h 1449814"/>
                <a:gd name="connsiteX6" fmla="*/ 53166 w 1371659"/>
                <a:gd name="connsiteY6" fmla="*/ 103206 h 1449814"/>
                <a:gd name="connsiteX7" fmla="*/ 171581 w 1371659"/>
                <a:gd name="connsiteY7" fmla="*/ 6473 h 1449814"/>
                <a:gd name="connsiteX8" fmla="*/ 234958 w 1371659"/>
                <a:gd name="connsiteY8" fmla="*/ 39829 h 1449814"/>
                <a:gd name="connsiteX0" fmla="*/ 234958 w 1371659"/>
                <a:gd name="connsiteY0" fmla="*/ 39829 h 1515808"/>
                <a:gd name="connsiteX1" fmla="*/ 1260666 w 1371659"/>
                <a:gd name="connsiteY1" fmla="*/ 1137254 h 1515808"/>
                <a:gd name="connsiteX2" fmla="*/ 1322376 w 1371659"/>
                <a:gd name="connsiteY2" fmla="*/ 1297365 h 1515808"/>
                <a:gd name="connsiteX3" fmla="*/ 1100715 w 1371659"/>
                <a:gd name="connsiteY3" fmla="*/ 1472566 h 1515808"/>
                <a:gd name="connsiteX4" fmla="*/ 980026 w 1371659"/>
                <a:gd name="connsiteY4" fmla="*/ 1385281 h 1515808"/>
                <a:gd name="connsiteX5" fmla="*/ 81518 w 1371659"/>
                <a:gd name="connsiteY5" fmla="*/ 174922 h 1515808"/>
                <a:gd name="connsiteX6" fmla="*/ 53166 w 1371659"/>
                <a:gd name="connsiteY6" fmla="*/ 103206 h 1515808"/>
                <a:gd name="connsiteX7" fmla="*/ 171581 w 1371659"/>
                <a:gd name="connsiteY7" fmla="*/ 6473 h 1515808"/>
                <a:gd name="connsiteX8" fmla="*/ 234958 w 1371659"/>
                <a:gd name="connsiteY8" fmla="*/ 39829 h 1515808"/>
                <a:gd name="connsiteX0" fmla="*/ 234958 w 1346401"/>
                <a:gd name="connsiteY0" fmla="*/ 39829 h 1518077"/>
                <a:gd name="connsiteX1" fmla="*/ 1260666 w 1346401"/>
                <a:gd name="connsiteY1" fmla="*/ 1137254 h 1518077"/>
                <a:gd name="connsiteX2" fmla="*/ 1266452 w 1346401"/>
                <a:gd name="connsiteY2" fmla="*/ 1259093 h 1518077"/>
                <a:gd name="connsiteX3" fmla="*/ 1100715 w 1346401"/>
                <a:gd name="connsiteY3" fmla="*/ 1472566 h 1518077"/>
                <a:gd name="connsiteX4" fmla="*/ 980026 w 1346401"/>
                <a:gd name="connsiteY4" fmla="*/ 1385281 h 1518077"/>
                <a:gd name="connsiteX5" fmla="*/ 81518 w 1346401"/>
                <a:gd name="connsiteY5" fmla="*/ 174922 h 1518077"/>
                <a:gd name="connsiteX6" fmla="*/ 53166 w 1346401"/>
                <a:gd name="connsiteY6" fmla="*/ 103206 h 1518077"/>
                <a:gd name="connsiteX7" fmla="*/ 171581 w 1346401"/>
                <a:gd name="connsiteY7" fmla="*/ 6473 h 1518077"/>
                <a:gd name="connsiteX8" fmla="*/ 234958 w 1346401"/>
                <a:gd name="connsiteY8" fmla="*/ 39829 h 1518077"/>
                <a:gd name="connsiteX0" fmla="*/ 234958 w 1274320"/>
                <a:gd name="connsiteY0" fmla="*/ 39829 h 1518077"/>
                <a:gd name="connsiteX1" fmla="*/ 1062955 w 1274320"/>
                <a:gd name="connsiteY1" fmla="*/ 918984 h 1518077"/>
                <a:gd name="connsiteX2" fmla="*/ 1266452 w 1274320"/>
                <a:gd name="connsiteY2" fmla="*/ 1259093 h 1518077"/>
                <a:gd name="connsiteX3" fmla="*/ 1100715 w 1274320"/>
                <a:gd name="connsiteY3" fmla="*/ 1472566 h 1518077"/>
                <a:gd name="connsiteX4" fmla="*/ 980026 w 1274320"/>
                <a:gd name="connsiteY4" fmla="*/ 1385281 h 1518077"/>
                <a:gd name="connsiteX5" fmla="*/ 81518 w 1274320"/>
                <a:gd name="connsiteY5" fmla="*/ 174922 h 1518077"/>
                <a:gd name="connsiteX6" fmla="*/ 53166 w 1274320"/>
                <a:gd name="connsiteY6" fmla="*/ 103206 h 1518077"/>
                <a:gd name="connsiteX7" fmla="*/ 171581 w 1274320"/>
                <a:gd name="connsiteY7" fmla="*/ 6473 h 1518077"/>
                <a:gd name="connsiteX8" fmla="*/ 234958 w 1274320"/>
                <a:gd name="connsiteY8" fmla="*/ 39829 h 1518077"/>
                <a:gd name="connsiteX0" fmla="*/ 221490 w 1260852"/>
                <a:gd name="connsiteY0" fmla="*/ 39829 h 1474731"/>
                <a:gd name="connsiteX1" fmla="*/ 1049487 w 1260852"/>
                <a:gd name="connsiteY1" fmla="*/ 918984 h 1474731"/>
                <a:gd name="connsiteX2" fmla="*/ 1252984 w 1260852"/>
                <a:gd name="connsiteY2" fmla="*/ 1259093 h 1474731"/>
                <a:gd name="connsiteX3" fmla="*/ 1087247 w 1260852"/>
                <a:gd name="connsiteY3" fmla="*/ 1472566 h 1474731"/>
                <a:gd name="connsiteX4" fmla="*/ 777560 w 1260852"/>
                <a:gd name="connsiteY4" fmla="*/ 1119640 h 1474731"/>
                <a:gd name="connsiteX5" fmla="*/ 68050 w 1260852"/>
                <a:gd name="connsiteY5" fmla="*/ 174922 h 1474731"/>
                <a:gd name="connsiteX6" fmla="*/ 39698 w 1260852"/>
                <a:gd name="connsiteY6" fmla="*/ 103206 h 1474731"/>
                <a:gd name="connsiteX7" fmla="*/ 158113 w 1260852"/>
                <a:gd name="connsiteY7" fmla="*/ 6473 h 1474731"/>
                <a:gd name="connsiteX8" fmla="*/ 221490 w 1260852"/>
                <a:gd name="connsiteY8" fmla="*/ 39829 h 1474731"/>
                <a:gd name="connsiteX0" fmla="*/ 221490 w 1260852"/>
                <a:gd name="connsiteY0" fmla="*/ 39829 h 1419559"/>
                <a:gd name="connsiteX1" fmla="*/ 1049487 w 1260852"/>
                <a:gd name="connsiteY1" fmla="*/ 918984 h 1419559"/>
                <a:gd name="connsiteX2" fmla="*/ 1252984 w 1260852"/>
                <a:gd name="connsiteY2" fmla="*/ 1259093 h 1419559"/>
                <a:gd name="connsiteX3" fmla="*/ 1048592 w 1260852"/>
                <a:gd name="connsiteY3" fmla="*/ 1416483 h 1419559"/>
                <a:gd name="connsiteX4" fmla="*/ 777560 w 1260852"/>
                <a:gd name="connsiteY4" fmla="*/ 1119640 h 1419559"/>
                <a:gd name="connsiteX5" fmla="*/ 68050 w 1260852"/>
                <a:gd name="connsiteY5" fmla="*/ 174922 h 1419559"/>
                <a:gd name="connsiteX6" fmla="*/ 39698 w 1260852"/>
                <a:gd name="connsiteY6" fmla="*/ 103206 h 1419559"/>
                <a:gd name="connsiteX7" fmla="*/ 158113 w 1260852"/>
                <a:gd name="connsiteY7" fmla="*/ 6473 h 1419559"/>
                <a:gd name="connsiteX8" fmla="*/ 221490 w 1260852"/>
                <a:gd name="connsiteY8" fmla="*/ 39829 h 141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0852" h="1419559">
                  <a:moveTo>
                    <a:pt x="221490" y="39829"/>
                  </a:moveTo>
                  <a:cubicBezTo>
                    <a:pt x="403004" y="228292"/>
                    <a:pt x="877571" y="715773"/>
                    <a:pt x="1049487" y="918984"/>
                  </a:cubicBezTo>
                  <a:cubicBezTo>
                    <a:pt x="1221403" y="1122195"/>
                    <a:pt x="1284672" y="1200719"/>
                    <a:pt x="1252984" y="1259093"/>
                  </a:cubicBezTo>
                  <a:cubicBezTo>
                    <a:pt x="1216292" y="1325806"/>
                    <a:pt x="1127829" y="1439725"/>
                    <a:pt x="1048592" y="1416483"/>
                  </a:cubicBezTo>
                  <a:cubicBezTo>
                    <a:pt x="969355" y="1393241"/>
                    <a:pt x="940984" y="1326567"/>
                    <a:pt x="777560" y="1119640"/>
                  </a:cubicBezTo>
                  <a:cubicBezTo>
                    <a:pt x="614136" y="912713"/>
                    <a:pt x="191027" y="344328"/>
                    <a:pt x="68050" y="174922"/>
                  </a:cubicBezTo>
                  <a:cubicBezTo>
                    <a:pt x="-54927" y="5516"/>
                    <a:pt x="23019" y="136563"/>
                    <a:pt x="39698" y="103206"/>
                  </a:cubicBezTo>
                  <a:cubicBezTo>
                    <a:pt x="61379" y="56507"/>
                    <a:pt x="106410" y="19815"/>
                    <a:pt x="158113" y="6473"/>
                  </a:cubicBezTo>
                  <a:cubicBezTo>
                    <a:pt x="194805" y="-15209"/>
                    <a:pt x="206479" y="23151"/>
                    <a:pt x="221490" y="3982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20400000" scaled="0"/>
            </a:gradFill>
            <a:ln w="16644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51" name="Freeform: Shape 16"/>
            <p:cNvSpPr/>
            <p:nvPr/>
          </p:nvSpPr>
          <p:spPr>
            <a:xfrm flipH="1">
              <a:off x="1434549" y="3124500"/>
              <a:ext cx="634516" cy="2016426"/>
            </a:xfrm>
            <a:custGeom>
              <a:avLst/>
              <a:gdLst>
                <a:gd name="connsiteX0" fmla="*/ 321244 w 634516"/>
                <a:gd name="connsiteY0" fmla="*/ 1919694 h 2016426"/>
                <a:gd name="connsiteX1" fmla="*/ 202829 w 634516"/>
                <a:gd name="connsiteY1" fmla="*/ 2016427 h 2016426"/>
                <a:gd name="connsiteX2" fmla="*/ 66068 w 634516"/>
                <a:gd name="connsiteY2" fmla="*/ 1824628 h 2016426"/>
                <a:gd name="connsiteX3" fmla="*/ 29376 w 634516"/>
                <a:gd name="connsiteY3" fmla="*/ 1574455 h 2016426"/>
                <a:gd name="connsiteX4" fmla="*/ 456338 w 634516"/>
                <a:gd name="connsiteY4" fmla="*/ 608788 h 2016426"/>
                <a:gd name="connsiteX5" fmla="*/ 409639 w 634516"/>
                <a:gd name="connsiteY5" fmla="*/ 348608 h 2016426"/>
                <a:gd name="connsiteX6" fmla="*/ 277881 w 634516"/>
                <a:gd name="connsiteY6" fmla="*/ 155141 h 2016426"/>
                <a:gd name="connsiteX7" fmla="*/ 182815 w 634516"/>
                <a:gd name="connsiteY7" fmla="*/ 31722 h 2016426"/>
                <a:gd name="connsiteX8" fmla="*/ 449666 w 634516"/>
                <a:gd name="connsiteY8" fmla="*/ 165148 h 2016426"/>
                <a:gd name="connsiteX9" fmla="*/ 619784 w 634516"/>
                <a:gd name="connsiteY9" fmla="*/ 542075 h 2016426"/>
                <a:gd name="connsiteX10" fmla="*/ 144455 w 634516"/>
                <a:gd name="connsiteY10" fmla="*/ 1626157 h 2016426"/>
                <a:gd name="connsiteX11" fmla="*/ 157798 w 634516"/>
                <a:gd name="connsiteY11" fmla="*/ 1736233 h 2016426"/>
                <a:gd name="connsiteX12" fmla="*/ 321244 w 634516"/>
                <a:gd name="connsiteY12" fmla="*/ 1919694 h 201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4516" h="2016426">
                  <a:moveTo>
                    <a:pt x="321244" y="1919694"/>
                  </a:moveTo>
                  <a:cubicBezTo>
                    <a:pt x="281217" y="1951382"/>
                    <a:pt x="242857" y="1984738"/>
                    <a:pt x="202829" y="2016427"/>
                  </a:cubicBezTo>
                  <a:cubicBezTo>
                    <a:pt x="186151" y="1933036"/>
                    <a:pt x="119438" y="1879666"/>
                    <a:pt x="66068" y="1824628"/>
                  </a:cubicBezTo>
                  <a:cubicBezTo>
                    <a:pt x="-10652" y="1744572"/>
                    <a:pt x="-17323" y="1676192"/>
                    <a:pt x="29376" y="1574455"/>
                  </a:cubicBezTo>
                  <a:cubicBezTo>
                    <a:pt x="177812" y="1255901"/>
                    <a:pt x="314573" y="930677"/>
                    <a:pt x="456338" y="608788"/>
                  </a:cubicBezTo>
                  <a:cubicBezTo>
                    <a:pt x="519715" y="463687"/>
                    <a:pt x="519715" y="463687"/>
                    <a:pt x="409639" y="348608"/>
                  </a:cubicBezTo>
                  <a:cubicBezTo>
                    <a:pt x="391293" y="266885"/>
                    <a:pt x="321244" y="220186"/>
                    <a:pt x="277881" y="155141"/>
                  </a:cubicBezTo>
                  <a:cubicBezTo>
                    <a:pt x="249528" y="111777"/>
                    <a:pt x="214504" y="73418"/>
                    <a:pt x="182815" y="31722"/>
                  </a:cubicBezTo>
                  <a:cubicBezTo>
                    <a:pt x="257867" y="-73351"/>
                    <a:pt x="406303" y="111777"/>
                    <a:pt x="449666" y="165148"/>
                  </a:cubicBezTo>
                  <a:cubicBezTo>
                    <a:pt x="534725" y="265217"/>
                    <a:pt x="681493" y="403646"/>
                    <a:pt x="619784" y="542075"/>
                  </a:cubicBezTo>
                  <a:cubicBezTo>
                    <a:pt x="461341" y="903992"/>
                    <a:pt x="302898" y="1265908"/>
                    <a:pt x="144455" y="1626157"/>
                  </a:cubicBezTo>
                  <a:cubicBezTo>
                    <a:pt x="126109" y="1669521"/>
                    <a:pt x="122774" y="1699541"/>
                    <a:pt x="157798" y="1736233"/>
                  </a:cubicBezTo>
                  <a:cubicBezTo>
                    <a:pt x="214504" y="1794607"/>
                    <a:pt x="251196" y="1871327"/>
                    <a:pt x="321244" y="191969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bg1">
                    <a:lumMod val="6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1400000" scaled="0"/>
            </a:gradFill>
            <a:ln w="16644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52" name="Freeform: Shape 17"/>
            <p:cNvSpPr/>
            <p:nvPr/>
          </p:nvSpPr>
          <p:spPr>
            <a:xfrm flipH="1">
              <a:off x="3610775" y="4587210"/>
              <a:ext cx="213330" cy="226350"/>
            </a:xfrm>
            <a:custGeom>
              <a:avLst/>
              <a:gdLst>
                <a:gd name="connsiteX0" fmla="*/ 74902 w 213330"/>
                <a:gd name="connsiteY0" fmla="*/ 0 h 226350"/>
                <a:gd name="connsiteX1" fmla="*/ 213331 w 213330"/>
                <a:gd name="connsiteY1" fmla="*/ 168450 h 226350"/>
                <a:gd name="connsiteX2" fmla="*/ 43213 w 213330"/>
                <a:gd name="connsiteY2" fmla="*/ 180124 h 226350"/>
                <a:gd name="connsiteX3" fmla="*/ 74902 w 213330"/>
                <a:gd name="connsiteY3" fmla="*/ 0 h 22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30" h="226350">
                  <a:moveTo>
                    <a:pt x="74902" y="0"/>
                  </a:moveTo>
                  <a:cubicBezTo>
                    <a:pt x="126604" y="50035"/>
                    <a:pt x="171635" y="108408"/>
                    <a:pt x="213331" y="168450"/>
                  </a:cubicBezTo>
                  <a:cubicBezTo>
                    <a:pt x="136611" y="241834"/>
                    <a:pt x="99919" y="245169"/>
                    <a:pt x="43213" y="180124"/>
                  </a:cubicBezTo>
                  <a:cubicBezTo>
                    <a:pt x="-21832" y="103405"/>
                    <a:pt x="-15161" y="65045"/>
                    <a:pt x="7490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6644" cap="flat">
              <a:noFill/>
              <a:prstDash val="solid"/>
              <a:miter/>
            </a:ln>
          </p:spPr>
          <p:txBody>
            <a:bodyPr anchor="ctr" rtlCol="0"/>
            <a:p>
              <a:endParaRPr lang="en-US"/>
            </a:p>
          </p:txBody>
        </p:sp>
        <p:sp>
          <p:nvSpPr>
            <p:cNvPr id="1048853" name="Rectangle: Rounded Corners 18"/>
            <p:cNvSpPr/>
            <p:nvPr/>
          </p:nvSpPr>
          <p:spPr>
            <a:xfrm rot="2273346">
              <a:off x="1556587" y="3644709"/>
              <a:ext cx="2380865" cy="619887"/>
            </a:xfrm>
            <a:prstGeom prst="roundRect">
              <a:avLst>
                <a:gd name="adj" fmla="val 9202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1000">
                  <a:schemeClr val="accent1">
                    <a:lumMod val="75000"/>
                  </a:schemeClr>
                </a:gs>
                <a:gs pos="23000">
                  <a:schemeClr val="accent1"/>
                </a:gs>
                <a:gs pos="41000">
                  <a:schemeClr val="accent1">
                    <a:lumMod val="60000"/>
                    <a:lumOff val="40000"/>
                  </a:schemeClr>
                </a:gs>
                <a:gs pos="62000">
                  <a:schemeClr val="accent1"/>
                </a:gs>
                <a:gs pos="84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<a:prstTxWarp prst="textNoShape"/>
              <a:noAutofit/>
            </a:bodyPr>
            <a:p>
              <a:pPr algn="ctr"/>
              <a:endParaRPr dirty="0" lang="en-US"/>
            </a:p>
          </p:txBody>
        </p:sp>
      </p:grpSp>
      <p:sp>
        <p:nvSpPr>
          <p:cNvPr id="1048854" name="Subtitle 1"/>
          <p:cNvSpPr txBox="1"/>
          <p:nvPr/>
        </p:nvSpPr>
        <p:spPr>
          <a:xfrm>
            <a:off x="3741773" y="4793720"/>
            <a:ext cx="4540440" cy="503167"/>
          </a:xfrm>
          <a:prstGeom prst="rect"/>
        </p:spPr>
        <p:txBody>
          <a:bodyPr/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b="1" dirty="0" sz="1800" lang="id-ID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b</a:t>
            </a:r>
            <a:r>
              <a:rPr b="1" dirty="0" sz="1800" lang="id-ID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inakonstruksi.btl@gmail.com</a:t>
            </a:r>
            <a:endParaRPr b="1" dirty="0" sz="1800" lang="en-US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48855" name="Text Placeholder 4"/>
          <p:cNvSpPr txBox="1"/>
          <p:nvPr/>
        </p:nvSpPr>
        <p:spPr>
          <a:xfrm>
            <a:off x="2505051" y="5363578"/>
            <a:ext cx="6713621" cy="503238"/>
          </a:xfrm>
          <a:prstGeom prst="rect"/>
        </p:spPr>
        <p:txBody>
          <a:bodyPr/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b="1" dirty="0" sz="1800" lang="en-US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https://</a:t>
            </a:r>
            <a:r>
              <a:rPr b="1" dirty="0" sz="1800"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binakonstruksi-pupr.baritokualakab.go.id</a:t>
            </a:r>
            <a:endParaRPr b="1" dirty="0" sz="1800" lang="en-US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48856" name="Block Arc 14"/>
          <p:cNvSpPr/>
          <p:nvPr/>
        </p:nvSpPr>
        <p:spPr>
          <a:xfrm rot="16200000">
            <a:off x="1925589" y="5237325"/>
            <a:ext cx="567400" cy="567774"/>
          </a:xfrm>
          <a:custGeom>
            <a:avLst/>
            <a:ah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2700" lang="ko-KR">
              <a:solidFill>
                <a:schemeClr val="tx1"/>
              </a:solidFill>
            </a:endParaRPr>
          </a:p>
        </p:txBody>
      </p:sp>
      <p:sp>
        <p:nvSpPr>
          <p:cNvPr id="1048857" name="Diamond 5"/>
          <p:cNvSpPr/>
          <p:nvPr/>
        </p:nvSpPr>
        <p:spPr>
          <a:xfrm>
            <a:off x="3218624" y="4658538"/>
            <a:ext cx="523149" cy="524695"/>
          </a:xfrm>
          <a:custGeom>
            <a:avLst/>
            <a:ah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/>
            <a:noAutofit/>
          </a:bodyPr>
          <a:p>
            <a:pPr algn="ctr"/>
            <a:endParaRPr altLang="en-US" sz="2700" lang="ko-K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219125" y="3207024"/>
            <a:ext cx="3582407" cy="2504663"/>
          </a:xfrm>
        </p:spPr>
        <p:txBody>
          <a:bodyPr>
            <a:normAutofit fontScale="66667" lnSpcReduction="20000"/>
          </a:bodyPr>
          <a:p>
            <a:pPr algn="l"/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Penyedia Jasa Konstruksi di Kabupaten Barito Kuala sebanyak 3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5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4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perusahaan, dengan rincian :</a:t>
            </a:r>
            <a:endParaRPr altLang="en-US" lang="zh-CN"/>
          </a:p>
          <a:p>
            <a:pPr algn="l" indent="-457200" marL="457200">
              <a:buAutoNum type="arabicPeriod"/>
            </a:pPr>
            <a:r>
              <a:rPr b="1" dirty="0" sz="2100" lang="id-ID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Perusahaan Jasa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Pelaksana      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3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4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6</a:t>
            </a:r>
            <a:endParaRPr b="1" dirty="0" sz="2100" lang="id-ID" smtClean="0">
              <a:latin typeface="Andalus" panose="02020603050405020304" pitchFamily="18" charset="-78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algn="l" indent="-457200" marL="457200">
              <a:buAutoNum type="arabicPeriod"/>
            </a:pPr>
            <a:r>
              <a:rPr b="1" dirty="0" sz="2100" lang="id-ID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Perusahaan Jasa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Perencana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/      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 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8</a:t>
            </a:r>
          </a:p>
          <a:p>
            <a:pPr algn="l"/>
            <a:r>
              <a:rPr b="1" dirty="0" sz="2100" lang="en-US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      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Pengawasan       </a:t>
            </a:r>
          </a:p>
          <a:p>
            <a:pPr algn="l"/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Kemudian klasifikasi berdasarkan kualifikasi bidang usaha, dengan rincian :</a:t>
            </a:r>
          </a:p>
          <a:p>
            <a:pPr algn="l" indent="-457200" marL="457200">
              <a:buAutoNum type="arabicPeriod"/>
            </a:pP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Kecil               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           331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Peru</a:t>
            </a:r>
            <a:r>
              <a:rPr b="1" dirty="0" sz="2100" lang="en-US" err="1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sa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haan</a:t>
            </a:r>
          </a:p>
          <a:p>
            <a:pPr algn="l" indent="-457200" marL="457200">
              <a:buAutoNum type="arabicPeriod"/>
            </a:pP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Menengah     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           23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Perusahaan</a:t>
            </a:r>
          </a:p>
          <a:p>
            <a:pPr algn="l" indent="-457200" marL="457200">
              <a:buAutoNum type="arabicPeriod"/>
            </a:pP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Besar               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</a:t>
            </a:r>
            <a:r>
              <a:rPr b="1" dirty="0" sz="21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           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0  </a:t>
            </a:r>
            <a:r>
              <a:rPr b="1" dirty="0" sz="21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Perusahaan</a:t>
            </a:r>
            <a:endParaRPr dirty="0" sz="1400" lang="en-US"/>
          </a:p>
        </p:txBody>
      </p:sp>
      <p:sp>
        <p:nvSpPr>
          <p:cNvPr id="1048601" name="Content Placeholder 5"/>
          <p:cNvSpPr>
            <a:spLocks noGrp="1"/>
          </p:cNvSpPr>
          <p:nvPr>
            <p:ph idx="14"/>
          </p:nvPr>
        </p:nvSpPr>
        <p:spPr>
          <a:xfrm>
            <a:off x="8527490" y="3235297"/>
            <a:ext cx="3445200" cy="2504663"/>
          </a:xfrm>
        </p:spPr>
        <p:txBody>
          <a:bodyPr>
            <a:normAutofit/>
          </a:bodyPr>
          <a:p>
            <a:pPr algn="l"/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Tenaga kerja konstruksi yang telah terdata oleh sistem informasi jasa konstruksi Kab. Barito Kuala dengan rincian :</a:t>
            </a:r>
          </a:p>
          <a:p>
            <a:pPr algn="l" indent="-342900" marL="342900">
              <a:buAutoNum type="arabicPeriod"/>
            </a:pPr>
            <a:r>
              <a:rPr b="1" dirty="0" sz="1300" lang="en-US" err="1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Tenaga</a:t>
            </a:r>
            <a:r>
              <a:rPr b="1" dirty="0" sz="13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1300" lang="en-US" err="1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Ahli</a:t>
            </a:r>
            <a:r>
              <a:rPr b="1" dirty="0" sz="13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1300" lang="en-US" err="1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Bersertifikat</a:t>
            </a:r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</a:t>
            </a:r>
            <a:r>
              <a:rPr b="1" dirty="0" sz="13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   </a:t>
            </a:r>
            <a:r>
              <a:rPr b="1" dirty="0" sz="13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34</a:t>
            </a:r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Orang</a:t>
            </a:r>
            <a:endParaRPr b="1" dirty="0" sz="1300" lang="en-US" smtClean="0">
              <a:latin typeface="Andalus" panose="02020603050405020304" pitchFamily="18" charset="-78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algn="l" indent="-342900" marL="342900">
              <a:buFont typeface="Arial" panose="020B0604020202020204" pitchFamily="34" charset="0"/>
              <a:buAutoNum type="arabicPeriod"/>
            </a:pPr>
            <a:r>
              <a:rPr b="1" dirty="0" sz="1300" lang="id-ID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Tukang Bersertifikat          </a:t>
            </a:r>
            <a:r>
              <a:rPr b="1" dirty="0" sz="13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1.0378</a:t>
            </a:r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Orang</a:t>
            </a:r>
            <a:endParaRPr b="1" dirty="0" sz="1300" lang="id-ID">
              <a:latin typeface="Andalus" panose="02020603050405020304" pitchFamily="18" charset="-78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algn="l" indent="-342900" marL="342900">
              <a:buAutoNum type="arabicPeriod"/>
            </a:pPr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Tukang Non Sertifikat        </a:t>
            </a:r>
            <a:r>
              <a:rPr b="1" dirty="0" sz="13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  </a:t>
            </a:r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6</a:t>
            </a:r>
            <a:r>
              <a:rPr b="1" dirty="0" sz="1300" lang="en-US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88</a:t>
            </a:r>
            <a:r>
              <a:rPr b="1" dirty="0" sz="1300" lang="id-ID" smtClean="0">
                <a:latin typeface="Andalus" panose="02020603050405020304" pitchFamily="18" charset="-78"/>
                <a:ea typeface="Dotum" panose="020B0600000101010101" pitchFamily="34" charset="-127"/>
                <a:cs typeface="Arial" panose="020B0604020202020204" pitchFamily="34" charset="0"/>
              </a:rPr>
              <a:t> Orang</a:t>
            </a:r>
            <a:endParaRPr b="1" dirty="0" sz="1300" lang="en-US">
              <a:latin typeface="Andalus" panose="02020603050405020304" pitchFamily="18" charset="-78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048602" name="Content Placeholder 6"/>
          <p:cNvSpPr>
            <a:spLocks noGrp="1"/>
          </p:cNvSpPr>
          <p:nvPr>
            <p:ph idx="15"/>
          </p:nvPr>
        </p:nvSpPr>
        <p:spPr/>
        <p:txBody>
          <a:bodyPr/>
          <a:p>
            <a:r>
              <a:rPr dirty="0" lang="id-ID" smtClean="0"/>
              <a:t>PENYEDIA JASA KONSTRUKSI</a:t>
            </a:r>
            <a:endParaRPr dirty="0" lang="en-US"/>
          </a:p>
        </p:txBody>
      </p:sp>
      <p:sp>
        <p:nvSpPr>
          <p:cNvPr id="1048603" name="Content Placeholder 7"/>
          <p:cNvSpPr>
            <a:spLocks noGrp="1"/>
          </p:cNvSpPr>
          <p:nvPr>
            <p:ph idx="16"/>
          </p:nvPr>
        </p:nvSpPr>
        <p:spPr/>
        <p:txBody>
          <a:bodyPr/>
          <a:p>
            <a:r>
              <a:rPr dirty="0" lang="id-ID" smtClean="0"/>
              <a:t>TENAGA KERJA KONSTRUKSI</a:t>
            </a:r>
            <a:endParaRPr dirty="0" lang="en-US"/>
          </a:p>
        </p:txBody>
      </p:sp>
      <p:pic>
        <p:nvPicPr>
          <p:cNvPr id="2097158" name="Picture Placeholder 84"/>
          <p:cNvPicPr>
            <a:picLocks noChangeAspect="1" noGrp="1"/>
          </p:cNvPicPr>
          <p:nvPr>
            <p:ph type="pic" sz="quarter" idx="19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9998318" y="2020229"/>
            <a:ext cx="502873" cy="439160"/>
          </a:xfrm>
        </p:spPr>
      </p:pic>
      <p:pic>
        <p:nvPicPr>
          <p:cNvPr id="2097159" name="Picture Placeholder 82"/>
          <p:cNvPicPr>
            <a:picLocks noChangeAspect="1" noGrp="1"/>
          </p:cNvPicPr>
          <p:nvPr>
            <p:ph type="pic" sz="quarter" idx="17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692662" y="1988372"/>
            <a:ext cx="502873" cy="502873"/>
          </a:xfrm>
        </p:spPr>
      </p:pic>
      <p:sp>
        <p:nvSpPr>
          <p:cNvPr id="1048604" name="Rectangle 4"/>
          <p:cNvSpPr/>
          <p:nvPr/>
        </p:nvSpPr>
        <p:spPr>
          <a:xfrm>
            <a:off x="373220" y="6138105"/>
            <a:ext cx="1718734" cy="618066"/>
          </a:xfrm>
          <a:prstGeom prst="rect"/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id-ID"/>
          </a:p>
        </p:txBody>
      </p:sp>
      <p:sp>
        <p:nvSpPr>
          <p:cNvPr id="1048605" name="Title 1"/>
          <p:cNvSpPr txBox="1"/>
          <p:nvPr/>
        </p:nvSpPr>
        <p:spPr>
          <a:xfrm>
            <a:off x="373220" y="422510"/>
            <a:ext cx="8371535" cy="723709"/>
          </a:xfrm>
          <a:prstGeom prst="rect"/>
        </p:spPr>
        <p:txBody>
          <a:bodyPr/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lang="en-US" err="1" u="sng" smtClean="0">
                <a:latin typeface="Bahnschrift Condensed" pitchFamily="34" charset="0"/>
              </a:rPr>
              <a:t>Penyedia</a:t>
            </a:r>
            <a:r>
              <a:rPr b="1" dirty="0" lang="en-US" u="sng" smtClean="0">
                <a:latin typeface="Bahnschrift Condensed" pitchFamily="34" charset="0"/>
              </a:rPr>
              <a:t> </a:t>
            </a:r>
            <a:r>
              <a:rPr b="1" dirty="0" lang="en-US" err="1" u="sng" smtClean="0">
                <a:latin typeface="Bahnschrift Condensed" pitchFamily="34" charset="0"/>
              </a:rPr>
              <a:t>Jasa</a:t>
            </a:r>
            <a:r>
              <a:rPr b="1" dirty="0" lang="en-US" u="sng" smtClean="0">
                <a:latin typeface="Bahnschrift Condensed" pitchFamily="34" charset="0"/>
              </a:rPr>
              <a:t> </a:t>
            </a:r>
            <a:r>
              <a:rPr b="1" dirty="0" lang="en-US" err="1" u="sng" smtClean="0">
                <a:latin typeface="Bahnschrift Condensed" pitchFamily="34" charset="0"/>
              </a:rPr>
              <a:t>dan</a:t>
            </a:r>
            <a:r>
              <a:rPr b="1" dirty="0" lang="en-US" u="sng" smtClean="0">
                <a:latin typeface="Bahnschrift Condensed" pitchFamily="34" charset="0"/>
              </a:rPr>
              <a:t> </a:t>
            </a:r>
            <a:r>
              <a:rPr b="1" dirty="0" lang="en-US" err="1" u="sng" smtClean="0">
                <a:latin typeface="Bahnschrift Condensed" pitchFamily="34" charset="0"/>
              </a:rPr>
              <a:t>Tenaga</a:t>
            </a:r>
            <a:r>
              <a:rPr b="1" dirty="0" lang="en-US" u="sng" smtClean="0">
                <a:latin typeface="Bahnschrift Condensed" pitchFamily="34" charset="0"/>
              </a:rPr>
              <a:t> </a:t>
            </a:r>
            <a:r>
              <a:rPr b="1" dirty="0" lang="en-US" err="1" u="sng" smtClean="0">
                <a:latin typeface="Bahnschrift Condensed" pitchFamily="34" charset="0"/>
              </a:rPr>
              <a:t>Kerja</a:t>
            </a:r>
            <a:r>
              <a:rPr b="1" dirty="0" lang="en-US" u="sng" smtClean="0">
                <a:latin typeface="Bahnschrift Condensed" pitchFamily="34" charset="0"/>
              </a:rPr>
              <a:t> </a:t>
            </a:r>
            <a:r>
              <a:rPr b="1" dirty="0" lang="en-US" err="1" u="sng" smtClean="0">
                <a:latin typeface="Bahnschrift Condensed" pitchFamily="34" charset="0"/>
              </a:rPr>
              <a:t>Konstruksi</a:t>
            </a:r>
            <a:endParaRPr b="1" dirty="0" lang="id-ID" u="sng">
              <a:latin typeface="Bahnschrift Condensed" pitchFamily="34" charset="0"/>
            </a:endParaRPr>
          </a:p>
        </p:txBody>
      </p:sp>
      <p:pic>
        <p:nvPicPr>
          <p:cNvPr id="2097160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3953814" y="1647826"/>
            <a:ext cx="4329724" cy="5108346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p:transition spd="slow">
    <p:fade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>
            <a:alpha val="0"/>
          </a:srgbClr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Rectangle 2"/>
          <p:cNvSpPr/>
          <p:nvPr/>
        </p:nvSpPr>
        <p:spPr>
          <a:xfrm>
            <a:off x="0" y="3644702"/>
            <a:ext cx="7772400" cy="165298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11" name="TextBox 12"/>
          <p:cNvSpPr txBox="1"/>
          <p:nvPr/>
        </p:nvSpPr>
        <p:spPr>
          <a:xfrm>
            <a:off x="572655" y="2608757"/>
            <a:ext cx="7027110" cy="646331"/>
          </a:xfrm>
          <a:prstGeom prst="rect"/>
          <a:noFill/>
        </p:spPr>
        <p:txBody>
          <a:bodyPr rtlCol="0" wrap="square">
            <a:spAutoFit/>
          </a:bodyPr>
          <a:p>
            <a:r>
              <a:rPr altLang="ko-KR" b="1" dirty="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Kedudukan, Susunan, Organisasi, Tugas dan Fungsi, serta Tata Kerja Perangkat Daerah Kabupaten Barito Kuala</a:t>
            </a:r>
            <a:r>
              <a:rPr altLang="ko-KR" b="1" dirty="0" lang="en-US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altLang="ko-KR" b="1" dirty="0" 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8612" name="TextBox 13"/>
          <p:cNvSpPr txBox="1"/>
          <p:nvPr/>
        </p:nvSpPr>
        <p:spPr>
          <a:xfrm>
            <a:off x="631469" y="1360959"/>
            <a:ext cx="7405625" cy="984885"/>
          </a:xfrm>
          <a:prstGeom prst="rect"/>
          <a:noFill/>
        </p:spPr>
        <p:txBody>
          <a:bodyPr anchor="ctr" bIns="0" lIns="36000" rIns="36000" rtlCol="0" tIns="0" wrap="square">
            <a:spAutoFit/>
          </a:bodyPr>
          <a:p>
            <a:r>
              <a:rPr altLang="ko-KR" dirty="0" sz="3200" lang="id-ID" smtClean="0">
                <a:solidFill>
                  <a:schemeClr val="accent1"/>
                </a:solidFill>
              </a:rPr>
              <a:t>Peraturan Daerah Kabupaten Barito Kuala Nomor 105 tahun 2021</a:t>
            </a:r>
            <a:endParaRPr altLang="en-US" dirty="0" sz="3200" lang="ko-KR">
              <a:solidFill>
                <a:schemeClr val="accent1"/>
              </a:solidFill>
            </a:endParaRPr>
          </a:p>
        </p:txBody>
      </p:sp>
      <p:sp>
        <p:nvSpPr>
          <p:cNvPr id="1048613" name="Freeform: Shape 14"/>
          <p:cNvSpPr/>
          <p:nvPr/>
        </p:nvSpPr>
        <p:spPr>
          <a:xfrm>
            <a:off x="7599765" y="2190751"/>
            <a:ext cx="3221357" cy="1453951"/>
          </a:xfrm>
          <a:custGeom>
            <a:avLst/>
            <a:gdLst>
              <a:gd name="connsiteX0" fmla="*/ 1606078 w 3221357"/>
              <a:gd name="connsiteY0" fmla="*/ 7 h 1453951"/>
              <a:gd name="connsiteX1" fmla="*/ 3220819 w 3221357"/>
              <a:gd name="connsiteY1" fmla="*/ 1444418 h 1453951"/>
              <a:gd name="connsiteX2" fmla="*/ 3221357 w 3221357"/>
              <a:gd name="connsiteY2" fmla="*/ 1453951 h 1453951"/>
              <a:gd name="connsiteX3" fmla="*/ 3051593 w 3221357"/>
              <a:gd name="connsiteY3" fmla="*/ 1453951 h 1453951"/>
              <a:gd name="connsiteX4" fmla="*/ 3030220 w 3221357"/>
              <a:gd name="connsiteY4" fmla="*/ 1319043 h 1453951"/>
              <a:gd name="connsiteX5" fmla="*/ 1606581 w 3221357"/>
              <a:gd name="connsiteY5" fmla="*/ 168829 h 1453951"/>
              <a:gd name="connsiteX6" fmla="*/ 189834 w 3221357"/>
              <a:gd name="connsiteY6" fmla="*/ 1327522 h 1453951"/>
              <a:gd name="connsiteX7" fmla="*/ 170578 w 3221357"/>
              <a:gd name="connsiteY7" fmla="*/ 1453951 h 1453951"/>
              <a:gd name="connsiteX8" fmla="*/ 0 w 3221357"/>
              <a:gd name="connsiteY8" fmla="*/ 1453951 h 1453951"/>
              <a:gd name="connsiteX9" fmla="*/ 24429 w 3221357"/>
              <a:gd name="connsiteY9" fmla="*/ 1293566 h 1453951"/>
              <a:gd name="connsiteX10" fmla="*/ 1606078 w 3221357"/>
              <a:gd name="connsiteY10" fmla="*/ 7 h 145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1357" h="1453951">
                <a:moveTo>
                  <a:pt x="1606078" y="7"/>
                </a:moveTo>
                <a:cubicBezTo>
                  <a:pt x="2442699" y="-2491"/>
                  <a:pt x="3133365" y="630040"/>
                  <a:pt x="3220819" y="1444418"/>
                </a:cubicBezTo>
                <a:lnTo>
                  <a:pt x="3221357" y="1453951"/>
                </a:lnTo>
                <a:lnTo>
                  <a:pt x="3051593" y="1453951"/>
                </a:lnTo>
                <a:lnTo>
                  <a:pt x="3030220" y="1319043"/>
                </a:lnTo>
                <a:cubicBezTo>
                  <a:pt x="2891565" y="660159"/>
                  <a:pt x="2306017" y="166741"/>
                  <a:pt x="1606581" y="168829"/>
                </a:cubicBezTo>
                <a:cubicBezTo>
                  <a:pt x="907145" y="170917"/>
                  <a:pt x="324554" y="667820"/>
                  <a:pt x="189834" y="1327522"/>
                </a:cubicBezTo>
                <a:lnTo>
                  <a:pt x="170578" y="1453951"/>
                </a:lnTo>
                <a:lnTo>
                  <a:pt x="0" y="1453951"/>
                </a:lnTo>
                <a:lnTo>
                  <a:pt x="24429" y="1293566"/>
                </a:lnTo>
                <a:cubicBezTo>
                  <a:pt x="174829" y="557079"/>
                  <a:pt x="825232" y="2338"/>
                  <a:pt x="1606078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8614" name="Rectangle 15"/>
          <p:cNvSpPr/>
          <p:nvPr/>
        </p:nvSpPr>
        <p:spPr>
          <a:xfrm>
            <a:off x="10637520" y="3941983"/>
            <a:ext cx="1554480" cy="165298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15" name="Freeform: Shape 16"/>
          <p:cNvSpPr/>
          <p:nvPr/>
        </p:nvSpPr>
        <p:spPr>
          <a:xfrm rot="10800000">
            <a:off x="7599765" y="3941983"/>
            <a:ext cx="3221357" cy="1453951"/>
          </a:xfrm>
          <a:custGeom>
            <a:avLst/>
            <a:gdLst>
              <a:gd name="connsiteX0" fmla="*/ 1606078 w 3221357"/>
              <a:gd name="connsiteY0" fmla="*/ 7 h 1453951"/>
              <a:gd name="connsiteX1" fmla="*/ 3220819 w 3221357"/>
              <a:gd name="connsiteY1" fmla="*/ 1444418 h 1453951"/>
              <a:gd name="connsiteX2" fmla="*/ 3221357 w 3221357"/>
              <a:gd name="connsiteY2" fmla="*/ 1453951 h 1453951"/>
              <a:gd name="connsiteX3" fmla="*/ 3051593 w 3221357"/>
              <a:gd name="connsiteY3" fmla="*/ 1453951 h 1453951"/>
              <a:gd name="connsiteX4" fmla="*/ 3030220 w 3221357"/>
              <a:gd name="connsiteY4" fmla="*/ 1319043 h 1453951"/>
              <a:gd name="connsiteX5" fmla="*/ 1606581 w 3221357"/>
              <a:gd name="connsiteY5" fmla="*/ 168829 h 1453951"/>
              <a:gd name="connsiteX6" fmla="*/ 189834 w 3221357"/>
              <a:gd name="connsiteY6" fmla="*/ 1327522 h 1453951"/>
              <a:gd name="connsiteX7" fmla="*/ 170578 w 3221357"/>
              <a:gd name="connsiteY7" fmla="*/ 1453951 h 1453951"/>
              <a:gd name="connsiteX8" fmla="*/ 0 w 3221357"/>
              <a:gd name="connsiteY8" fmla="*/ 1453951 h 1453951"/>
              <a:gd name="connsiteX9" fmla="*/ 24429 w 3221357"/>
              <a:gd name="connsiteY9" fmla="*/ 1293566 h 1453951"/>
              <a:gd name="connsiteX10" fmla="*/ 1606078 w 3221357"/>
              <a:gd name="connsiteY10" fmla="*/ 7 h 145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1357" h="1453951">
                <a:moveTo>
                  <a:pt x="1606078" y="7"/>
                </a:moveTo>
                <a:cubicBezTo>
                  <a:pt x="2442699" y="-2491"/>
                  <a:pt x="3133365" y="630040"/>
                  <a:pt x="3220819" y="1444418"/>
                </a:cubicBezTo>
                <a:lnTo>
                  <a:pt x="3221357" y="1453951"/>
                </a:lnTo>
                <a:lnTo>
                  <a:pt x="3051593" y="1453951"/>
                </a:lnTo>
                <a:lnTo>
                  <a:pt x="3030220" y="1319043"/>
                </a:lnTo>
                <a:cubicBezTo>
                  <a:pt x="2891565" y="660159"/>
                  <a:pt x="2306017" y="166741"/>
                  <a:pt x="1606581" y="168829"/>
                </a:cubicBezTo>
                <a:cubicBezTo>
                  <a:pt x="907145" y="170917"/>
                  <a:pt x="324554" y="667820"/>
                  <a:pt x="189834" y="1327522"/>
                </a:cubicBezTo>
                <a:lnTo>
                  <a:pt x="170578" y="1453951"/>
                </a:lnTo>
                <a:lnTo>
                  <a:pt x="0" y="1453951"/>
                </a:lnTo>
                <a:lnTo>
                  <a:pt x="24429" y="1293566"/>
                </a:lnTo>
                <a:cubicBezTo>
                  <a:pt x="174829" y="557079"/>
                  <a:pt x="825232" y="2338"/>
                  <a:pt x="1606078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wrap="square">
            <a:noAutofit/>
          </a:bodyPr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8616" name="TextBox 25"/>
          <p:cNvSpPr txBox="1"/>
          <p:nvPr/>
        </p:nvSpPr>
        <p:spPr>
          <a:xfrm>
            <a:off x="468783" y="4141745"/>
            <a:ext cx="7568312" cy="2225040"/>
          </a:xfrm>
          <a:prstGeom prst="rect"/>
          <a:noFill/>
        </p:spPr>
        <p:txBody>
          <a:bodyPr rtlCol="0" wrap="square">
            <a:spAutoFit/>
          </a:bodyPr>
          <a:p>
            <a:pPr indent="-285750" marL="285750">
              <a:buFontTx/>
              <a:buChar char="-"/>
            </a:pPr>
            <a:r>
              <a:rPr altLang="ko-KR" b="1" dirty="0" sz="24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OPD Jasa Konstruksi setara Eselon 4 dengan nomenklatur Seksi Bina Konstruksi</a:t>
            </a:r>
          </a:p>
          <a:p>
            <a:pPr indent="-285750" marL="285750">
              <a:buFontTx/>
              <a:buChar char="-"/>
            </a:pPr>
            <a:endParaRPr altLang="ko-KR" b="1" dirty="0" sz="2400" lang="id-ID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indent="-285750" marL="285750">
              <a:buFontTx/>
              <a:buChar char="-"/>
            </a:pPr>
            <a:r>
              <a:rPr altLang="ko-KR" b="1" dirty="0" sz="240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Fungsional Pembina Jasa Konstruksi Ahli Muda sebagai Koordinator Seksi Bina Konstruksi</a:t>
            </a:r>
          </a:p>
          <a:p>
            <a:pPr indent="-285750" marL="285750">
              <a:buFontTx/>
              <a:buChar char="-"/>
            </a:pPr>
            <a:endParaRPr altLang="ko-KR" b="1" dirty="0" sz="2400" 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62" name="Group 27"/>
          <p:cNvGrpSpPr/>
          <p:nvPr/>
        </p:nvGrpSpPr>
        <p:grpSpPr>
          <a:xfrm>
            <a:off x="8238969" y="2903169"/>
            <a:ext cx="1942948" cy="1853677"/>
            <a:chOff x="965233" y="1656784"/>
            <a:chExt cx="4266463" cy="4258242"/>
          </a:xfrm>
        </p:grpSpPr>
        <p:grpSp>
          <p:nvGrpSpPr>
            <p:cNvPr id="63" name="Group 28"/>
            <p:cNvGrpSpPr/>
            <p:nvPr/>
          </p:nvGrpSpPr>
          <p:grpSpPr>
            <a:xfrm>
              <a:off x="1651092" y="2331456"/>
              <a:ext cx="2902801" cy="2901312"/>
              <a:chOff x="4574848" y="1897856"/>
              <a:chExt cx="3028217" cy="3026664"/>
            </a:xfrm>
          </p:grpSpPr>
          <p:sp>
            <p:nvSpPr>
              <p:cNvPr id="1048617" name="Freeform: Shape 3"/>
              <p:cNvSpPr/>
              <p:nvPr/>
            </p:nvSpPr>
            <p:spPr>
              <a:xfrm>
                <a:off x="4575623" y="1897856"/>
                <a:ext cx="3026663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algn="ctr" blurRad="63500" rotWithShape="0" sx="102000" sy="102000">
                  <a:prstClr val="black">
                    <a:alpha val="40000"/>
                  </a:prstClr>
                </a:outerShdw>
              </a:effectLst>
            </p:spPr>
            <p:txBody>
              <a:bodyPr anchor="ctr" rtlCol="0"/>
              <a:p>
                <a:endParaRPr lang="en-US"/>
              </a:p>
            </p:txBody>
          </p:sp>
          <p:sp>
            <p:nvSpPr>
              <p:cNvPr id="1048618" name="Freeform: Shape 4"/>
              <p:cNvSpPr/>
              <p:nvPr/>
            </p:nvSpPr>
            <p:spPr>
              <a:xfrm>
                <a:off x="4574848" y="1907000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 rtlCol="0"/>
              <a:p>
                <a:endParaRPr dirty="0" lang="en-US"/>
              </a:p>
            </p:txBody>
          </p:sp>
        </p:grpSp>
        <p:sp>
          <p:nvSpPr>
            <p:cNvPr id="1048619" name="Freeform: Shape 7"/>
            <p:cNvSpPr/>
            <p:nvPr/>
          </p:nvSpPr>
          <p:spPr>
            <a:xfrm>
              <a:off x="965233" y="1656784"/>
              <a:ext cx="4266463" cy="4258242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solidFill>
              <a:schemeClr val="accent2"/>
            </a:solidFill>
            <a:ln w="5155" cap="flat">
              <a:noFill/>
              <a:prstDash val="solid"/>
              <a:miter/>
            </a:ln>
          </p:spPr>
          <p:txBody>
            <a:bodyPr anchor="ctr" rtlCol="0"/>
            <a:p>
              <a:endParaRPr dirty="0" lang="en-US"/>
            </a:p>
          </p:txBody>
        </p:sp>
      </p:grpSp>
      <p:sp>
        <p:nvSpPr>
          <p:cNvPr id="1048620" name="Title 1"/>
          <p:cNvSpPr txBox="1"/>
          <p:nvPr/>
        </p:nvSpPr>
        <p:spPr>
          <a:xfrm>
            <a:off x="631469" y="380275"/>
            <a:ext cx="3254731" cy="813257"/>
          </a:xfrm>
          <a:prstGeom prst="rect"/>
        </p:spPr>
        <p:txBody>
          <a:bodyPr/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lang="en-US" err="1" u="sng" smtClean="0">
                <a:latin typeface="Bahnschrift Condensed" pitchFamily="34" charset="0"/>
              </a:rPr>
              <a:t>Dasar</a:t>
            </a:r>
            <a:r>
              <a:rPr b="1" dirty="0" lang="en-US" u="sng" smtClean="0">
                <a:latin typeface="Bahnschrift Condensed" pitchFamily="34" charset="0"/>
              </a:rPr>
              <a:t> </a:t>
            </a:r>
            <a:r>
              <a:rPr b="1" dirty="0" lang="en-US" err="1" u="sng" smtClean="0">
                <a:latin typeface="Bahnschrift Condensed" pitchFamily="34" charset="0"/>
              </a:rPr>
              <a:t>Hukum</a:t>
            </a:r>
            <a:endParaRPr b="1" dirty="0" lang="id-ID" u="sng">
              <a:latin typeface="Bahnschrift Condensed" pitchFamily="34" charset="0"/>
            </a:endParaRPr>
          </a:p>
        </p:txBody>
      </p:sp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2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5"/>
          <p:cNvGrpSpPr/>
          <p:nvPr/>
        </p:nvGrpSpPr>
        <p:grpSpPr>
          <a:xfrm>
            <a:off x="191070" y="4336234"/>
            <a:ext cx="2352536" cy="600500"/>
            <a:chOff x="3676398" y="3327771"/>
            <a:chExt cx="1687691" cy="450375"/>
          </a:xfrm>
          <a:noFill/>
        </p:grpSpPr>
        <p:sp>
          <p:nvSpPr>
            <p:cNvPr id="1048634" name="Text Placeholder 17"/>
            <p:cNvSpPr txBox="1"/>
            <p:nvPr/>
          </p:nvSpPr>
          <p:spPr>
            <a:xfrm>
              <a:off x="3779911" y="3327771"/>
              <a:ext cx="1584177" cy="246087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b="1" dirty="0" sz="1400" lang="id-ID" u="sng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SAID SAFWANI H, ST</a:t>
              </a:r>
              <a:endParaRPr b="1" dirty="0" sz="1400" lang="en-US" u="sng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48635" name="Text Placeholder 18"/>
            <p:cNvSpPr txBox="1"/>
            <p:nvPr/>
          </p:nvSpPr>
          <p:spPr>
            <a:xfrm>
              <a:off x="3676398" y="3528566"/>
              <a:ext cx="1687691" cy="249580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dirty="0" sz="1400" lang="id-ID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Penelaah Mutu Konstruksi</a:t>
              </a:r>
              <a:endParaRPr dirty="0" sz="1400" lang="en-US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0" name="Group 18"/>
          <p:cNvGrpSpPr/>
          <p:nvPr/>
        </p:nvGrpSpPr>
        <p:grpSpPr>
          <a:xfrm>
            <a:off x="2543603" y="4336234"/>
            <a:ext cx="2405569" cy="614148"/>
            <a:chOff x="3709131" y="3327771"/>
            <a:chExt cx="1725737" cy="460611"/>
          </a:xfrm>
          <a:noFill/>
        </p:grpSpPr>
        <p:sp>
          <p:nvSpPr>
            <p:cNvPr id="1048636" name="Text Placeholder 17"/>
            <p:cNvSpPr txBox="1"/>
            <p:nvPr/>
          </p:nvSpPr>
          <p:spPr>
            <a:xfrm>
              <a:off x="3709131" y="3327771"/>
              <a:ext cx="1725737" cy="246087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b="1" dirty="0" sz="1400" lang="id-ID" u="sng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Hj.SARASWATI DWI P,MT</a:t>
              </a:r>
              <a:endParaRPr b="1" dirty="0" sz="1400" lang="en-US" u="sng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48637" name="Text Placeholder 18"/>
            <p:cNvSpPr txBox="1"/>
            <p:nvPr/>
          </p:nvSpPr>
          <p:spPr>
            <a:xfrm>
              <a:off x="3779912" y="3538802"/>
              <a:ext cx="1584177" cy="249580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dirty="0" sz="1400" lang="id-ID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Kabid TRBK</a:t>
              </a:r>
              <a:endParaRPr dirty="0" sz="1400" lang="en-US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1" name="Group 21"/>
          <p:cNvGrpSpPr/>
          <p:nvPr/>
        </p:nvGrpSpPr>
        <p:grpSpPr>
          <a:xfrm>
            <a:off x="4949172" y="4336234"/>
            <a:ext cx="2208245" cy="682388"/>
            <a:chOff x="3779911" y="3327771"/>
            <a:chExt cx="1584178" cy="511791"/>
          </a:xfrm>
          <a:noFill/>
        </p:grpSpPr>
        <p:sp>
          <p:nvSpPr>
            <p:cNvPr id="1048638" name="Text Placeholder 17"/>
            <p:cNvSpPr txBox="1"/>
            <p:nvPr/>
          </p:nvSpPr>
          <p:spPr>
            <a:xfrm>
              <a:off x="3779911" y="3327771"/>
              <a:ext cx="1584177" cy="246087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b="1" dirty="0" sz="1200" lang="id-ID" u="sng" smtClean="0">
                  <a:solidFill>
                    <a:schemeClr val="bg1"/>
                  </a:solidFill>
                  <a:cs typeface="Arial" pitchFamily="34" charset="0"/>
                </a:rPr>
                <a:t>H. SABERI THANOOR,ST</a:t>
              </a:r>
              <a:endParaRPr b="1" dirty="0" sz="1200" lang="en-US" u="sng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48639" name="Text Placeholder 18"/>
            <p:cNvSpPr txBox="1"/>
            <p:nvPr/>
          </p:nvSpPr>
          <p:spPr>
            <a:xfrm>
              <a:off x="3779912" y="3589982"/>
              <a:ext cx="1584177" cy="249580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dirty="0" sz="1200" lang="id-ID" smtClean="0">
                  <a:solidFill>
                    <a:schemeClr val="bg1"/>
                  </a:solidFill>
                  <a:cs typeface="Arial" pitchFamily="34" charset="0"/>
                </a:rPr>
                <a:t>Kepala Dinas PUPR</a:t>
              </a:r>
            </a:p>
            <a:p>
              <a:pPr algn="ctr" indent="0" marL="0">
                <a:buNone/>
              </a:pPr>
              <a:r>
                <a:rPr dirty="0" sz="1200" lang="id-ID" smtClean="0">
                  <a:solidFill>
                    <a:schemeClr val="bg1"/>
                  </a:solidFill>
                  <a:cs typeface="Arial" pitchFamily="34" charset="0"/>
                </a:rPr>
                <a:t>Kab. Barito Kuala</a:t>
              </a:r>
              <a:endParaRPr dirty="0" sz="1200" lang="en-US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72" name="Group 24"/>
          <p:cNvGrpSpPr/>
          <p:nvPr/>
        </p:nvGrpSpPr>
        <p:grpSpPr>
          <a:xfrm>
            <a:off x="7256078" y="4336234"/>
            <a:ext cx="2208245" cy="682388"/>
            <a:chOff x="3779911" y="3327771"/>
            <a:chExt cx="1584178" cy="511791"/>
          </a:xfrm>
          <a:noFill/>
        </p:grpSpPr>
        <p:sp>
          <p:nvSpPr>
            <p:cNvPr id="1048640" name="Text Placeholder 17"/>
            <p:cNvSpPr txBox="1"/>
            <p:nvPr/>
          </p:nvSpPr>
          <p:spPr>
            <a:xfrm>
              <a:off x="3779911" y="3327771"/>
              <a:ext cx="1584177" cy="246087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b="1" dirty="0" sz="1400" lang="id-ID" u="sng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H.SARWATA, S.ST</a:t>
              </a:r>
              <a:endParaRPr b="1" dirty="0" sz="1400" lang="en-US" u="sng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48641" name="Text Placeholder 18"/>
            <p:cNvSpPr txBox="1"/>
            <p:nvPr/>
          </p:nvSpPr>
          <p:spPr>
            <a:xfrm>
              <a:off x="3779912" y="3589982"/>
              <a:ext cx="1584177" cy="249580"/>
            </a:xfrm>
            <a:prstGeom prst="rect"/>
            <a:grpFill/>
          </p:spPr>
          <p:txBody>
            <a:bodyPr anchor="ctr"/>
            <a:lstStyle>
              <a:lvl1pPr algn="l" defTabSz="914400" eaLnBrk="1" hangingPunct="1" indent="-342900" latinLnBrk="1" marL="342900" rtl="0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indent="-285750" latinLnBrk="1" marL="742950" rtl="0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indent="-228600" latinLnBrk="1" marL="1143000" rtl="0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indent="-228600" latinLnBrk="1" marL="1600200" rtl="0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indent="-228600" latinLnBrk="1" marL="2057400" rtl="0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indent="-228600" latinLnBrk="1" marL="25146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indent="-228600" latinLnBrk="1" marL="29718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indent="-228600" latinLnBrk="1" marL="34290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indent="-228600" latinLnBrk="1" marL="3886200" rtl="0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indent="0" marL="0">
                <a:buNone/>
              </a:pPr>
              <a:r>
                <a:rPr dirty="0" sz="1400" lang="id-ID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Pembina Jasa Konstruksi Ahli Muda</a:t>
              </a:r>
              <a:endParaRPr dirty="0" sz="1400" lang="en-US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048642" name="Text Placeholder 17"/>
          <p:cNvSpPr txBox="1"/>
          <p:nvPr/>
        </p:nvSpPr>
        <p:spPr>
          <a:xfrm>
            <a:off x="9562985" y="4336234"/>
            <a:ext cx="2208244" cy="328116"/>
          </a:xfrm>
          <a:prstGeom prst="rect"/>
          <a:noFill/>
        </p:spPr>
        <p:txBody>
          <a:bodyPr anchor="ctr"/>
          <a:lstStyle>
            <a:lvl1pPr algn="l" defTabSz="914400" eaLnBrk="1" hangingPunct="1" indent="-342900" latinLnBrk="1" marL="342900" rtl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1" marL="742950" rtl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1" marL="1143000" rtl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1" marL="1600200" rtl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1" marL="2057400" rtl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1" marL="25146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1" marL="29718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1" marL="34290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1" marL="3886200" rtl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b="1" dirty="0" sz="1600" lang="id-ID" u="sng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TITO PURNA I, A.Md</a:t>
            </a:r>
            <a:endParaRPr b="1" dirty="0" sz="1600" lang="en-US" u="sng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097161" name="Picture Placeholder 11"/>
          <p:cNvPicPr>
            <a:picLocks noChangeAspect="1" noGrp="1"/>
          </p:cNvPicPr>
          <p:nvPr>
            <p:ph type="pic" idx="1"/>
          </p:nvPr>
        </p:nvPicPr>
        <p:blipFill>
          <a:blip xmlns:r="http://schemas.openxmlformats.org/officeDocument/2006/relationships" r:embed="rId1"/>
          <a:srcRect l="15153" r="15153"/>
          <a:stretch>
            <a:fillRect/>
          </a:stretch>
        </p:blipFill>
        <p:spPr/>
      </p:pic>
      <p:sp>
        <p:nvSpPr>
          <p:cNvPr id="1048643" name="Rectangle 7"/>
          <p:cNvSpPr/>
          <p:nvPr/>
        </p:nvSpPr>
        <p:spPr>
          <a:xfrm>
            <a:off x="9546211" y="4618161"/>
            <a:ext cx="2295821" cy="307777"/>
          </a:xfrm>
          <a:prstGeom prst="rect"/>
          <a:grpFill/>
        </p:spPr>
        <p:txBody>
          <a:bodyPr anchor="ctr"/>
          <a:p>
            <a:pPr algn="ctr" latinLnBrk="1">
              <a:spcBef>
                <a:spcPct val="20000"/>
              </a:spcBef>
              <a:buFont typeface="Arial" pitchFamily="34" charset="0"/>
              <a:buNone/>
            </a:pPr>
            <a:r>
              <a:rPr dirty="0" sz="1400" lang="pt-BR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Pengelola Jasa Konstruksi</a:t>
            </a:r>
            <a:endParaRPr dirty="0" sz="1400" 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8644" name="TextBox 30"/>
          <p:cNvSpPr txBox="1"/>
          <p:nvPr/>
        </p:nvSpPr>
        <p:spPr>
          <a:xfrm>
            <a:off x="4850510" y="6420180"/>
            <a:ext cx="2669406" cy="369332"/>
          </a:xfrm>
          <a:prstGeom prst="rect"/>
          <a:noFill/>
        </p:spPr>
        <p:txBody>
          <a:bodyPr rtlCol="0" wrap="square">
            <a:spAutoFit/>
          </a:bodyPr>
          <a:p>
            <a:r>
              <a:rPr altLang="ko-KR" b="1" dirty="0" lang="id-ID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Dibantu 2 orang THL</a:t>
            </a:r>
            <a:endParaRPr altLang="ko-KR" b="1" dirty="0" 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097162" name="Picture Placeholder 42"/>
          <p:cNvPicPr>
            <a:picLocks noChangeAspect="1" noGrp="1"/>
          </p:cNvPicPr>
          <p:nvPr>
            <p:ph type="pic" idx="13"/>
          </p:nvPr>
        </p:nvPicPr>
        <p:blipFill>
          <a:blip xmlns:r="http://schemas.openxmlformats.org/officeDocument/2006/relationships" r:embed="rId2"/>
          <a:srcRect t="4912" b="4912"/>
          <a:stretch>
            <a:fillRect/>
          </a:stretch>
        </p:blipFill>
        <p:spPr/>
      </p:pic>
      <p:pic>
        <p:nvPicPr>
          <p:cNvPr id="2097163" name="Picture Placeholder 44"/>
          <p:cNvPicPr>
            <a:picLocks noChangeAspect="1" noGrp="1"/>
          </p:cNvPicPr>
          <p:nvPr>
            <p:ph type="pic" idx="15"/>
          </p:nvPr>
        </p:nvPicPr>
        <p:blipFill>
          <a:blip xmlns:r="http://schemas.openxmlformats.org/officeDocument/2006/relationships" r:embed="rId3"/>
          <a:srcRect t="1311" b="1311"/>
          <a:stretch>
            <a:fillRect/>
          </a:stretch>
        </p:blipFill>
        <p:spPr/>
      </p:pic>
      <p:pic>
        <p:nvPicPr>
          <p:cNvPr id="2097164" name="Picture Placeholder 52"/>
          <p:cNvPicPr>
            <a:picLocks noChangeAspect="1" noGrp="1"/>
          </p:cNvPicPr>
          <p:nvPr>
            <p:ph type="pic" idx="12"/>
          </p:nvPr>
        </p:nvPicPr>
        <p:blipFill>
          <a:blip xmlns:r="http://schemas.openxmlformats.org/officeDocument/2006/relationships" r:embed="rId4"/>
          <a:srcRect l="1834" r="1834"/>
          <a:stretch>
            <a:fillRect/>
          </a:stretch>
        </p:blipFill>
        <p:spPr/>
      </p:pic>
      <p:pic>
        <p:nvPicPr>
          <p:cNvPr id="2097165" name="Picture Placeholder 54"/>
          <p:cNvPicPr>
            <a:picLocks noChangeAspect="1" noGrp="1"/>
          </p:cNvPicPr>
          <p:nvPr>
            <p:ph type="pic" idx="14"/>
          </p:nvPr>
        </p:nvPicPr>
        <p:blipFill>
          <a:blip xmlns:r="http://schemas.openxmlformats.org/officeDocument/2006/relationships" r:embed="rId5"/>
          <a:srcRect t="5370" b="5370"/>
          <a:stretch>
            <a:fillRect/>
          </a:stretch>
        </p:blipFill>
        <p:spPr/>
      </p:pic>
      <p:sp>
        <p:nvSpPr>
          <p:cNvPr id="1048645" name="Title 1"/>
          <p:cNvSpPr txBox="1"/>
          <p:nvPr/>
        </p:nvSpPr>
        <p:spPr>
          <a:xfrm>
            <a:off x="516139" y="390147"/>
            <a:ext cx="2126128" cy="833345"/>
          </a:xfrm>
          <a:prstGeom prst="rect"/>
        </p:spPr>
        <p:txBody>
          <a:bodyPr/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lang="en-US" u="sng" smtClean="0">
                <a:latin typeface="Bahnschrift Condensed" pitchFamily="34" charset="0"/>
              </a:rPr>
              <a:t>Tim Kami</a:t>
            </a:r>
            <a:endParaRPr b="1" dirty="0" lang="id-ID" u="sng">
              <a:latin typeface="Bahnschrift Condensed" pitchFamily="34" charset="0"/>
            </a:endParaRPr>
          </a:p>
        </p:txBody>
      </p:sp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3000"/>
          </a:srgb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직사각형 2"/>
          <p:cNvSpPr/>
          <p:nvPr/>
        </p:nvSpPr>
        <p:spPr>
          <a:xfrm>
            <a:off x="983345" y="2721974"/>
            <a:ext cx="4567449" cy="2072640"/>
          </a:xfrm>
          <a:prstGeom prst="rect"/>
        </p:spPr>
        <p:txBody>
          <a:bodyPr wrap="square">
            <a:spAutoFit/>
          </a:bodyPr>
          <a:p>
            <a:r>
              <a:rPr altLang="ko-KR" b="1" dirty="0" sz="4400" lang="id-ID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Program – Kegiatan </a:t>
            </a:r>
            <a:r>
              <a:rPr altLang="ko-KR" b="1" dirty="0" sz="4400" lang="id-ID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– </a:t>
            </a:r>
            <a:r>
              <a:rPr altLang="ko-KR" b="1" dirty="0" sz="4400" lang="id-ID" smtClean="0">
                <a:solidFill>
                  <a:schemeClr val="bg1"/>
                </a:solidFill>
                <a:latin typeface="Bahnschrift Condensed" pitchFamily="34" charset="0"/>
                <a:cs typeface="Arial" pitchFamily="34" charset="0"/>
              </a:rPr>
              <a:t>Sub Kegiatan</a:t>
            </a:r>
            <a:endParaRPr altLang="ko-KR" b="1" dirty="0" sz="4400" lang="en-US">
              <a:solidFill>
                <a:schemeClr val="bg1"/>
              </a:solidFill>
              <a:latin typeface="Bahnschrift Condensed" pitchFamily="34" charset="0"/>
              <a:cs typeface="Arial" pitchFamily="34" charset="0"/>
            </a:endParaRPr>
          </a:p>
        </p:txBody>
      </p:sp>
      <p:grpSp>
        <p:nvGrpSpPr>
          <p:cNvPr id="74" name="组合 17"/>
          <p:cNvGrpSpPr/>
          <p:nvPr/>
        </p:nvGrpSpPr>
        <p:grpSpPr>
          <a:xfrm>
            <a:off x="61155" y="2873374"/>
            <a:ext cx="886094" cy="1168966"/>
            <a:chOff x="2728964" y="2132856"/>
            <a:chExt cx="1732409" cy="2009594"/>
          </a:xfrm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grpSpPr>
        <p:sp>
          <p:nvSpPr>
            <p:cNvPr id="1048647" name="圆角矩形 5"/>
            <p:cNvSpPr/>
            <p:nvPr/>
          </p:nvSpPr>
          <p:spPr>
            <a:xfrm>
              <a:off x="2728964" y="2132856"/>
              <a:ext cx="1732409" cy="2009594"/>
            </a:xfrm>
            <a:prstGeom prst="roundRect">
              <a:avLst>
                <a:gd name="adj" fmla="val 5254"/>
              </a:avLst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536433"/>
              <a:endParaRPr altLang="en-US" sz="2100" lang="zh-CN">
                <a:solidFill>
                  <a:prstClr val="white"/>
                </a:solidFill>
              </a:endParaRPr>
            </a:p>
          </p:txBody>
        </p:sp>
        <p:pic>
          <p:nvPicPr>
            <p:cNvPr id="2097166" name="图片 11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" cstate="email"/>
            <a:srcRect b="-1"/>
            <a:stretch>
              <a:fillRect/>
            </a:stretch>
          </p:blipFill>
          <p:spPr>
            <a:xfrm>
              <a:off x="2760952" y="2204864"/>
              <a:ext cx="1417481" cy="1501632"/>
            </a:xfrm>
            <a:prstGeom prst="rect"/>
            <a:effectLst>
              <a:innerShdw blurRad="25400" dir="16200000" dist="25400">
                <a:prstClr val="black">
                  <a:alpha val="20000"/>
                </a:prstClr>
              </a:innerShdw>
            </a:effectLst>
          </p:spPr>
        </p:pic>
      </p:grpSp>
      <p:sp>
        <p:nvSpPr>
          <p:cNvPr id="1048648" name="Rectangle 11"/>
          <p:cNvSpPr/>
          <p:nvPr/>
        </p:nvSpPr>
        <p:spPr>
          <a:xfrm>
            <a:off x="-315853" y="2915261"/>
            <a:ext cx="1511752" cy="117094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 defTabSz="536433"/>
            <a:r>
              <a:rPr b="1" dirty="0" sz="7200" lang="id-ID" spc="50">
                <a:ln w="0"/>
                <a:solidFill>
                  <a:srgbClr val="FF6600"/>
                </a:soli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</a:t>
            </a:r>
            <a:endParaRPr b="1" dirty="0" sz="7200" lang="en-US" spc="50">
              <a:ln w="0"/>
              <a:solidFill>
                <a:srgbClr val="FF6600"/>
              </a:solidFill>
              <a:effectLst>
                <a:outerShdw algn="tl" blurRad="50800" dir="2700000" dist="381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3145730" name="Straight Connector 19"/>
          <p:cNvCxnSpPr>
            <a:cxnSpLocks/>
          </p:cNvCxnSpPr>
          <p:nvPr/>
        </p:nvCxnSpPr>
        <p:spPr>
          <a:xfrm>
            <a:off x="0" y="2796137"/>
            <a:ext cx="5877887" cy="0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45731" name="Straight Connector 20"/>
          <p:cNvCxnSpPr>
            <a:cxnSpLocks/>
          </p:cNvCxnSpPr>
          <p:nvPr/>
        </p:nvCxnSpPr>
        <p:spPr>
          <a:xfrm>
            <a:off x="-9618" y="4152661"/>
            <a:ext cx="5877887" cy="5356"/>
          </a:xfrm>
          <a:prstGeom prst="line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97167" name="Picture Placeholder 3"/>
          <p:cNvPicPr>
            <a:picLocks noChangeAspect="1" noGrp="1"/>
          </p:cNvPicPr>
          <p:nvPr>
            <p:ph type="pic" sz="quarter" idx="65"/>
          </p:nvPr>
        </p:nvPicPr>
        <p:blipFill>
          <a:blip xmlns:r="http://schemas.openxmlformats.org/officeDocument/2006/relationships" r:embed="rId2"/>
          <a:srcRect l="3079" r="3079"/>
          <a:stretch>
            <a:fillRect/>
          </a:stretch>
        </p:blipFill>
        <p:spPr/>
      </p:pic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 txBox="1"/>
          <p:nvPr/>
        </p:nvSpPr>
        <p:spPr>
          <a:xfrm>
            <a:off x="440453" y="543629"/>
            <a:ext cx="7776268" cy="481512"/>
          </a:xfrm>
          <a:prstGeom prst="rect"/>
        </p:spPr>
        <p:txBody>
          <a:bodyPr/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sz="3200" lang="en-US" err="1" u="sng">
                <a:latin typeface="Bahnschrift Condensed" pitchFamily="34" charset="0"/>
              </a:rPr>
              <a:t>Penyelenggaraan</a:t>
            </a:r>
            <a:r>
              <a:rPr b="1" dirty="0" sz="3200" lang="en-US" u="sng">
                <a:latin typeface="Bahnschrift Condensed" pitchFamily="34" charset="0"/>
              </a:rPr>
              <a:t> </a:t>
            </a:r>
            <a:r>
              <a:rPr b="1" dirty="0" sz="3200" lang="en-US" err="1" u="sng">
                <a:latin typeface="Bahnschrift Condensed" pitchFamily="34" charset="0"/>
              </a:rPr>
              <a:t>Pelatihan</a:t>
            </a:r>
            <a:r>
              <a:rPr b="1" dirty="0" sz="3200" lang="en-US" u="sng">
                <a:latin typeface="Bahnschrift Condensed" pitchFamily="34" charset="0"/>
              </a:rPr>
              <a:t> Tenaga </a:t>
            </a:r>
            <a:r>
              <a:rPr b="1" dirty="0" sz="3200" lang="en-US" err="1" u="sng">
                <a:latin typeface="Bahnschrift Condensed" pitchFamily="34" charset="0"/>
              </a:rPr>
              <a:t>Terampil</a:t>
            </a:r>
            <a:r>
              <a:rPr b="1" dirty="0" sz="3200" lang="en-US" u="sng">
                <a:latin typeface="Bahnschrift Condensed" pitchFamily="34" charset="0"/>
              </a:rPr>
              <a:t> </a:t>
            </a:r>
            <a:r>
              <a:rPr b="1" dirty="0" sz="3200" lang="en-US" err="1" u="sng">
                <a:latin typeface="Bahnschrift Condensed" pitchFamily="34" charset="0"/>
              </a:rPr>
              <a:t>Konstruksi</a:t>
            </a:r>
            <a:endParaRPr b="1" dirty="0" sz="3200" lang="id-ID" u="sng">
              <a:latin typeface="Bahnschrift Condensed" pitchFamily="34" charset="0"/>
            </a:endParaRPr>
          </a:p>
        </p:txBody>
      </p:sp>
      <p:sp>
        <p:nvSpPr>
          <p:cNvPr id="1048668" name="Rectangle 21"/>
          <p:cNvSpPr/>
          <p:nvPr/>
        </p:nvSpPr>
        <p:spPr>
          <a:xfrm>
            <a:off x="554650" y="4171760"/>
            <a:ext cx="2908903" cy="1539240"/>
          </a:xfrm>
          <a:prstGeom prst="rect"/>
        </p:spPr>
        <p:txBody>
          <a:bodyPr wrap="square">
            <a:spAutoFit/>
          </a:bodyPr>
          <a:p>
            <a:pPr>
              <a:spcBef>
                <a:spcPct val="0"/>
              </a:spcBef>
              <a:buFontTx/>
              <a:buNone/>
            </a:pPr>
            <a:r>
              <a:rPr b="1" dirty="0" sz="1600" lang="id-ID" smtClean="0"/>
              <a:t>Sub Kegiatan - </a:t>
            </a:r>
            <a:r>
              <a:rPr b="1" dirty="0" sz="1600" lang="fi-FI" smtClean="0"/>
              <a:t>Pembinaan </a:t>
            </a:r>
            <a:r>
              <a:rPr b="1" dirty="0" sz="1600" lang="fi-FI"/>
              <a:t>dan Peningkatan Kapasitas Kelembagaan </a:t>
            </a:r>
            <a:r>
              <a:rPr b="1" dirty="0" sz="1600" lang="fi-FI" smtClean="0"/>
              <a:t>Konstruksi</a:t>
            </a:r>
            <a:r>
              <a:rPr b="1" dirty="0" sz="1600" lang="id-ID" smtClean="0"/>
              <a:t> (Sosialisasi</a:t>
            </a:r>
            <a:r>
              <a:rPr b="1" dirty="0" sz="1600" lang="fi-FI" smtClean="0"/>
              <a:t> </a:t>
            </a:r>
            <a:r>
              <a:rPr b="1" dirty="0" sz="1600" lang="id-ID" smtClean="0"/>
              <a:t>Peraturan Perundang-Undangan terkait Konstruksi)</a:t>
            </a:r>
            <a:endParaRPr b="1" dirty="0" sz="1600" lang="en-US">
              <a:latin typeface="Tahoma" panose="020B0604030504040204" pitchFamily="34" charset="0"/>
            </a:endParaRPr>
          </a:p>
        </p:txBody>
      </p:sp>
      <p:sp>
        <p:nvSpPr>
          <p:cNvPr id="1048669" name="Rectangle 8"/>
          <p:cNvSpPr/>
          <p:nvPr/>
        </p:nvSpPr>
        <p:spPr>
          <a:xfrm>
            <a:off x="4555374" y="4207725"/>
            <a:ext cx="2970415" cy="1297940"/>
          </a:xfrm>
          <a:prstGeom prst="rect"/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r>
              <a:rPr b="1" dirty="0" sz="1600" lang="id-ID" smtClean="0">
                <a:cs typeface="Arial" panose="020B0604020202020204" pitchFamily="34" charset="0"/>
              </a:rPr>
              <a:t>Sub Kegiatan - </a:t>
            </a:r>
            <a:r>
              <a:rPr b="1" dirty="0" sz="1600" lang="en-US" err="1"/>
              <a:t>Fasilitasi</a:t>
            </a:r>
            <a:r>
              <a:rPr b="1" dirty="0" sz="1600" lang="en-US"/>
              <a:t> </a:t>
            </a:r>
            <a:r>
              <a:rPr b="1" dirty="0" sz="1600" lang="en-US" err="1"/>
              <a:t>Sertifikasi</a:t>
            </a:r>
            <a:r>
              <a:rPr b="1" dirty="0" sz="1600" lang="en-US"/>
              <a:t> Tenaga </a:t>
            </a:r>
            <a:r>
              <a:rPr b="1" dirty="0" sz="1600" lang="en-US" err="1"/>
              <a:t>Terampil</a:t>
            </a:r>
            <a:r>
              <a:rPr b="1" dirty="0" sz="1600" lang="en-US"/>
              <a:t> </a:t>
            </a:r>
            <a:r>
              <a:rPr b="1" dirty="0" sz="1600" lang="en-US" err="1"/>
              <a:t>Konstruksi</a:t>
            </a:r>
            <a:r>
              <a:rPr b="1" dirty="0" sz="1600" lang="en-US"/>
              <a:t> </a:t>
            </a:r>
            <a:r>
              <a:rPr b="1" dirty="0" sz="1600" lang="id-ID" smtClean="0"/>
              <a:t>(</a:t>
            </a:r>
            <a:r>
              <a:rPr b="1" dirty="0" sz="1600" lang="en-US" err="1" smtClean="0"/>
              <a:t>Pembekalan</a:t>
            </a:r>
            <a:r>
              <a:rPr b="1" dirty="0" sz="1600" lang="en-US" smtClean="0"/>
              <a:t> </a:t>
            </a:r>
            <a:r>
              <a:rPr b="1" dirty="0" sz="1600" lang="en-US" err="1" smtClean="0"/>
              <a:t>dan</a:t>
            </a:r>
            <a:r>
              <a:rPr b="1" dirty="0" sz="1600" lang="en-US" smtClean="0"/>
              <a:t> </a:t>
            </a:r>
            <a:r>
              <a:rPr b="1" dirty="0" sz="1600" lang="id-ID" smtClean="0"/>
              <a:t>Uji </a:t>
            </a:r>
            <a:r>
              <a:rPr b="1" dirty="0" sz="1600" lang="id-ID" smtClean="0"/>
              <a:t>/Sertifikasi Tenaga Kerja Konstruksi)</a:t>
            </a:r>
            <a:endParaRPr b="1" dirty="0" sz="1600" lang="id-ID"/>
          </a:p>
        </p:txBody>
      </p:sp>
      <p:pic>
        <p:nvPicPr>
          <p:cNvPr id="2097168" name="Picture Placeholder 6"/>
          <p:cNvPicPr>
            <a:picLocks noChangeAspect="1" noGrp="1"/>
          </p:cNvPicPr>
          <p:nvPr>
            <p:ph type="pic" sz="quarter" idx="12"/>
          </p:nvPr>
        </p:nvPicPr>
        <p:blipFill>
          <a:blip xmlns:r="http://schemas.openxmlformats.org/officeDocument/2006/relationships" r:embed="rId1" cstate="print"/>
          <a:srcRect l="4965" r="4965"/>
          <a:stretch>
            <a:fillRect/>
          </a:stretch>
        </p:blipFill>
        <p:spPr>
          <a:xfrm>
            <a:off x="8706118" y="1119433"/>
            <a:ext cx="2970213" cy="4727575"/>
          </a:xfrm>
        </p:spPr>
      </p:pic>
      <p:pic>
        <p:nvPicPr>
          <p:cNvPr id="2097169" name="Picture 2" descr="C:\Users\SAID SAFWANI HARIS\Downloads\WhatsApp Image 2023-11-18 at 09.00.20.jpe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8718997" y="3358000"/>
            <a:ext cx="2936383" cy="2489008"/>
          </a:xfrm>
          <a:prstGeom prst="rect"/>
          <a:noFill/>
        </p:spPr>
      </p:pic>
      <p:pic>
        <p:nvPicPr>
          <p:cNvPr id="2097170" name="Picture Placeholder 2"/>
          <p:cNvPicPr>
            <a:picLocks noChangeAspect="1" noGrp="1"/>
          </p:cNvPicPr>
          <p:nvPr>
            <p:ph type="pic" sz="quarter" idx="10"/>
          </p:nvPr>
        </p:nvPicPr>
        <p:blipFill>
          <a:blip xmlns:r="http://schemas.openxmlformats.org/officeDocument/2006/relationships" r:embed="rId3"/>
          <a:srcRect l="19660" r="19660"/>
          <a:stretch>
            <a:fillRect/>
          </a:stretch>
        </p:blipFill>
        <p:spPr>
          <a:xfrm>
            <a:off x="554182" y="1146220"/>
            <a:ext cx="2859578" cy="2884867"/>
          </a:xfrm>
        </p:spPr>
      </p:pic>
      <p:pic>
        <p:nvPicPr>
          <p:cNvPr id="2097171" name="Picture Placeholder 7"/>
          <p:cNvPicPr>
            <a:picLocks noChangeAspect="1" noGrp="1"/>
          </p:cNvPicPr>
          <p:nvPr>
            <p:ph type="pic" sz="quarter" idx="11"/>
          </p:nvPr>
        </p:nvPicPr>
        <p:blipFill>
          <a:blip xmlns:r="http://schemas.openxmlformats.org/officeDocument/2006/relationships" r:embed="rId4"/>
          <a:srcRect l="30615" r="30615"/>
          <a:stretch>
            <a:fillRect/>
          </a:stretch>
        </p:blipFill>
        <p:spPr>
          <a:xfrm>
            <a:off x="4555374" y="1120462"/>
            <a:ext cx="2970415" cy="3018543"/>
          </a:xfrm>
        </p:spPr>
      </p:pic>
    </p:spTree>
  </p:cSld>
  <p:clrMapOvr>
    <a:masterClrMapping/>
  </p:clrMapOvr>
  <p:transition spd="slow">
    <p:fade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Title 1"/>
          <p:cNvSpPr txBox="1"/>
          <p:nvPr/>
        </p:nvSpPr>
        <p:spPr>
          <a:xfrm>
            <a:off x="452562" y="521415"/>
            <a:ext cx="11331608" cy="481512"/>
          </a:xfrm>
          <a:prstGeom prst="rect"/>
        </p:spPr>
        <p:txBody>
          <a:bodyPr/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sz="3000" lang="en-US" err="1" u="sng">
                <a:latin typeface="Bahnschrift Condensed" pitchFamily="34" charset="0"/>
              </a:rPr>
              <a:t>Penyelenggaraan</a:t>
            </a:r>
            <a:r>
              <a:rPr b="1" dirty="0" sz="3000" lang="en-US" u="sng">
                <a:latin typeface="Bahnschrift Condensed" pitchFamily="34" charset="0"/>
              </a:rPr>
              <a:t> </a:t>
            </a:r>
            <a:r>
              <a:rPr b="1" dirty="0" sz="3000" lang="en-US" err="1" u="sng">
                <a:latin typeface="Bahnschrift Condensed" pitchFamily="34" charset="0"/>
              </a:rPr>
              <a:t>Sistem</a:t>
            </a:r>
            <a:r>
              <a:rPr b="1" dirty="0" sz="3000" lang="en-US" u="sng">
                <a:latin typeface="Bahnschrift Condensed" pitchFamily="34" charset="0"/>
              </a:rPr>
              <a:t> </a:t>
            </a:r>
            <a:r>
              <a:rPr b="1" dirty="0" sz="3000" lang="en-US" err="1" u="sng">
                <a:latin typeface="Bahnschrift Condensed" pitchFamily="34" charset="0"/>
              </a:rPr>
              <a:t>Informasi</a:t>
            </a:r>
            <a:r>
              <a:rPr b="1" dirty="0" sz="3000" lang="en-US" u="sng">
                <a:latin typeface="Bahnschrift Condensed" pitchFamily="34" charset="0"/>
              </a:rPr>
              <a:t> </a:t>
            </a:r>
            <a:r>
              <a:rPr b="1" dirty="0" sz="3000" lang="en-US" err="1" u="sng">
                <a:latin typeface="Bahnschrift Condensed" pitchFamily="34" charset="0"/>
              </a:rPr>
              <a:t>Jasa</a:t>
            </a:r>
            <a:r>
              <a:rPr b="1" dirty="0" sz="3000" lang="en-US" u="sng">
                <a:latin typeface="Bahnschrift Condensed" pitchFamily="34" charset="0"/>
              </a:rPr>
              <a:t> </a:t>
            </a:r>
            <a:r>
              <a:rPr b="1" dirty="0" sz="3000" lang="en-US" err="1" u="sng">
                <a:latin typeface="Bahnschrift Condensed" pitchFamily="34" charset="0"/>
              </a:rPr>
              <a:t>Konstruksi</a:t>
            </a:r>
            <a:r>
              <a:rPr b="1" dirty="0" sz="3000" lang="en-US" u="sng">
                <a:latin typeface="Bahnschrift Condensed" pitchFamily="34" charset="0"/>
              </a:rPr>
              <a:t> </a:t>
            </a:r>
            <a:r>
              <a:rPr b="1" dirty="0" sz="3000" lang="en-US" err="1" u="sng">
                <a:latin typeface="Bahnschrift Condensed" pitchFamily="34" charset="0"/>
              </a:rPr>
              <a:t>Cakupan</a:t>
            </a:r>
            <a:r>
              <a:rPr b="1" dirty="0" sz="3000" lang="en-US" u="sng">
                <a:latin typeface="Bahnschrift Condensed" pitchFamily="34" charset="0"/>
              </a:rPr>
              <a:t> Daerah </a:t>
            </a:r>
            <a:r>
              <a:rPr b="1" dirty="0" sz="3000" lang="en-US" err="1" u="sng">
                <a:latin typeface="Bahnschrift Condensed" pitchFamily="34" charset="0"/>
              </a:rPr>
              <a:t>Kabupaten</a:t>
            </a:r>
            <a:r>
              <a:rPr b="1" dirty="0" sz="3000" lang="en-US" u="sng">
                <a:latin typeface="Bahnschrift Condensed" pitchFamily="34" charset="0"/>
              </a:rPr>
              <a:t>/Kota</a:t>
            </a:r>
            <a:endParaRPr b="1" dirty="0" sz="3000" lang="id-ID" u="sng">
              <a:latin typeface="Bahnschrift Condensed" pitchFamily="34" charset="0"/>
            </a:endParaRPr>
          </a:p>
        </p:txBody>
      </p:sp>
      <p:sp>
        <p:nvSpPr>
          <p:cNvPr id="1048671" name="Rectangle 21"/>
          <p:cNvSpPr/>
          <p:nvPr/>
        </p:nvSpPr>
        <p:spPr>
          <a:xfrm>
            <a:off x="504857" y="4140203"/>
            <a:ext cx="2908903" cy="1539241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pPr>
              <a:spcBef>
                <a:spcPct val="0"/>
              </a:spcBef>
              <a:buFontTx/>
              <a:buNone/>
            </a:pPr>
            <a:r>
              <a:rPr b="1" dirty="0" sz="1600" lang="en-US" smtClean="0">
                <a:cs typeface="Arial" panose="020B0604020202020204" pitchFamily="34" charset="0"/>
              </a:rPr>
              <a:t>S</a:t>
            </a:r>
            <a:r>
              <a:rPr b="1" dirty="0" sz="1600" lang="id-ID" smtClean="0">
                <a:cs typeface="Arial" panose="020B0604020202020204" pitchFamily="34" charset="0"/>
              </a:rPr>
              <a:t>ub Kegiatan - </a:t>
            </a:r>
            <a:r>
              <a:rPr b="1" dirty="0" sz="1600" lang="en-US" err="1"/>
              <a:t>Penyediaan</a:t>
            </a:r>
            <a:r>
              <a:rPr b="1" dirty="0" sz="1600" lang="en-US"/>
              <a:t> </a:t>
            </a:r>
            <a:r>
              <a:rPr b="1" dirty="0" sz="1600" lang="en-US" err="1"/>
              <a:t>Perangkat</a:t>
            </a:r>
            <a:r>
              <a:rPr b="1" dirty="0" sz="1600" lang="en-US"/>
              <a:t> </a:t>
            </a:r>
            <a:r>
              <a:rPr b="1" dirty="0" sz="1600" lang="en-US" err="1"/>
              <a:t>Pendukung</a:t>
            </a:r>
            <a:r>
              <a:rPr b="1" dirty="0" sz="1600" lang="en-US"/>
              <a:t> </a:t>
            </a:r>
            <a:r>
              <a:rPr b="1" dirty="0" sz="1600" lang="en-US" err="1"/>
              <a:t>Layanan</a:t>
            </a:r>
            <a:r>
              <a:rPr b="1" dirty="0" sz="1600" lang="en-US"/>
              <a:t> </a:t>
            </a:r>
            <a:r>
              <a:rPr b="1" dirty="0" sz="1600" lang="en-US" err="1"/>
              <a:t>Informasi</a:t>
            </a:r>
            <a:r>
              <a:rPr b="1" dirty="0" sz="1600" lang="en-US"/>
              <a:t> </a:t>
            </a:r>
            <a:r>
              <a:rPr b="1" dirty="0" sz="1600" lang="en-US" err="1"/>
              <a:t>Jasa</a:t>
            </a:r>
            <a:r>
              <a:rPr b="1" dirty="0" sz="1600" lang="en-US"/>
              <a:t> </a:t>
            </a:r>
            <a:r>
              <a:rPr b="1" dirty="0" sz="1600" lang="en-US" err="1" smtClean="0"/>
              <a:t>Konstruksi</a:t>
            </a:r>
            <a:r>
              <a:rPr b="1" dirty="0" sz="1600" lang="id-ID" smtClean="0"/>
              <a:t> (Penambahan Fitur Aplikasi dan Pengadaan Perangkat Keras)</a:t>
            </a:r>
            <a:endParaRPr b="1" dirty="0" sz="1600" lang="en-US">
              <a:latin typeface="Tahoma" panose="020B0604030504040204" pitchFamily="34" charset="0"/>
            </a:endParaRPr>
          </a:p>
        </p:txBody>
      </p:sp>
      <p:sp>
        <p:nvSpPr>
          <p:cNvPr id="1048672" name="Rectangle 8"/>
          <p:cNvSpPr/>
          <p:nvPr/>
        </p:nvSpPr>
        <p:spPr>
          <a:xfrm>
            <a:off x="4555374" y="4140203"/>
            <a:ext cx="2970415" cy="1539240"/>
          </a:xfrm>
          <a:prstGeom prst="rect"/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p>
            <a:r>
              <a:rPr b="1" dirty="0" sz="1600" lang="id-ID" smtClean="0">
                <a:cs typeface="Arial" panose="020B0604020202020204" pitchFamily="34" charset="0"/>
              </a:rPr>
              <a:t>Sub Kegiatan - </a:t>
            </a:r>
            <a:r>
              <a:rPr b="1" dirty="0" sz="1600" lang="es-ES" err="1"/>
              <a:t>Penyusunan</a:t>
            </a:r>
            <a:r>
              <a:rPr b="1" dirty="0" sz="1600" lang="es-ES"/>
              <a:t> Data dan </a:t>
            </a:r>
            <a:r>
              <a:rPr b="1" dirty="0" sz="1600" lang="es-ES" err="1"/>
              <a:t>Informasi</a:t>
            </a:r>
            <a:r>
              <a:rPr b="1" dirty="0" sz="1600" lang="es-ES"/>
              <a:t> </a:t>
            </a:r>
            <a:r>
              <a:rPr b="1" dirty="0" sz="1600" lang="es-ES" err="1"/>
              <a:t>Tenaga</a:t>
            </a:r>
            <a:r>
              <a:rPr b="1" dirty="0" sz="1600" lang="es-ES"/>
              <a:t> </a:t>
            </a:r>
            <a:r>
              <a:rPr b="1" dirty="0" sz="1600" lang="es-ES" err="1"/>
              <a:t>Kerja</a:t>
            </a:r>
            <a:r>
              <a:rPr b="1" dirty="0" sz="1600" lang="es-ES"/>
              <a:t> dan </a:t>
            </a:r>
            <a:r>
              <a:rPr b="1" dirty="0" sz="1600" lang="es-ES" err="1"/>
              <a:t>Badan</a:t>
            </a:r>
            <a:r>
              <a:rPr b="1" dirty="0" sz="1600" lang="es-ES"/>
              <a:t> </a:t>
            </a:r>
            <a:r>
              <a:rPr b="1" dirty="0" sz="1600" lang="es-ES" err="1"/>
              <a:t>Usaha</a:t>
            </a:r>
            <a:r>
              <a:rPr b="1" dirty="0" sz="1600" lang="es-ES"/>
              <a:t> </a:t>
            </a:r>
            <a:r>
              <a:rPr b="1" dirty="0" sz="1600" lang="id-ID" smtClean="0"/>
              <a:t>( Update data perusahaan Konstruksi dan Tenaga Kerja Konstruksi)</a:t>
            </a:r>
            <a:endParaRPr b="1" dirty="0" sz="1600" lang="id-ID"/>
          </a:p>
        </p:txBody>
      </p:sp>
      <p:sp>
        <p:nvSpPr>
          <p:cNvPr id="1048673" name="Rectangle 22"/>
          <p:cNvSpPr/>
          <p:nvPr/>
        </p:nvSpPr>
        <p:spPr>
          <a:xfrm>
            <a:off x="8656322" y="4140203"/>
            <a:ext cx="2970415" cy="1539240"/>
          </a:xfrm>
          <a:prstGeom prst="rect"/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p>
            <a:r>
              <a:rPr b="1" dirty="0" sz="1600" lang="id-ID" smtClean="0">
                <a:cs typeface="Arial" panose="020B0604020202020204" pitchFamily="34" charset="0"/>
              </a:rPr>
              <a:t>Sub Kegiatan - </a:t>
            </a:r>
            <a:r>
              <a:rPr b="1" dirty="0" sz="1600" lang="en-US" err="1"/>
              <a:t>Penyusunan</a:t>
            </a:r>
            <a:r>
              <a:rPr b="1" dirty="0" sz="1600" lang="en-US"/>
              <a:t> Data </a:t>
            </a:r>
            <a:r>
              <a:rPr b="1" dirty="0" sz="1600" lang="en-US" err="1"/>
              <a:t>dan</a:t>
            </a:r>
            <a:r>
              <a:rPr b="1" dirty="0" sz="1600" lang="en-US"/>
              <a:t> </a:t>
            </a:r>
            <a:r>
              <a:rPr b="1" dirty="0" sz="1600" lang="en-US" err="1"/>
              <a:t>Informasi</a:t>
            </a:r>
            <a:r>
              <a:rPr b="1" dirty="0" sz="1600" lang="en-US"/>
              <a:t> </a:t>
            </a:r>
            <a:r>
              <a:rPr b="1" dirty="0" sz="1600" lang="en-US" err="1" smtClean="0"/>
              <a:t>Ketersediaan</a:t>
            </a:r>
            <a:r>
              <a:rPr b="1" dirty="0" sz="1600" lang="id-ID" smtClean="0"/>
              <a:t> </a:t>
            </a:r>
            <a:r>
              <a:rPr b="1" dirty="0" sz="1600" lang="en-US" smtClean="0"/>
              <a:t>/</a:t>
            </a:r>
            <a:r>
              <a:rPr b="1" dirty="0" sz="1600" lang="id-ID" smtClean="0"/>
              <a:t> </a:t>
            </a:r>
            <a:r>
              <a:rPr b="1" dirty="0" sz="1600" lang="en-US" err="1" smtClean="0"/>
              <a:t>Penggunaan</a:t>
            </a:r>
            <a:r>
              <a:rPr b="1" dirty="0" sz="1600" lang="en-US" smtClean="0"/>
              <a:t> </a:t>
            </a:r>
            <a:r>
              <a:rPr b="1" dirty="0" sz="1600" lang="en-US"/>
              <a:t>Material </a:t>
            </a:r>
            <a:r>
              <a:rPr b="1" dirty="0" sz="1600" lang="en-US" err="1"/>
              <a:t>dan</a:t>
            </a:r>
            <a:r>
              <a:rPr b="1" dirty="0" sz="1600" lang="en-US"/>
              <a:t> </a:t>
            </a:r>
            <a:r>
              <a:rPr b="1" dirty="0" sz="1600" lang="en-US" err="1" smtClean="0"/>
              <a:t>Peralatan</a:t>
            </a:r>
            <a:r>
              <a:rPr b="1" dirty="0" sz="1600" lang="id-ID" smtClean="0"/>
              <a:t> (Survey Lapangan dan Update data pada Website)</a:t>
            </a:r>
            <a:endParaRPr b="1" dirty="0" sz="1600" lang="id-ID"/>
          </a:p>
        </p:txBody>
      </p:sp>
      <p:pic>
        <p:nvPicPr>
          <p:cNvPr id="2097172" name="Picture Placeholder 4"/>
          <p:cNvPicPr>
            <a:picLocks noChangeAspect="1" noGrp="1"/>
          </p:cNvPicPr>
          <p:nvPr>
            <p:ph type="pic" sz="quarter" idx="10"/>
          </p:nvPr>
        </p:nvPicPr>
        <p:blipFill>
          <a:blip xmlns:r="http://schemas.openxmlformats.org/officeDocument/2006/relationships" r:embed="rId1"/>
          <a:srcRect t="4859" b="4859"/>
          <a:stretch>
            <a:fillRect/>
          </a:stretch>
        </p:blipFill>
        <p:spPr>
          <a:xfrm>
            <a:off x="554038" y="1159099"/>
            <a:ext cx="2859087" cy="2866801"/>
          </a:xfrm>
        </p:spPr>
      </p:pic>
      <p:pic>
        <p:nvPicPr>
          <p:cNvPr id="2097173" name="Picture Placeholder 6"/>
          <p:cNvPicPr>
            <a:picLocks noChangeAspect="1" noGrp="1"/>
          </p:cNvPicPr>
          <p:nvPr>
            <p:ph type="pic" sz="quarter" idx="12"/>
          </p:nvPr>
        </p:nvPicPr>
        <p:blipFill>
          <a:blip xmlns:r="http://schemas.openxmlformats.org/officeDocument/2006/relationships" r:embed="rId2" cstate="print"/>
          <a:srcRect l="13266" r="13266"/>
          <a:stretch>
            <a:fillRect/>
          </a:stretch>
        </p:blipFill>
        <p:spPr>
          <a:xfrm>
            <a:off x="8656638" y="1159099"/>
            <a:ext cx="2970212" cy="2866801"/>
          </a:xfrm>
        </p:spPr>
      </p:pic>
      <p:pic>
        <p:nvPicPr>
          <p:cNvPr id="2097174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 bwMode="auto">
          <a:xfrm>
            <a:off x="4555374" y="1030449"/>
            <a:ext cx="2854829" cy="2994314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>
    <p:fade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Placeholder 34"/>
          <p:cNvPicPr>
            <a:picLocks noChangeAspect="1" noGrp="1"/>
          </p:cNvPicPr>
          <p:nvPr>
            <p:ph type="pic" sz="quarter" idx="1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499293" y="1231003"/>
            <a:ext cx="2970415" cy="2726848"/>
          </a:xfrm>
        </p:spPr>
      </p:pic>
      <p:pic>
        <p:nvPicPr>
          <p:cNvPr id="2097176" name="Picture Placeholder 35"/>
          <p:cNvPicPr>
            <a:picLocks noChangeAspect="1" noGrp="1"/>
          </p:cNvPicPr>
          <p:nvPr>
            <p:ph type="pic" sz="quarter" idx="1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8656322" y="1263778"/>
            <a:ext cx="2970415" cy="2713164"/>
          </a:xfrm>
        </p:spPr>
      </p:pic>
      <p:sp>
        <p:nvSpPr>
          <p:cNvPr id="1048674" name="Title 1"/>
          <p:cNvSpPr txBox="1"/>
          <p:nvPr/>
        </p:nvSpPr>
        <p:spPr>
          <a:xfrm>
            <a:off x="466211" y="645788"/>
            <a:ext cx="11422605" cy="481512"/>
          </a:xfrm>
          <a:prstGeom prst="rect"/>
        </p:spPr>
        <p:txBody>
          <a:bodyPr/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sz="2800" lang="en-US" err="1" u="sng" smtClean="0">
                <a:latin typeface="Bahnschrift Condensed" pitchFamily="34" charset="0"/>
              </a:rPr>
              <a:t>Pengawasan</a:t>
            </a:r>
            <a:r>
              <a:rPr b="1" dirty="0" sz="2800" lang="en-US" u="sng" smtClean="0">
                <a:latin typeface="Bahnschrift Condensed" pitchFamily="34" charset="0"/>
              </a:rPr>
              <a:t> </a:t>
            </a:r>
            <a:r>
              <a:rPr b="1" dirty="0" sz="2800" lang="en-US" err="1" u="sng">
                <a:latin typeface="Bahnschrift Condensed" pitchFamily="34" charset="0"/>
              </a:rPr>
              <a:t>Tertib</a:t>
            </a:r>
            <a:r>
              <a:rPr b="1" dirty="0" sz="2800" lang="en-US" u="sng">
                <a:latin typeface="Bahnschrift Condensed" pitchFamily="34" charset="0"/>
              </a:rPr>
              <a:t> Usaha, </a:t>
            </a:r>
            <a:r>
              <a:rPr b="1" dirty="0" sz="2800" lang="en-US" err="1" u="sng">
                <a:latin typeface="Bahnschrift Condensed" pitchFamily="34" charset="0"/>
              </a:rPr>
              <a:t>Tertib</a:t>
            </a:r>
            <a:r>
              <a:rPr b="1" dirty="0" sz="2800" lang="en-US" u="sng">
                <a:latin typeface="Bahnschrift Condensed" pitchFamily="34" charset="0"/>
              </a:rPr>
              <a:t> </a:t>
            </a:r>
            <a:r>
              <a:rPr b="1" dirty="0" sz="2800" lang="en-US" err="1" u="sng">
                <a:latin typeface="Bahnschrift Condensed" pitchFamily="34" charset="0"/>
              </a:rPr>
              <a:t>Penyelenggaraan</a:t>
            </a:r>
            <a:r>
              <a:rPr b="1" dirty="0" sz="2800" lang="en-US" u="sng">
                <a:latin typeface="Bahnschrift Condensed" pitchFamily="34" charset="0"/>
              </a:rPr>
              <a:t> </a:t>
            </a:r>
            <a:r>
              <a:rPr b="1" dirty="0" sz="2800" lang="en-US" err="1" u="sng">
                <a:latin typeface="Bahnschrift Condensed" pitchFamily="34" charset="0"/>
              </a:rPr>
              <a:t>dan</a:t>
            </a:r>
            <a:r>
              <a:rPr b="1" dirty="0" sz="2800" lang="en-US" u="sng">
                <a:latin typeface="Bahnschrift Condensed" pitchFamily="34" charset="0"/>
              </a:rPr>
              <a:t> </a:t>
            </a:r>
            <a:r>
              <a:rPr b="1" dirty="0" sz="2800" lang="en-US" err="1" u="sng">
                <a:latin typeface="Bahnschrift Condensed" pitchFamily="34" charset="0"/>
              </a:rPr>
              <a:t>Tertib</a:t>
            </a:r>
            <a:r>
              <a:rPr b="1" dirty="0" sz="2800" lang="en-US" u="sng">
                <a:latin typeface="Bahnschrift Condensed" pitchFamily="34" charset="0"/>
              </a:rPr>
              <a:t> </a:t>
            </a:r>
            <a:r>
              <a:rPr b="1" dirty="0" sz="2800" lang="en-US" err="1" u="sng">
                <a:latin typeface="Bahnschrift Condensed" pitchFamily="34" charset="0"/>
              </a:rPr>
              <a:t>Pemanfaatan</a:t>
            </a:r>
            <a:r>
              <a:rPr b="1" dirty="0" sz="2800" lang="en-US" u="sng">
                <a:latin typeface="Bahnschrift Condensed" pitchFamily="34" charset="0"/>
              </a:rPr>
              <a:t> </a:t>
            </a:r>
            <a:r>
              <a:rPr b="1" dirty="0" sz="2800" lang="en-US" err="1" u="sng">
                <a:latin typeface="Bahnschrift Condensed" pitchFamily="34" charset="0"/>
              </a:rPr>
              <a:t>Jasa</a:t>
            </a:r>
            <a:r>
              <a:rPr b="1" dirty="0" sz="2800" lang="en-US" u="sng">
                <a:latin typeface="Bahnschrift Condensed" pitchFamily="34" charset="0"/>
              </a:rPr>
              <a:t> </a:t>
            </a:r>
            <a:r>
              <a:rPr b="1" dirty="0" sz="2800" lang="en-US" err="1" u="sng">
                <a:latin typeface="Bahnschrift Condensed" pitchFamily="34" charset="0"/>
              </a:rPr>
              <a:t>Konstruksi</a:t>
            </a:r>
            <a:endParaRPr b="1" dirty="0" sz="2800" lang="id-ID" u="sng">
              <a:latin typeface="Bahnschrift Condensed" pitchFamily="34" charset="0"/>
            </a:endParaRPr>
          </a:p>
        </p:txBody>
      </p:sp>
      <p:sp>
        <p:nvSpPr>
          <p:cNvPr id="1048675" name="Rectangle 21"/>
          <p:cNvSpPr/>
          <p:nvPr/>
        </p:nvSpPr>
        <p:spPr>
          <a:xfrm>
            <a:off x="575392" y="4223806"/>
            <a:ext cx="2932081" cy="1708160"/>
          </a:xfrm>
          <a:prstGeom prst="rect"/>
        </p:spPr>
        <p:txBody>
          <a:bodyPr wrap="square">
            <a:spAutoFit/>
          </a:bodyPr>
          <a:p>
            <a:pPr>
              <a:spcBef>
                <a:spcPct val="0"/>
              </a:spcBef>
              <a:buFontTx/>
              <a:buNone/>
            </a:pPr>
            <a:r>
              <a:rPr b="1" dirty="0" sz="1500" lang="en-US" smtClean="0">
                <a:cs typeface="Arial" panose="020B0604020202020204" pitchFamily="34" charset="0"/>
              </a:rPr>
              <a:t>S</a:t>
            </a:r>
            <a:r>
              <a:rPr b="1" dirty="0" sz="1500" lang="id-ID" smtClean="0">
                <a:cs typeface="Arial" panose="020B0604020202020204" pitchFamily="34" charset="0"/>
              </a:rPr>
              <a:t>ub Kegiatan - </a:t>
            </a:r>
            <a:r>
              <a:rPr b="1" dirty="0" sz="1500" lang="en-US" err="1"/>
              <a:t>Pengawasan</a:t>
            </a:r>
            <a:r>
              <a:rPr b="1" dirty="0" sz="1500" lang="en-US"/>
              <a:t> </a:t>
            </a:r>
            <a:r>
              <a:rPr b="1" dirty="0" sz="1500" lang="en-US" err="1"/>
              <a:t>dan</a:t>
            </a:r>
            <a:r>
              <a:rPr b="1" dirty="0" sz="1500" lang="en-US"/>
              <a:t> </a:t>
            </a:r>
            <a:r>
              <a:rPr b="1" dirty="0" sz="1500" lang="en-US" err="1"/>
              <a:t>Evaluasi</a:t>
            </a:r>
            <a:r>
              <a:rPr b="1" dirty="0" sz="1500" lang="en-US"/>
              <a:t> </a:t>
            </a:r>
            <a:r>
              <a:rPr b="1" dirty="0" sz="1500" lang="en-US" err="1"/>
              <a:t>Tertib</a:t>
            </a:r>
            <a:r>
              <a:rPr b="1" dirty="0" sz="1500" lang="en-US"/>
              <a:t> Usaha, </a:t>
            </a:r>
            <a:r>
              <a:rPr b="1" dirty="0" sz="1500" lang="en-US" err="1"/>
              <a:t>Tertib</a:t>
            </a:r>
            <a:r>
              <a:rPr b="1" dirty="0" sz="1500" lang="en-US"/>
              <a:t> </a:t>
            </a:r>
            <a:r>
              <a:rPr b="1" dirty="0" sz="1500" lang="en-US" err="1"/>
              <a:t>Penyelenggaraan</a:t>
            </a:r>
            <a:r>
              <a:rPr b="1" dirty="0" sz="1500" lang="en-US"/>
              <a:t>, </a:t>
            </a:r>
            <a:r>
              <a:rPr b="1" dirty="0" sz="1500" lang="en-US" err="1"/>
              <a:t>dan</a:t>
            </a:r>
            <a:r>
              <a:rPr b="1" dirty="0" sz="1500" lang="en-US"/>
              <a:t> </a:t>
            </a:r>
            <a:r>
              <a:rPr b="1" dirty="0" sz="1500" lang="en-US" err="1"/>
              <a:t>Tertib</a:t>
            </a:r>
            <a:r>
              <a:rPr b="1" dirty="0" sz="1500" lang="en-US"/>
              <a:t> </a:t>
            </a:r>
            <a:r>
              <a:rPr b="1" dirty="0" sz="1500" lang="en-US" err="1"/>
              <a:t>Pemanfaatan</a:t>
            </a:r>
            <a:r>
              <a:rPr b="1" dirty="0" sz="1500" lang="en-US"/>
              <a:t> </a:t>
            </a:r>
            <a:r>
              <a:rPr b="1" dirty="0" sz="1500" lang="en-US" err="1"/>
              <a:t>Jasa</a:t>
            </a:r>
            <a:r>
              <a:rPr b="1" dirty="0" sz="1500" lang="en-US"/>
              <a:t> </a:t>
            </a:r>
            <a:r>
              <a:rPr b="1" dirty="0" sz="1500" lang="en-US" err="1"/>
              <a:t>Konstruksi</a:t>
            </a:r>
            <a:r>
              <a:rPr b="1" dirty="0" sz="1500" lang="en-US"/>
              <a:t> </a:t>
            </a:r>
            <a:r>
              <a:rPr b="1" dirty="0" sz="1500" lang="id-ID" smtClean="0">
                <a:cs typeface="Arial" panose="020B0604020202020204" pitchFamily="34" charset="0"/>
              </a:rPr>
              <a:t>(Input data proyek, pengawasan lapangan, evaluasi)</a:t>
            </a:r>
            <a:endParaRPr b="1" dirty="0" sz="1500" lang="en-US">
              <a:cs typeface="Arial" panose="020B0604020202020204" pitchFamily="34" charset="0"/>
            </a:endParaRPr>
          </a:p>
        </p:txBody>
      </p:sp>
      <p:sp>
        <p:nvSpPr>
          <p:cNvPr id="1048676" name="Rectangle 8"/>
          <p:cNvSpPr/>
          <p:nvPr/>
        </p:nvSpPr>
        <p:spPr>
          <a:xfrm>
            <a:off x="4418896" y="4223806"/>
            <a:ext cx="3114668" cy="1323439"/>
          </a:xfrm>
          <a:prstGeom prst="rect"/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r>
              <a:rPr b="1" dirty="0" sz="1600" lang="id-ID" smtClean="0">
                <a:cs typeface="Arial" panose="020B0604020202020204" pitchFamily="34" charset="0"/>
              </a:rPr>
              <a:t>Melaksanakan monitoring kemajuan pekerjaan, dengan mengunjungi lokasi proyek dan pengawasan lewat CCTV Solar Power.</a:t>
            </a:r>
            <a:endParaRPr b="1" dirty="0" sz="1600" lang="id-ID"/>
          </a:p>
        </p:txBody>
      </p:sp>
      <p:sp>
        <p:nvSpPr>
          <p:cNvPr id="1048677" name="Rectangle 22"/>
          <p:cNvSpPr/>
          <p:nvPr/>
        </p:nvSpPr>
        <p:spPr>
          <a:xfrm>
            <a:off x="8656322" y="4223806"/>
            <a:ext cx="2970415" cy="1077218"/>
          </a:xfrm>
          <a:prstGeom prst="rect"/>
        </p:spPr>
        <p:txBody>
          <a:bodyPr wrap="square">
            <a:spAutoFit/>
          </a:bodyPr>
          <a:p>
            <a:r>
              <a:rPr b="1" dirty="0" sz="1600" lang="id-ID" smtClean="0">
                <a:cs typeface="Arial" panose="020B0604020202020204" pitchFamily="34" charset="0"/>
              </a:rPr>
              <a:t>Pengisian Raport kinerja penyedia konstruksi oleh admin, pengawas lapangan, PPTK.</a:t>
            </a:r>
            <a:endParaRPr b="1" dirty="0" sz="1600" lang="id-ID"/>
          </a:p>
        </p:txBody>
      </p:sp>
      <p:sp>
        <p:nvSpPr>
          <p:cNvPr id="1048678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9717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 bwMode="auto">
          <a:xfrm>
            <a:off x="569240" y="1186630"/>
            <a:ext cx="2830783" cy="2934141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p:transition spd="slow">
    <p:fade/>
  </p:transition>
  <p:timing/>
</p:sld>
</file>

<file path=ppt/theme/theme1.xml><?xml version="1.0" encoding="utf-8"?>
<a:theme xmlns:a="http://schemas.openxmlformats.org/drawingml/2006/main" name="Cover and End Slide Master">
  <a:themeElements>
    <a:clrScheme name="Oriel">
      <a:dk1>
        <a:sysClr lastClr="000000" val="windowText"/>
      </a:dk1>
      <a:lt1>
        <a:sysClr lastClr="FFFFFF" val="window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Contents Slide Master">
  <a:themeElements>
    <a:clrScheme name="ALLPPT-122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Section Break Slide Master">
  <a:themeElements>
    <a:clrScheme name="Median">
      <a:dk1>
        <a:sysClr lastClr="000000" val="windowText"/>
      </a:dk1>
      <a:lt1>
        <a:sysClr lastClr="FFFFFF" val="window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Allppt.com</dc:creator>
  <cp:lastModifiedBy>ismail - [2010]</cp:lastModifiedBy>
  <dcterms:created xsi:type="dcterms:W3CDTF">2020-01-19T13:08:25Z</dcterms:created>
  <dcterms:modified xsi:type="dcterms:W3CDTF">2023-11-22T01:41:13Z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a4ae5ee314754efba98992f8113e6cb9</vt:lpwstr>
  </property>
</Properties>
</file>