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32"/>
  </p:notesMasterIdLst>
  <p:sldIdLst>
    <p:sldId id="2783" r:id="rId2"/>
    <p:sldId id="2147475429" r:id="rId3"/>
    <p:sldId id="2147475456" r:id="rId4"/>
    <p:sldId id="2147475457" r:id="rId5"/>
    <p:sldId id="2147475458" r:id="rId6"/>
    <p:sldId id="2147475459" r:id="rId7"/>
    <p:sldId id="2147475460" r:id="rId8"/>
    <p:sldId id="2147475451" r:id="rId9"/>
    <p:sldId id="2147475431" r:id="rId10"/>
    <p:sldId id="266" r:id="rId11"/>
    <p:sldId id="2147475432" r:id="rId12"/>
    <p:sldId id="2147475433" r:id="rId13"/>
    <p:sldId id="2147475434" r:id="rId14"/>
    <p:sldId id="2147475436" r:id="rId15"/>
    <p:sldId id="2147475437" r:id="rId16"/>
    <p:sldId id="2147475438" r:id="rId17"/>
    <p:sldId id="2147475439" r:id="rId18"/>
    <p:sldId id="2147475440" r:id="rId19"/>
    <p:sldId id="2147475441" r:id="rId20"/>
    <p:sldId id="7196" r:id="rId21"/>
    <p:sldId id="2147475442" r:id="rId22"/>
    <p:sldId id="2147475443" r:id="rId23"/>
    <p:sldId id="2147475445" r:id="rId24"/>
    <p:sldId id="2147475446" r:id="rId25"/>
    <p:sldId id="2147475447" r:id="rId26"/>
    <p:sldId id="2147475448" r:id="rId27"/>
    <p:sldId id="2147475449" r:id="rId28"/>
    <p:sldId id="2147475462" r:id="rId29"/>
    <p:sldId id="2147475435" r:id="rId30"/>
    <p:sldId id="214747545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3" pos="384" userDrawn="1">
          <p15:clr>
            <a:srgbClr val="A4A3A4"/>
          </p15:clr>
        </p15:guide>
        <p15:guide id="4" pos="7320" userDrawn="1">
          <p15:clr>
            <a:srgbClr val="A4A3A4"/>
          </p15:clr>
        </p15:guide>
        <p15:guide id="5" orient="horz" pos="432" userDrawn="1">
          <p15:clr>
            <a:srgbClr val="A4A3A4"/>
          </p15:clr>
        </p15:guide>
        <p15:guide id="6" pos="3840" userDrawn="1">
          <p15:clr>
            <a:srgbClr val="A4A3A4"/>
          </p15:clr>
        </p15:guide>
        <p15:guide id="7" orient="horz" pos="39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2018"/>
    <a:srgbClr val="6C3C1F"/>
    <a:srgbClr val="FEB813"/>
    <a:srgbClr val="FFB912"/>
    <a:srgbClr val="1D3166"/>
    <a:srgbClr val="243D81"/>
    <a:srgbClr val="979DAC"/>
    <a:srgbClr val="7D8597"/>
    <a:srgbClr val="1E3267"/>
    <a:srgbClr val="3341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34AEDD-7A32-EA44-A4E0-3AC3BAE0DD61}" v="10" dt="2025-09-16T15:38:26.0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56" autoAdjust="0"/>
    <p:restoredTop sz="96197"/>
  </p:normalViewPr>
  <p:slideViewPr>
    <p:cSldViewPr snapToGrid="0">
      <p:cViewPr>
        <p:scale>
          <a:sx n="98" d="100"/>
          <a:sy n="98" d="100"/>
        </p:scale>
        <p:origin x="912" y="752"/>
      </p:cViewPr>
      <p:guideLst>
        <p:guide orient="horz" pos="2137"/>
        <p:guide pos="384"/>
        <p:guide pos="7320"/>
        <p:guide orient="horz" pos="432"/>
        <p:guide pos="3840"/>
        <p:guide orient="horz" pos="39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khmad Hady Amrullah" userId="5ffc50ed-2c08-499b-a686-c73e74c70faa" providerId="ADAL" clId="{0C543C39-C527-E047-95DE-AFF309821280}"/>
    <pc:docChg chg="undo custSel addSld delSld modSld sldOrd">
      <pc:chgData name="Akhmad Hady Amrullah" userId="5ffc50ed-2c08-499b-a686-c73e74c70faa" providerId="ADAL" clId="{0C543C39-C527-E047-95DE-AFF309821280}" dt="2025-07-04T06:48:25.918" v="5330" actId="403"/>
      <pc:docMkLst>
        <pc:docMk/>
      </pc:docMkLst>
      <pc:sldChg chg="addSp delSp modSp mod ord">
        <pc:chgData name="Akhmad Hady Amrullah" userId="5ffc50ed-2c08-499b-a686-c73e74c70faa" providerId="ADAL" clId="{0C543C39-C527-E047-95DE-AFF309821280}" dt="2025-07-04T06:27:33.908" v="3951" actId="20577"/>
        <pc:sldMkLst>
          <pc:docMk/>
          <pc:sldMk cId="0" sldId="266"/>
        </pc:sldMkLst>
      </pc:sldChg>
      <pc:sldChg chg="modSp mod">
        <pc:chgData name="Akhmad Hady Amrullah" userId="5ffc50ed-2c08-499b-a686-c73e74c70faa" providerId="ADAL" clId="{0C543C39-C527-E047-95DE-AFF309821280}" dt="2025-07-04T03:39:02.901" v="663" actId="1076"/>
        <pc:sldMkLst>
          <pc:docMk/>
          <pc:sldMk cId="3608751351" sldId="2783"/>
        </pc:sldMkLst>
      </pc:sldChg>
      <pc:sldChg chg="modSp mod ord">
        <pc:chgData name="Akhmad Hady Amrullah" userId="5ffc50ed-2c08-499b-a686-c73e74c70faa" providerId="ADAL" clId="{0C543C39-C527-E047-95DE-AFF309821280}" dt="2025-07-04T06:33:09.791" v="4081" actId="20577"/>
        <pc:sldMkLst>
          <pc:docMk/>
          <pc:sldMk cId="3762375258" sldId="7196"/>
        </pc:sldMkLst>
      </pc:sldChg>
      <pc:sldChg chg="modSp add mod">
        <pc:chgData name="Akhmad Hady Amrullah" userId="5ffc50ed-2c08-499b-a686-c73e74c70faa" providerId="ADAL" clId="{0C543C39-C527-E047-95DE-AFF309821280}" dt="2025-07-04T03:31:52.032" v="608" actId="20577"/>
        <pc:sldMkLst>
          <pc:docMk/>
          <pc:sldMk cId="3857367503" sldId="2147475429"/>
        </pc:sldMkLst>
      </pc:sldChg>
      <pc:sldChg chg="add">
        <pc:chgData name="Akhmad Hady Amrullah" userId="5ffc50ed-2c08-499b-a686-c73e74c70faa" providerId="ADAL" clId="{0C543C39-C527-E047-95DE-AFF309821280}" dt="2025-07-04T02:47:46.072" v="172" actId="2890"/>
        <pc:sldMkLst>
          <pc:docMk/>
          <pc:sldMk cId="1121506643" sldId="2147475430"/>
        </pc:sldMkLst>
      </pc:sldChg>
      <pc:sldChg chg="addSp delSp modSp add mod">
        <pc:chgData name="Akhmad Hady Amrullah" userId="5ffc50ed-2c08-499b-a686-c73e74c70faa" providerId="ADAL" clId="{0C543C39-C527-E047-95DE-AFF309821280}" dt="2025-07-04T03:35:29.198" v="646" actId="207"/>
        <pc:sldMkLst>
          <pc:docMk/>
          <pc:sldMk cId="1809376090" sldId="2147475431"/>
        </pc:sldMkLst>
      </pc:sldChg>
      <pc:sldChg chg="addSp delSp modSp add del mod">
        <pc:chgData name="Akhmad Hady Amrullah" userId="5ffc50ed-2c08-499b-a686-c73e74c70faa" providerId="ADAL" clId="{0C543C39-C527-E047-95DE-AFF309821280}" dt="2025-07-04T03:42:47.330" v="673" actId="2696"/>
        <pc:sldMkLst>
          <pc:docMk/>
          <pc:sldMk cId="653625941" sldId="2147475432"/>
        </pc:sldMkLst>
      </pc:sldChg>
      <pc:sldChg chg="modSp add mod ord">
        <pc:chgData name="Akhmad Hady Amrullah" userId="5ffc50ed-2c08-499b-a686-c73e74c70faa" providerId="ADAL" clId="{0C543C39-C527-E047-95DE-AFF309821280}" dt="2025-07-04T03:44:56.764" v="723" actId="20577"/>
        <pc:sldMkLst>
          <pc:docMk/>
          <pc:sldMk cId="818736107" sldId="2147475432"/>
        </pc:sldMkLst>
      </pc:sldChg>
      <pc:sldChg chg="addSp delSp modSp add mod ord">
        <pc:chgData name="Akhmad Hady Amrullah" userId="5ffc50ed-2c08-499b-a686-c73e74c70faa" providerId="ADAL" clId="{0C543C39-C527-E047-95DE-AFF309821280}" dt="2025-07-04T06:18:46.959" v="3788" actId="20577"/>
        <pc:sldMkLst>
          <pc:docMk/>
          <pc:sldMk cId="3008801527" sldId="2147475433"/>
        </pc:sldMkLst>
      </pc:sldChg>
      <pc:sldChg chg="addSp modSp add mod">
        <pc:chgData name="Akhmad Hady Amrullah" userId="5ffc50ed-2c08-499b-a686-c73e74c70faa" providerId="ADAL" clId="{0C543C39-C527-E047-95DE-AFF309821280}" dt="2025-07-04T05:51:34.617" v="2390" actId="20577"/>
        <pc:sldMkLst>
          <pc:docMk/>
          <pc:sldMk cId="2144308988" sldId="2147475434"/>
        </pc:sldMkLst>
      </pc:sldChg>
      <pc:sldChg chg="addSp delSp modSp add mod">
        <pc:chgData name="Akhmad Hady Amrullah" userId="5ffc50ed-2c08-499b-a686-c73e74c70faa" providerId="ADAL" clId="{0C543C39-C527-E047-95DE-AFF309821280}" dt="2025-07-04T05:48:21.170" v="2101" actId="1076"/>
        <pc:sldMkLst>
          <pc:docMk/>
          <pc:sldMk cId="940655056" sldId="2147475435"/>
        </pc:sldMkLst>
      </pc:sldChg>
      <pc:sldChg chg="delSp modSp add mod">
        <pc:chgData name="Akhmad Hady Amrullah" userId="5ffc50ed-2c08-499b-a686-c73e74c70faa" providerId="ADAL" clId="{0C543C39-C527-E047-95DE-AFF309821280}" dt="2025-07-04T05:51:42.168" v="2391" actId="478"/>
        <pc:sldMkLst>
          <pc:docMk/>
          <pc:sldMk cId="2428317931" sldId="2147475436"/>
        </pc:sldMkLst>
      </pc:sldChg>
      <pc:sldChg chg="addSp delSp modSp add mod ord">
        <pc:chgData name="Akhmad Hady Amrullah" userId="5ffc50ed-2c08-499b-a686-c73e74c70faa" providerId="ADAL" clId="{0C543C39-C527-E047-95DE-AFF309821280}" dt="2025-07-04T05:57:13.690" v="3106" actId="478"/>
        <pc:sldMkLst>
          <pc:docMk/>
          <pc:sldMk cId="2611817900" sldId="2147475437"/>
        </pc:sldMkLst>
      </pc:sldChg>
      <pc:sldChg chg="addSp delSp modSp add mod">
        <pc:chgData name="Akhmad Hady Amrullah" userId="5ffc50ed-2c08-499b-a686-c73e74c70faa" providerId="ADAL" clId="{0C543C39-C527-E047-95DE-AFF309821280}" dt="2025-07-04T06:04:36.114" v="3450" actId="20577"/>
        <pc:sldMkLst>
          <pc:docMk/>
          <pc:sldMk cId="214499435" sldId="2147475438"/>
        </pc:sldMkLst>
      </pc:sldChg>
      <pc:sldChg chg="addSp delSp modSp add mod">
        <pc:chgData name="Akhmad Hady Amrullah" userId="5ffc50ed-2c08-499b-a686-c73e74c70faa" providerId="ADAL" clId="{0C543C39-C527-E047-95DE-AFF309821280}" dt="2025-07-04T06:19:47.328" v="3825" actId="20577"/>
        <pc:sldMkLst>
          <pc:docMk/>
          <pc:sldMk cId="3314614987" sldId="2147475439"/>
        </pc:sldMkLst>
      </pc:sldChg>
      <pc:sldChg chg="addSp modSp add mod">
        <pc:chgData name="Akhmad Hady Amrullah" userId="5ffc50ed-2c08-499b-a686-c73e74c70faa" providerId="ADAL" clId="{0C543C39-C527-E047-95DE-AFF309821280}" dt="2025-07-04T06:27:11.700" v="3941" actId="571"/>
        <pc:sldMkLst>
          <pc:docMk/>
          <pc:sldMk cId="2205275336" sldId="2147475440"/>
        </pc:sldMkLst>
      </pc:sldChg>
      <pc:sldChg chg="new del">
        <pc:chgData name="Akhmad Hady Amrullah" userId="5ffc50ed-2c08-499b-a686-c73e74c70faa" providerId="ADAL" clId="{0C543C39-C527-E047-95DE-AFF309821280}" dt="2025-07-04T06:19:55.810" v="3827" actId="680"/>
        <pc:sldMkLst>
          <pc:docMk/>
          <pc:sldMk cId="3621217406" sldId="2147475440"/>
        </pc:sldMkLst>
      </pc:sldChg>
      <pc:sldChg chg="delSp modSp add mod">
        <pc:chgData name="Akhmad Hady Amrullah" userId="5ffc50ed-2c08-499b-a686-c73e74c70faa" providerId="ADAL" clId="{0C543C39-C527-E047-95DE-AFF309821280}" dt="2025-07-04T06:32:00.646" v="4045" actId="478"/>
        <pc:sldMkLst>
          <pc:docMk/>
          <pc:sldMk cId="3123319809" sldId="2147475441"/>
        </pc:sldMkLst>
      </pc:sldChg>
      <pc:sldChg chg="addSp delSp modSp add mod">
        <pc:chgData name="Akhmad Hady Amrullah" userId="5ffc50ed-2c08-499b-a686-c73e74c70faa" providerId="ADAL" clId="{0C543C39-C527-E047-95DE-AFF309821280}" dt="2025-07-04T06:39:52.438" v="4507" actId="1076"/>
        <pc:sldMkLst>
          <pc:docMk/>
          <pc:sldMk cId="3237618887" sldId="2147475442"/>
        </pc:sldMkLst>
      </pc:sldChg>
      <pc:sldChg chg="modSp add mod">
        <pc:chgData name="Akhmad Hady Amrullah" userId="5ffc50ed-2c08-499b-a686-c73e74c70faa" providerId="ADAL" clId="{0C543C39-C527-E047-95DE-AFF309821280}" dt="2025-07-04T06:42:12.819" v="4706" actId="20577"/>
        <pc:sldMkLst>
          <pc:docMk/>
          <pc:sldMk cId="358929390" sldId="2147475443"/>
        </pc:sldMkLst>
      </pc:sldChg>
      <pc:sldChg chg="modSp add mod">
        <pc:chgData name="Akhmad Hady Amrullah" userId="5ffc50ed-2c08-499b-a686-c73e74c70faa" providerId="ADAL" clId="{0C543C39-C527-E047-95DE-AFF309821280}" dt="2025-07-04T06:43:58.145" v="4790" actId="1076"/>
        <pc:sldMkLst>
          <pc:docMk/>
          <pc:sldMk cId="437807558" sldId="2147475444"/>
        </pc:sldMkLst>
      </pc:sldChg>
      <pc:sldChg chg="add">
        <pc:chgData name="Akhmad Hady Amrullah" userId="5ffc50ed-2c08-499b-a686-c73e74c70faa" providerId="ADAL" clId="{0C543C39-C527-E047-95DE-AFF309821280}" dt="2025-07-04T06:44:12.489" v="4791" actId="2890"/>
        <pc:sldMkLst>
          <pc:docMk/>
          <pc:sldMk cId="3059824709" sldId="2147475445"/>
        </pc:sldMkLst>
      </pc:sldChg>
      <pc:sldChg chg="modSp add mod">
        <pc:chgData name="Akhmad Hady Amrullah" userId="5ffc50ed-2c08-499b-a686-c73e74c70faa" providerId="ADAL" clId="{0C543C39-C527-E047-95DE-AFF309821280}" dt="2025-07-04T06:45:48.600" v="4958" actId="20577"/>
        <pc:sldMkLst>
          <pc:docMk/>
          <pc:sldMk cId="37685122" sldId="2147475446"/>
        </pc:sldMkLst>
      </pc:sldChg>
      <pc:sldChg chg="modSp add mod">
        <pc:chgData name="Akhmad Hady Amrullah" userId="5ffc50ed-2c08-499b-a686-c73e74c70faa" providerId="ADAL" clId="{0C543C39-C527-E047-95DE-AFF309821280}" dt="2025-07-04T06:46:26.214" v="5045" actId="20577"/>
        <pc:sldMkLst>
          <pc:docMk/>
          <pc:sldMk cId="2488460918" sldId="2147475447"/>
        </pc:sldMkLst>
      </pc:sldChg>
      <pc:sldChg chg="modSp add mod">
        <pc:chgData name="Akhmad Hady Amrullah" userId="5ffc50ed-2c08-499b-a686-c73e74c70faa" providerId="ADAL" clId="{0C543C39-C527-E047-95DE-AFF309821280}" dt="2025-07-04T06:47:04.879" v="5133" actId="20577"/>
        <pc:sldMkLst>
          <pc:docMk/>
          <pc:sldMk cId="317006793" sldId="2147475448"/>
        </pc:sldMkLst>
      </pc:sldChg>
      <pc:sldChg chg="modSp add mod">
        <pc:chgData name="Akhmad Hady Amrullah" userId="5ffc50ed-2c08-499b-a686-c73e74c70faa" providerId="ADAL" clId="{0C543C39-C527-E047-95DE-AFF309821280}" dt="2025-07-04T06:47:41.433" v="5292" actId="20577"/>
        <pc:sldMkLst>
          <pc:docMk/>
          <pc:sldMk cId="1626825566" sldId="2147475449"/>
        </pc:sldMkLst>
      </pc:sldChg>
      <pc:sldChg chg="delSp modSp add mod">
        <pc:chgData name="Akhmad Hady Amrullah" userId="5ffc50ed-2c08-499b-a686-c73e74c70faa" providerId="ADAL" clId="{0C543C39-C527-E047-95DE-AFF309821280}" dt="2025-07-04T06:48:25.918" v="5330" actId="403"/>
        <pc:sldMkLst>
          <pc:docMk/>
          <pc:sldMk cId="518123075" sldId="2147475450"/>
        </pc:sldMkLst>
      </pc:sldChg>
    </pc:docChg>
  </pc:docChgLst>
  <pc:docChgLst>
    <pc:chgData name="Akhmad Hady Amrullah" userId="5ffc50ed-2c08-499b-a686-c73e74c70faa" providerId="ADAL" clId="{D0EDCB93-E3EF-54EB-A067-E54F5A767382}"/>
    <pc:docChg chg="custSel addSld delSld modSld sldOrd delMainMaster">
      <pc:chgData name="Akhmad Hady Amrullah" userId="5ffc50ed-2c08-499b-a686-c73e74c70faa" providerId="ADAL" clId="{D0EDCB93-E3EF-54EB-A067-E54F5A767382}" dt="2025-09-16T15:53:51.233" v="1284" actId="20577"/>
      <pc:docMkLst>
        <pc:docMk/>
      </pc:docMkLst>
      <pc:sldChg chg="del">
        <pc:chgData name="Akhmad Hady Amrullah" userId="5ffc50ed-2c08-499b-a686-c73e74c70faa" providerId="ADAL" clId="{D0EDCB93-E3EF-54EB-A067-E54F5A767382}" dt="2025-09-16T15:48:41.161" v="1231" actId="2696"/>
        <pc:sldMkLst>
          <pc:docMk/>
          <pc:sldMk cId="0" sldId="257"/>
        </pc:sldMkLst>
      </pc:sldChg>
      <pc:sldChg chg="del">
        <pc:chgData name="Akhmad Hady Amrullah" userId="5ffc50ed-2c08-499b-a686-c73e74c70faa" providerId="ADAL" clId="{D0EDCB93-E3EF-54EB-A067-E54F5A767382}" dt="2025-09-16T15:48:41.335" v="1247" actId="2696"/>
        <pc:sldMkLst>
          <pc:docMk/>
          <pc:sldMk cId="0" sldId="258"/>
        </pc:sldMkLst>
      </pc:sldChg>
      <pc:sldChg chg="del">
        <pc:chgData name="Akhmad Hady Amrullah" userId="5ffc50ed-2c08-499b-a686-c73e74c70faa" providerId="ADAL" clId="{D0EDCB93-E3EF-54EB-A067-E54F5A767382}" dt="2025-09-16T15:48:41.344" v="1248" actId="2696"/>
        <pc:sldMkLst>
          <pc:docMk/>
          <pc:sldMk cId="0" sldId="264"/>
        </pc:sldMkLst>
      </pc:sldChg>
      <pc:sldChg chg="modSp mod">
        <pc:chgData name="Akhmad Hady Amrullah" userId="5ffc50ed-2c08-499b-a686-c73e74c70faa" providerId="ADAL" clId="{D0EDCB93-E3EF-54EB-A067-E54F5A767382}" dt="2025-09-16T14:46:55.812" v="9" actId="5793"/>
        <pc:sldMkLst>
          <pc:docMk/>
          <pc:sldMk cId="0" sldId="266"/>
        </pc:sldMkLst>
        <pc:spChg chg="mod">
          <ac:chgData name="Akhmad Hady Amrullah" userId="5ffc50ed-2c08-499b-a686-c73e74c70faa" providerId="ADAL" clId="{D0EDCB93-E3EF-54EB-A067-E54F5A767382}" dt="2025-09-16T14:46:55.812" v="9" actId="5793"/>
          <ac:spMkLst>
            <pc:docMk/>
            <pc:sldMk cId="0" sldId="266"/>
            <ac:spMk id="493" creationId="{00000000-0000-0000-0000-000000000000}"/>
          </ac:spMkLst>
        </pc:spChg>
      </pc:sldChg>
      <pc:sldChg chg="del">
        <pc:chgData name="Akhmad Hady Amrullah" userId="5ffc50ed-2c08-499b-a686-c73e74c70faa" providerId="ADAL" clId="{D0EDCB93-E3EF-54EB-A067-E54F5A767382}" dt="2025-09-16T15:48:41.312" v="1246" actId="2696"/>
        <pc:sldMkLst>
          <pc:docMk/>
          <pc:sldMk cId="0" sldId="268"/>
        </pc:sldMkLst>
      </pc:sldChg>
      <pc:sldChg chg="del">
        <pc:chgData name="Akhmad Hady Amrullah" userId="5ffc50ed-2c08-499b-a686-c73e74c70faa" providerId="ADAL" clId="{D0EDCB93-E3EF-54EB-A067-E54F5A767382}" dt="2025-09-16T15:48:41.205" v="1235" actId="2696"/>
        <pc:sldMkLst>
          <pc:docMk/>
          <pc:sldMk cId="419420193" sldId="276"/>
        </pc:sldMkLst>
      </pc:sldChg>
      <pc:sldChg chg="del">
        <pc:chgData name="Akhmad Hady Amrullah" userId="5ffc50ed-2c08-499b-a686-c73e74c70faa" providerId="ADAL" clId="{D0EDCB93-E3EF-54EB-A067-E54F5A767382}" dt="2025-09-16T15:48:41.229" v="1238" actId="2696"/>
        <pc:sldMkLst>
          <pc:docMk/>
          <pc:sldMk cId="0" sldId="280"/>
        </pc:sldMkLst>
      </pc:sldChg>
      <pc:sldChg chg="del">
        <pc:chgData name="Akhmad Hady Amrullah" userId="5ffc50ed-2c08-499b-a686-c73e74c70faa" providerId="ADAL" clId="{D0EDCB93-E3EF-54EB-A067-E54F5A767382}" dt="2025-09-16T15:48:41.295" v="1245" actId="2696"/>
        <pc:sldMkLst>
          <pc:docMk/>
          <pc:sldMk cId="0" sldId="281"/>
        </pc:sldMkLst>
      </pc:sldChg>
      <pc:sldChg chg="del">
        <pc:chgData name="Akhmad Hady Amrullah" userId="5ffc50ed-2c08-499b-a686-c73e74c70faa" providerId="ADAL" clId="{D0EDCB93-E3EF-54EB-A067-E54F5A767382}" dt="2025-09-16T15:48:41.881" v="1251" actId="2696"/>
        <pc:sldMkLst>
          <pc:docMk/>
          <pc:sldMk cId="0" sldId="282"/>
        </pc:sldMkLst>
      </pc:sldChg>
      <pc:sldChg chg="del">
        <pc:chgData name="Akhmad Hady Amrullah" userId="5ffc50ed-2c08-499b-a686-c73e74c70faa" providerId="ADAL" clId="{D0EDCB93-E3EF-54EB-A067-E54F5A767382}" dt="2025-09-16T15:48:41.261" v="1241" actId="2696"/>
        <pc:sldMkLst>
          <pc:docMk/>
          <pc:sldMk cId="0" sldId="283"/>
        </pc:sldMkLst>
      </pc:sldChg>
      <pc:sldChg chg="del">
        <pc:chgData name="Akhmad Hady Amrullah" userId="5ffc50ed-2c08-499b-a686-c73e74c70faa" providerId="ADAL" clId="{D0EDCB93-E3EF-54EB-A067-E54F5A767382}" dt="2025-09-16T15:48:41.198" v="1234" actId="2696"/>
        <pc:sldMkLst>
          <pc:docMk/>
          <pc:sldMk cId="0" sldId="298"/>
        </pc:sldMkLst>
      </pc:sldChg>
      <pc:sldChg chg="del">
        <pc:chgData name="Akhmad Hady Amrullah" userId="5ffc50ed-2c08-499b-a686-c73e74c70faa" providerId="ADAL" clId="{D0EDCB93-E3EF-54EB-A067-E54F5A767382}" dt="2025-09-16T15:48:41.215" v="1236" actId="2696"/>
        <pc:sldMkLst>
          <pc:docMk/>
          <pc:sldMk cId="0" sldId="299"/>
        </pc:sldMkLst>
      </pc:sldChg>
      <pc:sldChg chg="del">
        <pc:chgData name="Akhmad Hady Amrullah" userId="5ffc50ed-2c08-499b-a686-c73e74c70faa" providerId="ADAL" clId="{D0EDCB93-E3EF-54EB-A067-E54F5A767382}" dt="2025-09-16T15:48:42.037" v="1255" actId="2696"/>
        <pc:sldMkLst>
          <pc:docMk/>
          <pc:sldMk cId="1111954026" sldId="840"/>
        </pc:sldMkLst>
      </pc:sldChg>
      <pc:sldChg chg="modSp mod">
        <pc:chgData name="Akhmad Hady Amrullah" userId="5ffc50ed-2c08-499b-a686-c73e74c70faa" providerId="ADAL" clId="{D0EDCB93-E3EF-54EB-A067-E54F5A767382}" dt="2025-09-16T14:47:36.910" v="22" actId="20577"/>
        <pc:sldMkLst>
          <pc:docMk/>
          <pc:sldMk cId="3608751351" sldId="2783"/>
        </pc:sldMkLst>
        <pc:spChg chg="mod">
          <ac:chgData name="Akhmad Hady Amrullah" userId="5ffc50ed-2c08-499b-a686-c73e74c70faa" providerId="ADAL" clId="{D0EDCB93-E3EF-54EB-A067-E54F5A767382}" dt="2025-09-16T14:47:36.910" v="22" actId="20577"/>
          <ac:spMkLst>
            <pc:docMk/>
            <pc:sldMk cId="3608751351" sldId="2783"/>
            <ac:spMk id="82" creationId="{B21E4642-8225-BB49-BBBB-D4574F85E0BE}"/>
          </ac:spMkLst>
        </pc:spChg>
      </pc:sldChg>
      <pc:sldChg chg="del">
        <pc:chgData name="Akhmad Hady Amrullah" userId="5ffc50ed-2c08-499b-a686-c73e74c70faa" providerId="ADAL" clId="{D0EDCB93-E3EF-54EB-A067-E54F5A767382}" dt="2025-09-16T15:48:41.756" v="1249" actId="2696"/>
        <pc:sldMkLst>
          <pc:docMk/>
          <pc:sldMk cId="2930482095" sldId="2809"/>
        </pc:sldMkLst>
      </pc:sldChg>
      <pc:sldChg chg="del">
        <pc:chgData name="Akhmad Hady Amrullah" userId="5ffc50ed-2c08-499b-a686-c73e74c70faa" providerId="ADAL" clId="{D0EDCB93-E3EF-54EB-A067-E54F5A767382}" dt="2025-09-16T15:48:41.077" v="1227" actId="2696"/>
        <pc:sldMkLst>
          <pc:docMk/>
          <pc:sldMk cId="1479866512" sldId="2147377567"/>
        </pc:sldMkLst>
      </pc:sldChg>
      <pc:sldChg chg="del">
        <pc:chgData name="Akhmad Hady Amrullah" userId="5ffc50ed-2c08-499b-a686-c73e74c70faa" providerId="ADAL" clId="{D0EDCB93-E3EF-54EB-A067-E54F5A767382}" dt="2025-09-16T15:48:41.248" v="1240" actId="2696"/>
        <pc:sldMkLst>
          <pc:docMk/>
          <pc:sldMk cId="0" sldId="2147377611"/>
        </pc:sldMkLst>
      </pc:sldChg>
      <pc:sldChg chg="del">
        <pc:chgData name="Akhmad Hady Amrullah" userId="5ffc50ed-2c08-499b-a686-c73e74c70faa" providerId="ADAL" clId="{D0EDCB93-E3EF-54EB-A067-E54F5A767382}" dt="2025-09-16T15:48:41.221" v="1237" actId="2696"/>
        <pc:sldMkLst>
          <pc:docMk/>
          <pc:sldMk cId="2054997526" sldId="2147377612"/>
        </pc:sldMkLst>
      </pc:sldChg>
      <pc:sldChg chg="del">
        <pc:chgData name="Akhmad Hady Amrullah" userId="5ffc50ed-2c08-499b-a686-c73e74c70faa" providerId="ADAL" clId="{D0EDCB93-E3EF-54EB-A067-E54F5A767382}" dt="2025-09-16T15:48:41.277" v="1243" actId="2696"/>
        <pc:sldMkLst>
          <pc:docMk/>
          <pc:sldMk cId="451684777" sldId="2147377613"/>
        </pc:sldMkLst>
      </pc:sldChg>
      <pc:sldChg chg="del">
        <pc:chgData name="Akhmad Hady Amrullah" userId="5ffc50ed-2c08-499b-a686-c73e74c70faa" providerId="ADAL" clId="{D0EDCB93-E3EF-54EB-A067-E54F5A767382}" dt="2025-09-16T15:48:41.918" v="1253" actId="2696"/>
        <pc:sldMkLst>
          <pc:docMk/>
          <pc:sldMk cId="4131948394" sldId="2147377614"/>
        </pc:sldMkLst>
      </pc:sldChg>
      <pc:sldChg chg="del">
        <pc:chgData name="Akhmad Hady Amrullah" userId="5ffc50ed-2c08-499b-a686-c73e74c70faa" providerId="ADAL" clId="{D0EDCB93-E3EF-54EB-A067-E54F5A767382}" dt="2025-09-16T15:48:41.237" v="1239" actId="2696"/>
        <pc:sldMkLst>
          <pc:docMk/>
          <pc:sldMk cId="928363165" sldId="2147377615"/>
        </pc:sldMkLst>
      </pc:sldChg>
      <pc:sldChg chg="del">
        <pc:chgData name="Akhmad Hady Amrullah" userId="5ffc50ed-2c08-499b-a686-c73e74c70faa" providerId="ADAL" clId="{D0EDCB93-E3EF-54EB-A067-E54F5A767382}" dt="2025-09-16T15:48:41.136" v="1229" actId="2696"/>
        <pc:sldMkLst>
          <pc:docMk/>
          <pc:sldMk cId="2003791881" sldId="2147378113"/>
        </pc:sldMkLst>
      </pc:sldChg>
      <pc:sldChg chg="del">
        <pc:chgData name="Akhmad Hady Amrullah" userId="5ffc50ed-2c08-499b-a686-c73e74c70faa" providerId="ADAL" clId="{D0EDCB93-E3EF-54EB-A067-E54F5A767382}" dt="2025-09-16T15:48:41.270" v="1242" actId="2696"/>
        <pc:sldMkLst>
          <pc:docMk/>
          <pc:sldMk cId="2670209247" sldId="2147378116"/>
        </pc:sldMkLst>
      </pc:sldChg>
      <pc:sldChg chg="del">
        <pc:chgData name="Akhmad Hady Amrullah" userId="5ffc50ed-2c08-499b-a686-c73e74c70faa" providerId="ADAL" clId="{D0EDCB93-E3EF-54EB-A067-E54F5A767382}" dt="2025-09-16T15:48:41.149" v="1230" actId="2696"/>
        <pc:sldMkLst>
          <pc:docMk/>
          <pc:sldMk cId="2661250458" sldId="2147475422"/>
        </pc:sldMkLst>
      </pc:sldChg>
      <pc:sldChg chg="del">
        <pc:chgData name="Akhmad Hady Amrullah" userId="5ffc50ed-2c08-499b-a686-c73e74c70faa" providerId="ADAL" clId="{D0EDCB93-E3EF-54EB-A067-E54F5A767382}" dt="2025-09-16T15:48:41.185" v="1233" actId="2696"/>
        <pc:sldMkLst>
          <pc:docMk/>
          <pc:sldMk cId="83282788" sldId="2147475426"/>
        </pc:sldMkLst>
      </pc:sldChg>
      <pc:sldChg chg="del">
        <pc:chgData name="Akhmad Hady Amrullah" userId="5ffc50ed-2c08-499b-a686-c73e74c70faa" providerId="ADAL" clId="{D0EDCB93-E3EF-54EB-A067-E54F5A767382}" dt="2025-09-16T15:48:41.283" v="1244" actId="2696"/>
        <pc:sldMkLst>
          <pc:docMk/>
          <pc:sldMk cId="3412690538" sldId="2147475427"/>
        </pc:sldMkLst>
      </pc:sldChg>
      <pc:sldChg chg="del">
        <pc:chgData name="Akhmad Hady Amrullah" userId="5ffc50ed-2c08-499b-a686-c73e74c70faa" providerId="ADAL" clId="{D0EDCB93-E3EF-54EB-A067-E54F5A767382}" dt="2025-09-16T15:48:41.173" v="1232" actId="2696"/>
        <pc:sldMkLst>
          <pc:docMk/>
          <pc:sldMk cId="2989299411" sldId="2147475428"/>
        </pc:sldMkLst>
      </pc:sldChg>
      <pc:sldChg chg="modSp mod">
        <pc:chgData name="Akhmad Hady Amrullah" userId="5ffc50ed-2c08-499b-a686-c73e74c70faa" providerId="ADAL" clId="{D0EDCB93-E3EF-54EB-A067-E54F5A767382}" dt="2025-09-16T15:00:52.413" v="119" actId="1076"/>
        <pc:sldMkLst>
          <pc:docMk/>
          <pc:sldMk cId="3857367503" sldId="2147475429"/>
        </pc:sldMkLst>
        <pc:spChg chg="mod">
          <ac:chgData name="Akhmad Hady Amrullah" userId="5ffc50ed-2c08-499b-a686-c73e74c70faa" providerId="ADAL" clId="{D0EDCB93-E3EF-54EB-A067-E54F5A767382}" dt="2025-09-16T15:00:52.413" v="119" actId="1076"/>
          <ac:spMkLst>
            <pc:docMk/>
            <pc:sldMk cId="3857367503" sldId="2147475429"/>
            <ac:spMk id="8" creationId="{286BD761-D2C7-6090-1721-346955201758}"/>
          </ac:spMkLst>
        </pc:spChg>
      </pc:sldChg>
      <pc:sldChg chg="del">
        <pc:chgData name="Akhmad Hady Amrullah" userId="5ffc50ed-2c08-499b-a686-c73e74c70faa" providerId="ADAL" clId="{D0EDCB93-E3EF-54EB-A067-E54F5A767382}" dt="2025-09-16T15:48:42.009" v="1254" actId="2696"/>
        <pc:sldMkLst>
          <pc:docMk/>
          <pc:sldMk cId="1121506643" sldId="2147475430"/>
        </pc:sldMkLst>
      </pc:sldChg>
      <pc:sldChg chg="ord">
        <pc:chgData name="Akhmad Hady Amrullah" userId="5ffc50ed-2c08-499b-a686-c73e74c70faa" providerId="ADAL" clId="{D0EDCB93-E3EF-54EB-A067-E54F5A767382}" dt="2025-09-16T15:52:44.528" v="1258" actId="20578"/>
        <pc:sldMkLst>
          <pc:docMk/>
          <pc:sldMk cId="1809376090" sldId="2147475431"/>
        </pc:sldMkLst>
      </pc:sldChg>
      <pc:sldChg chg="modSp mod">
        <pc:chgData name="Akhmad Hady Amrullah" userId="5ffc50ed-2c08-499b-a686-c73e74c70faa" providerId="ADAL" clId="{D0EDCB93-E3EF-54EB-A067-E54F5A767382}" dt="2025-09-16T15:53:51.233" v="1284" actId="20577"/>
        <pc:sldMkLst>
          <pc:docMk/>
          <pc:sldMk cId="818736107" sldId="2147475432"/>
        </pc:sldMkLst>
        <pc:spChg chg="mod">
          <ac:chgData name="Akhmad Hady Amrullah" userId="5ffc50ed-2c08-499b-a686-c73e74c70faa" providerId="ADAL" clId="{D0EDCB93-E3EF-54EB-A067-E54F5A767382}" dt="2025-09-16T15:53:51.233" v="1284" actId="20577"/>
          <ac:spMkLst>
            <pc:docMk/>
            <pc:sldMk cId="818736107" sldId="2147475432"/>
            <ac:spMk id="8" creationId="{A27A5EE6-3D1F-4508-7B2C-AFBCBA2C5371}"/>
          </ac:spMkLst>
        </pc:spChg>
      </pc:sldChg>
      <pc:sldChg chg="del">
        <pc:chgData name="Akhmad Hady Amrullah" userId="5ffc50ed-2c08-499b-a686-c73e74c70faa" providerId="ADAL" clId="{D0EDCB93-E3EF-54EB-A067-E54F5A767382}" dt="2025-09-16T15:44:27.725" v="1009" actId="2696"/>
        <pc:sldMkLst>
          <pc:docMk/>
          <pc:sldMk cId="437807558" sldId="2147475444"/>
        </pc:sldMkLst>
      </pc:sldChg>
      <pc:sldChg chg="modSp mod">
        <pc:chgData name="Akhmad Hady Amrullah" userId="5ffc50ed-2c08-499b-a686-c73e74c70faa" providerId="ADAL" clId="{D0EDCB93-E3EF-54EB-A067-E54F5A767382}" dt="2025-09-16T15:42:16.106" v="904" actId="20577"/>
        <pc:sldMkLst>
          <pc:docMk/>
          <pc:sldMk cId="3059824709" sldId="2147475445"/>
        </pc:sldMkLst>
        <pc:spChg chg="mod">
          <ac:chgData name="Akhmad Hady Amrullah" userId="5ffc50ed-2c08-499b-a686-c73e74c70faa" providerId="ADAL" clId="{D0EDCB93-E3EF-54EB-A067-E54F5A767382}" dt="2025-09-16T15:42:16.106" v="904" actId="20577"/>
          <ac:spMkLst>
            <pc:docMk/>
            <pc:sldMk cId="3059824709" sldId="2147475445"/>
            <ac:spMk id="8" creationId="{7A7E16EB-1B18-54B4-B609-7B9230E0C774}"/>
          </ac:spMkLst>
        </pc:spChg>
      </pc:sldChg>
      <pc:sldChg chg="modSp mod">
        <pc:chgData name="Akhmad Hady Amrullah" userId="5ffc50ed-2c08-499b-a686-c73e74c70faa" providerId="ADAL" clId="{D0EDCB93-E3EF-54EB-A067-E54F5A767382}" dt="2025-09-16T15:42:59.319" v="936" actId="20577"/>
        <pc:sldMkLst>
          <pc:docMk/>
          <pc:sldMk cId="317006793" sldId="2147475448"/>
        </pc:sldMkLst>
        <pc:spChg chg="mod">
          <ac:chgData name="Akhmad Hady Amrullah" userId="5ffc50ed-2c08-499b-a686-c73e74c70faa" providerId="ADAL" clId="{D0EDCB93-E3EF-54EB-A067-E54F5A767382}" dt="2025-09-16T15:42:59.319" v="936" actId="20577"/>
          <ac:spMkLst>
            <pc:docMk/>
            <pc:sldMk cId="317006793" sldId="2147475448"/>
            <ac:spMk id="8" creationId="{87ED94F9-F681-C841-B23B-0DBB02FBC9B4}"/>
          </ac:spMkLst>
        </pc:spChg>
      </pc:sldChg>
      <pc:sldChg chg="modSp mod">
        <pc:chgData name="Akhmad Hady Amrullah" userId="5ffc50ed-2c08-499b-a686-c73e74c70faa" providerId="ADAL" clId="{D0EDCB93-E3EF-54EB-A067-E54F5A767382}" dt="2025-09-16T15:43:45.321" v="1008" actId="1076"/>
        <pc:sldMkLst>
          <pc:docMk/>
          <pc:sldMk cId="1626825566" sldId="2147475449"/>
        </pc:sldMkLst>
        <pc:spChg chg="mod">
          <ac:chgData name="Akhmad Hady Amrullah" userId="5ffc50ed-2c08-499b-a686-c73e74c70faa" providerId="ADAL" clId="{D0EDCB93-E3EF-54EB-A067-E54F5A767382}" dt="2025-09-16T15:43:45.321" v="1008" actId="1076"/>
          <ac:spMkLst>
            <pc:docMk/>
            <pc:sldMk cId="1626825566" sldId="2147475449"/>
            <ac:spMk id="8" creationId="{3C570085-BC16-0799-476C-24C5A3AC6CE1}"/>
          </ac:spMkLst>
        </pc:spChg>
      </pc:sldChg>
      <pc:sldChg chg="add">
        <pc:chgData name="Akhmad Hady Amrullah" userId="5ffc50ed-2c08-499b-a686-c73e74c70faa" providerId="ADAL" clId="{D0EDCB93-E3EF-54EB-A067-E54F5A767382}" dt="2025-09-16T14:48:05.026" v="23" actId="2890"/>
        <pc:sldMkLst>
          <pc:docMk/>
          <pc:sldMk cId="2527002746" sldId="2147475451"/>
        </pc:sldMkLst>
      </pc:sldChg>
      <pc:sldChg chg="addSp delSp modSp add mod">
        <pc:chgData name="Akhmad Hady Amrullah" userId="5ffc50ed-2c08-499b-a686-c73e74c70faa" providerId="ADAL" clId="{D0EDCB93-E3EF-54EB-A067-E54F5A767382}" dt="2025-09-16T15:38:31.145" v="821" actId="478"/>
        <pc:sldMkLst>
          <pc:docMk/>
          <pc:sldMk cId="232898012" sldId="2147475456"/>
        </pc:sldMkLst>
        <pc:spChg chg="add del mod">
          <ac:chgData name="Akhmad Hady Amrullah" userId="5ffc50ed-2c08-499b-a686-c73e74c70faa" providerId="ADAL" clId="{D0EDCB93-E3EF-54EB-A067-E54F5A767382}" dt="2025-09-16T15:38:31.145" v="821" actId="478"/>
          <ac:spMkLst>
            <pc:docMk/>
            <pc:sldMk cId="232898012" sldId="2147475456"/>
            <ac:spMk id="6" creationId="{8E6EFDC1-1040-138E-CC2D-C3648CC6F8BA}"/>
          </ac:spMkLst>
        </pc:spChg>
      </pc:sldChg>
      <pc:sldChg chg="add">
        <pc:chgData name="Akhmad Hady Amrullah" userId="5ffc50ed-2c08-499b-a686-c73e74c70faa" providerId="ADAL" clId="{D0EDCB93-E3EF-54EB-A067-E54F5A767382}" dt="2025-09-16T14:58:15.660" v="92"/>
        <pc:sldMkLst>
          <pc:docMk/>
          <pc:sldMk cId="3401902465" sldId="2147475457"/>
        </pc:sldMkLst>
      </pc:sldChg>
      <pc:sldChg chg="addSp modSp add mod">
        <pc:chgData name="Akhmad Hady Amrullah" userId="5ffc50ed-2c08-499b-a686-c73e74c70faa" providerId="ADAL" clId="{D0EDCB93-E3EF-54EB-A067-E54F5A767382}" dt="2025-09-16T15:40:00.200" v="844" actId="1076"/>
        <pc:sldMkLst>
          <pc:docMk/>
          <pc:sldMk cId="3272472443" sldId="2147475458"/>
        </pc:sldMkLst>
        <pc:spChg chg="add mod">
          <ac:chgData name="Akhmad Hady Amrullah" userId="5ffc50ed-2c08-499b-a686-c73e74c70faa" providerId="ADAL" clId="{D0EDCB93-E3EF-54EB-A067-E54F5A767382}" dt="2025-09-16T15:40:00.200" v="844" actId="1076"/>
          <ac:spMkLst>
            <pc:docMk/>
            <pc:sldMk cId="3272472443" sldId="2147475458"/>
            <ac:spMk id="10" creationId="{1ED78A1C-3EA7-42F9-3D10-5FDBF24BE02A}"/>
          </ac:spMkLst>
        </pc:spChg>
      </pc:sldChg>
      <pc:sldChg chg="addSp modSp add mod">
        <pc:chgData name="Akhmad Hady Amrullah" userId="5ffc50ed-2c08-499b-a686-c73e74c70faa" providerId="ADAL" clId="{D0EDCB93-E3EF-54EB-A067-E54F5A767382}" dt="2025-09-16T15:36:49.980" v="791" actId="1076"/>
        <pc:sldMkLst>
          <pc:docMk/>
          <pc:sldMk cId="1541183077" sldId="2147475459"/>
        </pc:sldMkLst>
        <pc:spChg chg="add mod">
          <ac:chgData name="Akhmad Hady Amrullah" userId="5ffc50ed-2c08-499b-a686-c73e74c70faa" providerId="ADAL" clId="{D0EDCB93-E3EF-54EB-A067-E54F5A767382}" dt="2025-09-16T15:07:41.347" v="322" actId="1076"/>
          <ac:spMkLst>
            <pc:docMk/>
            <pc:sldMk cId="1541183077" sldId="2147475459"/>
            <ac:spMk id="5" creationId="{1D805E84-65E4-24BB-750B-44A675DE809F}"/>
          </ac:spMkLst>
        </pc:spChg>
        <pc:spChg chg="add mod">
          <ac:chgData name="Akhmad Hady Amrullah" userId="5ffc50ed-2c08-499b-a686-c73e74c70faa" providerId="ADAL" clId="{D0EDCB93-E3EF-54EB-A067-E54F5A767382}" dt="2025-09-16T15:36:49.980" v="791" actId="1076"/>
          <ac:spMkLst>
            <pc:docMk/>
            <pc:sldMk cId="1541183077" sldId="2147475459"/>
            <ac:spMk id="6" creationId="{30FBEC45-3B4E-3546-A7EB-4030280E27C6}"/>
          </ac:spMkLst>
        </pc:spChg>
        <pc:spChg chg="mod">
          <ac:chgData name="Akhmad Hady Amrullah" userId="5ffc50ed-2c08-499b-a686-c73e74c70faa" providerId="ADAL" clId="{D0EDCB93-E3EF-54EB-A067-E54F5A767382}" dt="2025-09-16T15:07:32.409" v="321" actId="1076"/>
          <ac:spMkLst>
            <pc:docMk/>
            <pc:sldMk cId="1541183077" sldId="2147475459"/>
            <ac:spMk id="745" creationId="{4ED2D119-E9B6-4110-D175-B84DE9CDB08C}"/>
          </ac:spMkLst>
        </pc:spChg>
      </pc:sldChg>
      <pc:sldChg chg="addSp delSp modSp add mod">
        <pc:chgData name="Akhmad Hady Amrullah" userId="5ffc50ed-2c08-499b-a686-c73e74c70faa" providerId="ADAL" clId="{D0EDCB93-E3EF-54EB-A067-E54F5A767382}" dt="2025-09-16T15:33:57.610" v="767" actId="20577"/>
        <pc:sldMkLst>
          <pc:docMk/>
          <pc:sldMk cId="2006309251" sldId="2147475460"/>
        </pc:sldMkLst>
        <pc:spChg chg="mod">
          <ac:chgData name="Akhmad Hady Amrullah" userId="5ffc50ed-2c08-499b-a686-c73e74c70faa" providerId="ADAL" clId="{D0EDCB93-E3EF-54EB-A067-E54F5A767382}" dt="2025-09-16T15:33:57.610" v="767" actId="20577"/>
          <ac:spMkLst>
            <pc:docMk/>
            <pc:sldMk cId="2006309251" sldId="2147475460"/>
            <ac:spMk id="5" creationId="{9D0F9B96-ECEE-05F0-B4CB-739AB214B7FF}"/>
          </ac:spMkLst>
        </pc:spChg>
        <pc:spChg chg="add mod">
          <ac:chgData name="Akhmad Hady Amrullah" userId="5ffc50ed-2c08-499b-a686-c73e74c70faa" providerId="ADAL" clId="{D0EDCB93-E3EF-54EB-A067-E54F5A767382}" dt="2025-09-16T15:16:50.938" v="663" actId="1076"/>
          <ac:spMkLst>
            <pc:docMk/>
            <pc:sldMk cId="2006309251" sldId="2147475460"/>
            <ac:spMk id="6" creationId="{FCAE08AE-1068-C7DE-97ED-BC51DB5AF549}"/>
          </ac:spMkLst>
        </pc:spChg>
        <pc:spChg chg="add mod">
          <ac:chgData name="Akhmad Hady Amrullah" userId="5ffc50ed-2c08-499b-a686-c73e74c70faa" providerId="ADAL" clId="{D0EDCB93-E3EF-54EB-A067-E54F5A767382}" dt="2025-09-16T15:28:23.867" v="738" actId="1076"/>
          <ac:spMkLst>
            <pc:docMk/>
            <pc:sldMk cId="2006309251" sldId="2147475460"/>
            <ac:spMk id="9" creationId="{29D7FC1C-9DBC-7EA2-63A9-45153EC37EDE}"/>
          </ac:spMkLst>
        </pc:spChg>
        <pc:spChg chg="add mod">
          <ac:chgData name="Akhmad Hady Amrullah" userId="5ffc50ed-2c08-499b-a686-c73e74c70faa" providerId="ADAL" clId="{D0EDCB93-E3EF-54EB-A067-E54F5A767382}" dt="2025-09-16T15:30:06.603" v="751" actId="693"/>
          <ac:spMkLst>
            <pc:docMk/>
            <pc:sldMk cId="2006309251" sldId="2147475460"/>
            <ac:spMk id="14" creationId="{420986A5-AFA6-1AE1-5C92-E90CEB9459C6}"/>
          </ac:spMkLst>
        </pc:spChg>
        <pc:spChg chg="add mod">
          <ac:chgData name="Akhmad Hady Amrullah" userId="5ffc50ed-2c08-499b-a686-c73e74c70faa" providerId="ADAL" clId="{D0EDCB93-E3EF-54EB-A067-E54F5A767382}" dt="2025-09-16T15:30:20.594" v="755" actId="14100"/>
          <ac:spMkLst>
            <pc:docMk/>
            <pc:sldMk cId="2006309251" sldId="2147475460"/>
            <ac:spMk id="15" creationId="{A5E4898A-E478-8CA7-99A8-194706A7B59F}"/>
          </ac:spMkLst>
        </pc:spChg>
        <pc:spChg chg="del">
          <ac:chgData name="Akhmad Hady Amrullah" userId="5ffc50ed-2c08-499b-a686-c73e74c70faa" providerId="ADAL" clId="{D0EDCB93-E3EF-54EB-A067-E54F5A767382}" dt="2025-09-16T15:08:52.975" v="382" actId="478"/>
          <ac:spMkLst>
            <pc:docMk/>
            <pc:sldMk cId="2006309251" sldId="2147475460"/>
            <ac:spMk id="17" creationId="{E095FF33-77B7-791A-9155-7FFE69E9B639}"/>
          </ac:spMkLst>
        </pc:spChg>
        <pc:spChg chg="del">
          <ac:chgData name="Akhmad Hady Amrullah" userId="5ffc50ed-2c08-499b-a686-c73e74c70faa" providerId="ADAL" clId="{D0EDCB93-E3EF-54EB-A067-E54F5A767382}" dt="2025-09-16T15:08:52.975" v="382" actId="478"/>
          <ac:spMkLst>
            <pc:docMk/>
            <pc:sldMk cId="2006309251" sldId="2147475460"/>
            <ac:spMk id="23" creationId="{7E50D25D-DDFC-1F53-7ED7-D9763BE839F0}"/>
          </ac:spMkLst>
        </pc:spChg>
        <pc:spChg chg="del">
          <ac:chgData name="Akhmad Hady Amrullah" userId="5ffc50ed-2c08-499b-a686-c73e74c70faa" providerId="ADAL" clId="{D0EDCB93-E3EF-54EB-A067-E54F5A767382}" dt="2025-09-16T15:08:52.975" v="382" actId="478"/>
          <ac:spMkLst>
            <pc:docMk/>
            <pc:sldMk cId="2006309251" sldId="2147475460"/>
            <ac:spMk id="41" creationId="{3AA9A292-1BBD-CB44-5DDC-6AFCC42017FE}"/>
          </ac:spMkLst>
        </pc:spChg>
        <pc:spChg chg="del">
          <ac:chgData name="Akhmad Hady Amrullah" userId="5ffc50ed-2c08-499b-a686-c73e74c70faa" providerId="ADAL" clId="{D0EDCB93-E3EF-54EB-A067-E54F5A767382}" dt="2025-09-16T15:08:52.975" v="382" actId="478"/>
          <ac:spMkLst>
            <pc:docMk/>
            <pc:sldMk cId="2006309251" sldId="2147475460"/>
            <ac:spMk id="42" creationId="{87DEB79D-7253-7F2C-5AB5-AEE2E9FBF18D}"/>
          </ac:spMkLst>
        </pc:spChg>
        <pc:spChg chg="del">
          <ac:chgData name="Akhmad Hady Amrullah" userId="5ffc50ed-2c08-499b-a686-c73e74c70faa" providerId="ADAL" clId="{D0EDCB93-E3EF-54EB-A067-E54F5A767382}" dt="2025-09-16T15:08:52.975" v="382" actId="478"/>
          <ac:spMkLst>
            <pc:docMk/>
            <pc:sldMk cId="2006309251" sldId="2147475460"/>
            <ac:spMk id="45" creationId="{BE7BDA48-083B-3627-ACF5-3BB84A73FA03}"/>
          </ac:spMkLst>
        </pc:spChg>
        <pc:spChg chg="del">
          <ac:chgData name="Akhmad Hady Amrullah" userId="5ffc50ed-2c08-499b-a686-c73e74c70faa" providerId="ADAL" clId="{D0EDCB93-E3EF-54EB-A067-E54F5A767382}" dt="2025-09-16T15:08:52.975" v="382" actId="478"/>
          <ac:spMkLst>
            <pc:docMk/>
            <pc:sldMk cId="2006309251" sldId="2147475460"/>
            <ac:spMk id="46" creationId="{8E81CE03-4F3A-86D3-BDD5-8F21F1E4A5BC}"/>
          </ac:spMkLst>
        </pc:spChg>
        <pc:spChg chg="del">
          <ac:chgData name="Akhmad Hady Amrullah" userId="5ffc50ed-2c08-499b-a686-c73e74c70faa" providerId="ADAL" clId="{D0EDCB93-E3EF-54EB-A067-E54F5A767382}" dt="2025-09-16T15:09:00.730" v="383" actId="478"/>
          <ac:spMkLst>
            <pc:docMk/>
            <pc:sldMk cId="2006309251" sldId="2147475460"/>
            <ac:spMk id="672" creationId="{C9520BA9-7391-A520-3563-A8D098AD26D2}"/>
          </ac:spMkLst>
        </pc:spChg>
        <pc:spChg chg="del">
          <ac:chgData name="Akhmad Hady Amrullah" userId="5ffc50ed-2c08-499b-a686-c73e74c70faa" providerId="ADAL" clId="{D0EDCB93-E3EF-54EB-A067-E54F5A767382}" dt="2025-09-16T15:08:52.975" v="382" actId="478"/>
          <ac:spMkLst>
            <pc:docMk/>
            <pc:sldMk cId="2006309251" sldId="2147475460"/>
            <ac:spMk id="673" creationId="{3B07909E-8C7B-0514-E7DC-71E4A4A4FCD3}"/>
          </ac:spMkLst>
        </pc:spChg>
        <pc:spChg chg="del">
          <ac:chgData name="Akhmad Hady Amrullah" userId="5ffc50ed-2c08-499b-a686-c73e74c70faa" providerId="ADAL" clId="{D0EDCB93-E3EF-54EB-A067-E54F5A767382}" dt="2025-09-16T15:09:14.152" v="424" actId="478"/>
          <ac:spMkLst>
            <pc:docMk/>
            <pc:sldMk cId="2006309251" sldId="2147475460"/>
            <ac:spMk id="691" creationId="{AAF3E016-7BDC-C32A-7DC5-B6C2030392C6}"/>
          </ac:spMkLst>
        </pc:spChg>
        <pc:spChg chg="mod">
          <ac:chgData name="Akhmad Hady Amrullah" userId="5ffc50ed-2c08-499b-a686-c73e74c70faa" providerId="ADAL" clId="{D0EDCB93-E3EF-54EB-A067-E54F5A767382}" dt="2025-09-16T15:08:28.536" v="381" actId="20577"/>
          <ac:spMkLst>
            <pc:docMk/>
            <pc:sldMk cId="2006309251" sldId="2147475460"/>
            <ac:spMk id="699" creationId="{DAC0B4B8-9BEA-7998-B827-4C9BAE78B551}"/>
          </ac:spMkLst>
        </pc:spChg>
        <pc:spChg chg="del">
          <ac:chgData name="Akhmad Hady Amrullah" userId="5ffc50ed-2c08-499b-a686-c73e74c70faa" providerId="ADAL" clId="{D0EDCB93-E3EF-54EB-A067-E54F5A767382}" dt="2025-09-16T15:09:14.152" v="424" actId="478"/>
          <ac:spMkLst>
            <pc:docMk/>
            <pc:sldMk cId="2006309251" sldId="2147475460"/>
            <ac:spMk id="711" creationId="{F582D278-8310-28DA-DE3E-D5F5F592C4B5}"/>
          </ac:spMkLst>
        </pc:spChg>
        <pc:spChg chg="del">
          <ac:chgData name="Akhmad Hady Amrullah" userId="5ffc50ed-2c08-499b-a686-c73e74c70faa" providerId="ADAL" clId="{D0EDCB93-E3EF-54EB-A067-E54F5A767382}" dt="2025-09-16T15:09:16.767" v="425" actId="478"/>
          <ac:spMkLst>
            <pc:docMk/>
            <pc:sldMk cId="2006309251" sldId="2147475460"/>
            <ac:spMk id="727" creationId="{7443A716-17E5-E181-DC5F-2987B085F461}"/>
          </ac:spMkLst>
        </pc:spChg>
        <pc:spChg chg="mod">
          <ac:chgData name="Akhmad Hady Amrullah" userId="5ffc50ed-2c08-499b-a686-c73e74c70faa" providerId="ADAL" clId="{D0EDCB93-E3EF-54EB-A067-E54F5A767382}" dt="2025-09-16T15:16:50.938" v="663" actId="1076"/>
          <ac:spMkLst>
            <pc:docMk/>
            <pc:sldMk cId="2006309251" sldId="2147475460"/>
            <ac:spMk id="736" creationId="{63E874A5-CA20-8F78-3537-057178F3170D}"/>
          </ac:spMkLst>
        </pc:spChg>
        <pc:spChg chg="del">
          <ac:chgData name="Akhmad Hady Amrullah" userId="5ffc50ed-2c08-499b-a686-c73e74c70faa" providerId="ADAL" clId="{D0EDCB93-E3EF-54EB-A067-E54F5A767382}" dt="2025-09-16T15:08:52.975" v="382" actId="478"/>
          <ac:spMkLst>
            <pc:docMk/>
            <pc:sldMk cId="2006309251" sldId="2147475460"/>
            <ac:spMk id="745" creationId="{0A357F44-AD70-0484-BE55-EEA00835EC5C}"/>
          </ac:spMkLst>
        </pc:spChg>
        <pc:grpChg chg="del">
          <ac:chgData name="Akhmad Hady Amrullah" userId="5ffc50ed-2c08-499b-a686-c73e74c70faa" providerId="ADAL" clId="{D0EDCB93-E3EF-54EB-A067-E54F5A767382}" dt="2025-09-16T15:09:14.152" v="424" actId="478"/>
          <ac:grpSpMkLst>
            <pc:docMk/>
            <pc:sldMk cId="2006309251" sldId="2147475460"/>
            <ac:grpSpMk id="676" creationId="{D13479FB-3E42-ACA8-B954-0BC2D5720439}"/>
          </ac:grpSpMkLst>
        </pc:grpChg>
        <pc:grpChg chg="del">
          <ac:chgData name="Akhmad Hady Amrullah" userId="5ffc50ed-2c08-499b-a686-c73e74c70faa" providerId="ADAL" clId="{D0EDCB93-E3EF-54EB-A067-E54F5A767382}" dt="2025-09-16T15:09:14.152" v="424" actId="478"/>
          <ac:grpSpMkLst>
            <pc:docMk/>
            <pc:sldMk cId="2006309251" sldId="2147475460"/>
            <ac:grpSpMk id="692" creationId="{987B4456-A630-C683-5240-DDF41D34D81B}"/>
          </ac:grpSpMkLst>
        </pc:grpChg>
        <pc:grpChg chg="del">
          <ac:chgData name="Akhmad Hady Amrullah" userId="5ffc50ed-2c08-499b-a686-c73e74c70faa" providerId="ADAL" clId="{D0EDCB93-E3EF-54EB-A067-E54F5A767382}" dt="2025-09-16T15:09:14.152" v="424" actId="478"/>
          <ac:grpSpMkLst>
            <pc:docMk/>
            <pc:sldMk cId="2006309251" sldId="2147475460"/>
            <ac:grpSpMk id="712" creationId="{AEB3D23A-9F5E-94A6-F15D-AA7F4D053E1F}"/>
          </ac:grpSpMkLst>
        </pc:grpChg>
        <pc:picChg chg="add mod">
          <ac:chgData name="Akhmad Hady Amrullah" userId="5ffc50ed-2c08-499b-a686-c73e74c70faa" providerId="ADAL" clId="{D0EDCB93-E3EF-54EB-A067-E54F5A767382}" dt="2025-09-16T15:28:20.030" v="737" actId="1076"/>
          <ac:picMkLst>
            <pc:docMk/>
            <pc:sldMk cId="2006309251" sldId="2147475460"/>
            <ac:picMk id="11" creationId="{7DADC7A7-FA8F-C93D-FAA0-03647F568AA3}"/>
          </ac:picMkLst>
        </pc:picChg>
        <pc:picChg chg="add mod">
          <ac:chgData name="Akhmad Hady Amrullah" userId="5ffc50ed-2c08-499b-a686-c73e74c70faa" providerId="ADAL" clId="{D0EDCB93-E3EF-54EB-A067-E54F5A767382}" dt="2025-09-16T15:29:11.132" v="745" actId="1076"/>
          <ac:picMkLst>
            <pc:docMk/>
            <pc:sldMk cId="2006309251" sldId="2147475460"/>
            <ac:picMk id="13" creationId="{E7A1FC53-6428-CD28-157C-98FC528F11ED}"/>
          </ac:picMkLst>
        </pc:picChg>
        <pc:picChg chg="del">
          <ac:chgData name="Akhmad Hady Amrullah" userId="5ffc50ed-2c08-499b-a686-c73e74c70faa" providerId="ADAL" clId="{D0EDCB93-E3EF-54EB-A067-E54F5A767382}" dt="2025-09-16T15:08:52.975" v="382" actId="478"/>
          <ac:picMkLst>
            <pc:docMk/>
            <pc:sldMk cId="2006309251" sldId="2147475460"/>
            <ac:picMk id="19" creationId="{CDAF2920-196E-61B8-D740-E3E2704EC6D0}"/>
          </ac:picMkLst>
        </pc:picChg>
        <pc:picChg chg="del">
          <ac:chgData name="Akhmad Hady Amrullah" userId="5ffc50ed-2c08-499b-a686-c73e74c70faa" providerId="ADAL" clId="{D0EDCB93-E3EF-54EB-A067-E54F5A767382}" dt="2025-09-16T15:08:52.975" v="382" actId="478"/>
          <ac:picMkLst>
            <pc:docMk/>
            <pc:sldMk cId="2006309251" sldId="2147475460"/>
            <ac:picMk id="35" creationId="{AA1A453A-9DD2-F77A-037D-4A72714521E0}"/>
          </ac:picMkLst>
        </pc:picChg>
        <pc:picChg chg="del">
          <ac:chgData name="Akhmad Hady Amrullah" userId="5ffc50ed-2c08-499b-a686-c73e74c70faa" providerId="ADAL" clId="{D0EDCB93-E3EF-54EB-A067-E54F5A767382}" dt="2025-09-16T15:09:14.152" v="424" actId="478"/>
          <ac:picMkLst>
            <pc:docMk/>
            <pc:sldMk cId="2006309251" sldId="2147475460"/>
            <ac:picMk id="738" creationId="{065C0EFD-81AA-433C-0AF3-A1CD713948A5}"/>
          </ac:picMkLst>
        </pc:picChg>
        <pc:picChg chg="del">
          <ac:chgData name="Akhmad Hady Amrullah" userId="5ffc50ed-2c08-499b-a686-c73e74c70faa" providerId="ADAL" clId="{D0EDCB93-E3EF-54EB-A067-E54F5A767382}" dt="2025-09-16T15:09:14.152" v="424" actId="478"/>
          <ac:picMkLst>
            <pc:docMk/>
            <pc:sldMk cId="2006309251" sldId="2147475460"/>
            <ac:picMk id="740" creationId="{3EC660AF-7C6C-BB80-9ED6-AD035D557C12}"/>
          </ac:picMkLst>
        </pc:picChg>
        <pc:picChg chg="del">
          <ac:chgData name="Akhmad Hady Amrullah" userId="5ffc50ed-2c08-499b-a686-c73e74c70faa" providerId="ADAL" clId="{D0EDCB93-E3EF-54EB-A067-E54F5A767382}" dt="2025-09-16T15:09:14.152" v="424" actId="478"/>
          <ac:picMkLst>
            <pc:docMk/>
            <pc:sldMk cId="2006309251" sldId="2147475460"/>
            <ac:picMk id="742" creationId="{E77B4CD9-F0AD-AFDB-ACAD-B0D4515E21B7}"/>
          </ac:picMkLst>
        </pc:picChg>
        <pc:picChg chg="mod">
          <ac:chgData name="Akhmad Hady Amrullah" userId="5ffc50ed-2c08-499b-a686-c73e74c70faa" providerId="ADAL" clId="{D0EDCB93-E3EF-54EB-A067-E54F5A767382}" dt="2025-09-16T15:16:50.938" v="663" actId="1076"/>
          <ac:picMkLst>
            <pc:docMk/>
            <pc:sldMk cId="2006309251" sldId="2147475460"/>
            <ac:picMk id="744" creationId="{EE941465-C745-B1B2-9DA7-6A46B44EF382}"/>
          </ac:picMkLst>
        </pc:picChg>
        <pc:cxnChg chg="add mod">
          <ac:chgData name="Akhmad Hady Amrullah" userId="5ffc50ed-2c08-499b-a686-c73e74c70faa" providerId="ADAL" clId="{D0EDCB93-E3EF-54EB-A067-E54F5A767382}" dt="2025-09-16T15:28:14.683" v="736" actId="1076"/>
          <ac:cxnSpMkLst>
            <pc:docMk/>
            <pc:sldMk cId="2006309251" sldId="2147475460"/>
            <ac:cxnSpMk id="8" creationId="{C2CDADF5-01B8-8596-7936-A52601ABF869}"/>
          </ac:cxnSpMkLst>
        </pc:cxnChg>
        <pc:cxnChg chg="del">
          <ac:chgData name="Akhmad Hady Amrullah" userId="5ffc50ed-2c08-499b-a686-c73e74c70faa" providerId="ADAL" clId="{D0EDCB93-E3EF-54EB-A067-E54F5A767382}" dt="2025-09-16T15:09:14.152" v="424" actId="478"/>
          <ac:cxnSpMkLst>
            <pc:docMk/>
            <pc:sldMk cId="2006309251" sldId="2147475460"/>
            <ac:cxnSpMk id="728" creationId="{238827A4-AD59-B0FE-5B96-3BAB5905CE2D}"/>
          </ac:cxnSpMkLst>
        </pc:cxnChg>
        <pc:cxnChg chg="del">
          <ac:chgData name="Akhmad Hady Amrullah" userId="5ffc50ed-2c08-499b-a686-c73e74c70faa" providerId="ADAL" clId="{D0EDCB93-E3EF-54EB-A067-E54F5A767382}" dt="2025-09-16T15:09:14.152" v="424" actId="478"/>
          <ac:cxnSpMkLst>
            <pc:docMk/>
            <pc:sldMk cId="2006309251" sldId="2147475460"/>
            <ac:cxnSpMk id="732" creationId="{73B37D79-2558-6C39-B6D9-84483F04F279}"/>
          </ac:cxnSpMkLst>
        </pc:cxnChg>
        <pc:cxnChg chg="del mod">
          <ac:chgData name="Akhmad Hady Amrullah" userId="5ffc50ed-2c08-499b-a686-c73e74c70faa" providerId="ADAL" clId="{D0EDCB93-E3EF-54EB-A067-E54F5A767382}" dt="2025-09-16T15:09:18.719" v="426" actId="478"/>
          <ac:cxnSpMkLst>
            <pc:docMk/>
            <pc:sldMk cId="2006309251" sldId="2147475460"/>
            <ac:cxnSpMk id="734" creationId="{34726CB4-48CB-64DD-A874-0961FA24748C}"/>
          </ac:cxnSpMkLst>
        </pc:cxnChg>
      </pc:sldChg>
      <pc:sldChg chg="delSp modSp add del mod">
        <pc:chgData name="Akhmad Hady Amrullah" userId="5ffc50ed-2c08-499b-a686-c73e74c70faa" providerId="ADAL" clId="{D0EDCB93-E3EF-54EB-A067-E54F5A767382}" dt="2025-09-16T15:52:33.209" v="1257" actId="2696"/>
        <pc:sldMkLst>
          <pc:docMk/>
          <pc:sldMk cId="1612011127" sldId="2147475461"/>
        </pc:sldMkLst>
        <pc:spChg chg="del">
          <ac:chgData name="Akhmad Hady Amrullah" userId="5ffc50ed-2c08-499b-a686-c73e74c70faa" providerId="ADAL" clId="{D0EDCB93-E3EF-54EB-A067-E54F5A767382}" dt="2025-09-16T15:46:00.106" v="1049" actId="478"/>
          <ac:spMkLst>
            <pc:docMk/>
            <pc:sldMk cId="1612011127" sldId="2147475461"/>
            <ac:spMk id="5" creationId="{088FAA15-FD5B-8364-FE17-BBA43D60642E}"/>
          </ac:spMkLst>
        </pc:spChg>
        <pc:spChg chg="del">
          <ac:chgData name="Akhmad Hady Amrullah" userId="5ffc50ed-2c08-499b-a686-c73e74c70faa" providerId="ADAL" clId="{D0EDCB93-E3EF-54EB-A067-E54F5A767382}" dt="2025-09-16T15:46:00.106" v="1049" actId="478"/>
          <ac:spMkLst>
            <pc:docMk/>
            <pc:sldMk cId="1612011127" sldId="2147475461"/>
            <ac:spMk id="6" creationId="{E4C46784-98D8-F69B-9A30-13E6A4903490}"/>
          </ac:spMkLst>
        </pc:spChg>
        <pc:spChg chg="del">
          <ac:chgData name="Akhmad Hady Amrullah" userId="5ffc50ed-2c08-499b-a686-c73e74c70faa" providerId="ADAL" clId="{D0EDCB93-E3EF-54EB-A067-E54F5A767382}" dt="2025-09-16T15:46:00.106" v="1049" actId="478"/>
          <ac:spMkLst>
            <pc:docMk/>
            <pc:sldMk cId="1612011127" sldId="2147475461"/>
            <ac:spMk id="9" creationId="{78A803E3-8E45-82A2-4F66-374FE43A3D82}"/>
          </ac:spMkLst>
        </pc:spChg>
        <pc:spChg chg="del">
          <ac:chgData name="Akhmad Hady Amrullah" userId="5ffc50ed-2c08-499b-a686-c73e74c70faa" providerId="ADAL" clId="{D0EDCB93-E3EF-54EB-A067-E54F5A767382}" dt="2025-09-16T15:46:00.106" v="1049" actId="478"/>
          <ac:spMkLst>
            <pc:docMk/>
            <pc:sldMk cId="1612011127" sldId="2147475461"/>
            <ac:spMk id="14" creationId="{F149E1E9-74E8-E8DD-7FA0-71147F810B0B}"/>
          </ac:spMkLst>
        </pc:spChg>
        <pc:spChg chg="del">
          <ac:chgData name="Akhmad Hady Amrullah" userId="5ffc50ed-2c08-499b-a686-c73e74c70faa" providerId="ADAL" clId="{D0EDCB93-E3EF-54EB-A067-E54F5A767382}" dt="2025-09-16T15:46:00.106" v="1049" actId="478"/>
          <ac:spMkLst>
            <pc:docMk/>
            <pc:sldMk cId="1612011127" sldId="2147475461"/>
            <ac:spMk id="15" creationId="{90482DF0-8400-8C4C-A2A1-FB554B8CC1D5}"/>
          </ac:spMkLst>
        </pc:spChg>
        <pc:spChg chg="mod">
          <ac:chgData name="Akhmad Hady Amrullah" userId="5ffc50ed-2c08-499b-a686-c73e74c70faa" providerId="ADAL" clId="{D0EDCB93-E3EF-54EB-A067-E54F5A767382}" dt="2025-09-16T15:45:55.602" v="1048" actId="20577"/>
          <ac:spMkLst>
            <pc:docMk/>
            <pc:sldMk cId="1612011127" sldId="2147475461"/>
            <ac:spMk id="699" creationId="{21DF840F-AE28-14B1-1FA6-73A853AFA169}"/>
          </ac:spMkLst>
        </pc:spChg>
        <pc:spChg chg="del">
          <ac:chgData name="Akhmad Hady Amrullah" userId="5ffc50ed-2c08-499b-a686-c73e74c70faa" providerId="ADAL" clId="{D0EDCB93-E3EF-54EB-A067-E54F5A767382}" dt="2025-09-16T15:46:00.106" v="1049" actId="478"/>
          <ac:spMkLst>
            <pc:docMk/>
            <pc:sldMk cId="1612011127" sldId="2147475461"/>
            <ac:spMk id="736" creationId="{154D4276-4140-6A8D-5BBA-7AF35B5C82F5}"/>
          </ac:spMkLst>
        </pc:spChg>
        <pc:picChg chg="del">
          <ac:chgData name="Akhmad Hady Amrullah" userId="5ffc50ed-2c08-499b-a686-c73e74c70faa" providerId="ADAL" clId="{D0EDCB93-E3EF-54EB-A067-E54F5A767382}" dt="2025-09-16T15:46:00.106" v="1049" actId="478"/>
          <ac:picMkLst>
            <pc:docMk/>
            <pc:sldMk cId="1612011127" sldId="2147475461"/>
            <ac:picMk id="11" creationId="{73BC5FD8-2DEE-5C90-E7A8-46225EDED1BD}"/>
          </ac:picMkLst>
        </pc:picChg>
        <pc:picChg chg="del">
          <ac:chgData name="Akhmad Hady Amrullah" userId="5ffc50ed-2c08-499b-a686-c73e74c70faa" providerId="ADAL" clId="{D0EDCB93-E3EF-54EB-A067-E54F5A767382}" dt="2025-09-16T15:46:00.106" v="1049" actId="478"/>
          <ac:picMkLst>
            <pc:docMk/>
            <pc:sldMk cId="1612011127" sldId="2147475461"/>
            <ac:picMk id="13" creationId="{53FCA142-BFFD-84C6-B771-829D64FD595E}"/>
          </ac:picMkLst>
        </pc:picChg>
        <pc:picChg chg="del">
          <ac:chgData name="Akhmad Hady Amrullah" userId="5ffc50ed-2c08-499b-a686-c73e74c70faa" providerId="ADAL" clId="{D0EDCB93-E3EF-54EB-A067-E54F5A767382}" dt="2025-09-16T15:46:00.106" v="1049" actId="478"/>
          <ac:picMkLst>
            <pc:docMk/>
            <pc:sldMk cId="1612011127" sldId="2147475461"/>
            <ac:picMk id="744" creationId="{31C36E4C-7FA9-A9AF-CC27-21C610FCD0B8}"/>
          </ac:picMkLst>
        </pc:picChg>
        <pc:cxnChg chg="del">
          <ac:chgData name="Akhmad Hady Amrullah" userId="5ffc50ed-2c08-499b-a686-c73e74c70faa" providerId="ADAL" clId="{D0EDCB93-E3EF-54EB-A067-E54F5A767382}" dt="2025-09-16T15:46:00.106" v="1049" actId="478"/>
          <ac:cxnSpMkLst>
            <pc:docMk/>
            <pc:sldMk cId="1612011127" sldId="2147475461"/>
            <ac:cxnSpMk id="8" creationId="{6AFA1770-9A82-D20C-F041-ECBC32A6003A}"/>
          </ac:cxnSpMkLst>
        </pc:cxnChg>
      </pc:sldChg>
      <pc:sldChg chg="modSp add mod">
        <pc:chgData name="Akhmad Hady Amrullah" userId="5ffc50ed-2c08-499b-a686-c73e74c70faa" providerId="ADAL" clId="{D0EDCB93-E3EF-54EB-A067-E54F5A767382}" dt="2025-09-16T15:48:20.739" v="1226" actId="1076"/>
        <pc:sldMkLst>
          <pc:docMk/>
          <pc:sldMk cId="2123260823" sldId="2147475462"/>
        </pc:sldMkLst>
        <pc:spChg chg="mod">
          <ac:chgData name="Akhmad Hady Amrullah" userId="5ffc50ed-2c08-499b-a686-c73e74c70faa" providerId="ADAL" clId="{D0EDCB93-E3EF-54EB-A067-E54F5A767382}" dt="2025-09-16T15:48:20.739" v="1226" actId="1076"/>
          <ac:spMkLst>
            <pc:docMk/>
            <pc:sldMk cId="2123260823" sldId="2147475462"/>
            <ac:spMk id="8" creationId="{406BC4DA-DB45-65D2-C068-FC25293632FC}"/>
          </ac:spMkLst>
        </pc:spChg>
      </pc:sldChg>
      <pc:sldMasterChg chg="del">
        <pc:chgData name="Akhmad Hady Amrullah" userId="5ffc50ed-2c08-499b-a686-c73e74c70faa" providerId="ADAL" clId="{D0EDCB93-E3EF-54EB-A067-E54F5A767382}" dt="2025-09-16T15:48:42.063" v="1256" actId="2696"/>
        <pc:sldMasterMkLst>
          <pc:docMk/>
          <pc:sldMasterMk cId="2794894896" sldId="2147483850"/>
        </pc:sldMasterMkLst>
      </pc:sldMasterChg>
      <pc:sldMasterChg chg="del">
        <pc:chgData name="Akhmad Hady Amrullah" userId="5ffc50ed-2c08-499b-a686-c73e74c70faa" providerId="ADAL" clId="{D0EDCB93-E3EF-54EB-A067-E54F5A767382}" dt="2025-09-16T15:48:41.871" v="1250" actId="2696"/>
        <pc:sldMasterMkLst>
          <pc:docMk/>
          <pc:sldMasterMk cId="3922459787" sldId="2147483931"/>
        </pc:sldMasterMkLst>
      </pc:sldMasterChg>
      <pc:sldMasterChg chg="del">
        <pc:chgData name="Akhmad Hady Amrullah" userId="5ffc50ed-2c08-499b-a686-c73e74c70faa" providerId="ADAL" clId="{D0EDCB93-E3EF-54EB-A067-E54F5A767382}" dt="2025-09-16T15:48:41.130" v="1228" actId="2696"/>
        <pc:sldMasterMkLst>
          <pc:docMk/>
          <pc:sldMasterMk cId="2281692880" sldId="2147484082"/>
        </pc:sldMasterMkLst>
      </pc:sldMasterChg>
      <pc:sldMasterChg chg="del">
        <pc:chgData name="Akhmad Hady Amrullah" userId="5ffc50ed-2c08-499b-a686-c73e74c70faa" providerId="ADAL" clId="{D0EDCB93-E3EF-54EB-A067-E54F5A767382}" dt="2025-09-16T15:48:41.899" v="1252" actId="2696"/>
        <pc:sldMasterMkLst>
          <pc:docMk/>
          <pc:sldMasterMk cId="817733950" sldId="2147484143"/>
        </pc:sldMasterMkLst>
      </pc:sldMasterChg>
    </pc:docChg>
  </pc:docChgLst>
  <pc:docChgLst>
    <pc:chgData name="Akhmad Hady Amrullah" userId="5ffc50ed-2c08-499b-a686-c73e74c70faa" providerId="ADAL" clId="{F8ADAE7D-340B-4B79-8C65-D2C598D8C7E4}"/>
    <pc:docChg chg="addSld delSld modSld sldOrd">
      <pc:chgData name="Akhmad Hady Amrullah" userId="5ffc50ed-2c08-499b-a686-c73e74c70faa" providerId="ADAL" clId="{F8ADAE7D-340B-4B79-8C65-D2C598D8C7E4}" dt="2025-02-10T02:56:45.094" v="68" actId="47"/>
      <pc:docMkLst>
        <pc:docMk/>
      </pc:docMkLst>
      <pc:sldChg chg="add">
        <pc:chgData name="Akhmad Hady Amrullah" userId="5ffc50ed-2c08-499b-a686-c73e74c70faa" providerId="ADAL" clId="{F8ADAE7D-340B-4B79-8C65-D2C598D8C7E4}" dt="2025-02-10T02:56:04.338" v="67"/>
        <pc:sldMkLst>
          <pc:docMk/>
          <pc:sldMk cId="0" sldId="264"/>
        </pc:sldMkLst>
      </pc:sldChg>
      <pc:sldChg chg="del">
        <pc:chgData name="Akhmad Hady Amrullah" userId="5ffc50ed-2c08-499b-a686-c73e74c70faa" providerId="ADAL" clId="{F8ADAE7D-340B-4B79-8C65-D2C598D8C7E4}" dt="2025-02-10T02:53:54.624" v="64" actId="47"/>
        <pc:sldMkLst>
          <pc:docMk/>
          <pc:sldMk cId="3679268017" sldId="277"/>
        </pc:sldMkLst>
      </pc:sldChg>
      <pc:sldChg chg="del">
        <pc:chgData name="Akhmad Hady Amrullah" userId="5ffc50ed-2c08-499b-a686-c73e74c70faa" providerId="ADAL" clId="{F8ADAE7D-340B-4B79-8C65-D2C598D8C7E4}" dt="2025-02-10T02:48:19.329" v="0" actId="47"/>
        <pc:sldMkLst>
          <pc:docMk/>
          <pc:sldMk cId="2738489754" sldId="339"/>
        </pc:sldMkLst>
      </pc:sldChg>
      <pc:sldChg chg="modSp mod">
        <pc:chgData name="Akhmad Hady Amrullah" userId="5ffc50ed-2c08-499b-a686-c73e74c70faa" providerId="ADAL" clId="{F8ADAE7D-340B-4B79-8C65-D2C598D8C7E4}" dt="2025-02-10T02:50:09.955" v="44" actId="207"/>
        <pc:sldMkLst>
          <pc:docMk/>
          <pc:sldMk cId="1111954026" sldId="840"/>
        </pc:sldMkLst>
      </pc:sldChg>
      <pc:sldChg chg="del">
        <pc:chgData name="Akhmad Hady Amrullah" userId="5ffc50ed-2c08-499b-a686-c73e74c70faa" providerId="ADAL" clId="{F8ADAE7D-340B-4B79-8C65-D2C598D8C7E4}" dt="2025-02-10T02:53:47.298" v="63" actId="47"/>
        <pc:sldMkLst>
          <pc:docMk/>
          <pc:sldMk cId="2773801869" sldId="2403"/>
        </pc:sldMkLst>
      </pc:sldChg>
      <pc:sldChg chg="modSp mod">
        <pc:chgData name="Akhmad Hady Amrullah" userId="5ffc50ed-2c08-499b-a686-c73e74c70faa" providerId="ADAL" clId="{F8ADAE7D-340B-4B79-8C65-D2C598D8C7E4}" dt="2025-02-10T02:52:36.884" v="62" actId="20577"/>
        <pc:sldMkLst>
          <pc:docMk/>
          <pc:sldMk cId="3608751351" sldId="2783"/>
        </pc:sldMkLst>
      </pc:sldChg>
      <pc:sldChg chg="del">
        <pc:chgData name="Akhmad Hady Amrullah" userId="5ffc50ed-2c08-499b-a686-c73e74c70faa" providerId="ADAL" clId="{F8ADAE7D-340B-4B79-8C65-D2C598D8C7E4}" dt="2025-02-10T02:48:31.816" v="1" actId="47"/>
        <pc:sldMkLst>
          <pc:docMk/>
          <pc:sldMk cId="3475075098" sldId="2824"/>
        </pc:sldMkLst>
      </pc:sldChg>
      <pc:sldChg chg="del">
        <pc:chgData name="Akhmad Hady Amrullah" userId="5ffc50ed-2c08-499b-a686-c73e74c70faa" providerId="ADAL" clId="{F8ADAE7D-340B-4B79-8C65-D2C598D8C7E4}" dt="2025-02-10T02:48:31.816" v="1" actId="47"/>
        <pc:sldMkLst>
          <pc:docMk/>
          <pc:sldMk cId="1044822146" sldId="7163"/>
        </pc:sldMkLst>
      </pc:sldChg>
      <pc:sldChg chg="del">
        <pc:chgData name="Akhmad Hady Amrullah" userId="5ffc50ed-2c08-499b-a686-c73e74c70faa" providerId="ADAL" clId="{F8ADAE7D-340B-4B79-8C65-D2C598D8C7E4}" dt="2025-02-10T02:48:31.816" v="1" actId="47"/>
        <pc:sldMkLst>
          <pc:docMk/>
          <pc:sldMk cId="781343479" sldId="2147377869"/>
        </pc:sldMkLst>
      </pc:sldChg>
      <pc:sldChg chg="del">
        <pc:chgData name="Akhmad Hady Amrullah" userId="5ffc50ed-2c08-499b-a686-c73e74c70faa" providerId="ADAL" clId="{F8ADAE7D-340B-4B79-8C65-D2C598D8C7E4}" dt="2025-02-10T02:48:31.816" v="1" actId="47"/>
        <pc:sldMkLst>
          <pc:docMk/>
          <pc:sldMk cId="3755899811" sldId="2147377870"/>
        </pc:sldMkLst>
      </pc:sldChg>
      <pc:sldChg chg="del">
        <pc:chgData name="Akhmad Hady Amrullah" userId="5ffc50ed-2c08-499b-a686-c73e74c70faa" providerId="ADAL" clId="{F8ADAE7D-340B-4B79-8C65-D2C598D8C7E4}" dt="2025-02-10T02:56:45.094" v="68" actId="47"/>
        <pc:sldMkLst>
          <pc:docMk/>
          <pc:sldMk cId="4189735553" sldId="2147378112"/>
        </pc:sldMkLst>
      </pc:sldChg>
      <pc:sldChg chg="del">
        <pc:chgData name="Akhmad Hady Amrullah" userId="5ffc50ed-2c08-499b-a686-c73e74c70faa" providerId="ADAL" clId="{F8ADAE7D-340B-4B79-8C65-D2C598D8C7E4}" dt="2025-02-10T02:53:47.298" v="63" actId="47"/>
        <pc:sldMkLst>
          <pc:docMk/>
          <pc:sldMk cId="3019308693" sldId="2147378114"/>
        </pc:sldMkLst>
      </pc:sldChg>
      <pc:sldChg chg="del">
        <pc:chgData name="Akhmad Hady Amrullah" userId="5ffc50ed-2c08-499b-a686-c73e74c70faa" providerId="ADAL" clId="{F8ADAE7D-340B-4B79-8C65-D2C598D8C7E4}" dt="2025-02-10T02:53:47.298" v="63" actId="47"/>
        <pc:sldMkLst>
          <pc:docMk/>
          <pc:sldMk cId="1786238143" sldId="2147378115"/>
        </pc:sldMkLst>
      </pc:sldChg>
      <pc:sldChg chg="ord">
        <pc:chgData name="Akhmad Hady Amrullah" userId="5ffc50ed-2c08-499b-a686-c73e74c70faa" providerId="ADAL" clId="{F8ADAE7D-340B-4B79-8C65-D2C598D8C7E4}" dt="2025-02-10T02:53:59.457" v="66"/>
        <pc:sldMkLst>
          <pc:docMk/>
          <pc:sldMk cId="2670209247" sldId="2147378116"/>
        </pc:sldMkLst>
      </pc:sldChg>
      <pc:sldChg chg="del">
        <pc:chgData name="Akhmad Hady Amrullah" userId="5ffc50ed-2c08-499b-a686-c73e74c70faa" providerId="ADAL" clId="{F8ADAE7D-340B-4B79-8C65-D2C598D8C7E4}" dt="2025-02-10T02:53:54.624" v="64" actId="47"/>
        <pc:sldMkLst>
          <pc:docMk/>
          <pc:sldMk cId="1803438951" sldId="2147378117"/>
        </pc:sldMkLst>
      </pc:sldChg>
      <pc:sldChg chg="del">
        <pc:chgData name="Akhmad Hady Amrullah" userId="5ffc50ed-2c08-499b-a686-c73e74c70faa" providerId="ADAL" clId="{F8ADAE7D-340B-4B79-8C65-D2C598D8C7E4}" dt="2025-02-10T02:53:54.624" v="64" actId="47"/>
        <pc:sldMkLst>
          <pc:docMk/>
          <pc:sldMk cId="2720443456" sldId="2147379794"/>
        </pc:sldMkLst>
      </pc:sldChg>
      <pc:sldChg chg="add">
        <pc:chgData name="Akhmad Hady Amrullah" userId="5ffc50ed-2c08-499b-a686-c73e74c70faa" providerId="ADAL" clId="{F8ADAE7D-340B-4B79-8C65-D2C598D8C7E4}" dt="2025-02-10T02:56:04.338" v="67"/>
        <pc:sldMkLst>
          <pc:docMk/>
          <pc:sldMk cId="2661250458" sldId="2147475422"/>
        </pc:sldMkLst>
      </pc:sldChg>
      <pc:sldChg chg="add">
        <pc:chgData name="Akhmad Hady Amrullah" userId="5ffc50ed-2c08-499b-a686-c73e74c70faa" providerId="ADAL" clId="{F8ADAE7D-340B-4B79-8C65-D2C598D8C7E4}" dt="2025-02-10T02:56:04.338" v="67"/>
        <pc:sldMkLst>
          <pc:docMk/>
          <pc:sldMk cId="2886062340" sldId="2147475423"/>
        </pc:sldMkLst>
      </pc:sldChg>
      <pc:sldChg chg="add">
        <pc:chgData name="Akhmad Hady Amrullah" userId="5ffc50ed-2c08-499b-a686-c73e74c70faa" providerId="ADAL" clId="{F8ADAE7D-340B-4B79-8C65-D2C598D8C7E4}" dt="2025-02-10T02:56:04.338" v="67"/>
        <pc:sldMkLst>
          <pc:docMk/>
          <pc:sldMk cId="2099589735" sldId="2147475424"/>
        </pc:sldMkLst>
      </pc:sldChg>
      <pc:sldChg chg="add">
        <pc:chgData name="Akhmad Hady Amrullah" userId="5ffc50ed-2c08-499b-a686-c73e74c70faa" providerId="ADAL" clId="{F8ADAE7D-340B-4B79-8C65-D2C598D8C7E4}" dt="2025-02-10T02:56:04.338" v="67"/>
        <pc:sldMkLst>
          <pc:docMk/>
          <pc:sldMk cId="1107415187" sldId="2147475425"/>
        </pc:sldMkLst>
      </pc:sldChg>
      <pc:sldChg chg="del">
        <pc:chgData name="Akhmad Hady Amrullah" userId="5ffc50ed-2c08-499b-a686-c73e74c70faa" providerId="ADAL" clId="{F8ADAE7D-340B-4B79-8C65-D2C598D8C7E4}" dt="2025-02-10T02:53:54.624" v="64" actId="47"/>
        <pc:sldMkLst>
          <pc:docMk/>
          <pc:sldMk cId="871657508" sldId="2147475426"/>
        </pc:sldMkLst>
      </pc:sldChg>
      <pc:sldMasterChg chg="delSldLayout">
        <pc:chgData name="Akhmad Hady Amrullah" userId="5ffc50ed-2c08-499b-a686-c73e74c70faa" providerId="ADAL" clId="{F8ADAE7D-340B-4B79-8C65-D2C598D8C7E4}" dt="2025-02-10T02:53:47.298" v="63" actId="47"/>
        <pc:sldMasterMkLst>
          <pc:docMk/>
          <pc:sldMasterMk cId="2794894896" sldId="2147483850"/>
        </pc:sldMasterMkLst>
        <pc:sldLayoutChg chg="del">
          <pc:chgData name="Akhmad Hady Amrullah" userId="5ffc50ed-2c08-499b-a686-c73e74c70faa" providerId="ADAL" clId="{F8ADAE7D-340B-4B79-8C65-D2C598D8C7E4}" dt="2025-02-10T02:48:31.816" v="1" actId="47"/>
          <pc:sldLayoutMkLst>
            <pc:docMk/>
            <pc:sldMasterMk cId="2794894896" sldId="2147483850"/>
            <pc:sldLayoutMk cId="3845770225" sldId="2147483863"/>
          </pc:sldLayoutMkLst>
        </pc:sldLayoutChg>
        <pc:sldLayoutChg chg="del">
          <pc:chgData name="Akhmad Hady Amrullah" userId="5ffc50ed-2c08-499b-a686-c73e74c70faa" providerId="ADAL" clId="{F8ADAE7D-340B-4B79-8C65-D2C598D8C7E4}" dt="2025-02-10T02:53:47.298" v="63" actId="47"/>
          <pc:sldLayoutMkLst>
            <pc:docMk/>
            <pc:sldMasterMk cId="2794894896" sldId="2147483850"/>
            <pc:sldLayoutMk cId="1691844495" sldId="2147484143"/>
          </pc:sldLayoutMkLst>
        </pc:sldLayoutChg>
      </pc:sldMasterChg>
    </pc:docChg>
  </pc:docChgLst>
  <pc:docChgLst>
    <pc:chgData name="Akhmad Hady Amrullah" userId="5ffc50ed-2c08-499b-a686-c73e74c70faa" providerId="ADAL" clId="{F1545A01-E2E4-0340-9B14-8C970FB8F533}"/>
    <pc:docChg chg="undo custSel addSld delSld modSld sldOrd">
      <pc:chgData name="Akhmad Hady Amrullah" userId="5ffc50ed-2c08-499b-a686-c73e74c70faa" providerId="ADAL" clId="{F1545A01-E2E4-0340-9B14-8C970FB8F533}" dt="2025-05-22T05:39:50.649" v="238" actId="1038"/>
      <pc:docMkLst>
        <pc:docMk/>
      </pc:docMkLst>
      <pc:sldChg chg="modSp add del mod">
        <pc:chgData name="Akhmad Hady Amrullah" userId="5ffc50ed-2c08-499b-a686-c73e74c70faa" providerId="ADAL" clId="{F1545A01-E2E4-0340-9B14-8C970FB8F533}" dt="2025-05-22T05:17:32.777" v="74" actId="1076"/>
        <pc:sldMkLst>
          <pc:docMk/>
          <pc:sldMk cId="0" sldId="257"/>
        </pc:sldMkLst>
      </pc:sldChg>
      <pc:sldChg chg="modSp add del mod">
        <pc:chgData name="Akhmad Hady Amrullah" userId="5ffc50ed-2c08-499b-a686-c73e74c70faa" providerId="ADAL" clId="{F1545A01-E2E4-0340-9B14-8C970FB8F533}" dt="2025-05-22T05:17:47.319" v="75" actId="1076"/>
        <pc:sldMkLst>
          <pc:docMk/>
          <pc:sldMk cId="0" sldId="258"/>
        </pc:sldMkLst>
      </pc:sldChg>
      <pc:sldChg chg="modSp mod">
        <pc:chgData name="Akhmad Hady Amrullah" userId="5ffc50ed-2c08-499b-a686-c73e74c70faa" providerId="ADAL" clId="{F1545A01-E2E4-0340-9B14-8C970FB8F533}" dt="2025-05-22T05:39:50.649" v="238" actId="1038"/>
        <pc:sldMkLst>
          <pc:docMk/>
          <pc:sldMk cId="0" sldId="266"/>
        </pc:sldMkLst>
      </pc:sldChg>
      <pc:sldChg chg="modSp add del mod">
        <pc:chgData name="Akhmad Hady Amrullah" userId="5ffc50ed-2c08-499b-a686-c73e74c70faa" providerId="ADAL" clId="{F1545A01-E2E4-0340-9B14-8C970FB8F533}" dt="2025-05-22T05:27:28.130" v="82" actId="2696"/>
        <pc:sldMkLst>
          <pc:docMk/>
          <pc:sldMk cId="0" sldId="267"/>
        </pc:sldMkLst>
      </pc:sldChg>
      <pc:sldChg chg="add del">
        <pc:chgData name="Akhmad Hady Amrullah" userId="5ffc50ed-2c08-499b-a686-c73e74c70faa" providerId="ADAL" clId="{F1545A01-E2E4-0340-9B14-8C970FB8F533}" dt="2025-05-22T05:27:28.220" v="84" actId="2696"/>
        <pc:sldMkLst>
          <pc:docMk/>
          <pc:sldMk cId="0" sldId="269"/>
        </pc:sldMkLst>
      </pc:sldChg>
      <pc:sldChg chg="modSp add del mod">
        <pc:chgData name="Akhmad Hady Amrullah" userId="5ffc50ed-2c08-499b-a686-c73e74c70faa" providerId="ADAL" clId="{F1545A01-E2E4-0340-9B14-8C970FB8F533}" dt="2025-05-22T05:27:28.236" v="85" actId="2696"/>
        <pc:sldMkLst>
          <pc:docMk/>
          <pc:sldMk cId="0" sldId="270"/>
        </pc:sldMkLst>
      </pc:sldChg>
      <pc:sldChg chg="add">
        <pc:chgData name="Akhmad Hady Amrullah" userId="5ffc50ed-2c08-499b-a686-c73e74c70faa" providerId="ADAL" clId="{F1545A01-E2E4-0340-9B14-8C970FB8F533}" dt="2025-05-22T05:34:55.487" v="91"/>
        <pc:sldMkLst>
          <pc:docMk/>
          <pc:sldMk cId="419420193" sldId="276"/>
        </pc:sldMkLst>
      </pc:sldChg>
      <pc:sldChg chg="add ord">
        <pc:chgData name="Akhmad Hady Amrullah" userId="5ffc50ed-2c08-499b-a686-c73e74c70faa" providerId="ADAL" clId="{F1545A01-E2E4-0340-9B14-8C970FB8F533}" dt="2025-05-22T05:27:35.690" v="87" actId="20578"/>
        <pc:sldMkLst>
          <pc:docMk/>
          <pc:sldMk cId="0" sldId="280"/>
        </pc:sldMkLst>
      </pc:sldChg>
      <pc:sldChg chg="add">
        <pc:chgData name="Akhmad Hady Amrullah" userId="5ffc50ed-2c08-499b-a686-c73e74c70faa" providerId="ADAL" clId="{F1545A01-E2E4-0340-9B14-8C970FB8F533}" dt="2025-05-22T05:27:31.126" v="86"/>
        <pc:sldMkLst>
          <pc:docMk/>
          <pc:sldMk cId="0" sldId="281"/>
        </pc:sldMkLst>
      </pc:sldChg>
      <pc:sldChg chg="add">
        <pc:chgData name="Akhmad Hady Amrullah" userId="5ffc50ed-2c08-499b-a686-c73e74c70faa" providerId="ADAL" clId="{F1545A01-E2E4-0340-9B14-8C970FB8F533}" dt="2025-05-22T05:27:31.126" v="86"/>
        <pc:sldMkLst>
          <pc:docMk/>
          <pc:sldMk cId="0" sldId="282"/>
        </pc:sldMkLst>
      </pc:sldChg>
      <pc:sldChg chg="add">
        <pc:chgData name="Akhmad Hady Amrullah" userId="5ffc50ed-2c08-499b-a686-c73e74c70faa" providerId="ADAL" clId="{F1545A01-E2E4-0340-9B14-8C970FB8F533}" dt="2025-05-22T05:27:31.126" v="86"/>
        <pc:sldMkLst>
          <pc:docMk/>
          <pc:sldMk cId="0" sldId="283"/>
        </pc:sldMkLst>
      </pc:sldChg>
      <pc:sldChg chg="add">
        <pc:chgData name="Akhmad Hady Amrullah" userId="5ffc50ed-2c08-499b-a686-c73e74c70faa" providerId="ADAL" clId="{F1545A01-E2E4-0340-9B14-8C970FB8F533}" dt="2025-05-22T05:29:20.894" v="89"/>
        <pc:sldMkLst>
          <pc:docMk/>
          <pc:sldMk cId="0" sldId="298"/>
        </pc:sldMkLst>
      </pc:sldChg>
      <pc:sldChg chg="add">
        <pc:chgData name="Akhmad Hady Amrullah" userId="5ffc50ed-2c08-499b-a686-c73e74c70faa" providerId="ADAL" clId="{F1545A01-E2E4-0340-9B14-8C970FB8F533}" dt="2025-05-22T05:29:20.894" v="89"/>
        <pc:sldMkLst>
          <pc:docMk/>
          <pc:sldMk cId="0" sldId="299"/>
        </pc:sldMkLst>
      </pc:sldChg>
      <pc:sldChg chg="add del">
        <pc:chgData name="Akhmad Hady Amrullah" userId="5ffc50ed-2c08-499b-a686-c73e74c70faa" providerId="ADAL" clId="{F1545A01-E2E4-0340-9B14-8C970FB8F533}" dt="2025-05-22T05:30:27.001" v="90" actId="2696"/>
        <pc:sldMkLst>
          <pc:docMk/>
          <pc:sldMk cId="0" sldId="301"/>
        </pc:sldMkLst>
      </pc:sldChg>
      <pc:sldChg chg="del">
        <pc:chgData name="Akhmad Hady Amrullah" userId="5ffc50ed-2c08-499b-a686-c73e74c70faa" providerId="ADAL" clId="{F1545A01-E2E4-0340-9B14-8C970FB8F533}" dt="2025-05-22T05:36:29.534" v="102" actId="2696"/>
        <pc:sldMkLst>
          <pc:docMk/>
          <pc:sldMk cId="3383173101" sldId="2398"/>
        </pc:sldMkLst>
      </pc:sldChg>
      <pc:sldChg chg="modSp mod">
        <pc:chgData name="Akhmad Hady Amrullah" userId="5ffc50ed-2c08-499b-a686-c73e74c70faa" providerId="ADAL" clId="{F1545A01-E2E4-0340-9B14-8C970FB8F533}" dt="2025-05-22T05:09:59.787" v="7" actId="14100"/>
        <pc:sldMkLst>
          <pc:docMk/>
          <pc:sldMk cId="3608751351" sldId="2783"/>
        </pc:sldMkLst>
      </pc:sldChg>
      <pc:sldChg chg="del">
        <pc:chgData name="Akhmad Hady Amrullah" userId="5ffc50ed-2c08-499b-a686-c73e74c70faa" providerId="ADAL" clId="{F1545A01-E2E4-0340-9B14-8C970FB8F533}" dt="2025-05-22T05:36:16.618" v="101" actId="2696"/>
        <pc:sldMkLst>
          <pc:docMk/>
          <pc:sldMk cId="2683791685" sldId="7164"/>
        </pc:sldMkLst>
      </pc:sldChg>
      <pc:sldChg chg="modSp mod">
        <pc:chgData name="Akhmad Hady Amrullah" userId="5ffc50ed-2c08-499b-a686-c73e74c70faa" providerId="ADAL" clId="{F1545A01-E2E4-0340-9B14-8C970FB8F533}" dt="2025-05-22T05:13:37.151" v="68" actId="20577"/>
        <pc:sldMkLst>
          <pc:docMk/>
          <pc:sldMk cId="1479866512" sldId="2147377567"/>
        </pc:sldMkLst>
      </pc:sldChg>
      <pc:sldChg chg="add">
        <pc:chgData name="Akhmad Hady Amrullah" userId="5ffc50ed-2c08-499b-a686-c73e74c70faa" providerId="ADAL" clId="{F1545A01-E2E4-0340-9B14-8C970FB8F533}" dt="2025-05-22T05:34:55.487" v="91"/>
        <pc:sldMkLst>
          <pc:docMk/>
          <pc:sldMk cId="0" sldId="2147377611"/>
        </pc:sldMkLst>
      </pc:sldChg>
      <pc:sldChg chg="add">
        <pc:chgData name="Akhmad Hady Amrullah" userId="5ffc50ed-2c08-499b-a686-c73e74c70faa" providerId="ADAL" clId="{F1545A01-E2E4-0340-9B14-8C970FB8F533}" dt="2025-05-22T05:34:55.487" v="91"/>
        <pc:sldMkLst>
          <pc:docMk/>
          <pc:sldMk cId="2054997526" sldId="2147377612"/>
        </pc:sldMkLst>
      </pc:sldChg>
      <pc:sldChg chg="add">
        <pc:chgData name="Akhmad Hady Amrullah" userId="5ffc50ed-2c08-499b-a686-c73e74c70faa" providerId="ADAL" clId="{F1545A01-E2E4-0340-9B14-8C970FB8F533}" dt="2025-05-22T05:34:55.487" v="91"/>
        <pc:sldMkLst>
          <pc:docMk/>
          <pc:sldMk cId="451684777" sldId="2147377613"/>
        </pc:sldMkLst>
      </pc:sldChg>
      <pc:sldChg chg="add">
        <pc:chgData name="Akhmad Hady Amrullah" userId="5ffc50ed-2c08-499b-a686-c73e74c70faa" providerId="ADAL" clId="{F1545A01-E2E4-0340-9B14-8C970FB8F533}" dt="2025-05-22T05:34:55.487" v="91"/>
        <pc:sldMkLst>
          <pc:docMk/>
          <pc:sldMk cId="4131948394" sldId="2147377614"/>
        </pc:sldMkLst>
      </pc:sldChg>
      <pc:sldChg chg="add">
        <pc:chgData name="Akhmad Hady Amrullah" userId="5ffc50ed-2c08-499b-a686-c73e74c70faa" providerId="ADAL" clId="{F1545A01-E2E4-0340-9B14-8C970FB8F533}" dt="2025-05-22T05:34:55.487" v="91"/>
        <pc:sldMkLst>
          <pc:docMk/>
          <pc:sldMk cId="928363165" sldId="2147377615"/>
        </pc:sldMkLst>
      </pc:sldChg>
      <pc:sldChg chg="del">
        <pc:chgData name="Akhmad Hady Amrullah" userId="5ffc50ed-2c08-499b-a686-c73e74c70faa" providerId="ADAL" clId="{F1545A01-E2E4-0340-9B14-8C970FB8F533}" dt="2025-05-22T05:13:11.230" v="57" actId="2696"/>
        <pc:sldMkLst>
          <pc:docMk/>
          <pc:sldMk cId="793956081" sldId="2147378108"/>
        </pc:sldMkLst>
      </pc:sldChg>
      <pc:sldChg chg="modSp mod">
        <pc:chgData name="Akhmad Hady Amrullah" userId="5ffc50ed-2c08-499b-a686-c73e74c70faa" providerId="ADAL" clId="{F1545A01-E2E4-0340-9B14-8C970FB8F533}" dt="2025-05-22T05:36:45.134" v="103" actId="20577"/>
        <pc:sldMkLst>
          <pc:docMk/>
          <pc:sldMk cId="2003791881" sldId="2147378113"/>
        </pc:sldMkLst>
      </pc:sldChg>
      <pc:sldChg chg="del">
        <pc:chgData name="Akhmad Hady Amrullah" userId="5ffc50ed-2c08-499b-a686-c73e74c70faa" providerId="ADAL" clId="{F1545A01-E2E4-0340-9B14-8C970FB8F533}" dt="2025-05-22T05:13:11.233" v="58" actId="2696"/>
        <pc:sldMkLst>
          <pc:docMk/>
          <pc:sldMk cId="2886062340" sldId="2147475423"/>
        </pc:sldMkLst>
      </pc:sldChg>
      <pc:sldChg chg="del">
        <pc:chgData name="Akhmad Hady Amrullah" userId="5ffc50ed-2c08-499b-a686-c73e74c70faa" providerId="ADAL" clId="{F1545A01-E2E4-0340-9B14-8C970FB8F533}" dt="2025-05-22T05:13:11.215" v="56" actId="2696"/>
        <pc:sldMkLst>
          <pc:docMk/>
          <pc:sldMk cId="2099589735" sldId="2147475424"/>
        </pc:sldMkLst>
      </pc:sldChg>
      <pc:sldChg chg="del">
        <pc:chgData name="Akhmad Hady Amrullah" userId="5ffc50ed-2c08-499b-a686-c73e74c70faa" providerId="ADAL" clId="{F1545A01-E2E4-0340-9B14-8C970FB8F533}" dt="2025-05-22T05:13:11.206" v="55" actId="2696"/>
        <pc:sldMkLst>
          <pc:docMk/>
          <pc:sldMk cId="1107415187" sldId="2147475425"/>
        </pc:sldMkLst>
      </pc:sldChg>
      <pc:sldChg chg="modSp add mod ord">
        <pc:chgData name="Akhmad Hady Amrullah" userId="5ffc50ed-2c08-499b-a686-c73e74c70faa" providerId="ADAL" clId="{F1545A01-E2E4-0340-9B14-8C970FB8F533}" dt="2025-05-22T05:12:17.418" v="54" actId="20578"/>
        <pc:sldMkLst>
          <pc:docMk/>
          <pc:sldMk cId="83282788" sldId="2147475426"/>
        </pc:sldMkLst>
      </pc:sldChg>
      <pc:sldChg chg="add del">
        <pc:chgData name="Akhmad Hady Amrullah" userId="5ffc50ed-2c08-499b-a686-c73e74c70faa" providerId="ADAL" clId="{F1545A01-E2E4-0340-9B14-8C970FB8F533}" dt="2025-05-22T05:27:49.962" v="88" actId="2696"/>
        <pc:sldMkLst>
          <pc:docMk/>
          <pc:sldMk cId="0" sldId="2147475427"/>
        </pc:sldMkLst>
      </pc:sldChg>
      <pc:sldChg chg="modSp add mod ord">
        <pc:chgData name="Akhmad Hady Amrullah" userId="5ffc50ed-2c08-499b-a686-c73e74c70faa" providerId="ADAL" clId="{F1545A01-E2E4-0340-9B14-8C970FB8F533}" dt="2025-05-22T05:38:01.092" v="169" actId="20577"/>
        <pc:sldMkLst>
          <pc:docMk/>
          <pc:sldMk cId="3412690538" sldId="2147475427"/>
        </pc:sldMkLst>
      </pc:sldChg>
      <pc:sldChg chg="add del">
        <pc:chgData name="Akhmad Hady Amrullah" userId="5ffc50ed-2c08-499b-a686-c73e74c70faa" providerId="ADAL" clId="{F1545A01-E2E4-0340-9B14-8C970FB8F533}" dt="2025-05-22T05:27:28.177" v="83" actId="2696"/>
        <pc:sldMkLst>
          <pc:docMk/>
          <pc:sldMk cId="0" sldId="2147475428"/>
        </pc:sldMkLst>
      </pc:sldChg>
      <pc:sldChg chg="addSp delSp modSp add mod setBg">
        <pc:chgData name="Akhmad Hady Amrullah" userId="5ffc50ed-2c08-499b-a686-c73e74c70faa" providerId="ADAL" clId="{F1545A01-E2E4-0340-9B14-8C970FB8F533}" dt="2025-05-22T05:39:20.437" v="219" actId="1076"/>
        <pc:sldMkLst>
          <pc:docMk/>
          <pc:sldMk cId="2989299411" sldId="214747542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46759-CFF2-4450-B2C6-D86188733A0A}" type="datetimeFigureOut">
              <a:rPr lang="en-ID" smtClean="0"/>
              <a:t>16/09/25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B707F-C521-495F-8261-6A0F85E6438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37045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>
          <a:extLst>
            <a:ext uri="{FF2B5EF4-FFF2-40B4-BE49-F238E27FC236}">
              <a16:creationId xmlns:a16="http://schemas.microsoft.com/office/drawing/2014/main" id="{C6DE4CF6-E48D-B540-BF84-232DBC794C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13:notes">
            <a:extLst>
              <a:ext uri="{FF2B5EF4-FFF2-40B4-BE49-F238E27FC236}">
                <a16:creationId xmlns:a16="http://schemas.microsoft.com/office/drawing/2014/main" id="{14ED1B65-B8ED-6E91-3270-52E052D8264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4" name="Google Shape;594;p13:notes">
            <a:extLst>
              <a:ext uri="{FF2B5EF4-FFF2-40B4-BE49-F238E27FC236}">
                <a16:creationId xmlns:a16="http://schemas.microsoft.com/office/drawing/2014/main" id="{66123A35-C004-C152-FEBD-FBB1A4253A8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67109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>
          <a:extLst>
            <a:ext uri="{FF2B5EF4-FFF2-40B4-BE49-F238E27FC236}">
              <a16:creationId xmlns:a16="http://schemas.microsoft.com/office/drawing/2014/main" id="{D25CCFA5-0FF6-0FC7-0C53-00B1D08EFB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1:notes">
            <a:extLst>
              <a:ext uri="{FF2B5EF4-FFF2-40B4-BE49-F238E27FC236}">
                <a16:creationId xmlns:a16="http://schemas.microsoft.com/office/drawing/2014/main" id="{64344F31-FC29-29B0-0930-BC22C40EB6D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7" name="Google Shape;407;p11:notes">
            <a:extLst>
              <a:ext uri="{FF2B5EF4-FFF2-40B4-BE49-F238E27FC236}">
                <a16:creationId xmlns:a16="http://schemas.microsoft.com/office/drawing/2014/main" id="{FEBC28D4-FF20-022D-877C-6C5048D7D9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11:notes">
            <a:extLst>
              <a:ext uri="{FF2B5EF4-FFF2-40B4-BE49-F238E27FC236}">
                <a16:creationId xmlns:a16="http://schemas.microsoft.com/office/drawing/2014/main" id="{600DB2CB-55C1-A68A-1F27-D22023C0D6D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55678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>
          <a:extLst>
            <a:ext uri="{FF2B5EF4-FFF2-40B4-BE49-F238E27FC236}">
              <a16:creationId xmlns:a16="http://schemas.microsoft.com/office/drawing/2014/main" id="{0383907B-00C2-6056-6718-4F4B296756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1:notes">
            <a:extLst>
              <a:ext uri="{FF2B5EF4-FFF2-40B4-BE49-F238E27FC236}">
                <a16:creationId xmlns:a16="http://schemas.microsoft.com/office/drawing/2014/main" id="{6701F570-41A8-8944-E4EC-6FFAED9976E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7" name="Google Shape;407;p11:notes">
            <a:extLst>
              <a:ext uri="{FF2B5EF4-FFF2-40B4-BE49-F238E27FC236}">
                <a16:creationId xmlns:a16="http://schemas.microsoft.com/office/drawing/2014/main" id="{160796BE-9113-5F37-E41F-B727CBCD3C5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11:notes">
            <a:extLst>
              <a:ext uri="{FF2B5EF4-FFF2-40B4-BE49-F238E27FC236}">
                <a16:creationId xmlns:a16="http://schemas.microsoft.com/office/drawing/2014/main" id="{E7A2B63D-6191-829B-1BAC-2B945FC5C54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9889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>
          <a:extLst>
            <a:ext uri="{FF2B5EF4-FFF2-40B4-BE49-F238E27FC236}">
              <a16:creationId xmlns:a16="http://schemas.microsoft.com/office/drawing/2014/main" id="{AEA9AA1F-E1B5-13AE-CAB0-02AAA3FBCB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1:notes">
            <a:extLst>
              <a:ext uri="{FF2B5EF4-FFF2-40B4-BE49-F238E27FC236}">
                <a16:creationId xmlns:a16="http://schemas.microsoft.com/office/drawing/2014/main" id="{0D2AFBC7-845C-3021-B5E7-6A350011F9B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7" name="Google Shape;407;p11:notes">
            <a:extLst>
              <a:ext uri="{FF2B5EF4-FFF2-40B4-BE49-F238E27FC236}">
                <a16:creationId xmlns:a16="http://schemas.microsoft.com/office/drawing/2014/main" id="{24BD55CA-082B-08B6-F855-C9DFB331B75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11:notes">
            <a:extLst>
              <a:ext uri="{FF2B5EF4-FFF2-40B4-BE49-F238E27FC236}">
                <a16:creationId xmlns:a16="http://schemas.microsoft.com/office/drawing/2014/main" id="{DD3650F9-5497-EF66-E0BA-08F735B4A45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8551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>
          <a:extLst>
            <a:ext uri="{FF2B5EF4-FFF2-40B4-BE49-F238E27FC236}">
              <a16:creationId xmlns:a16="http://schemas.microsoft.com/office/drawing/2014/main" id="{3DEAF3A1-B9EF-5619-58C2-4B4635DD2F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1:notes">
            <a:extLst>
              <a:ext uri="{FF2B5EF4-FFF2-40B4-BE49-F238E27FC236}">
                <a16:creationId xmlns:a16="http://schemas.microsoft.com/office/drawing/2014/main" id="{FDDA8CE7-93AC-EDB1-39B3-73BD0B7CFA2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7" name="Google Shape;407;p11:notes">
            <a:extLst>
              <a:ext uri="{FF2B5EF4-FFF2-40B4-BE49-F238E27FC236}">
                <a16:creationId xmlns:a16="http://schemas.microsoft.com/office/drawing/2014/main" id="{D053F4E5-6699-442E-57B3-686D37F9E4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11:notes">
            <a:extLst>
              <a:ext uri="{FF2B5EF4-FFF2-40B4-BE49-F238E27FC236}">
                <a16:creationId xmlns:a16="http://schemas.microsoft.com/office/drawing/2014/main" id="{FF33C6A1-F0FB-4CDE-26F4-37EB2F08F4B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04255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>
          <a:extLst>
            <a:ext uri="{FF2B5EF4-FFF2-40B4-BE49-F238E27FC236}">
              <a16:creationId xmlns:a16="http://schemas.microsoft.com/office/drawing/2014/main" id="{40ABDF2F-BA86-441C-EE4B-C10C50AC7F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1:notes">
            <a:extLst>
              <a:ext uri="{FF2B5EF4-FFF2-40B4-BE49-F238E27FC236}">
                <a16:creationId xmlns:a16="http://schemas.microsoft.com/office/drawing/2014/main" id="{B53C030A-B3A3-BBB6-1DBF-D2406D2D407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7" name="Google Shape;407;p11:notes">
            <a:extLst>
              <a:ext uri="{FF2B5EF4-FFF2-40B4-BE49-F238E27FC236}">
                <a16:creationId xmlns:a16="http://schemas.microsoft.com/office/drawing/2014/main" id="{2A11E3E4-7907-B2EA-415E-E51B3E457EA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11:notes">
            <a:extLst>
              <a:ext uri="{FF2B5EF4-FFF2-40B4-BE49-F238E27FC236}">
                <a16:creationId xmlns:a16="http://schemas.microsoft.com/office/drawing/2014/main" id="{A6ECD37B-539A-0337-A417-C5A6EDA7633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66074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>
          <a:extLst>
            <a:ext uri="{FF2B5EF4-FFF2-40B4-BE49-F238E27FC236}">
              <a16:creationId xmlns:a16="http://schemas.microsoft.com/office/drawing/2014/main" id="{71051950-98B9-CDF2-550C-88FB1EC54A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1:notes">
            <a:extLst>
              <a:ext uri="{FF2B5EF4-FFF2-40B4-BE49-F238E27FC236}">
                <a16:creationId xmlns:a16="http://schemas.microsoft.com/office/drawing/2014/main" id="{ABD8E94D-F336-9A73-1530-265227CCA69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7" name="Google Shape;407;p11:notes">
            <a:extLst>
              <a:ext uri="{FF2B5EF4-FFF2-40B4-BE49-F238E27FC236}">
                <a16:creationId xmlns:a16="http://schemas.microsoft.com/office/drawing/2014/main" id="{A46A17B8-5A24-6CAC-AC0B-F55CA6A1C98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11:notes">
            <a:extLst>
              <a:ext uri="{FF2B5EF4-FFF2-40B4-BE49-F238E27FC236}">
                <a16:creationId xmlns:a16="http://schemas.microsoft.com/office/drawing/2014/main" id="{90A0602C-6052-7C01-6278-4124C9B0A71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52373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>
          <a:extLst>
            <a:ext uri="{FF2B5EF4-FFF2-40B4-BE49-F238E27FC236}">
              <a16:creationId xmlns:a16="http://schemas.microsoft.com/office/drawing/2014/main" id="{23F5C3CC-5A89-2666-8408-458C17EDFD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1:notes">
            <a:extLst>
              <a:ext uri="{FF2B5EF4-FFF2-40B4-BE49-F238E27FC236}">
                <a16:creationId xmlns:a16="http://schemas.microsoft.com/office/drawing/2014/main" id="{24955059-9040-28DC-C850-B2EF661F1D3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7" name="Google Shape;407;p11:notes">
            <a:extLst>
              <a:ext uri="{FF2B5EF4-FFF2-40B4-BE49-F238E27FC236}">
                <a16:creationId xmlns:a16="http://schemas.microsoft.com/office/drawing/2014/main" id="{E7E4B30E-0283-FC1E-9261-ECDD19845C5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11:notes">
            <a:extLst>
              <a:ext uri="{FF2B5EF4-FFF2-40B4-BE49-F238E27FC236}">
                <a16:creationId xmlns:a16="http://schemas.microsoft.com/office/drawing/2014/main" id="{154B9FBE-EF96-C28A-1869-C6E77BC3278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54115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>
          <a:extLst>
            <a:ext uri="{FF2B5EF4-FFF2-40B4-BE49-F238E27FC236}">
              <a16:creationId xmlns:a16="http://schemas.microsoft.com/office/drawing/2014/main" id="{2503175B-5027-6011-0E17-7DAAB3447D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1:notes">
            <a:extLst>
              <a:ext uri="{FF2B5EF4-FFF2-40B4-BE49-F238E27FC236}">
                <a16:creationId xmlns:a16="http://schemas.microsoft.com/office/drawing/2014/main" id="{5858A03B-1721-74BE-1273-DF07410CD17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7" name="Google Shape;407;p11:notes">
            <a:extLst>
              <a:ext uri="{FF2B5EF4-FFF2-40B4-BE49-F238E27FC236}">
                <a16:creationId xmlns:a16="http://schemas.microsoft.com/office/drawing/2014/main" id="{04B0B8BC-A4A5-D0C1-B546-9186B4C49F3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11:notes">
            <a:extLst>
              <a:ext uri="{FF2B5EF4-FFF2-40B4-BE49-F238E27FC236}">
                <a16:creationId xmlns:a16="http://schemas.microsoft.com/office/drawing/2014/main" id="{C5CA1D5B-43FD-6AE8-7340-198FCEE6870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00866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>
          <a:extLst>
            <a:ext uri="{FF2B5EF4-FFF2-40B4-BE49-F238E27FC236}">
              <a16:creationId xmlns:a16="http://schemas.microsoft.com/office/drawing/2014/main" id="{3EC0871E-01D3-B006-726A-874C0792F0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1:notes">
            <a:extLst>
              <a:ext uri="{FF2B5EF4-FFF2-40B4-BE49-F238E27FC236}">
                <a16:creationId xmlns:a16="http://schemas.microsoft.com/office/drawing/2014/main" id="{369F9864-DB72-CDBB-FA3F-DA4D8E13DDE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7" name="Google Shape;407;p11:notes">
            <a:extLst>
              <a:ext uri="{FF2B5EF4-FFF2-40B4-BE49-F238E27FC236}">
                <a16:creationId xmlns:a16="http://schemas.microsoft.com/office/drawing/2014/main" id="{E626F6C2-9E9A-8437-075D-567E6CB11D0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11:notes">
            <a:extLst>
              <a:ext uri="{FF2B5EF4-FFF2-40B4-BE49-F238E27FC236}">
                <a16:creationId xmlns:a16="http://schemas.microsoft.com/office/drawing/2014/main" id="{9C1CEA29-3A73-C4A6-EAEB-146C9443228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48268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>
          <a:extLst>
            <a:ext uri="{FF2B5EF4-FFF2-40B4-BE49-F238E27FC236}">
              <a16:creationId xmlns:a16="http://schemas.microsoft.com/office/drawing/2014/main" id="{4BA86B71-363C-2EF7-23F3-87CBFBAFB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1:notes">
            <a:extLst>
              <a:ext uri="{FF2B5EF4-FFF2-40B4-BE49-F238E27FC236}">
                <a16:creationId xmlns:a16="http://schemas.microsoft.com/office/drawing/2014/main" id="{2BCC06C5-837F-7D2D-C7E0-DFF24B74333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7" name="Google Shape;407;p11:notes">
            <a:extLst>
              <a:ext uri="{FF2B5EF4-FFF2-40B4-BE49-F238E27FC236}">
                <a16:creationId xmlns:a16="http://schemas.microsoft.com/office/drawing/2014/main" id="{E8240D19-3F28-BE2B-DF08-7C18F5111F5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11:notes">
            <a:extLst>
              <a:ext uri="{FF2B5EF4-FFF2-40B4-BE49-F238E27FC236}">
                <a16:creationId xmlns:a16="http://schemas.microsoft.com/office/drawing/2014/main" id="{4C5A4084-1630-928C-35E3-5FE3BF7420D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5673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>
          <a:extLst>
            <a:ext uri="{FF2B5EF4-FFF2-40B4-BE49-F238E27FC236}">
              <a16:creationId xmlns:a16="http://schemas.microsoft.com/office/drawing/2014/main" id="{F0A4C4D0-956B-92C5-1CFD-46BFC726C6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13:notes">
            <a:extLst>
              <a:ext uri="{FF2B5EF4-FFF2-40B4-BE49-F238E27FC236}">
                <a16:creationId xmlns:a16="http://schemas.microsoft.com/office/drawing/2014/main" id="{8C84C127-1A47-E39F-D482-09459777491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4" name="Google Shape;594;p13:notes">
            <a:extLst>
              <a:ext uri="{FF2B5EF4-FFF2-40B4-BE49-F238E27FC236}">
                <a16:creationId xmlns:a16="http://schemas.microsoft.com/office/drawing/2014/main" id="{28CEFFE5-B5D7-1ADA-BFF8-36FC219A613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89171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>
          <a:extLst>
            <a:ext uri="{FF2B5EF4-FFF2-40B4-BE49-F238E27FC236}">
              <a16:creationId xmlns:a16="http://schemas.microsoft.com/office/drawing/2014/main" id="{6162ED0A-9C48-3529-8AD0-D232C42A11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1:notes">
            <a:extLst>
              <a:ext uri="{FF2B5EF4-FFF2-40B4-BE49-F238E27FC236}">
                <a16:creationId xmlns:a16="http://schemas.microsoft.com/office/drawing/2014/main" id="{C511D68A-E71E-63C6-C5DD-E6647DE18AF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7" name="Google Shape;407;p11:notes">
            <a:extLst>
              <a:ext uri="{FF2B5EF4-FFF2-40B4-BE49-F238E27FC236}">
                <a16:creationId xmlns:a16="http://schemas.microsoft.com/office/drawing/2014/main" id="{F668BAF7-B946-0D93-0C30-111E865E841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11:notes">
            <a:extLst>
              <a:ext uri="{FF2B5EF4-FFF2-40B4-BE49-F238E27FC236}">
                <a16:creationId xmlns:a16="http://schemas.microsoft.com/office/drawing/2014/main" id="{03F61B18-E9CA-B26A-EE20-4FE5B693DCB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86343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>
          <a:extLst>
            <a:ext uri="{FF2B5EF4-FFF2-40B4-BE49-F238E27FC236}">
              <a16:creationId xmlns:a16="http://schemas.microsoft.com/office/drawing/2014/main" id="{4CFCCFDE-B8ED-D121-B539-4995397D39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1:notes">
            <a:extLst>
              <a:ext uri="{FF2B5EF4-FFF2-40B4-BE49-F238E27FC236}">
                <a16:creationId xmlns:a16="http://schemas.microsoft.com/office/drawing/2014/main" id="{336E715C-A7A2-DE46-2403-B5E464FB1B0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7" name="Google Shape;407;p11:notes">
            <a:extLst>
              <a:ext uri="{FF2B5EF4-FFF2-40B4-BE49-F238E27FC236}">
                <a16:creationId xmlns:a16="http://schemas.microsoft.com/office/drawing/2014/main" id="{E55F7A0C-5602-E3F0-E51F-3952FC7BEA0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11:notes">
            <a:extLst>
              <a:ext uri="{FF2B5EF4-FFF2-40B4-BE49-F238E27FC236}">
                <a16:creationId xmlns:a16="http://schemas.microsoft.com/office/drawing/2014/main" id="{D0E36C80-018C-A9C9-8A83-94DBDA9AC07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67266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>
          <a:extLst>
            <a:ext uri="{FF2B5EF4-FFF2-40B4-BE49-F238E27FC236}">
              <a16:creationId xmlns:a16="http://schemas.microsoft.com/office/drawing/2014/main" id="{392AF67B-D83C-0278-98AA-122CB8381E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1:notes">
            <a:extLst>
              <a:ext uri="{FF2B5EF4-FFF2-40B4-BE49-F238E27FC236}">
                <a16:creationId xmlns:a16="http://schemas.microsoft.com/office/drawing/2014/main" id="{F783E118-C840-7BD5-D655-D76F5A44624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7" name="Google Shape;407;p11:notes">
            <a:extLst>
              <a:ext uri="{FF2B5EF4-FFF2-40B4-BE49-F238E27FC236}">
                <a16:creationId xmlns:a16="http://schemas.microsoft.com/office/drawing/2014/main" id="{6873F264-EE7B-014F-349B-DD2B932B2FC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11:notes">
            <a:extLst>
              <a:ext uri="{FF2B5EF4-FFF2-40B4-BE49-F238E27FC236}">
                <a16:creationId xmlns:a16="http://schemas.microsoft.com/office/drawing/2014/main" id="{CBE8B0FF-1160-C89B-1790-D4649250F32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68538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>
          <a:extLst>
            <a:ext uri="{FF2B5EF4-FFF2-40B4-BE49-F238E27FC236}">
              <a16:creationId xmlns:a16="http://schemas.microsoft.com/office/drawing/2014/main" id="{327EEDD9-7762-7DE1-0D8F-A8F1E2F1BA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1:notes">
            <a:extLst>
              <a:ext uri="{FF2B5EF4-FFF2-40B4-BE49-F238E27FC236}">
                <a16:creationId xmlns:a16="http://schemas.microsoft.com/office/drawing/2014/main" id="{0F353ACE-8480-B3E3-2AE6-963E12BECD3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7" name="Google Shape;407;p11:notes">
            <a:extLst>
              <a:ext uri="{FF2B5EF4-FFF2-40B4-BE49-F238E27FC236}">
                <a16:creationId xmlns:a16="http://schemas.microsoft.com/office/drawing/2014/main" id="{64116188-8592-2703-FCED-4131323B353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11:notes">
            <a:extLst>
              <a:ext uri="{FF2B5EF4-FFF2-40B4-BE49-F238E27FC236}">
                <a16:creationId xmlns:a16="http://schemas.microsoft.com/office/drawing/2014/main" id="{77BFE50E-BFC1-09B0-3B23-ED4E68820C0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6344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>
          <a:extLst>
            <a:ext uri="{FF2B5EF4-FFF2-40B4-BE49-F238E27FC236}">
              <a16:creationId xmlns:a16="http://schemas.microsoft.com/office/drawing/2014/main" id="{EF4AE2AE-0C35-6BE4-0706-44073B6D5A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13:notes">
            <a:extLst>
              <a:ext uri="{FF2B5EF4-FFF2-40B4-BE49-F238E27FC236}">
                <a16:creationId xmlns:a16="http://schemas.microsoft.com/office/drawing/2014/main" id="{B24163D1-33F2-3F32-F9DE-A1FCDC0B523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4" name="Google Shape;594;p13:notes">
            <a:extLst>
              <a:ext uri="{FF2B5EF4-FFF2-40B4-BE49-F238E27FC236}">
                <a16:creationId xmlns:a16="http://schemas.microsoft.com/office/drawing/2014/main" id="{A9CC0733-2752-9420-6529-CA84849CB25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8580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>
          <a:extLst>
            <a:ext uri="{FF2B5EF4-FFF2-40B4-BE49-F238E27FC236}">
              <a16:creationId xmlns:a16="http://schemas.microsoft.com/office/drawing/2014/main" id="{FA4AE44F-86D7-0ED4-4342-E6F8A693A5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13:notes">
            <a:extLst>
              <a:ext uri="{FF2B5EF4-FFF2-40B4-BE49-F238E27FC236}">
                <a16:creationId xmlns:a16="http://schemas.microsoft.com/office/drawing/2014/main" id="{1920F099-93EA-49DF-7400-F794B95E158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4" name="Google Shape;594;p13:notes">
            <a:extLst>
              <a:ext uri="{FF2B5EF4-FFF2-40B4-BE49-F238E27FC236}">
                <a16:creationId xmlns:a16="http://schemas.microsoft.com/office/drawing/2014/main" id="{C99A3451-D144-A4C7-0C88-55D21A2B71B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1620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>
          <a:extLst>
            <a:ext uri="{FF2B5EF4-FFF2-40B4-BE49-F238E27FC236}">
              <a16:creationId xmlns:a16="http://schemas.microsoft.com/office/drawing/2014/main" id="{EA1794D8-C901-3495-E359-35D81F2AB3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13:notes">
            <a:extLst>
              <a:ext uri="{FF2B5EF4-FFF2-40B4-BE49-F238E27FC236}">
                <a16:creationId xmlns:a16="http://schemas.microsoft.com/office/drawing/2014/main" id="{EE702098-2413-A5E5-7668-7A34F6583A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4" name="Google Shape;594;p13:notes">
            <a:extLst>
              <a:ext uri="{FF2B5EF4-FFF2-40B4-BE49-F238E27FC236}">
                <a16:creationId xmlns:a16="http://schemas.microsoft.com/office/drawing/2014/main" id="{ADA0E003-9175-528D-3D74-6F2DA7220B0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4034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>
          <a:extLst>
            <a:ext uri="{FF2B5EF4-FFF2-40B4-BE49-F238E27FC236}">
              <a16:creationId xmlns:a16="http://schemas.microsoft.com/office/drawing/2014/main" id="{1E6D4124-D83C-2ED3-E822-AE808FB212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1:notes">
            <a:extLst>
              <a:ext uri="{FF2B5EF4-FFF2-40B4-BE49-F238E27FC236}">
                <a16:creationId xmlns:a16="http://schemas.microsoft.com/office/drawing/2014/main" id="{9E053DBF-84F0-8E98-6699-CBB94C519D8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7" name="Google Shape;407;p11:notes">
            <a:extLst>
              <a:ext uri="{FF2B5EF4-FFF2-40B4-BE49-F238E27FC236}">
                <a16:creationId xmlns:a16="http://schemas.microsoft.com/office/drawing/2014/main" id="{75FB4691-4F55-1CF5-D1D9-0D434B6A52A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11:notes">
            <a:extLst>
              <a:ext uri="{FF2B5EF4-FFF2-40B4-BE49-F238E27FC236}">
                <a16:creationId xmlns:a16="http://schemas.microsoft.com/office/drawing/2014/main" id="{5A799EEB-76CD-385A-7C51-04FC5E80D7E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2379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7" name="Google Shape;407;p11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11:notes"/>
          <p:cNvSpPr txBox="1">
            <a:spLocks noGrp="1"/>
          </p:cNvSpPr>
          <p:nvPr>
            <p:ph type="sldNum" idx="12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>
          <a:extLst>
            <a:ext uri="{FF2B5EF4-FFF2-40B4-BE49-F238E27FC236}">
              <a16:creationId xmlns:a16="http://schemas.microsoft.com/office/drawing/2014/main" id="{3B0C10C1-BC07-096A-D3B1-4E8E6553B6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1:notes">
            <a:extLst>
              <a:ext uri="{FF2B5EF4-FFF2-40B4-BE49-F238E27FC236}">
                <a16:creationId xmlns:a16="http://schemas.microsoft.com/office/drawing/2014/main" id="{EF6BA897-D85B-F075-9807-78D4818901F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7" name="Google Shape;407;p11:notes">
            <a:extLst>
              <a:ext uri="{FF2B5EF4-FFF2-40B4-BE49-F238E27FC236}">
                <a16:creationId xmlns:a16="http://schemas.microsoft.com/office/drawing/2014/main" id="{8E93848E-DC7B-1B84-AAF2-2A5E8DF0683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11:notes">
            <a:extLst>
              <a:ext uri="{FF2B5EF4-FFF2-40B4-BE49-F238E27FC236}">
                <a16:creationId xmlns:a16="http://schemas.microsoft.com/office/drawing/2014/main" id="{DA7E1B7D-1A3F-F9CE-D433-277F3274141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0278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>
          <a:extLst>
            <a:ext uri="{FF2B5EF4-FFF2-40B4-BE49-F238E27FC236}">
              <a16:creationId xmlns:a16="http://schemas.microsoft.com/office/drawing/2014/main" id="{A44250D0-7756-515E-3913-7755EFF0DB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1:notes">
            <a:extLst>
              <a:ext uri="{FF2B5EF4-FFF2-40B4-BE49-F238E27FC236}">
                <a16:creationId xmlns:a16="http://schemas.microsoft.com/office/drawing/2014/main" id="{639D6510-0A01-7952-AE8F-6BB74C7A0BA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7" name="Google Shape;407;p11:notes">
            <a:extLst>
              <a:ext uri="{FF2B5EF4-FFF2-40B4-BE49-F238E27FC236}">
                <a16:creationId xmlns:a16="http://schemas.microsoft.com/office/drawing/2014/main" id="{4ED24997-0873-DAD1-7F72-42E815C0701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11:notes">
            <a:extLst>
              <a:ext uri="{FF2B5EF4-FFF2-40B4-BE49-F238E27FC236}">
                <a16:creationId xmlns:a16="http://schemas.microsoft.com/office/drawing/2014/main" id="{DA6C8560-375E-4D08-8E1F-B5DC01FE793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2498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E27A143-173D-4E1B-9A8D-F170721DFEF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86467" y="3"/>
            <a:ext cx="3905533" cy="6196063"/>
          </a:xfrm>
          <a:custGeom>
            <a:avLst/>
            <a:gdLst>
              <a:gd name="connsiteX0" fmla="*/ 0 w 3906042"/>
              <a:gd name="connsiteY0" fmla="*/ 0 h 6196063"/>
              <a:gd name="connsiteX1" fmla="*/ 3906042 w 3906042"/>
              <a:gd name="connsiteY1" fmla="*/ 0 h 6196063"/>
              <a:gd name="connsiteX2" fmla="*/ 3906042 w 3906042"/>
              <a:gd name="connsiteY2" fmla="*/ 5880002 h 6196063"/>
              <a:gd name="connsiteX3" fmla="*/ 3887038 w 3906042"/>
              <a:gd name="connsiteY3" fmla="*/ 5890088 h 6196063"/>
              <a:gd name="connsiteX4" fmla="*/ 1284899 w 3906042"/>
              <a:gd name="connsiteY4" fmla="*/ 5850996 h 6196063"/>
              <a:gd name="connsiteX5" fmla="*/ 890451 w 3906042"/>
              <a:gd name="connsiteY5" fmla="*/ 5554365 h 6196063"/>
              <a:gd name="connsiteX6" fmla="*/ 137343 w 3906042"/>
              <a:gd name="connsiteY6" fmla="*/ 3616228 h 6196063"/>
              <a:gd name="connsiteX7" fmla="*/ 753195 w 3906042"/>
              <a:gd name="connsiteY7" fmla="*/ 1510988 h 6196063"/>
              <a:gd name="connsiteX8" fmla="*/ 2860 w 3906042"/>
              <a:gd name="connsiteY8" fmla="*/ 6698 h 6196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6042" h="6196063">
                <a:moveTo>
                  <a:pt x="0" y="0"/>
                </a:moveTo>
                <a:lnTo>
                  <a:pt x="3906042" y="0"/>
                </a:lnTo>
                <a:lnTo>
                  <a:pt x="3906042" y="5880002"/>
                </a:lnTo>
                <a:lnTo>
                  <a:pt x="3887038" y="5890088"/>
                </a:lnTo>
                <a:cubicBezTo>
                  <a:pt x="3071766" y="6290767"/>
                  <a:pt x="2059134" y="6318336"/>
                  <a:pt x="1284899" y="5850996"/>
                </a:cubicBezTo>
                <a:cubicBezTo>
                  <a:pt x="1142738" y="5767187"/>
                  <a:pt x="1010672" y="5667250"/>
                  <a:pt x="890451" y="5554365"/>
                </a:cubicBezTo>
                <a:cubicBezTo>
                  <a:pt x="369493" y="5065199"/>
                  <a:pt x="70956" y="4332906"/>
                  <a:pt x="137343" y="3616228"/>
                </a:cubicBezTo>
                <a:cubicBezTo>
                  <a:pt x="176790" y="3018400"/>
                  <a:pt x="939611" y="2315363"/>
                  <a:pt x="753195" y="1510988"/>
                </a:cubicBezTo>
                <a:cubicBezTo>
                  <a:pt x="619947" y="963170"/>
                  <a:pt x="215374" y="464285"/>
                  <a:pt x="2860" y="6698"/>
                </a:cubicBezTo>
                <a:close/>
              </a:path>
            </a:pathLst>
          </a:custGeom>
          <a:pattFill prst="pct20">
            <a:fgClr>
              <a:srgbClr val="A0A0A0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>
              <a:defRPr sz="600">
                <a:solidFill>
                  <a:srgbClr val="A0A0A0"/>
                </a:solidFill>
              </a:defRPr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96770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EF40E30-8894-4D54-A50E-8A2BA4F1EB1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847588" cy="6858000"/>
          </a:xfrm>
          <a:custGeom>
            <a:avLst/>
            <a:gdLst>
              <a:gd name="connsiteX0" fmla="*/ 0 w 5848350"/>
              <a:gd name="connsiteY0" fmla="*/ 0 h 6858000"/>
              <a:gd name="connsiteX1" fmla="*/ 3942780 w 5848350"/>
              <a:gd name="connsiteY1" fmla="*/ 0 h 6858000"/>
              <a:gd name="connsiteX2" fmla="*/ 4067770 w 5848350"/>
              <a:gd name="connsiteY2" fmla="*/ 80130 h 6858000"/>
              <a:gd name="connsiteX3" fmla="*/ 5848350 w 5848350"/>
              <a:gd name="connsiteY3" fmla="*/ 3429000 h 6858000"/>
              <a:gd name="connsiteX4" fmla="*/ 4067770 w 5848350"/>
              <a:gd name="connsiteY4" fmla="*/ 6777871 h 6858000"/>
              <a:gd name="connsiteX5" fmla="*/ 3942780 w 5848350"/>
              <a:gd name="connsiteY5" fmla="*/ 6858000 h 6858000"/>
              <a:gd name="connsiteX6" fmla="*/ 0 w 584835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48350" h="6858000">
                <a:moveTo>
                  <a:pt x="0" y="0"/>
                </a:moveTo>
                <a:lnTo>
                  <a:pt x="3942780" y="0"/>
                </a:lnTo>
                <a:lnTo>
                  <a:pt x="4067770" y="80130"/>
                </a:lnTo>
                <a:cubicBezTo>
                  <a:pt x="5142044" y="805895"/>
                  <a:pt x="5848350" y="2034965"/>
                  <a:pt x="5848350" y="3429000"/>
                </a:cubicBezTo>
                <a:cubicBezTo>
                  <a:pt x="5848350" y="4823036"/>
                  <a:pt x="5142044" y="6052105"/>
                  <a:pt x="4067770" y="6777871"/>
                </a:cubicBezTo>
                <a:lnTo>
                  <a:pt x="3942780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rgbClr val="A0A0A0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>
              <a:defRPr sz="600">
                <a:solidFill>
                  <a:srgbClr val="A0A0A0"/>
                </a:solidFill>
              </a:defRPr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80201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B31DEB7-9447-438D-9EEA-6575D637C8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22515" y="0"/>
            <a:ext cx="6269485" cy="6858000"/>
          </a:xfrm>
          <a:custGeom>
            <a:avLst/>
            <a:gdLst>
              <a:gd name="connsiteX0" fmla="*/ 426887 w 6270302"/>
              <a:gd name="connsiteY0" fmla="*/ 0 h 6858000"/>
              <a:gd name="connsiteX1" fmla="*/ 5699832 w 6270302"/>
              <a:gd name="connsiteY1" fmla="*/ 0 h 6858000"/>
              <a:gd name="connsiteX2" fmla="*/ 6270302 w 6270302"/>
              <a:gd name="connsiteY2" fmla="*/ 0 h 6858000"/>
              <a:gd name="connsiteX3" fmla="*/ 6270302 w 6270302"/>
              <a:gd name="connsiteY3" fmla="*/ 686970 h 6858000"/>
              <a:gd name="connsiteX4" fmla="*/ 6270302 w 6270302"/>
              <a:gd name="connsiteY4" fmla="*/ 5169274 h 6858000"/>
              <a:gd name="connsiteX5" fmla="*/ 6270302 w 6270302"/>
              <a:gd name="connsiteY5" fmla="*/ 6858000 h 6858000"/>
              <a:gd name="connsiteX6" fmla="*/ 5086904 w 6270302"/>
              <a:gd name="connsiteY6" fmla="*/ 6858000 h 6858000"/>
              <a:gd name="connsiteX7" fmla="*/ 1787428 w 6270302"/>
              <a:gd name="connsiteY7" fmla="*/ 6858000 h 6858000"/>
              <a:gd name="connsiteX8" fmla="*/ 1753895 w 6270302"/>
              <a:gd name="connsiteY8" fmla="*/ 6751726 h 6858000"/>
              <a:gd name="connsiteX9" fmla="*/ 1824771 w 6270302"/>
              <a:gd name="connsiteY9" fmla="*/ 4496473 h 6858000"/>
              <a:gd name="connsiteX10" fmla="*/ 298440 w 6270302"/>
              <a:gd name="connsiteY10" fmla="*/ 2645499 h 6858000"/>
              <a:gd name="connsiteX11" fmla="*/ 220316 w 6270302"/>
              <a:gd name="connsiteY11" fmla="*/ 372580 h 6858000"/>
              <a:gd name="connsiteX12" fmla="*/ 341699 w 6270302"/>
              <a:gd name="connsiteY12" fmla="*/ 1310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270302" h="6858000">
                <a:moveTo>
                  <a:pt x="426887" y="0"/>
                </a:moveTo>
                <a:lnTo>
                  <a:pt x="5699832" y="0"/>
                </a:lnTo>
                <a:lnTo>
                  <a:pt x="6270302" y="0"/>
                </a:lnTo>
                <a:lnTo>
                  <a:pt x="6270302" y="686970"/>
                </a:lnTo>
                <a:lnTo>
                  <a:pt x="6270302" y="5169274"/>
                </a:lnTo>
                <a:lnTo>
                  <a:pt x="6270302" y="6858000"/>
                </a:lnTo>
                <a:lnTo>
                  <a:pt x="5086904" y="6858000"/>
                </a:lnTo>
                <a:lnTo>
                  <a:pt x="1787428" y="6858000"/>
                </a:lnTo>
                <a:lnTo>
                  <a:pt x="1753895" y="6751726"/>
                </a:lnTo>
                <a:cubicBezTo>
                  <a:pt x="1608736" y="6154165"/>
                  <a:pt x="1954745" y="5270461"/>
                  <a:pt x="1824771" y="4496473"/>
                </a:cubicBezTo>
                <a:cubicBezTo>
                  <a:pt x="1665537" y="3607513"/>
                  <a:pt x="595723" y="3229488"/>
                  <a:pt x="298440" y="2645499"/>
                </a:cubicBezTo>
                <a:cubicBezTo>
                  <a:pt x="-77137" y="1953644"/>
                  <a:pt x="-92596" y="1088831"/>
                  <a:pt x="220316" y="372580"/>
                </a:cubicBezTo>
                <a:cubicBezTo>
                  <a:pt x="256422" y="289936"/>
                  <a:pt x="296899" y="209270"/>
                  <a:pt x="341699" y="131075"/>
                </a:cubicBezTo>
                <a:close/>
              </a:path>
            </a:pathLst>
          </a:custGeom>
          <a:pattFill prst="pct20">
            <a:fgClr>
              <a:srgbClr val="A0A0A0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>
              <a:defRPr sz="600">
                <a:solidFill>
                  <a:srgbClr val="A0A0A0"/>
                </a:solidFill>
              </a:defRPr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43134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5727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EAF8A-8E24-4573-AE52-517AF92AEB79}" type="datetimeFigureOut">
              <a:rPr lang="id-ID" smtClean="0"/>
              <a:t>16/09/25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0289-987A-4698-B2AB-644BC4CD6BF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15929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8397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4141" r:id="rId5"/>
  </p:sldLayoutIdLs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280">
          <p15:clr>
            <a:srgbClr val="F26B43"/>
          </p15:clr>
        </p15:guide>
        <p15:guide id="3" pos="7401">
          <p15:clr>
            <a:srgbClr val="F26B43"/>
          </p15:clr>
        </p15:guide>
        <p15:guide id="4" orient="horz" pos="27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.jpeg"/><Relationship Id="rId7" Type="http://schemas.openxmlformats.org/officeDocument/2006/relationships/image" Target="../media/image32.png"/><Relationship Id="rId12" Type="http://schemas.openxmlformats.org/officeDocument/2006/relationships/image" Target="../media/image37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11" Type="http://schemas.openxmlformats.org/officeDocument/2006/relationships/image" Target="../media/image36.png"/><Relationship Id="rId5" Type="http://schemas.openxmlformats.org/officeDocument/2006/relationships/image" Target="../media/image12.png"/><Relationship Id="rId10" Type="http://schemas.openxmlformats.org/officeDocument/2006/relationships/image" Target="../media/image35.svg"/><Relationship Id="rId4" Type="http://schemas.openxmlformats.org/officeDocument/2006/relationships/image" Target="../media/image11.png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svg"/><Relationship Id="rId3" Type="http://schemas.openxmlformats.org/officeDocument/2006/relationships/image" Target="../media/image11.png"/><Relationship Id="rId7" Type="http://schemas.openxmlformats.org/officeDocument/2006/relationships/image" Target="../media/image19.svg"/><Relationship Id="rId12" Type="http://schemas.openxmlformats.org/officeDocument/2006/relationships/image" Target="../media/image24.png"/><Relationship Id="rId17" Type="http://schemas.openxmlformats.org/officeDocument/2006/relationships/image" Target="../media/image29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3.png"/><Relationship Id="rId15" Type="http://schemas.openxmlformats.org/officeDocument/2006/relationships/image" Target="../media/image27.svg"/><Relationship Id="rId10" Type="http://schemas.openxmlformats.org/officeDocument/2006/relationships/image" Target="../media/image22.png"/><Relationship Id="rId4" Type="http://schemas.openxmlformats.org/officeDocument/2006/relationships/image" Target="../media/image12.png"/><Relationship Id="rId9" Type="http://schemas.openxmlformats.org/officeDocument/2006/relationships/image" Target="../media/image21.svg"/><Relationship Id="rId1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1.png"/><Relationship Id="rId7" Type="http://schemas.openxmlformats.org/officeDocument/2006/relationships/image" Target="../media/image29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1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: Single Corner Rounded 7">
            <a:extLst>
              <a:ext uri="{FF2B5EF4-FFF2-40B4-BE49-F238E27FC236}">
                <a16:creationId xmlns:a16="http://schemas.microsoft.com/office/drawing/2014/main" id="{8974CCCA-77B8-4D4B-9685-2E38607F37CE}"/>
              </a:ext>
            </a:extLst>
          </p:cNvPr>
          <p:cNvSpPr/>
          <p:nvPr/>
        </p:nvSpPr>
        <p:spPr>
          <a:xfrm flipH="1">
            <a:off x="0" y="304676"/>
            <a:ext cx="5820230" cy="6553324"/>
          </a:xfrm>
          <a:prstGeom prst="round1Rect">
            <a:avLst>
              <a:gd name="adj" fmla="val 32642"/>
            </a:avLst>
          </a:prstGeom>
          <a:solidFill>
            <a:srgbClr val="1D3166"/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8D3A34E-D6A7-AC47-B9DC-053B0D4411DF}"/>
              </a:ext>
            </a:extLst>
          </p:cNvPr>
          <p:cNvSpPr/>
          <p:nvPr/>
        </p:nvSpPr>
        <p:spPr>
          <a:xfrm>
            <a:off x="3784466" y="0"/>
            <a:ext cx="2035764" cy="827313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" name="Picture Placeholder 20">
            <a:extLst>
              <a:ext uri="{FF2B5EF4-FFF2-40B4-BE49-F238E27FC236}">
                <a16:creationId xmlns:a16="http://schemas.microsoft.com/office/drawing/2014/main" id="{02C46A21-6F51-2642-8E4D-C7235FC48C4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225" y="827088"/>
            <a:ext cx="11131550" cy="4819650"/>
          </a:xfrm>
          <a:custGeom>
            <a:avLst/>
            <a:gdLst>
              <a:gd name="connsiteX0" fmla="*/ 1470815 w 11132612"/>
              <a:gd name="connsiteY0" fmla="*/ 0 h 4818867"/>
              <a:gd name="connsiteX1" fmla="*/ 11132612 w 11132612"/>
              <a:gd name="connsiteY1" fmla="*/ 0 h 4818867"/>
              <a:gd name="connsiteX2" fmla="*/ 11132612 w 11132612"/>
              <a:gd name="connsiteY2" fmla="*/ 4818867 h 4818867"/>
              <a:gd name="connsiteX3" fmla="*/ 0 w 11132612"/>
              <a:gd name="connsiteY3" fmla="*/ 4818867 h 4818867"/>
              <a:gd name="connsiteX4" fmla="*/ 0 w 11132612"/>
              <a:gd name="connsiteY4" fmla="*/ 1470815 h 4818867"/>
              <a:gd name="connsiteX5" fmla="*/ 1470815 w 11132612"/>
              <a:gd name="connsiteY5" fmla="*/ 0 h 4818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32612" h="4818867">
                <a:moveTo>
                  <a:pt x="1470815" y="0"/>
                </a:moveTo>
                <a:lnTo>
                  <a:pt x="11132612" y="0"/>
                </a:lnTo>
                <a:lnTo>
                  <a:pt x="11132612" y="4818867"/>
                </a:lnTo>
                <a:lnTo>
                  <a:pt x="0" y="4818867"/>
                </a:lnTo>
                <a:lnTo>
                  <a:pt x="0" y="1470815"/>
                </a:lnTo>
                <a:cubicBezTo>
                  <a:pt x="0" y="658506"/>
                  <a:pt x="658506" y="0"/>
                  <a:pt x="1470815" y="0"/>
                </a:cubicBezTo>
                <a:close/>
              </a:path>
            </a:pathLst>
          </a:custGeom>
        </p:spPr>
      </p:pic>
      <p:sp>
        <p:nvSpPr>
          <p:cNvPr id="54" name="Freeform: Shape 38">
            <a:extLst>
              <a:ext uri="{FF2B5EF4-FFF2-40B4-BE49-F238E27FC236}">
                <a16:creationId xmlns:a16="http://schemas.microsoft.com/office/drawing/2014/main" id="{7469CFAE-84AB-0E4B-B4E8-4D72DF442AA9}"/>
              </a:ext>
            </a:extLst>
          </p:cNvPr>
          <p:cNvSpPr/>
          <p:nvPr/>
        </p:nvSpPr>
        <p:spPr>
          <a:xfrm flipH="1">
            <a:off x="529960" y="826759"/>
            <a:ext cx="6761350" cy="4818867"/>
          </a:xfrm>
          <a:custGeom>
            <a:avLst/>
            <a:gdLst>
              <a:gd name="connsiteX0" fmla="*/ 5290535 w 6761350"/>
              <a:gd name="connsiteY0" fmla="*/ 0 h 4818867"/>
              <a:gd name="connsiteX1" fmla="*/ 0 w 6761350"/>
              <a:gd name="connsiteY1" fmla="*/ 0 h 4818867"/>
              <a:gd name="connsiteX2" fmla="*/ 1470815 w 6761350"/>
              <a:gd name="connsiteY2" fmla="*/ 1470815 h 4818867"/>
              <a:gd name="connsiteX3" fmla="*/ 1470815 w 6761350"/>
              <a:gd name="connsiteY3" fmla="*/ 4818867 h 4818867"/>
              <a:gd name="connsiteX4" fmla="*/ 6761350 w 6761350"/>
              <a:gd name="connsiteY4" fmla="*/ 4818867 h 4818867"/>
              <a:gd name="connsiteX5" fmla="*/ 6761350 w 6761350"/>
              <a:gd name="connsiteY5" fmla="*/ 1470815 h 4818867"/>
              <a:gd name="connsiteX6" fmla="*/ 5290535 w 6761350"/>
              <a:gd name="connsiteY6" fmla="*/ 0 h 4818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61350" h="4818867">
                <a:moveTo>
                  <a:pt x="5290535" y="0"/>
                </a:moveTo>
                <a:lnTo>
                  <a:pt x="0" y="0"/>
                </a:lnTo>
                <a:cubicBezTo>
                  <a:pt x="812309" y="0"/>
                  <a:pt x="1470815" y="658506"/>
                  <a:pt x="1470815" y="1470815"/>
                </a:cubicBezTo>
                <a:lnTo>
                  <a:pt x="1470815" y="4818867"/>
                </a:lnTo>
                <a:lnTo>
                  <a:pt x="6761350" y="4818867"/>
                </a:lnTo>
                <a:lnTo>
                  <a:pt x="6761350" y="1470815"/>
                </a:lnTo>
                <a:cubicBezTo>
                  <a:pt x="6761350" y="658506"/>
                  <a:pt x="6102844" y="0"/>
                  <a:pt x="5290535" y="0"/>
                </a:cubicBezTo>
                <a:close/>
              </a:path>
            </a:pathLst>
          </a:custGeom>
          <a:solidFill>
            <a:sysClr val="windowText" lastClr="000000">
              <a:alpha val="20000"/>
            </a:sysClr>
          </a:solidFill>
          <a:ln>
            <a:noFill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ectangle: Single Corner Rounded 34">
            <a:extLst>
              <a:ext uri="{FF2B5EF4-FFF2-40B4-BE49-F238E27FC236}">
                <a16:creationId xmlns:a16="http://schemas.microsoft.com/office/drawing/2014/main" id="{C5319A2F-299F-8C48-B0D2-10731304CFF3}"/>
              </a:ext>
            </a:extLst>
          </p:cNvPr>
          <p:cNvSpPr/>
          <p:nvPr/>
        </p:nvSpPr>
        <p:spPr>
          <a:xfrm flipH="1">
            <a:off x="5819965" y="826759"/>
            <a:ext cx="5842075" cy="4818867"/>
          </a:xfrm>
          <a:prstGeom prst="round1Rect">
            <a:avLst>
              <a:gd name="adj" fmla="val 30522"/>
            </a:avLst>
          </a:prstGeom>
          <a:solidFill>
            <a:srgbClr val="1D3166"/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8" name="Picture 57" descr="Text, logo&#10;&#10;Description automatically generated">
            <a:extLst>
              <a:ext uri="{FF2B5EF4-FFF2-40B4-BE49-F238E27FC236}">
                <a16:creationId xmlns:a16="http://schemas.microsoft.com/office/drawing/2014/main" id="{73D0FE19-DA1B-F742-A3C1-EC98B78C5E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8416" y="6144318"/>
            <a:ext cx="1445684" cy="549928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BBBDD4DD-2A74-9D4E-A694-DECF014CE15A}"/>
              </a:ext>
            </a:extLst>
          </p:cNvPr>
          <p:cNvSpPr txBox="1"/>
          <p:nvPr/>
        </p:nvSpPr>
        <p:spPr>
          <a:xfrm>
            <a:off x="4514127" y="2381803"/>
            <a:ext cx="6364350" cy="11695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2800" b="1" dirty="0">
                <a:solidFill>
                  <a:prstClr val="white"/>
                </a:solidFill>
                <a:latin typeface="Montserrat" pitchFamily="2" charset="77"/>
                <a:cs typeface="Segoe UI" panose="020B0502040204020203" pitchFamily="34" charset="0"/>
              </a:rPr>
              <a:t>TANTANGAN</a:t>
            </a:r>
          </a:p>
          <a:p>
            <a:pPr algn="r"/>
            <a:r>
              <a:rPr lang="en-US" sz="2400" b="1" dirty="0">
                <a:solidFill>
                  <a:prstClr val="white"/>
                </a:solidFill>
                <a:latin typeface="Montserrat" pitchFamily="2" charset="77"/>
                <a:cs typeface="Segoe UI" panose="020B0502040204020203" pitchFamily="34" charset="0"/>
              </a:rPr>
              <a:t>DALAM KEBIJAKAN USAHA</a:t>
            </a:r>
          </a:p>
          <a:p>
            <a:pPr algn="r"/>
            <a:r>
              <a:rPr lang="en-US" sz="2400" b="1" dirty="0">
                <a:solidFill>
                  <a:prstClr val="white"/>
                </a:solidFill>
                <a:latin typeface="Montserrat" pitchFamily="2" charset="77"/>
                <a:cs typeface="Segoe UI" panose="020B0502040204020203" pitchFamily="34" charset="0"/>
              </a:rPr>
              <a:t>JASA KONSTRUKSI</a:t>
            </a:r>
            <a:endParaRPr lang="en-US" sz="2000" b="1" dirty="0">
              <a:solidFill>
                <a:prstClr val="white"/>
              </a:solidFill>
              <a:latin typeface="Montserrat" pitchFamily="2" charset="77"/>
              <a:cs typeface="Segoe UI" panose="020B0502040204020203" pitchFamily="34" charset="0"/>
            </a:endParaRPr>
          </a:p>
        </p:txBody>
      </p:sp>
      <p:sp>
        <p:nvSpPr>
          <p:cNvPr id="79" name="Freeform: Shape 27">
            <a:extLst>
              <a:ext uri="{FF2B5EF4-FFF2-40B4-BE49-F238E27FC236}">
                <a16:creationId xmlns:a16="http://schemas.microsoft.com/office/drawing/2014/main" id="{84DCB9A6-E68D-BD42-BF7F-10CB3C3F25F7}"/>
              </a:ext>
            </a:extLst>
          </p:cNvPr>
          <p:cNvSpPr/>
          <p:nvPr/>
        </p:nvSpPr>
        <p:spPr>
          <a:xfrm rot="10800000" flipH="1">
            <a:off x="11036037" y="387293"/>
            <a:ext cx="904780" cy="1006276"/>
          </a:xfrm>
          <a:custGeom>
            <a:avLst/>
            <a:gdLst>
              <a:gd name="connsiteX0" fmla="*/ 2026476 w 4052929"/>
              <a:gd name="connsiteY0" fmla="*/ 5636345 h 5636345"/>
              <a:gd name="connsiteX1" fmla="*/ 2026457 w 4052929"/>
              <a:gd name="connsiteY1" fmla="*/ 5636344 h 5636345"/>
              <a:gd name="connsiteX2" fmla="*/ 1931388 w 4052929"/>
              <a:gd name="connsiteY2" fmla="*/ 5636344 h 5636345"/>
              <a:gd name="connsiteX3" fmla="*/ 1931388 w 4052929"/>
              <a:gd name="connsiteY3" fmla="*/ 5631785 h 5636345"/>
              <a:gd name="connsiteX4" fmla="*/ 1833395 w 4052929"/>
              <a:gd name="connsiteY4" fmla="*/ 5627145 h 5636345"/>
              <a:gd name="connsiteX5" fmla="*/ 1827450 w 4052929"/>
              <a:gd name="connsiteY5" fmla="*/ 5626294 h 5636345"/>
              <a:gd name="connsiteX6" fmla="*/ 1819528 w 4052929"/>
              <a:gd name="connsiteY6" fmla="*/ 5625895 h 5636345"/>
              <a:gd name="connsiteX7" fmla="*/ 1470865 w 4052929"/>
              <a:gd name="connsiteY7" fmla="*/ 5559133 h 5636345"/>
              <a:gd name="connsiteX8" fmla="*/ 1462662 w 4052929"/>
              <a:gd name="connsiteY8" fmla="*/ 5556407 h 5636345"/>
              <a:gd name="connsiteX9" fmla="*/ 1461248 w 4052929"/>
              <a:gd name="connsiteY9" fmla="*/ 5556066 h 5636345"/>
              <a:gd name="connsiteX10" fmla="*/ 1447176 w 4052929"/>
              <a:gd name="connsiteY10" fmla="*/ 5551256 h 5636345"/>
              <a:gd name="connsiteX11" fmla="*/ 1305187 w 4052929"/>
              <a:gd name="connsiteY11" fmla="*/ 5504049 h 5636345"/>
              <a:gd name="connsiteX12" fmla="*/ 1290613 w 4052929"/>
              <a:gd name="connsiteY12" fmla="*/ 5497757 h 5636345"/>
              <a:gd name="connsiteX13" fmla="*/ 1285074 w 4052929"/>
              <a:gd name="connsiteY13" fmla="*/ 5495865 h 5636345"/>
              <a:gd name="connsiteX14" fmla="*/ 1255130 w 4052929"/>
              <a:gd name="connsiteY14" fmla="*/ 5482439 h 5636345"/>
              <a:gd name="connsiteX15" fmla="*/ 1146200 w 4052929"/>
              <a:gd name="connsiteY15" fmla="*/ 5435416 h 5636345"/>
              <a:gd name="connsiteX16" fmla="*/ 1125869 w 4052929"/>
              <a:gd name="connsiteY16" fmla="*/ 5424488 h 5636345"/>
              <a:gd name="connsiteX17" fmla="*/ 1116617 w 4052929"/>
              <a:gd name="connsiteY17" fmla="*/ 5420340 h 5636345"/>
              <a:gd name="connsiteX18" fmla="*/ 1084126 w 4052929"/>
              <a:gd name="connsiteY18" fmla="*/ 5402050 h 5636345"/>
              <a:gd name="connsiteX19" fmla="*/ 994593 w 4052929"/>
              <a:gd name="connsiteY19" fmla="*/ 5353924 h 5636345"/>
              <a:gd name="connsiteX20" fmla="*/ 969219 w 4052929"/>
              <a:gd name="connsiteY20" fmla="*/ 5337367 h 5636345"/>
              <a:gd name="connsiteX21" fmla="*/ 956717 w 4052929"/>
              <a:gd name="connsiteY21" fmla="*/ 5330331 h 5636345"/>
              <a:gd name="connsiteX22" fmla="*/ 925779 w 4052929"/>
              <a:gd name="connsiteY22" fmla="*/ 5309023 h 5636345"/>
              <a:gd name="connsiteX23" fmla="*/ 851058 w 4052929"/>
              <a:gd name="connsiteY23" fmla="*/ 5260266 h 5636345"/>
              <a:gd name="connsiteX24" fmla="*/ 821450 w 4052929"/>
              <a:gd name="connsiteY24" fmla="*/ 5237170 h 5636345"/>
              <a:gd name="connsiteX25" fmla="*/ 806213 w 4052929"/>
              <a:gd name="connsiteY25" fmla="*/ 5226677 h 5636345"/>
              <a:gd name="connsiteX26" fmla="*/ 778467 w 4052929"/>
              <a:gd name="connsiteY26" fmla="*/ 5203639 h 5636345"/>
              <a:gd name="connsiteX27" fmla="*/ 716284 w 4052929"/>
              <a:gd name="connsiteY27" fmla="*/ 5155132 h 5636345"/>
              <a:gd name="connsiteX28" fmla="*/ 683347 w 4052929"/>
              <a:gd name="connsiteY28" fmla="*/ 5124665 h 5636345"/>
              <a:gd name="connsiteX29" fmla="*/ 665943 w 4052929"/>
              <a:gd name="connsiteY29" fmla="*/ 5110215 h 5636345"/>
              <a:gd name="connsiteX30" fmla="*/ 642071 w 4052929"/>
              <a:gd name="connsiteY30" fmla="*/ 5086485 h 5636345"/>
              <a:gd name="connsiteX31" fmla="*/ 590965 w 4052929"/>
              <a:gd name="connsiteY31" fmla="*/ 5039213 h 5636345"/>
              <a:gd name="connsiteX32" fmla="*/ 555689 w 4052929"/>
              <a:gd name="connsiteY32" fmla="*/ 5000616 h 5636345"/>
              <a:gd name="connsiteX33" fmla="*/ 536746 w 4052929"/>
              <a:gd name="connsiteY33" fmla="*/ 4981786 h 5636345"/>
              <a:gd name="connsiteX34" fmla="*/ 516962 w 4052929"/>
              <a:gd name="connsiteY34" fmla="*/ 4958245 h 5636345"/>
              <a:gd name="connsiteX35" fmla="*/ 475790 w 4052929"/>
              <a:gd name="connsiteY35" fmla="*/ 4913198 h 5636345"/>
              <a:gd name="connsiteX36" fmla="*/ 439250 w 4052929"/>
              <a:gd name="connsiteY36" fmla="*/ 4865774 h 5636345"/>
              <a:gd name="connsiteX37" fmla="*/ 419461 w 4052929"/>
              <a:gd name="connsiteY37" fmla="*/ 4842229 h 5636345"/>
              <a:gd name="connsiteX38" fmla="*/ 403714 w 4052929"/>
              <a:gd name="connsiteY38" fmla="*/ 4819654 h 5636345"/>
              <a:gd name="connsiteX39" fmla="*/ 371448 w 4052929"/>
              <a:gd name="connsiteY39" fmla="*/ 4777779 h 5636345"/>
              <a:gd name="connsiteX40" fmla="*/ 334796 w 4052929"/>
              <a:gd name="connsiteY40" fmla="*/ 4720862 h 5636345"/>
              <a:gd name="connsiteX41" fmla="*/ 314928 w 4052929"/>
              <a:gd name="connsiteY41" fmla="*/ 4692381 h 5636345"/>
              <a:gd name="connsiteX42" fmla="*/ 302989 w 4052929"/>
              <a:gd name="connsiteY42" fmla="*/ 4671470 h 5636345"/>
              <a:gd name="connsiteX43" fmla="*/ 278633 w 4052929"/>
              <a:gd name="connsiteY43" fmla="*/ 4633647 h 5636345"/>
              <a:gd name="connsiteX44" fmla="*/ 243091 w 4052929"/>
              <a:gd name="connsiteY44" fmla="*/ 4566549 h 5636345"/>
              <a:gd name="connsiteX45" fmla="*/ 223983 w 4052929"/>
              <a:gd name="connsiteY45" fmla="*/ 4533081 h 5636345"/>
              <a:gd name="connsiteX46" fmla="*/ 215499 w 4052929"/>
              <a:gd name="connsiteY46" fmla="*/ 4514462 h 5636345"/>
              <a:gd name="connsiteX47" fmla="*/ 198034 w 4052929"/>
              <a:gd name="connsiteY47" fmla="*/ 4481494 h 5636345"/>
              <a:gd name="connsiteX48" fmla="*/ 164885 w 4052929"/>
              <a:gd name="connsiteY48" fmla="*/ 4403393 h 5636345"/>
              <a:gd name="connsiteX49" fmla="*/ 147466 w 4052929"/>
              <a:gd name="connsiteY49" fmla="*/ 4365168 h 5636345"/>
              <a:gd name="connsiteX50" fmla="*/ 141973 w 4052929"/>
              <a:gd name="connsiteY50" fmla="*/ 4349412 h 5636345"/>
              <a:gd name="connsiteX51" fmla="*/ 130341 w 4052929"/>
              <a:gd name="connsiteY51" fmla="*/ 4322007 h 5636345"/>
              <a:gd name="connsiteX52" fmla="*/ 100934 w 4052929"/>
              <a:gd name="connsiteY52" fmla="*/ 4231697 h 5636345"/>
              <a:gd name="connsiteX53" fmla="*/ 86217 w 4052929"/>
              <a:gd name="connsiteY53" fmla="*/ 4189483 h 5636345"/>
              <a:gd name="connsiteX54" fmla="*/ 83156 w 4052929"/>
              <a:gd name="connsiteY54" fmla="*/ 4177100 h 5636345"/>
              <a:gd name="connsiteX55" fmla="*/ 76246 w 4052929"/>
              <a:gd name="connsiteY55" fmla="*/ 4155880 h 5636345"/>
              <a:gd name="connsiteX56" fmla="*/ 51982 w 4052929"/>
              <a:gd name="connsiteY56" fmla="*/ 4050988 h 5636345"/>
              <a:gd name="connsiteX57" fmla="*/ 41074 w 4052929"/>
              <a:gd name="connsiteY57" fmla="*/ 4006862 h 5636345"/>
              <a:gd name="connsiteX58" fmla="*/ 39797 w 4052929"/>
              <a:gd name="connsiteY58" fmla="*/ 3998315 h 5636345"/>
              <a:gd name="connsiteX59" fmla="*/ 36440 w 4052929"/>
              <a:gd name="connsiteY59" fmla="*/ 3983802 h 5636345"/>
              <a:gd name="connsiteX60" fmla="*/ 18774 w 4052929"/>
              <a:gd name="connsiteY60" fmla="*/ 3857617 h 5636345"/>
              <a:gd name="connsiteX61" fmla="*/ 12876 w 4052929"/>
              <a:gd name="connsiteY61" fmla="*/ 3818146 h 5636345"/>
              <a:gd name="connsiteX62" fmla="*/ 12666 w 4052929"/>
              <a:gd name="connsiteY62" fmla="*/ 3813991 h 5636345"/>
              <a:gd name="connsiteX63" fmla="*/ 11612 w 4052929"/>
              <a:gd name="connsiteY63" fmla="*/ 3806465 h 5636345"/>
              <a:gd name="connsiteX64" fmla="*/ 7469 w 4052929"/>
              <a:gd name="connsiteY64" fmla="*/ 3718947 h 5636345"/>
              <a:gd name="connsiteX65" fmla="*/ 2418 w 4052929"/>
              <a:gd name="connsiteY65" fmla="*/ 3718947 h 5636345"/>
              <a:gd name="connsiteX66" fmla="*/ 2418 w 4052929"/>
              <a:gd name="connsiteY66" fmla="*/ 3638260 h 5636345"/>
              <a:gd name="connsiteX67" fmla="*/ 2418 w 4052929"/>
              <a:gd name="connsiteY67" fmla="*/ 3612287 h 5636345"/>
              <a:gd name="connsiteX68" fmla="*/ 2418 w 4052929"/>
              <a:gd name="connsiteY68" fmla="*/ 3611681 h 5636345"/>
              <a:gd name="connsiteX69" fmla="*/ 2418 w 4052929"/>
              <a:gd name="connsiteY69" fmla="*/ 3611680 h 5636345"/>
              <a:gd name="connsiteX70" fmla="*/ 0 w 4052929"/>
              <a:gd name="connsiteY70" fmla="*/ 3611680 h 5636345"/>
              <a:gd name="connsiteX71" fmla="*/ 0 w 4052929"/>
              <a:gd name="connsiteY71" fmla="*/ 3224009 h 5636345"/>
              <a:gd name="connsiteX72" fmla="*/ 0 w 4052929"/>
              <a:gd name="connsiteY72" fmla="*/ 2412336 h 5636345"/>
              <a:gd name="connsiteX73" fmla="*/ 0 w 4052929"/>
              <a:gd name="connsiteY73" fmla="*/ 2024664 h 5636345"/>
              <a:gd name="connsiteX74" fmla="*/ 0 w 4052929"/>
              <a:gd name="connsiteY74" fmla="*/ 1917398 h 5636345"/>
              <a:gd name="connsiteX75" fmla="*/ 2395 w 4052929"/>
              <a:gd name="connsiteY75" fmla="*/ 1917398 h 5636345"/>
              <a:gd name="connsiteX76" fmla="*/ 2395 w 4052929"/>
              <a:gd name="connsiteY76" fmla="*/ 1 h 5636345"/>
              <a:gd name="connsiteX77" fmla="*/ 2025240 w 4052929"/>
              <a:gd name="connsiteY77" fmla="*/ 1 h 5636345"/>
              <a:gd name="connsiteX78" fmla="*/ 2026433 w 4052929"/>
              <a:gd name="connsiteY78" fmla="*/ 1 h 5636345"/>
              <a:gd name="connsiteX79" fmla="*/ 2026452 w 4052929"/>
              <a:gd name="connsiteY79" fmla="*/ 0 h 5636345"/>
              <a:gd name="connsiteX80" fmla="*/ 2026472 w 4052929"/>
              <a:gd name="connsiteY80" fmla="*/ 1 h 5636345"/>
              <a:gd name="connsiteX81" fmla="*/ 2121541 w 4052929"/>
              <a:gd name="connsiteY81" fmla="*/ 1 h 5636345"/>
              <a:gd name="connsiteX82" fmla="*/ 2121541 w 4052929"/>
              <a:gd name="connsiteY82" fmla="*/ 4560 h 5636345"/>
              <a:gd name="connsiteX83" fmla="*/ 2219534 w 4052929"/>
              <a:gd name="connsiteY83" fmla="*/ 9201 h 5636345"/>
              <a:gd name="connsiteX84" fmla="*/ 2225480 w 4052929"/>
              <a:gd name="connsiteY84" fmla="*/ 10051 h 5636345"/>
              <a:gd name="connsiteX85" fmla="*/ 2233400 w 4052929"/>
              <a:gd name="connsiteY85" fmla="*/ 10450 h 5636345"/>
              <a:gd name="connsiteX86" fmla="*/ 2582064 w 4052929"/>
              <a:gd name="connsiteY86" fmla="*/ 77212 h 5636345"/>
              <a:gd name="connsiteX87" fmla="*/ 2590267 w 4052929"/>
              <a:gd name="connsiteY87" fmla="*/ 79939 h 5636345"/>
              <a:gd name="connsiteX88" fmla="*/ 2591681 w 4052929"/>
              <a:gd name="connsiteY88" fmla="*/ 80279 h 5636345"/>
              <a:gd name="connsiteX89" fmla="*/ 2605753 w 4052929"/>
              <a:gd name="connsiteY89" fmla="*/ 85089 h 5636345"/>
              <a:gd name="connsiteX90" fmla="*/ 2747742 w 4052929"/>
              <a:gd name="connsiteY90" fmla="*/ 132296 h 5636345"/>
              <a:gd name="connsiteX91" fmla="*/ 2762316 w 4052929"/>
              <a:gd name="connsiteY91" fmla="*/ 138588 h 5636345"/>
              <a:gd name="connsiteX92" fmla="*/ 2767855 w 4052929"/>
              <a:gd name="connsiteY92" fmla="*/ 140481 h 5636345"/>
              <a:gd name="connsiteX93" fmla="*/ 2797799 w 4052929"/>
              <a:gd name="connsiteY93" fmla="*/ 153906 h 5636345"/>
              <a:gd name="connsiteX94" fmla="*/ 2906730 w 4052929"/>
              <a:gd name="connsiteY94" fmla="*/ 200929 h 5636345"/>
              <a:gd name="connsiteX95" fmla="*/ 2927060 w 4052929"/>
              <a:gd name="connsiteY95" fmla="*/ 211857 h 5636345"/>
              <a:gd name="connsiteX96" fmla="*/ 2936312 w 4052929"/>
              <a:gd name="connsiteY96" fmla="*/ 216005 h 5636345"/>
              <a:gd name="connsiteX97" fmla="*/ 2968803 w 4052929"/>
              <a:gd name="connsiteY97" fmla="*/ 234295 h 5636345"/>
              <a:gd name="connsiteX98" fmla="*/ 3058336 w 4052929"/>
              <a:gd name="connsiteY98" fmla="*/ 282421 h 5636345"/>
              <a:gd name="connsiteX99" fmla="*/ 3083710 w 4052929"/>
              <a:gd name="connsiteY99" fmla="*/ 298978 h 5636345"/>
              <a:gd name="connsiteX100" fmla="*/ 3096212 w 4052929"/>
              <a:gd name="connsiteY100" fmla="*/ 306014 h 5636345"/>
              <a:gd name="connsiteX101" fmla="*/ 3127150 w 4052929"/>
              <a:gd name="connsiteY101" fmla="*/ 327323 h 5636345"/>
              <a:gd name="connsiteX102" fmla="*/ 3201871 w 4052929"/>
              <a:gd name="connsiteY102" fmla="*/ 376079 h 5636345"/>
              <a:gd name="connsiteX103" fmla="*/ 3231478 w 4052929"/>
              <a:gd name="connsiteY103" fmla="*/ 399175 h 5636345"/>
              <a:gd name="connsiteX104" fmla="*/ 3246716 w 4052929"/>
              <a:gd name="connsiteY104" fmla="*/ 409668 h 5636345"/>
              <a:gd name="connsiteX105" fmla="*/ 3274462 w 4052929"/>
              <a:gd name="connsiteY105" fmla="*/ 432706 h 5636345"/>
              <a:gd name="connsiteX106" fmla="*/ 3336644 w 4052929"/>
              <a:gd name="connsiteY106" fmla="*/ 481214 h 5636345"/>
              <a:gd name="connsiteX107" fmla="*/ 3369582 w 4052929"/>
              <a:gd name="connsiteY107" fmla="*/ 511681 h 5636345"/>
              <a:gd name="connsiteX108" fmla="*/ 3386986 w 4052929"/>
              <a:gd name="connsiteY108" fmla="*/ 526130 h 5636345"/>
              <a:gd name="connsiteX109" fmla="*/ 3410858 w 4052929"/>
              <a:gd name="connsiteY109" fmla="*/ 549860 h 5636345"/>
              <a:gd name="connsiteX110" fmla="*/ 3461964 w 4052929"/>
              <a:gd name="connsiteY110" fmla="*/ 597133 h 5636345"/>
              <a:gd name="connsiteX111" fmla="*/ 3497240 w 4052929"/>
              <a:gd name="connsiteY111" fmla="*/ 635729 h 5636345"/>
              <a:gd name="connsiteX112" fmla="*/ 3516183 w 4052929"/>
              <a:gd name="connsiteY112" fmla="*/ 654559 h 5636345"/>
              <a:gd name="connsiteX113" fmla="*/ 3535967 w 4052929"/>
              <a:gd name="connsiteY113" fmla="*/ 678100 h 5636345"/>
              <a:gd name="connsiteX114" fmla="*/ 3577139 w 4052929"/>
              <a:gd name="connsiteY114" fmla="*/ 723147 h 5636345"/>
              <a:gd name="connsiteX115" fmla="*/ 3613679 w 4052929"/>
              <a:gd name="connsiteY115" fmla="*/ 770571 h 5636345"/>
              <a:gd name="connsiteX116" fmla="*/ 3633468 w 4052929"/>
              <a:gd name="connsiteY116" fmla="*/ 794116 h 5636345"/>
              <a:gd name="connsiteX117" fmla="*/ 3649215 w 4052929"/>
              <a:gd name="connsiteY117" fmla="*/ 816691 h 5636345"/>
              <a:gd name="connsiteX118" fmla="*/ 3681481 w 4052929"/>
              <a:gd name="connsiteY118" fmla="*/ 858566 h 5636345"/>
              <a:gd name="connsiteX119" fmla="*/ 3718133 w 4052929"/>
              <a:gd name="connsiteY119" fmla="*/ 915484 h 5636345"/>
              <a:gd name="connsiteX120" fmla="*/ 3738002 w 4052929"/>
              <a:gd name="connsiteY120" fmla="*/ 943965 h 5636345"/>
              <a:gd name="connsiteX121" fmla="*/ 3749940 w 4052929"/>
              <a:gd name="connsiteY121" fmla="*/ 964875 h 5636345"/>
              <a:gd name="connsiteX122" fmla="*/ 3774296 w 4052929"/>
              <a:gd name="connsiteY122" fmla="*/ 1002698 h 5636345"/>
              <a:gd name="connsiteX123" fmla="*/ 3809838 w 4052929"/>
              <a:gd name="connsiteY123" fmla="*/ 1069796 h 5636345"/>
              <a:gd name="connsiteX124" fmla="*/ 3828946 w 4052929"/>
              <a:gd name="connsiteY124" fmla="*/ 1103264 h 5636345"/>
              <a:gd name="connsiteX125" fmla="*/ 3837430 w 4052929"/>
              <a:gd name="connsiteY125" fmla="*/ 1121883 h 5636345"/>
              <a:gd name="connsiteX126" fmla="*/ 3854895 w 4052929"/>
              <a:gd name="connsiteY126" fmla="*/ 1154852 h 5636345"/>
              <a:gd name="connsiteX127" fmla="*/ 3888044 w 4052929"/>
              <a:gd name="connsiteY127" fmla="*/ 1232952 h 5636345"/>
              <a:gd name="connsiteX128" fmla="*/ 3905463 w 4052929"/>
              <a:gd name="connsiteY128" fmla="*/ 1271177 h 5636345"/>
              <a:gd name="connsiteX129" fmla="*/ 3910956 w 4052929"/>
              <a:gd name="connsiteY129" fmla="*/ 1286933 h 5636345"/>
              <a:gd name="connsiteX130" fmla="*/ 3922588 w 4052929"/>
              <a:gd name="connsiteY130" fmla="*/ 1314338 h 5636345"/>
              <a:gd name="connsiteX131" fmla="*/ 3951995 w 4052929"/>
              <a:gd name="connsiteY131" fmla="*/ 1404648 h 5636345"/>
              <a:gd name="connsiteX132" fmla="*/ 3966712 w 4052929"/>
              <a:gd name="connsiteY132" fmla="*/ 1446862 h 5636345"/>
              <a:gd name="connsiteX133" fmla="*/ 3969773 w 4052929"/>
              <a:gd name="connsiteY133" fmla="*/ 1459245 h 5636345"/>
              <a:gd name="connsiteX134" fmla="*/ 3976683 w 4052929"/>
              <a:gd name="connsiteY134" fmla="*/ 1480466 h 5636345"/>
              <a:gd name="connsiteX135" fmla="*/ 4000947 w 4052929"/>
              <a:gd name="connsiteY135" fmla="*/ 1585357 h 5636345"/>
              <a:gd name="connsiteX136" fmla="*/ 4011855 w 4052929"/>
              <a:gd name="connsiteY136" fmla="*/ 1629483 h 5636345"/>
              <a:gd name="connsiteX137" fmla="*/ 4013132 w 4052929"/>
              <a:gd name="connsiteY137" fmla="*/ 1638031 h 5636345"/>
              <a:gd name="connsiteX138" fmla="*/ 4016489 w 4052929"/>
              <a:gd name="connsiteY138" fmla="*/ 1652543 h 5636345"/>
              <a:gd name="connsiteX139" fmla="*/ 4034155 w 4052929"/>
              <a:gd name="connsiteY139" fmla="*/ 1778728 h 5636345"/>
              <a:gd name="connsiteX140" fmla="*/ 4040053 w 4052929"/>
              <a:gd name="connsiteY140" fmla="*/ 1818199 h 5636345"/>
              <a:gd name="connsiteX141" fmla="*/ 4040263 w 4052929"/>
              <a:gd name="connsiteY141" fmla="*/ 1822355 h 5636345"/>
              <a:gd name="connsiteX142" fmla="*/ 4041317 w 4052929"/>
              <a:gd name="connsiteY142" fmla="*/ 1829880 h 5636345"/>
              <a:gd name="connsiteX143" fmla="*/ 4045460 w 4052929"/>
              <a:gd name="connsiteY143" fmla="*/ 1917398 h 5636345"/>
              <a:gd name="connsiteX144" fmla="*/ 4050511 w 4052929"/>
              <a:gd name="connsiteY144" fmla="*/ 1917398 h 5636345"/>
              <a:gd name="connsiteX145" fmla="*/ 4050511 w 4052929"/>
              <a:gd name="connsiteY145" fmla="*/ 1998086 h 5636345"/>
              <a:gd name="connsiteX146" fmla="*/ 4050511 w 4052929"/>
              <a:gd name="connsiteY146" fmla="*/ 2024059 h 5636345"/>
              <a:gd name="connsiteX147" fmla="*/ 4050511 w 4052929"/>
              <a:gd name="connsiteY147" fmla="*/ 2024664 h 5636345"/>
              <a:gd name="connsiteX148" fmla="*/ 4050511 w 4052929"/>
              <a:gd name="connsiteY148" fmla="*/ 2024665 h 5636345"/>
              <a:gd name="connsiteX149" fmla="*/ 4052929 w 4052929"/>
              <a:gd name="connsiteY149" fmla="*/ 2024665 h 5636345"/>
              <a:gd name="connsiteX150" fmla="*/ 4052929 w 4052929"/>
              <a:gd name="connsiteY150" fmla="*/ 2412336 h 5636345"/>
              <a:gd name="connsiteX151" fmla="*/ 4052929 w 4052929"/>
              <a:gd name="connsiteY151" fmla="*/ 3224009 h 5636345"/>
              <a:gd name="connsiteX152" fmla="*/ 4052929 w 4052929"/>
              <a:gd name="connsiteY152" fmla="*/ 3611681 h 5636345"/>
              <a:gd name="connsiteX153" fmla="*/ 4052929 w 4052929"/>
              <a:gd name="connsiteY153" fmla="*/ 3718947 h 5636345"/>
              <a:gd name="connsiteX154" fmla="*/ 4050535 w 4052929"/>
              <a:gd name="connsiteY154" fmla="*/ 3718947 h 5636345"/>
              <a:gd name="connsiteX155" fmla="*/ 4050535 w 4052929"/>
              <a:gd name="connsiteY155" fmla="*/ 5636344 h 5636345"/>
              <a:gd name="connsiteX156" fmla="*/ 2027689 w 4052929"/>
              <a:gd name="connsiteY156" fmla="*/ 5636344 h 5636345"/>
              <a:gd name="connsiteX157" fmla="*/ 2026496 w 4052929"/>
              <a:gd name="connsiteY157" fmla="*/ 5636344 h 5636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4052929" h="5636345">
                <a:moveTo>
                  <a:pt x="2026476" y="5636345"/>
                </a:moveTo>
                <a:lnTo>
                  <a:pt x="2026457" y="5636344"/>
                </a:lnTo>
                <a:lnTo>
                  <a:pt x="1931388" y="5636344"/>
                </a:lnTo>
                <a:lnTo>
                  <a:pt x="1931388" y="5631785"/>
                </a:lnTo>
                <a:lnTo>
                  <a:pt x="1833395" y="5627145"/>
                </a:lnTo>
                <a:lnTo>
                  <a:pt x="1827450" y="5626294"/>
                </a:lnTo>
                <a:lnTo>
                  <a:pt x="1819528" y="5625895"/>
                </a:lnTo>
                <a:cubicBezTo>
                  <a:pt x="1699922" y="5613748"/>
                  <a:pt x="1583394" y="5591187"/>
                  <a:pt x="1470865" y="5559133"/>
                </a:cubicBezTo>
                <a:lnTo>
                  <a:pt x="1462662" y="5556407"/>
                </a:lnTo>
                <a:lnTo>
                  <a:pt x="1461248" y="5556066"/>
                </a:lnTo>
                <a:lnTo>
                  <a:pt x="1447176" y="5551256"/>
                </a:lnTo>
                <a:lnTo>
                  <a:pt x="1305187" y="5504049"/>
                </a:lnTo>
                <a:lnTo>
                  <a:pt x="1290613" y="5497757"/>
                </a:lnTo>
                <a:lnTo>
                  <a:pt x="1285074" y="5495865"/>
                </a:lnTo>
                <a:lnTo>
                  <a:pt x="1255130" y="5482439"/>
                </a:lnTo>
                <a:lnTo>
                  <a:pt x="1146200" y="5435416"/>
                </a:lnTo>
                <a:lnTo>
                  <a:pt x="1125869" y="5424488"/>
                </a:lnTo>
                <a:lnTo>
                  <a:pt x="1116617" y="5420340"/>
                </a:lnTo>
                <a:lnTo>
                  <a:pt x="1084126" y="5402050"/>
                </a:lnTo>
                <a:lnTo>
                  <a:pt x="994593" y="5353924"/>
                </a:lnTo>
                <a:lnTo>
                  <a:pt x="969219" y="5337367"/>
                </a:lnTo>
                <a:lnTo>
                  <a:pt x="956717" y="5330331"/>
                </a:lnTo>
                <a:lnTo>
                  <a:pt x="925779" y="5309023"/>
                </a:lnTo>
                <a:lnTo>
                  <a:pt x="851058" y="5260266"/>
                </a:lnTo>
                <a:lnTo>
                  <a:pt x="821450" y="5237170"/>
                </a:lnTo>
                <a:lnTo>
                  <a:pt x="806213" y="5226677"/>
                </a:lnTo>
                <a:lnTo>
                  <a:pt x="778467" y="5203639"/>
                </a:lnTo>
                <a:lnTo>
                  <a:pt x="716284" y="5155132"/>
                </a:lnTo>
                <a:lnTo>
                  <a:pt x="683347" y="5124665"/>
                </a:lnTo>
                <a:lnTo>
                  <a:pt x="665943" y="5110215"/>
                </a:lnTo>
                <a:lnTo>
                  <a:pt x="642071" y="5086485"/>
                </a:lnTo>
                <a:lnTo>
                  <a:pt x="590965" y="5039213"/>
                </a:lnTo>
                <a:lnTo>
                  <a:pt x="555689" y="5000616"/>
                </a:lnTo>
                <a:lnTo>
                  <a:pt x="536746" y="4981786"/>
                </a:lnTo>
                <a:lnTo>
                  <a:pt x="516962" y="4958245"/>
                </a:lnTo>
                <a:lnTo>
                  <a:pt x="475790" y="4913198"/>
                </a:lnTo>
                <a:lnTo>
                  <a:pt x="439250" y="4865774"/>
                </a:lnTo>
                <a:lnTo>
                  <a:pt x="419461" y="4842229"/>
                </a:lnTo>
                <a:lnTo>
                  <a:pt x="403714" y="4819654"/>
                </a:lnTo>
                <a:lnTo>
                  <a:pt x="371448" y="4777779"/>
                </a:lnTo>
                <a:lnTo>
                  <a:pt x="334796" y="4720862"/>
                </a:lnTo>
                <a:lnTo>
                  <a:pt x="314928" y="4692381"/>
                </a:lnTo>
                <a:lnTo>
                  <a:pt x="302989" y="4671470"/>
                </a:lnTo>
                <a:lnTo>
                  <a:pt x="278633" y="4633647"/>
                </a:lnTo>
                <a:lnTo>
                  <a:pt x="243091" y="4566549"/>
                </a:lnTo>
                <a:lnTo>
                  <a:pt x="223983" y="4533081"/>
                </a:lnTo>
                <a:lnTo>
                  <a:pt x="215499" y="4514462"/>
                </a:lnTo>
                <a:lnTo>
                  <a:pt x="198034" y="4481494"/>
                </a:lnTo>
                <a:lnTo>
                  <a:pt x="164885" y="4403393"/>
                </a:lnTo>
                <a:lnTo>
                  <a:pt x="147466" y="4365168"/>
                </a:lnTo>
                <a:lnTo>
                  <a:pt x="141973" y="4349412"/>
                </a:lnTo>
                <a:lnTo>
                  <a:pt x="130341" y="4322007"/>
                </a:lnTo>
                <a:lnTo>
                  <a:pt x="100934" y="4231697"/>
                </a:lnTo>
                <a:lnTo>
                  <a:pt x="86217" y="4189483"/>
                </a:lnTo>
                <a:lnTo>
                  <a:pt x="83156" y="4177100"/>
                </a:lnTo>
                <a:lnTo>
                  <a:pt x="76246" y="4155880"/>
                </a:lnTo>
                <a:lnTo>
                  <a:pt x="51982" y="4050988"/>
                </a:lnTo>
                <a:lnTo>
                  <a:pt x="41074" y="4006862"/>
                </a:lnTo>
                <a:lnTo>
                  <a:pt x="39797" y="3998315"/>
                </a:lnTo>
                <a:lnTo>
                  <a:pt x="36440" y="3983802"/>
                </a:lnTo>
                <a:lnTo>
                  <a:pt x="18774" y="3857617"/>
                </a:lnTo>
                <a:lnTo>
                  <a:pt x="12876" y="3818146"/>
                </a:lnTo>
                <a:lnTo>
                  <a:pt x="12666" y="3813991"/>
                </a:lnTo>
                <a:lnTo>
                  <a:pt x="11612" y="3806465"/>
                </a:lnTo>
                <a:lnTo>
                  <a:pt x="7469" y="3718947"/>
                </a:lnTo>
                <a:lnTo>
                  <a:pt x="2418" y="3718947"/>
                </a:lnTo>
                <a:lnTo>
                  <a:pt x="2418" y="3638260"/>
                </a:lnTo>
                <a:lnTo>
                  <a:pt x="2418" y="3612287"/>
                </a:lnTo>
                <a:lnTo>
                  <a:pt x="2418" y="3611681"/>
                </a:lnTo>
                <a:lnTo>
                  <a:pt x="2418" y="3611680"/>
                </a:lnTo>
                <a:lnTo>
                  <a:pt x="0" y="3611680"/>
                </a:lnTo>
                <a:lnTo>
                  <a:pt x="0" y="3224009"/>
                </a:lnTo>
                <a:lnTo>
                  <a:pt x="0" y="2412336"/>
                </a:lnTo>
                <a:lnTo>
                  <a:pt x="0" y="2024664"/>
                </a:lnTo>
                <a:lnTo>
                  <a:pt x="0" y="1917398"/>
                </a:lnTo>
                <a:lnTo>
                  <a:pt x="2395" y="1917398"/>
                </a:lnTo>
                <a:lnTo>
                  <a:pt x="2395" y="1"/>
                </a:lnTo>
                <a:lnTo>
                  <a:pt x="2025240" y="1"/>
                </a:lnTo>
                <a:lnTo>
                  <a:pt x="2026433" y="1"/>
                </a:lnTo>
                <a:lnTo>
                  <a:pt x="2026452" y="0"/>
                </a:lnTo>
                <a:lnTo>
                  <a:pt x="2026472" y="1"/>
                </a:lnTo>
                <a:lnTo>
                  <a:pt x="2121541" y="1"/>
                </a:lnTo>
                <a:lnTo>
                  <a:pt x="2121541" y="4560"/>
                </a:lnTo>
                <a:lnTo>
                  <a:pt x="2219534" y="9201"/>
                </a:lnTo>
                <a:lnTo>
                  <a:pt x="2225480" y="10051"/>
                </a:lnTo>
                <a:lnTo>
                  <a:pt x="2233400" y="10450"/>
                </a:lnTo>
                <a:cubicBezTo>
                  <a:pt x="2353007" y="22598"/>
                  <a:pt x="2469534" y="45158"/>
                  <a:pt x="2582064" y="77212"/>
                </a:cubicBezTo>
                <a:lnTo>
                  <a:pt x="2590267" y="79939"/>
                </a:lnTo>
                <a:lnTo>
                  <a:pt x="2591681" y="80279"/>
                </a:lnTo>
                <a:lnTo>
                  <a:pt x="2605753" y="85089"/>
                </a:lnTo>
                <a:lnTo>
                  <a:pt x="2747742" y="132296"/>
                </a:lnTo>
                <a:lnTo>
                  <a:pt x="2762316" y="138588"/>
                </a:lnTo>
                <a:lnTo>
                  <a:pt x="2767855" y="140481"/>
                </a:lnTo>
                <a:lnTo>
                  <a:pt x="2797799" y="153906"/>
                </a:lnTo>
                <a:lnTo>
                  <a:pt x="2906730" y="200929"/>
                </a:lnTo>
                <a:lnTo>
                  <a:pt x="2927060" y="211857"/>
                </a:lnTo>
                <a:lnTo>
                  <a:pt x="2936312" y="216005"/>
                </a:lnTo>
                <a:lnTo>
                  <a:pt x="2968803" y="234295"/>
                </a:lnTo>
                <a:lnTo>
                  <a:pt x="3058336" y="282421"/>
                </a:lnTo>
                <a:lnTo>
                  <a:pt x="3083710" y="298978"/>
                </a:lnTo>
                <a:lnTo>
                  <a:pt x="3096212" y="306014"/>
                </a:lnTo>
                <a:lnTo>
                  <a:pt x="3127150" y="327323"/>
                </a:lnTo>
                <a:lnTo>
                  <a:pt x="3201871" y="376079"/>
                </a:lnTo>
                <a:lnTo>
                  <a:pt x="3231478" y="399175"/>
                </a:lnTo>
                <a:lnTo>
                  <a:pt x="3246716" y="409668"/>
                </a:lnTo>
                <a:lnTo>
                  <a:pt x="3274462" y="432706"/>
                </a:lnTo>
                <a:lnTo>
                  <a:pt x="3336644" y="481214"/>
                </a:lnTo>
                <a:lnTo>
                  <a:pt x="3369582" y="511681"/>
                </a:lnTo>
                <a:lnTo>
                  <a:pt x="3386986" y="526130"/>
                </a:lnTo>
                <a:lnTo>
                  <a:pt x="3410858" y="549860"/>
                </a:lnTo>
                <a:lnTo>
                  <a:pt x="3461964" y="597133"/>
                </a:lnTo>
                <a:lnTo>
                  <a:pt x="3497240" y="635729"/>
                </a:lnTo>
                <a:lnTo>
                  <a:pt x="3516183" y="654559"/>
                </a:lnTo>
                <a:lnTo>
                  <a:pt x="3535967" y="678100"/>
                </a:lnTo>
                <a:lnTo>
                  <a:pt x="3577139" y="723147"/>
                </a:lnTo>
                <a:lnTo>
                  <a:pt x="3613679" y="770571"/>
                </a:lnTo>
                <a:lnTo>
                  <a:pt x="3633468" y="794116"/>
                </a:lnTo>
                <a:lnTo>
                  <a:pt x="3649215" y="816691"/>
                </a:lnTo>
                <a:lnTo>
                  <a:pt x="3681481" y="858566"/>
                </a:lnTo>
                <a:lnTo>
                  <a:pt x="3718133" y="915484"/>
                </a:lnTo>
                <a:lnTo>
                  <a:pt x="3738002" y="943965"/>
                </a:lnTo>
                <a:lnTo>
                  <a:pt x="3749940" y="964875"/>
                </a:lnTo>
                <a:lnTo>
                  <a:pt x="3774296" y="1002698"/>
                </a:lnTo>
                <a:lnTo>
                  <a:pt x="3809838" y="1069796"/>
                </a:lnTo>
                <a:lnTo>
                  <a:pt x="3828946" y="1103264"/>
                </a:lnTo>
                <a:lnTo>
                  <a:pt x="3837430" y="1121883"/>
                </a:lnTo>
                <a:lnTo>
                  <a:pt x="3854895" y="1154852"/>
                </a:lnTo>
                <a:lnTo>
                  <a:pt x="3888044" y="1232952"/>
                </a:lnTo>
                <a:lnTo>
                  <a:pt x="3905463" y="1271177"/>
                </a:lnTo>
                <a:lnTo>
                  <a:pt x="3910956" y="1286933"/>
                </a:lnTo>
                <a:lnTo>
                  <a:pt x="3922588" y="1314338"/>
                </a:lnTo>
                <a:lnTo>
                  <a:pt x="3951995" y="1404648"/>
                </a:lnTo>
                <a:lnTo>
                  <a:pt x="3966712" y="1446862"/>
                </a:lnTo>
                <a:lnTo>
                  <a:pt x="3969773" y="1459245"/>
                </a:lnTo>
                <a:lnTo>
                  <a:pt x="3976683" y="1480466"/>
                </a:lnTo>
                <a:lnTo>
                  <a:pt x="4000947" y="1585357"/>
                </a:lnTo>
                <a:lnTo>
                  <a:pt x="4011855" y="1629483"/>
                </a:lnTo>
                <a:lnTo>
                  <a:pt x="4013132" y="1638031"/>
                </a:lnTo>
                <a:lnTo>
                  <a:pt x="4016489" y="1652543"/>
                </a:lnTo>
                <a:lnTo>
                  <a:pt x="4034155" y="1778728"/>
                </a:lnTo>
                <a:lnTo>
                  <a:pt x="4040053" y="1818199"/>
                </a:lnTo>
                <a:lnTo>
                  <a:pt x="4040263" y="1822355"/>
                </a:lnTo>
                <a:lnTo>
                  <a:pt x="4041317" y="1829880"/>
                </a:lnTo>
                <a:lnTo>
                  <a:pt x="4045460" y="1917398"/>
                </a:lnTo>
                <a:lnTo>
                  <a:pt x="4050511" y="1917398"/>
                </a:lnTo>
                <a:lnTo>
                  <a:pt x="4050511" y="1998086"/>
                </a:lnTo>
                <a:lnTo>
                  <a:pt x="4050511" y="2024059"/>
                </a:lnTo>
                <a:lnTo>
                  <a:pt x="4050511" y="2024664"/>
                </a:lnTo>
                <a:lnTo>
                  <a:pt x="4050511" y="2024665"/>
                </a:lnTo>
                <a:lnTo>
                  <a:pt x="4052929" y="2024665"/>
                </a:lnTo>
                <a:lnTo>
                  <a:pt x="4052929" y="2412336"/>
                </a:lnTo>
                <a:lnTo>
                  <a:pt x="4052929" y="3224009"/>
                </a:lnTo>
                <a:lnTo>
                  <a:pt x="4052929" y="3611681"/>
                </a:lnTo>
                <a:lnTo>
                  <a:pt x="4052929" y="3718947"/>
                </a:lnTo>
                <a:lnTo>
                  <a:pt x="4050535" y="3718947"/>
                </a:lnTo>
                <a:lnTo>
                  <a:pt x="4050535" y="5636344"/>
                </a:lnTo>
                <a:lnTo>
                  <a:pt x="2027689" y="5636344"/>
                </a:lnTo>
                <a:lnTo>
                  <a:pt x="2026496" y="5636344"/>
                </a:lnTo>
                <a:close/>
              </a:path>
            </a:pathLst>
          </a:custGeom>
          <a:solidFill>
            <a:srgbClr val="FEB81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0" name="Freeform: Shape 27">
            <a:extLst>
              <a:ext uri="{FF2B5EF4-FFF2-40B4-BE49-F238E27FC236}">
                <a16:creationId xmlns:a16="http://schemas.microsoft.com/office/drawing/2014/main" id="{3C8BE58B-27EE-D441-97B2-EDAFF3B59446}"/>
              </a:ext>
            </a:extLst>
          </p:cNvPr>
          <p:cNvSpPr/>
          <p:nvPr/>
        </p:nvSpPr>
        <p:spPr>
          <a:xfrm rot="5400000" flipH="1">
            <a:off x="10187964" y="594297"/>
            <a:ext cx="677212" cy="904780"/>
          </a:xfrm>
          <a:custGeom>
            <a:avLst/>
            <a:gdLst>
              <a:gd name="connsiteX0" fmla="*/ 2026476 w 4052929"/>
              <a:gd name="connsiteY0" fmla="*/ 5636345 h 5636345"/>
              <a:gd name="connsiteX1" fmla="*/ 2026457 w 4052929"/>
              <a:gd name="connsiteY1" fmla="*/ 5636344 h 5636345"/>
              <a:gd name="connsiteX2" fmla="*/ 1931388 w 4052929"/>
              <a:gd name="connsiteY2" fmla="*/ 5636344 h 5636345"/>
              <a:gd name="connsiteX3" fmla="*/ 1931388 w 4052929"/>
              <a:gd name="connsiteY3" fmla="*/ 5631785 h 5636345"/>
              <a:gd name="connsiteX4" fmla="*/ 1833395 w 4052929"/>
              <a:gd name="connsiteY4" fmla="*/ 5627145 h 5636345"/>
              <a:gd name="connsiteX5" fmla="*/ 1827450 w 4052929"/>
              <a:gd name="connsiteY5" fmla="*/ 5626294 h 5636345"/>
              <a:gd name="connsiteX6" fmla="*/ 1819528 w 4052929"/>
              <a:gd name="connsiteY6" fmla="*/ 5625895 h 5636345"/>
              <a:gd name="connsiteX7" fmla="*/ 1470865 w 4052929"/>
              <a:gd name="connsiteY7" fmla="*/ 5559133 h 5636345"/>
              <a:gd name="connsiteX8" fmla="*/ 1462662 w 4052929"/>
              <a:gd name="connsiteY8" fmla="*/ 5556407 h 5636345"/>
              <a:gd name="connsiteX9" fmla="*/ 1461248 w 4052929"/>
              <a:gd name="connsiteY9" fmla="*/ 5556066 h 5636345"/>
              <a:gd name="connsiteX10" fmla="*/ 1447176 w 4052929"/>
              <a:gd name="connsiteY10" fmla="*/ 5551256 h 5636345"/>
              <a:gd name="connsiteX11" fmla="*/ 1305187 w 4052929"/>
              <a:gd name="connsiteY11" fmla="*/ 5504049 h 5636345"/>
              <a:gd name="connsiteX12" fmla="*/ 1290613 w 4052929"/>
              <a:gd name="connsiteY12" fmla="*/ 5497757 h 5636345"/>
              <a:gd name="connsiteX13" fmla="*/ 1285074 w 4052929"/>
              <a:gd name="connsiteY13" fmla="*/ 5495865 h 5636345"/>
              <a:gd name="connsiteX14" fmla="*/ 1255130 w 4052929"/>
              <a:gd name="connsiteY14" fmla="*/ 5482439 h 5636345"/>
              <a:gd name="connsiteX15" fmla="*/ 1146200 w 4052929"/>
              <a:gd name="connsiteY15" fmla="*/ 5435416 h 5636345"/>
              <a:gd name="connsiteX16" fmla="*/ 1125869 w 4052929"/>
              <a:gd name="connsiteY16" fmla="*/ 5424488 h 5636345"/>
              <a:gd name="connsiteX17" fmla="*/ 1116617 w 4052929"/>
              <a:gd name="connsiteY17" fmla="*/ 5420340 h 5636345"/>
              <a:gd name="connsiteX18" fmla="*/ 1084126 w 4052929"/>
              <a:gd name="connsiteY18" fmla="*/ 5402050 h 5636345"/>
              <a:gd name="connsiteX19" fmla="*/ 994593 w 4052929"/>
              <a:gd name="connsiteY19" fmla="*/ 5353924 h 5636345"/>
              <a:gd name="connsiteX20" fmla="*/ 969219 w 4052929"/>
              <a:gd name="connsiteY20" fmla="*/ 5337367 h 5636345"/>
              <a:gd name="connsiteX21" fmla="*/ 956717 w 4052929"/>
              <a:gd name="connsiteY21" fmla="*/ 5330331 h 5636345"/>
              <a:gd name="connsiteX22" fmla="*/ 925779 w 4052929"/>
              <a:gd name="connsiteY22" fmla="*/ 5309023 h 5636345"/>
              <a:gd name="connsiteX23" fmla="*/ 851058 w 4052929"/>
              <a:gd name="connsiteY23" fmla="*/ 5260266 h 5636345"/>
              <a:gd name="connsiteX24" fmla="*/ 821450 w 4052929"/>
              <a:gd name="connsiteY24" fmla="*/ 5237170 h 5636345"/>
              <a:gd name="connsiteX25" fmla="*/ 806213 w 4052929"/>
              <a:gd name="connsiteY25" fmla="*/ 5226677 h 5636345"/>
              <a:gd name="connsiteX26" fmla="*/ 778467 w 4052929"/>
              <a:gd name="connsiteY26" fmla="*/ 5203639 h 5636345"/>
              <a:gd name="connsiteX27" fmla="*/ 716284 w 4052929"/>
              <a:gd name="connsiteY27" fmla="*/ 5155132 h 5636345"/>
              <a:gd name="connsiteX28" fmla="*/ 683347 w 4052929"/>
              <a:gd name="connsiteY28" fmla="*/ 5124665 h 5636345"/>
              <a:gd name="connsiteX29" fmla="*/ 665943 w 4052929"/>
              <a:gd name="connsiteY29" fmla="*/ 5110215 h 5636345"/>
              <a:gd name="connsiteX30" fmla="*/ 642071 w 4052929"/>
              <a:gd name="connsiteY30" fmla="*/ 5086485 h 5636345"/>
              <a:gd name="connsiteX31" fmla="*/ 590965 w 4052929"/>
              <a:gd name="connsiteY31" fmla="*/ 5039213 h 5636345"/>
              <a:gd name="connsiteX32" fmla="*/ 555689 w 4052929"/>
              <a:gd name="connsiteY32" fmla="*/ 5000616 h 5636345"/>
              <a:gd name="connsiteX33" fmla="*/ 536746 w 4052929"/>
              <a:gd name="connsiteY33" fmla="*/ 4981786 h 5636345"/>
              <a:gd name="connsiteX34" fmla="*/ 516962 w 4052929"/>
              <a:gd name="connsiteY34" fmla="*/ 4958245 h 5636345"/>
              <a:gd name="connsiteX35" fmla="*/ 475790 w 4052929"/>
              <a:gd name="connsiteY35" fmla="*/ 4913198 h 5636345"/>
              <a:gd name="connsiteX36" fmla="*/ 439250 w 4052929"/>
              <a:gd name="connsiteY36" fmla="*/ 4865774 h 5636345"/>
              <a:gd name="connsiteX37" fmla="*/ 419461 w 4052929"/>
              <a:gd name="connsiteY37" fmla="*/ 4842229 h 5636345"/>
              <a:gd name="connsiteX38" fmla="*/ 403714 w 4052929"/>
              <a:gd name="connsiteY38" fmla="*/ 4819654 h 5636345"/>
              <a:gd name="connsiteX39" fmla="*/ 371448 w 4052929"/>
              <a:gd name="connsiteY39" fmla="*/ 4777779 h 5636345"/>
              <a:gd name="connsiteX40" fmla="*/ 334796 w 4052929"/>
              <a:gd name="connsiteY40" fmla="*/ 4720862 h 5636345"/>
              <a:gd name="connsiteX41" fmla="*/ 314928 w 4052929"/>
              <a:gd name="connsiteY41" fmla="*/ 4692381 h 5636345"/>
              <a:gd name="connsiteX42" fmla="*/ 302989 w 4052929"/>
              <a:gd name="connsiteY42" fmla="*/ 4671470 h 5636345"/>
              <a:gd name="connsiteX43" fmla="*/ 278633 w 4052929"/>
              <a:gd name="connsiteY43" fmla="*/ 4633647 h 5636345"/>
              <a:gd name="connsiteX44" fmla="*/ 243091 w 4052929"/>
              <a:gd name="connsiteY44" fmla="*/ 4566549 h 5636345"/>
              <a:gd name="connsiteX45" fmla="*/ 223983 w 4052929"/>
              <a:gd name="connsiteY45" fmla="*/ 4533081 h 5636345"/>
              <a:gd name="connsiteX46" fmla="*/ 215499 w 4052929"/>
              <a:gd name="connsiteY46" fmla="*/ 4514462 h 5636345"/>
              <a:gd name="connsiteX47" fmla="*/ 198034 w 4052929"/>
              <a:gd name="connsiteY47" fmla="*/ 4481494 h 5636345"/>
              <a:gd name="connsiteX48" fmla="*/ 164885 w 4052929"/>
              <a:gd name="connsiteY48" fmla="*/ 4403393 h 5636345"/>
              <a:gd name="connsiteX49" fmla="*/ 147466 w 4052929"/>
              <a:gd name="connsiteY49" fmla="*/ 4365168 h 5636345"/>
              <a:gd name="connsiteX50" fmla="*/ 141973 w 4052929"/>
              <a:gd name="connsiteY50" fmla="*/ 4349412 h 5636345"/>
              <a:gd name="connsiteX51" fmla="*/ 130341 w 4052929"/>
              <a:gd name="connsiteY51" fmla="*/ 4322007 h 5636345"/>
              <a:gd name="connsiteX52" fmla="*/ 100934 w 4052929"/>
              <a:gd name="connsiteY52" fmla="*/ 4231697 h 5636345"/>
              <a:gd name="connsiteX53" fmla="*/ 86217 w 4052929"/>
              <a:gd name="connsiteY53" fmla="*/ 4189483 h 5636345"/>
              <a:gd name="connsiteX54" fmla="*/ 83156 w 4052929"/>
              <a:gd name="connsiteY54" fmla="*/ 4177100 h 5636345"/>
              <a:gd name="connsiteX55" fmla="*/ 76246 w 4052929"/>
              <a:gd name="connsiteY55" fmla="*/ 4155880 h 5636345"/>
              <a:gd name="connsiteX56" fmla="*/ 51982 w 4052929"/>
              <a:gd name="connsiteY56" fmla="*/ 4050988 h 5636345"/>
              <a:gd name="connsiteX57" fmla="*/ 41074 w 4052929"/>
              <a:gd name="connsiteY57" fmla="*/ 4006862 h 5636345"/>
              <a:gd name="connsiteX58" fmla="*/ 39797 w 4052929"/>
              <a:gd name="connsiteY58" fmla="*/ 3998315 h 5636345"/>
              <a:gd name="connsiteX59" fmla="*/ 36440 w 4052929"/>
              <a:gd name="connsiteY59" fmla="*/ 3983802 h 5636345"/>
              <a:gd name="connsiteX60" fmla="*/ 18774 w 4052929"/>
              <a:gd name="connsiteY60" fmla="*/ 3857617 h 5636345"/>
              <a:gd name="connsiteX61" fmla="*/ 12876 w 4052929"/>
              <a:gd name="connsiteY61" fmla="*/ 3818146 h 5636345"/>
              <a:gd name="connsiteX62" fmla="*/ 12666 w 4052929"/>
              <a:gd name="connsiteY62" fmla="*/ 3813991 h 5636345"/>
              <a:gd name="connsiteX63" fmla="*/ 11612 w 4052929"/>
              <a:gd name="connsiteY63" fmla="*/ 3806465 h 5636345"/>
              <a:gd name="connsiteX64" fmla="*/ 7469 w 4052929"/>
              <a:gd name="connsiteY64" fmla="*/ 3718947 h 5636345"/>
              <a:gd name="connsiteX65" fmla="*/ 2418 w 4052929"/>
              <a:gd name="connsiteY65" fmla="*/ 3718947 h 5636345"/>
              <a:gd name="connsiteX66" fmla="*/ 2418 w 4052929"/>
              <a:gd name="connsiteY66" fmla="*/ 3638260 h 5636345"/>
              <a:gd name="connsiteX67" fmla="*/ 2418 w 4052929"/>
              <a:gd name="connsiteY67" fmla="*/ 3612287 h 5636345"/>
              <a:gd name="connsiteX68" fmla="*/ 2418 w 4052929"/>
              <a:gd name="connsiteY68" fmla="*/ 3611681 h 5636345"/>
              <a:gd name="connsiteX69" fmla="*/ 2418 w 4052929"/>
              <a:gd name="connsiteY69" fmla="*/ 3611680 h 5636345"/>
              <a:gd name="connsiteX70" fmla="*/ 0 w 4052929"/>
              <a:gd name="connsiteY70" fmla="*/ 3611680 h 5636345"/>
              <a:gd name="connsiteX71" fmla="*/ 0 w 4052929"/>
              <a:gd name="connsiteY71" fmla="*/ 3224009 h 5636345"/>
              <a:gd name="connsiteX72" fmla="*/ 0 w 4052929"/>
              <a:gd name="connsiteY72" fmla="*/ 2412336 h 5636345"/>
              <a:gd name="connsiteX73" fmla="*/ 0 w 4052929"/>
              <a:gd name="connsiteY73" fmla="*/ 2024664 h 5636345"/>
              <a:gd name="connsiteX74" fmla="*/ 0 w 4052929"/>
              <a:gd name="connsiteY74" fmla="*/ 1917398 h 5636345"/>
              <a:gd name="connsiteX75" fmla="*/ 2395 w 4052929"/>
              <a:gd name="connsiteY75" fmla="*/ 1917398 h 5636345"/>
              <a:gd name="connsiteX76" fmla="*/ 2395 w 4052929"/>
              <a:gd name="connsiteY76" fmla="*/ 1 h 5636345"/>
              <a:gd name="connsiteX77" fmla="*/ 2025240 w 4052929"/>
              <a:gd name="connsiteY77" fmla="*/ 1 h 5636345"/>
              <a:gd name="connsiteX78" fmla="*/ 2026433 w 4052929"/>
              <a:gd name="connsiteY78" fmla="*/ 1 h 5636345"/>
              <a:gd name="connsiteX79" fmla="*/ 2026452 w 4052929"/>
              <a:gd name="connsiteY79" fmla="*/ 0 h 5636345"/>
              <a:gd name="connsiteX80" fmla="*/ 2026472 w 4052929"/>
              <a:gd name="connsiteY80" fmla="*/ 1 h 5636345"/>
              <a:gd name="connsiteX81" fmla="*/ 2121541 w 4052929"/>
              <a:gd name="connsiteY81" fmla="*/ 1 h 5636345"/>
              <a:gd name="connsiteX82" fmla="*/ 2121541 w 4052929"/>
              <a:gd name="connsiteY82" fmla="*/ 4560 h 5636345"/>
              <a:gd name="connsiteX83" fmla="*/ 2219534 w 4052929"/>
              <a:gd name="connsiteY83" fmla="*/ 9201 h 5636345"/>
              <a:gd name="connsiteX84" fmla="*/ 2225480 w 4052929"/>
              <a:gd name="connsiteY84" fmla="*/ 10051 h 5636345"/>
              <a:gd name="connsiteX85" fmla="*/ 2233400 w 4052929"/>
              <a:gd name="connsiteY85" fmla="*/ 10450 h 5636345"/>
              <a:gd name="connsiteX86" fmla="*/ 2582064 w 4052929"/>
              <a:gd name="connsiteY86" fmla="*/ 77212 h 5636345"/>
              <a:gd name="connsiteX87" fmla="*/ 2590267 w 4052929"/>
              <a:gd name="connsiteY87" fmla="*/ 79939 h 5636345"/>
              <a:gd name="connsiteX88" fmla="*/ 2591681 w 4052929"/>
              <a:gd name="connsiteY88" fmla="*/ 80279 h 5636345"/>
              <a:gd name="connsiteX89" fmla="*/ 2605753 w 4052929"/>
              <a:gd name="connsiteY89" fmla="*/ 85089 h 5636345"/>
              <a:gd name="connsiteX90" fmla="*/ 2747742 w 4052929"/>
              <a:gd name="connsiteY90" fmla="*/ 132296 h 5636345"/>
              <a:gd name="connsiteX91" fmla="*/ 2762316 w 4052929"/>
              <a:gd name="connsiteY91" fmla="*/ 138588 h 5636345"/>
              <a:gd name="connsiteX92" fmla="*/ 2767855 w 4052929"/>
              <a:gd name="connsiteY92" fmla="*/ 140481 h 5636345"/>
              <a:gd name="connsiteX93" fmla="*/ 2797799 w 4052929"/>
              <a:gd name="connsiteY93" fmla="*/ 153906 h 5636345"/>
              <a:gd name="connsiteX94" fmla="*/ 2906730 w 4052929"/>
              <a:gd name="connsiteY94" fmla="*/ 200929 h 5636345"/>
              <a:gd name="connsiteX95" fmla="*/ 2927060 w 4052929"/>
              <a:gd name="connsiteY95" fmla="*/ 211857 h 5636345"/>
              <a:gd name="connsiteX96" fmla="*/ 2936312 w 4052929"/>
              <a:gd name="connsiteY96" fmla="*/ 216005 h 5636345"/>
              <a:gd name="connsiteX97" fmla="*/ 2968803 w 4052929"/>
              <a:gd name="connsiteY97" fmla="*/ 234295 h 5636345"/>
              <a:gd name="connsiteX98" fmla="*/ 3058336 w 4052929"/>
              <a:gd name="connsiteY98" fmla="*/ 282421 h 5636345"/>
              <a:gd name="connsiteX99" fmla="*/ 3083710 w 4052929"/>
              <a:gd name="connsiteY99" fmla="*/ 298978 h 5636345"/>
              <a:gd name="connsiteX100" fmla="*/ 3096212 w 4052929"/>
              <a:gd name="connsiteY100" fmla="*/ 306014 h 5636345"/>
              <a:gd name="connsiteX101" fmla="*/ 3127150 w 4052929"/>
              <a:gd name="connsiteY101" fmla="*/ 327323 h 5636345"/>
              <a:gd name="connsiteX102" fmla="*/ 3201871 w 4052929"/>
              <a:gd name="connsiteY102" fmla="*/ 376079 h 5636345"/>
              <a:gd name="connsiteX103" fmla="*/ 3231478 w 4052929"/>
              <a:gd name="connsiteY103" fmla="*/ 399175 h 5636345"/>
              <a:gd name="connsiteX104" fmla="*/ 3246716 w 4052929"/>
              <a:gd name="connsiteY104" fmla="*/ 409668 h 5636345"/>
              <a:gd name="connsiteX105" fmla="*/ 3274462 w 4052929"/>
              <a:gd name="connsiteY105" fmla="*/ 432706 h 5636345"/>
              <a:gd name="connsiteX106" fmla="*/ 3336644 w 4052929"/>
              <a:gd name="connsiteY106" fmla="*/ 481214 h 5636345"/>
              <a:gd name="connsiteX107" fmla="*/ 3369582 w 4052929"/>
              <a:gd name="connsiteY107" fmla="*/ 511681 h 5636345"/>
              <a:gd name="connsiteX108" fmla="*/ 3386986 w 4052929"/>
              <a:gd name="connsiteY108" fmla="*/ 526130 h 5636345"/>
              <a:gd name="connsiteX109" fmla="*/ 3410858 w 4052929"/>
              <a:gd name="connsiteY109" fmla="*/ 549860 h 5636345"/>
              <a:gd name="connsiteX110" fmla="*/ 3461964 w 4052929"/>
              <a:gd name="connsiteY110" fmla="*/ 597133 h 5636345"/>
              <a:gd name="connsiteX111" fmla="*/ 3497240 w 4052929"/>
              <a:gd name="connsiteY111" fmla="*/ 635729 h 5636345"/>
              <a:gd name="connsiteX112" fmla="*/ 3516183 w 4052929"/>
              <a:gd name="connsiteY112" fmla="*/ 654559 h 5636345"/>
              <a:gd name="connsiteX113" fmla="*/ 3535967 w 4052929"/>
              <a:gd name="connsiteY113" fmla="*/ 678100 h 5636345"/>
              <a:gd name="connsiteX114" fmla="*/ 3577139 w 4052929"/>
              <a:gd name="connsiteY114" fmla="*/ 723147 h 5636345"/>
              <a:gd name="connsiteX115" fmla="*/ 3613679 w 4052929"/>
              <a:gd name="connsiteY115" fmla="*/ 770571 h 5636345"/>
              <a:gd name="connsiteX116" fmla="*/ 3633468 w 4052929"/>
              <a:gd name="connsiteY116" fmla="*/ 794116 h 5636345"/>
              <a:gd name="connsiteX117" fmla="*/ 3649215 w 4052929"/>
              <a:gd name="connsiteY117" fmla="*/ 816691 h 5636345"/>
              <a:gd name="connsiteX118" fmla="*/ 3681481 w 4052929"/>
              <a:gd name="connsiteY118" fmla="*/ 858566 h 5636345"/>
              <a:gd name="connsiteX119" fmla="*/ 3718133 w 4052929"/>
              <a:gd name="connsiteY119" fmla="*/ 915484 h 5636345"/>
              <a:gd name="connsiteX120" fmla="*/ 3738002 w 4052929"/>
              <a:gd name="connsiteY120" fmla="*/ 943965 h 5636345"/>
              <a:gd name="connsiteX121" fmla="*/ 3749940 w 4052929"/>
              <a:gd name="connsiteY121" fmla="*/ 964875 h 5636345"/>
              <a:gd name="connsiteX122" fmla="*/ 3774296 w 4052929"/>
              <a:gd name="connsiteY122" fmla="*/ 1002698 h 5636345"/>
              <a:gd name="connsiteX123" fmla="*/ 3809838 w 4052929"/>
              <a:gd name="connsiteY123" fmla="*/ 1069796 h 5636345"/>
              <a:gd name="connsiteX124" fmla="*/ 3828946 w 4052929"/>
              <a:gd name="connsiteY124" fmla="*/ 1103264 h 5636345"/>
              <a:gd name="connsiteX125" fmla="*/ 3837430 w 4052929"/>
              <a:gd name="connsiteY125" fmla="*/ 1121883 h 5636345"/>
              <a:gd name="connsiteX126" fmla="*/ 3854895 w 4052929"/>
              <a:gd name="connsiteY126" fmla="*/ 1154852 h 5636345"/>
              <a:gd name="connsiteX127" fmla="*/ 3888044 w 4052929"/>
              <a:gd name="connsiteY127" fmla="*/ 1232952 h 5636345"/>
              <a:gd name="connsiteX128" fmla="*/ 3905463 w 4052929"/>
              <a:gd name="connsiteY128" fmla="*/ 1271177 h 5636345"/>
              <a:gd name="connsiteX129" fmla="*/ 3910956 w 4052929"/>
              <a:gd name="connsiteY129" fmla="*/ 1286933 h 5636345"/>
              <a:gd name="connsiteX130" fmla="*/ 3922588 w 4052929"/>
              <a:gd name="connsiteY130" fmla="*/ 1314338 h 5636345"/>
              <a:gd name="connsiteX131" fmla="*/ 3951995 w 4052929"/>
              <a:gd name="connsiteY131" fmla="*/ 1404648 h 5636345"/>
              <a:gd name="connsiteX132" fmla="*/ 3966712 w 4052929"/>
              <a:gd name="connsiteY132" fmla="*/ 1446862 h 5636345"/>
              <a:gd name="connsiteX133" fmla="*/ 3969773 w 4052929"/>
              <a:gd name="connsiteY133" fmla="*/ 1459245 h 5636345"/>
              <a:gd name="connsiteX134" fmla="*/ 3976683 w 4052929"/>
              <a:gd name="connsiteY134" fmla="*/ 1480466 h 5636345"/>
              <a:gd name="connsiteX135" fmla="*/ 4000947 w 4052929"/>
              <a:gd name="connsiteY135" fmla="*/ 1585357 h 5636345"/>
              <a:gd name="connsiteX136" fmla="*/ 4011855 w 4052929"/>
              <a:gd name="connsiteY136" fmla="*/ 1629483 h 5636345"/>
              <a:gd name="connsiteX137" fmla="*/ 4013132 w 4052929"/>
              <a:gd name="connsiteY137" fmla="*/ 1638031 h 5636345"/>
              <a:gd name="connsiteX138" fmla="*/ 4016489 w 4052929"/>
              <a:gd name="connsiteY138" fmla="*/ 1652543 h 5636345"/>
              <a:gd name="connsiteX139" fmla="*/ 4034155 w 4052929"/>
              <a:gd name="connsiteY139" fmla="*/ 1778728 h 5636345"/>
              <a:gd name="connsiteX140" fmla="*/ 4040053 w 4052929"/>
              <a:gd name="connsiteY140" fmla="*/ 1818199 h 5636345"/>
              <a:gd name="connsiteX141" fmla="*/ 4040263 w 4052929"/>
              <a:gd name="connsiteY141" fmla="*/ 1822355 h 5636345"/>
              <a:gd name="connsiteX142" fmla="*/ 4041317 w 4052929"/>
              <a:gd name="connsiteY142" fmla="*/ 1829880 h 5636345"/>
              <a:gd name="connsiteX143" fmla="*/ 4045460 w 4052929"/>
              <a:gd name="connsiteY143" fmla="*/ 1917398 h 5636345"/>
              <a:gd name="connsiteX144" fmla="*/ 4050511 w 4052929"/>
              <a:gd name="connsiteY144" fmla="*/ 1917398 h 5636345"/>
              <a:gd name="connsiteX145" fmla="*/ 4050511 w 4052929"/>
              <a:gd name="connsiteY145" fmla="*/ 1998086 h 5636345"/>
              <a:gd name="connsiteX146" fmla="*/ 4050511 w 4052929"/>
              <a:gd name="connsiteY146" fmla="*/ 2024059 h 5636345"/>
              <a:gd name="connsiteX147" fmla="*/ 4050511 w 4052929"/>
              <a:gd name="connsiteY147" fmla="*/ 2024664 h 5636345"/>
              <a:gd name="connsiteX148" fmla="*/ 4050511 w 4052929"/>
              <a:gd name="connsiteY148" fmla="*/ 2024665 h 5636345"/>
              <a:gd name="connsiteX149" fmla="*/ 4052929 w 4052929"/>
              <a:gd name="connsiteY149" fmla="*/ 2024665 h 5636345"/>
              <a:gd name="connsiteX150" fmla="*/ 4052929 w 4052929"/>
              <a:gd name="connsiteY150" fmla="*/ 2412336 h 5636345"/>
              <a:gd name="connsiteX151" fmla="*/ 4052929 w 4052929"/>
              <a:gd name="connsiteY151" fmla="*/ 3224009 h 5636345"/>
              <a:gd name="connsiteX152" fmla="*/ 4052929 w 4052929"/>
              <a:gd name="connsiteY152" fmla="*/ 3611681 h 5636345"/>
              <a:gd name="connsiteX153" fmla="*/ 4052929 w 4052929"/>
              <a:gd name="connsiteY153" fmla="*/ 3718947 h 5636345"/>
              <a:gd name="connsiteX154" fmla="*/ 4050535 w 4052929"/>
              <a:gd name="connsiteY154" fmla="*/ 3718947 h 5636345"/>
              <a:gd name="connsiteX155" fmla="*/ 4050535 w 4052929"/>
              <a:gd name="connsiteY155" fmla="*/ 5636344 h 5636345"/>
              <a:gd name="connsiteX156" fmla="*/ 2027689 w 4052929"/>
              <a:gd name="connsiteY156" fmla="*/ 5636344 h 5636345"/>
              <a:gd name="connsiteX157" fmla="*/ 2026496 w 4052929"/>
              <a:gd name="connsiteY157" fmla="*/ 5636344 h 5636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4052929" h="5636345">
                <a:moveTo>
                  <a:pt x="2026476" y="5636345"/>
                </a:moveTo>
                <a:lnTo>
                  <a:pt x="2026457" y="5636344"/>
                </a:lnTo>
                <a:lnTo>
                  <a:pt x="1931388" y="5636344"/>
                </a:lnTo>
                <a:lnTo>
                  <a:pt x="1931388" y="5631785"/>
                </a:lnTo>
                <a:lnTo>
                  <a:pt x="1833395" y="5627145"/>
                </a:lnTo>
                <a:lnTo>
                  <a:pt x="1827450" y="5626294"/>
                </a:lnTo>
                <a:lnTo>
                  <a:pt x="1819528" y="5625895"/>
                </a:lnTo>
                <a:cubicBezTo>
                  <a:pt x="1699922" y="5613748"/>
                  <a:pt x="1583394" y="5591187"/>
                  <a:pt x="1470865" y="5559133"/>
                </a:cubicBezTo>
                <a:lnTo>
                  <a:pt x="1462662" y="5556407"/>
                </a:lnTo>
                <a:lnTo>
                  <a:pt x="1461248" y="5556066"/>
                </a:lnTo>
                <a:lnTo>
                  <a:pt x="1447176" y="5551256"/>
                </a:lnTo>
                <a:lnTo>
                  <a:pt x="1305187" y="5504049"/>
                </a:lnTo>
                <a:lnTo>
                  <a:pt x="1290613" y="5497757"/>
                </a:lnTo>
                <a:lnTo>
                  <a:pt x="1285074" y="5495865"/>
                </a:lnTo>
                <a:lnTo>
                  <a:pt x="1255130" y="5482439"/>
                </a:lnTo>
                <a:lnTo>
                  <a:pt x="1146200" y="5435416"/>
                </a:lnTo>
                <a:lnTo>
                  <a:pt x="1125869" y="5424488"/>
                </a:lnTo>
                <a:lnTo>
                  <a:pt x="1116617" y="5420340"/>
                </a:lnTo>
                <a:lnTo>
                  <a:pt x="1084126" y="5402050"/>
                </a:lnTo>
                <a:lnTo>
                  <a:pt x="994593" y="5353924"/>
                </a:lnTo>
                <a:lnTo>
                  <a:pt x="969219" y="5337367"/>
                </a:lnTo>
                <a:lnTo>
                  <a:pt x="956717" y="5330331"/>
                </a:lnTo>
                <a:lnTo>
                  <a:pt x="925779" y="5309023"/>
                </a:lnTo>
                <a:lnTo>
                  <a:pt x="851058" y="5260266"/>
                </a:lnTo>
                <a:lnTo>
                  <a:pt x="821450" y="5237170"/>
                </a:lnTo>
                <a:lnTo>
                  <a:pt x="806213" y="5226677"/>
                </a:lnTo>
                <a:lnTo>
                  <a:pt x="778467" y="5203639"/>
                </a:lnTo>
                <a:lnTo>
                  <a:pt x="716284" y="5155132"/>
                </a:lnTo>
                <a:lnTo>
                  <a:pt x="683347" y="5124665"/>
                </a:lnTo>
                <a:lnTo>
                  <a:pt x="665943" y="5110215"/>
                </a:lnTo>
                <a:lnTo>
                  <a:pt x="642071" y="5086485"/>
                </a:lnTo>
                <a:lnTo>
                  <a:pt x="590965" y="5039213"/>
                </a:lnTo>
                <a:lnTo>
                  <a:pt x="555689" y="5000616"/>
                </a:lnTo>
                <a:lnTo>
                  <a:pt x="536746" y="4981786"/>
                </a:lnTo>
                <a:lnTo>
                  <a:pt x="516962" y="4958245"/>
                </a:lnTo>
                <a:lnTo>
                  <a:pt x="475790" y="4913198"/>
                </a:lnTo>
                <a:lnTo>
                  <a:pt x="439250" y="4865774"/>
                </a:lnTo>
                <a:lnTo>
                  <a:pt x="419461" y="4842229"/>
                </a:lnTo>
                <a:lnTo>
                  <a:pt x="403714" y="4819654"/>
                </a:lnTo>
                <a:lnTo>
                  <a:pt x="371448" y="4777779"/>
                </a:lnTo>
                <a:lnTo>
                  <a:pt x="334796" y="4720862"/>
                </a:lnTo>
                <a:lnTo>
                  <a:pt x="314928" y="4692381"/>
                </a:lnTo>
                <a:lnTo>
                  <a:pt x="302989" y="4671470"/>
                </a:lnTo>
                <a:lnTo>
                  <a:pt x="278633" y="4633647"/>
                </a:lnTo>
                <a:lnTo>
                  <a:pt x="243091" y="4566549"/>
                </a:lnTo>
                <a:lnTo>
                  <a:pt x="223983" y="4533081"/>
                </a:lnTo>
                <a:lnTo>
                  <a:pt x="215499" y="4514462"/>
                </a:lnTo>
                <a:lnTo>
                  <a:pt x="198034" y="4481494"/>
                </a:lnTo>
                <a:lnTo>
                  <a:pt x="164885" y="4403393"/>
                </a:lnTo>
                <a:lnTo>
                  <a:pt x="147466" y="4365168"/>
                </a:lnTo>
                <a:lnTo>
                  <a:pt x="141973" y="4349412"/>
                </a:lnTo>
                <a:lnTo>
                  <a:pt x="130341" y="4322007"/>
                </a:lnTo>
                <a:lnTo>
                  <a:pt x="100934" y="4231697"/>
                </a:lnTo>
                <a:lnTo>
                  <a:pt x="86217" y="4189483"/>
                </a:lnTo>
                <a:lnTo>
                  <a:pt x="83156" y="4177100"/>
                </a:lnTo>
                <a:lnTo>
                  <a:pt x="76246" y="4155880"/>
                </a:lnTo>
                <a:lnTo>
                  <a:pt x="51982" y="4050988"/>
                </a:lnTo>
                <a:lnTo>
                  <a:pt x="41074" y="4006862"/>
                </a:lnTo>
                <a:lnTo>
                  <a:pt x="39797" y="3998315"/>
                </a:lnTo>
                <a:lnTo>
                  <a:pt x="36440" y="3983802"/>
                </a:lnTo>
                <a:lnTo>
                  <a:pt x="18774" y="3857617"/>
                </a:lnTo>
                <a:lnTo>
                  <a:pt x="12876" y="3818146"/>
                </a:lnTo>
                <a:lnTo>
                  <a:pt x="12666" y="3813991"/>
                </a:lnTo>
                <a:lnTo>
                  <a:pt x="11612" y="3806465"/>
                </a:lnTo>
                <a:lnTo>
                  <a:pt x="7469" y="3718947"/>
                </a:lnTo>
                <a:lnTo>
                  <a:pt x="2418" y="3718947"/>
                </a:lnTo>
                <a:lnTo>
                  <a:pt x="2418" y="3638260"/>
                </a:lnTo>
                <a:lnTo>
                  <a:pt x="2418" y="3612287"/>
                </a:lnTo>
                <a:lnTo>
                  <a:pt x="2418" y="3611681"/>
                </a:lnTo>
                <a:lnTo>
                  <a:pt x="2418" y="3611680"/>
                </a:lnTo>
                <a:lnTo>
                  <a:pt x="0" y="3611680"/>
                </a:lnTo>
                <a:lnTo>
                  <a:pt x="0" y="3224009"/>
                </a:lnTo>
                <a:lnTo>
                  <a:pt x="0" y="2412336"/>
                </a:lnTo>
                <a:lnTo>
                  <a:pt x="0" y="2024664"/>
                </a:lnTo>
                <a:lnTo>
                  <a:pt x="0" y="1917398"/>
                </a:lnTo>
                <a:lnTo>
                  <a:pt x="2395" y="1917398"/>
                </a:lnTo>
                <a:lnTo>
                  <a:pt x="2395" y="1"/>
                </a:lnTo>
                <a:lnTo>
                  <a:pt x="2025240" y="1"/>
                </a:lnTo>
                <a:lnTo>
                  <a:pt x="2026433" y="1"/>
                </a:lnTo>
                <a:lnTo>
                  <a:pt x="2026452" y="0"/>
                </a:lnTo>
                <a:lnTo>
                  <a:pt x="2026472" y="1"/>
                </a:lnTo>
                <a:lnTo>
                  <a:pt x="2121541" y="1"/>
                </a:lnTo>
                <a:lnTo>
                  <a:pt x="2121541" y="4560"/>
                </a:lnTo>
                <a:lnTo>
                  <a:pt x="2219534" y="9201"/>
                </a:lnTo>
                <a:lnTo>
                  <a:pt x="2225480" y="10051"/>
                </a:lnTo>
                <a:lnTo>
                  <a:pt x="2233400" y="10450"/>
                </a:lnTo>
                <a:cubicBezTo>
                  <a:pt x="2353007" y="22598"/>
                  <a:pt x="2469534" y="45158"/>
                  <a:pt x="2582064" y="77212"/>
                </a:cubicBezTo>
                <a:lnTo>
                  <a:pt x="2590267" y="79939"/>
                </a:lnTo>
                <a:lnTo>
                  <a:pt x="2591681" y="80279"/>
                </a:lnTo>
                <a:lnTo>
                  <a:pt x="2605753" y="85089"/>
                </a:lnTo>
                <a:lnTo>
                  <a:pt x="2747742" y="132296"/>
                </a:lnTo>
                <a:lnTo>
                  <a:pt x="2762316" y="138588"/>
                </a:lnTo>
                <a:lnTo>
                  <a:pt x="2767855" y="140481"/>
                </a:lnTo>
                <a:lnTo>
                  <a:pt x="2797799" y="153906"/>
                </a:lnTo>
                <a:lnTo>
                  <a:pt x="2906730" y="200929"/>
                </a:lnTo>
                <a:lnTo>
                  <a:pt x="2927060" y="211857"/>
                </a:lnTo>
                <a:lnTo>
                  <a:pt x="2936312" y="216005"/>
                </a:lnTo>
                <a:lnTo>
                  <a:pt x="2968803" y="234295"/>
                </a:lnTo>
                <a:lnTo>
                  <a:pt x="3058336" y="282421"/>
                </a:lnTo>
                <a:lnTo>
                  <a:pt x="3083710" y="298978"/>
                </a:lnTo>
                <a:lnTo>
                  <a:pt x="3096212" y="306014"/>
                </a:lnTo>
                <a:lnTo>
                  <a:pt x="3127150" y="327323"/>
                </a:lnTo>
                <a:lnTo>
                  <a:pt x="3201871" y="376079"/>
                </a:lnTo>
                <a:lnTo>
                  <a:pt x="3231478" y="399175"/>
                </a:lnTo>
                <a:lnTo>
                  <a:pt x="3246716" y="409668"/>
                </a:lnTo>
                <a:lnTo>
                  <a:pt x="3274462" y="432706"/>
                </a:lnTo>
                <a:lnTo>
                  <a:pt x="3336644" y="481214"/>
                </a:lnTo>
                <a:lnTo>
                  <a:pt x="3369582" y="511681"/>
                </a:lnTo>
                <a:lnTo>
                  <a:pt x="3386986" y="526130"/>
                </a:lnTo>
                <a:lnTo>
                  <a:pt x="3410858" y="549860"/>
                </a:lnTo>
                <a:lnTo>
                  <a:pt x="3461964" y="597133"/>
                </a:lnTo>
                <a:lnTo>
                  <a:pt x="3497240" y="635729"/>
                </a:lnTo>
                <a:lnTo>
                  <a:pt x="3516183" y="654559"/>
                </a:lnTo>
                <a:lnTo>
                  <a:pt x="3535967" y="678100"/>
                </a:lnTo>
                <a:lnTo>
                  <a:pt x="3577139" y="723147"/>
                </a:lnTo>
                <a:lnTo>
                  <a:pt x="3613679" y="770571"/>
                </a:lnTo>
                <a:lnTo>
                  <a:pt x="3633468" y="794116"/>
                </a:lnTo>
                <a:lnTo>
                  <a:pt x="3649215" y="816691"/>
                </a:lnTo>
                <a:lnTo>
                  <a:pt x="3681481" y="858566"/>
                </a:lnTo>
                <a:lnTo>
                  <a:pt x="3718133" y="915484"/>
                </a:lnTo>
                <a:lnTo>
                  <a:pt x="3738002" y="943965"/>
                </a:lnTo>
                <a:lnTo>
                  <a:pt x="3749940" y="964875"/>
                </a:lnTo>
                <a:lnTo>
                  <a:pt x="3774296" y="1002698"/>
                </a:lnTo>
                <a:lnTo>
                  <a:pt x="3809838" y="1069796"/>
                </a:lnTo>
                <a:lnTo>
                  <a:pt x="3828946" y="1103264"/>
                </a:lnTo>
                <a:lnTo>
                  <a:pt x="3837430" y="1121883"/>
                </a:lnTo>
                <a:lnTo>
                  <a:pt x="3854895" y="1154852"/>
                </a:lnTo>
                <a:lnTo>
                  <a:pt x="3888044" y="1232952"/>
                </a:lnTo>
                <a:lnTo>
                  <a:pt x="3905463" y="1271177"/>
                </a:lnTo>
                <a:lnTo>
                  <a:pt x="3910956" y="1286933"/>
                </a:lnTo>
                <a:lnTo>
                  <a:pt x="3922588" y="1314338"/>
                </a:lnTo>
                <a:lnTo>
                  <a:pt x="3951995" y="1404648"/>
                </a:lnTo>
                <a:lnTo>
                  <a:pt x="3966712" y="1446862"/>
                </a:lnTo>
                <a:lnTo>
                  <a:pt x="3969773" y="1459245"/>
                </a:lnTo>
                <a:lnTo>
                  <a:pt x="3976683" y="1480466"/>
                </a:lnTo>
                <a:lnTo>
                  <a:pt x="4000947" y="1585357"/>
                </a:lnTo>
                <a:lnTo>
                  <a:pt x="4011855" y="1629483"/>
                </a:lnTo>
                <a:lnTo>
                  <a:pt x="4013132" y="1638031"/>
                </a:lnTo>
                <a:lnTo>
                  <a:pt x="4016489" y="1652543"/>
                </a:lnTo>
                <a:lnTo>
                  <a:pt x="4034155" y="1778728"/>
                </a:lnTo>
                <a:lnTo>
                  <a:pt x="4040053" y="1818199"/>
                </a:lnTo>
                <a:lnTo>
                  <a:pt x="4040263" y="1822355"/>
                </a:lnTo>
                <a:lnTo>
                  <a:pt x="4041317" y="1829880"/>
                </a:lnTo>
                <a:lnTo>
                  <a:pt x="4045460" y="1917398"/>
                </a:lnTo>
                <a:lnTo>
                  <a:pt x="4050511" y="1917398"/>
                </a:lnTo>
                <a:lnTo>
                  <a:pt x="4050511" y="1998086"/>
                </a:lnTo>
                <a:lnTo>
                  <a:pt x="4050511" y="2024059"/>
                </a:lnTo>
                <a:lnTo>
                  <a:pt x="4050511" y="2024664"/>
                </a:lnTo>
                <a:lnTo>
                  <a:pt x="4050511" y="2024665"/>
                </a:lnTo>
                <a:lnTo>
                  <a:pt x="4052929" y="2024665"/>
                </a:lnTo>
                <a:lnTo>
                  <a:pt x="4052929" y="2412336"/>
                </a:lnTo>
                <a:lnTo>
                  <a:pt x="4052929" y="3224009"/>
                </a:lnTo>
                <a:lnTo>
                  <a:pt x="4052929" y="3611681"/>
                </a:lnTo>
                <a:lnTo>
                  <a:pt x="4052929" y="3718947"/>
                </a:lnTo>
                <a:lnTo>
                  <a:pt x="4050535" y="3718947"/>
                </a:lnTo>
                <a:lnTo>
                  <a:pt x="4050535" y="5636344"/>
                </a:lnTo>
                <a:lnTo>
                  <a:pt x="2027689" y="5636344"/>
                </a:lnTo>
                <a:lnTo>
                  <a:pt x="2026496" y="5636344"/>
                </a:lnTo>
                <a:close/>
              </a:path>
            </a:pathLst>
          </a:custGeom>
          <a:solidFill>
            <a:srgbClr val="FEB81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1" name="Graphic 80">
            <a:extLst>
              <a:ext uri="{FF2B5EF4-FFF2-40B4-BE49-F238E27FC236}">
                <a16:creationId xmlns:a16="http://schemas.microsoft.com/office/drawing/2014/main" id="{6209347C-AEDD-A945-944F-B2F6781780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96083" y="5359268"/>
            <a:ext cx="3709281" cy="737628"/>
          </a:xfrm>
          <a:prstGeom prst="rect">
            <a:avLst/>
          </a:prstGeom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B21E4642-8225-BB49-BBBB-D4574F85E0BE}"/>
              </a:ext>
            </a:extLst>
          </p:cNvPr>
          <p:cNvSpPr txBox="1"/>
          <p:nvPr/>
        </p:nvSpPr>
        <p:spPr>
          <a:xfrm>
            <a:off x="4433105" y="5590572"/>
            <a:ext cx="6024296" cy="281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90"/>
              </a:spcBef>
            </a:pPr>
            <a:r>
              <a:rPr lang="en-US" dirty="0">
                <a:solidFill>
                  <a:srgbClr val="002060"/>
                </a:solidFill>
                <a:latin typeface="Montserrat" pitchFamily="2" charset="77"/>
                <a:ea typeface="Tahoma" panose="020B0604030504040204" pitchFamily="34" charset="0"/>
                <a:cs typeface="Tahoma" panose="020B0604030504040204" pitchFamily="34" charset="0"/>
              </a:rPr>
              <a:t>Jakarta, 17 September 2025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60C1EB0-AEFF-C182-E39C-405F02AEAD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9804" y="4292301"/>
            <a:ext cx="5504478" cy="1559859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50C5ABAC-9462-8F47-80CB-E00CBC5DF568}"/>
              </a:ext>
            </a:extLst>
          </p:cNvPr>
          <p:cNvSpPr txBox="1"/>
          <p:nvPr/>
        </p:nvSpPr>
        <p:spPr>
          <a:xfrm>
            <a:off x="1025414" y="4805772"/>
            <a:ext cx="5939947" cy="8489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90"/>
              </a:spcBef>
            </a:pPr>
            <a:r>
              <a:rPr lang="en-US" sz="1300" b="1" i="1" dirty="0">
                <a:solidFill>
                  <a:schemeClr val="bg1"/>
                </a:solidFill>
                <a:latin typeface="Montserrat" pitchFamily="2" charset="77"/>
                <a:ea typeface="Tahoma" panose="020B0604030504040204" pitchFamily="34" charset="0"/>
                <a:cs typeface="Tahoma" panose="020B0604030504040204" pitchFamily="34" charset="0"/>
              </a:rPr>
              <a:t>Oleh:</a:t>
            </a:r>
          </a:p>
          <a:p>
            <a:pPr>
              <a:lnSpc>
                <a:spcPct val="100000"/>
              </a:lnSpc>
              <a:spcBef>
                <a:spcPts val="390"/>
              </a:spcBef>
            </a:pPr>
            <a:r>
              <a:rPr lang="en-US" sz="1100" b="1" dirty="0">
                <a:solidFill>
                  <a:srgbClr val="FFC000"/>
                </a:solidFill>
                <a:latin typeface="Montserrat" pitchFamily="2" charset="77"/>
                <a:ea typeface="Tahoma" panose="020B0604030504040204" pitchFamily="34" charset="0"/>
                <a:cs typeface="Tahoma" panose="020B0604030504040204" pitchFamily="34" charset="0"/>
              </a:rPr>
              <a:t>DIREKTORAT USAHA DAN KELEMBAGAAN JASA KONSTRUKSI</a:t>
            </a:r>
          </a:p>
          <a:p>
            <a:pPr>
              <a:lnSpc>
                <a:spcPct val="100000"/>
              </a:lnSpc>
              <a:spcBef>
                <a:spcPts val="390"/>
              </a:spcBef>
            </a:pPr>
            <a:r>
              <a:rPr lang="en-US" sz="1000" b="1" dirty="0">
                <a:solidFill>
                  <a:schemeClr val="bg1"/>
                </a:solidFill>
                <a:latin typeface="Montserrat" pitchFamily="2" charset="77"/>
                <a:ea typeface="Tahoma" panose="020B0604030504040204" pitchFamily="34" charset="0"/>
                <a:cs typeface="Tahoma" panose="020B0604030504040204" pitchFamily="34" charset="0"/>
              </a:rPr>
              <a:t>DIREKTORAT JENDERAL BINA KONSTRUKSI</a:t>
            </a:r>
          </a:p>
          <a:p>
            <a:pPr>
              <a:lnSpc>
                <a:spcPct val="100000"/>
              </a:lnSpc>
              <a:spcBef>
                <a:spcPts val="295"/>
              </a:spcBef>
            </a:pPr>
            <a:r>
              <a:rPr lang="en-US" sz="1000" b="1" dirty="0">
                <a:solidFill>
                  <a:schemeClr val="bg1"/>
                </a:solidFill>
                <a:latin typeface="Montserrat" pitchFamily="2" charset="77"/>
                <a:ea typeface="Tahoma" panose="020B0604030504040204" pitchFamily="34" charset="0"/>
                <a:cs typeface="Tahoma" panose="020B0604030504040204" pitchFamily="34" charset="0"/>
              </a:rPr>
              <a:t>KEMENTERIAN PEKERJAAN UMUM</a:t>
            </a:r>
          </a:p>
        </p:txBody>
      </p:sp>
      <p:pic>
        <p:nvPicPr>
          <p:cNvPr id="3" name="Picture 2" descr="A blue and yellow logo&#10;&#10;Description automatically generated">
            <a:extLst>
              <a:ext uri="{FF2B5EF4-FFF2-40B4-BE49-F238E27FC236}">
                <a16:creationId xmlns:a16="http://schemas.microsoft.com/office/drawing/2014/main" id="{689BE58A-157D-48D3-0675-2A3B7E1895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247" y="5908485"/>
            <a:ext cx="1637961" cy="90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75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Placeholder 20">
            <a:extLst>
              <a:ext uri="{FF2B5EF4-FFF2-40B4-BE49-F238E27FC236}">
                <a16:creationId xmlns:a16="http://schemas.microsoft.com/office/drawing/2014/main" id="{D9E4DE9F-D823-60DF-A68E-27D4E2E8982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950" y="1151547"/>
            <a:ext cx="11260138" cy="5265128"/>
          </a:xfrm>
          <a:custGeom>
            <a:avLst/>
            <a:gdLst>
              <a:gd name="connsiteX0" fmla="*/ 1470815 w 11132612"/>
              <a:gd name="connsiteY0" fmla="*/ 0 h 4818867"/>
              <a:gd name="connsiteX1" fmla="*/ 11132612 w 11132612"/>
              <a:gd name="connsiteY1" fmla="*/ 0 h 4818867"/>
              <a:gd name="connsiteX2" fmla="*/ 11132612 w 11132612"/>
              <a:gd name="connsiteY2" fmla="*/ 4818867 h 4818867"/>
              <a:gd name="connsiteX3" fmla="*/ 0 w 11132612"/>
              <a:gd name="connsiteY3" fmla="*/ 4818867 h 4818867"/>
              <a:gd name="connsiteX4" fmla="*/ 0 w 11132612"/>
              <a:gd name="connsiteY4" fmla="*/ 1470815 h 4818867"/>
              <a:gd name="connsiteX5" fmla="*/ 1470815 w 11132612"/>
              <a:gd name="connsiteY5" fmla="*/ 0 h 4818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32612" h="4818867">
                <a:moveTo>
                  <a:pt x="1470815" y="0"/>
                </a:moveTo>
                <a:lnTo>
                  <a:pt x="11132612" y="0"/>
                </a:lnTo>
                <a:lnTo>
                  <a:pt x="11132612" y="4818867"/>
                </a:lnTo>
                <a:lnTo>
                  <a:pt x="0" y="4818867"/>
                </a:lnTo>
                <a:lnTo>
                  <a:pt x="0" y="1470815"/>
                </a:lnTo>
                <a:cubicBezTo>
                  <a:pt x="0" y="658506"/>
                  <a:pt x="658506" y="0"/>
                  <a:pt x="1470815" y="0"/>
                </a:cubicBezTo>
                <a:close/>
              </a:path>
            </a:pathLst>
          </a:custGeom>
        </p:spPr>
      </p:pic>
      <p:sp>
        <p:nvSpPr>
          <p:cNvPr id="492" name="Google Shape;492;p11"/>
          <p:cNvSpPr txBox="1"/>
          <p:nvPr/>
        </p:nvSpPr>
        <p:spPr>
          <a:xfrm>
            <a:off x="104775" y="295275"/>
            <a:ext cx="10229850" cy="428625"/>
          </a:xfrm>
          <a:prstGeom prst="rect">
            <a:avLst/>
          </a:prstGeom>
          <a:solidFill>
            <a:schemeClr val="bg2">
              <a:lumMod val="95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20300" rIns="0" bIns="0" anchor="t" anchorCtr="0">
            <a:noAutofit/>
          </a:bodyPr>
          <a:lstStyle/>
          <a:p>
            <a:pPr marL="3878793" marR="3874762" lvl="0" indent="0" algn="ctr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93" name="Google Shape;493;p11"/>
          <p:cNvSpPr txBox="1"/>
          <p:nvPr/>
        </p:nvSpPr>
        <p:spPr>
          <a:xfrm>
            <a:off x="609600" y="258927"/>
            <a:ext cx="739757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1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ISU KONTRAKTOR DAERAH (KECIL – MENENGAH)</a:t>
            </a:r>
            <a:endParaRPr dirty="0"/>
          </a:p>
        </p:txBody>
      </p:sp>
      <p:sp>
        <p:nvSpPr>
          <p:cNvPr id="494" name="Google Shape;494;p11"/>
          <p:cNvSpPr/>
          <p:nvPr/>
        </p:nvSpPr>
        <p:spPr>
          <a:xfrm>
            <a:off x="10344150" y="199961"/>
            <a:ext cx="1871726" cy="71913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11"/>
          <p:cNvSpPr/>
          <p:nvPr/>
        </p:nvSpPr>
        <p:spPr>
          <a:xfrm>
            <a:off x="10448925" y="266700"/>
            <a:ext cx="1743075" cy="590550"/>
          </a:xfrm>
          <a:custGeom>
            <a:avLst/>
            <a:gdLst/>
            <a:ahLst/>
            <a:cxnLst/>
            <a:rect l="l" t="t" r="r" b="b"/>
            <a:pathLst>
              <a:path w="1743075" h="590550" extrusionOk="0">
                <a:moveTo>
                  <a:pt x="0" y="295275"/>
                </a:moveTo>
                <a:lnTo>
                  <a:pt x="978" y="319491"/>
                </a:lnTo>
                <a:lnTo>
                  <a:pt x="3864" y="343168"/>
                </a:lnTo>
                <a:lnTo>
                  <a:pt x="15054" y="388601"/>
                </a:lnTo>
                <a:lnTo>
                  <a:pt x="32959" y="430967"/>
                </a:lnTo>
                <a:lnTo>
                  <a:pt x="56973" y="469657"/>
                </a:lnTo>
                <a:lnTo>
                  <a:pt x="86486" y="504063"/>
                </a:lnTo>
                <a:lnTo>
                  <a:pt x="120892" y="533576"/>
                </a:lnTo>
                <a:lnTo>
                  <a:pt x="159582" y="557590"/>
                </a:lnTo>
                <a:lnTo>
                  <a:pt x="201948" y="575495"/>
                </a:lnTo>
                <a:lnTo>
                  <a:pt x="247381" y="586685"/>
                </a:lnTo>
                <a:lnTo>
                  <a:pt x="295275" y="590550"/>
                </a:lnTo>
                <a:lnTo>
                  <a:pt x="1743075" y="590550"/>
                </a:lnTo>
                <a:lnTo>
                  <a:pt x="1743075" y="0"/>
                </a:lnTo>
                <a:lnTo>
                  <a:pt x="295275" y="0"/>
                </a:lnTo>
                <a:lnTo>
                  <a:pt x="247381" y="3864"/>
                </a:lnTo>
                <a:lnTo>
                  <a:pt x="201948" y="15054"/>
                </a:lnTo>
                <a:lnTo>
                  <a:pt x="159582" y="32959"/>
                </a:lnTo>
                <a:lnTo>
                  <a:pt x="120892" y="56973"/>
                </a:lnTo>
                <a:lnTo>
                  <a:pt x="86486" y="86487"/>
                </a:lnTo>
                <a:lnTo>
                  <a:pt x="56973" y="120892"/>
                </a:lnTo>
                <a:lnTo>
                  <a:pt x="32959" y="159582"/>
                </a:lnTo>
                <a:lnTo>
                  <a:pt x="15054" y="201948"/>
                </a:lnTo>
                <a:lnTo>
                  <a:pt x="3864" y="247381"/>
                </a:lnTo>
                <a:lnTo>
                  <a:pt x="978" y="271058"/>
                </a:lnTo>
                <a:lnTo>
                  <a:pt x="0" y="295275"/>
                </a:lnTo>
                <a:close/>
              </a:path>
            </a:pathLst>
          </a:custGeom>
          <a:solidFill>
            <a:srgbClr val="FFFFFF">
              <a:alpha val="8549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11"/>
          <p:cNvSpPr/>
          <p:nvPr/>
        </p:nvSpPr>
        <p:spPr>
          <a:xfrm>
            <a:off x="10610850" y="314325"/>
            <a:ext cx="1581150" cy="51435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AD012B7-232A-CF81-C713-CB0B66571970}"/>
              </a:ext>
            </a:extLst>
          </p:cNvPr>
          <p:cNvGrpSpPr/>
          <p:nvPr/>
        </p:nvGrpSpPr>
        <p:grpSpPr>
          <a:xfrm>
            <a:off x="9547865" y="81234"/>
            <a:ext cx="3235010" cy="782036"/>
            <a:chOff x="9547865" y="81234"/>
            <a:chExt cx="3235010" cy="782036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0944170E-4E6D-8A73-11C8-B6DAC7547BEB}"/>
                </a:ext>
              </a:extLst>
            </p:cNvPr>
            <p:cNvSpPr/>
            <p:nvPr/>
          </p:nvSpPr>
          <p:spPr>
            <a:xfrm>
              <a:off x="9547865" y="81234"/>
              <a:ext cx="3235010" cy="782036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4" name="Picture 3" descr="A blue letter u on a black background&#10;&#10;Description automatically generated">
              <a:extLst>
                <a:ext uri="{FF2B5EF4-FFF2-40B4-BE49-F238E27FC236}">
                  <a16:creationId xmlns:a16="http://schemas.microsoft.com/office/drawing/2014/main" id="{407F7A2D-534A-EFC8-89A8-479FF60B4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3213" y="224624"/>
              <a:ext cx="2445877" cy="495255"/>
            </a:xfrm>
            <a:prstGeom prst="rect">
              <a:avLst/>
            </a:prstGeom>
          </p:spPr>
        </p:pic>
      </p:grpSp>
      <p:sp>
        <p:nvSpPr>
          <p:cNvPr id="5" name="Octagon 4">
            <a:extLst>
              <a:ext uri="{FF2B5EF4-FFF2-40B4-BE49-F238E27FC236}">
                <a16:creationId xmlns:a16="http://schemas.microsoft.com/office/drawing/2014/main" id="{8D5EA44E-DAFB-9A78-CAF4-67C97D65169E}"/>
              </a:ext>
            </a:extLst>
          </p:cNvPr>
          <p:cNvSpPr/>
          <p:nvPr/>
        </p:nvSpPr>
        <p:spPr>
          <a:xfrm>
            <a:off x="5723066" y="1356989"/>
            <a:ext cx="774550" cy="774550"/>
          </a:xfrm>
          <a:prstGeom prst="octagon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ISU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C219400-59E2-B2AF-8721-62103EE658CB}"/>
              </a:ext>
            </a:extLst>
          </p:cNvPr>
          <p:cNvSpPr/>
          <p:nvPr/>
        </p:nvSpPr>
        <p:spPr>
          <a:xfrm>
            <a:off x="1481140" y="1736751"/>
            <a:ext cx="2108499" cy="311972"/>
          </a:xfrm>
          <a:prstGeom prst="roundRect">
            <a:avLst/>
          </a:prstGeom>
          <a:solidFill>
            <a:srgbClr val="73201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Kapasitas Terbatas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34A8661-4D1E-3415-A7A1-B15203A6CE41}"/>
              </a:ext>
            </a:extLst>
          </p:cNvPr>
          <p:cNvSpPr/>
          <p:nvPr/>
        </p:nvSpPr>
        <p:spPr>
          <a:xfrm>
            <a:off x="5041750" y="3099555"/>
            <a:ext cx="2108499" cy="311972"/>
          </a:xfrm>
          <a:prstGeom prst="roundRect">
            <a:avLst/>
          </a:prstGeom>
          <a:solidFill>
            <a:srgbClr val="73201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Akses Pasar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8867B06-648F-986D-551C-649C5991568B}"/>
              </a:ext>
            </a:extLst>
          </p:cNvPr>
          <p:cNvSpPr/>
          <p:nvPr/>
        </p:nvSpPr>
        <p:spPr>
          <a:xfrm>
            <a:off x="8826287" y="1460980"/>
            <a:ext cx="2108499" cy="631114"/>
          </a:xfrm>
          <a:prstGeom prst="roundRect">
            <a:avLst/>
          </a:prstGeom>
          <a:solidFill>
            <a:srgbClr val="73201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Adaptasi Regulasi &amp; Digitalisasi</a:t>
            </a:r>
          </a:p>
        </p:txBody>
      </p:sp>
      <p:pic>
        <p:nvPicPr>
          <p:cNvPr id="10" name="Graphic 9" descr="Arrow: Slight curve with solid fill">
            <a:extLst>
              <a:ext uri="{FF2B5EF4-FFF2-40B4-BE49-F238E27FC236}">
                <a16:creationId xmlns:a16="http://schemas.microsoft.com/office/drawing/2014/main" id="{C750A66F-31FC-8BCB-C51C-5D795E3AB7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9826795">
            <a:off x="4143827" y="1203777"/>
            <a:ext cx="914400" cy="914400"/>
          </a:xfrm>
          <a:prstGeom prst="rect">
            <a:avLst/>
          </a:prstGeom>
        </p:spPr>
      </p:pic>
      <p:pic>
        <p:nvPicPr>
          <p:cNvPr id="11" name="Graphic 10" descr="Arrow: Slight curve with solid fill">
            <a:extLst>
              <a:ext uri="{FF2B5EF4-FFF2-40B4-BE49-F238E27FC236}">
                <a16:creationId xmlns:a16="http://schemas.microsoft.com/office/drawing/2014/main" id="{C1A27917-27E7-1AB8-2DA2-455D7212BE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5038406">
            <a:off x="5339326" y="2168978"/>
            <a:ext cx="914400" cy="914400"/>
          </a:xfrm>
          <a:prstGeom prst="rect">
            <a:avLst/>
          </a:prstGeom>
        </p:spPr>
      </p:pic>
      <p:pic>
        <p:nvPicPr>
          <p:cNvPr id="12" name="Graphic 11" descr="Arrow: Slight curve with solid fill">
            <a:extLst>
              <a:ext uri="{FF2B5EF4-FFF2-40B4-BE49-F238E27FC236}">
                <a16:creationId xmlns:a16="http://schemas.microsoft.com/office/drawing/2014/main" id="{DAEFAEAA-9E05-F6EA-957B-CA1DEC65F9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316411" flipV="1">
            <a:off x="7135407" y="1144880"/>
            <a:ext cx="914400" cy="1001076"/>
          </a:xfrm>
          <a:prstGeom prst="rect">
            <a:avLst/>
          </a:prstGeom>
        </p:spPr>
      </p:pic>
      <p:pic>
        <p:nvPicPr>
          <p:cNvPr id="14" name="Graphic 13" descr="Fork In Road outline">
            <a:extLst>
              <a:ext uri="{FF2B5EF4-FFF2-40B4-BE49-F238E27FC236}">
                <a16:creationId xmlns:a16="http://schemas.microsoft.com/office/drawing/2014/main" id="{A80B79F1-015A-0812-0E7E-13B4FADA62B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0800000">
            <a:off x="2024743" y="2060121"/>
            <a:ext cx="914400" cy="914400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8B5763B-6720-784F-A01E-4A9EA529EA30}"/>
              </a:ext>
            </a:extLst>
          </p:cNvPr>
          <p:cNvSpPr/>
          <p:nvPr/>
        </p:nvSpPr>
        <p:spPr>
          <a:xfrm>
            <a:off x="798286" y="2557236"/>
            <a:ext cx="1114954" cy="340573"/>
          </a:xfrm>
          <a:prstGeom prst="roundRect">
            <a:avLst/>
          </a:prstGeom>
          <a:solidFill>
            <a:srgbClr val="6C3C1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KK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16188E5E-FB33-9BB6-E56E-F389533899EC}"/>
              </a:ext>
            </a:extLst>
          </p:cNvPr>
          <p:cNvSpPr/>
          <p:nvPr/>
        </p:nvSpPr>
        <p:spPr>
          <a:xfrm>
            <a:off x="2989943" y="2557236"/>
            <a:ext cx="1114954" cy="340573"/>
          </a:xfrm>
          <a:prstGeom prst="roundRect">
            <a:avLst/>
          </a:prstGeom>
          <a:solidFill>
            <a:srgbClr val="6C3C1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PT</a:t>
            </a:r>
          </a:p>
        </p:txBody>
      </p:sp>
      <p:pic>
        <p:nvPicPr>
          <p:cNvPr id="17" name="Graphic 16" descr="Fork In Road outline">
            <a:extLst>
              <a:ext uri="{FF2B5EF4-FFF2-40B4-BE49-F238E27FC236}">
                <a16:creationId xmlns:a16="http://schemas.microsoft.com/office/drawing/2014/main" id="{84095169-BF77-2086-D0AD-5F0F4B1BCD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0800000">
            <a:off x="2024743" y="2720521"/>
            <a:ext cx="914400" cy="914400"/>
          </a:xfrm>
          <a:prstGeom prst="rect">
            <a:avLst/>
          </a:prstGeom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5DA56406-D52C-4057-15E9-0F85D7CF919D}"/>
              </a:ext>
            </a:extLst>
          </p:cNvPr>
          <p:cNvSpPr/>
          <p:nvPr/>
        </p:nvSpPr>
        <p:spPr>
          <a:xfrm>
            <a:off x="798286" y="3217636"/>
            <a:ext cx="1114954" cy="340573"/>
          </a:xfrm>
          <a:prstGeom prst="roundRect">
            <a:avLst/>
          </a:prstGeom>
          <a:solidFill>
            <a:srgbClr val="6C3C1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TKK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3BCBD559-C696-26BA-7F43-49E76B9AD582}"/>
              </a:ext>
            </a:extLst>
          </p:cNvPr>
          <p:cNvSpPr/>
          <p:nvPr/>
        </p:nvSpPr>
        <p:spPr>
          <a:xfrm>
            <a:off x="2989943" y="3217636"/>
            <a:ext cx="1114954" cy="340573"/>
          </a:xfrm>
          <a:prstGeom prst="roundRect">
            <a:avLst/>
          </a:prstGeom>
          <a:solidFill>
            <a:srgbClr val="6C3C1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Alat</a:t>
            </a:r>
          </a:p>
        </p:txBody>
      </p:sp>
      <p:pic>
        <p:nvPicPr>
          <p:cNvPr id="20" name="Graphic 19" descr="Fork In Road outline">
            <a:extLst>
              <a:ext uri="{FF2B5EF4-FFF2-40B4-BE49-F238E27FC236}">
                <a16:creationId xmlns:a16="http://schemas.microsoft.com/office/drawing/2014/main" id="{F3809E43-4BB3-8E89-97EC-771D7377A76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0800000">
            <a:off x="2024743" y="3344635"/>
            <a:ext cx="914400" cy="914400"/>
          </a:xfrm>
          <a:prstGeom prst="rect">
            <a:avLst/>
          </a:prstGeom>
        </p:spPr>
      </p:pic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436099F5-0E9E-A9D1-92A7-1DF192A1BB94}"/>
              </a:ext>
            </a:extLst>
          </p:cNvPr>
          <p:cNvSpPr/>
          <p:nvPr/>
        </p:nvSpPr>
        <p:spPr>
          <a:xfrm>
            <a:off x="798286" y="3841750"/>
            <a:ext cx="1114954" cy="340573"/>
          </a:xfrm>
          <a:prstGeom prst="roundRect">
            <a:avLst/>
          </a:prstGeom>
          <a:solidFill>
            <a:srgbClr val="6C3C1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err="1"/>
              <a:t>Cashflow</a:t>
            </a:r>
            <a:endParaRPr lang="id-ID" dirty="0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92F0CABB-EB38-9450-72B0-DBE91CC20A6D}"/>
              </a:ext>
            </a:extLst>
          </p:cNvPr>
          <p:cNvSpPr/>
          <p:nvPr/>
        </p:nvSpPr>
        <p:spPr>
          <a:xfrm>
            <a:off x="2989943" y="3841750"/>
            <a:ext cx="1114954" cy="340573"/>
          </a:xfrm>
          <a:prstGeom prst="roundRect">
            <a:avLst/>
          </a:prstGeom>
          <a:solidFill>
            <a:srgbClr val="6C3C1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err="1"/>
              <a:t>Subkla</a:t>
            </a:r>
            <a:endParaRPr lang="id-ID" dirty="0"/>
          </a:p>
        </p:txBody>
      </p:sp>
      <p:pic>
        <p:nvPicPr>
          <p:cNvPr id="24" name="Graphic 23" descr="Line arrow: Straight outline">
            <a:extLst>
              <a:ext uri="{FF2B5EF4-FFF2-40B4-BE49-F238E27FC236}">
                <a16:creationId xmlns:a16="http://schemas.microsoft.com/office/drawing/2014/main" id="{891686D3-A35D-17C4-739D-B1F879FF7D5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6200000">
            <a:off x="2024743" y="3634921"/>
            <a:ext cx="914400" cy="914400"/>
          </a:xfrm>
          <a:prstGeom prst="rect">
            <a:avLst/>
          </a:prstGeom>
        </p:spPr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AE886D5E-D95E-39C4-5BBA-2EDAFA47332C}"/>
              </a:ext>
            </a:extLst>
          </p:cNvPr>
          <p:cNvSpPr/>
          <p:nvPr/>
        </p:nvSpPr>
        <p:spPr>
          <a:xfrm>
            <a:off x="1908628" y="4618264"/>
            <a:ext cx="1114954" cy="340573"/>
          </a:xfrm>
          <a:prstGeom prst="roundRect">
            <a:avLst/>
          </a:prstGeom>
          <a:solidFill>
            <a:srgbClr val="6C3C1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??</a:t>
            </a:r>
          </a:p>
        </p:txBody>
      </p:sp>
      <p:pic>
        <p:nvPicPr>
          <p:cNvPr id="36" name="Graphic 35" descr="Fork In Road outline">
            <a:extLst>
              <a:ext uri="{FF2B5EF4-FFF2-40B4-BE49-F238E27FC236}">
                <a16:creationId xmlns:a16="http://schemas.microsoft.com/office/drawing/2014/main" id="{38B0920B-C97B-8B3F-4334-8294B407DC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0800000">
            <a:off x="5653314" y="3453492"/>
            <a:ext cx="914400" cy="914400"/>
          </a:xfrm>
          <a:prstGeom prst="rect">
            <a:avLst/>
          </a:prstGeom>
        </p:spPr>
      </p:pic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5C96567B-FC4B-B233-AA3D-14AFEADD0AC0}"/>
              </a:ext>
            </a:extLst>
          </p:cNvPr>
          <p:cNvSpPr/>
          <p:nvPr/>
        </p:nvSpPr>
        <p:spPr>
          <a:xfrm>
            <a:off x="4426857" y="3950607"/>
            <a:ext cx="1114954" cy="340573"/>
          </a:xfrm>
          <a:prstGeom prst="roundRect">
            <a:avLst/>
          </a:prstGeom>
          <a:solidFill>
            <a:srgbClr val="6C3C1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APBN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7B5C0EB3-2A03-B3D4-FCD4-E03A6FA54DCF}"/>
              </a:ext>
            </a:extLst>
          </p:cNvPr>
          <p:cNvSpPr/>
          <p:nvPr/>
        </p:nvSpPr>
        <p:spPr>
          <a:xfrm>
            <a:off x="6618514" y="3950607"/>
            <a:ext cx="1114954" cy="340573"/>
          </a:xfrm>
          <a:prstGeom prst="roundRect">
            <a:avLst/>
          </a:prstGeom>
          <a:solidFill>
            <a:srgbClr val="6C3C1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APBD</a:t>
            </a:r>
          </a:p>
        </p:txBody>
      </p:sp>
      <p:pic>
        <p:nvPicPr>
          <p:cNvPr id="39" name="Graphic 38" descr="Fork In Road outline">
            <a:extLst>
              <a:ext uri="{FF2B5EF4-FFF2-40B4-BE49-F238E27FC236}">
                <a16:creationId xmlns:a16="http://schemas.microsoft.com/office/drawing/2014/main" id="{B28A9307-080C-9D2C-010B-45E589AB4C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0800000">
            <a:off x="5653314" y="4113892"/>
            <a:ext cx="914400" cy="914400"/>
          </a:xfrm>
          <a:prstGeom prst="rect">
            <a:avLst/>
          </a:prstGeom>
        </p:spPr>
      </p:pic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D9BB6FDB-C14F-FAAD-C916-7BCD73488905}"/>
              </a:ext>
            </a:extLst>
          </p:cNvPr>
          <p:cNvSpPr/>
          <p:nvPr/>
        </p:nvSpPr>
        <p:spPr>
          <a:xfrm>
            <a:off x="4426857" y="4611007"/>
            <a:ext cx="1114954" cy="340573"/>
          </a:xfrm>
          <a:prstGeom prst="roundRect">
            <a:avLst/>
          </a:prstGeom>
          <a:solidFill>
            <a:srgbClr val="6C3C1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PSN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2356CC96-415F-8F90-0923-2B90A28A3BE7}"/>
              </a:ext>
            </a:extLst>
          </p:cNvPr>
          <p:cNvSpPr/>
          <p:nvPr/>
        </p:nvSpPr>
        <p:spPr>
          <a:xfrm>
            <a:off x="6618514" y="4611007"/>
            <a:ext cx="1114954" cy="340573"/>
          </a:xfrm>
          <a:prstGeom prst="roundRect">
            <a:avLst/>
          </a:prstGeom>
          <a:solidFill>
            <a:srgbClr val="6C3C1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Swasta</a:t>
            </a:r>
          </a:p>
        </p:txBody>
      </p:sp>
      <p:pic>
        <p:nvPicPr>
          <p:cNvPr id="42" name="Graphic 41" descr="Fork In Road outline">
            <a:extLst>
              <a:ext uri="{FF2B5EF4-FFF2-40B4-BE49-F238E27FC236}">
                <a16:creationId xmlns:a16="http://schemas.microsoft.com/office/drawing/2014/main" id="{D51AB52C-5F0C-98CF-79A5-605B84B8B92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0800000">
            <a:off x="5653314" y="4738006"/>
            <a:ext cx="914400" cy="914400"/>
          </a:xfrm>
          <a:prstGeom prst="rect">
            <a:avLst/>
          </a:prstGeom>
        </p:spPr>
      </p:pic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766602C1-B90D-2120-3D44-7734F07A6D70}"/>
              </a:ext>
            </a:extLst>
          </p:cNvPr>
          <p:cNvSpPr/>
          <p:nvPr/>
        </p:nvSpPr>
        <p:spPr>
          <a:xfrm>
            <a:off x="4426857" y="5235121"/>
            <a:ext cx="1114954" cy="340573"/>
          </a:xfrm>
          <a:prstGeom prst="roundRect">
            <a:avLst/>
          </a:prstGeom>
          <a:solidFill>
            <a:srgbClr val="6C3C1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err="1"/>
              <a:t>Subkon</a:t>
            </a:r>
            <a:endParaRPr lang="id-ID" dirty="0"/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7C9CAA70-2EF4-8149-FCF0-3DA5DF833B6D}"/>
              </a:ext>
            </a:extLst>
          </p:cNvPr>
          <p:cNvSpPr/>
          <p:nvPr/>
        </p:nvSpPr>
        <p:spPr>
          <a:xfrm>
            <a:off x="6618514" y="5235121"/>
            <a:ext cx="1114954" cy="340573"/>
          </a:xfrm>
          <a:prstGeom prst="roundRect">
            <a:avLst/>
          </a:prstGeom>
          <a:solidFill>
            <a:srgbClr val="6C3C1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JO</a:t>
            </a:r>
          </a:p>
        </p:txBody>
      </p:sp>
      <p:pic>
        <p:nvPicPr>
          <p:cNvPr id="45" name="Graphic 44" descr="Line arrow: Straight outline">
            <a:extLst>
              <a:ext uri="{FF2B5EF4-FFF2-40B4-BE49-F238E27FC236}">
                <a16:creationId xmlns:a16="http://schemas.microsoft.com/office/drawing/2014/main" id="{4B5DFBB5-1ED1-7E01-8408-9D30C47C762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6200000">
            <a:off x="5653314" y="5028292"/>
            <a:ext cx="914400" cy="914400"/>
          </a:xfrm>
          <a:prstGeom prst="rect">
            <a:avLst/>
          </a:prstGeom>
        </p:spPr>
      </p:pic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DECBF38B-F0CD-DEA5-1AFE-A3F6996D6428}"/>
              </a:ext>
            </a:extLst>
          </p:cNvPr>
          <p:cNvSpPr/>
          <p:nvPr/>
        </p:nvSpPr>
        <p:spPr>
          <a:xfrm>
            <a:off x="5301342" y="5997121"/>
            <a:ext cx="1589315" cy="333829"/>
          </a:xfrm>
          <a:prstGeom prst="roundRect">
            <a:avLst/>
          </a:prstGeom>
          <a:solidFill>
            <a:srgbClr val="6C3C1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Sektor Lain</a:t>
            </a:r>
          </a:p>
        </p:txBody>
      </p:sp>
      <p:pic>
        <p:nvPicPr>
          <p:cNvPr id="47" name="Graphic 46" descr="Fork In Road outline">
            <a:extLst>
              <a:ext uri="{FF2B5EF4-FFF2-40B4-BE49-F238E27FC236}">
                <a16:creationId xmlns:a16="http://schemas.microsoft.com/office/drawing/2014/main" id="{6C0B221A-33F9-6E9E-3B73-1315DE2FD6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0800000">
            <a:off x="9425214" y="2110494"/>
            <a:ext cx="914400" cy="914400"/>
          </a:xfrm>
          <a:prstGeom prst="rect">
            <a:avLst/>
          </a:prstGeom>
        </p:spPr>
      </p:pic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D06EF826-D92A-960C-BEDB-99F09D3C7A1E}"/>
              </a:ext>
            </a:extLst>
          </p:cNvPr>
          <p:cNvSpPr/>
          <p:nvPr/>
        </p:nvSpPr>
        <p:spPr>
          <a:xfrm>
            <a:off x="8028214" y="2607609"/>
            <a:ext cx="1285497" cy="340573"/>
          </a:xfrm>
          <a:prstGeom prst="roundRect">
            <a:avLst/>
          </a:prstGeom>
          <a:solidFill>
            <a:srgbClr val="6C3C1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Perubahan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9034DC74-A1AB-BA99-9B5B-3F712BB452AF}"/>
              </a:ext>
            </a:extLst>
          </p:cNvPr>
          <p:cNvSpPr/>
          <p:nvPr/>
        </p:nvSpPr>
        <p:spPr>
          <a:xfrm>
            <a:off x="10390414" y="2607609"/>
            <a:ext cx="1230086" cy="340573"/>
          </a:xfrm>
          <a:prstGeom prst="roundRect">
            <a:avLst/>
          </a:prstGeom>
          <a:solidFill>
            <a:srgbClr val="6C3C1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Digitalisasi</a:t>
            </a:r>
          </a:p>
        </p:txBody>
      </p:sp>
      <p:pic>
        <p:nvPicPr>
          <p:cNvPr id="50" name="Graphic 49" descr="Fork In Road outline">
            <a:extLst>
              <a:ext uri="{FF2B5EF4-FFF2-40B4-BE49-F238E27FC236}">
                <a16:creationId xmlns:a16="http://schemas.microsoft.com/office/drawing/2014/main" id="{F3D09CDB-82E8-15A2-B3F0-11F4364808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0800000">
            <a:off x="9425214" y="2770894"/>
            <a:ext cx="914400" cy="914400"/>
          </a:xfrm>
          <a:prstGeom prst="rect">
            <a:avLst/>
          </a:prstGeom>
        </p:spPr>
      </p:pic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21FD0004-948A-C35C-4738-B2F24B775D90}"/>
              </a:ext>
            </a:extLst>
          </p:cNvPr>
          <p:cNvSpPr/>
          <p:nvPr/>
        </p:nvSpPr>
        <p:spPr>
          <a:xfrm>
            <a:off x="8028214" y="3268009"/>
            <a:ext cx="1285497" cy="340573"/>
          </a:xfrm>
          <a:prstGeom prst="roundRect">
            <a:avLst/>
          </a:prstGeom>
          <a:solidFill>
            <a:srgbClr val="6C3C1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err="1"/>
              <a:t>Byk</a:t>
            </a:r>
            <a:r>
              <a:rPr lang="id-ID" sz="1600" dirty="0"/>
              <a:t>. Aplikasi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6286BAF8-99B4-9683-F6C3-23F263B0EDF8}"/>
              </a:ext>
            </a:extLst>
          </p:cNvPr>
          <p:cNvSpPr/>
          <p:nvPr/>
        </p:nvSpPr>
        <p:spPr>
          <a:xfrm>
            <a:off x="10390414" y="3268009"/>
            <a:ext cx="1230086" cy="340573"/>
          </a:xfrm>
          <a:prstGeom prst="roundRect">
            <a:avLst/>
          </a:prstGeom>
          <a:solidFill>
            <a:srgbClr val="6C3C1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/>
              <a:t>Kewajiban</a:t>
            </a:r>
            <a:r>
              <a:rPr lang="id-ID" sz="1600" baseline="30000" dirty="0"/>
              <a:t>2</a:t>
            </a:r>
            <a:endParaRPr lang="id-ID" sz="1600" dirty="0"/>
          </a:p>
        </p:txBody>
      </p:sp>
      <p:pic>
        <p:nvPicPr>
          <p:cNvPr id="53" name="Graphic 52" descr="Fork In Road outline">
            <a:extLst>
              <a:ext uri="{FF2B5EF4-FFF2-40B4-BE49-F238E27FC236}">
                <a16:creationId xmlns:a16="http://schemas.microsoft.com/office/drawing/2014/main" id="{E25A1019-2C54-1012-AF65-76421E7714A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0800000">
            <a:off x="9425214" y="3395008"/>
            <a:ext cx="914400" cy="914400"/>
          </a:xfrm>
          <a:prstGeom prst="rect">
            <a:avLst/>
          </a:prstGeom>
        </p:spPr>
      </p:pic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E433D048-88D2-AD8F-370D-F8F828F86293}"/>
              </a:ext>
            </a:extLst>
          </p:cNvPr>
          <p:cNvSpPr/>
          <p:nvPr/>
        </p:nvSpPr>
        <p:spPr>
          <a:xfrm>
            <a:off x="8028214" y="3892123"/>
            <a:ext cx="1285497" cy="340573"/>
          </a:xfrm>
          <a:prstGeom prst="roundRect">
            <a:avLst/>
          </a:prstGeom>
          <a:solidFill>
            <a:srgbClr val="6C3C1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Sanksi</a:t>
            </a:r>
            <a:r>
              <a:rPr lang="id-ID" baseline="30000" dirty="0"/>
              <a:t>2</a:t>
            </a:r>
            <a:endParaRPr lang="id-ID" dirty="0"/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49C61D38-7AA2-A0A3-A372-54781B6A30DD}"/>
              </a:ext>
            </a:extLst>
          </p:cNvPr>
          <p:cNvSpPr/>
          <p:nvPr/>
        </p:nvSpPr>
        <p:spPr>
          <a:xfrm>
            <a:off x="10390414" y="3892123"/>
            <a:ext cx="1230086" cy="340573"/>
          </a:xfrm>
          <a:prstGeom prst="roundRect">
            <a:avLst/>
          </a:prstGeom>
          <a:solidFill>
            <a:srgbClr val="6C3C1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??</a:t>
            </a:r>
          </a:p>
        </p:txBody>
      </p:sp>
      <p:pic>
        <p:nvPicPr>
          <p:cNvPr id="56" name="Graphic 55" descr="Line arrow: Straight outline">
            <a:extLst>
              <a:ext uri="{FF2B5EF4-FFF2-40B4-BE49-F238E27FC236}">
                <a16:creationId xmlns:a16="http://schemas.microsoft.com/office/drawing/2014/main" id="{4DE8A872-758A-220E-75A5-FE3C39FF281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6200000">
            <a:off x="9425214" y="3685294"/>
            <a:ext cx="914400" cy="914400"/>
          </a:xfrm>
          <a:prstGeom prst="rect">
            <a:avLst/>
          </a:prstGeom>
        </p:spPr>
      </p:pic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29607087-ECBC-6E96-FD48-B7AA2322B5CC}"/>
              </a:ext>
            </a:extLst>
          </p:cNvPr>
          <p:cNvSpPr/>
          <p:nvPr/>
        </p:nvSpPr>
        <p:spPr>
          <a:xfrm>
            <a:off x="9073242" y="4654123"/>
            <a:ext cx="1589315" cy="333829"/>
          </a:xfrm>
          <a:prstGeom prst="roundRect">
            <a:avLst/>
          </a:prstGeom>
          <a:solidFill>
            <a:srgbClr val="6C3C1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??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89D7B5E-5D08-BA9B-729B-D8FCE94D0166}"/>
              </a:ext>
            </a:extLst>
          </p:cNvPr>
          <p:cNvSpPr txBox="1"/>
          <p:nvPr/>
        </p:nvSpPr>
        <p:spPr>
          <a:xfrm>
            <a:off x="5002306" y="2662250"/>
            <a:ext cx="2330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400" b="1" dirty="0">
                <a:ln w="12700">
                  <a:solidFill>
                    <a:schemeClr val="bg1"/>
                  </a:solidFill>
                </a:ln>
              </a:rPr>
              <a:t>1</a:t>
            </a:r>
            <a:endParaRPr lang="id-ID" b="1" dirty="0">
              <a:ln w="12700">
                <a:solidFill>
                  <a:schemeClr val="bg1"/>
                </a:solidFill>
              </a:ln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F551733-4BF5-DE82-AC77-1CFE2227AC7A}"/>
              </a:ext>
            </a:extLst>
          </p:cNvPr>
          <p:cNvSpPr txBox="1"/>
          <p:nvPr/>
        </p:nvSpPr>
        <p:spPr>
          <a:xfrm>
            <a:off x="8779867" y="1657278"/>
            <a:ext cx="2330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400" b="1" dirty="0">
                <a:ln w="12700">
                  <a:solidFill>
                    <a:schemeClr val="bg1"/>
                  </a:solidFill>
                </a:ln>
              </a:rPr>
              <a:t>2</a:t>
            </a:r>
            <a:endParaRPr lang="id-ID" b="1" dirty="0">
              <a:ln w="12700">
                <a:solidFill>
                  <a:schemeClr val="bg1"/>
                </a:solidFill>
              </a:ln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6B57522-D852-48C5-A78A-55309321E72B}"/>
              </a:ext>
            </a:extLst>
          </p:cNvPr>
          <p:cNvSpPr txBox="1"/>
          <p:nvPr/>
        </p:nvSpPr>
        <p:spPr>
          <a:xfrm>
            <a:off x="3312320" y="1704412"/>
            <a:ext cx="2330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400" b="1" dirty="0">
                <a:ln w="12700">
                  <a:solidFill>
                    <a:schemeClr val="bg1"/>
                  </a:solidFill>
                </a:ln>
              </a:rPr>
              <a:t>3</a:t>
            </a:r>
            <a:endParaRPr lang="id-ID" b="1" dirty="0">
              <a:ln w="12700">
                <a:solidFill>
                  <a:schemeClr val="bg1"/>
                </a:solidFill>
              </a:ln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B139F6-E88D-A092-CD6A-B6E45D323D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2039BF-E0C3-C471-0CA2-703F7FFCC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5A0E4C-AEED-4EAC-B96D-5DCBA748C5AA}" type="slidenum">
              <a:rPr lang="en-ID" smtClean="0"/>
              <a:pPr/>
              <a:t>11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655775-0C2F-4BFB-3B6E-9BBF77480307}"/>
              </a:ext>
            </a:extLst>
          </p:cNvPr>
          <p:cNvSpPr txBox="1"/>
          <p:nvPr/>
        </p:nvSpPr>
        <p:spPr>
          <a:xfrm>
            <a:off x="-1003299" y="-994460"/>
            <a:ext cx="9169400" cy="9202519"/>
          </a:xfrm>
          <a:prstGeom prst="rect">
            <a:avLst/>
          </a:prstGeom>
          <a:noFill/>
        </p:spPr>
        <p:txBody>
          <a:bodyPr wrap="square" lIns="0" tIns="0" rIns="0" rtlCol="0" anchor="ctr">
            <a:spAutoFit/>
          </a:bodyPr>
          <a:lstStyle/>
          <a:p>
            <a:r>
              <a:rPr lang="id-ID" sz="59500" b="1" dirty="0">
                <a:blipFill dpi="0" rotWithShape="1">
                  <a:blip r:embed="rId2">
                    <a:alphaModFix amt="32000"/>
                  </a:blip>
                  <a:srcRect/>
                  <a:stretch>
                    <a:fillRect/>
                  </a:stretch>
                </a:blipFill>
                <a:latin typeface="Impact" panose="020B0806030902050204" pitchFamily="34" charset="0"/>
                <a:ea typeface="Hiragino Kaku Gothic StdN W8" panose="020B0800000000000000" pitchFamily="34" charset="-128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E1A340-E6A9-8DD7-9C38-EA38DAEAF17F}"/>
              </a:ext>
            </a:extLst>
          </p:cNvPr>
          <p:cNvSpPr/>
          <p:nvPr/>
        </p:nvSpPr>
        <p:spPr>
          <a:xfrm>
            <a:off x="5226050" y="1228483"/>
            <a:ext cx="6965949" cy="252035"/>
          </a:xfrm>
          <a:prstGeom prst="rect">
            <a:avLst/>
          </a:prstGeom>
          <a:solidFill>
            <a:srgbClr val="1E3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7A5EE6-3D1F-4508-7B2C-AFBCBA2C5371}"/>
              </a:ext>
            </a:extLst>
          </p:cNvPr>
          <p:cNvSpPr txBox="1"/>
          <p:nvPr/>
        </p:nvSpPr>
        <p:spPr>
          <a:xfrm>
            <a:off x="6111433" y="1767007"/>
            <a:ext cx="5672580" cy="166199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lvl="0">
              <a:defRPr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MENGGALI</a:t>
            </a:r>
          </a:p>
          <a:p>
            <a:pPr lvl="0">
              <a:defRPr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PERMASALAHAN, SOLUSI dan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Pembagian</a:t>
            </a:r>
            <a:r>
              <a:rPr lang="en-US" sz="3600" b="1">
                <a:solidFill>
                  <a:schemeClr val="accent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Peran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0" name="Picture 9" descr="Text, logo&#10;&#10;Description automatically generated">
            <a:extLst>
              <a:ext uri="{FF2B5EF4-FFF2-40B4-BE49-F238E27FC236}">
                <a16:creationId xmlns:a16="http://schemas.microsoft.com/office/drawing/2014/main" id="{5FD13B88-8FFE-C49B-A873-0E2EA8AAFDD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207" y="5857175"/>
            <a:ext cx="2305163" cy="876866"/>
          </a:xfrm>
          <a:prstGeom prst="rect">
            <a:avLst/>
          </a:prstGeom>
        </p:spPr>
      </p:pic>
      <p:pic>
        <p:nvPicPr>
          <p:cNvPr id="3" name="Picture 2" descr="A blue and yellow logo&#10;&#10;Description automatically generated">
            <a:extLst>
              <a:ext uri="{FF2B5EF4-FFF2-40B4-BE49-F238E27FC236}">
                <a16:creationId xmlns:a16="http://schemas.microsoft.com/office/drawing/2014/main" id="{F027C94B-7261-4156-DF06-AE8789BD17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500" y="5504397"/>
            <a:ext cx="1270000" cy="70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736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>
          <a:extLst>
            <a:ext uri="{FF2B5EF4-FFF2-40B4-BE49-F238E27FC236}">
              <a16:creationId xmlns:a16="http://schemas.microsoft.com/office/drawing/2014/main" id="{949BF4D5-DCA0-7A38-47E6-A79AEEBB96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11">
            <a:extLst>
              <a:ext uri="{FF2B5EF4-FFF2-40B4-BE49-F238E27FC236}">
                <a16:creationId xmlns:a16="http://schemas.microsoft.com/office/drawing/2014/main" id="{11E35FC7-592E-1842-4AF4-59740A5502B9}"/>
              </a:ext>
            </a:extLst>
          </p:cNvPr>
          <p:cNvSpPr txBox="1"/>
          <p:nvPr/>
        </p:nvSpPr>
        <p:spPr>
          <a:xfrm>
            <a:off x="104775" y="295275"/>
            <a:ext cx="10229850" cy="428625"/>
          </a:xfrm>
          <a:prstGeom prst="rect">
            <a:avLst/>
          </a:prstGeom>
          <a:solidFill>
            <a:schemeClr val="bg2">
              <a:lumMod val="95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20300" rIns="0" bIns="0" anchor="t" anchorCtr="0">
            <a:noAutofit/>
          </a:bodyPr>
          <a:lstStyle/>
          <a:p>
            <a:pPr marL="3878793" marR="3874762" lvl="0" indent="0" algn="ctr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93" name="Google Shape;493;p11">
            <a:extLst>
              <a:ext uri="{FF2B5EF4-FFF2-40B4-BE49-F238E27FC236}">
                <a16:creationId xmlns:a16="http://schemas.microsoft.com/office/drawing/2014/main" id="{BE81C3A7-D58A-3D1D-535D-D8586281AFB8}"/>
              </a:ext>
            </a:extLst>
          </p:cNvPr>
          <p:cNvSpPr txBox="1"/>
          <p:nvPr/>
        </p:nvSpPr>
        <p:spPr>
          <a:xfrm>
            <a:off x="609600" y="252248"/>
            <a:ext cx="7397578" cy="529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1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ISU 1: AKSES PASAR</a:t>
            </a:r>
            <a:endParaRPr dirty="0"/>
          </a:p>
        </p:txBody>
      </p:sp>
      <p:sp>
        <p:nvSpPr>
          <p:cNvPr id="494" name="Google Shape;494;p11">
            <a:extLst>
              <a:ext uri="{FF2B5EF4-FFF2-40B4-BE49-F238E27FC236}">
                <a16:creationId xmlns:a16="http://schemas.microsoft.com/office/drawing/2014/main" id="{7C75DF5B-A5B7-711B-339D-DDEB7044143A}"/>
              </a:ext>
            </a:extLst>
          </p:cNvPr>
          <p:cNvSpPr/>
          <p:nvPr/>
        </p:nvSpPr>
        <p:spPr>
          <a:xfrm>
            <a:off x="10344150" y="199961"/>
            <a:ext cx="1871726" cy="7191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11">
            <a:extLst>
              <a:ext uri="{FF2B5EF4-FFF2-40B4-BE49-F238E27FC236}">
                <a16:creationId xmlns:a16="http://schemas.microsoft.com/office/drawing/2014/main" id="{8EF094B3-82D1-92BC-5E1C-0FD0641A637F}"/>
              </a:ext>
            </a:extLst>
          </p:cNvPr>
          <p:cNvSpPr/>
          <p:nvPr/>
        </p:nvSpPr>
        <p:spPr>
          <a:xfrm>
            <a:off x="10448925" y="266700"/>
            <a:ext cx="1743075" cy="590550"/>
          </a:xfrm>
          <a:custGeom>
            <a:avLst/>
            <a:gdLst/>
            <a:ahLst/>
            <a:cxnLst/>
            <a:rect l="l" t="t" r="r" b="b"/>
            <a:pathLst>
              <a:path w="1743075" h="590550" extrusionOk="0">
                <a:moveTo>
                  <a:pt x="0" y="295275"/>
                </a:moveTo>
                <a:lnTo>
                  <a:pt x="978" y="319491"/>
                </a:lnTo>
                <a:lnTo>
                  <a:pt x="3864" y="343168"/>
                </a:lnTo>
                <a:lnTo>
                  <a:pt x="15054" y="388601"/>
                </a:lnTo>
                <a:lnTo>
                  <a:pt x="32959" y="430967"/>
                </a:lnTo>
                <a:lnTo>
                  <a:pt x="56973" y="469657"/>
                </a:lnTo>
                <a:lnTo>
                  <a:pt x="86486" y="504063"/>
                </a:lnTo>
                <a:lnTo>
                  <a:pt x="120892" y="533576"/>
                </a:lnTo>
                <a:lnTo>
                  <a:pt x="159582" y="557590"/>
                </a:lnTo>
                <a:lnTo>
                  <a:pt x="201948" y="575495"/>
                </a:lnTo>
                <a:lnTo>
                  <a:pt x="247381" y="586685"/>
                </a:lnTo>
                <a:lnTo>
                  <a:pt x="295275" y="590550"/>
                </a:lnTo>
                <a:lnTo>
                  <a:pt x="1743075" y="590550"/>
                </a:lnTo>
                <a:lnTo>
                  <a:pt x="1743075" y="0"/>
                </a:lnTo>
                <a:lnTo>
                  <a:pt x="295275" y="0"/>
                </a:lnTo>
                <a:lnTo>
                  <a:pt x="247381" y="3864"/>
                </a:lnTo>
                <a:lnTo>
                  <a:pt x="201948" y="15054"/>
                </a:lnTo>
                <a:lnTo>
                  <a:pt x="159582" y="32959"/>
                </a:lnTo>
                <a:lnTo>
                  <a:pt x="120892" y="56973"/>
                </a:lnTo>
                <a:lnTo>
                  <a:pt x="86486" y="86487"/>
                </a:lnTo>
                <a:lnTo>
                  <a:pt x="56973" y="120892"/>
                </a:lnTo>
                <a:lnTo>
                  <a:pt x="32959" y="159582"/>
                </a:lnTo>
                <a:lnTo>
                  <a:pt x="15054" y="201948"/>
                </a:lnTo>
                <a:lnTo>
                  <a:pt x="3864" y="247381"/>
                </a:lnTo>
                <a:lnTo>
                  <a:pt x="978" y="271058"/>
                </a:lnTo>
                <a:lnTo>
                  <a:pt x="0" y="295275"/>
                </a:lnTo>
                <a:close/>
              </a:path>
            </a:pathLst>
          </a:custGeom>
          <a:solidFill>
            <a:srgbClr val="FFFFFF">
              <a:alpha val="8549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11">
            <a:extLst>
              <a:ext uri="{FF2B5EF4-FFF2-40B4-BE49-F238E27FC236}">
                <a16:creationId xmlns:a16="http://schemas.microsoft.com/office/drawing/2014/main" id="{CE724170-8072-943C-7107-1CEB17B0A748}"/>
              </a:ext>
            </a:extLst>
          </p:cNvPr>
          <p:cNvSpPr/>
          <p:nvPr/>
        </p:nvSpPr>
        <p:spPr>
          <a:xfrm>
            <a:off x="10610850" y="314325"/>
            <a:ext cx="1581150" cy="51435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13AEA97-C478-1CF9-4E6D-1BC440554297}"/>
              </a:ext>
            </a:extLst>
          </p:cNvPr>
          <p:cNvGrpSpPr/>
          <p:nvPr/>
        </p:nvGrpSpPr>
        <p:grpSpPr>
          <a:xfrm>
            <a:off x="9547865" y="81234"/>
            <a:ext cx="3235010" cy="782036"/>
            <a:chOff x="9547865" y="81234"/>
            <a:chExt cx="3235010" cy="782036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B422BB43-6076-AF63-CCE2-C3C0FE9660BF}"/>
                </a:ext>
              </a:extLst>
            </p:cNvPr>
            <p:cNvSpPr/>
            <p:nvPr/>
          </p:nvSpPr>
          <p:spPr>
            <a:xfrm>
              <a:off x="9547865" y="81234"/>
              <a:ext cx="3235010" cy="782036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4" name="Picture 3" descr="A blue letter u on a black background&#10;&#10;Description automatically generated">
              <a:extLst>
                <a:ext uri="{FF2B5EF4-FFF2-40B4-BE49-F238E27FC236}">
                  <a16:creationId xmlns:a16="http://schemas.microsoft.com/office/drawing/2014/main" id="{3F7574D4-D644-61AB-F685-2F5D2AB97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3213" y="224624"/>
              <a:ext cx="2445877" cy="495255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93957C6-2EC5-CC4E-12FD-D63A1AC147D7}"/>
              </a:ext>
            </a:extLst>
          </p:cNvPr>
          <p:cNvSpPr txBox="1"/>
          <p:nvPr/>
        </p:nvSpPr>
        <p:spPr>
          <a:xfrm>
            <a:off x="7585587" y="930480"/>
            <a:ext cx="3741737" cy="36988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PENGAMPU PERAN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0804388-D7BC-B1DB-343F-EE13BC8D0B6D}"/>
              </a:ext>
            </a:extLst>
          </p:cNvPr>
          <p:cNvSpPr/>
          <p:nvPr/>
        </p:nvSpPr>
        <p:spPr>
          <a:xfrm>
            <a:off x="7930652" y="1539598"/>
            <a:ext cx="1375580" cy="525177"/>
          </a:xfrm>
          <a:prstGeom prst="roundRect">
            <a:avLst/>
          </a:prstGeom>
          <a:solidFill>
            <a:srgbClr val="6C3C1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Pemerintah Pusat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7712155-A76A-1A67-8CF2-989D510F7C78}"/>
              </a:ext>
            </a:extLst>
          </p:cNvPr>
          <p:cNvSpPr/>
          <p:nvPr/>
        </p:nvSpPr>
        <p:spPr>
          <a:xfrm>
            <a:off x="9685711" y="1524849"/>
            <a:ext cx="1375580" cy="525177"/>
          </a:xfrm>
          <a:prstGeom prst="roundRect">
            <a:avLst/>
          </a:prstGeom>
          <a:solidFill>
            <a:srgbClr val="6C3C1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Pemerintah Daerah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4CF141-8F8B-AF23-CBEC-5EE5058BB16B}"/>
              </a:ext>
            </a:extLst>
          </p:cNvPr>
          <p:cNvSpPr txBox="1"/>
          <p:nvPr/>
        </p:nvSpPr>
        <p:spPr>
          <a:xfrm>
            <a:off x="609600" y="1533832"/>
            <a:ext cx="6489290" cy="4619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id-ID" dirty="0"/>
              <a:t>Informasi Pekerjaan Konstruksi dari Pengguna Jasa tersampaikan?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id-ID" dirty="0"/>
              <a:t>Mekanisme pengadaan cukup jelas?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id-ID" dirty="0"/>
              <a:t>Adakah penciptaan pasar/kebutuhan khusus untuk Kontraktor </a:t>
            </a:r>
            <a:r>
              <a:rPr lang="id-ID" dirty="0" err="1"/>
              <a:t>K</a:t>
            </a:r>
            <a:r>
              <a:rPr lang="id-ID" dirty="0"/>
              <a:t>/M </a:t>
            </a:r>
            <a:r>
              <a:rPr lang="id-ID" dirty="0" err="1"/>
              <a:t>scr</a:t>
            </a:r>
            <a:r>
              <a:rPr lang="id-ID" dirty="0"/>
              <a:t> Nasional atau kontraktor lokal dengan Perda?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id-ID" dirty="0"/>
              <a:t>Adakah</a:t>
            </a:r>
            <a:r>
              <a:rPr lang="id-ID" i="1" dirty="0"/>
              <a:t> Trust </a:t>
            </a:r>
            <a:r>
              <a:rPr lang="id-ID" i="1" dirty="0" err="1"/>
              <a:t>Issue</a:t>
            </a:r>
            <a:r>
              <a:rPr lang="id-ID" i="1" dirty="0"/>
              <a:t> </a:t>
            </a:r>
            <a:r>
              <a:rPr lang="id-ID" dirty="0"/>
              <a:t>di sisi pengguna jasa kepada penyedia, atau kebalikannya?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id-ID" dirty="0"/>
              <a:t>Informasi mengenai daftar kontraktor lokal yang memiliki kapasitas baik tersampaikan pada pengguna jasa?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id-ID" i="1" dirty="0" err="1"/>
              <a:t>Demand</a:t>
            </a:r>
            <a:r>
              <a:rPr lang="id-ID" dirty="0"/>
              <a:t> secara umum?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id-ID" dirty="0"/>
              <a:t>Batasan Segmentasi Pasar secara umum?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ED63AB3-30A5-595C-1170-BA6E71FB295C}"/>
              </a:ext>
            </a:extLst>
          </p:cNvPr>
          <p:cNvGrpSpPr/>
          <p:nvPr/>
        </p:nvGrpSpPr>
        <p:grpSpPr>
          <a:xfrm>
            <a:off x="609600" y="930480"/>
            <a:ext cx="6649088" cy="369888"/>
            <a:chOff x="609600" y="930480"/>
            <a:chExt cx="6649088" cy="36988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FE67D6D-ABCE-5AD9-4B74-2908563F2458}"/>
                </a:ext>
              </a:extLst>
            </p:cNvPr>
            <p:cNvSpPr txBox="1"/>
            <p:nvPr/>
          </p:nvSpPr>
          <p:spPr>
            <a:xfrm>
              <a:off x="609600" y="930480"/>
              <a:ext cx="3741737" cy="36988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b="1" dirty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APBN &amp; APBD</a:t>
              </a:r>
            </a:p>
          </p:txBody>
        </p:sp>
        <p:sp>
          <p:nvSpPr>
            <p:cNvPr id="11" name="Chevron 10">
              <a:extLst>
                <a:ext uri="{FF2B5EF4-FFF2-40B4-BE49-F238E27FC236}">
                  <a16:creationId xmlns:a16="http://schemas.microsoft.com/office/drawing/2014/main" id="{78745F92-0072-4033-ECEC-3974D79BFDF7}"/>
                </a:ext>
              </a:extLst>
            </p:cNvPr>
            <p:cNvSpPr/>
            <p:nvPr/>
          </p:nvSpPr>
          <p:spPr>
            <a:xfrm>
              <a:off x="4220527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12" name="Chevron 11">
              <a:extLst>
                <a:ext uri="{FF2B5EF4-FFF2-40B4-BE49-F238E27FC236}">
                  <a16:creationId xmlns:a16="http://schemas.microsoft.com/office/drawing/2014/main" id="{EEEFB2A9-C161-3675-A079-71308C93CCBD}"/>
                </a:ext>
              </a:extLst>
            </p:cNvPr>
            <p:cNvSpPr/>
            <p:nvPr/>
          </p:nvSpPr>
          <p:spPr>
            <a:xfrm>
              <a:off x="4432676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14" name="Chevron 13">
              <a:extLst>
                <a:ext uri="{FF2B5EF4-FFF2-40B4-BE49-F238E27FC236}">
                  <a16:creationId xmlns:a16="http://schemas.microsoft.com/office/drawing/2014/main" id="{508D261F-94D3-D46D-B87C-864F137CD4DA}"/>
                </a:ext>
              </a:extLst>
            </p:cNvPr>
            <p:cNvSpPr/>
            <p:nvPr/>
          </p:nvSpPr>
          <p:spPr>
            <a:xfrm>
              <a:off x="4644825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15" name="Chevron 14">
              <a:extLst>
                <a:ext uri="{FF2B5EF4-FFF2-40B4-BE49-F238E27FC236}">
                  <a16:creationId xmlns:a16="http://schemas.microsoft.com/office/drawing/2014/main" id="{7AA33B36-D5A2-81CB-B128-58EF31ED06EA}"/>
                </a:ext>
              </a:extLst>
            </p:cNvPr>
            <p:cNvSpPr/>
            <p:nvPr/>
          </p:nvSpPr>
          <p:spPr>
            <a:xfrm>
              <a:off x="4856974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16" name="Chevron 15">
              <a:extLst>
                <a:ext uri="{FF2B5EF4-FFF2-40B4-BE49-F238E27FC236}">
                  <a16:creationId xmlns:a16="http://schemas.microsoft.com/office/drawing/2014/main" id="{57076035-CEF4-5C35-E5C7-9B5C93B001F8}"/>
                </a:ext>
              </a:extLst>
            </p:cNvPr>
            <p:cNvSpPr/>
            <p:nvPr/>
          </p:nvSpPr>
          <p:spPr>
            <a:xfrm>
              <a:off x="5069123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17" name="Chevron 16">
              <a:extLst>
                <a:ext uri="{FF2B5EF4-FFF2-40B4-BE49-F238E27FC236}">
                  <a16:creationId xmlns:a16="http://schemas.microsoft.com/office/drawing/2014/main" id="{CDB8C3A1-FCC8-8552-8735-8A554815DBC5}"/>
                </a:ext>
              </a:extLst>
            </p:cNvPr>
            <p:cNvSpPr/>
            <p:nvPr/>
          </p:nvSpPr>
          <p:spPr>
            <a:xfrm>
              <a:off x="5281272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18" name="Chevron 17">
              <a:extLst>
                <a:ext uri="{FF2B5EF4-FFF2-40B4-BE49-F238E27FC236}">
                  <a16:creationId xmlns:a16="http://schemas.microsoft.com/office/drawing/2014/main" id="{1D134EB3-2747-1440-DBF1-DE989678517B}"/>
                </a:ext>
              </a:extLst>
            </p:cNvPr>
            <p:cNvSpPr/>
            <p:nvPr/>
          </p:nvSpPr>
          <p:spPr>
            <a:xfrm>
              <a:off x="5493421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19" name="Chevron 18">
              <a:extLst>
                <a:ext uri="{FF2B5EF4-FFF2-40B4-BE49-F238E27FC236}">
                  <a16:creationId xmlns:a16="http://schemas.microsoft.com/office/drawing/2014/main" id="{1535A7F7-DE7D-608F-9CA8-014566F58C48}"/>
                </a:ext>
              </a:extLst>
            </p:cNvPr>
            <p:cNvSpPr/>
            <p:nvPr/>
          </p:nvSpPr>
          <p:spPr>
            <a:xfrm>
              <a:off x="5705570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20" name="Chevron 19">
              <a:extLst>
                <a:ext uri="{FF2B5EF4-FFF2-40B4-BE49-F238E27FC236}">
                  <a16:creationId xmlns:a16="http://schemas.microsoft.com/office/drawing/2014/main" id="{591B2A40-C5E8-3593-D36E-7AA5459B0279}"/>
                </a:ext>
              </a:extLst>
            </p:cNvPr>
            <p:cNvSpPr/>
            <p:nvPr/>
          </p:nvSpPr>
          <p:spPr>
            <a:xfrm>
              <a:off x="5917719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21" name="Chevron 20">
              <a:extLst>
                <a:ext uri="{FF2B5EF4-FFF2-40B4-BE49-F238E27FC236}">
                  <a16:creationId xmlns:a16="http://schemas.microsoft.com/office/drawing/2014/main" id="{38E1611B-434D-B3D3-8D18-433A217AE392}"/>
                </a:ext>
              </a:extLst>
            </p:cNvPr>
            <p:cNvSpPr/>
            <p:nvPr/>
          </p:nvSpPr>
          <p:spPr>
            <a:xfrm>
              <a:off x="6129868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22" name="Chevron 21">
              <a:extLst>
                <a:ext uri="{FF2B5EF4-FFF2-40B4-BE49-F238E27FC236}">
                  <a16:creationId xmlns:a16="http://schemas.microsoft.com/office/drawing/2014/main" id="{94E8D1F8-AF93-D2D1-4040-FAD428780482}"/>
                </a:ext>
              </a:extLst>
            </p:cNvPr>
            <p:cNvSpPr/>
            <p:nvPr/>
          </p:nvSpPr>
          <p:spPr>
            <a:xfrm>
              <a:off x="6342017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24" name="Chevron 23">
              <a:extLst>
                <a:ext uri="{FF2B5EF4-FFF2-40B4-BE49-F238E27FC236}">
                  <a16:creationId xmlns:a16="http://schemas.microsoft.com/office/drawing/2014/main" id="{7F7F8100-01BB-BE3C-F63E-99C3D8FD4BFE}"/>
                </a:ext>
              </a:extLst>
            </p:cNvPr>
            <p:cNvSpPr/>
            <p:nvPr/>
          </p:nvSpPr>
          <p:spPr>
            <a:xfrm>
              <a:off x="6554166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25" name="Chevron 24">
              <a:extLst>
                <a:ext uri="{FF2B5EF4-FFF2-40B4-BE49-F238E27FC236}">
                  <a16:creationId xmlns:a16="http://schemas.microsoft.com/office/drawing/2014/main" id="{ED8BA159-0B43-8554-3FF3-4C3547DDFEC1}"/>
                </a:ext>
              </a:extLst>
            </p:cNvPr>
            <p:cNvSpPr/>
            <p:nvPr/>
          </p:nvSpPr>
          <p:spPr>
            <a:xfrm>
              <a:off x="6766315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36" name="Chevron 35">
              <a:extLst>
                <a:ext uri="{FF2B5EF4-FFF2-40B4-BE49-F238E27FC236}">
                  <a16:creationId xmlns:a16="http://schemas.microsoft.com/office/drawing/2014/main" id="{48FC4D5F-0E62-A30A-FF01-D67F4AF4E8B2}"/>
                </a:ext>
              </a:extLst>
            </p:cNvPr>
            <p:cNvSpPr/>
            <p:nvPr/>
          </p:nvSpPr>
          <p:spPr>
            <a:xfrm>
              <a:off x="6978469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</p:grp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A84C0B8E-7217-E23A-2CD8-5E0DB15206CA}"/>
              </a:ext>
            </a:extLst>
          </p:cNvPr>
          <p:cNvSpPr/>
          <p:nvPr/>
        </p:nvSpPr>
        <p:spPr>
          <a:xfrm>
            <a:off x="7930652" y="2245654"/>
            <a:ext cx="1375580" cy="525177"/>
          </a:xfrm>
          <a:prstGeom prst="roundRect">
            <a:avLst/>
          </a:prstGeom>
          <a:solidFill>
            <a:srgbClr val="6C3C1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LKPP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51A1FCF5-4F24-CEE0-36F7-06826147E153}"/>
              </a:ext>
            </a:extLst>
          </p:cNvPr>
          <p:cNvSpPr/>
          <p:nvPr/>
        </p:nvSpPr>
        <p:spPr>
          <a:xfrm>
            <a:off x="9685711" y="2242480"/>
            <a:ext cx="1375580" cy="525177"/>
          </a:xfrm>
          <a:prstGeom prst="roundRect">
            <a:avLst/>
          </a:prstGeom>
          <a:solidFill>
            <a:srgbClr val="6C3C1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Asosiasi Pusat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2F44EF76-18B3-627C-9B39-5C7AE3C597B5}"/>
              </a:ext>
            </a:extLst>
          </p:cNvPr>
          <p:cNvSpPr/>
          <p:nvPr/>
        </p:nvSpPr>
        <p:spPr>
          <a:xfrm>
            <a:off x="9685711" y="2903823"/>
            <a:ext cx="1375580" cy="525177"/>
          </a:xfrm>
          <a:prstGeom prst="roundRect">
            <a:avLst/>
          </a:prstGeom>
          <a:solidFill>
            <a:srgbClr val="6C3C1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Asosiasi di Daerah</a:t>
            </a:r>
          </a:p>
        </p:txBody>
      </p:sp>
      <p:sp>
        <p:nvSpPr>
          <p:cNvPr id="458" name="Rounded Rectangle 457">
            <a:extLst>
              <a:ext uri="{FF2B5EF4-FFF2-40B4-BE49-F238E27FC236}">
                <a16:creationId xmlns:a16="http://schemas.microsoft.com/office/drawing/2014/main" id="{63F7BAF2-D100-4F39-B2E1-1284E42E2EDC}"/>
              </a:ext>
            </a:extLst>
          </p:cNvPr>
          <p:cNvSpPr/>
          <p:nvPr/>
        </p:nvSpPr>
        <p:spPr>
          <a:xfrm>
            <a:off x="7926359" y="2903823"/>
            <a:ext cx="1375580" cy="525177"/>
          </a:xfrm>
          <a:prstGeom prst="roundRect">
            <a:avLst/>
          </a:prstGeom>
          <a:solidFill>
            <a:srgbClr val="6C3C1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Penyedia</a:t>
            </a:r>
          </a:p>
        </p:txBody>
      </p:sp>
    </p:spTree>
    <p:extLst>
      <p:ext uri="{BB962C8B-B14F-4D97-AF65-F5344CB8AC3E}">
        <p14:creationId xmlns:p14="http://schemas.microsoft.com/office/powerpoint/2010/main" val="3008801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>
          <a:extLst>
            <a:ext uri="{FF2B5EF4-FFF2-40B4-BE49-F238E27FC236}">
              <a16:creationId xmlns:a16="http://schemas.microsoft.com/office/drawing/2014/main" id="{FE11F102-7C8A-FA78-8ED2-95764E444E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11">
            <a:extLst>
              <a:ext uri="{FF2B5EF4-FFF2-40B4-BE49-F238E27FC236}">
                <a16:creationId xmlns:a16="http://schemas.microsoft.com/office/drawing/2014/main" id="{94BFAEE2-15AA-3BED-81BB-1D7E0E5CFD43}"/>
              </a:ext>
            </a:extLst>
          </p:cNvPr>
          <p:cNvSpPr txBox="1"/>
          <p:nvPr/>
        </p:nvSpPr>
        <p:spPr>
          <a:xfrm>
            <a:off x="104775" y="295275"/>
            <a:ext cx="10229850" cy="428625"/>
          </a:xfrm>
          <a:prstGeom prst="rect">
            <a:avLst/>
          </a:prstGeom>
          <a:solidFill>
            <a:schemeClr val="bg2">
              <a:lumMod val="95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20300" rIns="0" bIns="0" anchor="t" anchorCtr="0">
            <a:noAutofit/>
          </a:bodyPr>
          <a:lstStyle/>
          <a:p>
            <a:pPr marL="3878793" marR="3874762" lvl="0" indent="0" algn="ctr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93" name="Google Shape;493;p11">
            <a:extLst>
              <a:ext uri="{FF2B5EF4-FFF2-40B4-BE49-F238E27FC236}">
                <a16:creationId xmlns:a16="http://schemas.microsoft.com/office/drawing/2014/main" id="{F979C196-D9CD-E5ED-10F1-FC1272114628}"/>
              </a:ext>
            </a:extLst>
          </p:cNvPr>
          <p:cNvSpPr txBox="1"/>
          <p:nvPr/>
        </p:nvSpPr>
        <p:spPr>
          <a:xfrm>
            <a:off x="609600" y="252248"/>
            <a:ext cx="7397578" cy="529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1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ISU 1: AKSES PASAR</a:t>
            </a:r>
            <a:endParaRPr dirty="0"/>
          </a:p>
        </p:txBody>
      </p:sp>
      <p:sp>
        <p:nvSpPr>
          <p:cNvPr id="494" name="Google Shape;494;p11">
            <a:extLst>
              <a:ext uri="{FF2B5EF4-FFF2-40B4-BE49-F238E27FC236}">
                <a16:creationId xmlns:a16="http://schemas.microsoft.com/office/drawing/2014/main" id="{ABE654A8-33B9-6B61-DBF4-DC8900566E8E}"/>
              </a:ext>
            </a:extLst>
          </p:cNvPr>
          <p:cNvSpPr/>
          <p:nvPr/>
        </p:nvSpPr>
        <p:spPr>
          <a:xfrm>
            <a:off x="10344150" y="199961"/>
            <a:ext cx="1871726" cy="7191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11">
            <a:extLst>
              <a:ext uri="{FF2B5EF4-FFF2-40B4-BE49-F238E27FC236}">
                <a16:creationId xmlns:a16="http://schemas.microsoft.com/office/drawing/2014/main" id="{1B40F84E-16CE-A5E7-2ECE-24884872141A}"/>
              </a:ext>
            </a:extLst>
          </p:cNvPr>
          <p:cNvSpPr/>
          <p:nvPr/>
        </p:nvSpPr>
        <p:spPr>
          <a:xfrm>
            <a:off x="10448925" y="266700"/>
            <a:ext cx="1743075" cy="590550"/>
          </a:xfrm>
          <a:custGeom>
            <a:avLst/>
            <a:gdLst/>
            <a:ahLst/>
            <a:cxnLst/>
            <a:rect l="l" t="t" r="r" b="b"/>
            <a:pathLst>
              <a:path w="1743075" h="590550" extrusionOk="0">
                <a:moveTo>
                  <a:pt x="0" y="295275"/>
                </a:moveTo>
                <a:lnTo>
                  <a:pt x="978" y="319491"/>
                </a:lnTo>
                <a:lnTo>
                  <a:pt x="3864" y="343168"/>
                </a:lnTo>
                <a:lnTo>
                  <a:pt x="15054" y="388601"/>
                </a:lnTo>
                <a:lnTo>
                  <a:pt x="32959" y="430967"/>
                </a:lnTo>
                <a:lnTo>
                  <a:pt x="56973" y="469657"/>
                </a:lnTo>
                <a:lnTo>
                  <a:pt x="86486" y="504063"/>
                </a:lnTo>
                <a:lnTo>
                  <a:pt x="120892" y="533576"/>
                </a:lnTo>
                <a:lnTo>
                  <a:pt x="159582" y="557590"/>
                </a:lnTo>
                <a:lnTo>
                  <a:pt x="201948" y="575495"/>
                </a:lnTo>
                <a:lnTo>
                  <a:pt x="247381" y="586685"/>
                </a:lnTo>
                <a:lnTo>
                  <a:pt x="295275" y="590550"/>
                </a:lnTo>
                <a:lnTo>
                  <a:pt x="1743075" y="590550"/>
                </a:lnTo>
                <a:lnTo>
                  <a:pt x="1743075" y="0"/>
                </a:lnTo>
                <a:lnTo>
                  <a:pt x="295275" y="0"/>
                </a:lnTo>
                <a:lnTo>
                  <a:pt x="247381" y="3864"/>
                </a:lnTo>
                <a:lnTo>
                  <a:pt x="201948" y="15054"/>
                </a:lnTo>
                <a:lnTo>
                  <a:pt x="159582" y="32959"/>
                </a:lnTo>
                <a:lnTo>
                  <a:pt x="120892" y="56973"/>
                </a:lnTo>
                <a:lnTo>
                  <a:pt x="86486" y="86487"/>
                </a:lnTo>
                <a:lnTo>
                  <a:pt x="56973" y="120892"/>
                </a:lnTo>
                <a:lnTo>
                  <a:pt x="32959" y="159582"/>
                </a:lnTo>
                <a:lnTo>
                  <a:pt x="15054" y="201948"/>
                </a:lnTo>
                <a:lnTo>
                  <a:pt x="3864" y="247381"/>
                </a:lnTo>
                <a:lnTo>
                  <a:pt x="978" y="271058"/>
                </a:lnTo>
                <a:lnTo>
                  <a:pt x="0" y="295275"/>
                </a:lnTo>
                <a:close/>
              </a:path>
            </a:pathLst>
          </a:custGeom>
          <a:solidFill>
            <a:srgbClr val="FFFFFF">
              <a:alpha val="8549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11">
            <a:extLst>
              <a:ext uri="{FF2B5EF4-FFF2-40B4-BE49-F238E27FC236}">
                <a16:creationId xmlns:a16="http://schemas.microsoft.com/office/drawing/2014/main" id="{701343A6-2AD7-1E5E-5F39-053EB438D681}"/>
              </a:ext>
            </a:extLst>
          </p:cNvPr>
          <p:cNvSpPr/>
          <p:nvPr/>
        </p:nvSpPr>
        <p:spPr>
          <a:xfrm>
            <a:off x="10610850" y="314325"/>
            <a:ext cx="1581150" cy="51435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DA6868B-C51B-6D75-007E-6F1450A84714}"/>
              </a:ext>
            </a:extLst>
          </p:cNvPr>
          <p:cNvGrpSpPr/>
          <p:nvPr/>
        </p:nvGrpSpPr>
        <p:grpSpPr>
          <a:xfrm>
            <a:off x="9547865" y="81234"/>
            <a:ext cx="3235010" cy="782036"/>
            <a:chOff x="9547865" y="81234"/>
            <a:chExt cx="3235010" cy="782036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33997A46-66FE-809A-9899-25F67A33C942}"/>
                </a:ext>
              </a:extLst>
            </p:cNvPr>
            <p:cNvSpPr/>
            <p:nvPr/>
          </p:nvSpPr>
          <p:spPr>
            <a:xfrm>
              <a:off x="9547865" y="81234"/>
              <a:ext cx="3235010" cy="782036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4" name="Picture 3" descr="A blue letter u on a black background&#10;&#10;Description automatically generated">
              <a:extLst>
                <a:ext uri="{FF2B5EF4-FFF2-40B4-BE49-F238E27FC236}">
                  <a16:creationId xmlns:a16="http://schemas.microsoft.com/office/drawing/2014/main" id="{E3D62F8A-725E-54CA-8D3B-59316839CB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3213" y="224624"/>
              <a:ext cx="2445877" cy="495255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48E849D-8A31-1731-3981-5946C0FDD77F}"/>
              </a:ext>
            </a:extLst>
          </p:cNvPr>
          <p:cNvSpPr txBox="1"/>
          <p:nvPr/>
        </p:nvSpPr>
        <p:spPr>
          <a:xfrm>
            <a:off x="7585587" y="930480"/>
            <a:ext cx="3741737" cy="36988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PENGAMPU PERAN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C1ABF98-3835-097D-EC82-42AD95335713}"/>
              </a:ext>
            </a:extLst>
          </p:cNvPr>
          <p:cNvSpPr/>
          <p:nvPr/>
        </p:nvSpPr>
        <p:spPr>
          <a:xfrm>
            <a:off x="7930652" y="1539598"/>
            <a:ext cx="1375580" cy="525177"/>
          </a:xfrm>
          <a:prstGeom prst="roundRect">
            <a:avLst/>
          </a:prstGeom>
          <a:solidFill>
            <a:srgbClr val="6C3C1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Pemerintah Pusat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A7B609B-110E-3334-788A-6200702604AB}"/>
              </a:ext>
            </a:extLst>
          </p:cNvPr>
          <p:cNvSpPr/>
          <p:nvPr/>
        </p:nvSpPr>
        <p:spPr>
          <a:xfrm>
            <a:off x="9685711" y="1524849"/>
            <a:ext cx="1375580" cy="525177"/>
          </a:xfrm>
          <a:prstGeom prst="roundRect">
            <a:avLst/>
          </a:prstGeom>
          <a:solidFill>
            <a:srgbClr val="6C3C1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Pemerintah Daerah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323DB3-337D-E25E-C498-E75FF5FE1833}"/>
              </a:ext>
            </a:extLst>
          </p:cNvPr>
          <p:cNvSpPr txBox="1"/>
          <p:nvPr/>
        </p:nvSpPr>
        <p:spPr>
          <a:xfrm>
            <a:off x="609600" y="1533832"/>
            <a:ext cx="648929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id-ID" dirty="0"/>
              <a:t>Bagaimana akses Kontraktor </a:t>
            </a:r>
            <a:r>
              <a:rPr lang="id-ID" dirty="0" err="1"/>
              <a:t>K</a:t>
            </a:r>
            <a:r>
              <a:rPr lang="id-ID" dirty="0"/>
              <a:t>/M terhadap pekerjaan di PSN?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id-ID" dirty="0"/>
              <a:t>Adakah data keterlibatan Kontraktor </a:t>
            </a:r>
            <a:r>
              <a:rPr lang="id-ID" dirty="0" err="1"/>
              <a:t>K</a:t>
            </a:r>
            <a:r>
              <a:rPr lang="id-ID" dirty="0"/>
              <a:t>/M atau kontraktor lokal dalam proyek-proyek PSN?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id-ID" dirty="0"/>
              <a:t>Data pekerjaan konstruksi di lokasi PSN telah terinformasikan dengan jelas?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id-ID" dirty="0"/>
              <a:t>Bagaimana aturan </a:t>
            </a:r>
            <a:r>
              <a:rPr lang="id-ID" dirty="0" err="1"/>
              <a:t>pemaketan</a:t>
            </a:r>
            <a:r>
              <a:rPr lang="id-ID" dirty="0"/>
              <a:t> pekerjaan konstruksi dalam PSN?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endParaRPr lang="id-ID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endParaRPr lang="id-ID" dirty="0"/>
          </a:p>
          <a:p>
            <a:endParaRPr lang="id-ID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B76FCE0-3B27-F098-1B31-5D2C73243D62}"/>
              </a:ext>
            </a:extLst>
          </p:cNvPr>
          <p:cNvGrpSpPr/>
          <p:nvPr/>
        </p:nvGrpSpPr>
        <p:grpSpPr>
          <a:xfrm>
            <a:off x="609600" y="930480"/>
            <a:ext cx="6649088" cy="369888"/>
            <a:chOff x="609600" y="930480"/>
            <a:chExt cx="6649088" cy="36988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EC22EFB-FB9C-F86D-06D1-9F51E9083704}"/>
                </a:ext>
              </a:extLst>
            </p:cNvPr>
            <p:cNvSpPr txBox="1"/>
            <p:nvPr/>
          </p:nvSpPr>
          <p:spPr>
            <a:xfrm>
              <a:off x="609600" y="930480"/>
              <a:ext cx="3741737" cy="36988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b="1" dirty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PSN</a:t>
              </a:r>
            </a:p>
          </p:txBody>
        </p:sp>
        <p:sp>
          <p:nvSpPr>
            <p:cNvPr id="11" name="Chevron 10">
              <a:extLst>
                <a:ext uri="{FF2B5EF4-FFF2-40B4-BE49-F238E27FC236}">
                  <a16:creationId xmlns:a16="http://schemas.microsoft.com/office/drawing/2014/main" id="{518353CF-CED2-DD7C-1200-BBD9AAEB655D}"/>
                </a:ext>
              </a:extLst>
            </p:cNvPr>
            <p:cNvSpPr/>
            <p:nvPr/>
          </p:nvSpPr>
          <p:spPr>
            <a:xfrm>
              <a:off x="4220527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12" name="Chevron 11">
              <a:extLst>
                <a:ext uri="{FF2B5EF4-FFF2-40B4-BE49-F238E27FC236}">
                  <a16:creationId xmlns:a16="http://schemas.microsoft.com/office/drawing/2014/main" id="{A9B8203B-8090-441B-A64E-D9CA5D0F9BD4}"/>
                </a:ext>
              </a:extLst>
            </p:cNvPr>
            <p:cNvSpPr/>
            <p:nvPr/>
          </p:nvSpPr>
          <p:spPr>
            <a:xfrm>
              <a:off x="4432676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14" name="Chevron 13">
              <a:extLst>
                <a:ext uri="{FF2B5EF4-FFF2-40B4-BE49-F238E27FC236}">
                  <a16:creationId xmlns:a16="http://schemas.microsoft.com/office/drawing/2014/main" id="{2F4CBA26-1654-0E2E-3A5E-FAFED92ED386}"/>
                </a:ext>
              </a:extLst>
            </p:cNvPr>
            <p:cNvSpPr/>
            <p:nvPr/>
          </p:nvSpPr>
          <p:spPr>
            <a:xfrm>
              <a:off x="4644825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15" name="Chevron 14">
              <a:extLst>
                <a:ext uri="{FF2B5EF4-FFF2-40B4-BE49-F238E27FC236}">
                  <a16:creationId xmlns:a16="http://schemas.microsoft.com/office/drawing/2014/main" id="{E1F62BFB-3FDE-14F8-2ADC-5189B111B206}"/>
                </a:ext>
              </a:extLst>
            </p:cNvPr>
            <p:cNvSpPr/>
            <p:nvPr/>
          </p:nvSpPr>
          <p:spPr>
            <a:xfrm>
              <a:off x="4856974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16" name="Chevron 15">
              <a:extLst>
                <a:ext uri="{FF2B5EF4-FFF2-40B4-BE49-F238E27FC236}">
                  <a16:creationId xmlns:a16="http://schemas.microsoft.com/office/drawing/2014/main" id="{BC5658BC-7311-B6FA-5561-B94B4DEB213C}"/>
                </a:ext>
              </a:extLst>
            </p:cNvPr>
            <p:cNvSpPr/>
            <p:nvPr/>
          </p:nvSpPr>
          <p:spPr>
            <a:xfrm>
              <a:off x="5069123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17" name="Chevron 16">
              <a:extLst>
                <a:ext uri="{FF2B5EF4-FFF2-40B4-BE49-F238E27FC236}">
                  <a16:creationId xmlns:a16="http://schemas.microsoft.com/office/drawing/2014/main" id="{E2351CCC-2E14-8704-3FAE-AD00E7D7520E}"/>
                </a:ext>
              </a:extLst>
            </p:cNvPr>
            <p:cNvSpPr/>
            <p:nvPr/>
          </p:nvSpPr>
          <p:spPr>
            <a:xfrm>
              <a:off x="5281272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18" name="Chevron 17">
              <a:extLst>
                <a:ext uri="{FF2B5EF4-FFF2-40B4-BE49-F238E27FC236}">
                  <a16:creationId xmlns:a16="http://schemas.microsoft.com/office/drawing/2014/main" id="{9DFA9F4D-A24C-B9CD-D18F-2258E32406F2}"/>
                </a:ext>
              </a:extLst>
            </p:cNvPr>
            <p:cNvSpPr/>
            <p:nvPr/>
          </p:nvSpPr>
          <p:spPr>
            <a:xfrm>
              <a:off x="5493421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19" name="Chevron 18">
              <a:extLst>
                <a:ext uri="{FF2B5EF4-FFF2-40B4-BE49-F238E27FC236}">
                  <a16:creationId xmlns:a16="http://schemas.microsoft.com/office/drawing/2014/main" id="{9829529F-6803-5600-21D7-8E7F0A3CFF15}"/>
                </a:ext>
              </a:extLst>
            </p:cNvPr>
            <p:cNvSpPr/>
            <p:nvPr/>
          </p:nvSpPr>
          <p:spPr>
            <a:xfrm>
              <a:off x="5705570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20" name="Chevron 19">
              <a:extLst>
                <a:ext uri="{FF2B5EF4-FFF2-40B4-BE49-F238E27FC236}">
                  <a16:creationId xmlns:a16="http://schemas.microsoft.com/office/drawing/2014/main" id="{1E4D83B7-64C1-57CE-EA65-2BB90E76A106}"/>
                </a:ext>
              </a:extLst>
            </p:cNvPr>
            <p:cNvSpPr/>
            <p:nvPr/>
          </p:nvSpPr>
          <p:spPr>
            <a:xfrm>
              <a:off x="5917719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21" name="Chevron 20">
              <a:extLst>
                <a:ext uri="{FF2B5EF4-FFF2-40B4-BE49-F238E27FC236}">
                  <a16:creationId xmlns:a16="http://schemas.microsoft.com/office/drawing/2014/main" id="{C6EE5DB2-F8B9-92DF-C5E9-696DE821C621}"/>
                </a:ext>
              </a:extLst>
            </p:cNvPr>
            <p:cNvSpPr/>
            <p:nvPr/>
          </p:nvSpPr>
          <p:spPr>
            <a:xfrm>
              <a:off x="6129868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22" name="Chevron 21">
              <a:extLst>
                <a:ext uri="{FF2B5EF4-FFF2-40B4-BE49-F238E27FC236}">
                  <a16:creationId xmlns:a16="http://schemas.microsoft.com/office/drawing/2014/main" id="{339B0311-2036-229B-2B11-5C54BC94584E}"/>
                </a:ext>
              </a:extLst>
            </p:cNvPr>
            <p:cNvSpPr/>
            <p:nvPr/>
          </p:nvSpPr>
          <p:spPr>
            <a:xfrm>
              <a:off x="6342017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24" name="Chevron 23">
              <a:extLst>
                <a:ext uri="{FF2B5EF4-FFF2-40B4-BE49-F238E27FC236}">
                  <a16:creationId xmlns:a16="http://schemas.microsoft.com/office/drawing/2014/main" id="{279FD16A-9BE2-172D-ED59-55D886B8842E}"/>
                </a:ext>
              </a:extLst>
            </p:cNvPr>
            <p:cNvSpPr/>
            <p:nvPr/>
          </p:nvSpPr>
          <p:spPr>
            <a:xfrm>
              <a:off x="6554166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25" name="Chevron 24">
              <a:extLst>
                <a:ext uri="{FF2B5EF4-FFF2-40B4-BE49-F238E27FC236}">
                  <a16:creationId xmlns:a16="http://schemas.microsoft.com/office/drawing/2014/main" id="{0337CD2C-E908-9B36-469A-763F40A30413}"/>
                </a:ext>
              </a:extLst>
            </p:cNvPr>
            <p:cNvSpPr/>
            <p:nvPr/>
          </p:nvSpPr>
          <p:spPr>
            <a:xfrm>
              <a:off x="6766315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36" name="Chevron 35">
              <a:extLst>
                <a:ext uri="{FF2B5EF4-FFF2-40B4-BE49-F238E27FC236}">
                  <a16:creationId xmlns:a16="http://schemas.microsoft.com/office/drawing/2014/main" id="{2A66FA28-292B-0F76-6CB5-F8B2A25FF31C}"/>
                </a:ext>
              </a:extLst>
            </p:cNvPr>
            <p:cNvSpPr/>
            <p:nvPr/>
          </p:nvSpPr>
          <p:spPr>
            <a:xfrm>
              <a:off x="6978469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</p:grp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0541D051-D6AA-5F74-BEB1-B56FAD1AE668}"/>
              </a:ext>
            </a:extLst>
          </p:cNvPr>
          <p:cNvSpPr/>
          <p:nvPr/>
        </p:nvSpPr>
        <p:spPr>
          <a:xfrm>
            <a:off x="7930652" y="2245654"/>
            <a:ext cx="1375580" cy="525177"/>
          </a:xfrm>
          <a:prstGeom prst="roundRect">
            <a:avLst/>
          </a:prstGeom>
          <a:solidFill>
            <a:srgbClr val="6C3C1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LKPP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B9639136-4BA2-C2F1-7D47-03FAD5377833}"/>
              </a:ext>
            </a:extLst>
          </p:cNvPr>
          <p:cNvSpPr/>
          <p:nvPr/>
        </p:nvSpPr>
        <p:spPr>
          <a:xfrm>
            <a:off x="9685711" y="2242480"/>
            <a:ext cx="1375580" cy="525177"/>
          </a:xfrm>
          <a:prstGeom prst="roundRect">
            <a:avLst/>
          </a:prstGeom>
          <a:solidFill>
            <a:srgbClr val="6C3C1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Asosiasi Pusat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F3B1151B-B896-0740-5252-1489B38CE13C}"/>
              </a:ext>
            </a:extLst>
          </p:cNvPr>
          <p:cNvSpPr/>
          <p:nvPr/>
        </p:nvSpPr>
        <p:spPr>
          <a:xfrm>
            <a:off x="9685711" y="2903823"/>
            <a:ext cx="1375580" cy="525177"/>
          </a:xfrm>
          <a:prstGeom prst="roundRect">
            <a:avLst/>
          </a:prstGeom>
          <a:solidFill>
            <a:srgbClr val="6C3C1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Asosiasi di Daerah</a:t>
            </a:r>
          </a:p>
        </p:txBody>
      </p:sp>
      <p:sp>
        <p:nvSpPr>
          <p:cNvPr id="458" name="Rounded Rectangle 457">
            <a:extLst>
              <a:ext uri="{FF2B5EF4-FFF2-40B4-BE49-F238E27FC236}">
                <a16:creationId xmlns:a16="http://schemas.microsoft.com/office/drawing/2014/main" id="{4FCD838E-B2B0-BB06-8D40-C21FA7D12D11}"/>
              </a:ext>
            </a:extLst>
          </p:cNvPr>
          <p:cNvSpPr/>
          <p:nvPr/>
        </p:nvSpPr>
        <p:spPr>
          <a:xfrm>
            <a:off x="9685710" y="3575154"/>
            <a:ext cx="1375580" cy="525177"/>
          </a:xfrm>
          <a:prstGeom prst="roundRect">
            <a:avLst/>
          </a:prstGeom>
          <a:solidFill>
            <a:srgbClr val="6C3C1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Penyedia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09AB287-78B0-4CD4-07EB-354E95F5C483}"/>
              </a:ext>
            </a:extLst>
          </p:cNvPr>
          <p:cNvSpPr/>
          <p:nvPr/>
        </p:nvSpPr>
        <p:spPr>
          <a:xfrm>
            <a:off x="7930652" y="2903823"/>
            <a:ext cx="1375580" cy="525177"/>
          </a:xfrm>
          <a:prstGeom prst="roundRect">
            <a:avLst/>
          </a:prstGeom>
          <a:solidFill>
            <a:srgbClr val="6C3C1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Pengelola PSN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CAF1D93-B75D-9F01-0C9A-971C8CFF07AD}"/>
              </a:ext>
            </a:extLst>
          </p:cNvPr>
          <p:cNvSpPr txBox="1"/>
          <p:nvPr/>
        </p:nvSpPr>
        <p:spPr>
          <a:xfrm>
            <a:off x="7585587" y="4407988"/>
            <a:ext cx="3741737" cy="36988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PENGAMPU PERAN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F2928B1-B733-DCCF-B3B2-712571C4420D}"/>
              </a:ext>
            </a:extLst>
          </p:cNvPr>
          <p:cNvSpPr txBox="1"/>
          <p:nvPr/>
        </p:nvSpPr>
        <p:spPr>
          <a:xfrm>
            <a:off x="609600" y="5011340"/>
            <a:ext cx="648929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id-ID" dirty="0"/>
              <a:t>Informasi Pekerjaan Konstruksi dari Pengguna Jasa tersampaikan?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id-ID" dirty="0"/>
              <a:t>Mekanisme pengadaan cukup jelas? Dari mana didapatkan?</a:t>
            </a:r>
          </a:p>
          <a:p>
            <a:endParaRPr lang="id-ID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A1A163F-7154-EBBD-1E97-B236D99FC931}"/>
              </a:ext>
            </a:extLst>
          </p:cNvPr>
          <p:cNvGrpSpPr/>
          <p:nvPr/>
        </p:nvGrpSpPr>
        <p:grpSpPr>
          <a:xfrm>
            <a:off x="609600" y="4407988"/>
            <a:ext cx="6649088" cy="369888"/>
            <a:chOff x="609600" y="930480"/>
            <a:chExt cx="6649088" cy="36988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AA01A6D-DDE4-0231-E98F-D829567B9CC8}"/>
                </a:ext>
              </a:extLst>
            </p:cNvPr>
            <p:cNvSpPr txBox="1"/>
            <p:nvPr/>
          </p:nvSpPr>
          <p:spPr>
            <a:xfrm>
              <a:off x="609600" y="930480"/>
              <a:ext cx="3741737" cy="36988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b="1" dirty="0" err="1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Swasta</a:t>
              </a:r>
              <a:r>
                <a:rPr lang="en-AU" b="1" dirty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 dan Sektor </a:t>
              </a:r>
              <a:r>
                <a:rPr lang="en-AU" b="1" dirty="0" err="1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lainnya</a:t>
              </a:r>
              <a:endParaRPr lang="en-AU" b="1" dirty="0">
                <a:solidFill>
                  <a:schemeClr val="bg1">
                    <a:lumMod val="95000"/>
                  </a:schemeClr>
                </a:solidFill>
                <a:latin typeface="+mn-lt"/>
              </a:endParaRPr>
            </a:p>
          </p:txBody>
        </p:sp>
        <p:sp>
          <p:nvSpPr>
            <p:cNvPr id="29" name="Chevron 28">
              <a:extLst>
                <a:ext uri="{FF2B5EF4-FFF2-40B4-BE49-F238E27FC236}">
                  <a16:creationId xmlns:a16="http://schemas.microsoft.com/office/drawing/2014/main" id="{38BA04F1-14B9-673C-C9F0-1F342FDF7BCC}"/>
                </a:ext>
              </a:extLst>
            </p:cNvPr>
            <p:cNvSpPr/>
            <p:nvPr/>
          </p:nvSpPr>
          <p:spPr>
            <a:xfrm>
              <a:off x="4220527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30" name="Chevron 29">
              <a:extLst>
                <a:ext uri="{FF2B5EF4-FFF2-40B4-BE49-F238E27FC236}">
                  <a16:creationId xmlns:a16="http://schemas.microsoft.com/office/drawing/2014/main" id="{E2CD3F94-A617-C798-BE5E-B21A252F2DA0}"/>
                </a:ext>
              </a:extLst>
            </p:cNvPr>
            <p:cNvSpPr/>
            <p:nvPr/>
          </p:nvSpPr>
          <p:spPr>
            <a:xfrm>
              <a:off x="4432676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31" name="Chevron 30">
              <a:extLst>
                <a:ext uri="{FF2B5EF4-FFF2-40B4-BE49-F238E27FC236}">
                  <a16:creationId xmlns:a16="http://schemas.microsoft.com/office/drawing/2014/main" id="{6AB9138C-2793-453D-822B-D0A1AB5B47F7}"/>
                </a:ext>
              </a:extLst>
            </p:cNvPr>
            <p:cNvSpPr/>
            <p:nvPr/>
          </p:nvSpPr>
          <p:spPr>
            <a:xfrm>
              <a:off x="4644825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32" name="Chevron 31">
              <a:extLst>
                <a:ext uri="{FF2B5EF4-FFF2-40B4-BE49-F238E27FC236}">
                  <a16:creationId xmlns:a16="http://schemas.microsoft.com/office/drawing/2014/main" id="{E90D220F-289A-082C-2BE2-B2847491583B}"/>
                </a:ext>
              </a:extLst>
            </p:cNvPr>
            <p:cNvSpPr/>
            <p:nvPr/>
          </p:nvSpPr>
          <p:spPr>
            <a:xfrm>
              <a:off x="4856974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33" name="Chevron 32">
              <a:extLst>
                <a:ext uri="{FF2B5EF4-FFF2-40B4-BE49-F238E27FC236}">
                  <a16:creationId xmlns:a16="http://schemas.microsoft.com/office/drawing/2014/main" id="{9F0BB27D-907C-395E-1A5E-AA138E79DEB2}"/>
                </a:ext>
              </a:extLst>
            </p:cNvPr>
            <p:cNvSpPr/>
            <p:nvPr/>
          </p:nvSpPr>
          <p:spPr>
            <a:xfrm>
              <a:off x="5069123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extLst>
                <a:ext uri="{FF2B5EF4-FFF2-40B4-BE49-F238E27FC236}">
                  <a16:creationId xmlns:a16="http://schemas.microsoft.com/office/drawing/2014/main" id="{90704431-8BC4-435B-9D0B-7AB9259167EB}"/>
                </a:ext>
              </a:extLst>
            </p:cNvPr>
            <p:cNvSpPr/>
            <p:nvPr/>
          </p:nvSpPr>
          <p:spPr>
            <a:xfrm>
              <a:off x="5281272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35" name="Chevron 34">
              <a:extLst>
                <a:ext uri="{FF2B5EF4-FFF2-40B4-BE49-F238E27FC236}">
                  <a16:creationId xmlns:a16="http://schemas.microsoft.com/office/drawing/2014/main" id="{AE780A7F-B432-2BD1-9B2E-B473A9B50483}"/>
                </a:ext>
              </a:extLst>
            </p:cNvPr>
            <p:cNvSpPr/>
            <p:nvPr/>
          </p:nvSpPr>
          <p:spPr>
            <a:xfrm>
              <a:off x="5493421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41" name="Chevron 40">
              <a:extLst>
                <a:ext uri="{FF2B5EF4-FFF2-40B4-BE49-F238E27FC236}">
                  <a16:creationId xmlns:a16="http://schemas.microsoft.com/office/drawing/2014/main" id="{FBECECBC-6E9F-59A0-631D-3AFE81F7C125}"/>
                </a:ext>
              </a:extLst>
            </p:cNvPr>
            <p:cNvSpPr/>
            <p:nvPr/>
          </p:nvSpPr>
          <p:spPr>
            <a:xfrm>
              <a:off x="5705570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42" name="Chevron 41">
              <a:extLst>
                <a:ext uri="{FF2B5EF4-FFF2-40B4-BE49-F238E27FC236}">
                  <a16:creationId xmlns:a16="http://schemas.microsoft.com/office/drawing/2014/main" id="{D88C4D8E-76E2-909A-B77A-BE329F55E817}"/>
                </a:ext>
              </a:extLst>
            </p:cNvPr>
            <p:cNvSpPr/>
            <p:nvPr/>
          </p:nvSpPr>
          <p:spPr>
            <a:xfrm>
              <a:off x="5917719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43" name="Chevron 42">
              <a:extLst>
                <a:ext uri="{FF2B5EF4-FFF2-40B4-BE49-F238E27FC236}">
                  <a16:creationId xmlns:a16="http://schemas.microsoft.com/office/drawing/2014/main" id="{E4CB8BC8-8499-4308-5CE9-C9AB8B396582}"/>
                </a:ext>
              </a:extLst>
            </p:cNvPr>
            <p:cNvSpPr/>
            <p:nvPr/>
          </p:nvSpPr>
          <p:spPr>
            <a:xfrm>
              <a:off x="6129868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44" name="Chevron 43">
              <a:extLst>
                <a:ext uri="{FF2B5EF4-FFF2-40B4-BE49-F238E27FC236}">
                  <a16:creationId xmlns:a16="http://schemas.microsoft.com/office/drawing/2014/main" id="{202F3F22-F7F0-18CA-0237-9CB7D2E1F742}"/>
                </a:ext>
              </a:extLst>
            </p:cNvPr>
            <p:cNvSpPr/>
            <p:nvPr/>
          </p:nvSpPr>
          <p:spPr>
            <a:xfrm>
              <a:off x="6342017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45" name="Chevron 44">
              <a:extLst>
                <a:ext uri="{FF2B5EF4-FFF2-40B4-BE49-F238E27FC236}">
                  <a16:creationId xmlns:a16="http://schemas.microsoft.com/office/drawing/2014/main" id="{1C8554AB-BF18-8161-D930-1EE56DA39CB3}"/>
                </a:ext>
              </a:extLst>
            </p:cNvPr>
            <p:cNvSpPr/>
            <p:nvPr/>
          </p:nvSpPr>
          <p:spPr>
            <a:xfrm>
              <a:off x="6554166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46" name="Chevron 45">
              <a:extLst>
                <a:ext uri="{FF2B5EF4-FFF2-40B4-BE49-F238E27FC236}">
                  <a16:creationId xmlns:a16="http://schemas.microsoft.com/office/drawing/2014/main" id="{F91B1F6E-C445-1D26-1455-90615322E015}"/>
                </a:ext>
              </a:extLst>
            </p:cNvPr>
            <p:cNvSpPr/>
            <p:nvPr/>
          </p:nvSpPr>
          <p:spPr>
            <a:xfrm>
              <a:off x="6766315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47" name="Chevron 46">
              <a:extLst>
                <a:ext uri="{FF2B5EF4-FFF2-40B4-BE49-F238E27FC236}">
                  <a16:creationId xmlns:a16="http://schemas.microsoft.com/office/drawing/2014/main" id="{3CCFD307-F2E0-6F0B-4824-1139CCBB4653}"/>
                </a:ext>
              </a:extLst>
            </p:cNvPr>
            <p:cNvSpPr/>
            <p:nvPr/>
          </p:nvSpPr>
          <p:spPr>
            <a:xfrm>
              <a:off x="6978469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</p:grp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6B50B1AD-ABFE-73BC-3915-71523B2241E7}"/>
              </a:ext>
            </a:extLst>
          </p:cNvPr>
          <p:cNvSpPr/>
          <p:nvPr/>
        </p:nvSpPr>
        <p:spPr>
          <a:xfrm>
            <a:off x="9708859" y="4929392"/>
            <a:ext cx="1375580" cy="525177"/>
          </a:xfrm>
          <a:prstGeom prst="roundRect">
            <a:avLst/>
          </a:prstGeom>
          <a:solidFill>
            <a:srgbClr val="6C3C1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Penyedia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521CE031-32C8-E584-29BC-F8BCE6A57819}"/>
              </a:ext>
            </a:extLst>
          </p:cNvPr>
          <p:cNvSpPr/>
          <p:nvPr/>
        </p:nvSpPr>
        <p:spPr>
          <a:xfrm>
            <a:off x="7949508" y="4929392"/>
            <a:ext cx="1375580" cy="525177"/>
          </a:xfrm>
          <a:prstGeom prst="roundRect">
            <a:avLst/>
          </a:prstGeom>
          <a:solidFill>
            <a:srgbClr val="6C3C1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Pengguna Jasa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FCC997C3-C9D9-1D1F-B9CB-7FFE2C35D26F}"/>
              </a:ext>
            </a:extLst>
          </p:cNvPr>
          <p:cNvSpPr/>
          <p:nvPr/>
        </p:nvSpPr>
        <p:spPr>
          <a:xfrm>
            <a:off x="9708859" y="5612299"/>
            <a:ext cx="1375580" cy="525177"/>
          </a:xfrm>
          <a:prstGeom prst="roundRect">
            <a:avLst/>
          </a:prstGeom>
          <a:solidFill>
            <a:srgbClr val="6C3C1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Asosiasi Daerah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43F4A7C0-DEE7-7707-16ED-D29F739F7A17}"/>
              </a:ext>
            </a:extLst>
          </p:cNvPr>
          <p:cNvSpPr/>
          <p:nvPr/>
        </p:nvSpPr>
        <p:spPr>
          <a:xfrm>
            <a:off x="7949508" y="5612299"/>
            <a:ext cx="1375580" cy="525177"/>
          </a:xfrm>
          <a:prstGeom prst="roundRect">
            <a:avLst/>
          </a:prstGeom>
          <a:solidFill>
            <a:srgbClr val="6C3C1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Asosiasi Pusat</a:t>
            </a:r>
          </a:p>
        </p:txBody>
      </p:sp>
    </p:spTree>
    <p:extLst>
      <p:ext uri="{BB962C8B-B14F-4D97-AF65-F5344CB8AC3E}">
        <p14:creationId xmlns:p14="http://schemas.microsoft.com/office/powerpoint/2010/main" val="2144308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>
          <a:extLst>
            <a:ext uri="{FF2B5EF4-FFF2-40B4-BE49-F238E27FC236}">
              <a16:creationId xmlns:a16="http://schemas.microsoft.com/office/drawing/2014/main" id="{DB942D12-5F6B-C52D-EA62-55697672E7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11">
            <a:extLst>
              <a:ext uri="{FF2B5EF4-FFF2-40B4-BE49-F238E27FC236}">
                <a16:creationId xmlns:a16="http://schemas.microsoft.com/office/drawing/2014/main" id="{B439311F-A8A5-42A7-8AB3-835F6D28C342}"/>
              </a:ext>
            </a:extLst>
          </p:cNvPr>
          <p:cNvSpPr txBox="1"/>
          <p:nvPr/>
        </p:nvSpPr>
        <p:spPr>
          <a:xfrm>
            <a:off x="104775" y="295275"/>
            <a:ext cx="10229850" cy="428625"/>
          </a:xfrm>
          <a:prstGeom prst="rect">
            <a:avLst/>
          </a:prstGeom>
          <a:solidFill>
            <a:schemeClr val="bg2">
              <a:lumMod val="95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20300" rIns="0" bIns="0" anchor="t" anchorCtr="0">
            <a:noAutofit/>
          </a:bodyPr>
          <a:lstStyle/>
          <a:p>
            <a:pPr marL="3878793" marR="3874762" lvl="0" indent="0" algn="ctr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93" name="Google Shape;493;p11">
            <a:extLst>
              <a:ext uri="{FF2B5EF4-FFF2-40B4-BE49-F238E27FC236}">
                <a16:creationId xmlns:a16="http://schemas.microsoft.com/office/drawing/2014/main" id="{CD2602EA-8AD3-CD07-A339-A7C877100F5D}"/>
              </a:ext>
            </a:extLst>
          </p:cNvPr>
          <p:cNvSpPr txBox="1"/>
          <p:nvPr/>
        </p:nvSpPr>
        <p:spPr>
          <a:xfrm>
            <a:off x="609600" y="252248"/>
            <a:ext cx="7397578" cy="529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1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ISU 1: AKSES PASAR</a:t>
            </a:r>
            <a:endParaRPr dirty="0"/>
          </a:p>
        </p:txBody>
      </p:sp>
      <p:sp>
        <p:nvSpPr>
          <p:cNvPr id="494" name="Google Shape;494;p11">
            <a:extLst>
              <a:ext uri="{FF2B5EF4-FFF2-40B4-BE49-F238E27FC236}">
                <a16:creationId xmlns:a16="http://schemas.microsoft.com/office/drawing/2014/main" id="{AF33AD6E-6E61-B0DB-91E0-67C0F030F309}"/>
              </a:ext>
            </a:extLst>
          </p:cNvPr>
          <p:cNvSpPr/>
          <p:nvPr/>
        </p:nvSpPr>
        <p:spPr>
          <a:xfrm>
            <a:off x="10344150" y="199961"/>
            <a:ext cx="1871726" cy="7191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11">
            <a:extLst>
              <a:ext uri="{FF2B5EF4-FFF2-40B4-BE49-F238E27FC236}">
                <a16:creationId xmlns:a16="http://schemas.microsoft.com/office/drawing/2014/main" id="{A9B780D0-37D1-09D2-DB33-BCB29C6A4413}"/>
              </a:ext>
            </a:extLst>
          </p:cNvPr>
          <p:cNvSpPr/>
          <p:nvPr/>
        </p:nvSpPr>
        <p:spPr>
          <a:xfrm>
            <a:off x="10448925" y="266700"/>
            <a:ext cx="1743075" cy="590550"/>
          </a:xfrm>
          <a:custGeom>
            <a:avLst/>
            <a:gdLst/>
            <a:ahLst/>
            <a:cxnLst/>
            <a:rect l="l" t="t" r="r" b="b"/>
            <a:pathLst>
              <a:path w="1743075" h="590550" extrusionOk="0">
                <a:moveTo>
                  <a:pt x="0" y="295275"/>
                </a:moveTo>
                <a:lnTo>
                  <a:pt x="978" y="319491"/>
                </a:lnTo>
                <a:lnTo>
                  <a:pt x="3864" y="343168"/>
                </a:lnTo>
                <a:lnTo>
                  <a:pt x="15054" y="388601"/>
                </a:lnTo>
                <a:lnTo>
                  <a:pt x="32959" y="430967"/>
                </a:lnTo>
                <a:lnTo>
                  <a:pt x="56973" y="469657"/>
                </a:lnTo>
                <a:lnTo>
                  <a:pt x="86486" y="504063"/>
                </a:lnTo>
                <a:lnTo>
                  <a:pt x="120892" y="533576"/>
                </a:lnTo>
                <a:lnTo>
                  <a:pt x="159582" y="557590"/>
                </a:lnTo>
                <a:lnTo>
                  <a:pt x="201948" y="575495"/>
                </a:lnTo>
                <a:lnTo>
                  <a:pt x="247381" y="586685"/>
                </a:lnTo>
                <a:lnTo>
                  <a:pt x="295275" y="590550"/>
                </a:lnTo>
                <a:lnTo>
                  <a:pt x="1743075" y="590550"/>
                </a:lnTo>
                <a:lnTo>
                  <a:pt x="1743075" y="0"/>
                </a:lnTo>
                <a:lnTo>
                  <a:pt x="295275" y="0"/>
                </a:lnTo>
                <a:lnTo>
                  <a:pt x="247381" y="3864"/>
                </a:lnTo>
                <a:lnTo>
                  <a:pt x="201948" y="15054"/>
                </a:lnTo>
                <a:lnTo>
                  <a:pt x="159582" y="32959"/>
                </a:lnTo>
                <a:lnTo>
                  <a:pt x="120892" y="56973"/>
                </a:lnTo>
                <a:lnTo>
                  <a:pt x="86486" y="86487"/>
                </a:lnTo>
                <a:lnTo>
                  <a:pt x="56973" y="120892"/>
                </a:lnTo>
                <a:lnTo>
                  <a:pt x="32959" y="159582"/>
                </a:lnTo>
                <a:lnTo>
                  <a:pt x="15054" y="201948"/>
                </a:lnTo>
                <a:lnTo>
                  <a:pt x="3864" y="247381"/>
                </a:lnTo>
                <a:lnTo>
                  <a:pt x="978" y="271058"/>
                </a:lnTo>
                <a:lnTo>
                  <a:pt x="0" y="295275"/>
                </a:lnTo>
                <a:close/>
              </a:path>
            </a:pathLst>
          </a:custGeom>
          <a:solidFill>
            <a:srgbClr val="FFFFFF">
              <a:alpha val="8549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11">
            <a:extLst>
              <a:ext uri="{FF2B5EF4-FFF2-40B4-BE49-F238E27FC236}">
                <a16:creationId xmlns:a16="http://schemas.microsoft.com/office/drawing/2014/main" id="{BCDD4623-D6B1-15E2-A35D-375BA54DE301}"/>
              </a:ext>
            </a:extLst>
          </p:cNvPr>
          <p:cNvSpPr/>
          <p:nvPr/>
        </p:nvSpPr>
        <p:spPr>
          <a:xfrm>
            <a:off x="10610850" y="314325"/>
            <a:ext cx="1581150" cy="51435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BF936B9-BC9D-C0D8-D81A-AE132EEF22B9}"/>
              </a:ext>
            </a:extLst>
          </p:cNvPr>
          <p:cNvGrpSpPr/>
          <p:nvPr/>
        </p:nvGrpSpPr>
        <p:grpSpPr>
          <a:xfrm>
            <a:off x="9547865" y="81234"/>
            <a:ext cx="3235010" cy="782036"/>
            <a:chOff x="9547865" y="81234"/>
            <a:chExt cx="3235010" cy="782036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796D8A9-1462-4D66-4799-4EDED415F9F2}"/>
                </a:ext>
              </a:extLst>
            </p:cNvPr>
            <p:cNvSpPr/>
            <p:nvPr/>
          </p:nvSpPr>
          <p:spPr>
            <a:xfrm>
              <a:off x="9547865" y="81234"/>
              <a:ext cx="3235010" cy="782036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4" name="Picture 3" descr="A blue letter u on a black background&#10;&#10;Description automatically generated">
              <a:extLst>
                <a:ext uri="{FF2B5EF4-FFF2-40B4-BE49-F238E27FC236}">
                  <a16:creationId xmlns:a16="http://schemas.microsoft.com/office/drawing/2014/main" id="{46E718E3-9A32-5A55-F328-EB4B736A4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3213" y="224624"/>
              <a:ext cx="2445877" cy="495255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D266A1D-7078-A629-2040-356C924B6E0D}"/>
              </a:ext>
            </a:extLst>
          </p:cNvPr>
          <p:cNvSpPr txBox="1"/>
          <p:nvPr/>
        </p:nvSpPr>
        <p:spPr>
          <a:xfrm>
            <a:off x="7585587" y="930480"/>
            <a:ext cx="3741737" cy="36988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PENGAMPU PERAN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B283A40-CC52-B286-612B-E1F63372C3CF}"/>
              </a:ext>
            </a:extLst>
          </p:cNvPr>
          <p:cNvSpPr/>
          <p:nvPr/>
        </p:nvSpPr>
        <p:spPr>
          <a:xfrm>
            <a:off x="7930652" y="1539598"/>
            <a:ext cx="1375580" cy="525177"/>
          </a:xfrm>
          <a:prstGeom prst="roundRect">
            <a:avLst/>
          </a:prstGeom>
          <a:solidFill>
            <a:srgbClr val="6C3C1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Pemerintah Pusat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2F7C8EF-8E6F-FBBB-8D5E-60E6D1D9A726}"/>
              </a:ext>
            </a:extLst>
          </p:cNvPr>
          <p:cNvSpPr/>
          <p:nvPr/>
        </p:nvSpPr>
        <p:spPr>
          <a:xfrm>
            <a:off x="9685711" y="1524849"/>
            <a:ext cx="1375580" cy="525177"/>
          </a:xfrm>
          <a:prstGeom prst="roundRect">
            <a:avLst/>
          </a:prstGeom>
          <a:solidFill>
            <a:srgbClr val="6C3C1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Pemerintah Daerah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D2C571-26FC-5CF9-8E37-3E343817CDE8}"/>
              </a:ext>
            </a:extLst>
          </p:cNvPr>
          <p:cNvSpPr txBox="1"/>
          <p:nvPr/>
        </p:nvSpPr>
        <p:spPr>
          <a:xfrm>
            <a:off x="609600" y="1533832"/>
            <a:ext cx="6489290" cy="2542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id-ID" dirty="0"/>
              <a:t>akses informasi untuk menjadi subkontraktor telah terbuka bebas?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id-ID" dirty="0"/>
              <a:t>Pengaturan terkait subkontraktor maupun </a:t>
            </a:r>
            <a:r>
              <a:rPr lang="id-ID" dirty="0" err="1"/>
              <a:t>Join</a:t>
            </a:r>
            <a:r>
              <a:rPr lang="id-ID" dirty="0"/>
              <a:t> </a:t>
            </a:r>
            <a:r>
              <a:rPr lang="id-ID" dirty="0" err="1"/>
              <a:t>Operation</a:t>
            </a:r>
            <a:r>
              <a:rPr lang="id-ID" dirty="0"/>
              <a:t> (JO) telah tepat?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id-ID" dirty="0"/>
              <a:t>Pengguna Jasa telah mendorong pelaksanaan subkontraktor dan JO?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34D6E87-0D10-0E10-23F2-96392D52FE64}"/>
              </a:ext>
            </a:extLst>
          </p:cNvPr>
          <p:cNvGrpSpPr/>
          <p:nvPr/>
        </p:nvGrpSpPr>
        <p:grpSpPr>
          <a:xfrm>
            <a:off x="609600" y="930480"/>
            <a:ext cx="6649088" cy="369888"/>
            <a:chOff x="609600" y="930480"/>
            <a:chExt cx="6649088" cy="36988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98D2E88-66CE-141A-812F-271BB14084CD}"/>
                </a:ext>
              </a:extLst>
            </p:cNvPr>
            <p:cNvSpPr txBox="1"/>
            <p:nvPr/>
          </p:nvSpPr>
          <p:spPr>
            <a:xfrm>
              <a:off x="609600" y="930480"/>
              <a:ext cx="3741737" cy="36988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b="1" dirty="0" err="1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Subkontraktor</a:t>
              </a:r>
              <a:r>
                <a:rPr lang="en-AU" b="1" dirty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 dan JO</a:t>
              </a:r>
            </a:p>
          </p:txBody>
        </p:sp>
        <p:sp>
          <p:nvSpPr>
            <p:cNvPr id="11" name="Chevron 10">
              <a:extLst>
                <a:ext uri="{FF2B5EF4-FFF2-40B4-BE49-F238E27FC236}">
                  <a16:creationId xmlns:a16="http://schemas.microsoft.com/office/drawing/2014/main" id="{FB62DFE4-DAE5-AB93-A46C-921E89B430EA}"/>
                </a:ext>
              </a:extLst>
            </p:cNvPr>
            <p:cNvSpPr/>
            <p:nvPr/>
          </p:nvSpPr>
          <p:spPr>
            <a:xfrm>
              <a:off x="4220527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12" name="Chevron 11">
              <a:extLst>
                <a:ext uri="{FF2B5EF4-FFF2-40B4-BE49-F238E27FC236}">
                  <a16:creationId xmlns:a16="http://schemas.microsoft.com/office/drawing/2014/main" id="{57CD7421-C2FE-A6CA-BB03-BCEE7B2D0A22}"/>
                </a:ext>
              </a:extLst>
            </p:cNvPr>
            <p:cNvSpPr/>
            <p:nvPr/>
          </p:nvSpPr>
          <p:spPr>
            <a:xfrm>
              <a:off x="4432676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14" name="Chevron 13">
              <a:extLst>
                <a:ext uri="{FF2B5EF4-FFF2-40B4-BE49-F238E27FC236}">
                  <a16:creationId xmlns:a16="http://schemas.microsoft.com/office/drawing/2014/main" id="{9FAA5EE1-E59E-2086-3BCA-05148FCFAD65}"/>
                </a:ext>
              </a:extLst>
            </p:cNvPr>
            <p:cNvSpPr/>
            <p:nvPr/>
          </p:nvSpPr>
          <p:spPr>
            <a:xfrm>
              <a:off x="4644825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15" name="Chevron 14">
              <a:extLst>
                <a:ext uri="{FF2B5EF4-FFF2-40B4-BE49-F238E27FC236}">
                  <a16:creationId xmlns:a16="http://schemas.microsoft.com/office/drawing/2014/main" id="{4F5280A4-029A-1BFA-64F4-CDCAB14AFCAB}"/>
                </a:ext>
              </a:extLst>
            </p:cNvPr>
            <p:cNvSpPr/>
            <p:nvPr/>
          </p:nvSpPr>
          <p:spPr>
            <a:xfrm>
              <a:off x="4856974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16" name="Chevron 15">
              <a:extLst>
                <a:ext uri="{FF2B5EF4-FFF2-40B4-BE49-F238E27FC236}">
                  <a16:creationId xmlns:a16="http://schemas.microsoft.com/office/drawing/2014/main" id="{DB1C629F-CD0A-DFD0-F5CA-E08031A6ECC3}"/>
                </a:ext>
              </a:extLst>
            </p:cNvPr>
            <p:cNvSpPr/>
            <p:nvPr/>
          </p:nvSpPr>
          <p:spPr>
            <a:xfrm>
              <a:off x="5069123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17" name="Chevron 16">
              <a:extLst>
                <a:ext uri="{FF2B5EF4-FFF2-40B4-BE49-F238E27FC236}">
                  <a16:creationId xmlns:a16="http://schemas.microsoft.com/office/drawing/2014/main" id="{38314724-207D-D593-EB22-41B47BB75EAE}"/>
                </a:ext>
              </a:extLst>
            </p:cNvPr>
            <p:cNvSpPr/>
            <p:nvPr/>
          </p:nvSpPr>
          <p:spPr>
            <a:xfrm>
              <a:off x="5281272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18" name="Chevron 17">
              <a:extLst>
                <a:ext uri="{FF2B5EF4-FFF2-40B4-BE49-F238E27FC236}">
                  <a16:creationId xmlns:a16="http://schemas.microsoft.com/office/drawing/2014/main" id="{E6FC3D07-5281-7A26-E865-FBC85DBD896B}"/>
                </a:ext>
              </a:extLst>
            </p:cNvPr>
            <p:cNvSpPr/>
            <p:nvPr/>
          </p:nvSpPr>
          <p:spPr>
            <a:xfrm>
              <a:off x="5493421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19" name="Chevron 18">
              <a:extLst>
                <a:ext uri="{FF2B5EF4-FFF2-40B4-BE49-F238E27FC236}">
                  <a16:creationId xmlns:a16="http://schemas.microsoft.com/office/drawing/2014/main" id="{0DB41D42-721E-B874-E239-91099F8C77E5}"/>
                </a:ext>
              </a:extLst>
            </p:cNvPr>
            <p:cNvSpPr/>
            <p:nvPr/>
          </p:nvSpPr>
          <p:spPr>
            <a:xfrm>
              <a:off x="5705570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20" name="Chevron 19">
              <a:extLst>
                <a:ext uri="{FF2B5EF4-FFF2-40B4-BE49-F238E27FC236}">
                  <a16:creationId xmlns:a16="http://schemas.microsoft.com/office/drawing/2014/main" id="{6A81DC96-9A52-71C3-0949-B878C544ABC0}"/>
                </a:ext>
              </a:extLst>
            </p:cNvPr>
            <p:cNvSpPr/>
            <p:nvPr/>
          </p:nvSpPr>
          <p:spPr>
            <a:xfrm>
              <a:off x="5917719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21" name="Chevron 20">
              <a:extLst>
                <a:ext uri="{FF2B5EF4-FFF2-40B4-BE49-F238E27FC236}">
                  <a16:creationId xmlns:a16="http://schemas.microsoft.com/office/drawing/2014/main" id="{B25CCAEC-9B3C-88C0-CC12-1BA650115C5C}"/>
                </a:ext>
              </a:extLst>
            </p:cNvPr>
            <p:cNvSpPr/>
            <p:nvPr/>
          </p:nvSpPr>
          <p:spPr>
            <a:xfrm>
              <a:off x="6129868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22" name="Chevron 21">
              <a:extLst>
                <a:ext uri="{FF2B5EF4-FFF2-40B4-BE49-F238E27FC236}">
                  <a16:creationId xmlns:a16="http://schemas.microsoft.com/office/drawing/2014/main" id="{07C065FD-A9DF-CA32-D34E-FDC565785F6B}"/>
                </a:ext>
              </a:extLst>
            </p:cNvPr>
            <p:cNvSpPr/>
            <p:nvPr/>
          </p:nvSpPr>
          <p:spPr>
            <a:xfrm>
              <a:off x="6342017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24" name="Chevron 23">
              <a:extLst>
                <a:ext uri="{FF2B5EF4-FFF2-40B4-BE49-F238E27FC236}">
                  <a16:creationId xmlns:a16="http://schemas.microsoft.com/office/drawing/2014/main" id="{FA324DCC-CEDA-C3A9-87E3-7C5BE98F725D}"/>
                </a:ext>
              </a:extLst>
            </p:cNvPr>
            <p:cNvSpPr/>
            <p:nvPr/>
          </p:nvSpPr>
          <p:spPr>
            <a:xfrm>
              <a:off x="6554166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25" name="Chevron 24">
              <a:extLst>
                <a:ext uri="{FF2B5EF4-FFF2-40B4-BE49-F238E27FC236}">
                  <a16:creationId xmlns:a16="http://schemas.microsoft.com/office/drawing/2014/main" id="{382ED7EF-631C-3CEF-0912-BB51A97A5907}"/>
                </a:ext>
              </a:extLst>
            </p:cNvPr>
            <p:cNvSpPr/>
            <p:nvPr/>
          </p:nvSpPr>
          <p:spPr>
            <a:xfrm>
              <a:off x="6766315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36" name="Chevron 35">
              <a:extLst>
                <a:ext uri="{FF2B5EF4-FFF2-40B4-BE49-F238E27FC236}">
                  <a16:creationId xmlns:a16="http://schemas.microsoft.com/office/drawing/2014/main" id="{80114026-493E-D0E1-5A03-19EE0767D54F}"/>
                </a:ext>
              </a:extLst>
            </p:cNvPr>
            <p:cNvSpPr/>
            <p:nvPr/>
          </p:nvSpPr>
          <p:spPr>
            <a:xfrm>
              <a:off x="6978469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</p:grp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5D21A190-FEB2-B944-6AB8-E980F0E21A49}"/>
              </a:ext>
            </a:extLst>
          </p:cNvPr>
          <p:cNvSpPr/>
          <p:nvPr/>
        </p:nvSpPr>
        <p:spPr>
          <a:xfrm>
            <a:off x="7930652" y="2245654"/>
            <a:ext cx="1375580" cy="525177"/>
          </a:xfrm>
          <a:prstGeom prst="roundRect">
            <a:avLst/>
          </a:prstGeom>
          <a:solidFill>
            <a:srgbClr val="6C3C1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LKPP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3017C403-B0A0-2BA5-B59B-23B9A034B681}"/>
              </a:ext>
            </a:extLst>
          </p:cNvPr>
          <p:cNvSpPr/>
          <p:nvPr/>
        </p:nvSpPr>
        <p:spPr>
          <a:xfrm>
            <a:off x="9685711" y="2242480"/>
            <a:ext cx="1375580" cy="525177"/>
          </a:xfrm>
          <a:prstGeom prst="roundRect">
            <a:avLst/>
          </a:prstGeom>
          <a:solidFill>
            <a:srgbClr val="6C3C1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Asosiasi Pusat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B81AD343-E9CE-86D3-70C3-4785907A5720}"/>
              </a:ext>
            </a:extLst>
          </p:cNvPr>
          <p:cNvSpPr/>
          <p:nvPr/>
        </p:nvSpPr>
        <p:spPr>
          <a:xfrm>
            <a:off x="9685711" y="2903823"/>
            <a:ext cx="1375580" cy="525177"/>
          </a:xfrm>
          <a:prstGeom prst="roundRect">
            <a:avLst/>
          </a:prstGeom>
          <a:solidFill>
            <a:srgbClr val="6C3C1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Asosiasi di Daerah</a:t>
            </a:r>
          </a:p>
        </p:txBody>
      </p:sp>
      <p:sp>
        <p:nvSpPr>
          <p:cNvPr id="458" name="Rounded Rectangle 457">
            <a:extLst>
              <a:ext uri="{FF2B5EF4-FFF2-40B4-BE49-F238E27FC236}">
                <a16:creationId xmlns:a16="http://schemas.microsoft.com/office/drawing/2014/main" id="{E540E5A3-EEC1-68C9-32EA-80DB24AA9AE1}"/>
              </a:ext>
            </a:extLst>
          </p:cNvPr>
          <p:cNvSpPr/>
          <p:nvPr/>
        </p:nvSpPr>
        <p:spPr>
          <a:xfrm>
            <a:off x="9685710" y="3575154"/>
            <a:ext cx="1375580" cy="525177"/>
          </a:xfrm>
          <a:prstGeom prst="roundRect">
            <a:avLst/>
          </a:prstGeom>
          <a:solidFill>
            <a:srgbClr val="6C3C1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Penyedia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56E609EB-B08E-ED0B-1142-E32BE8FEF784}"/>
              </a:ext>
            </a:extLst>
          </p:cNvPr>
          <p:cNvSpPr/>
          <p:nvPr/>
        </p:nvSpPr>
        <p:spPr>
          <a:xfrm>
            <a:off x="7930652" y="2903823"/>
            <a:ext cx="1375580" cy="525177"/>
          </a:xfrm>
          <a:prstGeom prst="roundRect">
            <a:avLst/>
          </a:prstGeom>
          <a:solidFill>
            <a:srgbClr val="6C3C1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Pengelola PSN</a:t>
            </a:r>
          </a:p>
        </p:txBody>
      </p:sp>
    </p:spTree>
    <p:extLst>
      <p:ext uri="{BB962C8B-B14F-4D97-AF65-F5344CB8AC3E}">
        <p14:creationId xmlns:p14="http://schemas.microsoft.com/office/powerpoint/2010/main" val="2428317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>
          <a:extLst>
            <a:ext uri="{FF2B5EF4-FFF2-40B4-BE49-F238E27FC236}">
              <a16:creationId xmlns:a16="http://schemas.microsoft.com/office/drawing/2014/main" id="{C57F6700-FC89-CD01-7B08-7C68473BBC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11">
            <a:extLst>
              <a:ext uri="{FF2B5EF4-FFF2-40B4-BE49-F238E27FC236}">
                <a16:creationId xmlns:a16="http://schemas.microsoft.com/office/drawing/2014/main" id="{DBF82E7D-101C-6F31-D107-777A4D08813B}"/>
              </a:ext>
            </a:extLst>
          </p:cNvPr>
          <p:cNvSpPr txBox="1"/>
          <p:nvPr/>
        </p:nvSpPr>
        <p:spPr>
          <a:xfrm>
            <a:off x="104775" y="295275"/>
            <a:ext cx="10229850" cy="428625"/>
          </a:xfrm>
          <a:prstGeom prst="rect">
            <a:avLst/>
          </a:prstGeom>
          <a:solidFill>
            <a:schemeClr val="bg2">
              <a:lumMod val="95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20300" rIns="0" bIns="0" anchor="t" anchorCtr="0">
            <a:noAutofit/>
          </a:bodyPr>
          <a:lstStyle/>
          <a:p>
            <a:pPr marL="3878793" marR="3874762" lvl="0" indent="0" algn="ctr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93" name="Google Shape;493;p11">
            <a:extLst>
              <a:ext uri="{FF2B5EF4-FFF2-40B4-BE49-F238E27FC236}">
                <a16:creationId xmlns:a16="http://schemas.microsoft.com/office/drawing/2014/main" id="{A9B1B951-D2DB-5965-FC66-75F267096282}"/>
              </a:ext>
            </a:extLst>
          </p:cNvPr>
          <p:cNvSpPr txBox="1"/>
          <p:nvPr/>
        </p:nvSpPr>
        <p:spPr>
          <a:xfrm>
            <a:off x="609600" y="252248"/>
            <a:ext cx="7397578" cy="529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1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ISU 2: ADAPTASI REGULASI DAN DIGITALISASI</a:t>
            </a:r>
            <a:endParaRPr dirty="0"/>
          </a:p>
        </p:txBody>
      </p:sp>
      <p:sp>
        <p:nvSpPr>
          <p:cNvPr id="494" name="Google Shape;494;p11">
            <a:extLst>
              <a:ext uri="{FF2B5EF4-FFF2-40B4-BE49-F238E27FC236}">
                <a16:creationId xmlns:a16="http://schemas.microsoft.com/office/drawing/2014/main" id="{630C7803-B74B-0CC5-EF4D-694580243717}"/>
              </a:ext>
            </a:extLst>
          </p:cNvPr>
          <p:cNvSpPr/>
          <p:nvPr/>
        </p:nvSpPr>
        <p:spPr>
          <a:xfrm>
            <a:off x="10344150" y="199961"/>
            <a:ext cx="1871726" cy="7191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11">
            <a:extLst>
              <a:ext uri="{FF2B5EF4-FFF2-40B4-BE49-F238E27FC236}">
                <a16:creationId xmlns:a16="http://schemas.microsoft.com/office/drawing/2014/main" id="{6147857B-90E5-1128-1DCF-CB88440986D1}"/>
              </a:ext>
            </a:extLst>
          </p:cNvPr>
          <p:cNvSpPr/>
          <p:nvPr/>
        </p:nvSpPr>
        <p:spPr>
          <a:xfrm>
            <a:off x="10448925" y="266700"/>
            <a:ext cx="1743075" cy="590550"/>
          </a:xfrm>
          <a:custGeom>
            <a:avLst/>
            <a:gdLst/>
            <a:ahLst/>
            <a:cxnLst/>
            <a:rect l="l" t="t" r="r" b="b"/>
            <a:pathLst>
              <a:path w="1743075" h="590550" extrusionOk="0">
                <a:moveTo>
                  <a:pt x="0" y="295275"/>
                </a:moveTo>
                <a:lnTo>
                  <a:pt x="978" y="319491"/>
                </a:lnTo>
                <a:lnTo>
                  <a:pt x="3864" y="343168"/>
                </a:lnTo>
                <a:lnTo>
                  <a:pt x="15054" y="388601"/>
                </a:lnTo>
                <a:lnTo>
                  <a:pt x="32959" y="430967"/>
                </a:lnTo>
                <a:lnTo>
                  <a:pt x="56973" y="469657"/>
                </a:lnTo>
                <a:lnTo>
                  <a:pt x="86486" y="504063"/>
                </a:lnTo>
                <a:lnTo>
                  <a:pt x="120892" y="533576"/>
                </a:lnTo>
                <a:lnTo>
                  <a:pt x="159582" y="557590"/>
                </a:lnTo>
                <a:lnTo>
                  <a:pt x="201948" y="575495"/>
                </a:lnTo>
                <a:lnTo>
                  <a:pt x="247381" y="586685"/>
                </a:lnTo>
                <a:lnTo>
                  <a:pt x="295275" y="590550"/>
                </a:lnTo>
                <a:lnTo>
                  <a:pt x="1743075" y="590550"/>
                </a:lnTo>
                <a:lnTo>
                  <a:pt x="1743075" y="0"/>
                </a:lnTo>
                <a:lnTo>
                  <a:pt x="295275" y="0"/>
                </a:lnTo>
                <a:lnTo>
                  <a:pt x="247381" y="3864"/>
                </a:lnTo>
                <a:lnTo>
                  <a:pt x="201948" y="15054"/>
                </a:lnTo>
                <a:lnTo>
                  <a:pt x="159582" y="32959"/>
                </a:lnTo>
                <a:lnTo>
                  <a:pt x="120892" y="56973"/>
                </a:lnTo>
                <a:lnTo>
                  <a:pt x="86486" y="86487"/>
                </a:lnTo>
                <a:lnTo>
                  <a:pt x="56973" y="120892"/>
                </a:lnTo>
                <a:lnTo>
                  <a:pt x="32959" y="159582"/>
                </a:lnTo>
                <a:lnTo>
                  <a:pt x="15054" y="201948"/>
                </a:lnTo>
                <a:lnTo>
                  <a:pt x="3864" y="247381"/>
                </a:lnTo>
                <a:lnTo>
                  <a:pt x="978" y="271058"/>
                </a:lnTo>
                <a:lnTo>
                  <a:pt x="0" y="295275"/>
                </a:lnTo>
                <a:close/>
              </a:path>
            </a:pathLst>
          </a:custGeom>
          <a:solidFill>
            <a:srgbClr val="FFFFFF">
              <a:alpha val="8549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11">
            <a:extLst>
              <a:ext uri="{FF2B5EF4-FFF2-40B4-BE49-F238E27FC236}">
                <a16:creationId xmlns:a16="http://schemas.microsoft.com/office/drawing/2014/main" id="{14FEF6B8-7B71-6A82-04B2-2C061B1731B5}"/>
              </a:ext>
            </a:extLst>
          </p:cNvPr>
          <p:cNvSpPr/>
          <p:nvPr/>
        </p:nvSpPr>
        <p:spPr>
          <a:xfrm>
            <a:off x="10610850" y="314325"/>
            <a:ext cx="1581150" cy="51435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E28AE7F-1514-AE1F-06CB-6043153B67C0}"/>
              </a:ext>
            </a:extLst>
          </p:cNvPr>
          <p:cNvGrpSpPr/>
          <p:nvPr/>
        </p:nvGrpSpPr>
        <p:grpSpPr>
          <a:xfrm>
            <a:off x="9547865" y="81234"/>
            <a:ext cx="3235010" cy="782036"/>
            <a:chOff x="9547865" y="81234"/>
            <a:chExt cx="3235010" cy="782036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D5E1D780-282B-521D-4901-3FEED914E760}"/>
                </a:ext>
              </a:extLst>
            </p:cNvPr>
            <p:cNvSpPr/>
            <p:nvPr/>
          </p:nvSpPr>
          <p:spPr>
            <a:xfrm>
              <a:off x="9547865" y="81234"/>
              <a:ext cx="3235010" cy="782036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4" name="Picture 3" descr="A blue letter u on a black background&#10;&#10;Description automatically generated">
              <a:extLst>
                <a:ext uri="{FF2B5EF4-FFF2-40B4-BE49-F238E27FC236}">
                  <a16:creationId xmlns:a16="http://schemas.microsoft.com/office/drawing/2014/main" id="{18C1E65F-1D96-2704-B70C-66F1A047A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3213" y="224624"/>
              <a:ext cx="2445877" cy="495255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5586F08-7FF2-4948-20F7-E2F639B67308}"/>
              </a:ext>
            </a:extLst>
          </p:cNvPr>
          <p:cNvSpPr txBox="1"/>
          <p:nvPr/>
        </p:nvSpPr>
        <p:spPr>
          <a:xfrm>
            <a:off x="7585587" y="930480"/>
            <a:ext cx="3741737" cy="36988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PENGAMPU PERAN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F98E0CF-6652-0470-D6DE-18014B2332FD}"/>
              </a:ext>
            </a:extLst>
          </p:cNvPr>
          <p:cNvSpPr/>
          <p:nvPr/>
        </p:nvSpPr>
        <p:spPr>
          <a:xfrm>
            <a:off x="7930652" y="1539598"/>
            <a:ext cx="1375580" cy="525177"/>
          </a:xfrm>
          <a:prstGeom prst="roundRect">
            <a:avLst/>
          </a:prstGeom>
          <a:solidFill>
            <a:srgbClr val="6C3C1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Pemerintah Pusat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46949D3-C475-9527-3554-351C6F14C3CB}"/>
              </a:ext>
            </a:extLst>
          </p:cNvPr>
          <p:cNvSpPr/>
          <p:nvPr/>
        </p:nvSpPr>
        <p:spPr>
          <a:xfrm>
            <a:off x="9685711" y="1524849"/>
            <a:ext cx="1375580" cy="525177"/>
          </a:xfrm>
          <a:prstGeom prst="roundRect">
            <a:avLst/>
          </a:prstGeom>
          <a:solidFill>
            <a:srgbClr val="6C3C1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Pemerintah Daerah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19DAA7-0208-7A35-B0E3-87C7D514FCE7}"/>
              </a:ext>
            </a:extLst>
          </p:cNvPr>
          <p:cNvSpPr txBox="1"/>
          <p:nvPr/>
        </p:nvSpPr>
        <p:spPr>
          <a:xfrm>
            <a:off x="609600" y="1533832"/>
            <a:ext cx="6489290" cy="2542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id-ID" dirty="0"/>
              <a:t>Perubahan peraturan perundangan sudah tepat sasaran?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id-ID" dirty="0"/>
              <a:t>Perubahan peraturan perundangan berdasarkan aspirasi dari masyarakat </a:t>
            </a:r>
            <a:r>
              <a:rPr lang="id-ID" dirty="0" err="1"/>
              <a:t>Jakon</a:t>
            </a:r>
            <a:r>
              <a:rPr lang="id-ID" dirty="0"/>
              <a:t>?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id-ID" dirty="0"/>
              <a:t>Penyampaian peraturan perundang-undangan telah efektif?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id-ID" dirty="0"/>
              <a:t>Media penyampaian dan pihak yang melakukan sosialisasi PUU sudah terlaksana dengan sinergis?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6CC6023-B519-89C3-D7F7-CB1A1A5F4720}"/>
              </a:ext>
            </a:extLst>
          </p:cNvPr>
          <p:cNvGrpSpPr/>
          <p:nvPr/>
        </p:nvGrpSpPr>
        <p:grpSpPr>
          <a:xfrm>
            <a:off x="609600" y="930480"/>
            <a:ext cx="6649088" cy="369888"/>
            <a:chOff x="609600" y="930480"/>
            <a:chExt cx="6649088" cy="36988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975BE0C-1F01-1C7B-9C53-AC703EEFFE6C}"/>
                </a:ext>
              </a:extLst>
            </p:cNvPr>
            <p:cNvSpPr txBox="1"/>
            <p:nvPr/>
          </p:nvSpPr>
          <p:spPr>
            <a:xfrm>
              <a:off x="609600" y="930480"/>
              <a:ext cx="3741737" cy="36988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b="1" dirty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DINAMISNYA PERATURAN</a:t>
              </a:r>
            </a:p>
          </p:txBody>
        </p:sp>
        <p:sp>
          <p:nvSpPr>
            <p:cNvPr id="11" name="Chevron 10">
              <a:extLst>
                <a:ext uri="{FF2B5EF4-FFF2-40B4-BE49-F238E27FC236}">
                  <a16:creationId xmlns:a16="http://schemas.microsoft.com/office/drawing/2014/main" id="{612151DD-1AEE-9BE5-C220-F5AD0B3CD36E}"/>
                </a:ext>
              </a:extLst>
            </p:cNvPr>
            <p:cNvSpPr/>
            <p:nvPr/>
          </p:nvSpPr>
          <p:spPr>
            <a:xfrm>
              <a:off x="4220527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12" name="Chevron 11">
              <a:extLst>
                <a:ext uri="{FF2B5EF4-FFF2-40B4-BE49-F238E27FC236}">
                  <a16:creationId xmlns:a16="http://schemas.microsoft.com/office/drawing/2014/main" id="{D9ECD88B-23E0-6F63-931B-F51057721141}"/>
                </a:ext>
              </a:extLst>
            </p:cNvPr>
            <p:cNvSpPr/>
            <p:nvPr/>
          </p:nvSpPr>
          <p:spPr>
            <a:xfrm>
              <a:off x="4432676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14" name="Chevron 13">
              <a:extLst>
                <a:ext uri="{FF2B5EF4-FFF2-40B4-BE49-F238E27FC236}">
                  <a16:creationId xmlns:a16="http://schemas.microsoft.com/office/drawing/2014/main" id="{6330A4C8-E0AD-4C47-F5B9-65BF4C53BA5E}"/>
                </a:ext>
              </a:extLst>
            </p:cNvPr>
            <p:cNvSpPr/>
            <p:nvPr/>
          </p:nvSpPr>
          <p:spPr>
            <a:xfrm>
              <a:off x="4644825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15" name="Chevron 14">
              <a:extLst>
                <a:ext uri="{FF2B5EF4-FFF2-40B4-BE49-F238E27FC236}">
                  <a16:creationId xmlns:a16="http://schemas.microsoft.com/office/drawing/2014/main" id="{39239A8E-8F65-E74A-B2A9-50F36F4D870C}"/>
                </a:ext>
              </a:extLst>
            </p:cNvPr>
            <p:cNvSpPr/>
            <p:nvPr/>
          </p:nvSpPr>
          <p:spPr>
            <a:xfrm>
              <a:off x="4856974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16" name="Chevron 15">
              <a:extLst>
                <a:ext uri="{FF2B5EF4-FFF2-40B4-BE49-F238E27FC236}">
                  <a16:creationId xmlns:a16="http://schemas.microsoft.com/office/drawing/2014/main" id="{D84638E5-0BCC-7E22-E2CB-E27C39CF4A3E}"/>
                </a:ext>
              </a:extLst>
            </p:cNvPr>
            <p:cNvSpPr/>
            <p:nvPr/>
          </p:nvSpPr>
          <p:spPr>
            <a:xfrm>
              <a:off x="5069123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17" name="Chevron 16">
              <a:extLst>
                <a:ext uri="{FF2B5EF4-FFF2-40B4-BE49-F238E27FC236}">
                  <a16:creationId xmlns:a16="http://schemas.microsoft.com/office/drawing/2014/main" id="{E750D813-021F-B3D7-5358-D8351A124A99}"/>
                </a:ext>
              </a:extLst>
            </p:cNvPr>
            <p:cNvSpPr/>
            <p:nvPr/>
          </p:nvSpPr>
          <p:spPr>
            <a:xfrm>
              <a:off x="5281272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18" name="Chevron 17">
              <a:extLst>
                <a:ext uri="{FF2B5EF4-FFF2-40B4-BE49-F238E27FC236}">
                  <a16:creationId xmlns:a16="http://schemas.microsoft.com/office/drawing/2014/main" id="{0CD10EF5-1C35-1E0B-DC79-20A4B8B4B0ED}"/>
                </a:ext>
              </a:extLst>
            </p:cNvPr>
            <p:cNvSpPr/>
            <p:nvPr/>
          </p:nvSpPr>
          <p:spPr>
            <a:xfrm>
              <a:off x="5493421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19" name="Chevron 18">
              <a:extLst>
                <a:ext uri="{FF2B5EF4-FFF2-40B4-BE49-F238E27FC236}">
                  <a16:creationId xmlns:a16="http://schemas.microsoft.com/office/drawing/2014/main" id="{F5096438-790B-B756-9794-6642E9486DC6}"/>
                </a:ext>
              </a:extLst>
            </p:cNvPr>
            <p:cNvSpPr/>
            <p:nvPr/>
          </p:nvSpPr>
          <p:spPr>
            <a:xfrm>
              <a:off x="5705570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20" name="Chevron 19">
              <a:extLst>
                <a:ext uri="{FF2B5EF4-FFF2-40B4-BE49-F238E27FC236}">
                  <a16:creationId xmlns:a16="http://schemas.microsoft.com/office/drawing/2014/main" id="{CF58E609-AA14-5BDF-1E74-6733E8CECE38}"/>
                </a:ext>
              </a:extLst>
            </p:cNvPr>
            <p:cNvSpPr/>
            <p:nvPr/>
          </p:nvSpPr>
          <p:spPr>
            <a:xfrm>
              <a:off x="5917719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21" name="Chevron 20">
              <a:extLst>
                <a:ext uri="{FF2B5EF4-FFF2-40B4-BE49-F238E27FC236}">
                  <a16:creationId xmlns:a16="http://schemas.microsoft.com/office/drawing/2014/main" id="{2113CEAF-C744-451B-422F-5EFDE51FB3BC}"/>
                </a:ext>
              </a:extLst>
            </p:cNvPr>
            <p:cNvSpPr/>
            <p:nvPr/>
          </p:nvSpPr>
          <p:spPr>
            <a:xfrm>
              <a:off x="6129868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22" name="Chevron 21">
              <a:extLst>
                <a:ext uri="{FF2B5EF4-FFF2-40B4-BE49-F238E27FC236}">
                  <a16:creationId xmlns:a16="http://schemas.microsoft.com/office/drawing/2014/main" id="{1462B53E-507D-D284-2A46-53E9C8474EBB}"/>
                </a:ext>
              </a:extLst>
            </p:cNvPr>
            <p:cNvSpPr/>
            <p:nvPr/>
          </p:nvSpPr>
          <p:spPr>
            <a:xfrm>
              <a:off x="6342017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24" name="Chevron 23">
              <a:extLst>
                <a:ext uri="{FF2B5EF4-FFF2-40B4-BE49-F238E27FC236}">
                  <a16:creationId xmlns:a16="http://schemas.microsoft.com/office/drawing/2014/main" id="{A6D6A751-A8FA-B1F4-C7BF-5F0398717C3E}"/>
                </a:ext>
              </a:extLst>
            </p:cNvPr>
            <p:cNvSpPr/>
            <p:nvPr/>
          </p:nvSpPr>
          <p:spPr>
            <a:xfrm>
              <a:off x="6554166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25" name="Chevron 24">
              <a:extLst>
                <a:ext uri="{FF2B5EF4-FFF2-40B4-BE49-F238E27FC236}">
                  <a16:creationId xmlns:a16="http://schemas.microsoft.com/office/drawing/2014/main" id="{0327A0F7-6B13-470D-0977-8ACFF3DB42CC}"/>
                </a:ext>
              </a:extLst>
            </p:cNvPr>
            <p:cNvSpPr/>
            <p:nvPr/>
          </p:nvSpPr>
          <p:spPr>
            <a:xfrm>
              <a:off x="6766315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36" name="Chevron 35">
              <a:extLst>
                <a:ext uri="{FF2B5EF4-FFF2-40B4-BE49-F238E27FC236}">
                  <a16:creationId xmlns:a16="http://schemas.microsoft.com/office/drawing/2014/main" id="{7D28281D-507E-F26B-7E9D-9D9772177CE5}"/>
                </a:ext>
              </a:extLst>
            </p:cNvPr>
            <p:cNvSpPr/>
            <p:nvPr/>
          </p:nvSpPr>
          <p:spPr>
            <a:xfrm>
              <a:off x="6978469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</p:grp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7F814391-2854-888B-1E2E-C3C765758BF0}"/>
              </a:ext>
            </a:extLst>
          </p:cNvPr>
          <p:cNvSpPr/>
          <p:nvPr/>
        </p:nvSpPr>
        <p:spPr>
          <a:xfrm>
            <a:off x="7930652" y="2245654"/>
            <a:ext cx="1375580" cy="525177"/>
          </a:xfrm>
          <a:prstGeom prst="roundRect">
            <a:avLst/>
          </a:prstGeom>
          <a:solidFill>
            <a:srgbClr val="6C3C1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LKPP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53A665FF-58CF-D8C3-1D11-17EB58479BBD}"/>
              </a:ext>
            </a:extLst>
          </p:cNvPr>
          <p:cNvSpPr/>
          <p:nvPr/>
        </p:nvSpPr>
        <p:spPr>
          <a:xfrm>
            <a:off x="9685711" y="2242480"/>
            <a:ext cx="1375580" cy="525177"/>
          </a:xfrm>
          <a:prstGeom prst="roundRect">
            <a:avLst/>
          </a:prstGeom>
          <a:solidFill>
            <a:srgbClr val="6C3C1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Asosiasi Pusat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441978DE-F882-2BC4-E5A6-376298EA3546}"/>
              </a:ext>
            </a:extLst>
          </p:cNvPr>
          <p:cNvSpPr/>
          <p:nvPr/>
        </p:nvSpPr>
        <p:spPr>
          <a:xfrm>
            <a:off x="9685711" y="2903823"/>
            <a:ext cx="1375580" cy="525177"/>
          </a:xfrm>
          <a:prstGeom prst="roundRect">
            <a:avLst/>
          </a:prstGeom>
          <a:solidFill>
            <a:srgbClr val="6C3C1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Asosiasi di Daerah</a:t>
            </a:r>
          </a:p>
        </p:txBody>
      </p:sp>
      <p:sp>
        <p:nvSpPr>
          <p:cNvPr id="458" name="Rounded Rectangle 457">
            <a:extLst>
              <a:ext uri="{FF2B5EF4-FFF2-40B4-BE49-F238E27FC236}">
                <a16:creationId xmlns:a16="http://schemas.microsoft.com/office/drawing/2014/main" id="{CFB51727-2403-EF0E-E67D-8A500BB761F8}"/>
              </a:ext>
            </a:extLst>
          </p:cNvPr>
          <p:cNvSpPr/>
          <p:nvPr/>
        </p:nvSpPr>
        <p:spPr>
          <a:xfrm>
            <a:off x="7926359" y="2903823"/>
            <a:ext cx="1375580" cy="525177"/>
          </a:xfrm>
          <a:prstGeom prst="roundRect">
            <a:avLst/>
          </a:prstGeom>
          <a:solidFill>
            <a:srgbClr val="6C3C1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Penyedia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26809A-7EDA-8B86-38BC-11E52BF8B6D1}"/>
              </a:ext>
            </a:extLst>
          </p:cNvPr>
          <p:cNvSpPr txBox="1"/>
          <p:nvPr/>
        </p:nvSpPr>
        <p:spPr>
          <a:xfrm>
            <a:off x="7585587" y="4223323"/>
            <a:ext cx="3741737" cy="36988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PENGAMPU PERAN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0E4EA3F-E93F-3FDE-F461-901CE1811488}"/>
              </a:ext>
            </a:extLst>
          </p:cNvPr>
          <p:cNvSpPr/>
          <p:nvPr/>
        </p:nvSpPr>
        <p:spPr>
          <a:xfrm>
            <a:off x="7930652" y="4832441"/>
            <a:ext cx="1375580" cy="525177"/>
          </a:xfrm>
          <a:prstGeom prst="roundRect">
            <a:avLst/>
          </a:prstGeom>
          <a:solidFill>
            <a:srgbClr val="6C3C1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Pemerintah Pusat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18F0D31A-5F51-52CC-F369-5D73F3BCCB02}"/>
              </a:ext>
            </a:extLst>
          </p:cNvPr>
          <p:cNvSpPr/>
          <p:nvPr/>
        </p:nvSpPr>
        <p:spPr>
          <a:xfrm>
            <a:off x="9685711" y="4817692"/>
            <a:ext cx="1375580" cy="525177"/>
          </a:xfrm>
          <a:prstGeom prst="roundRect">
            <a:avLst/>
          </a:prstGeom>
          <a:solidFill>
            <a:srgbClr val="6C3C1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Pemerintah Daerah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726BB63-3334-073B-067F-63BE4D720BE9}"/>
              </a:ext>
            </a:extLst>
          </p:cNvPr>
          <p:cNvSpPr txBox="1"/>
          <p:nvPr/>
        </p:nvSpPr>
        <p:spPr>
          <a:xfrm>
            <a:off x="609600" y="4826675"/>
            <a:ext cx="6489290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id-ID" dirty="0"/>
              <a:t>Aplikasi yang digunakan </a:t>
            </a:r>
            <a:r>
              <a:rPr lang="id-ID" i="1" dirty="0" err="1"/>
              <a:t>user</a:t>
            </a:r>
            <a:r>
              <a:rPr lang="id-ID" i="1" dirty="0"/>
              <a:t> </a:t>
            </a:r>
            <a:r>
              <a:rPr lang="id-ID" i="1" dirty="0" err="1"/>
              <a:t>friendly</a:t>
            </a:r>
            <a:r>
              <a:rPr lang="id-ID" dirty="0"/>
              <a:t>?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id-ID" dirty="0"/>
              <a:t>aplikasi yang digunakan dalam melaksanakan operasionalisasi telah terinformasikan kepada seluruh pengguna?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id-ID" dirty="0"/>
              <a:t>Frekuensi kejadian </a:t>
            </a:r>
            <a:r>
              <a:rPr lang="id-ID" i="1" dirty="0" err="1"/>
              <a:t>error</a:t>
            </a:r>
            <a:r>
              <a:rPr lang="id-ID" dirty="0"/>
              <a:t>?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endParaRPr lang="id-ID" dirty="0"/>
          </a:p>
          <a:p>
            <a:endParaRPr lang="id-ID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AE2CBAE-8D20-70DE-F0BC-50D9CF165D73}"/>
              </a:ext>
            </a:extLst>
          </p:cNvPr>
          <p:cNvGrpSpPr/>
          <p:nvPr/>
        </p:nvGrpSpPr>
        <p:grpSpPr>
          <a:xfrm>
            <a:off x="609600" y="4223323"/>
            <a:ext cx="6649088" cy="369888"/>
            <a:chOff x="609600" y="930480"/>
            <a:chExt cx="6649088" cy="36988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9B4A7B8-AAFF-68C8-A05B-E2E1439676C0}"/>
                </a:ext>
              </a:extLst>
            </p:cNvPr>
            <p:cNvSpPr txBox="1"/>
            <p:nvPr/>
          </p:nvSpPr>
          <p:spPr>
            <a:xfrm>
              <a:off x="609600" y="930480"/>
              <a:ext cx="3741737" cy="36988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b="1" dirty="0">
                  <a:solidFill>
                    <a:schemeClr val="bg1">
                      <a:lumMod val="95000"/>
                    </a:schemeClr>
                  </a:solidFill>
                </a:rPr>
                <a:t>DIGITALISASI DAN APLIKASI</a:t>
              </a:r>
              <a:endParaRPr lang="en-AU" b="1" dirty="0">
                <a:solidFill>
                  <a:schemeClr val="bg1">
                    <a:lumMod val="95000"/>
                  </a:schemeClr>
                </a:solidFill>
                <a:latin typeface="+mn-lt"/>
              </a:endParaRPr>
            </a:p>
          </p:txBody>
        </p:sp>
        <p:sp>
          <p:nvSpPr>
            <p:cNvPr id="29" name="Chevron 28">
              <a:extLst>
                <a:ext uri="{FF2B5EF4-FFF2-40B4-BE49-F238E27FC236}">
                  <a16:creationId xmlns:a16="http://schemas.microsoft.com/office/drawing/2014/main" id="{D43E30C5-E33D-A31A-D70C-76223A394221}"/>
                </a:ext>
              </a:extLst>
            </p:cNvPr>
            <p:cNvSpPr/>
            <p:nvPr/>
          </p:nvSpPr>
          <p:spPr>
            <a:xfrm>
              <a:off x="4220527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30" name="Chevron 29">
              <a:extLst>
                <a:ext uri="{FF2B5EF4-FFF2-40B4-BE49-F238E27FC236}">
                  <a16:creationId xmlns:a16="http://schemas.microsoft.com/office/drawing/2014/main" id="{EDB90962-34E4-74CE-98CB-CDA1AB204A6F}"/>
                </a:ext>
              </a:extLst>
            </p:cNvPr>
            <p:cNvSpPr/>
            <p:nvPr/>
          </p:nvSpPr>
          <p:spPr>
            <a:xfrm>
              <a:off x="4432676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31" name="Chevron 30">
              <a:extLst>
                <a:ext uri="{FF2B5EF4-FFF2-40B4-BE49-F238E27FC236}">
                  <a16:creationId xmlns:a16="http://schemas.microsoft.com/office/drawing/2014/main" id="{A5CF09E0-95B6-7AD8-8F7C-D39B204919F6}"/>
                </a:ext>
              </a:extLst>
            </p:cNvPr>
            <p:cNvSpPr/>
            <p:nvPr/>
          </p:nvSpPr>
          <p:spPr>
            <a:xfrm>
              <a:off x="4644825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32" name="Chevron 31">
              <a:extLst>
                <a:ext uri="{FF2B5EF4-FFF2-40B4-BE49-F238E27FC236}">
                  <a16:creationId xmlns:a16="http://schemas.microsoft.com/office/drawing/2014/main" id="{BB7D4536-899A-4A5D-48F7-DC7F0DD62E39}"/>
                </a:ext>
              </a:extLst>
            </p:cNvPr>
            <p:cNvSpPr/>
            <p:nvPr/>
          </p:nvSpPr>
          <p:spPr>
            <a:xfrm>
              <a:off x="4856974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33" name="Chevron 32">
              <a:extLst>
                <a:ext uri="{FF2B5EF4-FFF2-40B4-BE49-F238E27FC236}">
                  <a16:creationId xmlns:a16="http://schemas.microsoft.com/office/drawing/2014/main" id="{20EE234F-A538-F45F-6FE0-89ECC71915CD}"/>
                </a:ext>
              </a:extLst>
            </p:cNvPr>
            <p:cNvSpPr/>
            <p:nvPr/>
          </p:nvSpPr>
          <p:spPr>
            <a:xfrm>
              <a:off x="5069123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extLst>
                <a:ext uri="{FF2B5EF4-FFF2-40B4-BE49-F238E27FC236}">
                  <a16:creationId xmlns:a16="http://schemas.microsoft.com/office/drawing/2014/main" id="{CCB0BA6E-7107-D44E-7C33-F683F8F32856}"/>
                </a:ext>
              </a:extLst>
            </p:cNvPr>
            <p:cNvSpPr/>
            <p:nvPr/>
          </p:nvSpPr>
          <p:spPr>
            <a:xfrm>
              <a:off x="5281272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35" name="Chevron 34">
              <a:extLst>
                <a:ext uri="{FF2B5EF4-FFF2-40B4-BE49-F238E27FC236}">
                  <a16:creationId xmlns:a16="http://schemas.microsoft.com/office/drawing/2014/main" id="{57327511-4ADC-3D93-454F-61F6DC0C2C83}"/>
                </a:ext>
              </a:extLst>
            </p:cNvPr>
            <p:cNvSpPr/>
            <p:nvPr/>
          </p:nvSpPr>
          <p:spPr>
            <a:xfrm>
              <a:off x="5493421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41" name="Chevron 40">
              <a:extLst>
                <a:ext uri="{FF2B5EF4-FFF2-40B4-BE49-F238E27FC236}">
                  <a16:creationId xmlns:a16="http://schemas.microsoft.com/office/drawing/2014/main" id="{59C6B18B-5E3B-5817-8DE2-36533222E810}"/>
                </a:ext>
              </a:extLst>
            </p:cNvPr>
            <p:cNvSpPr/>
            <p:nvPr/>
          </p:nvSpPr>
          <p:spPr>
            <a:xfrm>
              <a:off x="5705570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42" name="Chevron 41">
              <a:extLst>
                <a:ext uri="{FF2B5EF4-FFF2-40B4-BE49-F238E27FC236}">
                  <a16:creationId xmlns:a16="http://schemas.microsoft.com/office/drawing/2014/main" id="{83DDF751-09A5-3EAE-9B8F-34A1E073DF42}"/>
                </a:ext>
              </a:extLst>
            </p:cNvPr>
            <p:cNvSpPr/>
            <p:nvPr/>
          </p:nvSpPr>
          <p:spPr>
            <a:xfrm>
              <a:off x="5917719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43" name="Chevron 42">
              <a:extLst>
                <a:ext uri="{FF2B5EF4-FFF2-40B4-BE49-F238E27FC236}">
                  <a16:creationId xmlns:a16="http://schemas.microsoft.com/office/drawing/2014/main" id="{1931B409-96EB-685D-5D98-0662FB46657F}"/>
                </a:ext>
              </a:extLst>
            </p:cNvPr>
            <p:cNvSpPr/>
            <p:nvPr/>
          </p:nvSpPr>
          <p:spPr>
            <a:xfrm>
              <a:off x="6129868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44" name="Chevron 43">
              <a:extLst>
                <a:ext uri="{FF2B5EF4-FFF2-40B4-BE49-F238E27FC236}">
                  <a16:creationId xmlns:a16="http://schemas.microsoft.com/office/drawing/2014/main" id="{07EACC5B-730B-C03F-EBC1-4AE643069076}"/>
                </a:ext>
              </a:extLst>
            </p:cNvPr>
            <p:cNvSpPr/>
            <p:nvPr/>
          </p:nvSpPr>
          <p:spPr>
            <a:xfrm>
              <a:off x="6342017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45" name="Chevron 44">
              <a:extLst>
                <a:ext uri="{FF2B5EF4-FFF2-40B4-BE49-F238E27FC236}">
                  <a16:creationId xmlns:a16="http://schemas.microsoft.com/office/drawing/2014/main" id="{2040AF9A-60A8-3E67-8EAC-863C62B59BF0}"/>
                </a:ext>
              </a:extLst>
            </p:cNvPr>
            <p:cNvSpPr/>
            <p:nvPr/>
          </p:nvSpPr>
          <p:spPr>
            <a:xfrm>
              <a:off x="6554166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46" name="Chevron 45">
              <a:extLst>
                <a:ext uri="{FF2B5EF4-FFF2-40B4-BE49-F238E27FC236}">
                  <a16:creationId xmlns:a16="http://schemas.microsoft.com/office/drawing/2014/main" id="{91975818-8032-A698-CB44-5A5464EF3739}"/>
                </a:ext>
              </a:extLst>
            </p:cNvPr>
            <p:cNvSpPr/>
            <p:nvPr/>
          </p:nvSpPr>
          <p:spPr>
            <a:xfrm>
              <a:off x="6766315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47" name="Chevron 46">
              <a:extLst>
                <a:ext uri="{FF2B5EF4-FFF2-40B4-BE49-F238E27FC236}">
                  <a16:creationId xmlns:a16="http://schemas.microsoft.com/office/drawing/2014/main" id="{D7AA7F9B-B169-B511-FDB8-20049F8C8B0C}"/>
                </a:ext>
              </a:extLst>
            </p:cNvPr>
            <p:cNvSpPr/>
            <p:nvPr/>
          </p:nvSpPr>
          <p:spPr>
            <a:xfrm>
              <a:off x="6978469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</p:grp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823F9082-244A-00BB-8FA8-AEC77A992BD3}"/>
              </a:ext>
            </a:extLst>
          </p:cNvPr>
          <p:cNvSpPr/>
          <p:nvPr/>
        </p:nvSpPr>
        <p:spPr>
          <a:xfrm>
            <a:off x="9685711" y="5535323"/>
            <a:ext cx="1375580" cy="525177"/>
          </a:xfrm>
          <a:prstGeom prst="roundRect">
            <a:avLst/>
          </a:prstGeom>
          <a:solidFill>
            <a:srgbClr val="6C3C1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Asosiasi</a:t>
            </a:r>
          </a:p>
        </p:txBody>
      </p:sp>
    </p:spTree>
    <p:extLst>
      <p:ext uri="{BB962C8B-B14F-4D97-AF65-F5344CB8AC3E}">
        <p14:creationId xmlns:p14="http://schemas.microsoft.com/office/powerpoint/2010/main" val="2611817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>
          <a:extLst>
            <a:ext uri="{FF2B5EF4-FFF2-40B4-BE49-F238E27FC236}">
              <a16:creationId xmlns:a16="http://schemas.microsoft.com/office/drawing/2014/main" id="{6F8110EC-DE4B-BB85-B4F4-215DF0F980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11">
            <a:extLst>
              <a:ext uri="{FF2B5EF4-FFF2-40B4-BE49-F238E27FC236}">
                <a16:creationId xmlns:a16="http://schemas.microsoft.com/office/drawing/2014/main" id="{1D63BBBD-F0AE-D67E-7E6F-D3C184BDC6A4}"/>
              </a:ext>
            </a:extLst>
          </p:cNvPr>
          <p:cNvSpPr txBox="1"/>
          <p:nvPr/>
        </p:nvSpPr>
        <p:spPr>
          <a:xfrm>
            <a:off x="104775" y="295275"/>
            <a:ext cx="10229850" cy="428625"/>
          </a:xfrm>
          <a:prstGeom prst="rect">
            <a:avLst/>
          </a:prstGeom>
          <a:solidFill>
            <a:schemeClr val="bg2">
              <a:lumMod val="95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20300" rIns="0" bIns="0" anchor="t" anchorCtr="0">
            <a:noAutofit/>
          </a:bodyPr>
          <a:lstStyle/>
          <a:p>
            <a:pPr marL="3878793" marR="3874762" lvl="0" indent="0" algn="ctr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93" name="Google Shape;493;p11">
            <a:extLst>
              <a:ext uri="{FF2B5EF4-FFF2-40B4-BE49-F238E27FC236}">
                <a16:creationId xmlns:a16="http://schemas.microsoft.com/office/drawing/2014/main" id="{386D92DE-B54E-F808-105F-FF5C46416AFC}"/>
              </a:ext>
            </a:extLst>
          </p:cNvPr>
          <p:cNvSpPr txBox="1"/>
          <p:nvPr/>
        </p:nvSpPr>
        <p:spPr>
          <a:xfrm>
            <a:off x="609600" y="252248"/>
            <a:ext cx="7397578" cy="529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1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ISU 2: ADAPTASI REGULASI DAN DIGITALISASI</a:t>
            </a:r>
            <a:endParaRPr dirty="0"/>
          </a:p>
        </p:txBody>
      </p:sp>
      <p:sp>
        <p:nvSpPr>
          <p:cNvPr id="494" name="Google Shape;494;p11">
            <a:extLst>
              <a:ext uri="{FF2B5EF4-FFF2-40B4-BE49-F238E27FC236}">
                <a16:creationId xmlns:a16="http://schemas.microsoft.com/office/drawing/2014/main" id="{C0FB31EC-D3B9-4DE3-B113-C9B190145941}"/>
              </a:ext>
            </a:extLst>
          </p:cNvPr>
          <p:cNvSpPr/>
          <p:nvPr/>
        </p:nvSpPr>
        <p:spPr>
          <a:xfrm>
            <a:off x="10344150" y="199961"/>
            <a:ext cx="1871726" cy="7191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11">
            <a:extLst>
              <a:ext uri="{FF2B5EF4-FFF2-40B4-BE49-F238E27FC236}">
                <a16:creationId xmlns:a16="http://schemas.microsoft.com/office/drawing/2014/main" id="{ADAF24E2-7F5D-4751-9EDE-C82E9258AC98}"/>
              </a:ext>
            </a:extLst>
          </p:cNvPr>
          <p:cNvSpPr/>
          <p:nvPr/>
        </p:nvSpPr>
        <p:spPr>
          <a:xfrm>
            <a:off x="10448925" y="266700"/>
            <a:ext cx="1743075" cy="590550"/>
          </a:xfrm>
          <a:custGeom>
            <a:avLst/>
            <a:gdLst/>
            <a:ahLst/>
            <a:cxnLst/>
            <a:rect l="l" t="t" r="r" b="b"/>
            <a:pathLst>
              <a:path w="1743075" h="590550" extrusionOk="0">
                <a:moveTo>
                  <a:pt x="0" y="295275"/>
                </a:moveTo>
                <a:lnTo>
                  <a:pt x="978" y="319491"/>
                </a:lnTo>
                <a:lnTo>
                  <a:pt x="3864" y="343168"/>
                </a:lnTo>
                <a:lnTo>
                  <a:pt x="15054" y="388601"/>
                </a:lnTo>
                <a:lnTo>
                  <a:pt x="32959" y="430967"/>
                </a:lnTo>
                <a:lnTo>
                  <a:pt x="56973" y="469657"/>
                </a:lnTo>
                <a:lnTo>
                  <a:pt x="86486" y="504063"/>
                </a:lnTo>
                <a:lnTo>
                  <a:pt x="120892" y="533576"/>
                </a:lnTo>
                <a:lnTo>
                  <a:pt x="159582" y="557590"/>
                </a:lnTo>
                <a:lnTo>
                  <a:pt x="201948" y="575495"/>
                </a:lnTo>
                <a:lnTo>
                  <a:pt x="247381" y="586685"/>
                </a:lnTo>
                <a:lnTo>
                  <a:pt x="295275" y="590550"/>
                </a:lnTo>
                <a:lnTo>
                  <a:pt x="1743075" y="590550"/>
                </a:lnTo>
                <a:lnTo>
                  <a:pt x="1743075" y="0"/>
                </a:lnTo>
                <a:lnTo>
                  <a:pt x="295275" y="0"/>
                </a:lnTo>
                <a:lnTo>
                  <a:pt x="247381" y="3864"/>
                </a:lnTo>
                <a:lnTo>
                  <a:pt x="201948" y="15054"/>
                </a:lnTo>
                <a:lnTo>
                  <a:pt x="159582" y="32959"/>
                </a:lnTo>
                <a:lnTo>
                  <a:pt x="120892" y="56973"/>
                </a:lnTo>
                <a:lnTo>
                  <a:pt x="86486" y="86487"/>
                </a:lnTo>
                <a:lnTo>
                  <a:pt x="56973" y="120892"/>
                </a:lnTo>
                <a:lnTo>
                  <a:pt x="32959" y="159582"/>
                </a:lnTo>
                <a:lnTo>
                  <a:pt x="15054" y="201948"/>
                </a:lnTo>
                <a:lnTo>
                  <a:pt x="3864" y="247381"/>
                </a:lnTo>
                <a:lnTo>
                  <a:pt x="978" y="271058"/>
                </a:lnTo>
                <a:lnTo>
                  <a:pt x="0" y="295275"/>
                </a:lnTo>
                <a:close/>
              </a:path>
            </a:pathLst>
          </a:custGeom>
          <a:solidFill>
            <a:srgbClr val="FFFFFF">
              <a:alpha val="8549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11">
            <a:extLst>
              <a:ext uri="{FF2B5EF4-FFF2-40B4-BE49-F238E27FC236}">
                <a16:creationId xmlns:a16="http://schemas.microsoft.com/office/drawing/2014/main" id="{65117DF5-DC82-EB91-3FFF-4BAD066CB1CA}"/>
              </a:ext>
            </a:extLst>
          </p:cNvPr>
          <p:cNvSpPr/>
          <p:nvPr/>
        </p:nvSpPr>
        <p:spPr>
          <a:xfrm>
            <a:off x="10610850" y="314325"/>
            <a:ext cx="1581150" cy="51435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29DAB07-5578-A165-8301-4DFCB5B30EE1}"/>
              </a:ext>
            </a:extLst>
          </p:cNvPr>
          <p:cNvGrpSpPr/>
          <p:nvPr/>
        </p:nvGrpSpPr>
        <p:grpSpPr>
          <a:xfrm>
            <a:off x="9547865" y="81234"/>
            <a:ext cx="3235010" cy="782036"/>
            <a:chOff x="9547865" y="81234"/>
            <a:chExt cx="3235010" cy="782036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D2A3DD7B-25B9-A69A-703C-7BE9E0B502E3}"/>
                </a:ext>
              </a:extLst>
            </p:cNvPr>
            <p:cNvSpPr/>
            <p:nvPr/>
          </p:nvSpPr>
          <p:spPr>
            <a:xfrm>
              <a:off x="9547865" y="81234"/>
              <a:ext cx="3235010" cy="782036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4" name="Picture 3" descr="A blue letter u on a black background&#10;&#10;Description automatically generated">
              <a:extLst>
                <a:ext uri="{FF2B5EF4-FFF2-40B4-BE49-F238E27FC236}">
                  <a16:creationId xmlns:a16="http://schemas.microsoft.com/office/drawing/2014/main" id="{EC8FBC6B-E064-1ACF-6FC7-C18C2A9B3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3213" y="224624"/>
              <a:ext cx="2445877" cy="495255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E1655D2-73C1-AE41-F4C2-951A057912AB}"/>
              </a:ext>
            </a:extLst>
          </p:cNvPr>
          <p:cNvSpPr txBox="1"/>
          <p:nvPr/>
        </p:nvSpPr>
        <p:spPr>
          <a:xfrm>
            <a:off x="7585587" y="930480"/>
            <a:ext cx="3741737" cy="36988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PENGAMPU PERAN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EE3510B-0B1C-50CA-101A-A9219DF9E90B}"/>
              </a:ext>
            </a:extLst>
          </p:cNvPr>
          <p:cNvSpPr/>
          <p:nvPr/>
        </p:nvSpPr>
        <p:spPr>
          <a:xfrm>
            <a:off x="7930652" y="1539598"/>
            <a:ext cx="1375580" cy="525177"/>
          </a:xfrm>
          <a:prstGeom prst="roundRect">
            <a:avLst/>
          </a:prstGeom>
          <a:solidFill>
            <a:srgbClr val="6C3C1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Pemerintah Pusat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B307FAA-1DBA-35AF-E4BD-90162EAAFD12}"/>
              </a:ext>
            </a:extLst>
          </p:cNvPr>
          <p:cNvSpPr/>
          <p:nvPr/>
        </p:nvSpPr>
        <p:spPr>
          <a:xfrm>
            <a:off x="9685711" y="1524849"/>
            <a:ext cx="1375580" cy="525177"/>
          </a:xfrm>
          <a:prstGeom prst="roundRect">
            <a:avLst/>
          </a:prstGeom>
          <a:solidFill>
            <a:srgbClr val="6C3C1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Pemerintah Daerah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8ECB4E-0188-D776-EBBE-26A05D45AF69}"/>
              </a:ext>
            </a:extLst>
          </p:cNvPr>
          <p:cNvSpPr txBox="1"/>
          <p:nvPr/>
        </p:nvSpPr>
        <p:spPr>
          <a:xfrm>
            <a:off x="609600" y="1533832"/>
            <a:ext cx="6489290" cy="2542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id-ID" dirty="0"/>
              <a:t>Penerapan kewajiban telah berjalan dengan baik?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id-ID" dirty="0"/>
              <a:t>Kewajiban bagi BUJK apakah telah diketahui oleh seluruh masyarakat Jasa Konstruksi?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id-ID" dirty="0"/>
              <a:t>Sanksi dan Kewajiban sudah selaras?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id-ID" dirty="0"/>
              <a:t>Masyarakat Memahami tujuan dari kewajiban?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id-ID" dirty="0" err="1"/>
              <a:t>dll</a:t>
            </a:r>
            <a:endParaRPr lang="id-ID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144723A-E046-0F93-BED3-6A819D46D233}"/>
              </a:ext>
            </a:extLst>
          </p:cNvPr>
          <p:cNvGrpSpPr/>
          <p:nvPr/>
        </p:nvGrpSpPr>
        <p:grpSpPr>
          <a:xfrm>
            <a:off x="609600" y="930480"/>
            <a:ext cx="6649088" cy="369888"/>
            <a:chOff x="609600" y="930480"/>
            <a:chExt cx="6649088" cy="36988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C4A83A9-B491-B2BD-14A1-6976823D2DEA}"/>
                </a:ext>
              </a:extLst>
            </p:cNvPr>
            <p:cNvSpPr txBox="1"/>
            <p:nvPr/>
          </p:nvSpPr>
          <p:spPr>
            <a:xfrm>
              <a:off x="609600" y="930480"/>
              <a:ext cx="3741737" cy="36988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b="1" dirty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KEWAJIBAN &amp; SANKSI</a:t>
              </a:r>
            </a:p>
          </p:txBody>
        </p:sp>
        <p:sp>
          <p:nvSpPr>
            <p:cNvPr id="11" name="Chevron 10">
              <a:extLst>
                <a:ext uri="{FF2B5EF4-FFF2-40B4-BE49-F238E27FC236}">
                  <a16:creationId xmlns:a16="http://schemas.microsoft.com/office/drawing/2014/main" id="{B16846A0-9CC6-5AC7-9CF7-B72A1C240C06}"/>
                </a:ext>
              </a:extLst>
            </p:cNvPr>
            <p:cNvSpPr/>
            <p:nvPr/>
          </p:nvSpPr>
          <p:spPr>
            <a:xfrm>
              <a:off x="4220527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12" name="Chevron 11">
              <a:extLst>
                <a:ext uri="{FF2B5EF4-FFF2-40B4-BE49-F238E27FC236}">
                  <a16:creationId xmlns:a16="http://schemas.microsoft.com/office/drawing/2014/main" id="{92253D26-03CD-93CF-B4A4-68E449CCB2FC}"/>
                </a:ext>
              </a:extLst>
            </p:cNvPr>
            <p:cNvSpPr/>
            <p:nvPr/>
          </p:nvSpPr>
          <p:spPr>
            <a:xfrm>
              <a:off x="4432676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14" name="Chevron 13">
              <a:extLst>
                <a:ext uri="{FF2B5EF4-FFF2-40B4-BE49-F238E27FC236}">
                  <a16:creationId xmlns:a16="http://schemas.microsoft.com/office/drawing/2014/main" id="{74C9B8C9-CC32-3CEA-234C-D5232852DCA9}"/>
                </a:ext>
              </a:extLst>
            </p:cNvPr>
            <p:cNvSpPr/>
            <p:nvPr/>
          </p:nvSpPr>
          <p:spPr>
            <a:xfrm>
              <a:off x="4644825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15" name="Chevron 14">
              <a:extLst>
                <a:ext uri="{FF2B5EF4-FFF2-40B4-BE49-F238E27FC236}">
                  <a16:creationId xmlns:a16="http://schemas.microsoft.com/office/drawing/2014/main" id="{DCF0AAE6-07AB-31B0-FE06-C22C07CC42EA}"/>
                </a:ext>
              </a:extLst>
            </p:cNvPr>
            <p:cNvSpPr/>
            <p:nvPr/>
          </p:nvSpPr>
          <p:spPr>
            <a:xfrm>
              <a:off x="4856974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16" name="Chevron 15">
              <a:extLst>
                <a:ext uri="{FF2B5EF4-FFF2-40B4-BE49-F238E27FC236}">
                  <a16:creationId xmlns:a16="http://schemas.microsoft.com/office/drawing/2014/main" id="{2C773EC7-7DB5-922E-6CD4-63221E605DA1}"/>
                </a:ext>
              </a:extLst>
            </p:cNvPr>
            <p:cNvSpPr/>
            <p:nvPr/>
          </p:nvSpPr>
          <p:spPr>
            <a:xfrm>
              <a:off x="5069123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17" name="Chevron 16">
              <a:extLst>
                <a:ext uri="{FF2B5EF4-FFF2-40B4-BE49-F238E27FC236}">
                  <a16:creationId xmlns:a16="http://schemas.microsoft.com/office/drawing/2014/main" id="{5A387005-C2B5-2305-9604-6E3C52967816}"/>
                </a:ext>
              </a:extLst>
            </p:cNvPr>
            <p:cNvSpPr/>
            <p:nvPr/>
          </p:nvSpPr>
          <p:spPr>
            <a:xfrm>
              <a:off x="5281272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18" name="Chevron 17">
              <a:extLst>
                <a:ext uri="{FF2B5EF4-FFF2-40B4-BE49-F238E27FC236}">
                  <a16:creationId xmlns:a16="http://schemas.microsoft.com/office/drawing/2014/main" id="{1E1E4677-11F7-963B-9E78-09321E713CDB}"/>
                </a:ext>
              </a:extLst>
            </p:cNvPr>
            <p:cNvSpPr/>
            <p:nvPr/>
          </p:nvSpPr>
          <p:spPr>
            <a:xfrm>
              <a:off x="5493421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19" name="Chevron 18">
              <a:extLst>
                <a:ext uri="{FF2B5EF4-FFF2-40B4-BE49-F238E27FC236}">
                  <a16:creationId xmlns:a16="http://schemas.microsoft.com/office/drawing/2014/main" id="{95B8CE6C-E09F-B01C-65B0-028273C48932}"/>
                </a:ext>
              </a:extLst>
            </p:cNvPr>
            <p:cNvSpPr/>
            <p:nvPr/>
          </p:nvSpPr>
          <p:spPr>
            <a:xfrm>
              <a:off x="5705570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20" name="Chevron 19">
              <a:extLst>
                <a:ext uri="{FF2B5EF4-FFF2-40B4-BE49-F238E27FC236}">
                  <a16:creationId xmlns:a16="http://schemas.microsoft.com/office/drawing/2014/main" id="{F1681E9C-31DD-B8B4-A053-0DDA371CB3D4}"/>
                </a:ext>
              </a:extLst>
            </p:cNvPr>
            <p:cNvSpPr/>
            <p:nvPr/>
          </p:nvSpPr>
          <p:spPr>
            <a:xfrm>
              <a:off x="5917719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21" name="Chevron 20">
              <a:extLst>
                <a:ext uri="{FF2B5EF4-FFF2-40B4-BE49-F238E27FC236}">
                  <a16:creationId xmlns:a16="http://schemas.microsoft.com/office/drawing/2014/main" id="{E795B0E6-52EA-B906-6F11-2BFB74D5288F}"/>
                </a:ext>
              </a:extLst>
            </p:cNvPr>
            <p:cNvSpPr/>
            <p:nvPr/>
          </p:nvSpPr>
          <p:spPr>
            <a:xfrm>
              <a:off x="6129868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22" name="Chevron 21">
              <a:extLst>
                <a:ext uri="{FF2B5EF4-FFF2-40B4-BE49-F238E27FC236}">
                  <a16:creationId xmlns:a16="http://schemas.microsoft.com/office/drawing/2014/main" id="{37BED117-8C10-FE2F-01AC-2C424661DB61}"/>
                </a:ext>
              </a:extLst>
            </p:cNvPr>
            <p:cNvSpPr/>
            <p:nvPr/>
          </p:nvSpPr>
          <p:spPr>
            <a:xfrm>
              <a:off x="6342017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24" name="Chevron 23">
              <a:extLst>
                <a:ext uri="{FF2B5EF4-FFF2-40B4-BE49-F238E27FC236}">
                  <a16:creationId xmlns:a16="http://schemas.microsoft.com/office/drawing/2014/main" id="{A2DDD8DC-D835-CC5F-331A-B9B7295BDC06}"/>
                </a:ext>
              </a:extLst>
            </p:cNvPr>
            <p:cNvSpPr/>
            <p:nvPr/>
          </p:nvSpPr>
          <p:spPr>
            <a:xfrm>
              <a:off x="6554166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25" name="Chevron 24">
              <a:extLst>
                <a:ext uri="{FF2B5EF4-FFF2-40B4-BE49-F238E27FC236}">
                  <a16:creationId xmlns:a16="http://schemas.microsoft.com/office/drawing/2014/main" id="{7596E7C0-1E59-2B5F-BD1D-884589C9677C}"/>
                </a:ext>
              </a:extLst>
            </p:cNvPr>
            <p:cNvSpPr/>
            <p:nvPr/>
          </p:nvSpPr>
          <p:spPr>
            <a:xfrm>
              <a:off x="6766315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36" name="Chevron 35">
              <a:extLst>
                <a:ext uri="{FF2B5EF4-FFF2-40B4-BE49-F238E27FC236}">
                  <a16:creationId xmlns:a16="http://schemas.microsoft.com/office/drawing/2014/main" id="{4D4B7B94-C577-B1EE-130B-6EBD6D540D11}"/>
                </a:ext>
              </a:extLst>
            </p:cNvPr>
            <p:cNvSpPr/>
            <p:nvPr/>
          </p:nvSpPr>
          <p:spPr>
            <a:xfrm>
              <a:off x="6978469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</p:grp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7EE76762-264F-CD89-3E0A-855406F279AD}"/>
              </a:ext>
            </a:extLst>
          </p:cNvPr>
          <p:cNvSpPr/>
          <p:nvPr/>
        </p:nvSpPr>
        <p:spPr>
          <a:xfrm>
            <a:off x="7930652" y="2245654"/>
            <a:ext cx="1375580" cy="525177"/>
          </a:xfrm>
          <a:prstGeom prst="roundRect">
            <a:avLst/>
          </a:prstGeom>
          <a:solidFill>
            <a:srgbClr val="6C3C1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LKPP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ACC4F396-041C-584C-7253-2ECAD2D6EC54}"/>
              </a:ext>
            </a:extLst>
          </p:cNvPr>
          <p:cNvSpPr/>
          <p:nvPr/>
        </p:nvSpPr>
        <p:spPr>
          <a:xfrm>
            <a:off x="9685711" y="2242480"/>
            <a:ext cx="1375580" cy="525177"/>
          </a:xfrm>
          <a:prstGeom prst="roundRect">
            <a:avLst/>
          </a:prstGeom>
          <a:solidFill>
            <a:srgbClr val="6C3C1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Asosiasi Pusat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52C28955-6E92-C901-BA0E-F1F8B6EB74A1}"/>
              </a:ext>
            </a:extLst>
          </p:cNvPr>
          <p:cNvSpPr/>
          <p:nvPr/>
        </p:nvSpPr>
        <p:spPr>
          <a:xfrm>
            <a:off x="9685711" y="2903823"/>
            <a:ext cx="1375580" cy="525177"/>
          </a:xfrm>
          <a:prstGeom prst="roundRect">
            <a:avLst/>
          </a:prstGeom>
          <a:solidFill>
            <a:srgbClr val="6C3C1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Asosiasi di Daerah</a:t>
            </a:r>
          </a:p>
        </p:txBody>
      </p:sp>
      <p:sp>
        <p:nvSpPr>
          <p:cNvPr id="458" name="Rounded Rectangle 457">
            <a:extLst>
              <a:ext uri="{FF2B5EF4-FFF2-40B4-BE49-F238E27FC236}">
                <a16:creationId xmlns:a16="http://schemas.microsoft.com/office/drawing/2014/main" id="{9ED0F6BA-8945-C219-8AD8-1A0342F801A1}"/>
              </a:ext>
            </a:extLst>
          </p:cNvPr>
          <p:cNvSpPr/>
          <p:nvPr/>
        </p:nvSpPr>
        <p:spPr>
          <a:xfrm>
            <a:off x="9685710" y="3575154"/>
            <a:ext cx="1375580" cy="525177"/>
          </a:xfrm>
          <a:prstGeom prst="roundRect">
            <a:avLst/>
          </a:prstGeom>
          <a:solidFill>
            <a:srgbClr val="6C3C1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Penyedia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2B9DC570-537A-CB6E-540F-B048717227C9}"/>
              </a:ext>
            </a:extLst>
          </p:cNvPr>
          <p:cNvSpPr/>
          <p:nvPr/>
        </p:nvSpPr>
        <p:spPr>
          <a:xfrm>
            <a:off x="7949509" y="2903823"/>
            <a:ext cx="1375580" cy="525177"/>
          </a:xfrm>
          <a:prstGeom prst="roundRect">
            <a:avLst/>
          </a:prstGeom>
          <a:solidFill>
            <a:srgbClr val="6C3C1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BKPM</a:t>
            </a:r>
          </a:p>
        </p:txBody>
      </p:sp>
    </p:spTree>
    <p:extLst>
      <p:ext uri="{BB962C8B-B14F-4D97-AF65-F5344CB8AC3E}">
        <p14:creationId xmlns:p14="http://schemas.microsoft.com/office/powerpoint/2010/main" val="214499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>
          <a:extLst>
            <a:ext uri="{FF2B5EF4-FFF2-40B4-BE49-F238E27FC236}">
              <a16:creationId xmlns:a16="http://schemas.microsoft.com/office/drawing/2014/main" id="{DFEE1B2D-861E-738E-CAD0-4A871A55FA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11">
            <a:extLst>
              <a:ext uri="{FF2B5EF4-FFF2-40B4-BE49-F238E27FC236}">
                <a16:creationId xmlns:a16="http://schemas.microsoft.com/office/drawing/2014/main" id="{F0F2434B-12A8-D543-36C0-EA13C7A8A538}"/>
              </a:ext>
            </a:extLst>
          </p:cNvPr>
          <p:cNvSpPr txBox="1"/>
          <p:nvPr/>
        </p:nvSpPr>
        <p:spPr>
          <a:xfrm>
            <a:off x="104775" y="295275"/>
            <a:ext cx="10229850" cy="428625"/>
          </a:xfrm>
          <a:prstGeom prst="rect">
            <a:avLst/>
          </a:prstGeom>
          <a:solidFill>
            <a:schemeClr val="bg2">
              <a:lumMod val="95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20300" rIns="0" bIns="0" anchor="t" anchorCtr="0">
            <a:noAutofit/>
          </a:bodyPr>
          <a:lstStyle/>
          <a:p>
            <a:pPr marL="3878793" marR="3874762" lvl="0" indent="0" algn="ctr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93" name="Google Shape;493;p11">
            <a:extLst>
              <a:ext uri="{FF2B5EF4-FFF2-40B4-BE49-F238E27FC236}">
                <a16:creationId xmlns:a16="http://schemas.microsoft.com/office/drawing/2014/main" id="{B9FCEBC7-3018-32E8-D2FA-4DFE2A6894FA}"/>
              </a:ext>
            </a:extLst>
          </p:cNvPr>
          <p:cNvSpPr txBox="1"/>
          <p:nvPr/>
        </p:nvSpPr>
        <p:spPr>
          <a:xfrm>
            <a:off x="609600" y="252248"/>
            <a:ext cx="7397578" cy="529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1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ISU 3: KAPASITAS BADAN USAHA</a:t>
            </a:r>
            <a:endParaRPr dirty="0"/>
          </a:p>
        </p:txBody>
      </p:sp>
      <p:sp>
        <p:nvSpPr>
          <p:cNvPr id="494" name="Google Shape;494;p11">
            <a:extLst>
              <a:ext uri="{FF2B5EF4-FFF2-40B4-BE49-F238E27FC236}">
                <a16:creationId xmlns:a16="http://schemas.microsoft.com/office/drawing/2014/main" id="{36639DBA-BBF4-C11D-BF97-D21505F7FE63}"/>
              </a:ext>
            </a:extLst>
          </p:cNvPr>
          <p:cNvSpPr/>
          <p:nvPr/>
        </p:nvSpPr>
        <p:spPr>
          <a:xfrm>
            <a:off x="10344150" y="199961"/>
            <a:ext cx="1871726" cy="7191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11">
            <a:extLst>
              <a:ext uri="{FF2B5EF4-FFF2-40B4-BE49-F238E27FC236}">
                <a16:creationId xmlns:a16="http://schemas.microsoft.com/office/drawing/2014/main" id="{D92F7948-AF88-1040-96FC-76BA58AAD0AA}"/>
              </a:ext>
            </a:extLst>
          </p:cNvPr>
          <p:cNvSpPr/>
          <p:nvPr/>
        </p:nvSpPr>
        <p:spPr>
          <a:xfrm>
            <a:off x="10448925" y="266700"/>
            <a:ext cx="1743075" cy="590550"/>
          </a:xfrm>
          <a:custGeom>
            <a:avLst/>
            <a:gdLst/>
            <a:ahLst/>
            <a:cxnLst/>
            <a:rect l="l" t="t" r="r" b="b"/>
            <a:pathLst>
              <a:path w="1743075" h="590550" extrusionOk="0">
                <a:moveTo>
                  <a:pt x="0" y="295275"/>
                </a:moveTo>
                <a:lnTo>
                  <a:pt x="978" y="319491"/>
                </a:lnTo>
                <a:lnTo>
                  <a:pt x="3864" y="343168"/>
                </a:lnTo>
                <a:lnTo>
                  <a:pt x="15054" y="388601"/>
                </a:lnTo>
                <a:lnTo>
                  <a:pt x="32959" y="430967"/>
                </a:lnTo>
                <a:lnTo>
                  <a:pt x="56973" y="469657"/>
                </a:lnTo>
                <a:lnTo>
                  <a:pt x="86486" y="504063"/>
                </a:lnTo>
                <a:lnTo>
                  <a:pt x="120892" y="533576"/>
                </a:lnTo>
                <a:lnTo>
                  <a:pt x="159582" y="557590"/>
                </a:lnTo>
                <a:lnTo>
                  <a:pt x="201948" y="575495"/>
                </a:lnTo>
                <a:lnTo>
                  <a:pt x="247381" y="586685"/>
                </a:lnTo>
                <a:lnTo>
                  <a:pt x="295275" y="590550"/>
                </a:lnTo>
                <a:lnTo>
                  <a:pt x="1743075" y="590550"/>
                </a:lnTo>
                <a:lnTo>
                  <a:pt x="1743075" y="0"/>
                </a:lnTo>
                <a:lnTo>
                  <a:pt x="295275" y="0"/>
                </a:lnTo>
                <a:lnTo>
                  <a:pt x="247381" y="3864"/>
                </a:lnTo>
                <a:lnTo>
                  <a:pt x="201948" y="15054"/>
                </a:lnTo>
                <a:lnTo>
                  <a:pt x="159582" y="32959"/>
                </a:lnTo>
                <a:lnTo>
                  <a:pt x="120892" y="56973"/>
                </a:lnTo>
                <a:lnTo>
                  <a:pt x="86486" y="86487"/>
                </a:lnTo>
                <a:lnTo>
                  <a:pt x="56973" y="120892"/>
                </a:lnTo>
                <a:lnTo>
                  <a:pt x="32959" y="159582"/>
                </a:lnTo>
                <a:lnTo>
                  <a:pt x="15054" y="201948"/>
                </a:lnTo>
                <a:lnTo>
                  <a:pt x="3864" y="247381"/>
                </a:lnTo>
                <a:lnTo>
                  <a:pt x="978" y="271058"/>
                </a:lnTo>
                <a:lnTo>
                  <a:pt x="0" y="295275"/>
                </a:lnTo>
                <a:close/>
              </a:path>
            </a:pathLst>
          </a:custGeom>
          <a:solidFill>
            <a:srgbClr val="FFFFFF">
              <a:alpha val="8549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11">
            <a:extLst>
              <a:ext uri="{FF2B5EF4-FFF2-40B4-BE49-F238E27FC236}">
                <a16:creationId xmlns:a16="http://schemas.microsoft.com/office/drawing/2014/main" id="{C6945818-D111-BC9F-3CAC-7115D682A2E8}"/>
              </a:ext>
            </a:extLst>
          </p:cNvPr>
          <p:cNvSpPr/>
          <p:nvPr/>
        </p:nvSpPr>
        <p:spPr>
          <a:xfrm>
            <a:off x="10610850" y="314325"/>
            <a:ext cx="1581150" cy="51435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546C578-7C30-9D8F-97B6-955159A1C633}"/>
              </a:ext>
            </a:extLst>
          </p:cNvPr>
          <p:cNvGrpSpPr/>
          <p:nvPr/>
        </p:nvGrpSpPr>
        <p:grpSpPr>
          <a:xfrm>
            <a:off x="9547865" y="81234"/>
            <a:ext cx="3235010" cy="782036"/>
            <a:chOff x="9547865" y="81234"/>
            <a:chExt cx="3235010" cy="782036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7E7D672F-42CD-31D8-AA03-73E5CC33B5FA}"/>
                </a:ext>
              </a:extLst>
            </p:cNvPr>
            <p:cNvSpPr/>
            <p:nvPr/>
          </p:nvSpPr>
          <p:spPr>
            <a:xfrm>
              <a:off x="9547865" y="81234"/>
              <a:ext cx="3235010" cy="782036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4" name="Picture 3" descr="A blue letter u on a black background&#10;&#10;Description automatically generated">
              <a:extLst>
                <a:ext uri="{FF2B5EF4-FFF2-40B4-BE49-F238E27FC236}">
                  <a16:creationId xmlns:a16="http://schemas.microsoft.com/office/drawing/2014/main" id="{9984385F-B1BD-2E5C-F1A3-CB4DF60EB8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3213" y="224624"/>
              <a:ext cx="2445877" cy="495255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B2F465A-9267-6A99-0EC3-ED8B519689F1}"/>
              </a:ext>
            </a:extLst>
          </p:cNvPr>
          <p:cNvSpPr txBox="1"/>
          <p:nvPr/>
        </p:nvSpPr>
        <p:spPr>
          <a:xfrm>
            <a:off x="7585587" y="930480"/>
            <a:ext cx="3741737" cy="36988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PENGAMPU PERAN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42E7C24-2533-506B-D6AD-7D000EEDE7FD}"/>
              </a:ext>
            </a:extLst>
          </p:cNvPr>
          <p:cNvSpPr/>
          <p:nvPr/>
        </p:nvSpPr>
        <p:spPr>
          <a:xfrm>
            <a:off x="7930652" y="1539598"/>
            <a:ext cx="1375580" cy="525177"/>
          </a:xfrm>
          <a:prstGeom prst="roundRect">
            <a:avLst/>
          </a:prstGeom>
          <a:solidFill>
            <a:srgbClr val="6C3C1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Pemerintah Pusat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FEB05D-AEAB-7931-0050-7CFCF9ACCC5A}"/>
              </a:ext>
            </a:extLst>
          </p:cNvPr>
          <p:cNvSpPr txBox="1"/>
          <p:nvPr/>
        </p:nvSpPr>
        <p:spPr>
          <a:xfrm>
            <a:off x="609600" y="1533832"/>
            <a:ext cx="6489290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id-ID" dirty="0"/>
              <a:t>Batasan </a:t>
            </a:r>
            <a:r>
              <a:rPr lang="id-ID" b="1" dirty="0"/>
              <a:t>Kemampuan Keuangan </a:t>
            </a:r>
            <a:r>
              <a:rPr lang="id-ID" dirty="0" err="1"/>
              <a:t>Eksisting</a:t>
            </a:r>
            <a:r>
              <a:rPr lang="id-ID" dirty="0"/>
              <a:t> sudah sesuai untuk </a:t>
            </a:r>
            <a:r>
              <a:rPr lang="id-ID" dirty="0" err="1"/>
              <a:t>subklasifikasi</a:t>
            </a:r>
            <a:r>
              <a:rPr lang="id-ID" dirty="0"/>
              <a:t> yang dimiliki?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id-ID" dirty="0"/>
              <a:t>Kebutuhan apa yang paling diinginkan agar disesuaikan dalam peraturan perundang-undangan? </a:t>
            </a:r>
            <a:r>
              <a:rPr lang="id-ID" dirty="0" err="1"/>
              <a:t>dll</a:t>
            </a:r>
            <a:endParaRPr lang="id-ID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200F358-E9AD-A051-FB2A-45455C012441}"/>
              </a:ext>
            </a:extLst>
          </p:cNvPr>
          <p:cNvGrpSpPr/>
          <p:nvPr/>
        </p:nvGrpSpPr>
        <p:grpSpPr>
          <a:xfrm>
            <a:off x="609600" y="930480"/>
            <a:ext cx="6649088" cy="369888"/>
            <a:chOff x="609600" y="930480"/>
            <a:chExt cx="6649088" cy="36988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2D82207-86AC-448E-53F0-79F8A0975430}"/>
                </a:ext>
              </a:extLst>
            </p:cNvPr>
            <p:cNvSpPr txBox="1"/>
            <p:nvPr/>
          </p:nvSpPr>
          <p:spPr>
            <a:xfrm>
              <a:off x="609600" y="930480"/>
              <a:ext cx="3741737" cy="36988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b="1" dirty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KEMAMPUAN KEUANGAN</a:t>
              </a:r>
            </a:p>
          </p:txBody>
        </p:sp>
        <p:sp>
          <p:nvSpPr>
            <p:cNvPr id="11" name="Chevron 10">
              <a:extLst>
                <a:ext uri="{FF2B5EF4-FFF2-40B4-BE49-F238E27FC236}">
                  <a16:creationId xmlns:a16="http://schemas.microsoft.com/office/drawing/2014/main" id="{36521CF0-0E91-8C86-BA64-84A6C9A7C3D4}"/>
                </a:ext>
              </a:extLst>
            </p:cNvPr>
            <p:cNvSpPr/>
            <p:nvPr/>
          </p:nvSpPr>
          <p:spPr>
            <a:xfrm>
              <a:off x="4220527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12" name="Chevron 11">
              <a:extLst>
                <a:ext uri="{FF2B5EF4-FFF2-40B4-BE49-F238E27FC236}">
                  <a16:creationId xmlns:a16="http://schemas.microsoft.com/office/drawing/2014/main" id="{4072DF44-92AC-D989-B121-B0C870903448}"/>
                </a:ext>
              </a:extLst>
            </p:cNvPr>
            <p:cNvSpPr/>
            <p:nvPr/>
          </p:nvSpPr>
          <p:spPr>
            <a:xfrm>
              <a:off x="4432676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14" name="Chevron 13">
              <a:extLst>
                <a:ext uri="{FF2B5EF4-FFF2-40B4-BE49-F238E27FC236}">
                  <a16:creationId xmlns:a16="http://schemas.microsoft.com/office/drawing/2014/main" id="{05B93F44-477F-1432-9123-77FD13B13CC4}"/>
                </a:ext>
              </a:extLst>
            </p:cNvPr>
            <p:cNvSpPr/>
            <p:nvPr/>
          </p:nvSpPr>
          <p:spPr>
            <a:xfrm>
              <a:off x="4644825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15" name="Chevron 14">
              <a:extLst>
                <a:ext uri="{FF2B5EF4-FFF2-40B4-BE49-F238E27FC236}">
                  <a16:creationId xmlns:a16="http://schemas.microsoft.com/office/drawing/2014/main" id="{CFC0E9AA-F194-FA52-1587-3A7C7D4EF225}"/>
                </a:ext>
              </a:extLst>
            </p:cNvPr>
            <p:cNvSpPr/>
            <p:nvPr/>
          </p:nvSpPr>
          <p:spPr>
            <a:xfrm>
              <a:off x="4856974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16" name="Chevron 15">
              <a:extLst>
                <a:ext uri="{FF2B5EF4-FFF2-40B4-BE49-F238E27FC236}">
                  <a16:creationId xmlns:a16="http://schemas.microsoft.com/office/drawing/2014/main" id="{37815CD0-FD8E-7C39-135D-833AFA8F2D50}"/>
                </a:ext>
              </a:extLst>
            </p:cNvPr>
            <p:cNvSpPr/>
            <p:nvPr/>
          </p:nvSpPr>
          <p:spPr>
            <a:xfrm>
              <a:off x="5069123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17" name="Chevron 16">
              <a:extLst>
                <a:ext uri="{FF2B5EF4-FFF2-40B4-BE49-F238E27FC236}">
                  <a16:creationId xmlns:a16="http://schemas.microsoft.com/office/drawing/2014/main" id="{E7AB92F4-2C1C-D7CF-5123-CBF8D0A5AAEC}"/>
                </a:ext>
              </a:extLst>
            </p:cNvPr>
            <p:cNvSpPr/>
            <p:nvPr/>
          </p:nvSpPr>
          <p:spPr>
            <a:xfrm>
              <a:off x="5281272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18" name="Chevron 17">
              <a:extLst>
                <a:ext uri="{FF2B5EF4-FFF2-40B4-BE49-F238E27FC236}">
                  <a16:creationId xmlns:a16="http://schemas.microsoft.com/office/drawing/2014/main" id="{60CAF78F-7B6C-E608-563E-2A5047BC3EDC}"/>
                </a:ext>
              </a:extLst>
            </p:cNvPr>
            <p:cNvSpPr/>
            <p:nvPr/>
          </p:nvSpPr>
          <p:spPr>
            <a:xfrm>
              <a:off x="5493421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19" name="Chevron 18">
              <a:extLst>
                <a:ext uri="{FF2B5EF4-FFF2-40B4-BE49-F238E27FC236}">
                  <a16:creationId xmlns:a16="http://schemas.microsoft.com/office/drawing/2014/main" id="{22898E49-52DC-730E-2677-BAD023B7CB93}"/>
                </a:ext>
              </a:extLst>
            </p:cNvPr>
            <p:cNvSpPr/>
            <p:nvPr/>
          </p:nvSpPr>
          <p:spPr>
            <a:xfrm>
              <a:off x="5705570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20" name="Chevron 19">
              <a:extLst>
                <a:ext uri="{FF2B5EF4-FFF2-40B4-BE49-F238E27FC236}">
                  <a16:creationId xmlns:a16="http://schemas.microsoft.com/office/drawing/2014/main" id="{E4808991-E2D1-B36F-916B-2F8A638AAB1B}"/>
                </a:ext>
              </a:extLst>
            </p:cNvPr>
            <p:cNvSpPr/>
            <p:nvPr/>
          </p:nvSpPr>
          <p:spPr>
            <a:xfrm>
              <a:off x="5917719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21" name="Chevron 20">
              <a:extLst>
                <a:ext uri="{FF2B5EF4-FFF2-40B4-BE49-F238E27FC236}">
                  <a16:creationId xmlns:a16="http://schemas.microsoft.com/office/drawing/2014/main" id="{07750715-D1EE-D43F-5C2E-B24D7FCB10B0}"/>
                </a:ext>
              </a:extLst>
            </p:cNvPr>
            <p:cNvSpPr/>
            <p:nvPr/>
          </p:nvSpPr>
          <p:spPr>
            <a:xfrm>
              <a:off x="6129868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22" name="Chevron 21">
              <a:extLst>
                <a:ext uri="{FF2B5EF4-FFF2-40B4-BE49-F238E27FC236}">
                  <a16:creationId xmlns:a16="http://schemas.microsoft.com/office/drawing/2014/main" id="{54951999-CAE8-F814-B60D-C121CD20EF08}"/>
                </a:ext>
              </a:extLst>
            </p:cNvPr>
            <p:cNvSpPr/>
            <p:nvPr/>
          </p:nvSpPr>
          <p:spPr>
            <a:xfrm>
              <a:off x="6342017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24" name="Chevron 23">
              <a:extLst>
                <a:ext uri="{FF2B5EF4-FFF2-40B4-BE49-F238E27FC236}">
                  <a16:creationId xmlns:a16="http://schemas.microsoft.com/office/drawing/2014/main" id="{555C70AD-5857-6D0E-F9A2-400604B190C0}"/>
                </a:ext>
              </a:extLst>
            </p:cNvPr>
            <p:cNvSpPr/>
            <p:nvPr/>
          </p:nvSpPr>
          <p:spPr>
            <a:xfrm>
              <a:off x="6554166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25" name="Chevron 24">
              <a:extLst>
                <a:ext uri="{FF2B5EF4-FFF2-40B4-BE49-F238E27FC236}">
                  <a16:creationId xmlns:a16="http://schemas.microsoft.com/office/drawing/2014/main" id="{11C7524B-A1C5-9A24-0B12-3F4FA29D68DB}"/>
                </a:ext>
              </a:extLst>
            </p:cNvPr>
            <p:cNvSpPr/>
            <p:nvPr/>
          </p:nvSpPr>
          <p:spPr>
            <a:xfrm>
              <a:off x="6766315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36" name="Chevron 35">
              <a:extLst>
                <a:ext uri="{FF2B5EF4-FFF2-40B4-BE49-F238E27FC236}">
                  <a16:creationId xmlns:a16="http://schemas.microsoft.com/office/drawing/2014/main" id="{95EAE307-9DED-CCDE-5407-EC75F2865CE8}"/>
                </a:ext>
              </a:extLst>
            </p:cNvPr>
            <p:cNvSpPr/>
            <p:nvPr/>
          </p:nvSpPr>
          <p:spPr>
            <a:xfrm>
              <a:off x="6978469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</p:grp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A6BA3EDC-8328-ABDC-F66D-ED0186700C3E}"/>
              </a:ext>
            </a:extLst>
          </p:cNvPr>
          <p:cNvSpPr/>
          <p:nvPr/>
        </p:nvSpPr>
        <p:spPr>
          <a:xfrm>
            <a:off x="9674136" y="1547999"/>
            <a:ext cx="1375580" cy="525177"/>
          </a:xfrm>
          <a:prstGeom prst="roundRect">
            <a:avLst/>
          </a:prstGeom>
          <a:solidFill>
            <a:srgbClr val="6C3C1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Asosiasi Pusat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0B07272B-4D2D-1632-6A07-0589CBCFF136}"/>
              </a:ext>
            </a:extLst>
          </p:cNvPr>
          <p:cNvSpPr/>
          <p:nvPr/>
        </p:nvSpPr>
        <p:spPr>
          <a:xfrm>
            <a:off x="9685711" y="2232491"/>
            <a:ext cx="1375580" cy="525177"/>
          </a:xfrm>
          <a:prstGeom prst="roundRect">
            <a:avLst/>
          </a:prstGeom>
          <a:solidFill>
            <a:srgbClr val="6C3C1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Asosiasi di Daerah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A361998-DEBC-031A-87D7-13F292B6C847}"/>
              </a:ext>
            </a:extLst>
          </p:cNvPr>
          <p:cNvSpPr txBox="1"/>
          <p:nvPr/>
        </p:nvSpPr>
        <p:spPr>
          <a:xfrm>
            <a:off x="7585587" y="3777852"/>
            <a:ext cx="3741737" cy="36988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PENGAMPU PERAN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810FD28-4205-65BE-FD1A-83BAECF93E3D}"/>
              </a:ext>
            </a:extLst>
          </p:cNvPr>
          <p:cNvSpPr txBox="1"/>
          <p:nvPr/>
        </p:nvSpPr>
        <p:spPr>
          <a:xfrm>
            <a:off x="609600" y="4381204"/>
            <a:ext cx="6489290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id-ID" dirty="0"/>
              <a:t>Batasan </a:t>
            </a:r>
            <a:r>
              <a:rPr lang="id-ID" b="1" dirty="0"/>
              <a:t>Penjualan Tahunan </a:t>
            </a:r>
            <a:r>
              <a:rPr lang="id-ID" dirty="0" err="1"/>
              <a:t>Eksisting</a:t>
            </a:r>
            <a:r>
              <a:rPr lang="id-ID" dirty="0"/>
              <a:t> sudah sesuai untuk </a:t>
            </a:r>
            <a:r>
              <a:rPr lang="id-ID" dirty="0" err="1"/>
              <a:t>subklasifikasi</a:t>
            </a:r>
            <a:r>
              <a:rPr lang="id-ID" dirty="0"/>
              <a:t> yang dimiliki?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id-ID" dirty="0"/>
              <a:t>Kebutuhan apa yang paling diinginkan agar disesuaikan dalam peraturan perundang-undangan? </a:t>
            </a:r>
            <a:r>
              <a:rPr lang="id-ID" dirty="0" err="1"/>
              <a:t>dll</a:t>
            </a:r>
            <a:endParaRPr lang="id-ID" dirty="0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8C88816-BC87-2CB9-F102-EA4362FA512B}"/>
              </a:ext>
            </a:extLst>
          </p:cNvPr>
          <p:cNvGrpSpPr/>
          <p:nvPr/>
        </p:nvGrpSpPr>
        <p:grpSpPr>
          <a:xfrm>
            <a:off x="609600" y="3777852"/>
            <a:ext cx="6649088" cy="369888"/>
            <a:chOff x="609600" y="930480"/>
            <a:chExt cx="6649088" cy="369888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7020460-2C30-D706-CF50-E4C57273B093}"/>
                </a:ext>
              </a:extLst>
            </p:cNvPr>
            <p:cNvSpPr txBox="1"/>
            <p:nvPr/>
          </p:nvSpPr>
          <p:spPr>
            <a:xfrm>
              <a:off x="609600" y="930480"/>
              <a:ext cx="3741737" cy="36988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b="1" dirty="0">
                  <a:solidFill>
                    <a:schemeClr val="bg1">
                      <a:lumMod val="95000"/>
                    </a:schemeClr>
                  </a:solidFill>
                </a:rPr>
                <a:t>PENJUALAN TAHUNAN</a:t>
              </a:r>
              <a:endParaRPr lang="en-AU" b="1" dirty="0">
                <a:solidFill>
                  <a:schemeClr val="bg1">
                    <a:lumMod val="95000"/>
                  </a:schemeClr>
                </a:solidFill>
                <a:latin typeface="+mn-lt"/>
              </a:endParaRPr>
            </a:p>
          </p:txBody>
        </p:sp>
        <p:sp>
          <p:nvSpPr>
            <p:cNvPr id="61" name="Chevron 60">
              <a:extLst>
                <a:ext uri="{FF2B5EF4-FFF2-40B4-BE49-F238E27FC236}">
                  <a16:creationId xmlns:a16="http://schemas.microsoft.com/office/drawing/2014/main" id="{60AFD332-1BCD-AE9F-35B9-E3B60051E5FE}"/>
                </a:ext>
              </a:extLst>
            </p:cNvPr>
            <p:cNvSpPr/>
            <p:nvPr/>
          </p:nvSpPr>
          <p:spPr>
            <a:xfrm>
              <a:off x="4220527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62" name="Chevron 61">
              <a:extLst>
                <a:ext uri="{FF2B5EF4-FFF2-40B4-BE49-F238E27FC236}">
                  <a16:creationId xmlns:a16="http://schemas.microsoft.com/office/drawing/2014/main" id="{25BFB366-9931-189C-82F3-1C3FD0BFF47D}"/>
                </a:ext>
              </a:extLst>
            </p:cNvPr>
            <p:cNvSpPr/>
            <p:nvPr/>
          </p:nvSpPr>
          <p:spPr>
            <a:xfrm>
              <a:off x="4432676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63" name="Chevron 62">
              <a:extLst>
                <a:ext uri="{FF2B5EF4-FFF2-40B4-BE49-F238E27FC236}">
                  <a16:creationId xmlns:a16="http://schemas.microsoft.com/office/drawing/2014/main" id="{0FF982BF-5F0D-ACD3-54A0-B80BDB0DE043}"/>
                </a:ext>
              </a:extLst>
            </p:cNvPr>
            <p:cNvSpPr/>
            <p:nvPr/>
          </p:nvSpPr>
          <p:spPr>
            <a:xfrm>
              <a:off x="4644825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448" name="Chevron 447">
              <a:extLst>
                <a:ext uri="{FF2B5EF4-FFF2-40B4-BE49-F238E27FC236}">
                  <a16:creationId xmlns:a16="http://schemas.microsoft.com/office/drawing/2014/main" id="{8D9B9965-CD88-849A-5CF4-5C982E08F7AB}"/>
                </a:ext>
              </a:extLst>
            </p:cNvPr>
            <p:cNvSpPr/>
            <p:nvPr/>
          </p:nvSpPr>
          <p:spPr>
            <a:xfrm>
              <a:off x="4856974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449" name="Chevron 448">
              <a:extLst>
                <a:ext uri="{FF2B5EF4-FFF2-40B4-BE49-F238E27FC236}">
                  <a16:creationId xmlns:a16="http://schemas.microsoft.com/office/drawing/2014/main" id="{CFCD734A-8B5C-9D54-6183-0C01C166CA78}"/>
                </a:ext>
              </a:extLst>
            </p:cNvPr>
            <p:cNvSpPr/>
            <p:nvPr/>
          </p:nvSpPr>
          <p:spPr>
            <a:xfrm>
              <a:off x="5069123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450" name="Chevron 449">
              <a:extLst>
                <a:ext uri="{FF2B5EF4-FFF2-40B4-BE49-F238E27FC236}">
                  <a16:creationId xmlns:a16="http://schemas.microsoft.com/office/drawing/2014/main" id="{2CD8535F-1921-BD90-48C2-5979BC686106}"/>
                </a:ext>
              </a:extLst>
            </p:cNvPr>
            <p:cNvSpPr/>
            <p:nvPr/>
          </p:nvSpPr>
          <p:spPr>
            <a:xfrm>
              <a:off x="5281272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451" name="Chevron 450">
              <a:extLst>
                <a:ext uri="{FF2B5EF4-FFF2-40B4-BE49-F238E27FC236}">
                  <a16:creationId xmlns:a16="http://schemas.microsoft.com/office/drawing/2014/main" id="{7886BC78-FF36-65CE-A3E3-7EB00DECFEF8}"/>
                </a:ext>
              </a:extLst>
            </p:cNvPr>
            <p:cNvSpPr/>
            <p:nvPr/>
          </p:nvSpPr>
          <p:spPr>
            <a:xfrm>
              <a:off x="5493421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452" name="Chevron 451">
              <a:extLst>
                <a:ext uri="{FF2B5EF4-FFF2-40B4-BE49-F238E27FC236}">
                  <a16:creationId xmlns:a16="http://schemas.microsoft.com/office/drawing/2014/main" id="{ED85B3B0-AE05-A13B-5DBF-D242FA77130E}"/>
                </a:ext>
              </a:extLst>
            </p:cNvPr>
            <p:cNvSpPr/>
            <p:nvPr/>
          </p:nvSpPr>
          <p:spPr>
            <a:xfrm>
              <a:off x="5705570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453" name="Chevron 452">
              <a:extLst>
                <a:ext uri="{FF2B5EF4-FFF2-40B4-BE49-F238E27FC236}">
                  <a16:creationId xmlns:a16="http://schemas.microsoft.com/office/drawing/2014/main" id="{6D67B589-8764-CF2C-A948-86F021ADB9A2}"/>
                </a:ext>
              </a:extLst>
            </p:cNvPr>
            <p:cNvSpPr/>
            <p:nvPr/>
          </p:nvSpPr>
          <p:spPr>
            <a:xfrm>
              <a:off x="5917719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454" name="Chevron 453">
              <a:extLst>
                <a:ext uri="{FF2B5EF4-FFF2-40B4-BE49-F238E27FC236}">
                  <a16:creationId xmlns:a16="http://schemas.microsoft.com/office/drawing/2014/main" id="{89B8BC72-11D3-5A87-503E-96C652C77E29}"/>
                </a:ext>
              </a:extLst>
            </p:cNvPr>
            <p:cNvSpPr/>
            <p:nvPr/>
          </p:nvSpPr>
          <p:spPr>
            <a:xfrm>
              <a:off x="6129868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455" name="Chevron 454">
              <a:extLst>
                <a:ext uri="{FF2B5EF4-FFF2-40B4-BE49-F238E27FC236}">
                  <a16:creationId xmlns:a16="http://schemas.microsoft.com/office/drawing/2014/main" id="{C349C152-37BD-AE93-0A2C-D9E3D0406751}"/>
                </a:ext>
              </a:extLst>
            </p:cNvPr>
            <p:cNvSpPr/>
            <p:nvPr/>
          </p:nvSpPr>
          <p:spPr>
            <a:xfrm>
              <a:off x="6342017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456" name="Chevron 455">
              <a:extLst>
                <a:ext uri="{FF2B5EF4-FFF2-40B4-BE49-F238E27FC236}">
                  <a16:creationId xmlns:a16="http://schemas.microsoft.com/office/drawing/2014/main" id="{5DA27EE0-155A-7904-4B64-5874E89B5108}"/>
                </a:ext>
              </a:extLst>
            </p:cNvPr>
            <p:cNvSpPr/>
            <p:nvPr/>
          </p:nvSpPr>
          <p:spPr>
            <a:xfrm>
              <a:off x="6554166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457" name="Chevron 456">
              <a:extLst>
                <a:ext uri="{FF2B5EF4-FFF2-40B4-BE49-F238E27FC236}">
                  <a16:creationId xmlns:a16="http://schemas.microsoft.com/office/drawing/2014/main" id="{8E61BF43-A2C8-7E9F-5E3C-196BFBC32217}"/>
                </a:ext>
              </a:extLst>
            </p:cNvPr>
            <p:cNvSpPr/>
            <p:nvPr/>
          </p:nvSpPr>
          <p:spPr>
            <a:xfrm>
              <a:off x="6766315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459" name="Chevron 458">
              <a:extLst>
                <a:ext uri="{FF2B5EF4-FFF2-40B4-BE49-F238E27FC236}">
                  <a16:creationId xmlns:a16="http://schemas.microsoft.com/office/drawing/2014/main" id="{974207DD-C594-8964-83FF-EA66B811AF39}"/>
                </a:ext>
              </a:extLst>
            </p:cNvPr>
            <p:cNvSpPr/>
            <p:nvPr/>
          </p:nvSpPr>
          <p:spPr>
            <a:xfrm>
              <a:off x="6978469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46149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>
          <a:extLst>
            <a:ext uri="{FF2B5EF4-FFF2-40B4-BE49-F238E27FC236}">
              <a16:creationId xmlns:a16="http://schemas.microsoft.com/office/drawing/2014/main" id="{D0DF0A8D-ED77-A080-9897-8D56CEE9D0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11">
            <a:extLst>
              <a:ext uri="{FF2B5EF4-FFF2-40B4-BE49-F238E27FC236}">
                <a16:creationId xmlns:a16="http://schemas.microsoft.com/office/drawing/2014/main" id="{DE34D139-A591-752A-BE51-51B7E657E2EB}"/>
              </a:ext>
            </a:extLst>
          </p:cNvPr>
          <p:cNvSpPr txBox="1"/>
          <p:nvPr/>
        </p:nvSpPr>
        <p:spPr>
          <a:xfrm>
            <a:off x="104775" y="295275"/>
            <a:ext cx="10229850" cy="428625"/>
          </a:xfrm>
          <a:prstGeom prst="rect">
            <a:avLst/>
          </a:prstGeom>
          <a:solidFill>
            <a:schemeClr val="bg2">
              <a:lumMod val="95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20300" rIns="0" bIns="0" anchor="t" anchorCtr="0">
            <a:noAutofit/>
          </a:bodyPr>
          <a:lstStyle/>
          <a:p>
            <a:pPr marL="3878793" marR="3874762" lvl="0" indent="0" algn="ctr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93" name="Google Shape;493;p11">
            <a:extLst>
              <a:ext uri="{FF2B5EF4-FFF2-40B4-BE49-F238E27FC236}">
                <a16:creationId xmlns:a16="http://schemas.microsoft.com/office/drawing/2014/main" id="{FCA779C7-6E58-2345-3309-0BE5E6F79B67}"/>
              </a:ext>
            </a:extLst>
          </p:cNvPr>
          <p:cNvSpPr txBox="1"/>
          <p:nvPr/>
        </p:nvSpPr>
        <p:spPr>
          <a:xfrm>
            <a:off x="609600" y="252248"/>
            <a:ext cx="7397578" cy="529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1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ISU 3: KAPASITAS BADAN USAHA</a:t>
            </a:r>
            <a:endParaRPr dirty="0"/>
          </a:p>
        </p:txBody>
      </p:sp>
      <p:sp>
        <p:nvSpPr>
          <p:cNvPr id="494" name="Google Shape;494;p11">
            <a:extLst>
              <a:ext uri="{FF2B5EF4-FFF2-40B4-BE49-F238E27FC236}">
                <a16:creationId xmlns:a16="http://schemas.microsoft.com/office/drawing/2014/main" id="{4D262A15-3D5E-B392-C906-207F99E296D1}"/>
              </a:ext>
            </a:extLst>
          </p:cNvPr>
          <p:cNvSpPr/>
          <p:nvPr/>
        </p:nvSpPr>
        <p:spPr>
          <a:xfrm>
            <a:off x="10344150" y="199961"/>
            <a:ext cx="1871726" cy="7191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11">
            <a:extLst>
              <a:ext uri="{FF2B5EF4-FFF2-40B4-BE49-F238E27FC236}">
                <a16:creationId xmlns:a16="http://schemas.microsoft.com/office/drawing/2014/main" id="{F21C0486-C6B1-E217-8875-405D3090047A}"/>
              </a:ext>
            </a:extLst>
          </p:cNvPr>
          <p:cNvSpPr/>
          <p:nvPr/>
        </p:nvSpPr>
        <p:spPr>
          <a:xfrm>
            <a:off x="10448925" y="266700"/>
            <a:ext cx="1743075" cy="590550"/>
          </a:xfrm>
          <a:custGeom>
            <a:avLst/>
            <a:gdLst/>
            <a:ahLst/>
            <a:cxnLst/>
            <a:rect l="l" t="t" r="r" b="b"/>
            <a:pathLst>
              <a:path w="1743075" h="590550" extrusionOk="0">
                <a:moveTo>
                  <a:pt x="0" y="295275"/>
                </a:moveTo>
                <a:lnTo>
                  <a:pt x="978" y="319491"/>
                </a:lnTo>
                <a:lnTo>
                  <a:pt x="3864" y="343168"/>
                </a:lnTo>
                <a:lnTo>
                  <a:pt x="15054" y="388601"/>
                </a:lnTo>
                <a:lnTo>
                  <a:pt x="32959" y="430967"/>
                </a:lnTo>
                <a:lnTo>
                  <a:pt x="56973" y="469657"/>
                </a:lnTo>
                <a:lnTo>
                  <a:pt x="86486" y="504063"/>
                </a:lnTo>
                <a:lnTo>
                  <a:pt x="120892" y="533576"/>
                </a:lnTo>
                <a:lnTo>
                  <a:pt x="159582" y="557590"/>
                </a:lnTo>
                <a:lnTo>
                  <a:pt x="201948" y="575495"/>
                </a:lnTo>
                <a:lnTo>
                  <a:pt x="247381" y="586685"/>
                </a:lnTo>
                <a:lnTo>
                  <a:pt x="295275" y="590550"/>
                </a:lnTo>
                <a:lnTo>
                  <a:pt x="1743075" y="590550"/>
                </a:lnTo>
                <a:lnTo>
                  <a:pt x="1743075" y="0"/>
                </a:lnTo>
                <a:lnTo>
                  <a:pt x="295275" y="0"/>
                </a:lnTo>
                <a:lnTo>
                  <a:pt x="247381" y="3864"/>
                </a:lnTo>
                <a:lnTo>
                  <a:pt x="201948" y="15054"/>
                </a:lnTo>
                <a:lnTo>
                  <a:pt x="159582" y="32959"/>
                </a:lnTo>
                <a:lnTo>
                  <a:pt x="120892" y="56973"/>
                </a:lnTo>
                <a:lnTo>
                  <a:pt x="86486" y="86487"/>
                </a:lnTo>
                <a:lnTo>
                  <a:pt x="56973" y="120892"/>
                </a:lnTo>
                <a:lnTo>
                  <a:pt x="32959" y="159582"/>
                </a:lnTo>
                <a:lnTo>
                  <a:pt x="15054" y="201948"/>
                </a:lnTo>
                <a:lnTo>
                  <a:pt x="3864" y="247381"/>
                </a:lnTo>
                <a:lnTo>
                  <a:pt x="978" y="271058"/>
                </a:lnTo>
                <a:lnTo>
                  <a:pt x="0" y="295275"/>
                </a:lnTo>
                <a:close/>
              </a:path>
            </a:pathLst>
          </a:custGeom>
          <a:solidFill>
            <a:srgbClr val="FFFFFF">
              <a:alpha val="8549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11">
            <a:extLst>
              <a:ext uri="{FF2B5EF4-FFF2-40B4-BE49-F238E27FC236}">
                <a16:creationId xmlns:a16="http://schemas.microsoft.com/office/drawing/2014/main" id="{2B7E727B-A058-FEEF-F926-3838ACA2319B}"/>
              </a:ext>
            </a:extLst>
          </p:cNvPr>
          <p:cNvSpPr/>
          <p:nvPr/>
        </p:nvSpPr>
        <p:spPr>
          <a:xfrm>
            <a:off x="10610850" y="314325"/>
            <a:ext cx="1581150" cy="51435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DA5C0B3-026B-A5DD-8779-4859E32DFDA7}"/>
              </a:ext>
            </a:extLst>
          </p:cNvPr>
          <p:cNvGrpSpPr/>
          <p:nvPr/>
        </p:nvGrpSpPr>
        <p:grpSpPr>
          <a:xfrm>
            <a:off x="9547865" y="81234"/>
            <a:ext cx="3235010" cy="782036"/>
            <a:chOff x="9547865" y="81234"/>
            <a:chExt cx="3235010" cy="782036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4A09AC64-D041-37E4-1FAA-363EB25F4888}"/>
                </a:ext>
              </a:extLst>
            </p:cNvPr>
            <p:cNvSpPr/>
            <p:nvPr/>
          </p:nvSpPr>
          <p:spPr>
            <a:xfrm>
              <a:off x="9547865" y="81234"/>
              <a:ext cx="3235010" cy="782036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4" name="Picture 3" descr="A blue letter u on a black background&#10;&#10;Description automatically generated">
              <a:extLst>
                <a:ext uri="{FF2B5EF4-FFF2-40B4-BE49-F238E27FC236}">
                  <a16:creationId xmlns:a16="http://schemas.microsoft.com/office/drawing/2014/main" id="{A0DDEDDE-92E0-4FC7-B74A-9D96C569C7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3213" y="224624"/>
              <a:ext cx="2445877" cy="495255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F04AB7C-CAE9-62D6-B89E-B44C5441E7C7}"/>
              </a:ext>
            </a:extLst>
          </p:cNvPr>
          <p:cNvSpPr txBox="1"/>
          <p:nvPr/>
        </p:nvSpPr>
        <p:spPr>
          <a:xfrm>
            <a:off x="7585587" y="930480"/>
            <a:ext cx="3741737" cy="36988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PENGAMPU PERAN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CB539E3-A604-D82E-0EFE-6F79A8A912C9}"/>
              </a:ext>
            </a:extLst>
          </p:cNvPr>
          <p:cNvSpPr/>
          <p:nvPr/>
        </p:nvSpPr>
        <p:spPr>
          <a:xfrm>
            <a:off x="7930652" y="1539598"/>
            <a:ext cx="1375580" cy="525177"/>
          </a:xfrm>
          <a:prstGeom prst="roundRect">
            <a:avLst/>
          </a:prstGeom>
          <a:solidFill>
            <a:srgbClr val="6C3C1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Pemerintah Pusat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932C64-D7A2-57B7-DFA6-57F944685628}"/>
              </a:ext>
            </a:extLst>
          </p:cNvPr>
          <p:cNvSpPr txBox="1"/>
          <p:nvPr/>
        </p:nvSpPr>
        <p:spPr>
          <a:xfrm>
            <a:off x="609600" y="1533832"/>
            <a:ext cx="6489290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id-ID" dirty="0"/>
              <a:t>Pengaturan </a:t>
            </a:r>
            <a:r>
              <a:rPr lang="id-ID" b="1" dirty="0"/>
              <a:t>TKK (PJTBU &amp; PJSKBU) </a:t>
            </a:r>
            <a:r>
              <a:rPr lang="id-ID" dirty="0" err="1"/>
              <a:t>Eksisting</a:t>
            </a:r>
            <a:r>
              <a:rPr lang="id-ID" dirty="0"/>
              <a:t> sudah sesuai untuk </a:t>
            </a:r>
            <a:r>
              <a:rPr lang="id-ID" dirty="0" err="1"/>
              <a:t>subklasifikasi</a:t>
            </a:r>
            <a:r>
              <a:rPr lang="id-ID" dirty="0"/>
              <a:t> yang dimiliki?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id-ID" dirty="0"/>
              <a:t>Kebutuhan apa yang paling diinginkan agar disesuaikan dalam peraturan perundang-undangan? </a:t>
            </a:r>
            <a:r>
              <a:rPr lang="id-ID" dirty="0" err="1"/>
              <a:t>dll</a:t>
            </a:r>
            <a:endParaRPr lang="id-ID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FE98E3D-5670-8202-4D14-91736146C608}"/>
              </a:ext>
            </a:extLst>
          </p:cNvPr>
          <p:cNvGrpSpPr/>
          <p:nvPr/>
        </p:nvGrpSpPr>
        <p:grpSpPr>
          <a:xfrm>
            <a:off x="609600" y="930480"/>
            <a:ext cx="6649088" cy="369888"/>
            <a:chOff x="609600" y="930480"/>
            <a:chExt cx="6649088" cy="36988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6F9D320-5D5E-B4D6-B564-6D9DE920A1F8}"/>
                </a:ext>
              </a:extLst>
            </p:cNvPr>
            <p:cNvSpPr txBox="1"/>
            <p:nvPr/>
          </p:nvSpPr>
          <p:spPr>
            <a:xfrm>
              <a:off x="609600" y="930480"/>
              <a:ext cx="3741737" cy="36988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b="1" dirty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KETERSEDIAAN TKK</a:t>
              </a:r>
            </a:p>
          </p:txBody>
        </p:sp>
        <p:sp>
          <p:nvSpPr>
            <p:cNvPr id="11" name="Chevron 10">
              <a:extLst>
                <a:ext uri="{FF2B5EF4-FFF2-40B4-BE49-F238E27FC236}">
                  <a16:creationId xmlns:a16="http://schemas.microsoft.com/office/drawing/2014/main" id="{AF711DA9-DFCB-23BA-295E-BC6E828486EA}"/>
                </a:ext>
              </a:extLst>
            </p:cNvPr>
            <p:cNvSpPr/>
            <p:nvPr/>
          </p:nvSpPr>
          <p:spPr>
            <a:xfrm>
              <a:off x="4220527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12" name="Chevron 11">
              <a:extLst>
                <a:ext uri="{FF2B5EF4-FFF2-40B4-BE49-F238E27FC236}">
                  <a16:creationId xmlns:a16="http://schemas.microsoft.com/office/drawing/2014/main" id="{88A88D0D-1489-224A-2884-906DC3CCC402}"/>
                </a:ext>
              </a:extLst>
            </p:cNvPr>
            <p:cNvSpPr/>
            <p:nvPr/>
          </p:nvSpPr>
          <p:spPr>
            <a:xfrm>
              <a:off x="4432676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14" name="Chevron 13">
              <a:extLst>
                <a:ext uri="{FF2B5EF4-FFF2-40B4-BE49-F238E27FC236}">
                  <a16:creationId xmlns:a16="http://schemas.microsoft.com/office/drawing/2014/main" id="{2E5A0B59-709D-45A9-6CD3-9ACE76A66289}"/>
                </a:ext>
              </a:extLst>
            </p:cNvPr>
            <p:cNvSpPr/>
            <p:nvPr/>
          </p:nvSpPr>
          <p:spPr>
            <a:xfrm>
              <a:off x="4644825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15" name="Chevron 14">
              <a:extLst>
                <a:ext uri="{FF2B5EF4-FFF2-40B4-BE49-F238E27FC236}">
                  <a16:creationId xmlns:a16="http://schemas.microsoft.com/office/drawing/2014/main" id="{4D57DEC2-AC5A-8F84-75FB-F3852D50243A}"/>
                </a:ext>
              </a:extLst>
            </p:cNvPr>
            <p:cNvSpPr/>
            <p:nvPr/>
          </p:nvSpPr>
          <p:spPr>
            <a:xfrm>
              <a:off x="4856974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16" name="Chevron 15">
              <a:extLst>
                <a:ext uri="{FF2B5EF4-FFF2-40B4-BE49-F238E27FC236}">
                  <a16:creationId xmlns:a16="http://schemas.microsoft.com/office/drawing/2014/main" id="{8301B207-F10B-EB4A-F3F9-FE0F5462B032}"/>
                </a:ext>
              </a:extLst>
            </p:cNvPr>
            <p:cNvSpPr/>
            <p:nvPr/>
          </p:nvSpPr>
          <p:spPr>
            <a:xfrm>
              <a:off x="5069123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17" name="Chevron 16">
              <a:extLst>
                <a:ext uri="{FF2B5EF4-FFF2-40B4-BE49-F238E27FC236}">
                  <a16:creationId xmlns:a16="http://schemas.microsoft.com/office/drawing/2014/main" id="{41FC95F3-C6B6-EE9F-5C6C-DCE0AD7B8A68}"/>
                </a:ext>
              </a:extLst>
            </p:cNvPr>
            <p:cNvSpPr/>
            <p:nvPr/>
          </p:nvSpPr>
          <p:spPr>
            <a:xfrm>
              <a:off x="5281272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18" name="Chevron 17">
              <a:extLst>
                <a:ext uri="{FF2B5EF4-FFF2-40B4-BE49-F238E27FC236}">
                  <a16:creationId xmlns:a16="http://schemas.microsoft.com/office/drawing/2014/main" id="{7E845D07-74A7-B1B1-A4BE-B94597D89A70}"/>
                </a:ext>
              </a:extLst>
            </p:cNvPr>
            <p:cNvSpPr/>
            <p:nvPr/>
          </p:nvSpPr>
          <p:spPr>
            <a:xfrm>
              <a:off x="5493421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19" name="Chevron 18">
              <a:extLst>
                <a:ext uri="{FF2B5EF4-FFF2-40B4-BE49-F238E27FC236}">
                  <a16:creationId xmlns:a16="http://schemas.microsoft.com/office/drawing/2014/main" id="{6504D132-1027-2A1A-2A85-7E0C61C94EEC}"/>
                </a:ext>
              </a:extLst>
            </p:cNvPr>
            <p:cNvSpPr/>
            <p:nvPr/>
          </p:nvSpPr>
          <p:spPr>
            <a:xfrm>
              <a:off x="5705570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20" name="Chevron 19">
              <a:extLst>
                <a:ext uri="{FF2B5EF4-FFF2-40B4-BE49-F238E27FC236}">
                  <a16:creationId xmlns:a16="http://schemas.microsoft.com/office/drawing/2014/main" id="{C544B841-E095-DA09-0AD6-91E101F643F8}"/>
                </a:ext>
              </a:extLst>
            </p:cNvPr>
            <p:cNvSpPr/>
            <p:nvPr/>
          </p:nvSpPr>
          <p:spPr>
            <a:xfrm>
              <a:off x="5917719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21" name="Chevron 20">
              <a:extLst>
                <a:ext uri="{FF2B5EF4-FFF2-40B4-BE49-F238E27FC236}">
                  <a16:creationId xmlns:a16="http://schemas.microsoft.com/office/drawing/2014/main" id="{0B4571EA-88EB-02FC-70F9-659CD5DAA8F6}"/>
                </a:ext>
              </a:extLst>
            </p:cNvPr>
            <p:cNvSpPr/>
            <p:nvPr/>
          </p:nvSpPr>
          <p:spPr>
            <a:xfrm>
              <a:off x="6129868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22" name="Chevron 21">
              <a:extLst>
                <a:ext uri="{FF2B5EF4-FFF2-40B4-BE49-F238E27FC236}">
                  <a16:creationId xmlns:a16="http://schemas.microsoft.com/office/drawing/2014/main" id="{A5E170DE-CEAB-5793-B210-682E579DC1BE}"/>
                </a:ext>
              </a:extLst>
            </p:cNvPr>
            <p:cNvSpPr/>
            <p:nvPr/>
          </p:nvSpPr>
          <p:spPr>
            <a:xfrm>
              <a:off x="6342017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24" name="Chevron 23">
              <a:extLst>
                <a:ext uri="{FF2B5EF4-FFF2-40B4-BE49-F238E27FC236}">
                  <a16:creationId xmlns:a16="http://schemas.microsoft.com/office/drawing/2014/main" id="{9EDA4959-D658-A2F2-9E53-C187709D35A9}"/>
                </a:ext>
              </a:extLst>
            </p:cNvPr>
            <p:cNvSpPr/>
            <p:nvPr/>
          </p:nvSpPr>
          <p:spPr>
            <a:xfrm>
              <a:off x="6554166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25" name="Chevron 24">
              <a:extLst>
                <a:ext uri="{FF2B5EF4-FFF2-40B4-BE49-F238E27FC236}">
                  <a16:creationId xmlns:a16="http://schemas.microsoft.com/office/drawing/2014/main" id="{327AB6AE-CE60-26BD-1164-BD9701279898}"/>
                </a:ext>
              </a:extLst>
            </p:cNvPr>
            <p:cNvSpPr/>
            <p:nvPr/>
          </p:nvSpPr>
          <p:spPr>
            <a:xfrm>
              <a:off x="6766315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36" name="Chevron 35">
              <a:extLst>
                <a:ext uri="{FF2B5EF4-FFF2-40B4-BE49-F238E27FC236}">
                  <a16:creationId xmlns:a16="http://schemas.microsoft.com/office/drawing/2014/main" id="{34FF5ABE-8B02-C18E-A92B-D05341E062A8}"/>
                </a:ext>
              </a:extLst>
            </p:cNvPr>
            <p:cNvSpPr/>
            <p:nvPr/>
          </p:nvSpPr>
          <p:spPr>
            <a:xfrm>
              <a:off x="6978469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</p:grp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3C601C4B-5083-67F7-2BF2-BCE958665800}"/>
              </a:ext>
            </a:extLst>
          </p:cNvPr>
          <p:cNvSpPr/>
          <p:nvPr/>
        </p:nvSpPr>
        <p:spPr>
          <a:xfrm>
            <a:off x="9674136" y="1547999"/>
            <a:ext cx="1375580" cy="525177"/>
          </a:xfrm>
          <a:prstGeom prst="roundRect">
            <a:avLst/>
          </a:prstGeom>
          <a:solidFill>
            <a:srgbClr val="6C3C1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Asosiasi Pusat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1CB2AF62-2EAA-B65F-45E9-F730E6C438FF}"/>
              </a:ext>
            </a:extLst>
          </p:cNvPr>
          <p:cNvSpPr/>
          <p:nvPr/>
        </p:nvSpPr>
        <p:spPr>
          <a:xfrm>
            <a:off x="9685711" y="2232491"/>
            <a:ext cx="1375580" cy="525177"/>
          </a:xfrm>
          <a:prstGeom prst="roundRect">
            <a:avLst/>
          </a:prstGeom>
          <a:solidFill>
            <a:srgbClr val="6C3C1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Asosiasi di Daerah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88C8DEF-CE5D-3584-7171-17D8B89FF6CA}"/>
              </a:ext>
            </a:extLst>
          </p:cNvPr>
          <p:cNvSpPr txBox="1"/>
          <p:nvPr/>
        </p:nvSpPr>
        <p:spPr>
          <a:xfrm>
            <a:off x="7585587" y="3777852"/>
            <a:ext cx="3741737" cy="36988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PENGAMPU PERAN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6AAFCDC-A126-7139-7F19-84FBE41FEECD}"/>
              </a:ext>
            </a:extLst>
          </p:cNvPr>
          <p:cNvSpPr txBox="1"/>
          <p:nvPr/>
        </p:nvSpPr>
        <p:spPr>
          <a:xfrm>
            <a:off x="609600" y="4381204"/>
            <a:ext cx="6489290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id-ID" dirty="0"/>
              <a:t>Pengaturan </a:t>
            </a:r>
            <a:r>
              <a:rPr lang="id-ID" b="1" dirty="0"/>
              <a:t>Pemenuhan Peralatan </a:t>
            </a:r>
            <a:r>
              <a:rPr lang="id-ID" dirty="0" err="1"/>
              <a:t>Eksisting</a:t>
            </a:r>
            <a:r>
              <a:rPr lang="id-ID" dirty="0"/>
              <a:t> sudah sesuai untuk </a:t>
            </a:r>
            <a:r>
              <a:rPr lang="id-ID" dirty="0" err="1"/>
              <a:t>subklasifikasi</a:t>
            </a:r>
            <a:r>
              <a:rPr lang="id-ID" dirty="0"/>
              <a:t> yang dimiliki?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id-ID" dirty="0"/>
              <a:t>Kebutuhan apa yang paling diinginkan agar disesuaikan dalam peraturan perundang-undangan? </a:t>
            </a:r>
            <a:r>
              <a:rPr lang="id-ID" dirty="0" err="1"/>
              <a:t>dll</a:t>
            </a:r>
            <a:endParaRPr lang="id-ID" dirty="0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C2FD9A9-23DE-A20D-FFC7-EDD9384E3EC6}"/>
              </a:ext>
            </a:extLst>
          </p:cNvPr>
          <p:cNvGrpSpPr/>
          <p:nvPr/>
        </p:nvGrpSpPr>
        <p:grpSpPr>
          <a:xfrm>
            <a:off x="609600" y="3777852"/>
            <a:ext cx="6649088" cy="369888"/>
            <a:chOff x="609600" y="930480"/>
            <a:chExt cx="6649088" cy="369888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53E8F68-3576-36F6-C26D-15505499F8EC}"/>
                </a:ext>
              </a:extLst>
            </p:cNvPr>
            <p:cNvSpPr txBox="1"/>
            <p:nvPr/>
          </p:nvSpPr>
          <p:spPr>
            <a:xfrm>
              <a:off x="609600" y="930480"/>
              <a:ext cx="3741737" cy="36988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b="1" dirty="0">
                  <a:solidFill>
                    <a:schemeClr val="bg1">
                      <a:lumMod val="95000"/>
                    </a:schemeClr>
                  </a:solidFill>
                </a:rPr>
                <a:t>PERALATAN</a:t>
              </a:r>
              <a:endParaRPr lang="en-AU" b="1" dirty="0">
                <a:solidFill>
                  <a:schemeClr val="bg1">
                    <a:lumMod val="95000"/>
                  </a:schemeClr>
                </a:solidFill>
                <a:latin typeface="+mn-lt"/>
              </a:endParaRPr>
            </a:p>
          </p:txBody>
        </p:sp>
        <p:sp>
          <p:nvSpPr>
            <p:cNvPr id="61" name="Chevron 60">
              <a:extLst>
                <a:ext uri="{FF2B5EF4-FFF2-40B4-BE49-F238E27FC236}">
                  <a16:creationId xmlns:a16="http://schemas.microsoft.com/office/drawing/2014/main" id="{86101228-2EB0-DA51-473F-5084CFA6DC6B}"/>
                </a:ext>
              </a:extLst>
            </p:cNvPr>
            <p:cNvSpPr/>
            <p:nvPr/>
          </p:nvSpPr>
          <p:spPr>
            <a:xfrm>
              <a:off x="4220527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62" name="Chevron 61">
              <a:extLst>
                <a:ext uri="{FF2B5EF4-FFF2-40B4-BE49-F238E27FC236}">
                  <a16:creationId xmlns:a16="http://schemas.microsoft.com/office/drawing/2014/main" id="{1C56CEAD-4A32-B203-E414-546699DB1658}"/>
                </a:ext>
              </a:extLst>
            </p:cNvPr>
            <p:cNvSpPr/>
            <p:nvPr/>
          </p:nvSpPr>
          <p:spPr>
            <a:xfrm>
              <a:off x="4432676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63" name="Chevron 62">
              <a:extLst>
                <a:ext uri="{FF2B5EF4-FFF2-40B4-BE49-F238E27FC236}">
                  <a16:creationId xmlns:a16="http://schemas.microsoft.com/office/drawing/2014/main" id="{954F7EEC-A737-5399-099A-05449CD3BF33}"/>
                </a:ext>
              </a:extLst>
            </p:cNvPr>
            <p:cNvSpPr/>
            <p:nvPr/>
          </p:nvSpPr>
          <p:spPr>
            <a:xfrm>
              <a:off x="4644825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448" name="Chevron 447">
              <a:extLst>
                <a:ext uri="{FF2B5EF4-FFF2-40B4-BE49-F238E27FC236}">
                  <a16:creationId xmlns:a16="http://schemas.microsoft.com/office/drawing/2014/main" id="{2348EEF8-404E-4962-3405-9FE25C2410BF}"/>
                </a:ext>
              </a:extLst>
            </p:cNvPr>
            <p:cNvSpPr/>
            <p:nvPr/>
          </p:nvSpPr>
          <p:spPr>
            <a:xfrm>
              <a:off x="4856974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449" name="Chevron 448">
              <a:extLst>
                <a:ext uri="{FF2B5EF4-FFF2-40B4-BE49-F238E27FC236}">
                  <a16:creationId xmlns:a16="http://schemas.microsoft.com/office/drawing/2014/main" id="{268CD3E2-F5F3-577E-6AF4-07B592D644DD}"/>
                </a:ext>
              </a:extLst>
            </p:cNvPr>
            <p:cNvSpPr/>
            <p:nvPr/>
          </p:nvSpPr>
          <p:spPr>
            <a:xfrm>
              <a:off x="5069123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450" name="Chevron 449">
              <a:extLst>
                <a:ext uri="{FF2B5EF4-FFF2-40B4-BE49-F238E27FC236}">
                  <a16:creationId xmlns:a16="http://schemas.microsoft.com/office/drawing/2014/main" id="{60561A84-E490-EA36-5A86-58EDF0AC6407}"/>
                </a:ext>
              </a:extLst>
            </p:cNvPr>
            <p:cNvSpPr/>
            <p:nvPr/>
          </p:nvSpPr>
          <p:spPr>
            <a:xfrm>
              <a:off x="5281272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451" name="Chevron 450">
              <a:extLst>
                <a:ext uri="{FF2B5EF4-FFF2-40B4-BE49-F238E27FC236}">
                  <a16:creationId xmlns:a16="http://schemas.microsoft.com/office/drawing/2014/main" id="{638EDA43-318D-73E7-F68B-CE3486131E5B}"/>
                </a:ext>
              </a:extLst>
            </p:cNvPr>
            <p:cNvSpPr/>
            <p:nvPr/>
          </p:nvSpPr>
          <p:spPr>
            <a:xfrm>
              <a:off x="5493421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452" name="Chevron 451">
              <a:extLst>
                <a:ext uri="{FF2B5EF4-FFF2-40B4-BE49-F238E27FC236}">
                  <a16:creationId xmlns:a16="http://schemas.microsoft.com/office/drawing/2014/main" id="{BFE9B9D9-CAFA-6C60-B28E-35D208178F90}"/>
                </a:ext>
              </a:extLst>
            </p:cNvPr>
            <p:cNvSpPr/>
            <p:nvPr/>
          </p:nvSpPr>
          <p:spPr>
            <a:xfrm>
              <a:off x="5705570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453" name="Chevron 452">
              <a:extLst>
                <a:ext uri="{FF2B5EF4-FFF2-40B4-BE49-F238E27FC236}">
                  <a16:creationId xmlns:a16="http://schemas.microsoft.com/office/drawing/2014/main" id="{6D6A5479-13C4-73D4-7835-CCFCBCA860A8}"/>
                </a:ext>
              </a:extLst>
            </p:cNvPr>
            <p:cNvSpPr/>
            <p:nvPr/>
          </p:nvSpPr>
          <p:spPr>
            <a:xfrm>
              <a:off x="5917719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454" name="Chevron 453">
              <a:extLst>
                <a:ext uri="{FF2B5EF4-FFF2-40B4-BE49-F238E27FC236}">
                  <a16:creationId xmlns:a16="http://schemas.microsoft.com/office/drawing/2014/main" id="{6614E81D-271B-227B-9392-54DBACA9AADA}"/>
                </a:ext>
              </a:extLst>
            </p:cNvPr>
            <p:cNvSpPr/>
            <p:nvPr/>
          </p:nvSpPr>
          <p:spPr>
            <a:xfrm>
              <a:off x="6129868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455" name="Chevron 454">
              <a:extLst>
                <a:ext uri="{FF2B5EF4-FFF2-40B4-BE49-F238E27FC236}">
                  <a16:creationId xmlns:a16="http://schemas.microsoft.com/office/drawing/2014/main" id="{31D43EF9-EF8E-EB76-4074-621FF628B871}"/>
                </a:ext>
              </a:extLst>
            </p:cNvPr>
            <p:cNvSpPr/>
            <p:nvPr/>
          </p:nvSpPr>
          <p:spPr>
            <a:xfrm>
              <a:off x="6342017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456" name="Chevron 455">
              <a:extLst>
                <a:ext uri="{FF2B5EF4-FFF2-40B4-BE49-F238E27FC236}">
                  <a16:creationId xmlns:a16="http://schemas.microsoft.com/office/drawing/2014/main" id="{631B8A2A-4A64-72AB-8175-387B16934758}"/>
                </a:ext>
              </a:extLst>
            </p:cNvPr>
            <p:cNvSpPr/>
            <p:nvPr/>
          </p:nvSpPr>
          <p:spPr>
            <a:xfrm>
              <a:off x="6554166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457" name="Chevron 456">
              <a:extLst>
                <a:ext uri="{FF2B5EF4-FFF2-40B4-BE49-F238E27FC236}">
                  <a16:creationId xmlns:a16="http://schemas.microsoft.com/office/drawing/2014/main" id="{5D8CB0B4-F235-1F15-4ACE-92E45BE00D96}"/>
                </a:ext>
              </a:extLst>
            </p:cNvPr>
            <p:cNvSpPr/>
            <p:nvPr/>
          </p:nvSpPr>
          <p:spPr>
            <a:xfrm>
              <a:off x="6766315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459" name="Chevron 458">
              <a:extLst>
                <a:ext uri="{FF2B5EF4-FFF2-40B4-BE49-F238E27FC236}">
                  <a16:creationId xmlns:a16="http://schemas.microsoft.com/office/drawing/2014/main" id="{A23E5FEA-7900-739D-4F5D-1EBB5D9776C6}"/>
                </a:ext>
              </a:extLst>
            </p:cNvPr>
            <p:cNvSpPr/>
            <p:nvPr/>
          </p:nvSpPr>
          <p:spPr>
            <a:xfrm>
              <a:off x="6978469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</p:grp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E18C5DF-4567-E31E-EAFE-5F5AC04BACDE}"/>
              </a:ext>
            </a:extLst>
          </p:cNvPr>
          <p:cNvSpPr/>
          <p:nvPr/>
        </p:nvSpPr>
        <p:spPr>
          <a:xfrm>
            <a:off x="7930652" y="4421694"/>
            <a:ext cx="1375580" cy="525177"/>
          </a:xfrm>
          <a:prstGeom prst="roundRect">
            <a:avLst/>
          </a:prstGeom>
          <a:solidFill>
            <a:srgbClr val="6C3C1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Pemerintah Pusat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5E02825-65B4-2C15-75F4-4F9175B03310}"/>
              </a:ext>
            </a:extLst>
          </p:cNvPr>
          <p:cNvSpPr/>
          <p:nvPr/>
        </p:nvSpPr>
        <p:spPr>
          <a:xfrm>
            <a:off x="9674136" y="4430095"/>
            <a:ext cx="1375580" cy="525177"/>
          </a:xfrm>
          <a:prstGeom prst="roundRect">
            <a:avLst/>
          </a:prstGeom>
          <a:solidFill>
            <a:srgbClr val="6C3C1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Asosiasi Pusat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F0166C2-1EFF-9CD5-77C6-5DF6C2599630}"/>
              </a:ext>
            </a:extLst>
          </p:cNvPr>
          <p:cNvSpPr/>
          <p:nvPr/>
        </p:nvSpPr>
        <p:spPr>
          <a:xfrm>
            <a:off x="9685711" y="5114587"/>
            <a:ext cx="1375580" cy="525177"/>
          </a:xfrm>
          <a:prstGeom prst="roundRect">
            <a:avLst/>
          </a:prstGeom>
          <a:solidFill>
            <a:srgbClr val="6C3C1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Asosiasi di Daerah</a:t>
            </a:r>
          </a:p>
        </p:txBody>
      </p:sp>
    </p:spTree>
    <p:extLst>
      <p:ext uri="{BB962C8B-B14F-4D97-AF65-F5344CB8AC3E}">
        <p14:creationId xmlns:p14="http://schemas.microsoft.com/office/powerpoint/2010/main" val="22052753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>
          <a:extLst>
            <a:ext uri="{FF2B5EF4-FFF2-40B4-BE49-F238E27FC236}">
              <a16:creationId xmlns:a16="http://schemas.microsoft.com/office/drawing/2014/main" id="{BE8A46FD-D39F-C18F-BE3F-2BA3563414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11">
            <a:extLst>
              <a:ext uri="{FF2B5EF4-FFF2-40B4-BE49-F238E27FC236}">
                <a16:creationId xmlns:a16="http://schemas.microsoft.com/office/drawing/2014/main" id="{FCF79D42-EF8C-7D4D-1740-EC7488903C16}"/>
              </a:ext>
            </a:extLst>
          </p:cNvPr>
          <p:cNvSpPr txBox="1"/>
          <p:nvPr/>
        </p:nvSpPr>
        <p:spPr>
          <a:xfrm>
            <a:off x="104775" y="295275"/>
            <a:ext cx="10229850" cy="428625"/>
          </a:xfrm>
          <a:prstGeom prst="rect">
            <a:avLst/>
          </a:prstGeom>
          <a:solidFill>
            <a:schemeClr val="bg2">
              <a:lumMod val="95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20300" rIns="0" bIns="0" anchor="t" anchorCtr="0">
            <a:noAutofit/>
          </a:bodyPr>
          <a:lstStyle/>
          <a:p>
            <a:pPr marL="3878793" marR="3874762" lvl="0" indent="0" algn="ctr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93" name="Google Shape;493;p11">
            <a:extLst>
              <a:ext uri="{FF2B5EF4-FFF2-40B4-BE49-F238E27FC236}">
                <a16:creationId xmlns:a16="http://schemas.microsoft.com/office/drawing/2014/main" id="{CF466B5F-D3D7-E24B-2D36-A7FF868ACB55}"/>
              </a:ext>
            </a:extLst>
          </p:cNvPr>
          <p:cNvSpPr txBox="1"/>
          <p:nvPr/>
        </p:nvSpPr>
        <p:spPr>
          <a:xfrm>
            <a:off x="609600" y="252248"/>
            <a:ext cx="7397578" cy="529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1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ISU 3: KAPASITAS BADAN USAHA</a:t>
            </a:r>
            <a:endParaRPr dirty="0"/>
          </a:p>
        </p:txBody>
      </p:sp>
      <p:sp>
        <p:nvSpPr>
          <p:cNvPr id="494" name="Google Shape;494;p11">
            <a:extLst>
              <a:ext uri="{FF2B5EF4-FFF2-40B4-BE49-F238E27FC236}">
                <a16:creationId xmlns:a16="http://schemas.microsoft.com/office/drawing/2014/main" id="{AA1645B4-55D5-B2C2-350B-D0CA1048F831}"/>
              </a:ext>
            </a:extLst>
          </p:cNvPr>
          <p:cNvSpPr/>
          <p:nvPr/>
        </p:nvSpPr>
        <p:spPr>
          <a:xfrm>
            <a:off x="10344150" y="199961"/>
            <a:ext cx="1871726" cy="7191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11">
            <a:extLst>
              <a:ext uri="{FF2B5EF4-FFF2-40B4-BE49-F238E27FC236}">
                <a16:creationId xmlns:a16="http://schemas.microsoft.com/office/drawing/2014/main" id="{8B0D5A8B-E746-9581-8E9E-F50F860BC0D9}"/>
              </a:ext>
            </a:extLst>
          </p:cNvPr>
          <p:cNvSpPr/>
          <p:nvPr/>
        </p:nvSpPr>
        <p:spPr>
          <a:xfrm>
            <a:off x="10448925" y="266700"/>
            <a:ext cx="1743075" cy="590550"/>
          </a:xfrm>
          <a:custGeom>
            <a:avLst/>
            <a:gdLst/>
            <a:ahLst/>
            <a:cxnLst/>
            <a:rect l="l" t="t" r="r" b="b"/>
            <a:pathLst>
              <a:path w="1743075" h="590550" extrusionOk="0">
                <a:moveTo>
                  <a:pt x="0" y="295275"/>
                </a:moveTo>
                <a:lnTo>
                  <a:pt x="978" y="319491"/>
                </a:lnTo>
                <a:lnTo>
                  <a:pt x="3864" y="343168"/>
                </a:lnTo>
                <a:lnTo>
                  <a:pt x="15054" y="388601"/>
                </a:lnTo>
                <a:lnTo>
                  <a:pt x="32959" y="430967"/>
                </a:lnTo>
                <a:lnTo>
                  <a:pt x="56973" y="469657"/>
                </a:lnTo>
                <a:lnTo>
                  <a:pt x="86486" y="504063"/>
                </a:lnTo>
                <a:lnTo>
                  <a:pt x="120892" y="533576"/>
                </a:lnTo>
                <a:lnTo>
                  <a:pt x="159582" y="557590"/>
                </a:lnTo>
                <a:lnTo>
                  <a:pt x="201948" y="575495"/>
                </a:lnTo>
                <a:lnTo>
                  <a:pt x="247381" y="586685"/>
                </a:lnTo>
                <a:lnTo>
                  <a:pt x="295275" y="590550"/>
                </a:lnTo>
                <a:lnTo>
                  <a:pt x="1743075" y="590550"/>
                </a:lnTo>
                <a:lnTo>
                  <a:pt x="1743075" y="0"/>
                </a:lnTo>
                <a:lnTo>
                  <a:pt x="295275" y="0"/>
                </a:lnTo>
                <a:lnTo>
                  <a:pt x="247381" y="3864"/>
                </a:lnTo>
                <a:lnTo>
                  <a:pt x="201948" y="15054"/>
                </a:lnTo>
                <a:lnTo>
                  <a:pt x="159582" y="32959"/>
                </a:lnTo>
                <a:lnTo>
                  <a:pt x="120892" y="56973"/>
                </a:lnTo>
                <a:lnTo>
                  <a:pt x="86486" y="86487"/>
                </a:lnTo>
                <a:lnTo>
                  <a:pt x="56973" y="120892"/>
                </a:lnTo>
                <a:lnTo>
                  <a:pt x="32959" y="159582"/>
                </a:lnTo>
                <a:lnTo>
                  <a:pt x="15054" y="201948"/>
                </a:lnTo>
                <a:lnTo>
                  <a:pt x="3864" y="247381"/>
                </a:lnTo>
                <a:lnTo>
                  <a:pt x="978" y="271058"/>
                </a:lnTo>
                <a:lnTo>
                  <a:pt x="0" y="295275"/>
                </a:lnTo>
                <a:close/>
              </a:path>
            </a:pathLst>
          </a:custGeom>
          <a:solidFill>
            <a:srgbClr val="FFFFFF">
              <a:alpha val="8549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11">
            <a:extLst>
              <a:ext uri="{FF2B5EF4-FFF2-40B4-BE49-F238E27FC236}">
                <a16:creationId xmlns:a16="http://schemas.microsoft.com/office/drawing/2014/main" id="{1F846BB8-91AE-C4D0-3B71-2F4BC3F57EE7}"/>
              </a:ext>
            </a:extLst>
          </p:cNvPr>
          <p:cNvSpPr/>
          <p:nvPr/>
        </p:nvSpPr>
        <p:spPr>
          <a:xfrm>
            <a:off x="10610850" y="314325"/>
            <a:ext cx="1581150" cy="51435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1871C4F-1BB5-F849-1566-1D0ECD291904}"/>
              </a:ext>
            </a:extLst>
          </p:cNvPr>
          <p:cNvGrpSpPr/>
          <p:nvPr/>
        </p:nvGrpSpPr>
        <p:grpSpPr>
          <a:xfrm>
            <a:off x="9547865" y="81234"/>
            <a:ext cx="3235010" cy="782036"/>
            <a:chOff x="9547865" y="81234"/>
            <a:chExt cx="3235010" cy="782036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F2AA2D59-F247-5B0D-FE6F-1935EF76C59C}"/>
                </a:ext>
              </a:extLst>
            </p:cNvPr>
            <p:cNvSpPr/>
            <p:nvPr/>
          </p:nvSpPr>
          <p:spPr>
            <a:xfrm>
              <a:off x="9547865" y="81234"/>
              <a:ext cx="3235010" cy="782036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4" name="Picture 3" descr="A blue letter u on a black background&#10;&#10;Description automatically generated">
              <a:extLst>
                <a:ext uri="{FF2B5EF4-FFF2-40B4-BE49-F238E27FC236}">
                  <a16:creationId xmlns:a16="http://schemas.microsoft.com/office/drawing/2014/main" id="{F1EAF946-004C-F140-F6D6-2CF88686B9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3213" y="224624"/>
              <a:ext cx="2445877" cy="495255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2F11C28-77A5-93E2-A956-6B214F0CCF25}"/>
              </a:ext>
            </a:extLst>
          </p:cNvPr>
          <p:cNvSpPr txBox="1"/>
          <p:nvPr/>
        </p:nvSpPr>
        <p:spPr>
          <a:xfrm>
            <a:off x="7585587" y="930480"/>
            <a:ext cx="3741737" cy="36988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PENGAMPU PERAN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5102F29-1755-0EB7-2520-9F39579271BE}"/>
              </a:ext>
            </a:extLst>
          </p:cNvPr>
          <p:cNvSpPr/>
          <p:nvPr/>
        </p:nvSpPr>
        <p:spPr>
          <a:xfrm>
            <a:off x="7930652" y="1539598"/>
            <a:ext cx="1375580" cy="525177"/>
          </a:xfrm>
          <a:prstGeom prst="roundRect">
            <a:avLst/>
          </a:prstGeom>
          <a:solidFill>
            <a:srgbClr val="6C3C1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Pemerintah Pusat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431919-A69A-CC1C-E9A4-AF7CBB11FC35}"/>
              </a:ext>
            </a:extLst>
          </p:cNvPr>
          <p:cNvSpPr txBox="1"/>
          <p:nvPr/>
        </p:nvSpPr>
        <p:spPr>
          <a:xfrm>
            <a:off x="609600" y="1533832"/>
            <a:ext cx="6489290" cy="212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id-ID" dirty="0"/>
              <a:t>Pengaturan </a:t>
            </a:r>
            <a:r>
              <a:rPr lang="id-ID" b="1" dirty="0"/>
              <a:t>Struktur Klasifikasi dan </a:t>
            </a:r>
            <a:r>
              <a:rPr lang="id-ID" b="1" dirty="0" err="1"/>
              <a:t>Subklasifikasi</a:t>
            </a:r>
            <a:r>
              <a:rPr lang="id-ID" b="1" dirty="0"/>
              <a:t> termasuk Spesialis </a:t>
            </a:r>
            <a:r>
              <a:rPr lang="id-ID" dirty="0" err="1"/>
              <a:t>Eksisting</a:t>
            </a:r>
            <a:r>
              <a:rPr lang="id-ID" dirty="0"/>
              <a:t> sudah sesuai untuk </a:t>
            </a:r>
            <a:r>
              <a:rPr lang="id-ID" dirty="0" err="1"/>
              <a:t>subklasifikasi</a:t>
            </a:r>
            <a:r>
              <a:rPr lang="id-ID" dirty="0"/>
              <a:t> yang dimiliki?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id-ID" dirty="0"/>
              <a:t>Kebutuhan apa yang paling diinginkan agar disesuaikan dalam peraturan perundang-undangan? </a:t>
            </a:r>
            <a:r>
              <a:rPr lang="id-ID" dirty="0" err="1"/>
              <a:t>dll</a:t>
            </a:r>
            <a:endParaRPr lang="id-ID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EB2E9D7-5517-AE8D-59EA-21C8F1AAC390}"/>
              </a:ext>
            </a:extLst>
          </p:cNvPr>
          <p:cNvGrpSpPr/>
          <p:nvPr/>
        </p:nvGrpSpPr>
        <p:grpSpPr>
          <a:xfrm>
            <a:off x="609600" y="930480"/>
            <a:ext cx="6649088" cy="369888"/>
            <a:chOff x="609600" y="930480"/>
            <a:chExt cx="6649088" cy="36988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7648FCE-607E-DD5B-A9ED-24CCB520026D}"/>
                </a:ext>
              </a:extLst>
            </p:cNvPr>
            <p:cNvSpPr txBox="1"/>
            <p:nvPr/>
          </p:nvSpPr>
          <p:spPr>
            <a:xfrm>
              <a:off x="609600" y="930480"/>
              <a:ext cx="3741737" cy="36988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b="1" dirty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SUBKLASIFIKASI</a:t>
              </a:r>
            </a:p>
          </p:txBody>
        </p:sp>
        <p:sp>
          <p:nvSpPr>
            <p:cNvPr id="11" name="Chevron 10">
              <a:extLst>
                <a:ext uri="{FF2B5EF4-FFF2-40B4-BE49-F238E27FC236}">
                  <a16:creationId xmlns:a16="http://schemas.microsoft.com/office/drawing/2014/main" id="{1A78D9B8-F200-AFB2-008E-1B1FDB034D4B}"/>
                </a:ext>
              </a:extLst>
            </p:cNvPr>
            <p:cNvSpPr/>
            <p:nvPr/>
          </p:nvSpPr>
          <p:spPr>
            <a:xfrm>
              <a:off x="4220527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12" name="Chevron 11">
              <a:extLst>
                <a:ext uri="{FF2B5EF4-FFF2-40B4-BE49-F238E27FC236}">
                  <a16:creationId xmlns:a16="http://schemas.microsoft.com/office/drawing/2014/main" id="{A9C99E32-66EC-1649-D278-04C6898B28E7}"/>
                </a:ext>
              </a:extLst>
            </p:cNvPr>
            <p:cNvSpPr/>
            <p:nvPr/>
          </p:nvSpPr>
          <p:spPr>
            <a:xfrm>
              <a:off x="4432676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14" name="Chevron 13">
              <a:extLst>
                <a:ext uri="{FF2B5EF4-FFF2-40B4-BE49-F238E27FC236}">
                  <a16:creationId xmlns:a16="http://schemas.microsoft.com/office/drawing/2014/main" id="{B4041D7F-B865-378A-E7F6-4AF3ACC7446C}"/>
                </a:ext>
              </a:extLst>
            </p:cNvPr>
            <p:cNvSpPr/>
            <p:nvPr/>
          </p:nvSpPr>
          <p:spPr>
            <a:xfrm>
              <a:off x="4644825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15" name="Chevron 14">
              <a:extLst>
                <a:ext uri="{FF2B5EF4-FFF2-40B4-BE49-F238E27FC236}">
                  <a16:creationId xmlns:a16="http://schemas.microsoft.com/office/drawing/2014/main" id="{34E79A08-A274-C3A4-072C-65F5576EDC9C}"/>
                </a:ext>
              </a:extLst>
            </p:cNvPr>
            <p:cNvSpPr/>
            <p:nvPr/>
          </p:nvSpPr>
          <p:spPr>
            <a:xfrm>
              <a:off x="4856974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16" name="Chevron 15">
              <a:extLst>
                <a:ext uri="{FF2B5EF4-FFF2-40B4-BE49-F238E27FC236}">
                  <a16:creationId xmlns:a16="http://schemas.microsoft.com/office/drawing/2014/main" id="{0288F0C2-E740-E6CE-F742-F63D73022B3A}"/>
                </a:ext>
              </a:extLst>
            </p:cNvPr>
            <p:cNvSpPr/>
            <p:nvPr/>
          </p:nvSpPr>
          <p:spPr>
            <a:xfrm>
              <a:off x="5069123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17" name="Chevron 16">
              <a:extLst>
                <a:ext uri="{FF2B5EF4-FFF2-40B4-BE49-F238E27FC236}">
                  <a16:creationId xmlns:a16="http://schemas.microsoft.com/office/drawing/2014/main" id="{F65A7C1D-F7DF-E6D4-4F1E-629CCD01340C}"/>
                </a:ext>
              </a:extLst>
            </p:cNvPr>
            <p:cNvSpPr/>
            <p:nvPr/>
          </p:nvSpPr>
          <p:spPr>
            <a:xfrm>
              <a:off x="5281272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18" name="Chevron 17">
              <a:extLst>
                <a:ext uri="{FF2B5EF4-FFF2-40B4-BE49-F238E27FC236}">
                  <a16:creationId xmlns:a16="http://schemas.microsoft.com/office/drawing/2014/main" id="{F5B9A5EC-5051-B08A-13B5-656CAC7B6BC6}"/>
                </a:ext>
              </a:extLst>
            </p:cNvPr>
            <p:cNvSpPr/>
            <p:nvPr/>
          </p:nvSpPr>
          <p:spPr>
            <a:xfrm>
              <a:off x="5493421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19" name="Chevron 18">
              <a:extLst>
                <a:ext uri="{FF2B5EF4-FFF2-40B4-BE49-F238E27FC236}">
                  <a16:creationId xmlns:a16="http://schemas.microsoft.com/office/drawing/2014/main" id="{AD8336F3-D038-0289-5442-51D79F787A82}"/>
                </a:ext>
              </a:extLst>
            </p:cNvPr>
            <p:cNvSpPr/>
            <p:nvPr/>
          </p:nvSpPr>
          <p:spPr>
            <a:xfrm>
              <a:off x="5705570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20" name="Chevron 19">
              <a:extLst>
                <a:ext uri="{FF2B5EF4-FFF2-40B4-BE49-F238E27FC236}">
                  <a16:creationId xmlns:a16="http://schemas.microsoft.com/office/drawing/2014/main" id="{78ED305E-0A67-F8BC-F06A-6638D000C661}"/>
                </a:ext>
              </a:extLst>
            </p:cNvPr>
            <p:cNvSpPr/>
            <p:nvPr/>
          </p:nvSpPr>
          <p:spPr>
            <a:xfrm>
              <a:off x="5917719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21" name="Chevron 20">
              <a:extLst>
                <a:ext uri="{FF2B5EF4-FFF2-40B4-BE49-F238E27FC236}">
                  <a16:creationId xmlns:a16="http://schemas.microsoft.com/office/drawing/2014/main" id="{DF8EE23B-09E6-3BC2-F537-682D2D9996A0}"/>
                </a:ext>
              </a:extLst>
            </p:cNvPr>
            <p:cNvSpPr/>
            <p:nvPr/>
          </p:nvSpPr>
          <p:spPr>
            <a:xfrm>
              <a:off x="6129868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22" name="Chevron 21">
              <a:extLst>
                <a:ext uri="{FF2B5EF4-FFF2-40B4-BE49-F238E27FC236}">
                  <a16:creationId xmlns:a16="http://schemas.microsoft.com/office/drawing/2014/main" id="{32FFC4EA-8A31-5B9C-D4F5-4BDB6AFF9A83}"/>
                </a:ext>
              </a:extLst>
            </p:cNvPr>
            <p:cNvSpPr/>
            <p:nvPr/>
          </p:nvSpPr>
          <p:spPr>
            <a:xfrm>
              <a:off x="6342017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24" name="Chevron 23">
              <a:extLst>
                <a:ext uri="{FF2B5EF4-FFF2-40B4-BE49-F238E27FC236}">
                  <a16:creationId xmlns:a16="http://schemas.microsoft.com/office/drawing/2014/main" id="{644262ED-3AB4-2024-AD53-C47307AAA2F9}"/>
                </a:ext>
              </a:extLst>
            </p:cNvPr>
            <p:cNvSpPr/>
            <p:nvPr/>
          </p:nvSpPr>
          <p:spPr>
            <a:xfrm>
              <a:off x="6554166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25" name="Chevron 24">
              <a:extLst>
                <a:ext uri="{FF2B5EF4-FFF2-40B4-BE49-F238E27FC236}">
                  <a16:creationId xmlns:a16="http://schemas.microsoft.com/office/drawing/2014/main" id="{B857E891-AD52-05C9-E94B-F677829DCF7C}"/>
                </a:ext>
              </a:extLst>
            </p:cNvPr>
            <p:cNvSpPr/>
            <p:nvPr/>
          </p:nvSpPr>
          <p:spPr>
            <a:xfrm>
              <a:off x="6766315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36" name="Chevron 35">
              <a:extLst>
                <a:ext uri="{FF2B5EF4-FFF2-40B4-BE49-F238E27FC236}">
                  <a16:creationId xmlns:a16="http://schemas.microsoft.com/office/drawing/2014/main" id="{1D984C69-82C6-56D6-6417-EDC353DC6C88}"/>
                </a:ext>
              </a:extLst>
            </p:cNvPr>
            <p:cNvSpPr/>
            <p:nvPr/>
          </p:nvSpPr>
          <p:spPr>
            <a:xfrm>
              <a:off x="6978469" y="935705"/>
              <a:ext cx="280219" cy="35396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</p:grp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7DA5116F-FA95-33EE-22CC-65DE8A0699FC}"/>
              </a:ext>
            </a:extLst>
          </p:cNvPr>
          <p:cNvSpPr/>
          <p:nvPr/>
        </p:nvSpPr>
        <p:spPr>
          <a:xfrm>
            <a:off x="9674136" y="1547999"/>
            <a:ext cx="1375580" cy="525177"/>
          </a:xfrm>
          <a:prstGeom prst="roundRect">
            <a:avLst/>
          </a:prstGeom>
          <a:solidFill>
            <a:srgbClr val="6C3C1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Asosiasi Pusat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346F247B-C235-9D06-B347-4AF51892D67E}"/>
              </a:ext>
            </a:extLst>
          </p:cNvPr>
          <p:cNvSpPr/>
          <p:nvPr/>
        </p:nvSpPr>
        <p:spPr>
          <a:xfrm>
            <a:off x="9685711" y="2232491"/>
            <a:ext cx="1375580" cy="525177"/>
          </a:xfrm>
          <a:prstGeom prst="roundRect">
            <a:avLst/>
          </a:prstGeom>
          <a:solidFill>
            <a:srgbClr val="6C3C1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Asosiasi di Daerah</a:t>
            </a:r>
          </a:p>
        </p:txBody>
      </p:sp>
    </p:spTree>
    <p:extLst>
      <p:ext uri="{BB962C8B-B14F-4D97-AF65-F5344CB8AC3E}">
        <p14:creationId xmlns:p14="http://schemas.microsoft.com/office/powerpoint/2010/main" val="3123319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D39014-EA9B-6D99-9B26-25C140220E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C72187-2BE5-F486-94EB-96F9A31D4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5A0E4C-AEED-4EAC-B96D-5DCBA748C5AA}" type="slidenum">
              <a:rPr lang="en-ID" smtClean="0"/>
              <a:pPr/>
              <a:t>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41A41B-BEB9-B6A2-460A-17572232B4A9}"/>
              </a:ext>
            </a:extLst>
          </p:cNvPr>
          <p:cNvSpPr txBox="1"/>
          <p:nvPr/>
        </p:nvSpPr>
        <p:spPr>
          <a:xfrm>
            <a:off x="-1003299" y="-994460"/>
            <a:ext cx="9169400" cy="9202519"/>
          </a:xfrm>
          <a:prstGeom prst="rect">
            <a:avLst/>
          </a:prstGeom>
          <a:noFill/>
        </p:spPr>
        <p:txBody>
          <a:bodyPr wrap="square" lIns="0" tIns="0" rIns="0" rtlCol="0" anchor="ctr">
            <a:spAutoFit/>
          </a:bodyPr>
          <a:lstStyle/>
          <a:p>
            <a:r>
              <a:rPr lang="id-ID" sz="59500" b="1" dirty="0">
                <a:blipFill dpi="0" rotWithShape="1">
                  <a:blip r:embed="rId2">
                    <a:alphaModFix amt="32000"/>
                  </a:blip>
                  <a:srcRect/>
                  <a:stretch>
                    <a:fillRect/>
                  </a:stretch>
                </a:blipFill>
                <a:latin typeface="Impact" panose="020B0806030902050204" pitchFamily="34" charset="0"/>
                <a:ea typeface="Hiragino Kaku Gothic StdN W8" panose="020B0800000000000000" pitchFamily="34" charset="-128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09693E-5900-134A-7E67-05B673E7A51A}"/>
              </a:ext>
            </a:extLst>
          </p:cNvPr>
          <p:cNvSpPr/>
          <p:nvPr/>
        </p:nvSpPr>
        <p:spPr>
          <a:xfrm>
            <a:off x="5226050" y="1228483"/>
            <a:ext cx="6965949" cy="252035"/>
          </a:xfrm>
          <a:prstGeom prst="rect">
            <a:avLst/>
          </a:prstGeom>
          <a:solidFill>
            <a:srgbClr val="1E3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6BD761-D2C7-6090-1721-346955201758}"/>
              </a:ext>
            </a:extLst>
          </p:cNvPr>
          <p:cNvSpPr txBox="1"/>
          <p:nvPr/>
        </p:nvSpPr>
        <p:spPr>
          <a:xfrm>
            <a:off x="6111433" y="1682109"/>
            <a:ext cx="5672580" cy="252376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lvl="0">
              <a:defRPr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PENGATURAN USAHA</a:t>
            </a:r>
          </a:p>
          <a:p>
            <a:pPr lvl="0">
              <a:defRPr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JASA KONSTRUKSI</a:t>
            </a:r>
          </a:p>
          <a:p>
            <a:pPr lvl="0">
              <a:defRPr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(PERIZINAN BERUSAHA)</a:t>
            </a:r>
          </a:p>
          <a:p>
            <a:pPr lvl="0">
              <a:defRPr/>
            </a:pPr>
            <a:endParaRPr lang="en-US" sz="2800" b="1" dirty="0">
              <a:solidFill>
                <a:schemeClr val="accent1">
                  <a:lumMod val="50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lvl="0">
              <a:defRPr/>
            </a:pP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Berdasarkan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PP 28/2025</a:t>
            </a:r>
          </a:p>
        </p:txBody>
      </p:sp>
      <p:pic>
        <p:nvPicPr>
          <p:cNvPr id="10" name="Picture 9" descr="Text, logo&#10;&#10;Description automatically generated">
            <a:extLst>
              <a:ext uri="{FF2B5EF4-FFF2-40B4-BE49-F238E27FC236}">
                <a16:creationId xmlns:a16="http://schemas.microsoft.com/office/drawing/2014/main" id="{16F893C7-E8E8-A446-C5D0-AA0042727CD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207" y="5857175"/>
            <a:ext cx="2305163" cy="876866"/>
          </a:xfrm>
          <a:prstGeom prst="rect">
            <a:avLst/>
          </a:prstGeom>
        </p:spPr>
      </p:pic>
      <p:pic>
        <p:nvPicPr>
          <p:cNvPr id="3" name="Picture 2" descr="A blue and yellow logo&#10;&#10;Description automatically generated">
            <a:extLst>
              <a:ext uri="{FF2B5EF4-FFF2-40B4-BE49-F238E27FC236}">
                <a16:creationId xmlns:a16="http://schemas.microsoft.com/office/drawing/2014/main" id="{0504FCD8-1CFF-93C7-92D3-3D14360672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500" y="5504397"/>
            <a:ext cx="1270000" cy="70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3675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1791D6-7D7D-FC12-0495-D61B3BA20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5A0E4C-AEED-4EAC-B96D-5DCBA748C5AA}" type="slidenum">
              <a:rPr lang="en-ID" smtClean="0"/>
              <a:pPr/>
              <a:t>20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4AE7AE-5783-4D17-340B-136DC8E1D780}"/>
              </a:ext>
            </a:extLst>
          </p:cNvPr>
          <p:cNvSpPr txBox="1"/>
          <p:nvPr/>
        </p:nvSpPr>
        <p:spPr>
          <a:xfrm>
            <a:off x="-1003299" y="-994460"/>
            <a:ext cx="9169400" cy="9202519"/>
          </a:xfrm>
          <a:prstGeom prst="rect">
            <a:avLst/>
          </a:prstGeom>
          <a:noFill/>
        </p:spPr>
        <p:txBody>
          <a:bodyPr wrap="square" lIns="0" tIns="0" rIns="0" rtlCol="0" anchor="ctr">
            <a:spAutoFit/>
          </a:bodyPr>
          <a:lstStyle/>
          <a:p>
            <a:r>
              <a:rPr lang="id-ID" sz="59500" b="1" dirty="0">
                <a:blipFill dpi="0" rotWithShape="1">
                  <a:blip r:embed="rId2">
                    <a:alphaModFix amt="32000"/>
                  </a:blip>
                  <a:srcRect/>
                  <a:stretch>
                    <a:fillRect/>
                  </a:stretch>
                </a:blipFill>
                <a:latin typeface="Impact" panose="020B0806030902050204" pitchFamily="34" charset="0"/>
                <a:ea typeface="Hiragino Kaku Gothic StdN W8" panose="020B0800000000000000" pitchFamily="34" charset="-128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C55671-5DDB-EEE4-92AC-61E7BA6585F3}"/>
              </a:ext>
            </a:extLst>
          </p:cNvPr>
          <p:cNvSpPr/>
          <p:nvPr/>
        </p:nvSpPr>
        <p:spPr>
          <a:xfrm>
            <a:off x="5226050" y="1228483"/>
            <a:ext cx="6965949" cy="252035"/>
          </a:xfrm>
          <a:prstGeom prst="rect">
            <a:avLst/>
          </a:prstGeom>
          <a:solidFill>
            <a:srgbClr val="1E3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4C30AD-FC66-8EA5-30E1-8BFD79017C33}"/>
              </a:ext>
            </a:extLst>
          </p:cNvPr>
          <p:cNvSpPr txBox="1"/>
          <p:nvPr/>
        </p:nvSpPr>
        <p:spPr>
          <a:xfrm>
            <a:off x="5903913" y="2321004"/>
            <a:ext cx="5880100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lvl="0">
              <a:defRPr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UJI PERSEPSI</a:t>
            </a:r>
          </a:p>
        </p:txBody>
      </p:sp>
      <p:pic>
        <p:nvPicPr>
          <p:cNvPr id="10" name="Picture 9" descr="Text, logo&#10;&#10;Description automatically generated">
            <a:extLst>
              <a:ext uri="{FF2B5EF4-FFF2-40B4-BE49-F238E27FC236}">
                <a16:creationId xmlns:a16="http://schemas.microsoft.com/office/drawing/2014/main" id="{98F27504-C8FF-E7B3-C944-4B80D9C727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207" y="5857175"/>
            <a:ext cx="2305163" cy="876866"/>
          </a:xfrm>
          <a:prstGeom prst="rect">
            <a:avLst/>
          </a:prstGeom>
        </p:spPr>
      </p:pic>
      <p:pic>
        <p:nvPicPr>
          <p:cNvPr id="3" name="Picture 2" descr="A blue and yellow logo&#10;&#10;Description automatically generated">
            <a:extLst>
              <a:ext uri="{FF2B5EF4-FFF2-40B4-BE49-F238E27FC236}">
                <a16:creationId xmlns:a16="http://schemas.microsoft.com/office/drawing/2014/main" id="{63C75407-BCC6-27F0-7131-33297FF7FE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500" y="5504397"/>
            <a:ext cx="1270000" cy="70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3752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>
          <a:extLst>
            <a:ext uri="{FF2B5EF4-FFF2-40B4-BE49-F238E27FC236}">
              <a16:creationId xmlns:a16="http://schemas.microsoft.com/office/drawing/2014/main" id="{2FF8DF83-D0D1-8D5E-5281-B86B46F7A4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11">
            <a:extLst>
              <a:ext uri="{FF2B5EF4-FFF2-40B4-BE49-F238E27FC236}">
                <a16:creationId xmlns:a16="http://schemas.microsoft.com/office/drawing/2014/main" id="{0483770E-F6C1-788E-F4D0-D244BA6BA188}"/>
              </a:ext>
            </a:extLst>
          </p:cNvPr>
          <p:cNvSpPr txBox="1"/>
          <p:nvPr/>
        </p:nvSpPr>
        <p:spPr>
          <a:xfrm>
            <a:off x="104775" y="295275"/>
            <a:ext cx="10229850" cy="428625"/>
          </a:xfrm>
          <a:prstGeom prst="rect">
            <a:avLst/>
          </a:prstGeom>
          <a:solidFill>
            <a:schemeClr val="bg2">
              <a:lumMod val="95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20300" rIns="0" bIns="0" anchor="t" anchorCtr="0">
            <a:noAutofit/>
          </a:bodyPr>
          <a:lstStyle/>
          <a:p>
            <a:pPr marL="3878793" marR="3874762" lvl="0" indent="0" algn="ctr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93" name="Google Shape;493;p11">
            <a:extLst>
              <a:ext uri="{FF2B5EF4-FFF2-40B4-BE49-F238E27FC236}">
                <a16:creationId xmlns:a16="http://schemas.microsoft.com/office/drawing/2014/main" id="{280A5E07-D508-A687-72FE-04E783E08B2D}"/>
              </a:ext>
            </a:extLst>
          </p:cNvPr>
          <p:cNvSpPr txBox="1"/>
          <p:nvPr/>
        </p:nvSpPr>
        <p:spPr>
          <a:xfrm>
            <a:off x="609600" y="252248"/>
            <a:ext cx="739757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1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BAGAIMANA PENDAPAT ANDA, TERKAIT:</a:t>
            </a:r>
            <a:endParaRPr dirty="0"/>
          </a:p>
        </p:txBody>
      </p:sp>
      <p:sp>
        <p:nvSpPr>
          <p:cNvPr id="494" name="Google Shape;494;p11">
            <a:extLst>
              <a:ext uri="{FF2B5EF4-FFF2-40B4-BE49-F238E27FC236}">
                <a16:creationId xmlns:a16="http://schemas.microsoft.com/office/drawing/2014/main" id="{232517BA-9FD5-756B-B4E2-0578466CAB9F}"/>
              </a:ext>
            </a:extLst>
          </p:cNvPr>
          <p:cNvSpPr/>
          <p:nvPr/>
        </p:nvSpPr>
        <p:spPr>
          <a:xfrm>
            <a:off x="10344150" y="199961"/>
            <a:ext cx="1871726" cy="7191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11">
            <a:extLst>
              <a:ext uri="{FF2B5EF4-FFF2-40B4-BE49-F238E27FC236}">
                <a16:creationId xmlns:a16="http://schemas.microsoft.com/office/drawing/2014/main" id="{3A05AD1C-71A1-FF39-8E6E-4B001B6FE333}"/>
              </a:ext>
            </a:extLst>
          </p:cNvPr>
          <p:cNvSpPr/>
          <p:nvPr/>
        </p:nvSpPr>
        <p:spPr>
          <a:xfrm>
            <a:off x="10448925" y="266700"/>
            <a:ext cx="1743075" cy="590550"/>
          </a:xfrm>
          <a:custGeom>
            <a:avLst/>
            <a:gdLst/>
            <a:ahLst/>
            <a:cxnLst/>
            <a:rect l="l" t="t" r="r" b="b"/>
            <a:pathLst>
              <a:path w="1743075" h="590550" extrusionOk="0">
                <a:moveTo>
                  <a:pt x="0" y="295275"/>
                </a:moveTo>
                <a:lnTo>
                  <a:pt x="978" y="319491"/>
                </a:lnTo>
                <a:lnTo>
                  <a:pt x="3864" y="343168"/>
                </a:lnTo>
                <a:lnTo>
                  <a:pt x="15054" y="388601"/>
                </a:lnTo>
                <a:lnTo>
                  <a:pt x="32959" y="430967"/>
                </a:lnTo>
                <a:lnTo>
                  <a:pt x="56973" y="469657"/>
                </a:lnTo>
                <a:lnTo>
                  <a:pt x="86486" y="504063"/>
                </a:lnTo>
                <a:lnTo>
                  <a:pt x="120892" y="533576"/>
                </a:lnTo>
                <a:lnTo>
                  <a:pt x="159582" y="557590"/>
                </a:lnTo>
                <a:lnTo>
                  <a:pt x="201948" y="575495"/>
                </a:lnTo>
                <a:lnTo>
                  <a:pt x="247381" y="586685"/>
                </a:lnTo>
                <a:lnTo>
                  <a:pt x="295275" y="590550"/>
                </a:lnTo>
                <a:lnTo>
                  <a:pt x="1743075" y="590550"/>
                </a:lnTo>
                <a:lnTo>
                  <a:pt x="1743075" y="0"/>
                </a:lnTo>
                <a:lnTo>
                  <a:pt x="295275" y="0"/>
                </a:lnTo>
                <a:lnTo>
                  <a:pt x="247381" y="3864"/>
                </a:lnTo>
                <a:lnTo>
                  <a:pt x="201948" y="15054"/>
                </a:lnTo>
                <a:lnTo>
                  <a:pt x="159582" y="32959"/>
                </a:lnTo>
                <a:lnTo>
                  <a:pt x="120892" y="56973"/>
                </a:lnTo>
                <a:lnTo>
                  <a:pt x="86486" y="86487"/>
                </a:lnTo>
                <a:lnTo>
                  <a:pt x="56973" y="120892"/>
                </a:lnTo>
                <a:lnTo>
                  <a:pt x="32959" y="159582"/>
                </a:lnTo>
                <a:lnTo>
                  <a:pt x="15054" y="201948"/>
                </a:lnTo>
                <a:lnTo>
                  <a:pt x="3864" y="247381"/>
                </a:lnTo>
                <a:lnTo>
                  <a:pt x="978" y="271058"/>
                </a:lnTo>
                <a:lnTo>
                  <a:pt x="0" y="295275"/>
                </a:lnTo>
                <a:close/>
              </a:path>
            </a:pathLst>
          </a:custGeom>
          <a:solidFill>
            <a:srgbClr val="FFFFFF">
              <a:alpha val="8549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11">
            <a:extLst>
              <a:ext uri="{FF2B5EF4-FFF2-40B4-BE49-F238E27FC236}">
                <a16:creationId xmlns:a16="http://schemas.microsoft.com/office/drawing/2014/main" id="{FC7CB935-7F67-7A2B-5842-CCF132B7BE62}"/>
              </a:ext>
            </a:extLst>
          </p:cNvPr>
          <p:cNvSpPr/>
          <p:nvPr/>
        </p:nvSpPr>
        <p:spPr>
          <a:xfrm>
            <a:off x="10610850" y="314325"/>
            <a:ext cx="1581150" cy="51435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D171F28-8DE0-ED61-3A24-566192E833D7}"/>
              </a:ext>
            </a:extLst>
          </p:cNvPr>
          <p:cNvGrpSpPr/>
          <p:nvPr/>
        </p:nvGrpSpPr>
        <p:grpSpPr>
          <a:xfrm>
            <a:off x="9547865" y="81234"/>
            <a:ext cx="3235010" cy="782036"/>
            <a:chOff x="9547865" y="81234"/>
            <a:chExt cx="3235010" cy="782036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B6EE09CB-8CA2-C600-9E41-B53EE848FC4D}"/>
                </a:ext>
              </a:extLst>
            </p:cNvPr>
            <p:cNvSpPr/>
            <p:nvPr/>
          </p:nvSpPr>
          <p:spPr>
            <a:xfrm>
              <a:off x="9547865" y="81234"/>
              <a:ext cx="3235010" cy="782036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4" name="Picture 3" descr="A blue letter u on a black background&#10;&#10;Description automatically generated">
              <a:extLst>
                <a:ext uri="{FF2B5EF4-FFF2-40B4-BE49-F238E27FC236}">
                  <a16:creationId xmlns:a16="http://schemas.microsoft.com/office/drawing/2014/main" id="{C70FC9EC-2C6B-BC23-A1B9-A32C5D32D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3213" y="224624"/>
              <a:ext cx="2445877" cy="495255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DB9D48C-A30F-64AE-7616-8E97B51F94BD}"/>
              </a:ext>
            </a:extLst>
          </p:cNvPr>
          <p:cNvSpPr txBox="1"/>
          <p:nvPr/>
        </p:nvSpPr>
        <p:spPr>
          <a:xfrm>
            <a:off x="1865453" y="2312989"/>
            <a:ext cx="7544765" cy="2232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74688" indent="-674688">
              <a:lnSpc>
                <a:spcPct val="150000"/>
              </a:lnSpc>
              <a:buFont typeface="Wingdings" pitchFamily="2" charset="2"/>
              <a:buChar char="Ø"/>
            </a:pPr>
            <a:r>
              <a:rPr lang="id-ID" sz="3200" dirty="0"/>
              <a:t>Pengaturan segmentasi untuk Kualifikasi Kecil </a:t>
            </a:r>
            <a:r>
              <a:rPr lang="id-ID" sz="3200" dirty="0" err="1"/>
              <a:t>s.d</a:t>
            </a:r>
            <a:r>
              <a:rPr lang="id-ID" sz="3200" dirty="0"/>
              <a:t> 15 miliar diterapkan pada secara umum (tidak hanya </a:t>
            </a:r>
            <a:r>
              <a:rPr lang="id-ID" sz="3200" dirty="0" err="1"/>
              <a:t>utk</a:t>
            </a:r>
            <a:r>
              <a:rPr lang="id-ID" sz="3200" dirty="0"/>
              <a:t> APBN)?</a:t>
            </a:r>
          </a:p>
        </p:txBody>
      </p:sp>
    </p:spTree>
    <p:extLst>
      <p:ext uri="{BB962C8B-B14F-4D97-AF65-F5344CB8AC3E}">
        <p14:creationId xmlns:p14="http://schemas.microsoft.com/office/powerpoint/2010/main" val="32376188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>
          <a:extLst>
            <a:ext uri="{FF2B5EF4-FFF2-40B4-BE49-F238E27FC236}">
              <a16:creationId xmlns:a16="http://schemas.microsoft.com/office/drawing/2014/main" id="{012887CD-F4B5-2A77-3152-625521058F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11">
            <a:extLst>
              <a:ext uri="{FF2B5EF4-FFF2-40B4-BE49-F238E27FC236}">
                <a16:creationId xmlns:a16="http://schemas.microsoft.com/office/drawing/2014/main" id="{90C04293-BEEC-98F3-966A-479764B71B6D}"/>
              </a:ext>
            </a:extLst>
          </p:cNvPr>
          <p:cNvSpPr txBox="1"/>
          <p:nvPr/>
        </p:nvSpPr>
        <p:spPr>
          <a:xfrm>
            <a:off x="104775" y="295275"/>
            <a:ext cx="10229850" cy="428625"/>
          </a:xfrm>
          <a:prstGeom prst="rect">
            <a:avLst/>
          </a:prstGeom>
          <a:solidFill>
            <a:schemeClr val="bg2">
              <a:lumMod val="95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20300" rIns="0" bIns="0" anchor="t" anchorCtr="0">
            <a:noAutofit/>
          </a:bodyPr>
          <a:lstStyle/>
          <a:p>
            <a:pPr marL="3878793" marR="3874762" lvl="0" indent="0" algn="ctr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93" name="Google Shape;493;p11">
            <a:extLst>
              <a:ext uri="{FF2B5EF4-FFF2-40B4-BE49-F238E27FC236}">
                <a16:creationId xmlns:a16="http://schemas.microsoft.com/office/drawing/2014/main" id="{6FCF9951-6270-50C7-F59D-18E6E2EEA260}"/>
              </a:ext>
            </a:extLst>
          </p:cNvPr>
          <p:cNvSpPr txBox="1"/>
          <p:nvPr/>
        </p:nvSpPr>
        <p:spPr>
          <a:xfrm>
            <a:off x="609600" y="252248"/>
            <a:ext cx="739757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1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BAGAIMANA PENDAPAT ANDA, TERKAIT:</a:t>
            </a:r>
            <a:endParaRPr dirty="0"/>
          </a:p>
        </p:txBody>
      </p:sp>
      <p:sp>
        <p:nvSpPr>
          <p:cNvPr id="494" name="Google Shape;494;p11">
            <a:extLst>
              <a:ext uri="{FF2B5EF4-FFF2-40B4-BE49-F238E27FC236}">
                <a16:creationId xmlns:a16="http://schemas.microsoft.com/office/drawing/2014/main" id="{FF40BBA2-AD4C-4D1E-3DFB-EFC430C799B1}"/>
              </a:ext>
            </a:extLst>
          </p:cNvPr>
          <p:cNvSpPr/>
          <p:nvPr/>
        </p:nvSpPr>
        <p:spPr>
          <a:xfrm>
            <a:off x="10344150" y="199961"/>
            <a:ext cx="1871726" cy="7191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11">
            <a:extLst>
              <a:ext uri="{FF2B5EF4-FFF2-40B4-BE49-F238E27FC236}">
                <a16:creationId xmlns:a16="http://schemas.microsoft.com/office/drawing/2014/main" id="{9176D8F9-40F4-B9E8-FDCA-2EE49B77E012}"/>
              </a:ext>
            </a:extLst>
          </p:cNvPr>
          <p:cNvSpPr/>
          <p:nvPr/>
        </p:nvSpPr>
        <p:spPr>
          <a:xfrm>
            <a:off x="10448925" y="266700"/>
            <a:ext cx="1743075" cy="590550"/>
          </a:xfrm>
          <a:custGeom>
            <a:avLst/>
            <a:gdLst/>
            <a:ahLst/>
            <a:cxnLst/>
            <a:rect l="l" t="t" r="r" b="b"/>
            <a:pathLst>
              <a:path w="1743075" h="590550" extrusionOk="0">
                <a:moveTo>
                  <a:pt x="0" y="295275"/>
                </a:moveTo>
                <a:lnTo>
                  <a:pt x="978" y="319491"/>
                </a:lnTo>
                <a:lnTo>
                  <a:pt x="3864" y="343168"/>
                </a:lnTo>
                <a:lnTo>
                  <a:pt x="15054" y="388601"/>
                </a:lnTo>
                <a:lnTo>
                  <a:pt x="32959" y="430967"/>
                </a:lnTo>
                <a:lnTo>
                  <a:pt x="56973" y="469657"/>
                </a:lnTo>
                <a:lnTo>
                  <a:pt x="86486" y="504063"/>
                </a:lnTo>
                <a:lnTo>
                  <a:pt x="120892" y="533576"/>
                </a:lnTo>
                <a:lnTo>
                  <a:pt x="159582" y="557590"/>
                </a:lnTo>
                <a:lnTo>
                  <a:pt x="201948" y="575495"/>
                </a:lnTo>
                <a:lnTo>
                  <a:pt x="247381" y="586685"/>
                </a:lnTo>
                <a:lnTo>
                  <a:pt x="295275" y="590550"/>
                </a:lnTo>
                <a:lnTo>
                  <a:pt x="1743075" y="590550"/>
                </a:lnTo>
                <a:lnTo>
                  <a:pt x="1743075" y="0"/>
                </a:lnTo>
                <a:lnTo>
                  <a:pt x="295275" y="0"/>
                </a:lnTo>
                <a:lnTo>
                  <a:pt x="247381" y="3864"/>
                </a:lnTo>
                <a:lnTo>
                  <a:pt x="201948" y="15054"/>
                </a:lnTo>
                <a:lnTo>
                  <a:pt x="159582" y="32959"/>
                </a:lnTo>
                <a:lnTo>
                  <a:pt x="120892" y="56973"/>
                </a:lnTo>
                <a:lnTo>
                  <a:pt x="86486" y="86487"/>
                </a:lnTo>
                <a:lnTo>
                  <a:pt x="56973" y="120892"/>
                </a:lnTo>
                <a:lnTo>
                  <a:pt x="32959" y="159582"/>
                </a:lnTo>
                <a:lnTo>
                  <a:pt x="15054" y="201948"/>
                </a:lnTo>
                <a:lnTo>
                  <a:pt x="3864" y="247381"/>
                </a:lnTo>
                <a:lnTo>
                  <a:pt x="978" y="271058"/>
                </a:lnTo>
                <a:lnTo>
                  <a:pt x="0" y="295275"/>
                </a:lnTo>
                <a:close/>
              </a:path>
            </a:pathLst>
          </a:custGeom>
          <a:solidFill>
            <a:srgbClr val="FFFFFF">
              <a:alpha val="8549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11">
            <a:extLst>
              <a:ext uri="{FF2B5EF4-FFF2-40B4-BE49-F238E27FC236}">
                <a16:creationId xmlns:a16="http://schemas.microsoft.com/office/drawing/2014/main" id="{9CE729FA-22F9-B1C6-0030-517EA5BA467A}"/>
              </a:ext>
            </a:extLst>
          </p:cNvPr>
          <p:cNvSpPr/>
          <p:nvPr/>
        </p:nvSpPr>
        <p:spPr>
          <a:xfrm>
            <a:off x="10610850" y="314325"/>
            <a:ext cx="1581150" cy="51435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6B2567D-0C7A-E464-F728-1D6EA8984D68}"/>
              </a:ext>
            </a:extLst>
          </p:cNvPr>
          <p:cNvGrpSpPr/>
          <p:nvPr/>
        </p:nvGrpSpPr>
        <p:grpSpPr>
          <a:xfrm>
            <a:off x="9547865" y="81234"/>
            <a:ext cx="3235010" cy="782036"/>
            <a:chOff x="9547865" y="81234"/>
            <a:chExt cx="3235010" cy="782036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C13D0F78-65D3-4F86-976F-24EF990FAB02}"/>
                </a:ext>
              </a:extLst>
            </p:cNvPr>
            <p:cNvSpPr/>
            <p:nvPr/>
          </p:nvSpPr>
          <p:spPr>
            <a:xfrm>
              <a:off x="9547865" y="81234"/>
              <a:ext cx="3235010" cy="782036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4" name="Picture 3" descr="A blue letter u on a black background&#10;&#10;Description automatically generated">
              <a:extLst>
                <a:ext uri="{FF2B5EF4-FFF2-40B4-BE49-F238E27FC236}">
                  <a16:creationId xmlns:a16="http://schemas.microsoft.com/office/drawing/2014/main" id="{C35CC9E7-F3EA-FEF0-21CF-315DE31570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3213" y="224624"/>
              <a:ext cx="2445877" cy="495255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4B9C622-9087-F34D-79E7-87598C5E0E33}"/>
              </a:ext>
            </a:extLst>
          </p:cNvPr>
          <p:cNvSpPr txBox="1"/>
          <p:nvPr/>
        </p:nvSpPr>
        <p:spPr>
          <a:xfrm>
            <a:off x="1865453" y="1317566"/>
            <a:ext cx="7544765" cy="3709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74688" indent="-674688">
              <a:lnSpc>
                <a:spcPct val="150000"/>
              </a:lnSpc>
              <a:buFont typeface="Wingdings" pitchFamily="2" charset="2"/>
              <a:buChar char="Ø"/>
            </a:pPr>
            <a:r>
              <a:rPr lang="id-ID" sz="3200" dirty="0"/>
              <a:t>Pekerjaan yang </a:t>
            </a:r>
            <a:r>
              <a:rPr lang="id-ID" sz="3200" dirty="0" err="1"/>
              <a:t>didalamnya</a:t>
            </a:r>
            <a:r>
              <a:rPr lang="id-ID" sz="3200" dirty="0"/>
              <a:t> terdapat pekerjaan spesialis, pengguna jasa harus WAJIB agar dikerjakan oleh perusahaan yang memiliki </a:t>
            </a:r>
            <a:r>
              <a:rPr lang="id-ID" sz="3200" dirty="0" err="1"/>
              <a:t>subkla</a:t>
            </a:r>
            <a:r>
              <a:rPr lang="id-ID" sz="3200" dirty="0"/>
              <a:t> spesialis dalam bentuk KSO/Subkontrak?</a:t>
            </a:r>
          </a:p>
        </p:txBody>
      </p:sp>
    </p:spTree>
    <p:extLst>
      <p:ext uri="{BB962C8B-B14F-4D97-AF65-F5344CB8AC3E}">
        <p14:creationId xmlns:p14="http://schemas.microsoft.com/office/powerpoint/2010/main" val="3589293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>
          <a:extLst>
            <a:ext uri="{FF2B5EF4-FFF2-40B4-BE49-F238E27FC236}">
              <a16:creationId xmlns:a16="http://schemas.microsoft.com/office/drawing/2014/main" id="{600BB332-926E-E3DC-FE81-EDCE25E6FC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11">
            <a:extLst>
              <a:ext uri="{FF2B5EF4-FFF2-40B4-BE49-F238E27FC236}">
                <a16:creationId xmlns:a16="http://schemas.microsoft.com/office/drawing/2014/main" id="{549E9C8A-4548-B7F5-4EFE-FFD660E7F8FC}"/>
              </a:ext>
            </a:extLst>
          </p:cNvPr>
          <p:cNvSpPr txBox="1"/>
          <p:nvPr/>
        </p:nvSpPr>
        <p:spPr>
          <a:xfrm>
            <a:off x="104775" y="295275"/>
            <a:ext cx="10229850" cy="428625"/>
          </a:xfrm>
          <a:prstGeom prst="rect">
            <a:avLst/>
          </a:prstGeom>
          <a:solidFill>
            <a:schemeClr val="bg2">
              <a:lumMod val="95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20300" rIns="0" bIns="0" anchor="t" anchorCtr="0">
            <a:noAutofit/>
          </a:bodyPr>
          <a:lstStyle/>
          <a:p>
            <a:pPr marL="3878793" marR="3874762" lvl="0" indent="0" algn="ctr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93" name="Google Shape;493;p11">
            <a:extLst>
              <a:ext uri="{FF2B5EF4-FFF2-40B4-BE49-F238E27FC236}">
                <a16:creationId xmlns:a16="http://schemas.microsoft.com/office/drawing/2014/main" id="{8CF15F0D-3FC2-EA69-9C08-0FE055446BF1}"/>
              </a:ext>
            </a:extLst>
          </p:cNvPr>
          <p:cNvSpPr txBox="1"/>
          <p:nvPr/>
        </p:nvSpPr>
        <p:spPr>
          <a:xfrm>
            <a:off x="609600" y="252248"/>
            <a:ext cx="739757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1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BAGAIMANA PENDAPAT ANDA, TERKAIT:</a:t>
            </a:r>
            <a:endParaRPr dirty="0"/>
          </a:p>
        </p:txBody>
      </p:sp>
      <p:sp>
        <p:nvSpPr>
          <p:cNvPr id="494" name="Google Shape;494;p11">
            <a:extLst>
              <a:ext uri="{FF2B5EF4-FFF2-40B4-BE49-F238E27FC236}">
                <a16:creationId xmlns:a16="http://schemas.microsoft.com/office/drawing/2014/main" id="{EC409A26-D7A1-DD43-867F-D55603462640}"/>
              </a:ext>
            </a:extLst>
          </p:cNvPr>
          <p:cNvSpPr/>
          <p:nvPr/>
        </p:nvSpPr>
        <p:spPr>
          <a:xfrm>
            <a:off x="10344150" y="199961"/>
            <a:ext cx="1871726" cy="7191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11">
            <a:extLst>
              <a:ext uri="{FF2B5EF4-FFF2-40B4-BE49-F238E27FC236}">
                <a16:creationId xmlns:a16="http://schemas.microsoft.com/office/drawing/2014/main" id="{50E5167D-81AB-A435-1908-404F9C3EDC07}"/>
              </a:ext>
            </a:extLst>
          </p:cNvPr>
          <p:cNvSpPr/>
          <p:nvPr/>
        </p:nvSpPr>
        <p:spPr>
          <a:xfrm>
            <a:off x="10448925" y="266700"/>
            <a:ext cx="1743075" cy="590550"/>
          </a:xfrm>
          <a:custGeom>
            <a:avLst/>
            <a:gdLst/>
            <a:ahLst/>
            <a:cxnLst/>
            <a:rect l="l" t="t" r="r" b="b"/>
            <a:pathLst>
              <a:path w="1743075" h="590550" extrusionOk="0">
                <a:moveTo>
                  <a:pt x="0" y="295275"/>
                </a:moveTo>
                <a:lnTo>
                  <a:pt x="978" y="319491"/>
                </a:lnTo>
                <a:lnTo>
                  <a:pt x="3864" y="343168"/>
                </a:lnTo>
                <a:lnTo>
                  <a:pt x="15054" y="388601"/>
                </a:lnTo>
                <a:lnTo>
                  <a:pt x="32959" y="430967"/>
                </a:lnTo>
                <a:lnTo>
                  <a:pt x="56973" y="469657"/>
                </a:lnTo>
                <a:lnTo>
                  <a:pt x="86486" y="504063"/>
                </a:lnTo>
                <a:lnTo>
                  <a:pt x="120892" y="533576"/>
                </a:lnTo>
                <a:lnTo>
                  <a:pt x="159582" y="557590"/>
                </a:lnTo>
                <a:lnTo>
                  <a:pt x="201948" y="575495"/>
                </a:lnTo>
                <a:lnTo>
                  <a:pt x="247381" y="586685"/>
                </a:lnTo>
                <a:lnTo>
                  <a:pt x="295275" y="590550"/>
                </a:lnTo>
                <a:lnTo>
                  <a:pt x="1743075" y="590550"/>
                </a:lnTo>
                <a:lnTo>
                  <a:pt x="1743075" y="0"/>
                </a:lnTo>
                <a:lnTo>
                  <a:pt x="295275" y="0"/>
                </a:lnTo>
                <a:lnTo>
                  <a:pt x="247381" y="3864"/>
                </a:lnTo>
                <a:lnTo>
                  <a:pt x="201948" y="15054"/>
                </a:lnTo>
                <a:lnTo>
                  <a:pt x="159582" y="32959"/>
                </a:lnTo>
                <a:lnTo>
                  <a:pt x="120892" y="56973"/>
                </a:lnTo>
                <a:lnTo>
                  <a:pt x="86486" y="86487"/>
                </a:lnTo>
                <a:lnTo>
                  <a:pt x="56973" y="120892"/>
                </a:lnTo>
                <a:lnTo>
                  <a:pt x="32959" y="159582"/>
                </a:lnTo>
                <a:lnTo>
                  <a:pt x="15054" y="201948"/>
                </a:lnTo>
                <a:lnTo>
                  <a:pt x="3864" y="247381"/>
                </a:lnTo>
                <a:lnTo>
                  <a:pt x="978" y="271058"/>
                </a:lnTo>
                <a:lnTo>
                  <a:pt x="0" y="295275"/>
                </a:lnTo>
                <a:close/>
              </a:path>
            </a:pathLst>
          </a:custGeom>
          <a:solidFill>
            <a:srgbClr val="FFFFFF">
              <a:alpha val="8549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11">
            <a:extLst>
              <a:ext uri="{FF2B5EF4-FFF2-40B4-BE49-F238E27FC236}">
                <a16:creationId xmlns:a16="http://schemas.microsoft.com/office/drawing/2014/main" id="{29A124E8-DCD2-E682-5F60-237623746BC9}"/>
              </a:ext>
            </a:extLst>
          </p:cNvPr>
          <p:cNvSpPr/>
          <p:nvPr/>
        </p:nvSpPr>
        <p:spPr>
          <a:xfrm>
            <a:off x="10610850" y="314325"/>
            <a:ext cx="1581150" cy="51435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8A028C8-7E95-F3C9-F881-5686F5776FC0}"/>
              </a:ext>
            </a:extLst>
          </p:cNvPr>
          <p:cNvGrpSpPr/>
          <p:nvPr/>
        </p:nvGrpSpPr>
        <p:grpSpPr>
          <a:xfrm>
            <a:off x="9547865" y="81234"/>
            <a:ext cx="3235010" cy="782036"/>
            <a:chOff x="9547865" y="81234"/>
            <a:chExt cx="3235010" cy="782036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91B61E97-52BE-D2E3-8199-E27024984A88}"/>
                </a:ext>
              </a:extLst>
            </p:cNvPr>
            <p:cNvSpPr/>
            <p:nvPr/>
          </p:nvSpPr>
          <p:spPr>
            <a:xfrm>
              <a:off x="9547865" y="81234"/>
              <a:ext cx="3235010" cy="782036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4" name="Picture 3" descr="A blue letter u on a black background&#10;&#10;Description automatically generated">
              <a:extLst>
                <a:ext uri="{FF2B5EF4-FFF2-40B4-BE49-F238E27FC236}">
                  <a16:creationId xmlns:a16="http://schemas.microsoft.com/office/drawing/2014/main" id="{850B52DF-E9E0-0CAA-D824-6101EE33AE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3213" y="224624"/>
              <a:ext cx="2445877" cy="495255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A7E16EB-1B18-54B4-B609-7B9230E0C774}"/>
              </a:ext>
            </a:extLst>
          </p:cNvPr>
          <p:cNvSpPr txBox="1"/>
          <p:nvPr/>
        </p:nvSpPr>
        <p:spPr>
          <a:xfrm>
            <a:off x="1865453" y="1935642"/>
            <a:ext cx="7544765" cy="297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74688" indent="-674688">
              <a:lnSpc>
                <a:spcPct val="150000"/>
              </a:lnSpc>
              <a:buFont typeface="Wingdings" pitchFamily="2" charset="2"/>
              <a:buChar char="Ø"/>
            </a:pPr>
            <a:r>
              <a:rPr lang="id-ID" sz="3200" dirty="0" err="1"/>
              <a:t>Subklasifikasi</a:t>
            </a:r>
            <a:r>
              <a:rPr lang="id-ID" sz="3200" dirty="0"/>
              <a:t> Spesialis dikualifikasikan sebagaimana </a:t>
            </a:r>
            <a:r>
              <a:rPr lang="id-ID" sz="3200" dirty="0" err="1"/>
              <a:t>subklasifikasi</a:t>
            </a:r>
            <a:r>
              <a:rPr lang="id-ID" sz="3200" dirty="0"/>
              <a:t> umum?</a:t>
            </a:r>
          </a:p>
          <a:p>
            <a:pPr marL="674688" indent="-674688">
              <a:lnSpc>
                <a:spcPct val="150000"/>
              </a:lnSpc>
              <a:buFont typeface="Wingdings" pitchFamily="2" charset="2"/>
              <a:buChar char="Ø"/>
            </a:pPr>
            <a:r>
              <a:rPr lang="id-ID" sz="3200" dirty="0"/>
              <a:t>Pembatasan antara Spesialis dan Umum tidak dapat dirangkap?</a:t>
            </a:r>
          </a:p>
        </p:txBody>
      </p:sp>
    </p:spTree>
    <p:extLst>
      <p:ext uri="{BB962C8B-B14F-4D97-AF65-F5344CB8AC3E}">
        <p14:creationId xmlns:p14="http://schemas.microsoft.com/office/powerpoint/2010/main" val="30598247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>
          <a:extLst>
            <a:ext uri="{FF2B5EF4-FFF2-40B4-BE49-F238E27FC236}">
              <a16:creationId xmlns:a16="http://schemas.microsoft.com/office/drawing/2014/main" id="{B80607FF-D382-9998-5662-F86101BF15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11">
            <a:extLst>
              <a:ext uri="{FF2B5EF4-FFF2-40B4-BE49-F238E27FC236}">
                <a16:creationId xmlns:a16="http://schemas.microsoft.com/office/drawing/2014/main" id="{34F2278A-18C4-796C-9AEB-EF5749BA5362}"/>
              </a:ext>
            </a:extLst>
          </p:cNvPr>
          <p:cNvSpPr txBox="1"/>
          <p:nvPr/>
        </p:nvSpPr>
        <p:spPr>
          <a:xfrm>
            <a:off x="104775" y="295275"/>
            <a:ext cx="10229850" cy="428625"/>
          </a:xfrm>
          <a:prstGeom prst="rect">
            <a:avLst/>
          </a:prstGeom>
          <a:solidFill>
            <a:schemeClr val="bg2">
              <a:lumMod val="95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20300" rIns="0" bIns="0" anchor="t" anchorCtr="0">
            <a:noAutofit/>
          </a:bodyPr>
          <a:lstStyle/>
          <a:p>
            <a:pPr marL="3878793" marR="3874762" lvl="0" indent="0" algn="ctr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93" name="Google Shape;493;p11">
            <a:extLst>
              <a:ext uri="{FF2B5EF4-FFF2-40B4-BE49-F238E27FC236}">
                <a16:creationId xmlns:a16="http://schemas.microsoft.com/office/drawing/2014/main" id="{7698D3F7-17D4-6DE1-C120-454E7D22FA22}"/>
              </a:ext>
            </a:extLst>
          </p:cNvPr>
          <p:cNvSpPr txBox="1"/>
          <p:nvPr/>
        </p:nvSpPr>
        <p:spPr>
          <a:xfrm>
            <a:off x="609600" y="252248"/>
            <a:ext cx="739757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1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BAGAIMANA PENDAPAT ANDA, TERKAIT:</a:t>
            </a:r>
            <a:endParaRPr dirty="0"/>
          </a:p>
        </p:txBody>
      </p:sp>
      <p:sp>
        <p:nvSpPr>
          <p:cNvPr id="494" name="Google Shape;494;p11">
            <a:extLst>
              <a:ext uri="{FF2B5EF4-FFF2-40B4-BE49-F238E27FC236}">
                <a16:creationId xmlns:a16="http://schemas.microsoft.com/office/drawing/2014/main" id="{B6C263B6-C0E9-175E-B8A2-194E0760F75B}"/>
              </a:ext>
            </a:extLst>
          </p:cNvPr>
          <p:cNvSpPr/>
          <p:nvPr/>
        </p:nvSpPr>
        <p:spPr>
          <a:xfrm>
            <a:off x="10344150" y="199961"/>
            <a:ext cx="1871726" cy="7191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11">
            <a:extLst>
              <a:ext uri="{FF2B5EF4-FFF2-40B4-BE49-F238E27FC236}">
                <a16:creationId xmlns:a16="http://schemas.microsoft.com/office/drawing/2014/main" id="{09EA0534-7C04-1746-6EBE-FB6C2216C528}"/>
              </a:ext>
            </a:extLst>
          </p:cNvPr>
          <p:cNvSpPr/>
          <p:nvPr/>
        </p:nvSpPr>
        <p:spPr>
          <a:xfrm>
            <a:off x="10448925" y="266700"/>
            <a:ext cx="1743075" cy="590550"/>
          </a:xfrm>
          <a:custGeom>
            <a:avLst/>
            <a:gdLst/>
            <a:ahLst/>
            <a:cxnLst/>
            <a:rect l="l" t="t" r="r" b="b"/>
            <a:pathLst>
              <a:path w="1743075" h="590550" extrusionOk="0">
                <a:moveTo>
                  <a:pt x="0" y="295275"/>
                </a:moveTo>
                <a:lnTo>
                  <a:pt x="978" y="319491"/>
                </a:lnTo>
                <a:lnTo>
                  <a:pt x="3864" y="343168"/>
                </a:lnTo>
                <a:lnTo>
                  <a:pt x="15054" y="388601"/>
                </a:lnTo>
                <a:lnTo>
                  <a:pt x="32959" y="430967"/>
                </a:lnTo>
                <a:lnTo>
                  <a:pt x="56973" y="469657"/>
                </a:lnTo>
                <a:lnTo>
                  <a:pt x="86486" y="504063"/>
                </a:lnTo>
                <a:lnTo>
                  <a:pt x="120892" y="533576"/>
                </a:lnTo>
                <a:lnTo>
                  <a:pt x="159582" y="557590"/>
                </a:lnTo>
                <a:lnTo>
                  <a:pt x="201948" y="575495"/>
                </a:lnTo>
                <a:lnTo>
                  <a:pt x="247381" y="586685"/>
                </a:lnTo>
                <a:lnTo>
                  <a:pt x="295275" y="590550"/>
                </a:lnTo>
                <a:lnTo>
                  <a:pt x="1743075" y="590550"/>
                </a:lnTo>
                <a:lnTo>
                  <a:pt x="1743075" y="0"/>
                </a:lnTo>
                <a:lnTo>
                  <a:pt x="295275" y="0"/>
                </a:lnTo>
                <a:lnTo>
                  <a:pt x="247381" y="3864"/>
                </a:lnTo>
                <a:lnTo>
                  <a:pt x="201948" y="15054"/>
                </a:lnTo>
                <a:lnTo>
                  <a:pt x="159582" y="32959"/>
                </a:lnTo>
                <a:lnTo>
                  <a:pt x="120892" y="56973"/>
                </a:lnTo>
                <a:lnTo>
                  <a:pt x="86486" y="86487"/>
                </a:lnTo>
                <a:lnTo>
                  <a:pt x="56973" y="120892"/>
                </a:lnTo>
                <a:lnTo>
                  <a:pt x="32959" y="159582"/>
                </a:lnTo>
                <a:lnTo>
                  <a:pt x="15054" y="201948"/>
                </a:lnTo>
                <a:lnTo>
                  <a:pt x="3864" y="247381"/>
                </a:lnTo>
                <a:lnTo>
                  <a:pt x="978" y="271058"/>
                </a:lnTo>
                <a:lnTo>
                  <a:pt x="0" y="295275"/>
                </a:lnTo>
                <a:close/>
              </a:path>
            </a:pathLst>
          </a:custGeom>
          <a:solidFill>
            <a:srgbClr val="FFFFFF">
              <a:alpha val="8549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11">
            <a:extLst>
              <a:ext uri="{FF2B5EF4-FFF2-40B4-BE49-F238E27FC236}">
                <a16:creationId xmlns:a16="http://schemas.microsoft.com/office/drawing/2014/main" id="{5AEF00A2-134A-5DF2-CC17-6E22B841F293}"/>
              </a:ext>
            </a:extLst>
          </p:cNvPr>
          <p:cNvSpPr/>
          <p:nvPr/>
        </p:nvSpPr>
        <p:spPr>
          <a:xfrm>
            <a:off x="10610850" y="314325"/>
            <a:ext cx="1581150" cy="51435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C89B4BA-2117-E0B5-5CF3-CD3C77316276}"/>
              </a:ext>
            </a:extLst>
          </p:cNvPr>
          <p:cNvGrpSpPr/>
          <p:nvPr/>
        </p:nvGrpSpPr>
        <p:grpSpPr>
          <a:xfrm>
            <a:off x="9547865" y="81234"/>
            <a:ext cx="3235010" cy="782036"/>
            <a:chOff x="9547865" y="81234"/>
            <a:chExt cx="3235010" cy="782036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5BC91F62-5DA6-7B78-B1B2-36F28A5B0588}"/>
                </a:ext>
              </a:extLst>
            </p:cNvPr>
            <p:cNvSpPr/>
            <p:nvPr/>
          </p:nvSpPr>
          <p:spPr>
            <a:xfrm>
              <a:off x="9547865" y="81234"/>
              <a:ext cx="3235010" cy="782036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4" name="Picture 3" descr="A blue letter u on a black background&#10;&#10;Description automatically generated">
              <a:extLst>
                <a:ext uri="{FF2B5EF4-FFF2-40B4-BE49-F238E27FC236}">
                  <a16:creationId xmlns:a16="http://schemas.microsoft.com/office/drawing/2014/main" id="{44893C1C-C9A9-8258-B26D-94E55CB26A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3213" y="224624"/>
              <a:ext cx="2445877" cy="495255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5DECA9B-82B9-990E-8371-60856787FFBB}"/>
              </a:ext>
            </a:extLst>
          </p:cNvPr>
          <p:cNvSpPr txBox="1"/>
          <p:nvPr/>
        </p:nvSpPr>
        <p:spPr>
          <a:xfrm>
            <a:off x="1865453" y="1935642"/>
            <a:ext cx="7544765" cy="3709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74688" indent="-674688">
              <a:lnSpc>
                <a:spcPct val="150000"/>
              </a:lnSpc>
              <a:buFont typeface="Wingdings" pitchFamily="2" charset="2"/>
              <a:buChar char="Ø"/>
            </a:pPr>
            <a:r>
              <a:rPr lang="id-ID" sz="3200" dirty="0"/>
              <a:t>Pengurusan SBU dan SKK tidak dilakukan melalui OSS, langsung menggunakan sistem di </a:t>
            </a:r>
            <a:r>
              <a:rPr lang="id-ID" sz="3200" dirty="0" err="1"/>
              <a:t>Kemen</a:t>
            </a:r>
            <a:r>
              <a:rPr lang="id-ID" sz="3200" dirty="0"/>
              <a:t> PU &amp; LSBU/LSP, namun tetap menjadi syarat perizinan berusaha.</a:t>
            </a:r>
          </a:p>
        </p:txBody>
      </p:sp>
    </p:spTree>
    <p:extLst>
      <p:ext uri="{BB962C8B-B14F-4D97-AF65-F5344CB8AC3E}">
        <p14:creationId xmlns:p14="http://schemas.microsoft.com/office/powerpoint/2010/main" val="376851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>
          <a:extLst>
            <a:ext uri="{FF2B5EF4-FFF2-40B4-BE49-F238E27FC236}">
              <a16:creationId xmlns:a16="http://schemas.microsoft.com/office/drawing/2014/main" id="{C15EAD6E-9045-0FE5-4F32-2A4E63AB4E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11">
            <a:extLst>
              <a:ext uri="{FF2B5EF4-FFF2-40B4-BE49-F238E27FC236}">
                <a16:creationId xmlns:a16="http://schemas.microsoft.com/office/drawing/2014/main" id="{54E5E1FC-BF06-29F8-2772-0B6BAA412317}"/>
              </a:ext>
            </a:extLst>
          </p:cNvPr>
          <p:cNvSpPr txBox="1"/>
          <p:nvPr/>
        </p:nvSpPr>
        <p:spPr>
          <a:xfrm>
            <a:off x="104775" y="295275"/>
            <a:ext cx="10229850" cy="428625"/>
          </a:xfrm>
          <a:prstGeom prst="rect">
            <a:avLst/>
          </a:prstGeom>
          <a:solidFill>
            <a:schemeClr val="bg2">
              <a:lumMod val="95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20300" rIns="0" bIns="0" anchor="t" anchorCtr="0">
            <a:noAutofit/>
          </a:bodyPr>
          <a:lstStyle/>
          <a:p>
            <a:pPr marL="3878793" marR="3874762" lvl="0" indent="0" algn="ctr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93" name="Google Shape;493;p11">
            <a:extLst>
              <a:ext uri="{FF2B5EF4-FFF2-40B4-BE49-F238E27FC236}">
                <a16:creationId xmlns:a16="http://schemas.microsoft.com/office/drawing/2014/main" id="{0CD5FC2C-3ED7-3DB2-5661-F9B97CC75BE0}"/>
              </a:ext>
            </a:extLst>
          </p:cNvPr>
          <p:cNvSpPr txBox="1"/>
          <p:nvPr/>
        </p:nvSpPr>
        <p:spPr>
          <a:xfrm>
            <a:off x="609600" y="252248"/>
            <a:ext cx="739757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1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BAGAIMANA PENDAPAT ANDA, TERKAIT:</a:t>
            </a:r>
            <a:endParaRPr dirty="0"/>
          </a:p>
        </p:txBody>
      </p:sp>
      <p:sp>
        <p:nvSpPr>
          <p:cNvPr id="494" name="Google Shape;494;p11">
            <a:extLst>
              <a:ext uri="{FF2B5EF4-FFF2-40B4-BE49-F238E27FC236}">
                <a16:creationId xmlns:a16="http://schemas.microsoft.com/office/drawing/2014/main" id="{8A9C3496-4E59-9291-509A-C11EA3EEB77B}"/>
              </a:ext>
            </a:extLst>
          </p:cNvPr>
          <p:cNvSpPr/>
          <p:nvPr/>
        </p:nvSpPr>
        <p:spPr>
          <a:xfrm>
            <a:off x="10344150" y="199961"/>
            <a:ext cx="1871726" cy="7191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11">
            <a:extLst>
              <a:ext uri="{FF2B5EF4-FFF2-40B4-BE49-F238E27FC236}">
                <a16:creationId xmlns:a16="http://schemas.microsoft.com/office/drawing/2014/main" id="{2A82A046-82A6-00CD-758D-9FDF9FF0DB1C}"/>
              </a:ext>
            </a:extLst>
          </p:cNvPr>
          <p:cNvSpPr/>
          <p:nvPr/>
        </p:nvSpPr>
        <p:spPr>
          <a:xfrm>
            <a:off x="10448925" y="266700"/>
            <a:ext cx="1743075" cy="590550"/>
          </a:xfrm>
          <a:custGeom>
            <a:avLst/>
            <a:gdLst/>
            <a:ahLst/>
            <a:cxnLst/>
            <a:rect l="l" t="t" r="r" b="b"/>
            <a:pathLst>
              <a:path w="1743075" h="590550" extrusionOk="0">
                <a:moveTo>
                  <a:pt x="0" y="295275"/>
                </a:moveTo>
                <a:lnTo>
                  <a:pt x="978" y="319491"/>
                </a:lnTo>
                <a:lnTo>
                  <a:pt x="3864" y="343168"/>
                </a:lnTo>
                <a:lnTo>
                  <a:pt x="15054" y="388601"/>
                </a:lnTo>
                <a:lnTo>
                  <a:pt x="32959" y="430967"/>
                </a:lnTo>
                <a:lnTo>
                  <a:pt x="56973" y="469657"/>
                </a:lnTo>
                <a:lnTo>
                  <a:pt x="86486" y="504063"/>
                </a:lnTo>
                <a:lnTo>
                  <a:pt x="120892" y="533576"/>
                </a:lnTo>
                <a:lnTo>
                  <a:pt x="159582" y="557590"/>
                </a:lnTo>
                <a:lnTo>
                  <a:pt x="201948" y="575495"/>
                </a:lnTo>
                <a:lnTo>
                  <a:pt x="247381" y="586685"/>
                </a:lnTo>
                <a:lnTo>
                  <a:pt x="295275" y="590550"/>
                </a:lnTo>
                <a:lnTo>
                  <a:pt x="1743075" y="590550"/>
                </a:lnTo>
                <a:lnTo>
                  <a:pt x="1743075" y="0"/>
                </a:lnTo>
                <a:lnTo>
                  <a:pt x="295275" y="0"/>
                </a:lnTo>
                <a:lnTo>
                  <a:pt x="247381" y="3864"/>
                </a:lnTo>
                <a:lnTo>
                  <a:pt x="201948" y="15054"/>
                </a:lnTo>
                <a:lnTo>
                  <a:pt x="159582" y="32959"/>
                </a:lnTo>
                <a:lnTo>
                  <a:pt x="120892" y="56973"/>
                </a:lnTo>
                <a:lnTo>
                  <a:pt x="86486" y="86487"/>
                </a:lnTo>
                <a:lnTo>
                  <a:pt x="56973" y="120892"/>
                </a:lnTo>
                <a:lnTo>
                  <a:pt x="32959" y="159582"/>
                </a:lnTo>
                <a:lnTo>
                  <a:pt x="15054" y="201948"/>
                </a:lnTo>
                <a:lnTo>
                  <a:pt x="3864" y="247381"/>
                </a:lnTo>
                <a:lnTo>
                  <a:pt x="978" y="271058"/>
                </a:lnTo>
                <a:lnTo>
                  <a:pt x="0" y="295275"/>
                </a:lnTo>
                <a:close/>
              </a:path>
            </a:pathLst>
          </a:custGeom>
          <a:solidFill>
            <a:srgbClr val="FFFFFF">
              <a:alpha val="8549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11">
            <a:extLst>
              <a:ext uri="{FF2B5EF4-FFF2-40B4-BE49-F238E27FC236}">
                <a16:creationId xmlns:a16="http://schemas.microsoft.com/office/drawing/2014/main" id="{D1944CBC-0B97-98C9-96F1-465CED4EF65D}"/>
              </a:ext>
            </a:extLst>
          </p:cNvPr>
          <p:cNvSpPr/>
          <p:nvPr/>
        </p:nvSpPr>
        <p:spPr>
          <a:xfrm>
            <a:off x="10610850" y="314325"/>
            <a:ext cx="1581150" cy="51435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6C4503D-21FD-5C04-E8AC-CF84ADB49A3A}"/>
              </a:ext>
            </a:extLst>
          </p:cNvPr>
          <p:cNvGrpSpPr/>
          <p:nvPr/>
        </p:nvGrpSpPr>
        <p:grpSpPr>
          <a:xfrm>
            <a:off x="9547865" y="81234"/>
            <a:ext cx="3235010" cy="782036"/>
            <a:chOff x="9547865" y="81234"/>
            <a:chExt cx="3235010" cy="782036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DCD772A3-18CE-E886-3F5E-684F2B5E2A68}"/>
                </a:ext>
              </a:extLst>
            </p:cNvPr>
            <p:cNvSpPr/>
            <p:nvPr/>
          </p:nvSpPr>
          <p:spPr>
            <a:xfrm>
              <a:off x="9547865" y="81234"/>
              <a:ext cx="3235010" cy="782036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4" name="Picture 3" descr="A blue letter u on a black background&#10;&#10;Description automatically generated">
              <a:extLst>
                <a:ext uri="{FF2B5EF4-FFF2-40B4-BE49-F238E27FC236}">
                  <a16:creationId xmlns:a16="http://schemas.microsoft.com/office/drawing/2014/main" id="{ADD939C9-63D5-DC1C-3226-001F934500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3213" y="224624"/>
              <a:ext cx="2445877" cy="495255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24CA7AA-24AC-E51C-CCB4-BDBB2AF04FE2}"/>
              </a:ext>
            </a:extLst>
          </p:cNvPr>
          <p:cNvSpPr txBox="1"/>
          <p:nvPr/>
        </p:nvSpPr>
        <p:spPr>
          <a:xfrm>
            <a:off x="1865453" y="1935642"/>
            <a:ext cx="7544765" cy="2232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74688" indent="-674688">
              <a:lnSpc>
                <a:spcPct val="150000"/>
              </a:lnSpc>
              <a:buFont typeface="Wingdings" pitchFamily="2" charset="2"/>
              <a:buChar char="Ø"/>
            </a:pPr>
            <a:r>
              <a:rPr lang="id-ID" sz="3200" dirty="0"/>
              <a:t>Kemampuan Keuangan dan Penjualan Tahunan dihitung per BUJK tidak per </a:t>
            </a:r>
            <a:r>
              <a:rPr lang="id-ID" sz="3200" dirty="0" err="1"/>
              <a:t>subklasifikasi</a:t>
            </a:r>
            <a:r>
              <a:rPr lang="id-ID" sz="3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884609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>
          <a:extLst>
            <a:ext uri="{FF2B5EF4-FFF2-40B4-BE49-F238E27FC236}">
              <a16:creationId xmlns:a16="http://schemas.microsoft.com/office/drawing/2014/main" id="{E8331650-989F-1756-8B58-8F8584CB68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11">
            <a:extLst>
              <a:ext uri="{FF2B5EF4-FFF2-40B4-BE49-F238E27FC236}">
                <a16:creationId xmlns:a16="http://schemas.microsoft.com/office/drawing/2014/main" id="{C0BDC70B-FC1E-3029-ADDC-6D6ADF6DC5E4}"/>
              </a:ext>
            </a:extLst>
          </p:cNvPr>
          <p:cNvSpPr txBox="1"/>
          <p:nvPr/>
        </p:nvSpPr>
        <p:spPr>
          <a:xfrm>
            <a:off x="104775" y="295275"/>
            <a:ext cx="10229850" cy="428625"/>
          </a:xfrm>
          <a:prstGeom prst="rect">
            <a:avLst/>
          </a:prstGeom>
          <a:solidFill>
            <a:schemeClr val="bg2">
              <a:lumMod val="95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20300" rIns="0" bIns="0" anchor="t" anchorCtr="0">
            <a:noAutofit/>
          </a:bodyPr>
          <a:lstStyle/>
          <a:p>
            <a:pPr marL="3878793" marR="3874762" lvl="0" indent="0" algn="ctr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93" name="Google Shape;493;p11">
            <a:extLst>
              <a:ext uri="{FF2B5EF4-FFF2-40B4-BE49-F238E27FC236}">
                <a16:creationId xmlns:a16="http://schemas.microsoft.com/office/drawing/2014/main" id="{5007D501-64FD-BE3A-F503-A87AD3EECC37}"/>
              </a:ext>
            </a:extLst>
          </p:cNvPr>
          <p:cNvSpPr txBox="1"/>
          <p:nvPr/>
        </p:nvSpPr>
        <p:spPr>
          <a:xfrm>
            <a:off x="609600" y="252248"/>
            <a:ext cx="739757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1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BAGAIMANA PENDAPAT ANDA, TERKAIT:</a:t>
            </a:r>
            <a:endParaRPr dirty="0"/>
          </a:p>
        </p:txBody>
      </p:sp>
      <p:sp>
        <p:nvSpPr>
          <p:cNvPr id="494" name="Google Shape;494;p11">
            <a:extLst>
              <a:ext uri="{FF2B5EF4-FFF2-40B4-BE49-F238E27FC236}">
                <a16:creationId xmlns:a16="http://schemas.microsoft.com/office/drawing/2014/main" id="{5E4EC3C8-74E7-4C94-61F4-2CCC1B2E9C2B}"/>
              </a:ext>
            </a:extLst>
          </p:cNvPr>
          <p:cNvSpPr/>
          <p:nvPr/>
        </p:nvSpPr>
        <p:spPr>
          <a:xfrm>
            <a:off x="10344150" y="199961"/>
            <a:ext cx="1871726" cy="7191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11">
            <a:extLst>
              <a:ext uri="{FF2B5EF4-FFF2-40B4-BE49-F238E27FC236}">
                <a16:creationId xmlns:a16="http://schemas.microsoft.com/office/drawing/2014/main" id="{0BEB4C89-51A0-6D73-9807-2B83FE767BA8}"/>
              </a:ext>
            </a:extLst>
          </p:cNvPr>
          <p:cNvSpPr/>
          <p:nvPr/>
        </p:nvSpPr>
        <p:spPr>
          <a:xfrm>
            <a:off x="10448925" y="266700"/>
            <a:ext cx="1743075" cy="590550"/>
          </a:xfrm>
          <a:custGeom>
            <a:avLst/>
            <a:gdLst/>
            <a:ahLst/>
            <a:cxnLst/>
            <a:rect l="l" t="t" r="r" b="b"/>
            <a:pathLst>
              <a:path w="1743075" h="590550" extrusionOk="0">
                <a:moveTo>
                  <a:pt x="0" y="295275"/>
                </a:moveTo>
                <a:lnTo>
                  <a:pt x="978" y="319491"/>
                </a:lnTo>
                <a:lnTo>
                  <a:pt x="3864" y="343168"/>
                </a:lnTo>
                <a:lnTo>
                  <a:pt x="15054" y="388601"/>
                </a:lnTo>
                <a:lnTo>
                  <a:pt x="32959" y="430967"/>
                </a:lnTo>
                <a:lnTo>
                  <a:pt x="56973" y="469657"/>
                </a:lnTo>
                <a:lnTo>
                  <a:pt x="86486" y="504063"/>
                </a:lnTo>
                <a:lnTo>
                  <a:pt x="120892" y="533576"/>
                </a:lnTo>
                <a:lnTo>
                  <a:pt x="159582" y="557590"/>
                </a:lnTo>
                <a:lnTo>
                  <a:pt x="201948" y="575495"/>
                </a:lnTo>
                <a:lnTo>
                  <a:pt x="247381" y="586685"/>
                </a:lnTo>
                <a:lnTo>
                  <a:pt x="295275" y="590550"/>
                </a:lnTo>
                <a:lnTo>
                  <a:pt x="1743075" y="590550"/>
                </a:lnTo>
                <a:lnTo>
                  <a:pt x="1743075" y="0"/>
                </a:lnTo>
                <a:lnTo>
                  <a:pt x="295275" y="0"/>
                </a:lnTo>
                <a:lnTo>
                  <a:pt x="247381" y="3864"/>
                </a:lnTo>
                <a:lnTo>
                  <a:pt x="201948" y="15054"/>
                </a:lnTo>
                <a:lnTo>
                  <a:pt x="159582" y="32959"/>
                </a:lnTo>
                <a:lnTo>
                  <a:pt x="120892" y="56973"/>
                </a:lnTo>
                <a:lnTo>
                  <a:pt x="86486" y="86487"/>
                </a:lnTo>
                <a:lnTo>
                  <a:pt x="56973" y="120892"/>
                </a:lnTo>
                <a:lnTo>
                  <a:pt x="32959" y="159582"/>
                </a:lnTo>
                <a:lnTo>
                  <a:pt x="15054" y="201948"/>
                </a:lnTo>
                <a:lnTo>
                  <a:pt x="3864" y="247381"/>
                </a:lnTo>
                <a:lnTo>
                  <a:pt x="978" y="271058"/>
                </a:lnTo>
                <a:lnTo>
                  <a:pt x="0" y="295275"/>
                </a:lnTo>
                <a:close/>
              </a:path>
            </a:pathLst>
          </a:custGeom>
          <a:solidFill>
            <a:srgbClr val="FFFFFF">
              <a:alpha val="8549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11">
            <a:extLst>
              <a:ext uri="{FF2B5EF4-FFF2-40B4-BE49-F238E27FC236}">
                <a16:creationId xmlns:a16="http://schemas.microsoft.com/office/drawing/2014/main" id="{D76CFECA-57ED-F11A-D9C2-9086157045A9}"/>
              </a:ext>
            </a:extLst>
          </p:cNvPr>
          <p:cNvSpPr/>
          <p:nvPr/>
        </p:nvSpPr>
        <p:spPr>
          <a:xfrm>
            <a:off x="10610850" y="314325"/>
            <a:ext cx="1581150" cy="51435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9EAA247-3650-62C4-4342-81BB845AE377}"/>
              </a:ext>
            </a:extLst>
          </p:cNvPr>
          <p:cNvGrpSpPr/>
          <p:nvPr/>
        </p:nvGrpSpPr>
        <p:grpSpPr>
          <a:xfrm>
            <a:off x="9547865" y="81234"/>
            <a:ext cx="3235010" cy="782036"/>
            <a:chOff x="9547865" y="81234"/>
            <a:chExt cx="3235010" cy="782036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D76A618C-5F24-DA59-D396-2C67C7E884DF}"/>
                </a:ext>
              </a:extLst>
            </p:cNvPr>
            <p:cNvSpPr/>
            <p:nvPr/>
          </p:nvSpPr>
          <p:spPr>
            <a:xfrm>
              <a:off x="9547865" y="81234"/>
              <a:ext cx="3235010" cy="782036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4" name="Picture 3" descr="A blue letter u on a black background&#10;&#10;Description automatically generated">
              <a:extLst>
                <a:ext uri="{FF2B5EF4-FFF2-40B4-BE49-F238E27FC236}">
                  <a16:creationId xmlns:a16="http://schemas.microsoft.com/office/drawing/2014/main" id="{734B3BC4-3BA6-00D6-404D-FA7D90EB89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3213" y="224624"/>
              <a:ext cx="2445877" cy="495255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7ED94F9-F681-C841-B23B-0DBB02FBC9B4}"/>
              </a:ext>
            </a:extLst>
          </p:cNvPr>
          <p:cNvSpPr txBox="1"/>
          <p:nvPr/>
        </p:nvSpPr>
        <p:spPr>
          <a:xfrm>
            <a:off x="1865453" y="1935642"/>
            <a:ext cx="7544765" cy="2232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74688" indent="-674688">
              <a:lnSpc>
                <a:spcPct val="150000"/>
              </a:lnSpc>
              <a:buFont typeface="Wingdings" pitchFamily="2" charset="2"/>
              <a:buChar char="Ø"/>
            </a:pPr>
            <a:r>
              <a:rPr lang="id-ID" sz="3200" dirty="0"/>
              <a:t>PSKBU tidak lagi disyaratkan dalam pengurusan SBU? Hanya ada PJBU dan PJSKBU, atau diganti PJKBU?</a:t>
            </a:r>
          </a:p>
        </p:txBody>
      </p:sp>
    </p:spTree>
    <p:extLst>
      <p:ext uri="{BB962C8B-B14F-4D97-AF65-F5344CB8AC3E}">
        <p14:creationId xmlns:p14="http://schemas.microsoft.com/office/powerpoint/2010/main" val="3170067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>
          <a:extLst>
            <a:ext uri="{FF2B5EF4-FFF2-40B4-BE49-F238E27FC236}">
              <a16:creationId xmlns:a16="http://schemas.microsoft.com/office/drawing/2014/main" id="{1C0E3442-7260-7AD8-63D8-AAE67CF947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11">
            <a:extLst>
              <a:ext uri="{FF2B5EF4-FFF2-40B4-BE49-F238E27FC236}">
                <a16:creationId xmlns:a16="http://schemas.microsoft.com/office/drawing/2014/main" id="{0A2C787A-3CDD-82F1-ED67-518D97532C4D}"/>
              </a:ext>
            </a:extLst>
          </p:cNvPr>
          <p:cNvSpPr txBox="1"/>
          <p:nvPr/>
        </p:nvSpPr>
        <p:spPr>
          <a:xfrm>
            <a:off x="104775" y="295275"/>
            <a:ext cx="10229850" cy="428625"/>
          </a:xfrm>
          <a:prstGeom prst="rect">
            <a:avLst/>
          </a:prstGeom>
          <a:solidFill>
            <a:schemeClr val="bg2">
              <a:lumMod val="95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20300" rIns="0" bIns="0" anchor="t" anchorCtr="0">
            <a:noAutofit/>
          </a:bodyPr>
          <a:lstStyle/>
          <a:p>
            <a:pPr marL="3878793" marR="3874762" lvl="0" indent="0" algn="ctr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93" name="Google Shape;493;p11">
            <a:extLst>
              <a:ext uri="{FF2B5EF4-FFF2-40B4-BE49-F238E27FC236}">
                <a16:creationId xmlns:a16="http://schemas.microsoft.com/office/drawing/2014/main" id="{BB509130-D0FB-BE8C-C151-2C951AA60CD1}"/>
              </a:ext>
            </a:extLst>
          </p:cNvPr>
          <p:cNvSpPr txBox="1"/>
          <p:nvPr/>
        </p:nvSpPr>
        <p:spPr>
          <a:xfrm>
            <a:off x="609600" y="252248"/>
            <a:ext cx="739757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1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BAGAIMANA PENDAPAT ANDA, TERKAIT:</a:t>
            </a:r>
            <a:endParaRPr dirty="0"/>
          </a:p>
        </p:txBody>
      </p:sp>
      <p:sp>
        <p:nvSpPr>
          <p:cNvPr id="494" name="Google Shape;494;p11">
            <a:extLst>
              <a:ext uri="{FF2B5EF4-FFF2-40B4-BE49-F238E27FC236}">
                <a16:creationId xmlns:a16="http://schemas.microsoft.com/office/drawing/2014/main" id="{D4FDF193-7508-787D-D20F-901E2CEB8BCF}"/>
              </a:ext>
            </a:extLst>
          </p:cNvPr>
          <p:cNvSpPr/>
          <p:nvPr/>
        </p:nvSpPr>
        <p:spPr>
          <a:xfrm>
            <a:off x="10344150" y="199961"/>
            <a:ext cx="1871726" cy="7191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11">
            <a:extLst>
              <a:ext uri="{FF2B5EF4-FFF2-40B4-BE49-F238E27FC236}">
                <a16:creationId xmlns:a16="http://schemas.microsoft.com/office/drawing/2014/main" id="{9560EB1C-4ECA-A10E-85B8-D8433FC7B3B6}"/>
              </a:ext>
            </a:extLst>
          </p:cNvPr>
          <p:cNvSpPr/>
          <p:nvPr/>
        </p:nvSpPr>
        <p:spPr>
          <a:xfrm>
            <a:off x="10448925" y="266700"/>
            <a:ext cx="1743075" cy="590550"/>
          </a:xfrm>
          <a:custGeom>
            <a:avLst/>
            <a:gdLst/>
            <a:ahLst/>
            <a:cxnLst/>
            <a:rect l="l" t="t" r="r" b="b"/>
            <a:pathLst>
              <a:path w="1743075" h="590550" extrusionOk="0">
                <a:moveTo>
                  <a:pt x="0" y="295275"/>
                </a:moveTo>
                <a:lnTo>
                  <a:pt x="978" y="319491"/>
                </a:lnTo>
                <a:lnTo>
                  <a:pt x="3864" y="343168"/>
                </a:lnTo>
                <a:lnTo>
                  <a:pt x="15054" y="388601"/>
                </a:lnTo>
                <a:lnTo>
                  <a:pt x="32959" y="430967"/>
                </a:lnTo>
                <a:lnTo>
                  <a:pt x="56973" y="469657"/>
                </a:lnTo>
                <a:lnTo>
                  <a:pt x="86486" y="504063"/>
                </a:lnTo>
                <a:lnTo>
                  <a:pt x="120892" y="533576"/>
                </a:lnTo>
                <a:lnTo>
                  <a:pt x="159582" y="557590"/>
                </a:lnTo>
                <a:lnTo>
                  <a:pt x="201948" y="575495"/>
                </a:lnTo>
                <a:lnTo>
                  <a:pt x="247381" y="586685"/>
                </a:lnTo>
                <a:lnTo>
                  <a:pt x="295275" y="590550"/>
                </a:lnTo>
                <a:lnTo>
                  <a:pt x="1743075" y="590550"/>
                </a:lnTo>
                <a:lnTo>
                  <a:pt x="1743075" y="0"/>
                </a:lnTo>
                <a:lnTo>
                  <a:pt x="295275" y="0"/>
                </a:lnTo>
                <a:lnTo>
                  <a:pt x="247381" y="3864"/>
                </a:lnTo>
                <a:lnTo>
                  <a:pt x="201948" y="15054"/>
                </a:lnTo>
                <a:lnTo>
                  <a:pt x="159582" y="32959"/>
                </a:lnTo>
                <a:lnTo>
                  <a:pt x="120892" y="56973"/>
                </a:lnTo>
                <a:lnTo>
                  <a:pt x="86486" y="86487"/>
                </a:lnTo>
                <a:lnTo>
                  <a:pt x="56973" y="120892"/>
                </a:lnTo>
                <a:lnTo>
                  <a:pt x="32959" y="159582"/>
                </a:lnTo>
                <a:lnTo>
                  <a:pt x="15054" y="201948"/>
                </a:lnTo>
                <a:lnTo>
                  <a:pt x="3864" y="247381"/>
                </a:lnTo>
                <a:lnTo>
                  <a:pt x="978" y="271058"/>
                </a:lnTo>
                <a:lnTo>
                  <a:pt x="0" y="295275"/>
                </a:lnTo>
                <a:close/>
              </a:path>
            </a:pathLst>
          </a:custGeom>
          <a:solidFill>
            <a:srgbClr val="FFFFFF">
              <a:alpha val="8549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11">
            <a:extLst>
              <a:ext uri="{FF2B5EF4-FFF2-40B4-BE49-F238E27FC236}">
                <a16:creationId xmlns:a16="http://schemas.microsoft.com/office/drawing/2014/main" id="{EFCD28C4-453D-93F4-8120-2CE2C712F137}"/>
              </a:ext>
            </a:extLst>
          </p:cNvPr>
          <p:cNvSpPr/>
          <p:nvPr/>
        </p:nvSpPr>
        <p:spPr>
          <a:xfrm>
            <a:off x="10610850" y="314325"/>
            <a:ext cx="1581150" cy="51435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A694CFE-AB7C-961D-8E23-3EDD7A9F849A}"/>
              </a:ext>
            </a:extLst>
          </p:cNvPr>
          <p:cNvGrpSpPr/>
          <p:nvPr/>
        </p:nvGrpSpPr>
        <p:grpSpPr>
          <a:xfrm>
            <a:off x="9547865" y="81234"/>
            <a:ext cx="3235010" cy="782036"/>
            <a:chOff x="9547865" y="81234"/>
            <a:chExt cx="3235010" cy="782036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2B11E591-A87C-47E7-9518-94C77A5ECC03}"/>
                </a:ext>
              </a:extLst>
            </p:cNvPr>
            <p:cNvSpPr/>
            <p:nvPr/>
          </p:nvSpPr>
          <p:spPr>
            <a:xfrm>
              <a:off x="9547865" y="81234"/>
              <a:ext cx="3235010" cy="782036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4" name="Picture 3" descr="A blue letter u on a black background&#10;&#10;Description automatically generated">
              <a:extLst>
                <a:ext uri="{FF2B5EF4-FFF2-40B4-BE49-F238E27FC236}">
                  <a16:creationId xmlns:a16="http://schemas.microsoft.com/office/drawing/2014/main" id="{1C2A5DF2-6358-0CA0-82C9-19D160C77B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3213" y="224624"/>
              <a:ext cx="2445877" cy="495255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C570085-BC16-0799-476C-24C5A3AC6CE1}"/>
              </a:ext>
            </a:extLst>
          </p:cNvPr>
          <p:cNvSpPr txBox="1"/>
          <p:nvPr/>
        </p:nvSpPr>
        <p:spPr>
          <a:xfrm>
            <a:off x="1865453" y="929802"/>
            <a:ext cx="7544765" cy="5186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74688" indent="-674688">
              <a:lnSpc>
                <a:spcPct val="150000"/>
              </a:lnSpc>
              <a:buFont typeface="Wingdings" pitchFamily="2" charset="2"/>
              <a:buChar char="Ø"/>
            </a:pPr>
            <a:r>
              <a:rPr lang="id-ID" sz="3200" dirty="0"/>
              <a:t>Peralatan diwajibkan tidak per </a:t>
            </a:r>
            <a:r>
              <a:rPr lang="id-ID" sz="3200" dirty="0" err="1"/>
              <a:t>subklasifikasi</a:t>
            </a:r>
            <a:r>
              <a:rPr lang="id-ID" sz="3200" dirty="0"/>
              <a:t> namun per Klasifikasi?</a:t>
            </a:r>
          </a:p>
          <a:p>
            <a:pPr marL="674688" indent="-674688">
              <a:lnSpc>
                <a:spcPct val="150000"/>
              </a:lnSpc>
              <a:buFont typeface="Wingdings" pitchFamily="2" charset="2"/>
              <a:buChar char="Ø"/>
            </a:pPr>
            <a:r>
              <a:rPr lang="id-ID" sz="3200" dirty="0"/>
              <a:t>Peralatan tidak menjadi syarat pengurusan SBU namun dalam pelaksanaan tender dan pekerjaan proyek tetap harus menggunakan Peralatan yang tercatat?</a:t>
            </a:r>
          </a:p>
        </p:txBody>
      </p:sp>
    </p:spTree>
    <p:extLst>
      <p:ext uri="{BB962C8B-B14F-4D97-AF65-F5344CB8AC3E}">
        <p14:creationId xmlns:p14="http://schemas.microsoft.com/office/powerpoint/2010/main" val="16268255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>
          <a:extLst>
            <a:ext uri="{FF2B5EF4-FFF2-40B4-BE49-F238E27FC236}">
              <a16:creationId xmlns:a16="http://schemas.microsoft.com/office/drawing/2014/main" id="{D3A910E6-88CE-B104-AB06-7AF103936A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11">
            <a:extLst>
              <a:ext uri="{FF2B5EF4-FFF2-40B4-BE49-F238E27FC236}">
                <a16:creationId xmlns:a16="http://schemas.microsoft.com/office/drawing/2014/main" id="{43BA2120-1B7E-7489-7AD5-C8F851B9F4D5}"/>
              </a:ext>
            </a:extLst>
          </p:cNvPr>
          <p:cNvSpPr txBox="1"/>
          <p:nvPr/>
        </p:nvSpPr>
        <p:spPr>
          <a:xfrm>
            <a:off x="104775" y="295275"/>
            <a:ext cx="10229850" cy="428625"/>
          </a:xfrm>
          <a:prstGeom prst="rect">
            <a:avLst/>
          </a:prstGeom>
          <a:solidFill>
            <a:schemeClr val="bg2">
              <a:lumMod val="95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20300" rIns="0" bIns="0" anchor="t" anchorCtr="0">
            <a:noAutofit/>
          </a:bodyPr>
          <a:lstStyle/>
          <a:p>
            <a:pPr marL="3878793" marR="3874762" lvl="0" indent="0" algn="ctr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93" name="Google Shape;493;p11">
            <a:extLst>
              <a:ext uri="{FF2B5EF4-FFF2-40B4-BE49-F238E27FC236}">
                <a16:creationId xmlns:a16="http://schemas.microsoft.com/office/drawing/2014/main" id="{9599BED2-6D53-43AA-42A1-5C3A16B277CE}"/>
              </a:ext>
            </a:extLst>
          </p:cNvPr>
          <p:cNvSpPr txBox="1"/>
          <p:nvPr/>
        </p:nvSpPr>
        <p:spPr>
          <a:xfrm>
            <a:off x="609600" y="252248"/>
            <a:ext cx="739757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1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BAGAIMANA PENDAPAT ANDA, TERKAIT:</a:t>
            </a:r>
            <a:endParaRPr dirty="0"/>
          </a:p>
        </p:txBody>
      </p:sp>
      <p:sp>
        <p:nvSpPr>
          <p:cNvPr id="494" name="Google Shape;494;p11">
            <a:extLst>
              <a:ext uri="{FF2B5EF4-FFF2-40B4-BE49-F238E27FC236}">
                <a16:creationId xmlns:a16="http://schemas.microsoft.com/office/drawing/2014/main" id="{15A9CC7E-55C0-C88E-21FA-76834AB7975E}"/>
              </a:ext>
            </a:extLst>
          </p:cNvPr>
          <p:cNvSpPr/>
          <p:nvPr/>
        </p:nvSpPr>
        <p:spPr>
          <a:xfrm>
            <a:off x="10344150" y="199961"/>
            <a:ext cx="1871726" cy="7191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11">
            <a:extLst>
              <a:ext uri="{FF2B5EF4-FFF2-40B4-BE49-F238E27FC236}">
                <a16:creationId xmlns:a16="http://schemas.microsoft.com/office/drawing/2014/main" id="{030BF2D5-EEAD-ECCD-5F20-71ED70332D40}"/>
              </a:ext>
            </a:extLst>
          </p:cNvPr>
          <p:cNvSpPr/>
          <p:nvPr/>
        </p:nvSpPr>
        <p:spPr>
          <a:xfrm>
            <a:off x="10448925" y="266700"/>
            <a:ext cx="1743075" cy="590550"/>
          </a:xfrm>
          <a:custGeom>
            <a:avLst/>
            <a:gdLst/>
            <a:ahLst/>
            <a:cxnLst/>
            <a:rect l="l" t="t" r="r" b="b"/>
            <a:pathLst>
              <a:path w="1743075" h="590550" extrusionOk="0">
                <a:moveTo>
                  <a:pt x="0" y="295275"/>
                </a:moveTo>
                <a:lnTo>
                  <a:pt x="978" y="319491"/>
                </a:lnTo>
                <a:lnTo>
                  <a:pt x="3864" y="343168"/>
                </a:lnTo>
                <a:lnTo>
                  <a:pt x="15054" y="388601"/>
                </a:lnTo>
                <a:lnTo>
                  <a:pt x="32959" y="430967"/>
                </a:lnTo>
                <a:lnTo>
                  <a:pt x="56973" y="469657"/>
                </a:lnTo>
                <a:lnTo>
                  <a:pt x="86486" y="504063"/>
                </a:lnTo>
                <a:lnTo>
                  <a:pt x="120892" y="533576"/>
                </a:lnTo>
                <a:lnTo>
                  <a:pt x="159582" y="557590"/>
                </a:lnTo>
                <a:lnTo>
                  <a:pt x="201948" y="575495"/>
                </a:lnTo>
                <a:lnTo>
                  <a:pt x="247381" y="586685"/>
                </a:lnTo>
                <a:lnTo>
                  <a:pt x="295275" y="590550"/>
                </a:lnTo>
                <a:lnTo>
                  <a:pt x="1743075" y="590550"/>
                </a:lnTo>
                <a:lnTo>
                  <a:pt x="1743075" y="0"/>
                </a:lnTo>
                <a:lnTo>
                  <a:pt x="295275" y="0"/>
                </a:lnTo>
                <a:lnTo>
                  <a:pt x="247381" y="3864"/>
                </a:lnTo>
                <a:lnTo>
                  <a:pt x="201948" y="15054"/>
                </a:lnTo>
                <a:lnTo>
                  <a:pt x="159582" y="32959"/>
                </a:lnTo>
                <a:lnTo>
                  <a:pt x="120892" y="56973"/>
                </a:lnTo>
                <a:lnTo>
                  <a:pt x="86486" y="86487"/>
                </a:lnTo>
                <a:lnTo>
                  <a:pt x="56973" y="120892"/>
                </a:lnTo>
                <a:lnTo>
                  <a:pt x="32959" y="159582"/>
                </a:lnTo>
                <a:lnTo>
                  <a:pt x="15054" y="201948"/>
                </a:lnTo>
                <a:lnTo>
                  <a:pt x="3864" y="247381"/>
                </a:lnTo>
                <a:lnTo>
                  <a:pt x="978" y="271058"/>
                </a:lnTo>
                <a:lnTo>
                  <a:pt x="0" y="295275"/>
                </a:lnTo>
                <a:close/>
              </a:path>
            </a:pathLst>
          </a:custGeom>
          <a:solidFill>
            <a:srgbClr val="FFFFFF">
              <a:alpha val="8549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11">
            <a:extLst>
              <a:ext uri="{FF2B5EF4-FFF2-40B4-BE49-F238E27FC236}">
                <a16:creationId xmlns:a16="http://schemas.microsoft.com/office/drawing/2014/main" id="{534818AC-58C5-D7FA-FDE2-0DCDB24DE498}"/>
              </a:ext>
            </a:extLst>
          </p:cNvPr>
          <p:cNvSpPr/>
          <p:nvPr/>
        </p:nvSpPr>
        <p:spPr>
          <a:xfrm>
            <a:off x="10610850" y="314325"/>
            <a:ext cx="1581150" cy="51435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06B1A05-0E37-C03D-3D3C-BA176EB6949F}"/>
              </a:ext>
            </a:extLst>
          </p:cNvPr>
          <p:cNvGrpSpPr/>
          <p:nvPr/>
        </p:nvGrpSpPr>
        <p:grpSpPr>
          <a:xfrm>
            <a:off x="9547865" y="81234"/>
            <a:ext cx="3235010" cy="782036"/>
            <a:chOff x="9547865" y="81234"/>
            <a:chExt cx="3235010" cy="782036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499FA8B4-F4E4-753F-C798-D2A43016A17F}"/>
                </a:ext>
              </a:extLst>
            </p:cNvPr>
            <p:cNvSpPr/>
            <p:nvPr/>
          </p:nvSpPr>
          <p:spPr>
            <a:xfrm>
              <a:off x="9547865" y="81234"/>
              <a:ext cx="3235010" cy="782036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4" name="Picture 3" descr="A blue letter u on a black background&#10;&#10;Description automatically generated">
              <a:extLst>
                <a:ext uri="{FF2B5EF4-FFF2-40B4-BE49-F238E27FC236}">
                  <a16:creationId xmlns:a16="http://schemas.microsoft.com/office/drawing/2014/main" id="{007BBEA5-93B0-F4EB-2E71-FC980CA25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3213" y="224624"/>
              <a:ext cx="2445877" cy="495255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06BC4DA-DB45-65D2-C068-FC25293632FC}"/>
              </a:ext>
            </a:extLst>
          </p:cNvPr>
          <p:cNvSpPr txBox="1"/>
          <p:nvPr/>
        </p:nvSpPr>
        <p:spPr>
          <a:xfrm>
            <a:off x="1865453" y="1217185"/>
            <a:ext cx="7544765" cy="3709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74688" indent="-674688">
              <a:lnSpc>
                <a:spcPct val="150000"/>
              </a:lnSpc>
              <a:buFont typeface="Wingdings" pitchFamily="2" charset="2"/>
              <a:buChar char="Ø"/>
            </a:pPr>
            <a:r>
              <a:rPr lang="id-ID" sz="3200" dirty="0"/>
              <a:t>Segmentasi diatur secara umum tidak hanya diwajibkan bagi PBJ pemerintah, dengan batasan nilai proyek yang boleh dilaksanakan sesuai dengan Kualifikasi Badan Usaha</a:t>
            </a:r>
          </a:p>
        </p:txBody>
      </p:sp>
    </p:spTree>
    <p:extLst>
      <p:ext uri="{BB962C8B-B14F-4D97-AF65-F5344CB8AC3E}">
        <p14:creationId xmlns:p14="http://schemas.microsoft.com/office/powerpoint/2010/main" val="21232608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73AAFC-5F1C-F7F4-E59A-054CD3B678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56FE79-022E-320C-10E7-C6F9F12E9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5A0E4C-AEED-4EAC-B96D-5DCBA748C5AA}" type="slidenum">
              <a:rPr lang="en-ID" smtClean="0"/>
              <a:pPr/>
              <a:t>29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3A99CD-1573-B731-2F09-71D581973C62}"/>
              </a:ext>
            </a:extLst>
          </p:cNvPr>
          <p:cNvSpPr/>
          <p:nvPr/>
        </p:nvSpPr>
        <p:spPr>
          <a:xfrm>
            <a:off x="5226050" y="1228483"/>
            <a:ext cx="6965949" cy="252035"/>
          </a:xfrm>
          <a:prstGeom prst="rect">
            <a:avLst/>
          </a:prstGeom>
          <a:solidFill>
            <a:srgbClr val="1E3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17FEA4-5022-36CD-EA0E-4EFCB37F8C3D}"/>
              </a:ext>
            </a:extLst>
          </p:cNvPr>
          <p:cNvSpPr txBox="1"/>
          <p:nvPr/>
        </p:nvSpPr>
        <p:spPr>
          <a:xfrm>
            <a:off x="5740400" y="2074783"/>
            <a:ext cx="5880100" cy="270843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lvl="0">
              <a:defRPr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SAMPAIKAN ASPIRASI ANDA KEPADA KAMI</a:t>
            </a:r>
          </a:p>
          <a:p>
            <a:pPr lvl="0">
              <a:defRPr/>
            </a:pPr>
            <a:endParaRPr lang="en-US" sz="3600" b="1" dirty="0">
              <a:solidFill>
                <a:schemeClr val="accent1">
                  <a:lumMod val="50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lvl="0">
              <a:defRPr/>
            </a:pPr>
            <a:endParaRPr lang="en-US" sz="3600" b="1" dirty="0">
              <a:solidFill>
                <a:schemeClr val="accent1">
                  <a:lumMod val="50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lvl="0">
              <a:defRPr/>
            </a:pP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bit.ly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/masukanJAKON2025</a:t>
            </a:r>
          </a:p>
        </p:txBody>
      </p:sp>
      <p:pic>
        <p:nvPicPr>
          <p:cNvPr id="10" name="Picture 9" descr="Text, logo&#10;&#10;Description automatically generated">
            <a:extLst>
              <a:ext uri="{FF2B5EF4-FFF2-40B4-BE49-F238E27FC236}">
                <a16:creationId xmlns:a16="http://schemas.microsoft.com/office/drawing/2014/main" id="{F6E337C8-9BC8-EAB3-945B-EA826739FD6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207" y="5857175"/>
            <a:ext cx="2305163" cy="876866"/>
          </a:xfrm>
          <a:prstGeom prst="rect">
            <a:avLst/>
          </a:prstGeom>
        </p:spPr>
      </p:pic>
      <p:pic>
        <p:nvPicPr>
          <p:cNvPr id="3" name="Picture 2" descr="A blue and yellow logo&#10;&#10;Description automatically generated">
            <a:extLst>
              <a:ext uri="{FF2B5EF4-FFF2-40B4-BE49-F238E27FC236}">
                <a16:creationId xmlns:a16="http://schemas.microsoft.com/office/drawing/2014/main" id="{C68AFD5E-F6CA-5D99-D327-E188159919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500" y="5504397"/>
            <a:ext cx="1270000" cy="705556"/>
          </a:xfrm>
          <a:prstGeom prst="rect">
            <a:avLst/>
          </a:prstGeom>
        </p:spPr>
      </p:pic>
      <p:pic>
        <p:nvPicPr>
          <p:cNvPr id="6" name="Picture 5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D64472DE-B4A8-66D0-43BD-E1B2CBACAF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47" y="1241787"/>
            <a:ext cx="4233441" cy="426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655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>
          <a:extLst>
            <a:ext uri="{FF2B5EF4-FFF2-40B4-BE49-F238E27FC236}">
              <a16:creationId xmlns:a16="http://schemas.microsoft.com/office/drawing/2014/main" id="{F888F929-7ACE-0603-67A6-23EF6BA98B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E1C0268B-D033-CEEA-696E-91CB509CA7BC}"/>
              </a:ext>
            </a:extLst>
          </p:cNvPr>
          <p:cNvSpPr/>
          <p:nvPr/>
        </p:nvSpPr>
        <p:spPr>
          <a:xfrm>
            <a:off x="5321508" y="1499017"/>
            <a:ext cx="6427579" cy="1873770"/>
          </a:xfrm>
          <a:prstGeom prst="roundRect">
            <a:avLst>
              <a:gd name="adj" fmla="val 7895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99" name="Google Shape;699;p13">
            <a:extLst>
              <a:ext uri="{FF2B5EF4-FFF2-40B4-BE49-F238E27FC236}">
                <a16:creationId xmlns:a16="http://schemas.microsoft.com/office/drawing/2014/main" id="{3B3E1528-03FB-FCC0-25FE-F8B75274873A}"/>
              </a:ext>
            </a:extLst>
          </p:cNvPr>
          <p:cNvSpPr txBox="1"/>
          <p:nvPr/>
        </p:nvSpPr>
        <p:spPr>
          <a:xfrm>
            <a:off x="0" y="0"/>
            <a:ext cx="10185835" cy="4616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65125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/>
            </a:pPr>
            <a:r>
              <a:rPr lang="id-ID" sz="24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Pendahuluan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0" name="Google Shape;700;p13">
            <a:extLst>
              <a:ext uri="{FF2B5EF4-FFF2-40B4-BE49-F238E27FC236}">
                <a16:creationId xmlns:a16="http://schemas.microsoft.com/office/drawing/2014/main" id="{7A292095-47F6-B52F-D8FC-33AF4FA47CF7}"/>
              </a:ext>
            </a:extLst>
          </p:cNvPr>
          <p:cNvSpPr/>
          <p:nvPr/>
        </p:nvSpPr>
        <p:spPr>
          <a:xfrm>
            <a:off x="10365360" y="-85743"/>
            <a:ext cx="1871726" cy="7191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1" name="Google Shape;701;p13">
            <a:extLst>
              <a:ext uri="{FF2B5EF4-FFF2-40B4-BE49-F238E27FC236}">
                <a16:creationId xmlns:a16="http://schemas.microsoft.com/office/drawing/2014/main" id="{2F439DEC-183E-994D-4176-57EBE4BE34C5}"/>
              </a:ext>
            </a:extLst>
          </p:cNvPr>
          <p:cNvSpPr/>
          <p:nvPr/>
        </p:nvSpPr>
        <p:spPr>
          <a:xfrm>
            <a:off x="10470135" y="-19004"/>
            <a:ext cx="1743075" cy="590550"/>
          </a:xfrm>
          <a:custGeom>
            <a:avLst/>
            <a:gdLst/>
            <a:ahLst/>
            <a:cxnLst/>
            <a:rect l="l" t="t" r="r" b="b"/>
            <a:pathLst>
              <a:path w="1743075" h="590550" extrusionOk="0">
                <a:moveTo>
                  <a:pt x="0" y="295275"/>
                </a:moveTo>
                <a:lnTo>
                  <a:pt x="978" y="319491"/>
                </a:lnTo>
                <a:lnTo>
                  <a:pt x="3864" y="343168"/>
                </a:lnTo>
                <a:lnTo>
                  <a:pt x="15054" y="388601"/>
                </a:lnTo>
                <a:lnTo>
                  <a:pt x="32959" y="430967"/>
                </a:lnTo>
                <a:lnTo>
                  <a:pt x="56973" y="469657"/>
                </a:lnTo>
                <a:lnTo>
                  <a:pt x="86486" y="504063"/>
                </a:lnTo>
                <a:lnTo>
                  <a:pt x="120892" y="533576"/>
                </a:lnTo>
                <a:lnTo>
                  <a:pt x="159582" y="557590"/>
                </a:lnTo>
                <a:lnTo>
                  <a:pt x="201948" y="575495"/>
                </a:lnTo>
                <a:lnTo>
                  <a:pt x="247381" y="586685"/>
                </a:lnTo>
                <a:lnTo>
                  <a:pt x="295275" y="590550"/>
                </a:lnTo>
                <a:lnTo>
                  <a:pt x="1743075" y="590550"/>
                </a:lnTo>
                <a:lnTo>
                  <a:pt x="1743075" y="0"/>
                </a:lnTo>
                <a:lnTo>
                  <a:pt x="295275" y="0"/>
                </a:lnTo>
                <a:lnTo>
                  <a:pt x="247381" y="3864"/>
                </a:lnTo>
                <a:lnTo>
                  <a:pt x="201948" y="15054"/>
                </a:lnTo>
                <a:lnTo>
                  <a:pt x="159582" y="32959"/>
                </a:lnTo>
                <a:lnTo>
                  <a:pt x="120892" y="56973"/>
                </a:lnTo>
                <a:lnTo>
                  <a:pt x="86486" y="86487"/>
                </a:lnTo>
                <a:lnTo>
                  <a:pt x="56973" y="120892"/>
                </a:lnTo>
                <a:lnTo>
                  <a:pt x="32959" y="159582"/>
                </a:lnTo>
                <a:lnTo>
                  <a:pt x="15054" y="201948"/>
                </a:lnTo>
                <a:lnTo>
                  <a:pt x="3864" y="247381"/>
                </a:lnTo>
                <a:lnTo>
                  <a:pt x="978" y="271058"/>
                </a:lnTo>
                <a:lnTo>
                  <a:pt x="0" y="295275"/>
                </a:lnTo>
                <a:close/>
              </a:path>
            </a:pathLst>
          </a:custGeom>
          <a:solidFill>
            <a:srgbClr val="FFFFFF">
              <a:alpha val="8549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2" name="Google Shape;702;p13">
            <a:extLst>
              <a:ext uri="{FF2B5EF4-FFF2-40B4-BE49-F238E27FC236}">
                <a16:creationId xmlns:a16="http://schemas.microsoft.com/office/drawing/2014/main" id="{623EF69B-4F0C-F2B4-D43A-F03FECBF5B30}"/>
              </a:ext>
            </a:extLst>
          </p:cNvPr>
          <p:cNvSpPr/>
          <p:nvPr/>
        </p:nvSpPr>
        <p:spPr>
          <a:xfrm>
            <a:off x="10632060" y="28621"/>
            <a:ext cx="1581150" cy="51435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5FDF114-C029-7A47-D4AF-7C283ABAFD71}"/>
              </a:ext>
            </a:extLst>
          </p:cNvPr>
          <p:cNvGrpSpPr/>
          <p:nvPr/>
        </p:nvGrpSpPr>
        <p:grpSpPr>
          <a:xfrm>
            <a:off x="9972180" y="-8759"/>
            <a:ext cx="2603828" cy="629453"/>
            <a:chOff x="9547865" y="81234"/>
            <a:chExt cx="3235010" cy="782036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EB37ABD-925C-609F-AA74-CCA03FC4EAD4}"/>
                </a:ext>
              </a:extLst>
            </p:cNvPr>
            <p:cNvSpPr/>
            <p:nvPr/>
          </p:nvSpPr>
          <p:spPr>
            <a:xfrm>
              <a:off x="9547865" y="81234"/>
              <a:ext cx="3235010" cy="782036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tter"/>
                <a:ea typeface="+mn-ea"/>
                <a:cs typeface="+mn-cs"/>
              </a:endParaRPr>
            </a:p>
          </p:txBody>
        </p:sp>
        <p:pic>
          <p:nvPicPr>
            <p:cNvPr id="4" name="Picture 3" descr="A blue letter u on a black background&#10;&#10;Description automatically generated">
              <a:extLst>
                <a:ext uri="{FF2B5EF4-FFF2-40B4-BE49-F238E27FC236}">
                  <a16:creationId xmlns:a16="http://schemas.microsoft.com/office/drawing/2014/main" id="{16109287-9C5A-9DCE-559D-9FE0BF4C27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3213" y="224624"/>
              <a:ext cx="2445877" cy="495255"/>
            </a:xfrm>
            <a:prstGeom prst="rect">
              <a:avLst/>
            </a:prstGeom>
          </p:spPr>
        </p:pic>
      </p:grp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9460C92-44AC-EA07-0B33-A96FB7E14E22}"/>
              </a:ext>
            </a:extLst>
          </p:cNvPr>
          <p:cNvSpPr/>
          <p:nvPr/>
        </p:nvSpPr>
        <p:spPr>
          <a:xfrm>
            <a:off x="444500" y="642939"/>
            <a:ext cx="4613275" cy="70008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/>
              <a:t>Perizinan Berusaha Berbasis Risiko</a:t>
            </a:r>
          </a:p>
          <a:p>
            <a:pPr algn="ctr"/>
            <a:r>
              <a:rPr lang="id-ID" dirty="0"/>
              <a:t>Mengacu pada PP 28/2025 </a:t>
            </a:r>
            <a:r>
              <a:rPr lang="id-ID" dirty="0" err="1"/>
              <a:t>Ps</a:t>
            </a:r>
            <a:r>
              <a:rPr lang="id-ID" dirty="0"/>
              <a:t>. 221 &amp; 222</a:t>
            </a: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03BB16B0-347A-11C9-CE8B-E26B1DB89241}"/>
              </a:ext>
            </a:extLst>
          </p:cNvPr>
          <p:cNvSpPr txBox="1"/>
          <p:nvPr/>
        </p:nvSpPr>
        <p:spPr>
          <a:xfrm>
            <a:off x="444500" y="1644365"/>
            <a:ext cx="4470400" cy="1628515"/>
          </a:xfrm>
          <a:prstGeom prst="rect">
            <a:avLst/>
          </a:prstGeom>
        </p:spPr>
        <p:txBody>
          <a:bodyPr vert="horz" wrap="square" lIns="0" tIns="14025" rIns="0" bIns="0" rtlCol="0">
            <a:spAutoFit/>
          </a:bodyPr>
          <a:lstStyle/>
          <a:p>
            <a:pPr marL="14025" marR="5610" lvl="0" indent="0" algn="just" defTabSz="914400" rtl="0" eaLnBrk="1" fontAlgn="auto" latinLnBrk="0" hangingPunct="1">
              <a:lnSpc>
                <a:spcPct val="114999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46" b="0" i="0" u="none" strike="noStrike" kern="1200" cap="none" spc="17" normalizeH="0" baseline="0" noProof="0" dirty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Perizinan </a:t>
            </a:r>
            <a:r>
              <a:rPr kumimoji="0" sz="1546" b="0" i="0" u="none" strike="noStrike" kern="1200" cap="none" spc="11" normalizeH="0" baseline="0" noProof="0" dirty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Berusaha </a:t>
            </a:r>
            <a:r>
              <a:rPr kumimoji="0" sz="1546" b="0" i="0" u="none" strike="noStrike" kern="1200" cap="none" spc="0" normalizeH="0" baseline="0" noProof="0" dirty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Berbasis </a:t>
            </a:r>
            <a:r>
              <a:rPr kumimoji="0" sz="1546" b="0" i="0" u="none" strike="noStrike" kern="1200" cap="none" spc="-6" normalizeH="0" baseline="0" noProof="0" dirty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Risiko </a:t>
            </a:r>
            <a:r>
              <a:rPr kumimoji="0" sz="1546" b="0" i="0" u="none" strike="noStrike" kern="1200" cap="none" spc="11" normalizeH="0" baseline="0" noProof="0" dirty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adalah perizinan berusaha </a:t>
            </a:r>
            <a:r>
              <a:rPr kumimoji="0" sz="1546" b="0" i="0" u="none" strike="noStrike" kern="1200" cap="none" spc="0" normalizeH="0" baseline="0" noProof="0" dirty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berdasarkan </a:t>
            </a:r>
            <a:r>
              <a:rPr kumimoji="0" sz="1546" b="0" i="0" u="none" strike="noStrike" kern="1200" cap="none" spc="22" normalizeH="0" baseline="0" noProof="0" dirty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tingkat </a:t>
            </a:r>
            <a:r>
              <a:rPr kumimoji="0" sz="1546" b="0" i="0" u="none" strike="noStrike" kern="1200" cap="none" spc="-22" normalizeH="0" baseline="0" noProof="0" dirty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risiko </a:t>
            </a:r>
            <a:r>
              <a:rPr kumimoji="0" sz="1546" b="0" i="0" u="none" strike="noStrike" kern="1200" cap="none" spc="17" normalizeH="0" baseline="0" noProof="0" dirty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kegiatan </a:t>
            </a:r>
            <a:r>
              <a:rPr kumimoji="0" sz="1546" b="0" i="0" u="none" strike="noStrike" kern="1200" cap="none" spc="22" normalizeH="0" baseline="0" noProof="0" dirty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546" b="0" i="0" u="none" strike="noStrike" kern="1200" cap="none" spc="6" normalizeH="0" baseline="0" noProof="0" dirty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usaha</a:t>
            </a:r>
            <a:r>
              <a:rPr kumimoji="0" sz="1546" b="0" i="0" u="none" strike="noStrike" kern="1200" cap="none" spc="11" normalizeH="0" baseline="0" noProof="0" dirty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546" b="0" i="0" u="none" strike="noStrike" kern="1200" cap="none" spc="44" normalizeH="0" baseline="0" noProof="0" dirty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dan</a:t>
            </a:r>
            <a:r>
              <a:rPr kumimoji="0" sz="1546" b="0" i="0" u="none" strike="noStrike" kern="1200" cap="none" spc="50" normalizeH="0" baseline="0" noProof="0" dirty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546" b="0" i="0" u="none" strike="noStrike" kern="1200" cap="none" spc="22" normalizeH="0" baseline="0" noProof="0" dirty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tingkat</a:t>
            </a:r>
            <a:r>
              <a:rPr kumimoji="0" sz="1546" b="0" i="0" u="none" strike="noStrike" kern="1200" cap="none" spc="28" normalizeH="0" baseline="0" noProof="0" dirty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546" b="0" i="0" u="none" strike="noStrike" kern="1200" cap="none" spc="-22" normalizeH="0" baseline="0" noProof="0" dirty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risiko</a:t>
            </a:r>
            <a:r>
              <a:rPr kumimoji="0" sz="1546" b="0" i="0" u="none" strike="noStrike" kern="1200" cap="none" spc="-17" normalizeH="0" baseline="0" noProof="0" dirty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546" b="0" i="0" u="none" strike="noStrike" kern="1200" cap="none" spc="6" normalizeH="0" baseline="0" noProof="0" dirty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tersebut</a:t>
            </a:r>
            <a:r>
              <a:rPr kumimoji="0" sz="1546" b="0" i="0" u="none" strike="noStrike" kern="1200" cap="none" spc="11" normalizeH="0" baseline="0" noProof="0" dirty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546" b="0" i="0" u="none" strike="noStrike" kern="1200" cap="none" spc="39" normalizeH="0" baseline="0" noProof="0" dirty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menentukan</a:t>
            </a:r>
            <a:r>
              <a:rPr kumimoji="0" sz="1546" b="0" i="0" u="none" strike="noStrike" kern="1200" cap="none" spc="44" normalizeH="0" baseline="0" noProof="0" dirty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546" b="0" i="0" u="none" strike="noStrike" kern="1200" cap="none" spc="-22" normalizeH="0" baseline="0" noProof="0" dirty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jenis</a:t>
            </a:r>
            <a:r>
              <a:rPr kumimoji="0" sz="1546" b="0" i="0" u="none" strike="noStrike" kern="1200" cap="none" spc="-17" normalizeH="0" baseline="0" noProof="0" dirty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546" b="0" i="0" u="none" strike="noStrike" kern="1200" cap="none" spc="11" normalizeH="0" baseline="0" noProof="0" dirty="0" err="1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perizinan</a:t>
            </a:r>
            <a:r>
              <a:rPr kumimoji="0" sz="1546" b="0" i="0" u="none" strike="noStrike" kern="1200" cap="none" spc="17" normalizeH="0" baseline="0" noProof="0" dirty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546" b="0" i="0" u="none" strike="noStrike" kern="1200" cap="none" spc="-17" normalizeH="0" baseline="0" noProof="0" dirty="0" err="1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berusaha</a:t>
            </a:r>
            <a:r>
              <a:rPr lang="en-US" sz="1546" spc="-17" dirty="0">
                <a:solidFill>
                  <a:srgbClr val="525252"/>
                </a:solidFill>
                <a:latin typeface="Verdana"/>
                <a:cs typeface="Verdana"/>
              </a:rPr>
              <a:t> </a:t>
            </a:r>
            <a:r>
              <a:rPr kumimoji="0" sz="1546" b="0" i="0" u="none" strike="noStrike" kern="1200" cap="none" spc="-11" normalizeH="0" baseline="0" noProof="0" dirty="0" err="1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sesuai</a:t>
            </a:r>
            <a:r>
              <a:rPr kumimoji="0" sz="1546" b="0" i="0" u="none" strike="noStrike" kern="1200" cap="none" spc="-11" normalizeH="0" baseline="0" noProof="0" dirty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546" b="0" i="0" u="none" strike="noStrike" kern="1200" cap="none" spc="50" normalizeH="0" baseline="0" noProof="0" dirty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dengan </a:t>
            </a:r>
            <a:r>
              <a:rPr kumimoji="0" sz="1546" b="0" i="0" u="none" strike="noStrike" kern="1200" cap="none" spc="50" normalizeH="0" baseline="0" noProof="0" dirty="0" err="1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bidang</a:t>
            </a:r>
            <a:r>
              <a:rPr kumimoji="0" sz="1546" b="0" i="0" u="none" strike="noStrike" kern="1200" cap="none" spc="50" normalizeH="0" baseline="0" noProof="0" dirty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546" b="0" i="0" u="none" strike="noStrike" kern="1200" cap="none" spc="6" normalizeH="0" baseline="0" noProof="0" dirty="0" err="1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usaha</a:t>
            </a:r>
            <a:r>
              <a:rPr kumimoji="0" sz="1546" b="0" i="0" u="none" strike="noStrike" kern="1200" cap="none" spc="6" normalizeH="0" baseline="0" noProof="0" dirty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546" b="0" i="0" u="none" strike="noStrike" kern="1200" cap="none" spc="11" normalizeH="0" baseline="0" noProof="0" dirty="0" err="1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atau</a:t>
            </a:r>
            <a:r>
              <a:rPr kumimoji="0" sz="1546" b="0" i="0" u="none" strike="noStrike" kern="1200" cap="none" spc="11" normalizeH="0" baseline="0" noProof="0" dirty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546" b="0" i="0" u="none" strike="noStrike" kern="1200" cap="none" spc="0" normalizeH="0" baseline="0" noProof="0" dirty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KBL</a:t>
            </a:r>
            <a:r>
              <a:rPr kumimoji="0" lang="en-US" sz="1546" b="0" i="0" u="none" strike="noStrike" kern="1200" cap="none" spc="0" normalizeH="0" baseline="0" noProof="0" dirty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</a:t>
            </a:r>
            <a:endParaRPr kumimoji="0" sz="154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AB1385DA-E1FD-D9CC-3415-9B79AD670A7C}"/>
              </a:ext>
            </a:extLst>
          </p:cNvPr>
          <p:cNvSpPr txBox="1">
            <a:spLocks/>
          </p:cNvSpPr>
          <p:nvPr/>
        </p:nvSpPr>
        <p:spPr>
          <a:xfrm>
            <a:off x="5930899" y="1660701"/>
            <a:ext cx="5384802" cy="1270916"/>
          </a:xfrm>
          <a:prstGeom prst="rect">
            <a:avLst/>
          </a:prstGeom>
        </p:spPr>
        <p:txBody>
          <a:bodyPr vert="horz" wrap="square" lIns="0" tIns="14025" rIns="0" bIns="0" rtlCol="0" anchor="ctr">
            <a:spAutoFit/>
          </a:bodyPr>
          <a:lstStyle>
            <a:lvl1pPr algn="l" defTabSz="9143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025">
              <a:lnSpc>
                <a:spcPct val="100000"/>
              </a:lnSpc>
              <a:spcBef>
                <a:spcPts val="110"/>
              </a:spcBef>
            </a:pPr>
            <a:r>
              <a:rPr lang="en-ID" sz="2000" spc="-171" dirty="0">
                <a:solidFill>
                  <a:srgbClr val="00479B"/>
                </a:solidFill>
              </a:rPr>
              <a:t>T</a:t>
            </a:r>
            <a:r>
              <a:rPr lang="en-ID" sz="2000" spc="-50" dirty="0">
                <a:solidFill>
                  <a:srgbClr val="00479B"/>
                </a:solidFill>
              </a:rPr>
              <a:t>i</a:t>
            </a:r>
            <a:r>
              <a:rPr lang="en-ID" sz="2000" spc="-83" dirty="0">
                <a:solidFill>
                  <a:srgbClr val="00479B"/>
                </a:solidFill>
              </a:rPr>
              <a:t>n</a:t>
            </a:r>
            <a:r>
              <a:rPr lang="en-ID" sz="2000" spc="-17" dirty="0">
                <a:solidFill>
                  <a:srgbClr val="00479B"/>
                </a:solidFill>
              </a:rPr>
              <a:t>g</a:t>
            </a:r>
            <a:r>
              <a:rPr lang="en-ID" sz="2000" spc="-33" dirty="0">
                <a:solidFill>
                  <a:srgbClr val="00479B"/>
                </a:solidFill>
              </a:rPr>
              <a:t>k</a:t>
            </a:r>
            <a:r>
              <a:rPr lang="en-ID" sz="2000" spc="-83" dirty="0">
                <a:solidFill>
                  <a:srgbClr val="00479B"/>
                </a:solidFill>
              </a:rPr>
              <a:t>at</a:t>
            </a:r>
            <a:r>
              <a:rPr lang="en-ID" sz="2000" spc="-133" dirty="0">
                <a:solidFill>
                  <a:srgbClr val="00479B"/>
                </a:solidFill>
              </a:rPr>
              <a:t> </a:t>
            </a:r>
            <a:r>
              <a:rPr lang="en-ID" sz="2000" spc="-88" dirty="0" err="1">
                <a:solidFill>
                  <a:srgbClr val="00479B"/>
                </a:solidFill>
              </a:rPr>
              <a:t>Risi</a:t>
            </a:r>
            <a:r>
              <a:rPr lang="en-ID" sz="2000" spc="-160" dirty="0" err="1">
                <a:solidFill>
                  <a:srgbClr val="00479B"/>
                </a:solidFill>
              </a:rPr>
              <a:t>k</a:t>
            </a:r>
            <a:r>
              <a:rPr lang="en-ID" sz="2000" spc="-72" dirty="0" err="1">
                <a:solidFill>
                  <a:srgbClr val="00479B"/>
                </a:solidFill>
              </a:rPr>
              <a:t>o</a:t>
            </a:r>
            <a:r>
              <a:rPr lang="en-ID" sz="2000" spc="-72" dirty="0">
                <a:solidFill>
                  <a:srgbClr val="00479B"/>
                </a:solidFill>
              </a:rPr>
              <a:t> 70 KBLI yang </a:t>
            </a:r>
            <a:r>
              <a:rPr lang="en-ID" sz="2000" spc="-72" dirty="0" err="1">
                <a:solidFill>
                  <a:srgbClr val="00479B"/>
                </a:solidFill>
              </a:rPr>
              <a:t>termasuk</a:t>
            </a:r>
            <a:r>
              <a:rPr lang="en-ID" sz="2000" spc="-72" dirty="0">
                <a:solidFill>
                  <a:srgbClr val="00479B"/>
                </a:solidFill>
              </a:rPr>
              <a:t> </a:t>
            </a:r>
            <a:r>
              <a:rPr lang="en-ID" sz="2000" spc="-72" dirty="0" err="1">
                <a:solidFill>
                  <a:srgbClr val="00479B"/>
                </a:solidFill>
              </a:rPr>
              <a:t>dalam</a:t>
            </a:r>
            <a:r>
              <a:rPr lang="en-ID" sz="2000" spc="-72" dirty="0">
                <a:solidFill>
                  <a:srgbClr val="00479B"/>
                </a:solidFill>
              </a:rPr>
              <a:t> </a:t>
            </a:r>
            <a:r>
              <a:rPr lang="en-ID" sz="2000" spc="-72" dirty="0" err="1">
                <a:solidFill>
                  <a:srgbClr val="00479B"/>
                </a:solidFill>
              </a:rPr>
              <a:t>Subsektor</a:t>
            </a:r>
            <a:r>
              <a:rPr lang="en-ID" sz="2000" spc="-72" dirty="0">
                <a:solidFill>
                  <a:srgbClr val="00479B"/>
                </a:solidFill>
              </a:rPr>
              <a:t> Jasa </a:t>
            </a:r>
            <a:r>
              <a:rPr lang="en-ID" sz="2000" spc="-72" dirty="0" err="1">
                <a:solidFill>
                  <a:srgbClr val="00479B"/>
                </a:solidFill>
              </a:rPr>
              <a:t>Konstruksi</a:t>
            </a:r>
            <a:r>
              <a:rPr lang="en-ID" sz="2000" spc="-72" dirty="0">
                <a:solidFill>
                  <a:srgbClr val="00479B"/>
                </a:solidFill>
              </a:rPr>
              <a:t>:</a:t>
            </a:r>
          </a:p>
          <a:p>
            <a:pPr marL="356925" indent="-342900">
              <a:lnSpc>
                <a:spcPct val="100000"/>
              </a:lnSpc>
              <a:spcBef>
                <a:spcPts val="110"/>
              </a:spcBef>
              <a:buFont typeface="Wingdings" pitchFamily="2" charset="2"/>
              <a:buChar char="ü"/>
            </a:pPr>
            <a:r>
              <a:rPr lang="en-ID" sz="2000" b="1" spc="-72" dirty="0" err="1">
                <a:solidFill>
                  <a:srgbClr val="00479B"/>
                </a:solidFill>
              </a:rPr>
              <a:t>Menengah</a:t>
            </a:r>
            <a:r>
              <a:rPr lang="en-ID" sz="2000" b="1" spc="-72" dirty="0">
                <a:solidFill>
                  <a:srgbClr val="00479B"/>
                </a:solidFill>
              </a:rPr>
              <a:t> </a:t>
            </a:r>
            <a:r>
              <a:rPr lang="en-ID" sz="2000" b="1" spc="-72" dirty="0" err="1">
                <a:solidFill>
                  <a:srgbClr val="00479B"/>
                </a:solidFill>
              </a:rPr>
              <a:t>Rendah</a:t>
            </a:r>
            <a:r>
              <a:rPr lang="en-ID" sz="2000" b="1" spc="-72" dirty="0">
                <a:solidFill>
                  <a:srgbClr val="00479B"/>
                </a:solidFill>
              </a:rPr>
              <a:t> (UOP) </a:t>
            </a:r>
          </a:p>
          <a:p>
            <a:pPr marL="356925" indent="-342900">
              <a:lnSpc>
                <a:spcPct val="100000"/>
              </a:lnSpc>
              <a:spcBef>
                <a:spcPts val="110"/>
              </a:spcBef>
              <a:buFont typeface="Wingdings" pitchFamily="2" charset="2"/>
              <a:buChar char="ü"/>
            </a:pPr>
            <a:r>
              <a:rPr lang="en-ID" sz="2000" b="1" spc="-72" dirty="0" err="1">
                <a:solidFill>
                  <a:srgbClr val="C00000"/>
                </a:solidFill>
              </a:rPr>
              <a:t>Menengah</a:t>
            </a:r>
            <a:r>
              <a:rPr lang="en-ID" sz="2000" b="1" spc="-72" dirty="0">
                <a:solidFill>
                  <a:srgbClr val="C00000"/>
                </a:solidFill>
              </a:rPr>
              <a:t> Tinggi (Badan Usaha)</a:t>
            </a:r>
          </a:p>
        </p:txBody>
      </p:sp>
      <p:graphicFrame>
        <p:nvGraphicFramePr>
          <p:cNvPr id="10" name="object 5">
            <a:extLst>
              <a:ext uri="{FF2B5EF4-FFF2-40B4-BE49-F238E27FC236}">
                <a16:creationId xmlns:a16="http://schemas.microsoft.com/office/drawing/2014/main" id="{7C4D99F2-63B8-22C1-D41D-5B1A41B3E353}"/>
              </a:ext>
            </a:extLst>
          </p:cNvPr>
          <p:cNvGraphicFramePr>
            <a:graphicFrameLocks noGrp="1"/>
          </p:cNvGraphicFramePr>
          <p:nvPr/>
        </p:nvGraphicFramePr>
        <p:xfrm>
          <a:off x="556104" y="3452878"/>
          <a:ext cx="10097668" cy="31161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14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17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37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4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527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93789">
                <a:tc>
                  <a:txBody>
                    <a:bodyPr/>
                    <a:lstStyle/>
                    <a:p>
                      <a:pPr marL="111125" marR="410209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5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TING</a:t>
                      </a:r>
                      <a:r>
                        <a:rPr sz="1500" b="1" spc="-4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K</a:t>
                      </a:r>
                      <a:r>
                        <a:rPr lang="en-US" sz="1500" b="1" spc="-5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T  </a:t>
                      </a:r>
                      <a:r>
                        <a:rPr sz="1500" b="1" spc="-14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RISIKO</a:t>
                      </a:r>
                      <a:endParaRPr sz="1500" dirty="0">
                        <a:latin typeface="Verdana"/>
                        <a:cs typeface="Verdana"/>
                      </a:endParaRPr>
                    </a:p>
                  </a:txBody>
                  <a:tcPr marL="0" marR="0" marT="86952" marB="0">
                    <a:lnL w="9525">
                      <a:solidFill>
                        <a:srgbClr val="E6E7E7"/>
                      </a:solidFill>
                      <a:prstDash val="solid"/>
                    </a:lnL>
                    <a:lnR w="9525">
                      <a:solidFill>
                        <a:srgbClr val="E6E7E7"/>
                      </a:solidFill>
                      <a:prstDash val="solid"/>
                    </a:lnR>
                    <a:lnT w="9525">
                      <a:solidFill>
                        <a:srgbClr val="E6E7E7"/>
                      </a:solidFill>
                      <a:prstDash val="solid"/>
                    </a:lnT>
                    <a:lnB w="9525">
                      <a:solidFill>
                        <a:srgbClr val="E6E7E7"/>
                      </a:solidFill>
                      <a:prstDash val="solid"/>
                    </a:lnB>
                    <a:solidFill>
                      <a:srgbClr val="9B1F14"/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11430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500" dirty="0">
                          <a:solidFill>
                            <a:srgbClr val="525252"/>
                          </a:solidFill>
                          <a:latin typeface="Verdana"/>
                          <a:cs typeface="Verdana"/>
                        </a:rPr>
                        <a:t>Risi</a:t>
                      </a:r>
                      <a:r>
                        <a:rPr sz="1500" spc="-30" dirty="0">
                          <a:solidFill>
                            <a:srgbClr val="525252"/>
                          </a:solidFill>
                          <a:latin typeface="Verdana"/>
                          <a:cs typeface="Verdana"/>
                        </a:rPr>
                        <a:t>k</a:t>
                      </a:r>
                      <a:r>
                        <a:rPr sz="1500" dirty="0">
                          <a:solidFill>
                            <a:srgbClr val="525252"/>
                          </a:solidFill>
                          <a:latin typeface="Verdana"/>
                          <a:cs typeface="Verdana"/>
                        </a:rPr>
                        <a:t>o</a:t>
                      </a:r>
                      <a:r>
                        <a:rPr sz="1500" spc="-130" dirty="0">
                          <a:solidFill>
                            <a:srgbClr val="525252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500" dirty="0">
                          <a:solidFill>
                            <a:srgbClr val="525252"/>
                          </a:solidFill>
                          <a:latin typeface="Verdana"/>
                          <a:cs typeface="Verdana"/>
                        </a:rPr>
                        <a:t>Rendah  </a:t>
                      </a:r>
                      <a:r>
                        <a:rPr sz="1500" spc="-105" dirty="0">
                          <a:solidFill>
                            <a:srgbClr val="525252"/>
                          </a:solidFill>
                          <a:latin typeface="Verdana"/>
                          <a:cs typeface="Verdana"/>
                        </a:rPr>
                        <a:t>(R)</a:t>
                      </a:r>
                      <a:endParaRPr sz="1500" dirty="0">
                        <a:latin typeface="Verdana"/>
                        <a:cs typeface="Verdana"/>
                      </a:endParaRPr>
                    </a:p>
                  </a:txBody>
                  <a:tcPr marL="0" marR="0" marT="86952" marB="0">
                    <a:lnL w="9525">
                      <a:solidFill>
                        <a:srgbClr val="E6E7E7"/>
                      </a:solidFill>
                      <a:prstDash val="solid"/>
                    </a:lnL>
                    <a:lnR w="9525">
                      <a:solidFill>
                        <a:srgbClr val="E6E7E7"/>
                      </a:solidFill>
                      <a:prstDash val="solid"/>
                    </a:lnR>
                    <a:lnT w="9525">
                      <a:solidFill>
                        <a:srgbClr val="E6E7E7"/>
                      </a:solidFill>
                      <a:prstDash val="solid"/>
                    </a:lnT>
                    <a:lnB w="9525">
                      <a:solidFill>
                        <a:srgbClr val="E6E7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790" marR="44894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b="1" kern="1200" spc="-72" dirty="0">
                          <a:solidFill>
                            <a:srgbClr val="00479B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Risiko Menengah  Rendah (MR)</a:t>
                      </a:r>
                    </a:p>
                  </a:txBody>
                  <a:tcPr marL="0" marR="0" marT="86952" marB="0">
                    <a:lnL w="9525">
                      <a:solidFill>
                        <a:srgbClr val="E6E7E7"/>
                      </a:solidFill>
                      <a:prstDash val="solid"/>
                    </a:lnL>
                    <a:lnR w="9525">
                      <a:solidFill>
                        <a:srgbClr val="E6E7E7"/>
                      </a:solidFill>
                      <a:prstDash val="solid"/>
                    </a:lnR>
                    <a:lnT w="9525">
                      <a:solidFill>
                        <a:srgbClr val="E6E7E7"/>
                      </a:solidFill>
                      <a:prstDash val="solid"/>
                    </a:lnT>
                    <a:lnB w="9525">
                      <a:solidFill>
                        <a:srgbClr val="E6E7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8425" marR="44894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b="1" kern="1200" spc="-72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Risiko Menengah  Tinggi (MT)</a:t>
                      </a:r>
                    </a:p>
                  </a:txBody>
                  <a:tcPr marL="0" marR="0" marT="86952" marB="0">
                    <a:lnL w="9525">
                      <a:solidFill>
                        <a:srgbClr val="E6E7E7"/>
                      </a:solidFill>
                      <a:prstDash val="solid"/>
                    </a:lnL>
                    <a:lnR w="9525">
                      <a:solidFill>
                        <a:srgbClr val="E6E7E7"/>
                      </a:solidFill>
                      <a:prstDash val="solid"/>
                    </a:lnR>
                    <a:lnT w="9525">
                      <a:solidFill>
                        <a:srgbClr val="E6E7E7"/>
                      </a:solidFill>
                      <a:prstDash val="solid"/>
                    </a:lnT>
                    <a:lnB w="9525">
                      <a:solidFill>
                        <a:srgbClr val="E6E7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500" dirty="0">
                          <a:solidFill>
                            <a:srgbClr val="525252"/>
                          </a:solidFill>
                          <a:latin typeface="Verdana"/>
                          <a:cs typeface="Verdana"/>
                        </a:rPr>
                        <a:t>Risi</a:t>
                      </a:r>
                      <a:r>
                        <a:rPr sz="1500" spc="-30" dirty="0">
                          <a:solidFill>
                            <a:srgbClr val="525252"/>
                          </a:solidFill>
                          <a:latin typeface="Verdana"/>
                          <a:cs typeface="Verdana"/>
                        </a:rPr>
                        <a:t>k</a:t>
                      </a:r>
                      <a:r>
                        <a:rPr sz="1500" dirty="0">
                          <a:solidFill>
                            <a:srgbClr val="525252"/>
                          </a:solidFill>
                          <a:latin typeface="Verdana"/>
                          <a:cs typeface="Verdana"/>
                        </a:rPr>
                        <a:t>o</a:t>
                      </a:r>
                      <a:r>
                        <a:rPr sz="1500" spc="-130" dirty="0">
                          <a:solidFill>
                            <a:srgbClr val="525252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500" spc="-20" dirty="0">
                          <a:solidFill>
                            <a:srgbClr val="525252"/>
                          </a:solidFill>
                          <a:latin typeface="Verdana"/>
                          <a:cs typeface="Verdana"/>
                        </a:rPr>
                        <a:t>T</a:t>
                      </a:r>
                      <a:r>
                        <a:rPr sz="1500" dirty="0">
                          <a:solidFill>
                            <a:srgbClr val="525252"/>
                          </a:solidFill>
                          <a:latin typeface="Verdana"/>
                          <a:cs typeface="Verdana"/>
                        </a:rPr>
                        <a:t>inggi</a:t>
                      </a:r>
                      <a:r>
                        <a:rPr sz="1500" spc="-130" dirty="0">
                          <a:solidFill>
                            <a:srgbClr val="525252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500" spc="-20" dirty="0">
                          <a:solidFill>
                            <a:srgbClr val="525252"/>
                          </a:solidFill>
                          <a:latin typeface="Verdana"/>
                          <a:cs typeface="Verdana"/>
                        </a:rPr>
                        <a:t>(</a:t>
                      </a:r>
                      <a:r>
                        <a:rPr sz="1500" dirty="0">
                          <a:solidFill>
                            <a:srgbClr val="525252"/>
                          </a:solidFill>
                          <a:latin typeface="Verdana"/>
                          <a:cs typeface="Verdana"/>
                        </a:rPr>
                        <a:t>T)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86952" marB="0">
                    <a:lnL w="9525">
                      <a:solidFill>
                        <a:srgbClr val="E6E7E7"/>
                      </a:solidFill>
                      <a:prstDash val="solid"/>
                    </a:lnL>
                    <a:lnR w="9525">
                      <a:solidFill>
                        <a:srgbClr val="E6E7E7"/>
                      </a:solidFill>
                      <a:prstDash val="solid"/>
                    </a:lnR>
                    <a:lnT w="9525">
                      <a:solidFill>
                        <a:srgbClr val="E6E7E7"/>
                      </a:solidFill>
                      <a:prstDash val="solid"/>
                    </a:lnT>
                    <a:lnB w="9525">
                      <a:solidFill>
                        <a:srgbClr val="E6E7E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572">
                <a:tc>
                  <a:txBody>
                    <a:bodyPr/>
                    <a:lstStyle/>
                    <a:p>
                      <a:pPr marL="111125">
                        <a:lnSpc>
                          <a:spcPts val="1639"/>
                        </a:lnSpc>
                        <a:spcBef>
                          <a:spcPts val="620"/>
                        </a:spcBef>
                      </a:pPr>
                      <a:r>
                        <a:rPr sz="1500" b="1" spc="-1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PERIZINAN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86952" marB="0">
                    <a:lnL w="9525">
                      <a:solidFill>
                        <a:srgbClr val="E6E7E7"/>
                      </a:solidFill>
                      <a:prstDash val="solid"/>
                    </a:lnL>
                    <a:lnR w="9525">
                      <a:solidFill>
                        <a:srgbClr val="E6E7E7"/>
                      </a:solidFill>
                      <a:prstDash val="solid"/>
                    </a:lnR>
                    <a:lnT w="9525">
                      <a:solidFill>
                        <a:srgbClr val="E6E7E7"/>
                      </a:solidFill>
                      <a:prstDash val="solid"/>
                    </a:lnT>
                    <a:solidFill>
                      <a:srgbClr val="9B1F14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639"/>
                        </a:lnSpc>
                        <a:spcBef>
                          <a:spcPts val="620"/>
                        </a:spcBef>
                      </a:pPr>
                      <a:r>
                        <a:rPr sz="1500" dirty="0">
                          <a:solidFill>
                            <a:srgbClr val="525252"/>
                          </a:solidFill>
                          <a:latin typeface="Verdana"/>
                          <a:cs typeface="Verdana"/>
                        </a:rPr>
                        <a:t>Nomor</a:t>
                      </a:r>
                      <a:r>
                        <a:rPr sz="1500" spc="-130" dirty="0">
                          <a:solidFill>
                            <a:srgbClr val="525252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500" dirty="0">
                          <a:solidFill>
                            <a:srgbClr val="525252"/>
                          </a:solidFill>
                          <a:latin typeface="Verdana"/>
                          <a:cs typeface="Verdana"/>
                        </a:rPr>
                        <a:t>Induk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86952" marB="0">
                    <a:lnL w="9525">
                      <a:solidFill>
                        <a:srgbClr val="E6E7E7"/>
                      </a:solidFill>
                      <a:prstDash val="solid"/>
                    </a:lnL>
                    <a:lnR w="9525">
                      <a:solidFill>
                        <a:srgbClr val="E6E7E7"/>
                      </a:solidFill>
                      <a:prstDash val="solid"/>
                    </a:lnR>
                    <a:lnT w="9525">
                      <a:solidFill>
                        <a:srgbClr val="E6E7E7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ts val="1639"/>
                        </a:lnSpc>
                        <a:spcBef>
                          <a:spcPts val="620"/>
                        </a:spcBef>
                      </a:pPr>
                      <a:r>
                        <a:rPr sz="1400" b="1" kern="1200" spc="-72" dirty="0">
                          <a:solidFill>
                            <a:srgbClr val="00479B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Nomor Induk</a:t>
                      </a:r>
                    </a:p>
                  </a:txBody>
                  <a:tcPr marL="0" marR="0" marT="86952" marB="0">
                    <a:lnL w="9525">
                      <a:solidFill>
                        <a:srgbClr val="E6E7E7"/>
                      </a:solidFill>
                      <a:prstDash val="solid"/>
                    </a:lnL>
                    <a:lnR w="9525">
                      <a:solidFill>
                        <a:srgbClr val="E6E7E7"/>
                      </a:solidFill>
                      <a:prstDash val="solid"/>
                    </a:lnR>
                    <a:lnT w="9525">
                      <a:solidFill>
                        <a:srgbClr val="E6E7E7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639"/>
                        </a:lnSpc>
                        <a:spcBef>
                          <a:spcPts val="620"/>
                        </a:spcBef>
                      </a:pPr>
                      <a:r>
                        <a:rPr sz="1400" b="1" kern="1200" spc="-72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Nomor Induk</a:t>
                      </a:r>
                    </a:p>
                  </a:txBody>
                  <a:tcPr marL="0" marR="0" marT="86952" marB="0">
                    <a:lnL w="9525">
                      <a:solidFill>
                        <a:srgbClr val="E6E7E7"/>
                      </a:solidFill>
                      <a:prstDash val="solid"/>
                    </a:lnL>
                    <a:lnR w="9525">
                      <a:solidFill>
                        <a:srgbClr val="E6E7E7"/>
                      </a:solidFill>
                      <a:prstDash val="solid"/>
                    </a:lnR>
                    <a:lnT w="9525">
                      <a:solidFill>
                        <a:srgbClr val="E6E7E7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639"/>
                        </a:lnSpc>
                        <a:spcBef>
                          <a:spcPts val="620"/>
                        </a:spcBef>
                      </a:pPr>
                      <a:r>
                        <a:rPr sz="1500" dirty="0">
                          <a:solidFill>
                            <a:srgbClr val="525252"/>
                          </a:solidFill>
                          <a:latin typeface="Verdana"/>
                          <a:cs typeface="Verdana"/>
                        </a:rPr>
                        <a:t>Nomor</a:t>
                      </a:r>
                      <a:r>
                        <a:rPr sz="1500" spc="-130" dirty="0">
                          <a:solidFill>
                            <a:srgbClr val="525252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500" dirty="0">
                          <a:solidFill>
                            <a:srgbClr val="525252"/>
                          </a:solidFill>
                          <a:latin typeface="Verdana"/>
                          <a:cs typeface="Verdana"/>
                        </a:rPr>
                        <a:t>Induk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86952" marB="0">
                    <a:lnL w="9525">
                      <a:solidFill>
                        <a:srgbClr val="E6E7E7"/>
                      </a:solidFill>
                      <a:prstDash val="solid"/>
                    </a:lnL>
                    <a:lnR w="9525">
                      <a:solidFill>
                        <a:srgbClr val="E6E7E7"/>
                      </a:solidFill>
                      <a:prstDash val="solid"/>
                    </a:lnR>
                    <a:lnT w="9525">
                      <a:solidFill>
                        <a:srgbClr val="E6E7E7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1691">
                <a:tc>
                  <a:txBody>
                    <a:bodyPr/>
                    <a:lstStyle/>
                    <a:p>
                      <a:pPr marL="111125">
                        <a:lnSpc>
                          <a:spcPts val="1620"/>
                        </a:lnSpc>
                      </a:pPr>
                      <a:r>
                        <a:rPr sz="1500" b="1" spc="-4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BERUSAHA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9525">
                      <a:solidFill>
                        <a:srgbClr val="E6E7E7"/>
                      </a:solidFill>
                      <a:prstDash val="solid"/>
                    </a:lnL>
                    <a:lnR w="9525">
                      <a:solidFill>
                        <a:srgbClr val="E6E7E7"/>
                      </a:solidFill>
                      <a:prstDash val="solid"/>
                    </a:lnR>
                    <a:solidFill>
                      <a:srgbClr val="9B1F14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620"/>
                        </a:lnSpc>
                      </a:pPr>
                      <a:r>
                        <a:rPr sz="1500" spc="10" dirty="0">
                          <a:solidFill>
                            <a:srgbClr val="525252"/>
                          </a:solidFill>
                          <a:latin typeface="Verdana"/>
                          <a:cs typeface="Verdana"/>
                        </a:rPr>
                        <a:t>Berusaha</a:t>
                      </a:r>
                      <a:endParaRPr sz="1500">
                        <a:latin typeface="Verdana"/>
                        <a:cs typeface="Verdana"/>
                      </a:endParaRPr>
                    </a:p>
                    <a:p>
                      <a:pPr marL="98425">
                        <a:lnSpc>
                          <a:spcPts val="1645"/>
                        </a:lnSpc>
                      </a:pPr>
                      <a:r>
                        <a:rPr sz="1500" spc="-70" dirty="0">
                          <a:solidFill>
                            <a:srgbClr val="525252"/>
                          </a:solidFill>
                          <a:latin typeface="Verdana"/>
                          <a:cs typeface="Verdana"/>
                        </a:rPr>
                        <a:t>(NIB)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9525">
                      <a:solidFill>
                        <a:srgbClr val="E6E7E7"/>
                      </a:solidFill>
                      <a:prstDash val="solid"/>
                    </a:lnL>
                    <a:lnR w="9525">
                      <a:solidFill>
                        <a:srgbClr val="E6E7E7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ts val="1620"/>
                        </a:lnSpc>
                      </a:pPr>
                      <a:r>
                        <a:rPr sz="1400" b="1" kern="1200" spc="-72" dirty="0">
                          <a:solidFill>
                            <a:srgbClr val="00479B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Berusaha (NIB) dan</a:t>
                      </a:r>
                    </a:p>
                    <a:p>
                      <a:pPr marL="97790">
                        <a:lnSpc>
                          <a:spcPts val="1639"/>
                        </a:lnSpc>
                      </a:pPr>
                      <a:r>
                        <a:rPr sz="1400" b="1" kern="1200" spc="-72" dirty="0">
                          <a:solidFill>
                            <a:srgbClr val="00479B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Sertiﬁkat Standar</a:t>
                      </a:r>
                    </a:p>
                  </a:txBody>
                  <a:tcPr marL="0" marR="0" marT="0" marB="0">
                    <a:lnL w="9525">
                      <a:solidFill>
                        <a:srgbClr val="E6E7E7"/>
                      </a:solidFill>
                      <a:prstDash val="solid"/>
                    </a:lnL>
                    <a:lnR w="9525">
                      <a:solidFill>
                        <a:srgbClr val="E6E7E7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620"/>
                        </a:lnSpc>
                      </a:pPr>
                      <a:r>
                        <a:rPr sz="1400" b="1" kern="1200" spc="-72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Berusaha (NIB)</a:t>
                      </a:r>
                    </a:p>
                    <a:p>
                      <a:pPr marL="98425">
                        <a:lnSpc>
                          <a:spcPts val="1639"/>
                        </a:lnSpc>
                      </a:pPr>
                      <a:r>
                        <a:rPr sz="1400" b="1" kern="1200" spc="-72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dan</a:t>
                      </a:r>
                    </a:p>
                  </a:txBody>
                  <a:tcPr marL="0" marR="0" marT="0" marB="0">
                    <a:lnL w="9525">
                      <a:solidFill>
                        <a:srgbClr val="E6E7E7"/>
                      </a:solidFill>
                      <a:prstDash val="solid"/>
                    </a:lnL>
                    <a:lnR w="9525">
                      <a:solidFill>
                        <a:srgbClr val="E6E7E7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620"/>
                        </a:lnSpc>
                      </a:pPr>
                      <a:r>
                        <a:rPr sz="1500" spc="10" dirty="0">
                          <a:solidFill>
                            <a:srgbClr val="525252"/>
                          </a:solidFill>
                          <a:latin typeface="Verdana"/>
                          <a:cs typeface="Verdana"/>
                        </a:rPr>
                        <a:t>Berusaha</a:t>
                      </a:r>
                      <a:r>
                        <a:rPr sz="1500" spc="215" dirty="0">
                          <a:solidFill>
                            <a:srgbClr val="525252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500" spc="-95" dirty="0">
                          <a:solidFill>
                            <a:srgbClr val="525252"/>
                          </a:solidFill>
                          <a:latin typeface="Verdana"/>
                          <a:cs typeface="Verdana"/>
                        </a:rPr>
                        <a:t>(NIB),</a:t>
                      </a:r>
                      <a:endParaRPr sz="1500">
                        <a:latin typeface="Verdana"/>
                        <a:cs typeface="Verdana"/>
                      </a:endParaRPr>
                    </a:p>
                    <a:p>
                      <a:pPr marL="98425">
                        <a:lnSpc>
                          <a:spcPts val="1639"/>
                        </a:lnSpc>
                      </a:pPr>
                      <a:r>
                        <a:rPr sz="1500" dirty="0">
                          <a:solidFill>
                            <a:srgbClr val="525252"/>
                          </a:solidFill>
                          <a:latin typeface="Verdana"/>
                          <a:cs typeface="Verdana"/>
                        </a:rPr>
                        <a:t>Izin</a:t>
                      </a:r>
                      <a:r>
                        <a:rPr sz="1500" spc="-130" dirty="0">
                          <a:solidFill>
                            <a:srgbClr val="525252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500" spc="-25" dirty="0">
                          <a:solidFill>
                            <a:srgbClr val="525252"/>
                          </a:solidFill>
                          <a:latin typeface="Verdana"/>
                          <a:cs typeface="Verdana"/>
                        </a:rPr>
                        <a:t>y</a:t>
                      </a:r>
                      <a:r>
                        <a:rPr sz="1500" dirty="0">
                          <a:solidFill>
                            <a:srgbClr val="525252"/>
                          </a:solidFill>
                          <a:latin typeface="Verdana"/>
                          <a:cs typeface="Verdana"/>
                        </a:rPr>
                        <a:t>ang</a:t>
                      </a:r>
                      <a:r>
                        <a:rPr sz="1500" spc="-130" dirty="0">
                          <a:solidFill>
                            <a:srgbClr val="525252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500" dirty="0">
                          <a:solidFill>
                            <a:srgbClr val="525252"/>
                          </a:solidFill>
                          <a:latin typeface="Verdana"/>
                          <a:cs typeface="Verdana"/>
                        </a:rPr>
                        <a:t>harus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9525">
                      <a:solidFill>
                        <a:srgbClr val="E6E7E7"/>
                      </a:solidFill>
                      <a:prstDash val="solid"/>
                    </a:lnL>
                    <a:lnR w="9525">
                      <a:solidFill>
                        <a:srgbClr val="E6E7E7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51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6E7E7"/>
                      </a:solidFill>
                      <a:prstDash val="solid"/>
                    </a:lnL>
                    <a:lnR w="9525">
                      <a:solidFill>
                        <a:srgbClr val="E6E7E7"/>
                      </a:solidFill>
                      <a:prstDash val="solid"/>
                    </a:lnR>
                    <a:solidFill>
                      <a:srgbClr val="9B1F1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6E7E7"/>
                      </a:solidFill>
                      <a:prstDash val="solid"/>
                    </a:lnL>
                    <a:lnR w="9525">
                      <a:solidFill>
                        <a:srgbClr val="E6E7E7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ts val="1575"/>
                        </a:lnSpc>
                      </a:pPr>
                      <a:r>
                        <a:rPr sz="1400" b="1" kern="1200" spc="-72" dirty="0">
                          <a:solidFill>
                            <a:srgbClr val="00479B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(SS) berupa</a:t>
                      </a:r>
                    </a:p>
                  </a:txBody>
                  <a:tcPr marL="0" marR="0" marT="0" marB="0">
                    <a:lnL w="9525">
                      <a:solidFill>
                        <a:srgbClr val="E6E7E7"/>
                      </a:solidFill>
                      <a:prstDash val="solid"/>
                    </a:lnL>
                    <a:lnR w="9525">
                      <a:solidFill>
                        <a:srgbClr val="E6E7E7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575"/>
                        </a:lnSpc>
                      </a:pPr>
                      <a:r>
                        <a:rPr sz="1400" b="1" kern="1200" spc="-72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Sertiﬁkat Standar</a:t>
                      </a:r>
                    </a:p>
                  </a:txBody>
                  <a:tcPr marL="0" marR="0" marT="0" marB="0">
                    <a:lnL w="9525">
                      <a:solidFill>
                        <a:srgbClr val="E6E7E7"/>
                      </a:solidFill>
                      <a:prstDash val="solid"/>
                    </a:lnL>
                    <a:lnR w="9525">
                      <a:solidFill>
                        <a:srgbClr val="E6E7E7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575"/>
                        </a:lnSpc>
                      </a:pPr>
                      <a:r>
                        <a:rPr sz="1500" spc="5" dirty="0">
                          <a:solidFill>
                            <a:srgbClr val="525252"/>
                          </a:solidFill>
                          <a:latin typeface="Verdana"/>
                          <a:cs typeface="Verdana"/>
                        </a:rPr>
                        <a:t>disetujui</a:t>
                      </a:r>
                      <a:r>
                        <a:rPr sz="1500" spc="195" dirty="0">
                          <a:solidFill>
                            <a:srgbClr val="525252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500" spc="20" dirty="0">
                          <a:solidFill>
                            <a:srgbClr val="525252"/>
                          </a:solidFill>
                          <a:latin typeface="Verdana"/>
                          <a:cs typeface="Verdana"/>
                        </a:rPr>
                        <a:t>oleh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9525">
                      <a:solidFill>
                        <a:srgbClr val="E6E7E7"/>
                      </a:solidFill>
                      <a:prstDash val="solid"/>
                    </a:lnL>
                    <a:lnR w="9525">
                      <a:solidFill>
                        <a:srgbClr val="E6E7E7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5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6E7E7"/>
                      </a:solidFill>
                      <a:prstDash val="solid"/>
                    </a:lnL>
                    <a:lnR w="9525">
                      <a:solidFill>
                        <a:srgbClr val="E6E7E7"/>
                      </a:solidFill>
                      <a:prstDash val="solid"/>
                    </a:lnR>
                    <a:solidFill>
                      <a:srgbClr val="9B1F1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6E7E7"/>
                      </a:solidFill>
                      <a:prstDash val="solid"/>
                    </a:lnL>
                    <a:lnR w="9525">
                      <a:solidFill>
                        <a:srgbClr val="E6E7E7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ts val="1590"/>
                        </a:lnSpc>
                      </a:pPr>
                      <a:r>
                        <a:rPr sz="1400" b="1" kern="1200" spc="-72" dirty="0">
                          <a:solidFill>
                            <a:srgbClr val="00479B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Pernyataan Mandiri</a:t>
                      </a:r>
                    </a:p>
                  </a:txBody>
                  <a:tcPr marL="0" marR="0" marT="0" marB="0">
                    <a:lnL w="9525">
                      <a:solidFill>
                        <a:srgbClr val="E6E7E7"/>
                      </a:solidFill>
                      <a:prstDash val="solid"/>
                    </a:lnL>
                    <a:lnR w="9525">
                      <a:solidFill>
                        <a:srgbClr val="E6E7E7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585"/>
                        </a:lnSpc>
                      </a:pPr>
                      <a:r>
                        <a:rPr sz="1400" b="1" kern="1200" spc="-72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(SS) yang harus</a:t>
                      </a:r>
                    </a:p>
                  </a:txBody>
                  <a:tcPr marL="0" marR="0" marT="0" marB="0">
                    <a:lnL w="9525">
                      <a:solidFill>
                        <a:srgbClr val="E6E7E7"/>
                      </a:solidFill>
                      <a:prstDash val="solid"/>
                    </a:lnL>
                    <a:lnR w="9525">
                      <a:solidFill>
                        <a:srgbClr val="E6E7E7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585"/>
                        </a:lnSpc>
                      </a:pPr>
                      <a:r>
                        <a:rPr sz="1500" spc="10" dirty="0">
                          <a:solidFill>
                            <a:srgbClr val="525252"/>
                          </a:solidFill>
                          <a:latin typeface="Verdana"/>
                          <a:cs typeface="Verdana"/>
                        </a:rPr>
                        <a:t>Kementerian/Lemba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9525">
                      <a:solidFill>
                        <a:srgbClr val="E6E7E7"/>
                      </a:solidFill>
                      <a:prstDash val="solid"/>
                    </a:lnL>
                    <a:lnR w="9525">
                      <a:solidFill>
                        <a:srgbClr val="E6E7E7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46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6E7E7"/>
                      </a:solidFill>
                      <a:prstDash val="solid"/>
                    </a:lnL>
                    <a:lnR w="9525">
                      <a:solidFill>
                        <a:srgbClr val="E6E7E7"/>
                      </a:solidFill>
                      <a:prstDash val="solid"/>
                    </a:lnR>
                    <a:solidFill>
                      <a:srgbClr val="9B1F1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6E7E7"/>
                      </a:solidFill>
                      <a:prstDash val="solid"/>
                    </a:lnL>
                    <a:lnR w="9525">
                      <a:solidFill>
                        <a:srgbClr val="E6E7E7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9525">
                      <a:solidFill>
                        <a:srgbClr val="E6E7E7"/>
                      </a:solidFill>
                      <a:prstDash val="solid"/>
                    </a:lnL>
                    <a:lnR w="9525">
                      <a:solidFill>
                        <a:srgbClr val="E6E7E7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575"/>
                        </a:lnSpc>
                      </a:pPr>
                      <a:r>
                        <a:rPr sz="1400" b="1" kern="1200" spc="-72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diveriﬁkasi oleh</a:t>
                      </a:r>
                    </a:p>
                  </a:txBody>
                  <a:tcPr marL="0" marR="0" marT="0" marB="0">
                    <a:lnL w="9525">
                      <a:solidFill>
                        <a:srgbClr val="E6E7E7"/>
                      </a:solidFill>
                      <a:prstDash val="solid"/>
                    </a:lnL>
                    <a:lnR w="9525">
                      <a:solidFill>
                        <a:srgbClr val="E6E7E7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575"/>
                        </a:lnSpc>
                      </a:pPr>
                      <a:r>
                        <a:rPr sz="1500" spc="20" dirty="0">
                          <a:solidFill>
                            <a:srgbClr val="525252"/>
                          </a:solidFill>
                          <a:latin typeface="Verdana"/>
                          <a:cs typeface="Verdana"/>
                        </a:rPr>
                        <a:t>ga/Pemerintah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9525">
                      <a:solidFill>
                        <a:srgbClr val="E6E7E7"/>
                      </a:solidFill>
                      <a:prstDash val="solid"/>
                    </a:lnL>
                    <a:lnR w="9525">
                      <a:solidFill>
                        <a:srgbClr val="E6E7E7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56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6E7E7"/>
                      </a:solidFill>
                      <a:prstDash val="solid"/>
                    </a:lnL>
                    <a:lnR w="9525">
                      <a:solidFill>
                        <a:srgbClr val="E6E7E7"/>
                      </a:solidFill>
                      <a:prstDash val="solid"/>
                    </a:lnR>
                    <a:solidFill>
                      <a:srgbClr val="9B1F1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6E7E7"/>
                      </a:solidFill>
                      <a:prstDash val="solid"/>
                    </a:lnL>
                    <a:lnR w="9525">
                      <a:solidFill>
                        <a:srgbClr val="E6E7E7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9525">
                      <a:solidFill>
                        <a:srgbClr val="E6E7E7"/>
                      </a:solidFill>
                      <a:prstDash val="solid"/>
                    </a:lnL>
                    <a:lnR w="9525">
                      <a:solidFill>
                        <a:srgbClr val="E6E7E7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580"/>
                        </a:lnSpc>
                      </a:pPr>
                      <a:r>
                        <a:rPr sz="1400" b="1" kern="1200" spc="-72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Kementerian/Lemba</a:t>
                      </a:r>
                      <a:r>
                        <a:rPr lang="en-US" sz="1400" b="1" kern="1200" spc="-72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ga</a:t>
                      </a:r>
                      <a:endParaRPr sz="1400" b="1" kern="1200" spc="-72" dirty="0">
                        <a:solidFill>
                          <a:srgbClr val="C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9525">
                      <a:solidFill>
                        <a:srgbClr val="E6E7E7"/>
                      </a:solidFill>
                      <a:prstDash val="solid"/>
                    </a:lnL>
                    <a:lnR w="9525">
                      <a:solidFill>
                        <a:srgbClr val="E6E7E7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580"/>
                        </a:lnSpc>
                      </a:pPr>
                      <a:r>
                        <a:rPr sz="1500" spc="-25" dirty="0">
                          <a:solidFill>
                            <a:srgbClr val="525252"/>
                          </a:solidFill>
                          <a:latin typeface="Verdana"/>
                          <a:cs typeface="Verdana"/>
                        </a:rPr>
                        <a:t>Daerah,</a:t>
                      </a:r>
                      <a:r>
                        <a:rPr sz="1500" spc="210" dirty="0">
                          <a:solidFill>
                            <a:srgbClr val="525252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500" spc="-15" dirty="0">
                          <a:solidFill>
                            <a:srgbClr val="525252"/>
                          </a:solidFill>
                          <a:latin typeface="Verdana"/>
                          <a:cs typeface="Verdana"/>
                        </a:rPr>
                        <a:t>dan/atau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9525">
                      <a:solidFill>
                        <a:srgbClr val="E6E7E7"/>
                      </a:solidFill>
                      <a:prstDash val="solid"/>
                    </a:lnL>
                    <a:lnR w="9525">
                      <a:solidFill>
                        <a:srgbClr val="E6E7E7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56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6E7E7"/>
                      </a:solidFill>
                      <a:prstDash val="solid"/>
                    </a:lnL>
                    <a:lnR w="9525">
                      <a:solidFill>
                        <a:srgbClr val="E6E7E7"/>
                      </a:solidFill>
                      <a:prstDash val="solid"/>
                    </a:lnR>
                    <a:solidFill>
                      <a:srgbClr val="9B1F1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6E7E7"/>
                      </a:solidFill>
                      <a:prstDash val="solid"/>
                    </a:lnL>
                    <a:lnR w="9525">
                      <a:solidFill>
                        <a:srgbClr val="E6E7E7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9525">
                      <a:solidFill>
                        <a:srgbClr val="E6E7E7"/>
                      </a:solidFill>
                      <a:prstDash val="solid"/>
                    </a:lnL>
                    <a:lnR w="9525">
                      <a:solidFill>
                        <a:srgbClr val="E6E7E7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580"/>
                        </a:lnSpc>
                      </a:pPr>
                      <a:r>
                        <a:rPr sz="1400" b="1" kern="1200" spc="-72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</a:t>
                      </a:r>
                      <a:r>
                        <a:rPr sz="1400" b="1" kern="1200" spc="-72" dirty="0" err="1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Pemerintah</a:t>
                      </a:r>
                      <a:r>
                        <a:rPr lang="en-US" sz="1400" b="1" kern="1200" spc="-72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Daerah</a:t>
                      </a:r>
                      <a:endParaRPr sz="1400" b="1" kern="1200" spc="-72" dirty="0">
                        <a:solidFill>
                          <a:srgbClr val="C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9525">
                      <a:solidFill>
                        <a:srgbClr val="E6E7E7"/>
                      </a:solidFill>
                      <a:prstDash val="solid"/>
                    </a:lnL>
                    <a:lnR w="9525">
                      <a:solidFill>
                        <a:srgbClr val="E6E7E7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580"/>
                        </a:lnSpc>
                      </a:pPr>
                      <a:r>
                        <a:rPr sz="1500" spc="-5" dirty="0">
                          <a:solidFill>
                            <a:srgbClr val="525252"/>
                          </a:solidFill>
                          <a:latin typeface="Verdana"/>
                          <a:cs typeface="Verdana"/>
                        </a:rPr>
                        <a:t>Sertiﬁkat</a:t>
                      </a:r>
                      <a:r>
                        <a:rPr sz="1500" spc="215" dirty="0">
                          <a:solidFill>
                            <a:srgbClr val="525252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500" spc="-5" dirty="0">
                          <a:solidFill>
                            <a:srgbClr val="525252"/>
                          </a:solidFill>
                          <a:latin typeface="Verdana"/>
                          <a:cs typeface="Verdana"/>
                        </a:rPr>
                        <a:t>Standar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9525">
                      <a:solidFill>
                        <a:srgbClr val="E6E7E7"/>
                      </a:solidFill>
                      <a:prstDash val="solid"/>
                    </a:lnL>
                    <a:lnR w="9525">
                      <a:solidFill>
                        <a:srgbClr val="E6E7E7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5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6E7E7"/>
                      </a:solidFill>
                      <a:prstDash val="solid"/>
                    </a:lnL>
                    <a:lnR w="9525">
                      <a:solidFill>
                        <a:srgbClr val="E6E7E7"/>
                      </a:solidFill>
                      <a:prstDash val="solid"/>
                    </a:lnR>
                    <a:lnB w="9525">
                      <a:solidFill>
                        <a:srgbClr val="E6E7E7"/>
                      </a:solidFill>
                      <a:prstDash val="solid"/>
                    </a:lnB>
                    <a:solidFill>
                      <a:srgbClr val="9B1F1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6E7E7"/>
                      </a:solidFill>
                      <a:prstDash val="solid"/>
                    </a:lnL>
                    <a:lnR w="9525">
                      <a:solidFill>
                        <a:srgbClr val="E6E7E7"/>
                      </a:solidFill>
                      <a:prstDash val="solid"/>
                    </a:lnR>
                    <a:lnB w="9525">
                      <a:solidFill>
                        <a:srgbClr val="E6E7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6E7E7"/>
                      </a:solidFill>
                      <a:prstDash val="solid"/>
                    </a:lnL>
                    <a:lnR w="9525">
                      <a:solidFill>
                        <a:srgbClr val="E6E7E7"/>
                      </a:solidFill>
                      <a:prstDash val="solid"/>
                    </a:lnR>
                    <a:lnB w="9525">
                      <a:solidFill>
                        <a:srgbClr val="E6E7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620"/>
                        </a:lnSpc>
                      </a:pPr>
                      <a:endParaRPr sz="1500" b="1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9525">
                      <a:solidFill>
                        <a:srgbClr val="E6E7E7"/>
                      </a:solidFill>
                      <a:prstDash val="solid"/>
                    </a:lnL>
                    <a:lnR w="9525">
                      <a:solidFill>
                        <a:srgbClr val="E6E7E7"/>
                      </a:solidFill>
                      <a:prstDash val="solid"/>
                    </a:lnR>
                    <a:lnB w="9525">
                      <a:solidFill>
                        <a:srgbClr val="E6E7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620"/>
                        </a:lnSpc>
                      </a:pPr>
                      <a:r>
                        <a:rPr sz="1500" dirty="0">
                          <a:solidFill>
                            <a:srgbClr val="525252"/>
                          </a:solidFill>
                          <a:latin typeface="Verdana"/>
                          <a:cs typeface="Verdana"/>
                        </a:rPr>
                        <a:t>(SS)</a:t>
                      </a:r>
                      <a:r>
                        <a:rPr sz="1500" spc="-130" dirty="0">
                          <a:solidFill>
                            <a:srgbClr val="525252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500" dirty="0">
                          <a:solidFill>
                            <a:srgbClr val="525252"/>
                          </a:solidFill>
                          <a:latin typeface="Verdana"/>
                          <a:cs typeface="Verdana"/>
                        </a:rPr>
                        <a:t>ji</a:t>
                      </a:r>
                      <a:r>
                        <a:rPr sz="1500" spc="-15" dirty="0">
                          <a:solidFill>
                            <a:srgbClr val="525252"/>
                          </a:solidFill>
                          <a:latin typeface="Verdana"/>
                          <a:cs typeface="Verdana"/>
                        </a:rPr>
                        <a:t>k</a:t>
                      </a:r>
                      <a:r>
                        <a:rPr sz="1500" dirty="0">
                          <a:solidFill>
                            <a:srgbClr val="525252"/>
                          </a:solidFill>
                          <a:latin typeface="Verdana"/>
                          <a:cs typeface="Verdana"/>
                        </a:rPr>
                        <a:t>a</a:t>
                      </a:r>
                      <a:r>
                        <a:rPr sz="1500" spc="240" dirty="0">
                          <a:solidFill>
                            <a:srgbClr val="525252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500" dirty="0">
                          <a:solidFill>
                            <a:srgbClr val="525252"/>
                          </a:solidFill>
                          <a:latin typeface="Verdana"/>
                          <a:cs typeface="Verdana"/>
                        </a:rPr>
                        <a:t>dibutuh</a:t>
                      </a:r>
                      <a:r>
                        <a:rPr sz="1500" spc="-15" dirty="0">
                          <a:solidFill>
                            <a:srgbClr val="525252"/>
                          </a:solidFill>
                          <a:latin typeface="Verdana"/>
                          <a:cs typeface="Verdana"/>
                        </a:rPr>
                        <a:t>k</a:t>
                      </a:r>
                      <a:r>
                        <a:rPr sz="1500" dirty="0">
                          <a:solidFill>
                            <a:srgbClr val="525252"/>
                          </a:solidFill>
                          <a:latin typeface="Verdana"/>
                          <a:cs typeface="Verdana"/>
                        </a:rPr>
                        <a:t>an</a:t>
                      </a:r>
                      <a:endParaRPr sz="15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9525">
                      <a:solidFill>
                        <a:srgbClr val="E6E7E7"/>
                      </a:solidFill>
                      <a:prstDash val="solid"/>
                    </a:lnL>
                    <a:lnR w="9525">
                      <a:solidFill>
                        <a:srgbClr val="E6E7E7"/>
                      </a:solidFill>
                      <a:prstDash val="solid"/>
                    </a:lnR>
                    <a:lnB w="9525">
                      <a:solidFill>
                        <a:srgbClr val="E6E7E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2" name="Graphic 11" descr="Arrow: Slight curve with solid fill">
            <a:extLst>
              <a:ext uri="{FF2B5EF4-FFF2-40B4-BE49-F238E27FC236}">
                <a16:creationId xmlns:a16="http://schemas.microsoft.com/office/drawing/2014/main" id="{284EE335-0301-BBB8-8372-73913898EA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702736">
            <a:off x="7292640" y="2904300"/>
            <a:ext cx="739155" cy="971742"/>
          </a:xfrm>
          <a:prstGeom prst="rect">
            <a:avLst/>
          </a:prstGeom>
        </p:spPr>
      </p:pic>
      <p:pic>
        <p:nvPicPr>
          <p:cNvPr id="14" name="Graphic 13" descr="Arrow: Clockwise curve with solid fill">
            <a:extLst>
              <a:ext uri="{FF2B5EF4-FFF2-40B4-BE49-F238E27FC236}">
                <a16:creationId xmlns:a16="http://schemas.microsoft.com/office/drawing/2014/main" id="{BBF98660-DBEC-2E79-3196-D0F2DA5D07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3731049">
            <a:off x="4754479" y="279201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980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A378F0-2391-22D1-B8A7-442C7AD42C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C5D86E-3010-9C50-20DB-0A31EADB2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5A0E4C-AEED-4EAC-B96D-5DCBA748C5AA}" type="slidenum">
              <a:rPr lang="en-ID" smtClean="0"/>
              <a:pPr/>
              <a:t>30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160CA1-905F-344A-0B71-AA31B3F12333}"/>
              </a:ext>
            </a:extLst>
          </p:cNvPr>
          <p:cNvSpPr/>
          <p:nvPr/>
        </p:nvSpPr>
        <p:spPr>
          <a:xfrm>
            <a:off x="5226050" y="1228483"/>
            <a:ext cx="6965949" cy="252035"/>
          </a:xfrm>
          <a:prstGeom prst="rect">
            <a:avLst/>
          </a:prstGeom>
          <a:solidFill>
            <a:srgbClr val="1E3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B88C69-4D87-086B-F2FA-C271FC6D8E03}"/>
              </a:ext>
            </a:extLst>
          </p:cNvPr>
          <p:cNvSpPr txBox="1"/>
          <p:nvPr/>
        </p:nvSpPr>
        <p:spPr>
          <a:xfrm>
            <a:off x="5370010" y="2413339"/>
            <a:ext cx="5880100" cy="20313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lvl="0">
              <a:defRPr/>
            </a:pPr>
            <a:r>
              <a:rPr lang="en-US" sz="6600" b="1" dirty="0">
                <a:solidFill>
                  <a:schemeClr val="accent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T E R I M A</a:t>
            </a:r>
          </a:p>
          <a:p>
            <a:pPr lvl="0">
              <a:defRPr/>
            </a:pPr>
            <a:r>
              <a:rPr lang="en-US" sz="6600" b="1" dirty="0">
                <a:solidFill>
                  <a:schemeClr val="accent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K A S I H</a:t>
            </a:r>
            <a:endParaRPr lang="en-US" sz="6000" b="1" dirty="0">
              <a:solidFill>
                <a:schemeClr val="accent1">
                  <a:lumMod val="50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0" name="Picture 9" descr="Text, logo&#10;&#10;Description automatically generated">
            <a:extLst>
              <a:ext uri="{FF2B5EF4-FFF2-40B4-BE49-F238E27FC236}">
                <a16:creationId xmlns:a16="http://schemas.microsoft.com/office/drawing/2014/main" id="{DC214923-64C1-E9AC-4CD9-06F8C61358E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207" y="5857175"/>
            <a:ext cx="2305163" cy="876866"/>
          </a:xfrm>
          <a:prstGeom prst="rect">
            <a:avLst/>
          </a:prstGeom>
        </p:spPr>
      </p:pic>
      <p:pic>
        <p:nvPicPr>
          <p:cNvPr id="3" name="Picture 2" descr="A blue and yellow logo&#10;&#10;Description automatically generated">
            <a:extLst>
              <a:ext uri="{FF2B5EF4-FFF2-40B4-BE49-F238E27FC236}">
                <a16:creationId xmlns:a16="http://schemas.microsoft.com/office/drawing/2014/main" id="{5B50A246-75F9-7F96-B142-E96B59926D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500" y="5504397"/>
            <a:ext cx="1270000" cy="70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123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>
          <a:extLst>
            <a:ext uri="{FF2B5EF4-FFF2-40B4-BE49-F238E27FC236}">
              <a16:creationId xmlns:a16="http://schemas.microsoft.com/office/drawing/2014/main" id="{85890493-8DBB-5BF5-86CA-D8C62D0192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13">
            <a:extLst>
              <a:ext uri="{FF2B5EF4-FFF2-40B4-BE49-F238E27FC236}">
                <a16:creationId xmlns:a16="http://schemas.microsoft.com/office/drawing/2014/main" id="{18CDF45C-4F9E-17B0-F67E-E3698B9D366A}"/>
              </a:ext>
            </a:extLst>
          </p:cNvPr>
          <p:cNvSpPr txBox="1"/>
          <p:nvPr/>
        </p:nvSpPr>
        <p:spPr>
          <a:xfrm>
            <a:off x="0" y="0"/>
            <a:ext cx="10185835" cy="4616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65125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/>
            </a:pPr>
            <a:r>
              <a:rPr lang="id-ID" sz="24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Tahapan Perizinan Berusaha Berbasis Risiko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0" name="Google Shape;700;p13">
            <a:extLst>
              <a:ext uri="{FF2B5EF4-FFF2-40B4-BE49-F238E27FC236}">
                <a16:creationId xmlns:a16="http://schemas.microsoft.com/office/drawing/2014/main" id="{3E28F32E-14CC-AFB1-6F82-2E661B470595}"/>
              </a:ext>
            </a:extLst>
          </p:cNvPr>
          <p:cNvSpPr/>
          <p:nvPr/>
        </p:nvSpPr>
        <p:spPr>
          <a:xfrm>
            <a:off x="10365360" y="-85743"/>
            <a:ext cx="1871726" cy="7191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1" name="Google Shape;701;p13">
            <a:extLst>
              <a:ext uri="{FF2B5EF4-FFF2-40B4-BE49-F238E27FC236}">
                <a16:creationId xmlns:a16="http://schemas.microsoft.com/office/drawing/2014/main" id="{38BCFE55-04A2-D89A-CCF5-9E40AEBBD675}"/>
              </a:ext>
            </a:extLst>
          </p:cNvPr>
          <p:cNvSpPr/>
          <p:nvPr/>
        </p:nvSpPr>
        <p:spPr>
          <a:xfrm>
            <a:off x="10470135" y="-19004"/>
            <a:ext cx="1743075" cy="590550"/>
          </a:xfrm>
          <a:custGeom>
            <a:avLst/>
            <a:gdLst/>
            <a:ahLst/>
            <a:cxnLst/>
            <a:rect l="l" t="t" r="r" b="b"/>
            <a:pathLst>
              <a:path w="1743075" h="590550" extrusionOk="0">
                <a:moveTo>
                  <a:pt x="0" y="295275"/>
                </a:moveTo>
                <a:lnTo>
                  <a:pt x="978" y="319491"/>
                </a:lnTo>
                <a:lnTo>
                  <a:pt x="3864" y="343168"/>
                </a:lnTo>
                <a:lnTo>
                  <a:pt x="15054" y="388601"/>
                </a:lnTo>
                <a:lnTo>
                  <a:pt x="32959" y="430967"/>
                </a:lnTo>
                <a:lnTo>
                  <a:pt x="56973" y="469657"/>
                </a:lnTo>
                <a:lnTo>
                  <a:pt x="86486" y="504063"/>
                </a:lnTo>
                <a:lnTo>
                  <a:pt x="120892" y="533576"/>
                </a:lnTo>
                <a:lnTo>
                  <a:pt x="159582" y="557590"/>
                </a:lnTo>
                <a:lnTo>
                  <a:pt x="201948" y="575495"/>
                </a:lnTo>
                <a:lnTo>
                  <a:pt x="247381" y="586685"/>
                </a:lnTo>
                <a:lnTo>
                  <a:pt x="295275" y="590550"/>
                </a:lnTo>
                <a:lnTo>
                  <a:pt x="1743075" y="590550"/>
                </a:lnTo>
                <a:lnTo>
                  <a:pt x="1743075" y="0"/>
                </a:lnTo>
                <a:lnTo>
                  <a:pt x="295275" y="0"/>
                </a:lnTo>
                <a:lnTo>
                  <a:pt x="247381" y="3864"/>
                </a:lnTo>
                <a:lnTo>
                  <a:pt x="201948" y="15054"/>
                </a:lnTo>
                <a:lnTo>
                  <a:pt x="159582" y="32959"/>
                </a:lnTo>
                <a:lnTo>
                  <a:pt x="120892" y="56973"/>
                </a:lnTo>
                <a:lnTo>
                  <a:pt x="86486" y="86487"/>
                </a:lnTo>
                <a:lnTo>
                  <a:pt x="56973" y="120892"/>
                </a:lnTo>
                <a:lnTo>
                  <a:pt x="32959" y="159582"/>
                </a:lnTo>
                <a:lnTo>
                  <a:pt x="15054" y="201948"/>
                </a:lnTo>
                <a:lnTo>
                  <a:pt x="3864" y="247381"/>
                </a:lnTo>
                <a:lnTo>
                  <a:pt x="978" y="271058"/>
                </a:lnTo>
                <a:lnTo>
                  <a:pt x="0" y="295275"/>
                </a:lnTo>
                <a:close/>
              </a:path>
            </a:pathLst>
          </a:custGeom>
          <a:solidFill>
            <a:srgbClr val="FFFFFF">
              <a:alpha val="8549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2" name="Google Shape;702;p13">
            <a:extLst>
              <a:ext uri="{FF2B5EF4-FFF2-40B4-BE49-F238E27FC236}">
                <a16:creationId xmlns:a16="http://schemas.microsoft.com/office/drawing/2014/main" id="{D542CE36-6501-7478-0B19-BC77AFD2CA79}"/>
              </a:ext>
            </a:extLst>
          </p:cNvPr>
          <p:cNvSpPr/>
          <p:nvPr/>
        </p:nvSpPr>
        <p:spPr>
          <a:xfrm>
            <a:off x="10632060" y="28621"/>
            <a:ext cx="1581150" cy="51435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09E120F-41A1-CE5A-45B0-338A40A82228}"/>
              </a:ext>
            </a:extLst>
          </p:cNvPr>
          <p:cNvGrpSpPr/>
          <p:nvPr/>
        </p:nvGrpSpPr>
        <p:grpSpPr>
          <a:xfrm>
            <a:off x="9972180" y="-8759"/>
            <a:ext cx="2603828" cy="629453"/>
            <a:chOff x="9547865" y="81234"/>
            <a:chExt cx="3235010" cy="782036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0CBB6F7C-A667-FD7D-C6A1-28F51FC40A8B}"/>
                </a:ext>
              </a:extLst>
            </p:cNvPr>
            <p:cNvSpPr/>
            <p:nvPr/>
          </p:nvSpPr>
          <p:spPr>
            <a:xfrm>
              <a:off x="9547865" y="81234"/>
              <a:ext cx="3235010" cy="782036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tter"/>
                <a:ea typeface="+mn-ea"/>
                <a:cs typeface="+mn-cs"/>
              </a:endParaRPr>
            </a:p>
          </p:txBody>
        </p:sp>
        <p:pic>
          <p:nvPicPr>
            <p:cNvPr id="4" name="Picture 3" descr="A blue letter u on a black background&#10;&#10;Description automatically generated">
              <a:extLst>
                <a:ext uri="{FF2B5EF4-FFF2-40B4-BE49-F238E27FC236}">
                  <a16:creationId xmlns:a16="http://schemas.microsoft.com/office/drawing/2014/main" id="{3F7A75EA-82BA-91D8-B83F-9CC6A2493F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3213" y="224624"/>
              <a:ext cx="2445877" cy="495255"/>
            </a:xfrm>
            <a:prstGeom prst="rect">
              <a:avLst/>
            </a:prstGeom>
          </p:spPr>
        </p:pic>
      </p:grpSp>
      <p:graphicFrame>
        <p:nvGraphicFramePr>
          <p:cNvPr id="10" name="object 5">
            <a:extLst>
              <a:ext uri="{FF2B5EF4-FFF2-40B4-BE49-F238E27FC236}">
                <a16:creationId xmlns:a16="http://schemas.microsoft.com/office/drawing/2014/main" id="{6A3A86C1-D136-96F1-0575-044A2FEFD278}"/>
              </a:ext>
            </a:extLst>
          </p:cNvPr>
          <p:cNvGraphicFramePr>
            <a:graphicFrameLocks noGrp="1"/>
          </p:cNvGraphicFramePr>
          <p:nvPr/>
        </p:nvGraphicFramePr>
        <p:xfrm>
          <a:off x="556104" y="574766"/>
          <a:ext cx="10097668" cy="60495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14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17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37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4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527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93789">
                <a:tc>
                  <a:txBody>
                    <a:bodyPr/>
                    <a:lstStyle/>
                    <a:p>
                      <a:pPr marL="111125" marR="410209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5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TING</a:t>
                      </a:r>
                      <a:r>
                        <a:rPr sz="1500" b="1" spc="-4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K</a:t>
                      </a:r>
                      <a:r>
                        <a:rPr lang="en-US" sz="1500" b="1" spc="-5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T  </a:t>
                      </a:r>
                      <a:r>
                        <a:rPr sz="1500" b="1" spc="-14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RISIKO</a:t>
                      </a:r>
                      <a:endParaRPr sz="1500" dirty="0">
                        <a:latin typeface="Verdana"/>
                        <a:cs typeface="Verdana"/>
                      </a:endParaRPr>
                    </a:p>
                  </a:txBody>
                  <a:tcPr marL="0" marR="0" marT="86952" marB="0">
                    <a:lnL w="9525">
                      <a:solidFill>
                        <a:srgbClr val="E6E7E7"/>
                      </a:solidFill>
                      <a:prstDash val="solid"/>
                    </a:lnL>
                    <a:lnR w="9525">
                      <a:solidFill>
                        <a:srgbClr val="E6E7E7"/>
                      </a:solidFill>
                      <a:prstDash val="solid"/>
                    </a:lnR>
                    <a:lnT w="9525">
                      <a:solidFill>
                        <a:srgbClr val="E6E7E7"/>
                      </a:solidFill>
                      <a:prstDash val="solid"/>
                    </a:lnT>
                    <a:lnB w="9525">
                      <a:solidFill>
                        <a:srgbClr val="E6E7E7"/>
                      </a:solidFill>
                      <a:prstDash val="solid"/>
                    </a:lnB>
                    <a:solidFill>
                      <a:srgbClr val="9B1F14"/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11430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500" dirty="0">
                          <a:solidFill>
                            <a:srgbClr val="525252"/>
                          </a:solidFill>
                          <a:latin typeface="Verdana"/>
                          <a:cs typeface="Verdana"/>
                        </a:rPr>
                        <a:t>Risi</a:t>
                      </a:r>
                      <a:r>
                        <a:rPr sz="1500" spc="-30" dirty="0">
                          <a:solidFill>
                            <a:srgbClr val="525252"/>
                          </a:solidFill>
                          <a:latin typeface="Verdana"/>
                          <a:cs typeface="Verdana"/>
                        </a:rPr>
                        <a:t>k</a:t>
                      </a:r>
                      <a:r>
                        <a:rPr sz="1500" dirty="0">
                          <a:solidFill>
                            <a:srgbClr val="525252"/>
                          </a:solidFill>
                          <a:latin typeface="Verdana"/>
                          <a:cs typeface="Verdana"/>
                        </a:rPr>
                        <a:t>o</a:t>
                      </a:r>
                      <a:r>
                        <a:rPr sz="1500" spc="-130" dirty="0">
                          <a:solidFill>
                            <a:srgbClr val="525252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500" dirty="0">
                          <a:solidFill>
                            <a:srgbClr val="525252"/>
                          </a:solidFill>
                          <a:latin typeface="Verdana"/>
                          <a:cs typeface="Verdana"/>
                        </a:rPr>
                        <a:t>Rendah  </a:t>
                      </a:r>
                      <a:r>
                        <a:rPr sz="1500" spc="-105" dirty="0">
                          <a:solidFill>
                            <a:srgbClr val="525252"/>
                          </a:solidFill>
                          <a:latin typeface="Verdana"/>
                          <a:cs typeface="Verdana"/>
                        </a:rPr>
                        <a:t>(R)</a:t>
                      </a:r>
                      <a:endParaRPr sz="1500" dirty="0">
                        <a:latin typeface="Verdana"/>
                        <a:cs typeface="Verdana"/>
                      </a:endParaRPr>
                    </a:p>
                  </a:txBody>
                  <a:tcPr marL="0" marR="0" marT="86952" marB="0">
                    <a:lnL w="9525">
                      <a:solidFill>
                        <a:srgbClr val="E6E7E7"/>
                      </a:solidFill>
                      <a:prstDash val="solid"/>
                    </a:lnL>
                    <a:lnR w="9525">
                      <a:solidFill>
                        <a:srgbClr val="E6E7E7"/>
                      </a:solidFill>
                      <a:prstDash val="solid"/>
                    </a:lnR>
                    <a:lnT w="9525">
                      <a:solidFill>
                        <a:srgbClr val="E6E7E7"/>
                      </a:solidFill>
                      <a:prstDash val="solid"/>
                    </a:lnT>
                    <a:lnB w="9525">
                      <a:solidFill>
                        <a:srgbClr val="E6E7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790" marR="44894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b="1" kern="1200" spc="-72" dirty="0">
                          <a:solidFill>
                            <a:srgbClr val="00479B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Risiko Menengah  Rendah (MR)</a:t>
                      </a:r>
                    </a:p>
                  </a:txBody>
                  <a:tcPr marL="0" marR="0" marT="86952" marB="0">
                    <a:lnL w="9525">
                      <a:solidFill>
                        <a:srgbClr val="E6E7E7"/>
                      </a:solidFill>
                      <a:prstDash val="solid"/>
                    </a:lnL>
                    <a:lnR w="9525">
                      <a:solidFill>
                        <a:srgbClr val="E6E7E7"/>
                      </a:solidFill>
                      <a:prstDash val="solid"/>
                    </a:lnR>
                    <a:lnT w="9525">
                      <a:solidFill>
                        <a:srgbClr val="E6E7E7"/>
                      </a:solidFill>
                      <a:prstDash val="solid"/>
                    </a:lnT>
                    <a:lnB w="9525">
                      <a:solidFill>
                        <a:srgbClr val="E6E7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8425" marR="44894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b="1" kern="1200" spc="-72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Risiko Menengah  Tinggi (MT)</a:t>
                      </a:r>
                    </a:p>
                  </a:txBody>
                  <a:tcPr marL="0" marR="0" marT="86952" marB="0">
                    <a:lnL w="9525">
                      <a:solidFill>
                        <a:srgbClr val="E6E7E7"/>
                      </a:solidFill>
                      <a:prstDash val="solid"/>
                    </a:lnL>
                    <a:lnR w="9525">
                      <a:solidFill>
                        <a:srgbClr val="E6E7E7"/>
                      </a:solidFill>
                      <a:prstDash val="solid"/>
                    </a:lnR>
                    <a:lnT w="9525">
                      <a:solidFill>
                        <a:srgbClr val="E6E7E7"/>
                      </a:solidFill>
                      <a:prstDash val="solid"/>
                    </a:lnT>
                    <a:lnB w="9525">
                      <a:solidFill>
                        <a:srgbClr val="E6E7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500" dirty="0">
                          <a:solidFill>
                            <a:srgbClr val="525252"/>
                          </a:solidFill>
                          <a:latin typeface="Verdana"/>
                          <a:cs typeface="Verdana"/>
                        </a:rPr>
                        <a:t>Risi</a:t>
                      </a:r>
                      <a:r>
                        <a:rPr sz="1500" spc="-30" dirty="0">
                          <a:solidFill>
                            <a:srgbClr val="525252"/>
                          </a:solidFill>
                          <a:latin typeface="Verdana"/>
                          <a:cs typeface="Verdana"/>
                        </a:rPr>
                        <a:t>k</a:t>
                      </a:r>
                      <a:r>
                        <a:rPr sz="1500" dirty="0">
                          <a:solidFill>
                            <a:srgbClr val="525252"/>
                          </a:solidFill>
                          <a:latin typeface="Verdana"/>
                          <a:cs typeface="Verdana"/>
                        </a:rPr>
                        <a:t>o</a:t>
                      </a:r>
                      <a:r>
                        <a:rPr sz="1500" spc="-130" dirty="0">
                          <a:solidFill>
                            <a:srgbClr val="525252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500" spc="-20" dirty="0">
                          <a:solidFill>
                            <a:srgbClr val="525252"/>
                          </a:solidFill>
                          <a:latin typeface="Verdana"/>
                          <a:cs typeface="Verdana"/>
                        </a:rPr>
                        <a:t>T</a:t>
                      </a:r>
                      <a:r>
                        <a:rPr sz="1500" dirty="0">
                          <a:solidFill>
                            <a:srgbClr val="525252"/>
                          </a:solidFill>
                          <a:latin typeface="Verdana"/>
                          <a:cs typeface="Verdana"/>
                        </a:rPr>
                        <a:t>inggi</a:t>
                      </a:r>
                      <a:r>
                        <a:rPr sz="1500" spc="-130" dirty="0">
                          <a:solidFill>
                            <a:srgbClr val="525252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500" spc="-20" dirty="0">
                          <a:solidFill>
                            <a:srgbClr val="525252"/>
                          </a:solidFill>
                          <a:latin typeface="Verdana"/>
                          <a:cs typeface="Verdana"/>
                        </a:rPr>
                        <a:t>(</a:t>
                      </a:r>
                      <a:r>
                        <a:rPr sz="1500" dirty="0">
                          <a:solidFill>
                            <a:srgbClr val="525252"/>
                          </a:solidFill>
                          <a:latin typeface="Verdana"/>
                          <a:cs typeface="Verdana"/>
                        </a:rPr>
                        <a:t>T)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86952" marB="0">
                    <a:lnL w="9525">
                      <a:solidFill>
                        <a:srgbClr val="E6E7E7"/>
                      </a:solidFill>
                      <a:prstDash val="solid"/>
                    </a:lnL>
                    <a:lnR w="9525">
                      <a:solidFill>
                        <a:srgbClr val="E6E7E7"/>
                      </a:solidFill>
                      <a:prstDash val="solid"/>
                    </a:lnR>
                    <a:lnT w="9525">
                      <a:solidFill>
                        <a:srgbClr val="E6E7E7"/>
                      </a:solidFill>
                      <a:prstDash val="solid"/>
                    </a:lnT>
                    <a:lnB w="9525">
                      <a:solidFill>
                        <a:srgbClr val="E6E7E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572">
                <a:tc>
                  <a:txBody>
                    <a:bodyPr/>
                    <a:lstStyle/>
                    <a:p>
                      <a:pPr marL="111125">
                        <a:lnSpc>
                          <a:spcPts val="1639"/>
                        </a:lnSpc>
                        <a:spcBef>
                          <a:spcPts val="620"/>
                        </a:spcBef>
                      </a:pPr>
                      <a:r>
                        <a:rPr sz="1500" b="1" spc="-1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PERIZINAN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86952" marB="0">
                    <a:lnL w="9525">
                      <a:solidFill>
                        <a:srgbClr val="E6E7E7"/>
                      </a:solidFill>
                      <a:prstDash val="solid"/>
                    </a:lnL>
                    <a:lnR w="9525">
                      <a:solidFill>
                        <a:srgbClr val="E6E7E7"/>
                      </a:solidFill>
                      <a:prstDash val="solid"/>
                    </a:lnR>
                    <a:lnT w="9525">
                      <a:solidFill>
                        <a:srgbClr val="E6E7E7"/>
                      </a:solidFill>
                      <a:prstDash val="solid"/>
                    </a:lnT>
                    <a:solidFill>
                      <a:srgbClr val="9B1F14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639"/>
                        </a:lnSpc>
                        <a:spcBef>
                          <a:spcPts val="620"/>
                        </a:spcBef>
                      </a:pPr>
                      <a:r>
                        <a:rPr sz="1500" dirty="0">
                          <a:solidFill>
                            <a:srgbClr val="525252"/>
                          </a:solidFill>
                          <a:latin typeface="Verdana"/>
                          <a:cs typeface="Verdana"/>
                        </a:rPr>
                        <a:t>Nomor</a:t>
                      </a:r>
                      <a:r>
                        <a:rPr sz="1500" spc="-130" dirty="0">
                          <a:solidFill>
                            <a:srgbClr val="525252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500" dirty="0">
                          <a:solidFill>
                            <a:srgbClr val="525252"/>
                          </a:solidFill>
                          <a:latin typeface="Verdana"/>
                          <a:cs typeface="Verdana"/>
                        </a:rPr>
                        <a:t>Induk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86952" marB="0">
                    <a:lnL w="9525">
                      <a:solidFill>
                        <a:srgbClr val="E6E7E7"/>
                      </a:solidFill>
                      <a:prstDash val="solid"/>
                    </a:lnL>
                    <a:lnR w="9525">
                      <a:solidFill>
                        <a:srgbClr val="E6E7E7"/>
                      </a:solidFill>
                      <a:prstDash val="solid"/>
                    </a:lnR>
                    <a:lnT w="9525">
                      <a:solidFill>
                        <a:srgbClr val="E6E7E7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ts val="1639"/>
                        </a:lnSpc>
                        <a:spcBef>
                          <a:spcPts val="620"/>
                        </a:spcBef>
                      </a:pPr>
                      <a:r>
                        <a:rPr sz="1400" b="1" kern="1200" spc="-72" dirty="0">
                          <a:solidFill>
                            <a:srgbClr val="00479B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Nomor Induk</a:t>
                      </a:r>
                    </a:p>
                  </a:txBody>
                  <a:tcPr marL="0" marR="0" marT="86952" marB="0">
                    <a:lnL w="9525">
                      <a:solidFill>
                        <a:srgbClr val="E6E7E7"/>
                      </a:solidFill>
                      <a:prstDash val="solid"/>
                    </a:lnL>
                    <a:lnR w="9525">
                      <a:solidFill>
                        <a:srgbClr val="E6E7E7"/>
                      </a:solidFill>
                      <a:prstDash val="solid"/>
                    </a:lnR>
                    <a:lnT w="9525">
                      <a:solidFill>
                        <a:srgbClr val="E6E7E7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639"/>
                        </a:lnSpc>
                        <a:spcBef>
                          <a:spcPts val="620"/>
                        </a:spcBef>
                      </a:pPr>
                      <a:r>
                        <a:rPr sz="1400" b="1" kern="1200" spc="-72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Nomor Induk</a:t>
                      </a:r>
                    </a:p>
                  </a:txBody>
                  <a:tcPr marL="0" marR="0" marT="86952" marB="0">
                    <a:lnL w="9525">
                      <a:solidFill>
                        <a:srgbClr val="E6E7E7"/>
                      </a:solidFill>
                      <a:prstDash val="solid"/>
                    </a:lnL>
                    <a:lnR w="9525">
                      <a:solidFill>
                        <a:srgbClr val="E6E7E7"/>
                      </a:solidFill>
                      <a:prstDash val="solid"/>
                    </a:lnR>
                    <a:lnT w="9525">
                      <a:solidFill>
                        <a:srgbClr val="E6E7E7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639"/>
                        </a:lnSpc>
                        <a:spcBef>
                          <a:spcPts val="620"/>
                        </a:spcBef>
                      </a:pPr>
                      <a:r>
                        <a:rPr sz="1500" dirty="0">
                          <a:solidFill>
                            <a:srgbClr val="525252"/>
                          </a:solidFill>
                          <a:latin typeface="Verdana"/>
                          <a:cs typeface="Verdana"/>
                        </a:rPr>
                        <a:t>Nomor</a:t>
                      </a:r>
                      <a:r>
                        <a:rPr sz="1500" spc="-130" dirty="0">
                          <a:solidFill>
                            <a:srgbClr val="525252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500" dirty="0">
                          <a:solidFill>
                            <a:srgbClr val="525252"/>
                          </a:solidFill>
                          <a:latin typeface="Verdana"/>
                          <a:cs typeface="Verdana"/>
                        </a:rPr>
                        <a:t>Induk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86952" marB="0">
                    <a:lnL w="9525">
                      <a:solidFill>
                        <a:srgbClr val="E6E7E7"/>
                      </a:solidFill>
                      <a:prstDash val="solid"/>
                    </a:lnL>
                    <a:lnR w="9525">
                      <a:solidFill>
                        <a:srgbClr val="E6E7E7"/>
                      </a:solidFill>
                      <a:prstDash val="solid"/>
                    </a:lnR>
                    <a:lnT w="9525">
                      <a:solidFill>
                        <a:srgbClr val="E6E7E7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1691">
                <a:tc>
                  <a:txBody>
                    <a:bodyPr/>
                    <a:lstStyle/>
                    <a:p>
                      <a:pPr marL="111125">
                        <a:lnSpc>
                          <a:spcPts val="1620"/>
                        </a:lnSpc>
                      </a:pPr>
                      <a:r>
                        <a:rPr sz="1500" b="1" spc="-4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BERUSAHA</a:t>
                      </a:r>
                      <a:endParaRPr sz="15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9525">
                      <a:solidFill>
                        <a:srgbClr val="E6E7E7"/>
                      </a:solidFill>
                      <a:prstDash val="solid"/>
                    </a:lnL>
                    <a:lnR w="9525">
                      <a:solidFill>
                        <a:srgbClr val="E6E7E7"/>
                      </a:solidFill>
                      <a:prstDash val="solid"/>
                    </a:lnR>
                    <a:solidFill>
                      <a:srgbClr val="9B1F14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620"/>
                        </a:lnSpc>
                      </a:pPr>
                      <a:r>
                        <a:rPr sz="1500" spc="10" dirty="0">
                          <a:solidFill>
                            <a:srgbClr val="525252"/>
                          </a:solidFill>
                          <a:latin typeface="Verdana"/>
                          <a:cs typeface="Verdana"/>
                        </a:rPr>
                        <a:t>Berusaha</a:t>
                      </a:r>
                      <a:endParaRPr sz="1500">
                        <a:latin typeface="Verdana"/>
                        <a:cs typeface="Verdana"/>
                      </a:endParaRPr>
                    </a:p>
                    <a:p>
                      <a:pPr marL="98425">
                        <a:lnSpc>
                          <a:spcPts val="1645"/>
                        </a:lnSpc>
                      </a:pPr>
                      <a:r>
                        <a:rPr sz="1500" spc="-70" dirty="0">
                          <a:solidFill>
                            <a:srgbClr val="525252"/>
                          </a:solidFill>
                          <a:latin typeface="Verdana"/>
                          <a:cs typeface="Verdana"/>
                        </a:rPr>
                        <a:t>(NIB)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9525">
                      <a:solidFill>
                        <a:srgbClr val="E6E7E7"/>
                      </a:solidFill>
                      <a:prstDash val="solid"/>
                    </a:lnL>
                    <a:lnR w="9525">
                      <a:solidFill>
                        <a:srgbClr val="E6E7E7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ts val="1620"/>
                        </a:lnSpc>
                      </a:pPr>
                      <a:r>
                        <a:rPr sz="1400" b="1" kern="1200" spc="-72" dirty="0">
                          <a:solidFill>
                            <a:srgbClr val="00479B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Berusaha (NIB) dan</a:t>
                      </a:r>
                    </a:p>
                    <a:p>
                      <a:pPr marL="97790">
                        <a:lnSpc>
                          <a:spcPts val="1639"/>
                        </a:lnSpc>
                      </a:pPr>
                      <a:r>
                        <a:rPr sz="1400" b="1" kern="1200" spc="-72" dirty="0">
                          <a:solidFill>
                            <a:srgbClr val="00479B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Sertiﬁkat Standar</a:t>
                      </a:r>
                    </a:p>
                  </a:txBody>
                  <a:tcPr marL="0" marR="0" marT="0" marB="0">
                    <a:lnL w="9525">
                      <a:solidFill>
                        <a:srgbClr val="E6E7E7"/>
                      </a:solidFill>
                      <a:prstDash val="solid"/>
                    </a:lnL>
                    <a:lnR w="9525">
                      <a:solidFill>
                        <a:srgbClr val="E6E7E7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620"/>
                        </a:lnSpc>
                      </a:pPr>
                      <a:r>
                        <a:rPr sz="1400" b="1" kern="1200" spc="-72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Berusaha (NIB)</a:t>
                      </a:r>
                    </a:p>
                    <a:p>
                      <a:pPr marL="98425">
                        <a:lnSpc>
                          <a:spcPts val="1639"/>
                        </a:lnSpc>
                      </a:pPr>
                      <a:r>
                        <a:rPr sz="1400" b="1" kern="1200" spc="-72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dan</a:t>
                      </a:r>
                    </a:p>
                  </a:txBody>
                  <a:tcPr marL="0" marR="0" marT="0" marB="0">
                    <a:lnL w="9525">
                      <a:solidFill>
                        <a:srgbClr val="E6E7E7"/>
                      </a:solidFill>
                      <a:prstDash val="solid"/>
                    </a:lnL>
                    <a:lnR w="9525">
                      <a:solidFill>
                        <a:srgbClr val="E6E7E7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620"/>
                        </a:lnSpc>
                      </a:pPr>
                      <a:r>
                        <a:rPr sz="1500" spc="10" dirty="0">
                          <a:solidFill>
                            <a:srgbClr val="525252"/>
                          </a:solidFill>
                          <a:latin typeface="Verdana"/>
                          <a:cs typeface="Verdana"/>
                        </a:rPr>
                        <a:t>Berusaha</a:t>
                      </a:r>
                      <a:r>
                        <a:rPr sz="1500" spc="215" dirty="0">
                          <a:solidFill>
                            <a:srgbClr val="525252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500" spc="-95" dirty="0">
                          <a:solidFill>
                            <a:srgbClr val="525252"/>
                          </a:solidFill>
                          <a:latin typeface="Verdana"/>
                          <a:cs typeface="Verdana"/>
                        </a:rPr>
                        <a:t>(NIB),</a:t>
                      </a:r>
                      <a:endParaRPr sz="1500">
                        <a:latin typeface="Verdana"/>
                        <a:cs typeface="Verdana"/>
                      </a:endParaRPr>
                    </a:p>
                    <a:p>
                      <a:pPr marL="98425">
                        <a:lnSpc>
                          <a:spcPts val="1639"/>
                        </a:lnSpc>
                      </a:pPr>
                      <a:r>
                        <a:rPr sz="1500" dirty="0">
                          <a:solidFill>
                            <a:srgbClr val="525252"/>
                          </a:solidFill>
                          <a:latin typeface="Verdana"/>
                          <a:cs typeface="Verdana"/>
                        </a:rPr>
                        <a:t>Izin</a:t>
                      </a:r>
                      <a:r>
                        <a:rPr sz="1500" spc="-130" dirty="0">
                          <a:solidFill>
                            <a:srgbClr val="525252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500" spc="-25" dirty="0">
                          <a:solidFill>
                            <a:srgbClr val="525252"/>
                          </a:solidFill>
                          <a:latin typeface="Verdana"/>
                          <a:cs typeface="Verdana"/>
                        </a:rPr>
                        <a:t>y</a:t>
                      </a:r>
                      <a:r>
                        <a:rPr sz="1500" dirty="0">
                          <a:solidFill>
                            <a:srgbClr val="525252"/>
                          </a:solidFill>
                          <a:latin typeface="Verdana"/>
                          <a:cs typeface="Verdana"/>
                        </a:rPr>
                        <a:t>ang</a:t>
                      </a:r>
                      <a:r>
                        <a:rPr sz="1500" spc="-130" dirty="0">
                          <a:solidFill>
                            <a:srgbClr val="525252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500" dirty="0">
                          <a:solidFill>
                            <a:srgbClr val="525252"/>
                          </a:solidFill>
                          <a:latin typeface="Verdana"/>
                          <a:cs typeface="Verdana"/>
                        </a:rPr>
                        <a:t>harus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9525">
                      <a:solidFill>
                        <a:srgbClr val="E6E7E7"/>
                      </a:solidFill>
                      <a:prstDash val="solid"/>
                    </a:lnL>
                    <a:lnR w="9525">
                      <a:solidFill>
                        <a:srgbClr val="E6E7E7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51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6E7E7"/>
                      </a:solidFill>
                      <a:prstDash val="solid"/>
                    </a:lnL>
                    <a:lnR w="9525">
                      <a:solidFill>
                        <a:srgbClr val="E6E7E7"/>
                      </a:solidFill>
                      <a:prstDash val="solid"/>
                    </a:lnR>
                    <a:solidFill>
                      <a:srgbClr val="9B1F1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6E7E7"/>
                      </a:solidFill>
                      <a:prstDash val="solid"/>
                    </a:lnL>
                    <a:lnR w="9525">
                      <a:solidFill>
                        <a:srgbClr val="E6E7E7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ts val="1575"/>
                        </a:lnSpc>
                      </a:pPr>
                      <a:r>
                        <a:rPr sz="1400" b="1" kern="1200" spc="-72" dirty="0">
                          <a:solidFill>
                            <a:srgbClr val="00479B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(SS) berupa</a:t>
                      </a:r>
                    </a:p>
                  </a:txBody>
                  <a:tcPr marL="0" marR="0" marT="0" marB="0">
                    <a:lnL w="9525">
                      <a:solidFill>
                        <a:srgbClr val="E6E7E7"/>
                      </a:solidFill>
                      <a:prstDash val="solid"/>
                    </a:lnL>
                    <a:lnR w="9525">
                      <a:solidFill>
                        <a:srgbClr val="E6E7E7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575"/>
                        </a:lnSpc>
                      </a:pPr>
                      <a:r>
                        <a:rPr sz="1400" b="1" kern="1200" spc="-72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Sertiﬁkat Standar</a:t>
                      </a:r>
                    </a:p>
                  </a:txBody>
                  <a:tcPr marL="0" marR="0" marT="0" marB="0">
                    <a:lnL w="9525">
                      <a:solidFill>
                        <a:srgbClr val="E6E7E7"/>
                      </a:solidFill>
                      <a:prstDash val="solid"/>
                    </a:lnL>
                    <a:lnR w="9525">
                      <a:solidFill>
                        <a:srgbClr val="E6E7E7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575"/>
                        </a:lnSpc>
                      </a:pPr>
                      <a:r>
                        <a:rPr sz="1500" spc="5" dirty="0">
                          <a:solidFill>
                            <a:srgbClr val="525252"/>
                          </a:solidFill>
                          <a:latin typeface="Verdana"/>
                          <a:cs typeface="Verdana"/>
                        </a:rPr>
                        <a:t>disetujui</a:t>
                      </a:r>
                      <a:r>
                        <a:rPr sz="1500" spc="195" dirty="0">
                          <a:solidFill>
                            <a:srgbClr val="525252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500" spc="20" dirty="0">
                          <a:solidFill>
                            <a:srgbClr val="525252"/>
                          </a:solidFill>
                          <a:latin typeface="Verdana"/>
                          <a:cs typeface="Verdana"/>
                        </a:rPr>
                        <a:t>oleh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9525">
                      <a:solidFill>
                        <a:srgbClr val="E6E7E7"/>
                      </a:solidFill>
                      <a:prstDash val="solid"/>
                    </a:lnL>
                    <a:lnR w="9525">
                      <a:solidFill>
                        <a:srgbClr val="E6E7E7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5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6E7E7"/>
                      </a:solidFill>
                      <a:prstDash val="solid"/>
                    </a:lnL>
                    <a:lnR w="9525">
                      <a:solidFill>
                        <a:srgbClr val="E6E7E7"/>
                      </a:solidFill>
                      <a:prstDash val="solid"/>
                    </a:lnR>
                    <a:solidFill>
                      <a:srgbClr val="9B1F1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6E7E7"/>
                      </a:solidFill>
                      <a:prstDash val="solid"/>
                    </a:lnL>
                    <a:lnR w="9525">
                      <a:solidFill>
                        <a:srgbClr val="E6E7E7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ts val="1590"/>
                        </a:lnSpc>
                      </a:pPr>
                      <a:r>
                        <a:rPr sz="1400" b="1" kern="1200" spc="-72" dirty="0">
                          <a:solidFill>
                            <a:srgbClr val="00479B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Pernyataan Mandiri</a:t>
                      </a:r>
                    </a:p>
                  </a:txBody>
                  <a:tcPr marL="0" marR="0" marT="0" marB="0">
                    <a:lnL w="9525">
                      <a:solidFill>
                        <a:srgbClr val="E6E7E7"/>
                      </a:solidFill>
                      <a:prstDash val="solid"/>
                    </a:lnL>
                    <a:lnR w="9525">
                      <a:solidFill>
                        <a:srgbClr val="E6E7E7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585"/>
                        </a:lnSpc>
                      </a:pPr>
                      <a:r>
                        <a:rPr sz="1400" b="1" kern="1200" spc="-72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(SS) yang harus</a:t>
                      </a:r>
                    </a:p>
                  </a:txBody>
                  <a:tcPr marL="0" marR="0" marT="0" marB="0">
                    <a:lnL w="9525">
                      <a:solidFill>
                        <a:srgbClr val="E6E7E7"/>
                      </a:solidFill>
                      <a:prstDash val="solid"/>
                    </a:lnL>
                    <a:lnR w="9525">
                      <a:solidFill>
                        <a:srgbClr val="E6E7E7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585"/>
                        </a:lnSpc>
                      </a:pPr>
                      <a:r>
                        <a:rPr sz="1500" spc="10" dirty="0">
                          <a:solidFill>
                            <a:srgbClr val="525252"/>
                          </a:solidFill>
                          <a:latin typeface="Verdana"/>
                          <a:cs typeface="Verdana"/>
                        </a:rPr>
                        <a:t>Kementerian/Lemba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9525">
                      <a:solidFill>
                        <a:srgbClr val="E6E7E7"/>
                      </a:solidFill>
                      <a:prstDash val="solid"/>
                    </a:lnL>
                    <a:lnR w="9525">
                      <a:solidFill>
                        <a:srgbClr val="E6E7E7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46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6E7E7"/>
                      </a:solidFill>
                      <a:prstDash val="solid"/>
                    </a:lnL>
                    <a:lnR w="9525">
                      <a:solidFill>
                        <a:srgbClr val="E6E7E7"/>
                      </a:solidFill>
                      <a:prstDash val="solid"/>
                    </a:lnR>
                    <a:solidFill>
                      <a:srgbClr val="9B1F1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6E7E7"/>
                      </a:solidFill>
                      <a:prstDash val="solid"/>
                    </a:lnL>
                    <a:lnR w="9525">
                      <a:solidFill>
                        <a:srgbClr val="E6E7E7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9525">
                      <a:solidFill>
                        <a:srgbClr val="E6E7E7"/>
                      </a:solidFill>
                      <a:prstDash val="solid"/>
                    </a:lnL>
                    <a:lnR w="9525">
                      <a:solidFill>
                        <a:srgbClr val="E6E7E7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575"/>
                        </a:lnSpc>
                      </a:pPr>
                      <a:r>
                        <a:rPr sz="1400" b="1" kern="1200" spc="-72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diveriﬁkasi oleh</a:t>
                      </a:r>
                    </a:p>
                  </a:txBody>
                  <a:tcPr marL="0" marR="0" marT="0" marB="0">
                    <a:lnL w="9525">
                      <a:solidFill>
                        <a:srgbClr val="E6E7E7"/>
                      </a:solidFill>
                      <a:prstDash val="solid"/>
                    </a:lnL>
                    <a:lnR w="9525">
                      <a:solidFill>
                        <a:srgbClr val="E6E7E7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575"/>
                        </a:lnSpc>
                      </a:pPr>
                      <a:r>
                        <a:rPr sz="1500" spc="20" dirty="0">
                          <a:solidFill>
                            <a:srgbClr val="525252"/>
                          </a:solidFill>
                          <a:latin typeface="Verdana"/>
                          <a:cs typeface="Verdana"/>
                        </a:rPr>
                        <a:t>ga/Pemerintah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9525">
                      <a:solidFill>
                        <a:srgbClr val="E6E7E7"/>
                      </a:solidFill>
                      <a:prstDash val="solid"/>
                    </a:lnL>
                    <a:lnR w="9525">
                      <a:solidFill>
                        <a:srgbClr val="E6E7E7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56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6E7E7"/>
                      </a:solidFill>
                      <a:prstDash val="solid"/>
                    </a:lnL>
                    <a:lnR w="9525">
                      <a:solidFill>
                        <a:srgbClr val="E6E7E7"/>
                      </a:solidFill>
                      <a:prstDash val="solid"/>
                    </a:lnR>
                    <a:solidFill>
                      <a:srgbClr val="9B1F1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6E7E7"/>
                      </a:solidFill>
                      <a:prstDash val="solid"/>
                    </a:lnL>
                    <a:lnR w="9525">
                      <a:solidFill>
                        <a:srgbClr val="E6E7E7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9525">
                      <a:solidFill>
                        <a:srgbClr val="E6E7E7"/>
                      </a:solidFill>
                      <a:prstDash val="solid"/>
                    </a:lnL>
                    <a:lnR w="9525">
                      <a:solidFill>
                        <a:srgbClr val="E6E7E7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580"/>
                        </a:lnSpc>
                      </a:pPr>
                      <a:r>
                        <a:rPr sz="1400" b="1" kern="1200" spc="-72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Kementerian/Lemba</a:t>
                      </a:r>
                      <a:r>
                        <a:rPr lang="en-US" sz="1400" b="1" kern="1200" spc="-72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ga</a:t>
                      </a:r>
                      <a:endParaRPr sz="1400" b="1" kern="1200" spc="-72" dirty="0">
                        <a:solidFill>
                          <a:srgbClr val="C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9525">
                      <a:solidFill>
                        <a:srgbClr val="E6E7E7"/>
                      </a:solidFill>
                      <a:prstDash val="solid"/>
                    </a:lnL>
                    <a:lnR w="9525">
                      <a:solidFill>
                        <a:srgbClr val="E6E7E7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580"/>
                        </a:lnSpc>
                      </a:pPr>
                      <a:r>
                        <a:rPr sz="1500" spc="-25" dirty="0">
                          <a:solidFill>
                            <a:srgbClr val="525252"/>
                          </a:solidFill>
                          <a:latin typeface="Verdana"/>
                          <a:cs typeface="Verdana"/>
                        </a:rPr>
                        <a:t>Daerah,</a:t>
                      </a:r>
                      <a:r>
                        <a:rPr sz="1500" spc="210" dirty="0">
                          <a:solidFill>
                            <a:srgbClr val="525252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500" spc="-15" dirty="0">
                          <a:solidFill>
                            <a:srgbClr val="525252"/>
                          </a:solidFill>
                          <a:latin typeface="Verdana"/>
                          <a:cs typeface="Verdana"/>
                        </a:rPr>
                        <a:t>dan/atau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9525">
                      <a:solidFill>
                        <a:srgbClr val="E6E7E7"/>
                      </a:solidFill>
                      <a:prstDash val="solid"/>
                    </a:lnL>
                    <a:lnR w="9525">
                      <a:solidFill>
                        <a:srgbClr val="E6E7E7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56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6E7E7"/>
                      </a:solidFill>
                      <a:prstDash val="solid"/>
                    </a:lnL>
                    <a:lnR w="9525">
                      <a:solidFill>
                        <a:srgbClr val="E6E7E7"/>
                      </a:solidFill>
                      <a:prstDash val="solid"/>
                    </a:lnR>
                    <a:solidFill>
                      <a:srgbClr val="9B1F1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6E7E7"/>
                      </a:solidFill>
                      <a:prstDash val="solid"/>
                    </a:lnL>
                    <a:lnR w="9525">
                      <a:solidFill>
                        <a:srgbClr val="E6E7E7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9525">
                      <a:solidFill>
                        <a:srgbClr val="E6E7E7"/>
                      </a:solidFill>
                      <a:prstDash val="solid"/>
                    </a:lnL>
                    <a:lnR w="9525">
                      <a:solidFill>
                        <a:srgbClr val="E6E7E7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580"/>
                        </a:lnSpc>
                      </a:pPr>
                      <a:r>
                        <a:rPr sz="1400" b="1" kern="1200" spc="-72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</a:t>
                      </a:r>
                      <a:r>
                        <a:rPr sz="1400" b="1" kern="1200" spc="-72" dirty="0" err="1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Pemerintah</a:t>
                      </a:r>
                      <a:r>
                        <a:rPr lang="en-US" sz="1400" b="1" kern="1200" spc="-72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Daerah</a:t>
                      </a:r>
                      <a:endParaRPr sz="1400" b="1" kern="1200" spc="-72" dirty="0">
                        <a:solidFill>
                          <a:srgbClr val="C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9525">
                      <a:solidFill>
                        <a:srgbClr val="E6E7E7"/>
                      </a:solidFill>
                      <a:prstDash val="solid"/>
                    </a:lnL>
                    <a:lnR w="9525">
                      <a:solidFill>
                        <a:srgbClr val="E6E7E7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580"/>
                        </a:lnSpc>
                      </a:pPr>
                      <a:r>
                        <a:rPr sz="1500" spc="-5" dirty="0">
                          <a:solidFill>
                            <a:srgbClr val="525252"/>
                          </a:solidFill>
                          <a:latin typeface="Verdana"/>
                          <a:cs typeface="Verdana"/>
                        </a:rPr>
                        <a:t>Sertiﬁkat</a:t>
                      </a:r>
                      <a:r>
                        <a:rPr sz="1500" spc="215" dirty="0">
                          <a:solidFill>
                            <a:srgbClr val="525252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500" spc="-5" dirty="0">
                          <a:solidFill>
                            <a:srgbClr val="525252"/>
                          </a:solidFill>
                          <a:latin typeface="Verdana"/>
                          <a:cs typeface="Verdana"/>
                        </a:rPr>
                        <a:t>Standar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9525">
                      <a:solidFill>
                        <a:srgbClr val="E6E7E7"/>
                      </a:solidFill>
                      <a:prstDash val="solid"/>
                    </a:lnL>
                    <a:lnR w="9525">
                      <a:solidFill>
                        <a:srgbClr val="E6E7E7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5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6E7E7"/>
                      </a:solidFill>
                      <a:prstDash val="solid"/>
                    </a:lnL>
                    <a:lnR w="9525">
                      <a:solidFill>
                        <a:srgbClr val="E6E7E7"/>
                      </a:solidFill>
                      <a:prstDash val="soli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1F1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6E7E7"/>
                      </a:solidFill>
                      <a:prstDash val="solid"/>
                    </a:lnL>
                    <a:lnR w="9525">
                      <a:solidFill>
                        <a:srgbClr val="E6E7E7"/>
                      </a:solidFill>
                      <a:prstDash val="soli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6E7E7"/>
                      </a:solidFill>
                      <a:prstDash val="solid"/>
                    </a:lnL>
                    <a:lnR w="9525">
                      <a:solidFill>
                        <a:srgbClr val="E6E7E7"/>
                      </a:solidFill>
                      <a:prstDash val="soli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620"/>
                        </a:lnSpc>
                      </a:pPr>
                      <a:endParaRPr sz="1500" b="1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9525">
                      <a:solidFill>
                        <a:srgbClr val="E6E7E7"/>
                      </a:solidFill>
                      <a:prstDash val="solid"/>
                    </a:lnL>
                    <a:lnR w="9525">
                      <a:solidFill>
                        <a:srgbClr val="E6E7E7"/>
                      </a:solidFill>
                      <a:prstDash val="soli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620"/>
                        </a:lnSpc>
                      </a:pPr>
                      <a:r>
                        <a:rPr sz="1500" dirty="0">
                          <a:solidFill>
                            <a:srgbClr val="525252"/>
                          </a:solidFill>
                          <a:latin typeface="Verdana"/>
                          <a:cs typeface="Verdana"/>
                        </a:rPr>
                        <a:t>(SS)</a:t>
                      </a:r>
                      <a:r>
                        <a:rPr sz="1500" spc="-130" dirty="0">
                          <a:solidFill>
                            <a:srgbClr val="525252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500" dirty="0">
                          <a:solidFill>
                            <a:srgbClr val="525252"/>
                          </a:solidFill>
                          <a:latin typeface="Verdana"/>
                          <a:cs typeface="Verdana"/>
                        </a:rPr>
                        <a:t>ji</a:t>
                      </a:r>
                      <a:r>
                        <a:rPr sz="1500" spc="-15" dirty="0">
                          <a:solidFill>
                            <a:srgbClr val="525252"/>
                          </a:solidFill>
                          <a:latin typeface="Verdana"/>
                          <a:cs typeface="Verdana"/>
                        </a:rPr>
                        <a:t>k</a:t>
                      </a:r>
                      <a:r>
                        <a:rPr sz="1500" dirty="0">
                          <a:solidFill>
                            <a:srgbClr val="525252"/>
                          </a:solidFill>
                          <a:latin typeface="Verdana"/>
                          <a:cs typeface="Verdana"/>
                        </a:rPr>
                        <a:t>a</a:t>
                      </a:r>
                      <a:r>
                        <a:rPr sz="1500" spc="240" dirty="0">
                          <a:solidFill>
                            <a:srgbClr val="525252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500" dirty="0">
                          <a:solidFill>
                            <a:srgbClr val="525252"/>
                          </a:solidFill>
                          <a:latin typeface="Verdana"/>
                          <a:cs typeface="Verdana"/>
                        </a:rPr>
                        <a:t>dibutuh</a:t>
                      </a:r>
                      <a:r>
                        <a:rPr sz="1500" spc="-15" dirty="0">
                          <a:solidFill>
                            <a:srgbClr val="525252"/>
                          </a:solidFill>
                          <a:latin typeface="Verdana"/>
                          <a:cs typeface="Verdana"/>
                        </a:rPr>
                        <a:t>k</a:t>
                      </a:r>
                      <a:r>
                        <a:rPr sz="1500" dirty="0">
                          <a:solidFill>
                            <a:srgbClr val="525252"/>
                          </a:solidFill>
                          <a:latin typeface="Verdana"/>
                          <a:cs typeface="Verdana"/>
                        </a:rPr>
                        <a:t>an</a:t>
                      </a:r>
                      <a:endParaRPr sz="15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9525">
                      <a:solidFill>
                        <a:srgbClr val="E6E7E7"/>
                      </a:solidFill>
                      <a:prstDash val="solid"/>
                    </a:lnL>
                    <a:lnR w="9525">
                      <a:solidFill>
                        <a:srgbClr val="E6E7E7"/>
                      </a:solidFill>
                      <a:prstDash val="soli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87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500" b="1" kern="1200" spc="-40" dirty="0" err="1">
                          <a:solidFill>
                            <a:srgbClr val="FFFFFF"/>
                          </a:solidFill>
                          <a:latin typeface="Verdana"/>
                          <a:ea typeface="+mn-ea"/>
                          <a:cs typeface="Verdana"/>
                        </a:rPr>
                        <a:t>Tahapan</a:t>
                      </a:r>
                      <a:r>
                        <a:rPr lang="en-US" sz="1500" b="1" kern="1200" spc="-40" dirty="0">
                          <a:solidFill>
                            <a:srgbClr val="FFFFFF"/>
                          </a:solidFill>
                          <a:latin typeface="Verdana"/>
                          <a:ea typeface="+mn-ea"/>
                          <a:cs typeface="Verdana"/>
                        </a:rPr>
                        <a:t> PBBR</a:t>
                      </a:r>
                      <a:endParaRPr sz="1500" b="1" kern="1200" spc="-40" dirty="0">
                        <a:solidFill>
                          <a:srgbClr val="FFFFFF"/>
                        </a:solidFill>
                        <a:latin typeface="Verdana"/>
                        <a:ea typeface="+mn-ea"/>
                        <a:cs typeface="Verdana"/>
                      </a:endParaRPr>
                    </a:p>
                  </a:txBody>
                  <a:tcPr marL="0" marR="0" marT="0" marB="0">
                    <a:lnL w="9525">
                      <a:solidFill>
                        <a:srgbClr val="E6E7E7"/>
                      </a:solidFill>
                      <a:prstDash val="solid"/>
                    </a:lnL>
                    <a:lnR w="952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1F1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kern="1200" spc="-72" dirty="0" err="1">
                          <a:solidFill>
                            <a:srgbClr val="00479B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Memenuhi</a:t>
                      </a:r>
                      <a:r>
                        <a:rPr lang="en-US" sz="1200" b="0" kern="1200" spc="-72" dirty="0">
                          <a:solidFill>
                            <a:srgbClr val="00479B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kern="1200" spc="-72" dirty="0" err="1">
                          <a:solidFill>
                            <a:srgbClr val="00479B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kelengkapan</a:t>
                      </a:r>
                      <a:r>
                        <a:rPr lang="en-US" sz="1200" b="0" kern="1200" spc="-72" dirty="0">
                          <a:solidFill>
                            <a:srgbClr val="00479B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data </a:t>
                      </a:r>
                      <a:r>
                        <a:rPr lang="en-US" sz="1200" b="0" kern="1200" spc="-72" dirty="0" err="1">
                          <a:solidFill>
                            <a:srgbClr val="00479B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untuk</a:t>
                      </a:r>
                      <a:r>
                        <a:rPr lang="en-US" sz="1200" b="0" kern="1200" spc="-72" dirty="0">
                          <a:solidFill>
                            <a:srgbClr val="00479B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kern="1200" spc="-72" dirty="0" err="1">
                          <a:solidFill>
                            <a:srgbClr val="00479B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mendapatkan</a:t>
                      </a:r>
                      <a:r>
                        <a:rPr lang="en-US" sz="1200" b="0" kern="1200" spc="-72" dirty="0">
                          <a:solidFill>
                            <a:srgbClr val="00479B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NIB</a:t>
                      </a:r>
                      <a:endParaRPr sz="1200" b="0" kern="1200" spc="-72" dirty="0">
                        <a:solidFill>
                          <a:srgbClr val="00479B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8425" marR="0" lvl="0" indent="0" algn="l" defTabSz="914309" rtl="0" eaLnBrk="1" fontAlgn="auto" latinLnBrk="0" hangingPunct="1">
                        <a:lnSpc>
                          <a:spcPts val="16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spc="-72" dirty="0" err="1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Memenuhi</a:t>
                      </a:r>
                      <a:r>
                        <a:rPr lang="en-US" sz="1200" b="0" kern="1200" spc="-72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kern="1200" spc="-72" dirty="0" err="1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kelengkapan</a:t>
                      </a:r>
                      <a:r>
                        <a:rPr lang="en-US" sz="1200" b="0" kern="1200" spc="-72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data </a:t>
                      </a:r>
                      <a:r>
                        <a:rPr lang="en-US" sz="1200" b="0" kern="1200" spc="-72" dirty="0" err="1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untuk</a:t>
                      </a:r>
                      <a:r>
                        <a:rPr lang="en-US" sz="1200" b="0" kern="1200" spc="-72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kern="1200" spc="-72" dirty="0" err="1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mendapatkan</a:t>
                      </a:r>
                      <a:r>
                        <a:rPr lang="en-US" sz="1200" b="0" kern="1200" spc="-72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NIB</a:t>
                      </a:r>
                    </a:p>
                    <a:p>
                      <a:pPr marL="98425">
                        <a:lnSpc>
                          <a:spcPts val="1620"/>
                        </a:lnSpc>
                      </a:pPr>
                      <a:endParaRPr sz="1400" b="1" dirty="0">
                        <a:solidFill>
                          <a:srgbClr val="C00000"/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620"/>
                        </a:lnSpc>
                      </a:pPr>
                      <a:endParaRPr sz="15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E6E7E7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1886005"/>
                  </a:ext>
                </a:extLst>
              </a:tr>
              <a:tr h="2087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b="1" kern="1200" spc="-40" dirty="0">
                        <a:solidFill>
                          <a:srgbClr val="FFFFFF"/>
                        </a:solidFill>
                        <a:latin typeface="Verdana"/>
                        <a:ea typeface="+mn-ea"/>
                        <a:cs typeface="Verdana"/>
                      </a:endParaRPr>
                    </a:p>
                  </a:txBody>
                  <a:tcPr marL="0" marR="0" marT="0" marB="0">
                    <a:lnL w="9525">
                      <a:solidFill>
                        <a:srgbClr val="E6E7E7"/>
                      </a:solidFill>
                      <a:prstDash val="solid"/>
                    </a:lnL>
                    <a:lnR w="952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1F1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kern="1200" spc="-72" dirty="0" err="1">
                          <a:solidFill>
                            <a:srgbClr val="00479B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Mengisi</a:t>
                      </a:r>
                      <a:r>
                        <a:rPr lang="en-US" sz="1200" b="0" kern="1200" spc="-72" dirty="0">
                          <a:solidFill>
                            <a:srgbClr val="00479B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kern="1200" spc="-72" dirty="0" err="1">
                          <a:solidFill>
                            <a:srgbClr val="00479B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Pernyataan</a:t>
                      </a:r>
                      <a:r>
                        <a:rPr lang="en-US" sz="1200" b="0" kern="1200" spc="-72" dirty="0">
                          <a:solidFill>
                            <a:srgbClr val="00479B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</a:t>
                      </a:r>
                      <a:r>
                        <a:rPr lang="en-US" sz="1200" b="0" kern="1200" spc="-72" dirty="0" err="1">
                          <a:solidFill>
                            <a:srgbClr val="00479B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Kesanggupan</a:t>
                      </a:r>
                      <a:r>
                        <a:rPr lang="en-US" sz="1200" b="0" kern="1200" spc="-72" dirty="0">
                          <a:solidFill>
                            <a:srgbClr val="00479B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kern="1200" spc="-72" dirty="0" err="1">
                          <a:solidFill>
                            <a:srgbClr val="00479B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memenuhi</a:t>
                      </a:r>
                      <a:r>
                        <a:rPr lang="en-US" sz="1200" b="0" kern="1200" spc="-72" dirty="0">
                          <a:solidFill>
                            <a:srgbClr val="00479B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kern="1200" spc="-72" dirty="0" err="1">
                          <a:solidFill>
                            <a:srgbClr val="00479B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Standar</a:t>
                      </a:r>
                      <a:r>
                        <a:rPr lang="en-US" sz="1200" b="0" kern="1200" spc="-72" dirty="0">
                          <a:solidFill>
                            <a:srgbClr val="00479B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kern="1200" spc="-72" dirty="0" err="1">
                          <a:solidFill>
                            <a:srgbClr val="00479B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Pelaksanaan</a:t>
                      </a:r>
                      <a:r>
                        <a:rPr lang="en-US" sz="1200" b="0" kern="1200" spc="-72" dirty="0">
                          <a:solidFill>
                            <a:srgbClr val="00479B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kern="1200" spc="-72" dirty="0" err="1">
                          <a:solidFill>
                            <a:srgbClr val="00479B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r>
                        <a:rPr lang="en-US" sz="1200" b="0" kern="1200" spc="-72" dirty="0">
                          <a:solidFill>
                            <a:srgbClr val="00479B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Usaha</a:t>
                      </a:r>
                      <a:endParaRPr sz="1200" b="0" kern="1200" spc="-72" dirty="0">
                        <a:solidFill>
                          <a:srgbClr val="00479B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8425" marR="0" lvl="0" indent="0" algn="l" defTabSz="914309" rtl="0" eaLnBrk="1" fontAlgn="auto" latinLnBrk="0" hangingPunct="1">
                        <a:lnSpc>
                          <a:spcPts val="16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spc="-72" dirty="0" err="1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Mengisi</a:t>
                      </a:r>
                      <a:r>
                        <a:rPr lang="en-US" sz="1200" b="0" kern="1200" spc="-72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kern="1200" spc="-72" dirty="0" err="1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Pernyataan</a:t>
                      </a:r>
                      <a:r>
                        <a:rPr lang="en-US" sz="1200" b="0" kern="1200" spc="-72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</a:t>
                      </a:r>
                      <a:r>
                        <a:rPr lang="en-US" sz="1200" b="0" kern="1200" spc="-72" dirty="0" err="1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Kesanggupan</a:t>
                      </a:r>
                      <a:r>
                        <a:rPr lang="en-US" sz="1200" b="0" kern="1200" spc="-72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kern="1200" spc="-72" dirty="0" err="1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memenuhi</a:t>
                      </a:r>
                      <a:r>
                        <a:rPr lang="en-US" sz="1200" b="0" kern="1200" spc="-72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kern="1200" spc="-72" dirty="0" err="1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Standar</a:t>
                      </a:r>
                      <a:r>
                        <a:rPr lang="en-US" sz="1200" b="0" kern="1200" spc="-72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kern="1200" spc="-72" dirty="0" err="1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Pelaksanaan</a:t>
                      </a:r>
                      <a:r>
                        <a:rPr lang="en-US" sz="1200" b="0" kern="1200" spc="-72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kern="1200" spc="-72" dirty="0" err="1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r>
                        <a:rPr lang="en-US" sz="1200" b="0" kern="1200" spc="-72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Usaha</a:t>
                      </a:r>
                    </a:p>
                    <a:p>
                      <a:pPr marL="98425">
                        <a:lnSpc>
                          <a:spcPts val="1620"/>
                        </a:lnSpc>
                      </a:pPr>
                      <a:endParaRPr sz="1200" b="0" kern="1200" spc="-72" dirty="0">
                        <a:solidFill>
                          <a:srgbClr val="C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620"/>
                        </a:lnSpc>
                      </a:pPr>
                      <a:endParaRPr sz="15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E6E7E7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9417213"/>
                  </a:ext>
                </a:extLst>
              </a:tr>
              <a:tr h="2087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b="1" kern="1200" spc="-40" dirty="0">
                        <a:solidFill>
                          <a:srgbClr val="FFFFFF"/>
                        </a:solidFill>
                        <a:latin typeface="Verdana"/>
                        <a:ea typeface="+mn-ea"/>
                        <a:cs typeface="Verdana"/>
                      </a:endParaRPr>
                    </a:p>
                  </a:txBody>
                  <a:tcPr marL="0" marR="0" marT="0" marB="0">
                    <a:lnL w="9525">
                      <a:solidFill>
                        <a:srgbClr val="E6E7E7"/>
                      </a:solidFill>
                      <a:prstDash val="solid"/>
                    </a:lnL>
                    <a:lnR w="952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1F1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1" kern="1200" spc="-72" dirty="0" err="1">
                          <a:solidFill>
                            <a:srgbClr val="00479B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Perizinan</a:t>
                      </a:r>
                      <a:r>
                        <a:rPr lang="en-US" sz="1200" b="1" kern="1200" spc="-72" dirty="0">
                          <a:solidFill>
                            <a:srgbClr val="00479B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1" kern="1200" spc="-72" dirty="0" err="1">
                          <a:solidFill>
                            <a:srgbClr val="00479B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Terbit</a:t>
                      </a:r>
                      <a:endParaRPr lang="en-US" sz="1200" b="1" kern="1200" spc="-72" dirty="0">
                        <a:solidFill>
                          <a:srgbClr val="00479B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kern="1200" spc="-72" dirty="0">
                          <a:solidFill>
                            <a:srgbClr val="00479B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(NIB &amp; SS)</a:t>
                      </a:r>
                      <a:endParaRPr sz="1200" b="0" kern="1200" spc="-72" dirty="0">
                        <a:solidFill>
                          <a:srgbClr val="00479B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620"/>
                        </a:lnSpc>
                      </a:pPr>
                      <a:r>
                        <a:rPr lang="en-US" sz="1200" b="0" kern="1200" spc="-72" dirty="0" err="1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Terbit</a:t>
                      </a:r>
                      <a:r>
                        <a:rPr lang="en-US" sz="1200" b="0" kern="1200" spc="-72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NIB &amp; SS Belum </a:t>
                      </a:r>
                      <a:r>
                        <a:rPr lang="en-US" sz="1200" b="0" kern="1200" spc="-72" dirty="0" err="1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Terverifikasi</a:t>
                      </a:r>
                      <a:r>
                        <a:rPr lang="en-US" sz="1200" b="0" kern="1200" spc="-72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sz="1200" b="0" kern="1200" spc="-72" dirty="0">
                        <a:solidFill>
                          <a:srgbClr val="C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620"/>
                        </a:lnSpc>
                      </a:pPr>
                      <a:endParaRPr sz="15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E6E7E7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8494656"/>
                  </a:ext>
                </a:extLst>
              </a:tr>
              <a:tr h="2087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b="1" kern="1200" spc="-40" dirty="0">
                        <a:solidFill>
                          <a:srgbClr val="FFFFFF"/>
                        </a:solidFill>
                        <a:latin typeface="Verdana"/>
                        <a:ea typeface="+mn-ea"/>
                        <a:cs typeface="Verdana"/>
                      </a:endParaRPr>
                    </a:p>
                  </a:txBody>
                  <a:tcPr marL="0" marR="0" marT="0" marB="0">
                    <a:lnL w="9525">
                      <a:solidFill>
                        <a:srgbClr val="E6E7E7"/>
                      </a:solidFill>
                      <a:prstDash val="solid"/>
                    </a:lnL>
                    <a:lnR w="952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1F1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kern="1200" spc="-72" dirty="0" err="1">
                          <a:solidFill>
                            <a:srgbClr val="00479B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Standar</a:t>
                      </a:r>
                      <a:r>
                        <a:rPr lang="en-US" sz="1200" b="0" kern="1200" spc="-72" dirty="0">
                          <a:solidFill>
                            <a:srgbClr val="00479B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kern="1200" spc="-72" dirty="0" err="1">
                          <a:solidFill>
                            <a:srgbClr val="00479B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pelaksanaan</a:t>
                      </a:r>
                      <a:r>
                        <a:rPr lang="en-US" sz="1200" b="0" kern="1200" spc="-72" dirty="0">
                          <a:solidFill>
                            <a:srgbClr val="00479B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kern="1200" spc="-72" dirty="0" err="1">
                          <a:solidFill>
                            <a:srgbClr val="00479B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r>
                        <a:rPr lang="en-US" sz="1200" b="0" kern="1200" spc="-72" dirty="0">
                          <a:solidFill>
                            <a:srgbClr val="00479B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kern="1200" spc="-72" dirty="0" err="1">
                          <a:solidFill>
                            <a:srgbClr val="00479B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usaha</a:t>
                      </a:r>
                      <a:r>
                        <a:rPr lang="en-US" sz="1200" b="0" kern="1200" spc="-72" dirty="0">
                          <a:solidFill>
                            <a:srgbClr val="00479B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</a:t>
                      </a:r>
                      <a:r>
                        <a:rPr lang="en-US" sz="1200" b="0" kern="1200" spc="-72" dirty="0" err="1">
                          <a:solidFill>
                            <a:srgbClr val="00479B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sebagai</a:t>
                      </a:r>
                      <a:r>
                        <a:rPr lang="en-US" sz="1200" b="0" kern="1200" spc="-72" dirty="0">
                          <a:solidFill>
                            <a:srgbClr val="00479B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kern="1200" spc="-72" dirty="0" err="1">
                          <a:solidFill>
                            <a:srgbClr val="00479B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pemenuhan</a:t>
                      </a:r>
                      <a:r>
                        <a:rPr lang="en-US" sz="1200" b="0" kern="1200" spc="-72" dirty="0">
                          <a:solidFill>
                            <a:srgbClr val="00479B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kern="1200" spc="-72" dirty="0" err="1">
                          <a:solidFill>
                            <a:srgbClr val="00479B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kewajiban</a:t>
                      </a:r>
                      <a:endParaRPr sz="1200" b="0" kern="1200" spc="-72" dirty="0">
                        <a:solidFill>
                          <a:srgbClr val="00479B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620"/>
                        </a:lnSpc>
                      </a:pPr>
                      <a:r>
                        <a:rPr lang="en-US" sz="1200" b="0" kern="1200" spc="-72" dirty="0" err="1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Melakukan</a:t>
                      </a:r>
                      <a:r>
                        <a:rPr lang="en-US" sz="1200" b="0" kern="1200" spc="-72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kern="1200" spc="-72" dirty="0" err="1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pemenuhan</a:t>
                      </a:r>
                      <a:r>
                        <a:rPr lang="en-US" sz="1200" b="0" kern="1200" spc="-72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kern="1200" spc="-72" dirty="0" err="1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Standar</a:t>
                      </a:r>
                      <a:r>
                        <a:rPr lang="en-US" sz="1200" b="0" kern="1200" spc="-72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kern="1200" spc="-72" dirty="0" err="1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Pelaksanaan</a:t>
                      </a:r>
                      <a:r>
                        <a:rPr lang="en-US" sz="1200" b="0" kern="1200" spc="-72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kern="1200" spc="-72" dirty="0" err="1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r>
                        <a:rPr lang="en-US" sz="1200" b="0" kern="1200" spc="-72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Usaha</a:t>
                      </a:r>
                      <a:endParaRPr sz="1200" b="0" kern="1200" spc="-72" dirty="0">
                        <a:solidFill>
                          <a:srgbClr val="C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620"/>
                        </a:lnSpc>
                      </a:pPr>
                      <a:endParaRPr sz="15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E6E7E7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5667620"/>
                  </a:ext>
                </a:extLst>
              </a:tr>
              <a:tr h="2087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b="1" kern="1200" spc="-40" dirty="0">
                        <a:solidFill>
                          <a:srgbClr val="FFFFFF"/>
                        </a:solidFill>
                        <a:latin typeface="Verdana"/>
                        <a:ea typeface="+mn-ea"/>
                        <a:cs typeface="Verdana"/>
                      </a:endParaRPr>
                    </a:p>
                  </a:txBody>
                  <a:tcPr marL="0" marR="0" marT="0" marB="0">
                    <a:lnL w="9525">
                      <a:solidFill>
                        <a:srgbClr val="E6E7E7"/>
                      </a:solidFill>
                      <a:prstDash val="solid"/>
                    </a:lnL>
                    <a:lnR w="952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1F1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b="0" kern="1200" spc="-72" dirty="0">
                        <a:solidFill>
                          <a:srgbClr val="00479B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620"/>
                        </a:lnSpc>
                      </a:pPr>
                      <a:r>
                        <a:rPr lang="en-US" sz="1200" b="0" kern="1200" spc="-72" dirty="0" err="1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Verifikasi</a:t>
                      </a:r>
                      <a:r>
                        <a:rPr lang="en-US" sz="1200" b="0" kern="1200" spc="-72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Oleh </a:t>
                      </a:r>
                      <a:r>
                        <a:rPr lang="en-US" sz="1200" b="0" kern="1200" spc="-72" dirty="0" err="1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Pemerintah</a:t>
                      </a:r>
                      <a:endParaRPr sz="1200" b="0" kern="1200" spc="-72" dirty="0">
                        <a:solidFill>
                          <a:srgbClr val="C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620"/>
                        </a:lnSpc>
                      </a:pPr>
                      <a:endParaRPr sz="15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E6E7E7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3116655"/>
                  </a:ext>
                </a:extLst>
              </a:tr>
              <a:tr h="2087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b="1" kern="1200" spc="-40" dirty="0">
                        <a:solidFill>
                          <a:srgbClr val="FFFFFF"/>
                        </a:solidFill>
                        <a:latin typeface="Verdana"/>
                        <a:ea typeface="+mn-ea"/>
                        <a:cs typeface="Verdana"/>
                      </a:endParaRPr>
                    </a:p>
                  </a:txBody>
                  <a:tcPr marL="0" marR="0" marT="0" marB="0">
                    <a:lnL w="9525">
                      <a:solidFill>
                        <a:srgbClr val="E6E7E7"/>
                      </a:solidFill>
                      <a:prstDash val="solid"/>
                    </a:lnL>
                    <a:lnR w="952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E6E7E7"/>
                      </a:solidFill>
                      <a:prstDash val="solid"/>
                    </a:lnB>
                    <a:solidFill>
                      <a:srgbClr val="9B1F1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E6E7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b="0" kern="1200" spc="-72" dirty="0">
                        <a:solidFill>
                          <a:srgbClr val="00479B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E6E7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620"/>
                        </a:lnSpc>
                      </a:pPr>
                      <a:r>
                        <a:rPr lang="en-US" sz="1200" b="1" kern="1200" spc="-72" dirty="0" err="1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Perizinan</a:t>
                      </a:r>
                      <a:r>
                        <a:rPr lang="en-US" sz="1200" b="1" kern="1200" spc="-72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1" kern="1200" spc="-72" dirty="0" err="1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Terbit</a:t>
                      </a:r>
                      <a:endParaRPr lang="en-US" sz="1200" b="1" kern="1200" spc="-72" dirty="0">
                        <a:solidFill>
                          <a:srgbClr val="C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98425">
                        <a:lnSpc>
                          <a:spcPts val="1620"/>
                        </a:lnSpc>
                      </a:pPr>
                      <a:r>
                        <a:rPr lang="en-US" sz="1200" b="0" kern="1200" spc="-72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(NIB &amp; SS </a:t>
                      </a:r>
                      <a:r>
                        <a:rPr lang="en-US" sz="1200" b="0" kern="1200" spc="-72" dirty="0" err="1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Terverifikasi</a:t>
                      </a:r>
                      <a:r>
                        <a:rPr lang="en-US" sz="1200" b="0" kern="1200" spc="-72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  <a:endParaRPr sz="1200" b="0" kern="1200" spc="-72" dirty="0">
                        <a:solidFill>
                          <a:srgbClr val="C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E6E7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620"/>
                        </a:lnSpc>
                      </a:pPr>
                      <a:endParaRPr sz="15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E6E7E7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E6E7E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7713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1902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>
          <a:extLst>
            <a:ext uri="{FF2B5EF4-FFF2-40B4-BE49-F238E27FC236}">
              <a16:creationId xmlns:a16="http://schemas.microsoft.com/office/drawing/2014/main" id="{245C53C6-E4CF-16EC-0C7E-09522E6DD3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13">
            <a:extLst>
              <a:ext uri="{FF2B5EF4-FFF2-40B4-BE49-F238E27FC236}">
                <a16:creationId xmlns:a16="http://schemas.microsoft.com/office/drawing/2014/main" id="{C6E6380A-C1C3-0AA0-C9D4-4B4493F54A93}"/>
              </a:ext>
            </a:extLst>
          </p:cNvPr>
          <p:cNvSpPr txBox="1"/>
          <p:nvPr/>
        </p:nvSpPr>
        <p:spPr>
          <a:xfrm>
            <a:off x="0" y="0"/>
            <a:ext cx="10185835" cy="4616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65125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/>
            </a:pPr>
            <a:r>
              <a:rPr lang="id-ID" sz="24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PBBR Pelaku Usaha </a:t>
            </a:r>
            <a:r>
              <a:rPr lang="id-ID" sz="2400" b="1" dirty="0" err="1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Subsektor</a:t>
            </a:r>
            <a:r>
              <a:rPr lang="id-ID" sz="24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 Jasa Konstruksi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0" name="Google Shape;700;p13">
            <a:extLst>
              <a:ext uri="{FF2B5EF4-FFF2-40B4-BE49-F238E27FC236}">
                <a16:creationId xmlns:a16="http://schemas.microsoft.com/office/drawing/2014/main" id="{8D0E2671-B433-A171-74BC-3F0F6658F7C2}"/>
              </a:ext>
            </a:extLst>
          </p:cNvPr>
          <p:cNvSpPr/>
          <p:nvPr/>
        </p:nvSpPr>
        <p:spPr>
          <a:xfrm>
            <a:off x="10365360" y="-85743"/>
            <a:ext cx="1871726" cy="7191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1" name="Google Shape;701;p13">
            <a:extLst>
              <a:ext uri="{FF2B5EF4-FFF2-40B4-BE49-F238E27FC236}">
                <a16:creationId xmlns:a16="http://schemas.microsoft.com/office/drawing/2014/main" id="{5307CFD5-AC55-85F2-C2B7-4D37386A8F39}"/>
              </a:ext>
            </a:extLst>
          </p:cNvPr>
          <p:cNvSpPr/>
          <p:nvPr/>
        </p:nvSpPr>
        <p:spPr>
          <a:xfrm>
            <a:off x="10470135" y="-19004"/>
            <a:ext cx="1743075" cy="590550"/>
          </a:xfrm>
          <a:custGeom>
            <a:avLst/>
            <a:gdLst/>
            <a:ahLst/>
            <a:cxnLst/>
            <a:rect l="l" t="t" r="r" b="b"/>
            <a:pathLst>
              <a:path w="1743075" h="590550" extrusionOk="0">
                <a:moveTo>
                  <a:pt x="0" y="295275"/>
                </a:moveTo>
                <a:lnTo>
                  <a:pt x="978" y="319491"/>
                </a:lnTo>
                <a:lnTo>
                  <a:pt x="3864" y="343168"/>
                </a:lnTo>
                <a:lnTo>
                  <a:pt x="15054" y="388601"/>
                </a:lnTo>
                <a:lnTo>
                  <a:pt x="32959" y="430967"/>
                </a:lnTo>
                <a:lnTo>
                  <a:pt x="56973" y="469657"/>
                </a:lnTo>
                <a:lnTo>
                  <a:pt x="86486" y="504063"/>
                </a:lnTo>
                <a:lnTo>
                  <a:pt x="120892" y="533576"/>
                </a:lnTo>
                <a:lnTo>
                  <a:pt x="159582" y="557590"/>
                </a:lnTo>
                <a:lnTo>
                  <a:pt x="201948" y="575495"/>
                </a:lnTo>
                <a:lnTo>
                  <a:pt x="247381" y="586685"/>
                </a:lnTo>
                <a:lnTo>
                  <a:pt x="295275" y="590550"/>
                </a:lnTo>
                <a:lnTo>
                  <a:pt x="1743075" y="590550"/>
                </a:lnTo>
                <a:lnTo>
                  <a:pt x="1743075" y="0"/>
                </a:lnTo>
                <a:lnTo>
                  <a:pt x="295275" y="0"/>
                </a:lnTo>
                <a:lnTo>
                  <a:pt x="247381" y="3864"/>
                </a:lnTo>
                <a:lnTo>
                  <a:pt x="201948" y="15054"/>
                </a:lnTo>
                <a:lnTo>
                  <a:pt x="159582" y="32959"/>
                </a:lnTo>
                <a:lnTo>
                  <a:pt x="120892" y="56973"/>
                </a:lnTo>
                <a:lnTo>
                  <a:pt x="86486" y="86487"/>
                </a:lnTo>
                <a:lnTo>
                  <a:pt x="56973" y="120892"/>
                </a:lnTo>
                <a:lnTo>
                  <a:pt x="32959" y="159582"/>
                </a:lnTo>
                <a:lnTo>
                  <a:pt x="15054" y="201948"/>
                </a:lnTo>
                <a:lnTo>
                  <a:pt x="3864" y="247381"/>
                </a:lnTo>
                <a:lnTo>
                  <a:pt x="978" y="271058"/>
                </a:lnTo>
                <a:lnTo>
                  <a:pt x="0" y="295275"/>
                </a:lnTo>
                <a:close/>
              </a:path>
            </a:pathLst>
          </a:custGeom>
          <a:solidFill>
            <a:srgbClr val="FFFFFF">
              <a:alpha val="8549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2" name="Google Shape;702;p13">
            <a:extLst>
              <a:ext uri="{FF2B5EF4-FFF2-40B4-BE49-F238E27FC236}">
                <a16:creationId xmlns:a16="http://schemas.microsoft.com/office/drawing/2014/main" id="{B961A280-539C-7975-2EF6-A8314D10ABF2}"/>
              </a:ext>
            </a:extLst>
          </p:cNvPr>
          <p:cNvSpPr/>
          <p:nvPr/>
        </p:nvSpPr>
        <p:spPr>
          <a:xfrm>
            <a:off x="10632060" y="28621"/>
            <a:ext cx="1581150" cy="51435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1183D06-D534-AC43-3028-7C6D4BF32952}"/>
              </a:ext>
            </a:extLst>
          </p:cNvPr>
          <p:cNvGrpSpPr/>
          <p:nvPr/>
        </p:nvGrpSpPr>
        <p:grpSpPr>
          <a:xfrm>
            <a:off x="9972180" y="-8759"/>
            <a:ext cx="2603828" cy="629453"/>
            <a:chOff x="9547865" y="81234"/>
            <a:chExt cx="3235010" cy="782036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2BC686EC-10C0-7FAE-24F4-2CE981A034AF}"/>
                </a:ext>
              </a:extLst>
            </p:cNvPr>
            <p:cNvSpPr/>
            <p:nvPr/>
          </p:nvSpPr>
          <p:spPr>
            <a:xfrm>
              <a:off x="9547865" y="81234"/>
              <a:ext cx="3235010" cy="782036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tter"/>
                <a:ea typeface="+mn-ea"/>
                <a:cs typeface="+mn-cs"/>
              </a:endParaRPr>
            </a:p>
          </p:txBody>
        </p:sp>
        <p:pic>
          <p:nvPicPr>
            <p:cNvPr id="4" name="Picture 3" descr="A blue letter u on a black background&#10;&#10;Description automatically generated">
              <a:extLst>
                <a:ext uri="{FF2B5EF4-FFF2-40B4-BE49-F238E27FC236}">
                  <a16:creationId xmlns:a16="http://schemas.microsoft.com/office/drawing/2014/main" id="{ED924BC0-161D-8516-1EDB-EDF7A0AA85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3213" y="224624"/>
              <a:ext cx="2445877" cy="495255"/>
            </a:xfrm>
            <a:prstGeom prst="rect">
              <a:avLst/>
            </a:prstGeom>
          </p:spPr>
        </p:pic>
      </p:grp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6C5DA6C-8693-7C3E-E30B-32BEE15D0CAD}"/>
              </a:ext>
            </a:extLst>
          </p:cNvPr>
          <p:cNvSpPr/>
          <p:nvPr/>
        </p:nvSpPr>
        <p:spPr>
          <a:xfrm>
            <a:off x="444500" y="1143000"/>
            <a:ext cx="3098800" cy="5715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Sektor Pekerjaan Umum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FA0B202-DEAB-9D24-42CA-650753ED4B2A}"/>
              </a:ext>
            </a:extLst>
          </p:cNvPr>
          <p:cNvSpPr/>
          <p:nvPr/>
        </p:nvSpPr>
        <p:spPr>
          <a:xfrm>
            <a:off x="695772" y="1891184"/>
            <a:ext cx="3098800" cy="5715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err="1"/>
              <a:t>Subsektor</a:t>
            </a:r>
            <a:r>
              <a:rPr lang="id-ID" dirty="0"/>
              <a:t> Sumber Daya Air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9C612FA-90F9-D3D0-C9B4-158636817FBE}"/>
              </a:ext>
            </a:extLst>
          </p:cNvPr>
          <p:cNvSpPr/>
          <p:nvPr/>
        </p:nvSpPr>
        <p:spPr>
          <a:xfrm>
            <a:off x="695772" y="2564284"/>
            <a:ext cx="3098800" cy="5715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err="1"/>
              <a:t>Subsektor</a:t>
            </a:r>
            <a:r>
              <a:rPr lang="id-ID" dirty="0"/>
              <a:t> Bina Marga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F499546-76E6-0B61-3C05-1536B7FD8930}"/>
              </a:ext>
            </a:extLst>
          </p:cNvPr>
          <p:cNvSpPr/>
          <p:nvPr/>
        </p:nvSpPr>
        <p:spPr>
          <a:xfrm>
            <a:off x="695772" y="3237384"/>
            <a:ext cx="3098800" cy="5715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err="1"/>
              <a:t>Subsektor</a:t>
            </a:r>
            <a:r>
              <a:rPr lang="id-ID" dirty="0"/>
              <a:t> Cipta Karya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A75ECBB-F2BF-1A33-47AA-78655323472B}"/>
              </a:ext>
            </a:extLst>
          </p:cNvPr>
          <p:cNvSpPr/>
          <p:nvPr/>
        </p:nvSpPr>
        <p:spPr>
          <a:xfrm>
            <a:off x="695772" y="3923184"/>
            <a:ext cx="3098800" cy="5715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err="1"/>
              <a:t>Subsektor</a:t>
            </a:r>
            <a:r>
              <a:rPr lang="id-ID" b="1" dirty="0"/>
              <a:t> Jasa Konstruksi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1AED676-AD8E-8ED8-F943-F48778D588D3}"/>
              </a:ext>
            </a:extLst>
          </p:cNvPr>
          <p:cNvSpPr/>
          <p:nvPr/>
        </p:nvSpPr>
        <p:spPr>
          <a:xfrm>
            <a:off x="4632772" y="3135784"/>
            <a:ext cx="3098800" cy="5715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/>
              <a:t>Badan Usaha Jasa Konstruksi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98233D5-FE46-9CF7-77FD-4121975683F4}"/>
              </a:ext>
            </a:extLst>
          </p:cNvPr>
          <p:cNvSpPr/>
          <p:nvPr/>
        </p:nvSpPr>
        <p:spPr>
          <a:xfrm>
            <a:off x="4632772" y="3821584"/>
            <a:ext cx="3098800" cy="5715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/>
              <a:t>Usaha Orang Perseorangan Jasa Konstruksi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DC0659A-0A6C-B1BF-B8CC-6CAB3EEA1030}"/>
              </a:ext>
            </a:extLst>
          </p:cNvPr>
          <p:cNvSpPr/>
          <p:nvPr/>
        </p:nvSpPr>
        <p:spPr>
          <a:xfrm>
            <a:off x="4632772" y="4520084"/>
            <a:ext cx="3098800" cy="5715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/>
              <a:t>Lembaga Sertifikasi Badan Usaha Jasa Konstruksi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DFFBEA6-E8BE-598B-901B-1D320DBDE126}"/>
              </a:ext>
            </a:extLst>
          </p:cNvPr>
          <p:cNvSpPr/>
          <p:nvPr/>
        </p:nvSpPr>
        <p:spPr>
          <a:xfrm>
            <a:off x="4632772" y="5231284"/>
            <a:ext cx="3098800" cy="5715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/>
              <a:t>Lembaga Sertifikasi Profesi Jasa Konstruksi</a:t>
            </a:r>
          </a:p>
        </p:txBody>
      </p:sp>
      <p:sp>
        <p:nvSpPr>
          <p:cNvPr id="15" name="Down Arrow 14">
            <a:extLst>
              <a:ext uri="{FF2B5EF4-FFF2-40B4-BE49-F238E27FC236}">
                <a16:creationId xmlns:a16="http://schemas.microsoft.com/office/drawing/2014/main" id="{60025173-780B-83DE-F0FC-7E664DDF5091}"/>
              </a:ext>
            </a:extLst>
          </p:cNvPr>
          <p:cNvSpPr/>
          <p:nvPr/>
        </p:nvSpPr>
        <p:spPr>
          <a:xfrm>
            <a:off x="4838700" y="2324100"/>
            <a:ext cx="2590800" cy="609600"/>
          </a:xfrm>
          <a:prstGeom prst="downArrow">
            <a:avLst>
              <a:gd name="adj1" fmla="val 67647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/>
              <a:t>Pelaku Usaha</a:t>
            </a:r>
          </a:p>
        </p:txBody>
      </p:sp>
      <p:sp>
        <p:nvSpPr>
          <p:cNvPr id="16" name="Down Arrow 15">
            <a:extLst>
              <a:ext uri="{FF2B5EF4-FFF2-40B4-BE49-F238E27FC236}">
                <a16:creationId xmlns:a16="http://schemas.microsoft.com/office/drawing/2014/main" id="{A5229BF6-D7A0-9F35-8BD4-457282A998AA}"/>
              </a:ext>
            </a:extLst>
          </p:cNvPr>
          <p:cNvSpPr/>
          <p:nvPr/>
        </p:nvSpPr>
        <p:spPr>
          <a:xfrm>
            <a:off x="8112596" y="2324100"/>
            <a:ext cx="1641004" cy="609600"/>
          </a:xfrm>
          <a:prstGeom prst="downArrow">
            <a:avLst>
              <a:gd name="adj1" fmla="val 67647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/>
              <a:t>Risiko PB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3AD3A71-04AB-F44A-8E31-B4651CE42A56}"/>
              </a:ext>
            </a:extLst>
          </p:cNvPr>
          <p:cNvCxnSpPr>
            <a:cxnSpLocks/>
          </p:cNvCxnSpPr>
          <p:nvPr/>
        </p:nvCxnSpPr>
        <p:spPr>
          <a:xfrm>
            <a:off x="8089900" y="5203552"/>
            <a:ext cx="19685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A713E45-E296-AE19-7FA1-A3CA57E629FE}"/>
              </a:ext>
            </a:extLst>
          </p:cNvPr>
          <p:cNvSpPr txBox="1"/>
          <p:nvPr/>
        </p:nvSpPr>
        <p:spPr>
          <a:xfrm>
            <a:off x="8128000" y="3289300"/>
            <a:ext cx="1828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>
                <a:solidFill>
                  <a:srgbClr val="FF0000"/>
                </a:solidFill>
              </a:rPr>
              <a:t>Menengah Tinggi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94EC2EB-76B8-0744-D0EA-F59584BD73D1}"/>
              </a:ext>
            </a:extLst>
          </p:cNvPr>
          <p:cNvSpPr txBox="1"/>
          <p:nvPr/>
        </p:nvSpPr>
        <p:spPr>
          <a:xfrm>
            <a:off x="8128000" y="3975100"/>
            <a:ext cx="1985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b="1" dirty="0">
                <a:solidFill>
                  <a:schemeClr val="accent2"/>
                </a:solidFill>
              </a:rPr>
              <a:t>Menengah Rendah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4E710B5-E968-F481-4857-15D629441C1B}"/>
              </a:ext>
            </a:extLst>
          </p:cNvPr>
          <p:cNvSpPr txBox="1"/>
          <p:nvPr/>
        </p:nvSpPr>
        <p:spPr>
          <a:xfrm>
            <a:off x="8128000" y="4660900"/>
            <a:ext cx="1828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b="1" dirty="0">
                <a:solidFill>
                  <a:srgbClr val="FF0000"/>
                </a:solidFill>
              </a:rPr>
              <a:t>Menengah Tinggi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8B1211D-CAC1-5794-68AF-CB4731E4B46C}"/>
              </a:ext>
            </a:extLst>
          </p:cNvPr>
          <p:cNvSpPr txBox="1"/>
          <p:nvPr/>
        </p:nvSpPr>
        <p:spPr>
          <a:xfrm>
            <a:off x="8128000" y="5334000"/>
            <a:ext cx="1828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b="1" dirty="0">
                <a:solidFill>
                  <a:srgbClr val="FF0000"/>
                </a:solidFill>
              </a:rPr>
              <a:t>Menengah Tinggi</a:t>
            </a:r>
          </a:p>
        </p:txBody>
      </p:sp>
      <p:cxnSp>
        <p:nvCxnSpPr>
          <p:cNvPr id="29" name="Curved Connector 28">
            <a:extLst>
              <a:ext uri="{FF2B5EF4-FFF2-40B4-BE49-F238E27FC236}">
                <a16:creationId xmlns:a16="http://schemas.microsoft.com/office/drawing/2014/main" id="{B1D66A0C-C9CF-AB64-1CED-8F7FEA737B85}"/>
              </a:ext>
            </a:extLst>
          </p:cNvPr>
          <p:cNvCxnSpPr>
            <a:cxnSpLocks/>
            <a:stCxn id="9" idx="3"/>
            <a:endCxn id="11" idx="1"/>
          </p:cNvCxnSpPr>
          <p:nvPr/>
        </p:nvCxnSpPr>
        <p:spPr>
          <a:xfrm flipV="1">
            <a:off x="3794572" y="3421534"/>
            <a:ext cx="838200" cy="787400"/>
          </a:xfrm>
          <a:prstGeom prst="curvedConnector3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>
            <a:extLst>
              <a:ext uri="{FF2B5EF4-FFF2-40B4-BE49-F238E27FC236}">
                <a16:creationId xmlns:a16="http://schemas.microsoft.com/office/drawing/2014/main" id="{398226A1-A887-D34F-5383-3C98FB6ECB35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3794572" y="4107334"/>
            <a:ext cx="838200" cy="101600"/>
          </a:xfrm>
          <a:prstGeom prst="curvedConnector3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>
            <a:extLst>
              <a:ext uri="{FF2B5EF4-FFF2-40B4-BE49-F238E27FC236}">
                <a16:creationId xmlns:a16="http://schemas.microsoft.com/office/drawing/2014/main" id="{B9BCE446-1F09-B5C7-FEBC-402ED59E6C95}"/>
              </a:ext>
            </a:extLst>
          </p:cNvPr>
          <p:cNvCxnSpPr>
            <a:cxnSpLocks/>
            <a:stCxn id="9" idx="3"/>
            <a:endCxn id="13" idx="1"/>
          </p:cNvCxnSpPr>
          <p:nvPr/>
        </p:nvCxnSpPr>
        <p:spPr>
          <a:xfrm>
            <a:off x="3794572" y="4208934"/>
            <a:ext cx="838200" cy="596900"/>
          </a:xfrm>
          <a:prstGeom prst="curvedConnector3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urved Connector 36">
            <a:extLst>
              <a:ext uri="{FF2B5EF4-FFF2-40B4-BE49-F238E27FC236}">
                <a16:creationId xmlns:a16="http://schemas.microsoft.com/office/drawing/2014/main" id="{043803CE-C6F5-57E9-4C21-A31A1A323863}"/>
              </a:ext>
            </a:extLst>
          </p:cNvPr>
          <p:cNvCxnSpPr>
            <a:cxnSpLocks/>
            <a:stCxn id="9" idx="3"/>
            <a:endCxn id="14" idx="1"/>
          </p:cNvCxnSpPr>
          <p:nvPr/>
        </p:nvCxnSpPr>
        <p:spPr>
          <a:xfrm>
            <a:off x="3794572" y="4208934"/>
            <a:ext cx="838200" cy="1308100"/>
          </a:xfrm>
          <a:prstGeom prst="curvedConnector3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B4F5F975-C63C-74D1-45B3-2042FF7623D7}"/>
              </a:ext>
            </a:extLst>
          </p:cNvPr>
          <p:cNvCxnSpPr>
            <a:cxnSpLocks/>
          </p:cNvCxnSpPr>
          <p:nvPr/>
        </p:nvCxnSpPr>
        <p:spPr>
          <a:xfrm>
            <a:off x="8089900" y="4543152"/>
            <a:ext cx="19685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9729311-72B1-1632-421D-F2C347461067}"/>
              </a:ext>
            </a:extLst>
          </p:cNvPr>
          <p:cNvCxnSpPr>
            <a:cxnSpLocks/>
          </p:cNvCxnSpPr>
          <p:nvPr/>
        </p:nvCxnSpPr>
        <p:spPr>
          <a:xfrm>
            <a:off x="8089900" y="3806552"/>
            <a:ext cx="19685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58DD519-AD38-4140-9B41-7765B6158F4B}"/>
              </a:ext>
            </a:extLst>
          </p:cNvPr>
          <p:cNvCxnSpPr>
            <a:cxnSpLocks/>
          </p:cNvCxnSpPr>
          <p:nvPr/>
        </p:nvCxnSpPr>
        <p:spPr>
          <a:xfrm>
            <a:off x="8089900" y="3133452"/>
            <a:ext cx="19685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156F1C0-C7BD-528A-F225-96979F9CC12D}"/>
              </a:ext>
            </a:extLst>
          </p:cNvPr>
          <p:cNvCxnSpPr>
            <a:cxnSpLocks/>
          </p:cNvCxnSpPr>
          <p:nvPr/>
        </p:nvCxnSpPr>
        <p:spPr>
          <a:xfrm>
            <a:off x="8089900" y="5851252"/>
            <a:ext cx="19685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Down Arrow 55">
            <a:extLst>
              <a:ext uri="{FF2B5EF4-FFF2-40B4-BE49-F238E27FC236}">
                <a16:creationId xmlns:a16="http://schemas.microsoft.com/office/drawing/2014/main" id="{A8EB2491-F680-C18E-36E5-3A48182553A3}"/>
              </a:ext>
            </a:extLst>
          </p:cNvPr>
          <p:cNvSpPr/>
          <p:nvPr/>
        </p:nvSpPr>
        <p:spPr>
          <a:xfrm>
            <a:off x="10017596" y="2324100"/>
            <a:ext cx="1641004" cy="609600"/>
          </a:xfrm>
          <a:prstGeom prst="down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/>
              <a:t>Pemenuhan PB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9AEE007-5D82-F8B9-771B-435D031445C4}"/>
              </a:ext>
            </a:extLst>
          </p:cNvPr>
          <p:cNvSpPr txBox="1"/>
          <p:nvPr/>
        </p:nvSpPr>
        <p:spPr>
          <a:xfrm>
            <a:off x="10248900" y="3289300"/>
            <a:ext cx="1308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>
                <a:solidFill>
                  <a:srgbClr val="FF0000"/>
                </a:solidFill>
              </a:rPr>
              <a:t>SBU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0B7B743-53A6-F12D-18B0-A94F01E8BD89}"/>
              </a:ext>
            </a:extLst>
          </p:cNvPr>
          <p:cNvSpPr txBox="1"/>
          <p:nvPr/>
        </p:nvSpPr>
        <p:spPr>
          <a:xfrm>
            <a:off x="10248900" y="3987800"/>
            <a:ext cx="1308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>
                <a:solidFill>
                  <a:schemeClr val="accent2"/>
                </a:solidFill>
              </a:rPr>
              <a:t>SKK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A718D04-8053-EDAB-7135-F651781B5397}"/>
              </a:ext>
            </a:extLst>
          </p:cNvPr>
          <p:cNvSpPr txBox="1"/>
          <p:nvPr/>
        </p:nvSpPr>
        <p:spPr>
          <a:xfrm>
            <a:off x="10248900" y="4673600"/>
            <a:ext cx="139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>
                <a:solidFill>
                  <a:srgbClr val="FF0000"/>
                </a:solidFill>
              </a:rPr>
              <a:t>Lisensi LSBU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F1EB389-0CAB-651C-1E3A-69071BA083A8}"/>
              </a:ext>
            </a:extLst>
          </p:cNvPr>
          <p:cNvSpPr txBox="1"/>
          <p:nvPr/>
        </p:nvSpPr>
        <p:spPr>
          <a:xfrm>
            <a:off x="10248900" y="5346700"/>
            <a:ext cx="1308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>
                <a:solidFill>
                  <a:srgbClr val="FF0000"/>
                </a:solidFill>
              </a:rPr>
              <a:t>Lisensi LSP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9513EF02-C3B4-01EF-1BFD-101C374C73D3}"/>
              </a:ext>
            </a:extLst>
          </p:cNvPr>
          <p:cNvCxnSpPr>
            <a:cxnSpLocks/>
          </p:cNvCxnSpPr>
          <p:nvPr/>
        </p:nvCxnSpPr>
        <p:spPr>
          <a:xfrm>
            <a:off x="10198100" y="3133452"/>
            <a:ext cx="13335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1" name="Straight Connector 640">
            <a:extLst>
              <a:ext uri="{FF2B5EF4-FFF2-40B4-BE49-F238E27FC236}">
                <a16:creationId xmlns:a16="http://schemas.microsoft.com/office/drawing/2014/main" id="{2FA61000-5122-8684-1D4D-6C6A6D235F87}"/>
              </a:ext>
            </a:extLst>
          </p:cNvPr>
          <p:cNvCxnSpPr>
            <a:cxnSpLocks/>
          </p:cNvCxnSpPr>
          <p:nvPr/>
        </p:nvCxnSpPr>
        <p:spPr>
          <a:xfrm>
            <a:off x="10198100" y="3806552"/>
            <a:ext cx="13335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2" name="Straight Connector 641">
            <a:extLst>
              <a:ext uri="{FF2B5EF4-FFF2-40B4-BE49-F238E27FC236}">
                <a16:creationId xmlns:a16="http://schemas.microsoft.com/office/drawing/2014/main" id="{887C8548-4C43-D0B6-5FEA-BE84B61AA9F4}"/>
              </a:ext>
            </a:extLst>
          </p:cNvPr>
          <p:cNvCxnSpPr>
            <a:cxnSpLocks/>
          </p:cNvCxnSpPr>
          <p:nvPr/>
        </p:nvCxnSpPr>
        <p:spPr>
          <a:xfrm>
            <a:off x="10198100" y="4530452"/>
            <a:ext cx="13335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3" name="Straight Connector 642">
            <a:extLst>
              <a:ext uri="{FF2B5EF4-FFF2-40B4-BE49-F238E27FC236}">
                <a16:creationId xmlns:a16="http://schemas.microsoft.com/office/drawing/2014/main" id="{3BD76D71-0A03-E9B6-5155-6A6FD18FF97D}"/>
              </a:ext>
            </a:extLst>
          </p:cNvPr>
          <p:cNvCxnSpPr>
            <a:cxnSpLocks/>
          </p:cNvCxnSpPr>
          <p:nvPr/>
        </p:nvCxnSpPr>
        <p:spPr>
          <a:xfrm>
            <a:off x="10198100" y="5190852"/>
            <a:ext cx="13335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4" name="Straight Connector 643">
            <a:extLst>
              <a:ext uri="{FF2B5EF4-FFF2-40B4-BE49-F238E27FC236}">
                <a16:creationId xmlns:a16="http://schemas.microsoft.com/office/drawing/2014/main" id="{C4868A85-3C1A-47D9-6412-6AE4D35B3716}"/>
              </a:ext>
            </a:extLst>
          </p:cNvPr>
          <p:cNvCxnSpPr>
            <a:cxnSpLocks/>
          </p:cNvCxnSpPr>
          <p:nvPr/>
        </p:nvCxnSpPr>
        <p:spPr>
          <a:xfrm>
            <a:off x="10198100" y="5851252"/>
            <a:ext cx="13335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5" name="Rounded Rectangle 644">
            <a:extLst>
              <a:ext uri="{FF2B5EF4-FFF2-40B4-BE49-F238E27FC236}">
                <a16:creationId xmlns:a16="http://schemas.microsoft.com/office/drawing/2014/main" id="{A353C5B4-7F45-9D63-7B85-643D384E7AD5}"/>
              </a:ext>
            </a:extLst>
          </p:cNvPr>
          <p:cNvSpPr/>
          <p:nvPr/>
        </p:nvSpPr>
        <p:spPr>
          <a:xfrm>
            <a:off x="10134600" y="2984500"/>
            <a:ext cx="1524000" cy="3086100"/>
          </a:xfrm>
          <a:prstGeom prst="roundRect">
            <a:avLst>
              <a:gd name="adj" fmla="val 9167"/>
            </a:avLst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46" name="Rounded Rectangle 645">
            <a:extLst>
              <a:ext uri="{FF2B5EF4-FFF2-40B4-BE49-F238E27FC236}">
                <a16:creationId xmlns:a16="http://schemas.microsoft.com/office/drawing/2014/main" id="{1A3B2C2E-83B8-5796-B1B0-B391DD873B69}"/>
              </a:ext>
            </a:extLst>
          </p:cNvPr>
          <p:cNvSpPr/>
          <p:nvPr/>
        </p:nvSpPr>
        <p:spPr>
          <a:xfrm>
            <a:off x="4368800" y="2984500"/>
            <a:ext cx="3594100" cy="3086100"/>
          </a:xfrm>
          <a:prstGeom prst="roundRect">
            <a:avLst>
              <a:gd name="adj" fmla="val 6120"/>
            </a:avLst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D78A1C-3EA7-42F9-3D10-5FDBF24BE02A}"/>
              </a:ext>
            </a:extLst>
          </p:cNvPr>
          <p:cNvSpPr txBox="1"/>
          <p:nvPr/>
        </p:nvSpPr>
        <p:spPr>
          <a:xfrm>
            <a:off x="353060" y="5643155"/>
            <a:ext cx="2815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Pasal 158 &amp; 435 PP 28/2025</a:t>
            </a:r>
          </a:p>
        </p:txBody>
      </p:sp>
    </p:spTree>
    <p:extLst>
      <p:ext uri="{BB962C8B-B14F-4D97-AF65-F5344CB8AC3E}">
        <p14:creationId xmlns:p14="http://schemas.microsoft.com/office/powerpoint/2010/main" val="3272472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>
          <a:extLst>
            <a:ext uri="{FF2B5EF4-FFF2-40B4-BE49-F238E27FC236}">
              <a16:creationId xmlns:a16="http://schemas.microsoft.com/office/drawing/2014/main" id="{90160A6C-B453-2879-5718-ACD8CF62F2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13">
            <a:extLst>
              <a:ext uri="{FF2B5EF4-FFF2-40B4-BE49-F238E27FC236}">
                <a16:creationId xmlns:a16="http://schemas.microsoft.com/office/drawing/2014/main" id="{5EAEFB5D-9192-C1D5-00A9-68C6A9DB2EE7}"/>
              </a:ext>
            </a:extLst>
          </p:cNvPr>
          <p:cNvSpPr txBox="1"/>
          <p:nvPr/>
        </p:nvSpPr>
        <p:spPr>
          <a:xfrm>
            <a:off x="0" y="0"/>
            <a:ext cx="10185835" cy="4616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65125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/>
            </a:pPr>
            <a:r>
              <a:rPr lang="id-ID" sz="24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Badan Usaha Jasa Konstruksi (BUJK)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0" name="Google Shape;700;p13">
            <a:extLst>
              <a:ext uri="{FF2B5EF4-FFF2-40B4-BE49-F238E27FC236}">
                <a16:creationId xmlns:a16="http://schemas.microsoft.com/office/drawing/2014/main" id="{E1B35C06-4CE3-DBD1-0BCF-FFAA910B0371}"/>
              </a:ext>
            </a:extLst>
          </p:cNvPr>
          <p:cNvSpPr/>
          <p:nvPr/>
        </p:nvSpPr>
        <p:spPr>
          <a:xfrm>
            <a:off x="10365360" y="-85743"/>
            <a:ext cx="1871726" cy="7191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1" name="Google Shape;701;p13">
            <a:extLst>
              <a:ext uri="{FF2B5EF4-FFF2-40B4-BE49-F238E27FC236}">
                <a16:creationId xmlns:a16="http://schemas.microsoft.com/office/drawing/2014/main" id="{560E6FCE-3CB6-7C25-6B55-460EF03EA75B}"/>
              </a:ext>
            </a:extLst>
          </p:cNvPr>
          <p:cNvSpPr/>
          <p:nvPr/>
        </p:nvSpPr>
        <p:spPr>
          <a:xfrm>
            <a:off x="10470135" y="-19004"/>
            <a:ext cx="1743075" cy="590550"/>
          </a:xfrm>
          <a:custGeom>
            <a:avLst/>
            <a:gdLst/>
            <a:ahLst/>
            <a:cxnLst/>
            <a:rect l="l" t="t" r="r" b="b"/>
            <a:pathLst>
              <a:path w="1743075" h="590550" extrusionOk="0">
                <a:moveTo>
                  <a:pt x="0" y="295275"/>
                </a:moveTo>
                <a:lnTo>
                  <a:pt x="978" y="319491"/>
                </a:lnTo>
                <a:lnTo>
                  <a:pt x="3864" y="343168"/>
                </a:lnTo>
                <a:lnTo>
                  <a:pt x="15054" y="388601"/>
                </a:lnTo>
                <a:lnTo>
                  <a:pt x="32959" y="430967"/>
                </a:lnTo>
                <a:lnTo>
                  <a:pt x="56973" y="469657"/>
                </a:lnTo>
                <a:lnTo>
                  <a:pt x="86486" y="504063"/>
                </a:lnTo>
                <a:lnTo>
                  <a:pt x="120892" y="533576"/>
                </a:lnTo>
                <a:lnTo>
                  <a:pt x="159582" y="557590"/>
                </a:lnTo>
                <a:lnTo>
                  <a:pt x="201948" y="575495"/>
                </a:lnTo>
                <a:lnTo>
                  <a:pt x="247381" y="586685"/>
                </a:lnTo>
                <a:lnTo>
                  <a:pt x="295275" y="590550"/>
                </a:lnTo>
                <a:lnTo>
                  <a:pt x="1743075" y="590550"/>
                </a:lnTo>
                <a:lnTo>
                  <a:pt x="1743075" y="0"/>
                </a:lnTo>
                <a:lnTo>
                  <a:pt x="295275" y="0"/>
                </a:lnTo>
                <a:lnTo>
                  <a:pt x="247381" y="3864"/>
                </a:lnTo>
                <a:lnTo>
                  <a:pt x="201948" y="15054"/>
                </a:lnTo>
                <a:lnTo>
                  <a:pt x="159582" y="32959"/>
                </a:lnTo>
                <a:lnTo>
                  <a:pt x="120892" y="56973"/>
                </a:lnTo>
                <a:lnTo>
                  <a:pt x="86486" y="86487"/>
                </a:lnTo>
                <a:lnTo>
                  <a:pt x="56973" y="120892"/>
                </a:lnTo>
                <a:lnTo>
                  <a:pt x="32959" y="159582"/>
                </a:lnTo>
                <a:lnTo>
                  <a:pt x="15054" y="201948"/>
                </a:lnTo>
                <a:lnTo>
                  <a:pt x="3864" y="247381"/>
                </a:lnTo>
                <a:lnTo>
                  <a:pt x="978" y="271058"/>
                </a:lnTo>
                <a:lnTo>
                  <a:pt x="0" y="295275"/>
                </a:lnTo>
                <a:close/>
              </a:path>
            </a:pathLst>
          </a:custGeom>
          <a:solidFill>
            <a:srgbClr val="FFFFFF">
              <a:alpha val="8549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2" name="Google Shape;702;p13">
            <a:extLst>
              <a:ext uri="{FF2B5EF4-FFF2-40B4-BE49-F238E27FC236}">
                <a16:creationId xmlns:a16="http://schemas.microsoft.com/office/drawing/2014/main" id="{8F9D4C39-AAEA-C733-F112-37BD4D8710EE}"/>
              </a:ext>
            </a:extLst>
          </p:cNvPr>
          <p:cNvSpPr/>
          <p:nvPr/>
        </p:nvSpPr>
        <p:spPr>
          <a:xfrm>
            <a:off x="10632060" y="28621"/>
            <a:ext cx="1581150" cy="51435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6D357D5-034B-D821-5883-5658B9DE05DE}"/>
              </a:ext>
            </a:extLst>
          </p:cNvPr>
          <p:cNvGrpSpPr/>
          <p:nvPr/>
        </p:nvGrpSpPr>
        <p:grpSpPr>
          <a:xfrm>
            <a:off x="9972180" y="-8759"/>
            <a:ext cx="2603828" cy="629453"/>
            <a:chOff x="9547865" y="81234"/>
            <a:chExt cx="3235010" cy="782036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3E57D24A-8B53-5414-3299-D2D70078F5DC}"/>
                </a:ext>
              </a:extLst>
            </p:cNvPr>
            <p:cNvSpPr/>
            <p:nvPr/>
          </p:nvSpPr>
          <p:spPr>
            <a:xfrm>
              <a:off x="9547865" y="81234"/>
              <a:ext cx="3235010" cy="782036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tter"/>
                <a:ea typeface="+mn-ea"/>
                <a:cs typeface="+mn-cs"/>
              </a:endParaRPr>
            </a:p>
          </p:txBody>
        </p:sp>
        <p:pic>
          <p:nvPicPr>
            <p:cNvPr id="4" name="Picture 3" descr="A blue letter u on a black background&#10;&#10;Description automatically generated">
              <a:extLst>
                <a:ext uri="{FF2B5EF4-FFF2-40B4-BE49-F238E27FC236}">
                  <a16:creationId xmlns:a16="http://schemas.microsoft.com/office/drawing/2014/main" id="{F9D81024-A915-2A04-7517-D23A71238E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3213" y="224624"/>
              <a:ext cx="2445877" cy="495255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1B4C6FF2-7016-577B-F8AD-90A85E8CAFBC}"/>
              </a:ext>
            </a:extLst>
          </p:cNvPr>
          <p:cNvSpPr txBox="1"/>
          <p:nvPr/>
        </p:nvSpPr>
        <p:spPr>
          <a:xfrm>
            <a:off x="5619305" y="2036821"/>
            <a:ext cx="5902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  <a:sym typeface="Arial"/>
                <a:rtl val="0"/>
              </a:rPr>
              <a:t>BUJK</a:t>
            </a:r>
          </a:p>
        </p:txBody>
      </p:sp>
      <p:pic>
        <p:nvPicPr>
          <p:cNvPr id="19" name="Graphic 18" descr="City outline">
            <a:extLst>
              <a:ext uri="{FF2B5EF4-FFF2-40B4-BE49-F238E27FC236}">
                <a16:creationId xmlns:a16="http://schemas.microsoft.com/office/drawing/2014/main" id="{F041644B-B71B-4E1A-75C7-1208E5F50D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17719" y="1155195"/>
            <a:ext cx="914400" cy="914400"/>
          </a:xfrm>
          <a:prstGeom prst="rect">
            <a:avLst/>
          </a:prstGeom>
        </p:spPr>
      </p:pic>
      <p:pic>
        <p:nvPicPr>
          <p:cNvPr id="21" name="Graphic 20" descr="Building outline">
            <a:extLst>
              <a:ext uri="{FF2B5EF4-FFF2-40B4-BE49-F238E27FC236}">
                <a16:creationId xmlns:a16="http://schemas.microsoft.com/office/drawing/2014/main" id="{F991C2F5-3728-C28F-3423-539563171D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05719" y="1069871"/>
            <a:ext cx="914400" cy="914400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6B2A0D55-9C30-D0EB-86BE-945B2D84EE08}"/>
              </a:ext>
            </a:extLst>
          </p:cNvPr>
          <p:cNvSpPr/>
          <p:nvPr/>
        </p:nvSpPr>
        <p:spPr>
          <a:xfrm>
            <a:off x="5011732" y="702636"/>
            <a:ext cx="1790299" cy="173764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26198CF-EBCC-F993-3C95-C38FACC6A1F3}"/>
              </a:ext>
            </a:extLst>
          </p:cNvPr>
          <p:cNvCxnSpPr>
            <a:cxnSpLocks/>
          </p:cNvCxnSpPr>
          <p:nvPr/>
        </p:nvCxnSpPr>
        <p:spPr>
          <a:xfrm flipH="1">
            <a:off x="3267740" y="1580420"/>
            <a:ext cx="155944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F6AB7C9-11A7-C635-8E2E-EA2A88B938EA}"/>
              </a:ext>
            </a:extLst>
          </p:cNvPr>
          <p:cNvCxnSpPr>
            <a:cxnSpLocks/>
          </p:cNvCxnSpPr>
          <p:nvPr/>
        </p:nvCxnSpPr>
        <p:spPr>
          <a:xfrm flipH="1">
            <a:off x="6946605" y="1591053"/>
            <a:ext cx="155944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Graphic 34" descr="City outline">
            <a:extLst>
              <a:ext uri="{FF2B5EF4-FFF2-40B4-BE49-F238E27FC236}">
                <a16:creationId xmlns:a16="http://schemas.microsoft.com/office/drawing/2014/main" id="{8BDA9065-574B-BA34-A11E-D851EAE58A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01050" y="2188218"/>
            <a:ext cx="914400" cy="914400"/>
          </a:xfrm>
          <a:prstGeom prst="rect">
            <a:avLst/>
          </a:prstGeom>
        </p:spPr>
      </p:pic>
      <p:pic>
        <p:nvPicPr>
          <p:cNvPr id="36" name="Graphic 35" descr="Building outline">
            <a:extLst>
              <a:ext uri="{FF2B5EF4-FFF2-40B4-BE49-F238E27FC236}">
                <a16:creationId xmlns:a16="http://schemas.microsoft.com/office/drawing/2014/main" id="{63230C21-0EFD-F0E6-D511-83D380F792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171404" y="2276954"/>
            <a:ext cx="738679" cy="738679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4BF3CC3-D71B-7687-DA39-E6A52DA67A88}"/>
              </a:ext>
            </a:extLst>
          </p:cNvPr>
          <p:cNvCxnSpPr>
            <a:cxnSpLocks/>
          </p:cNvCxnSpPr>
          <p:nvPr/>
        </p:nvCxnSpPr>
        <p:spPr>
          <a:xfrm flipV="1">
            <a:off x="3281917" y="1573331"/>
            <a:ext cx="0" cy="4359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1392AC8-6F1A-D438-1D41-D5C5CFFEC16B}"/>
              </a:ext>
            </a:extLst>
          </p:cNvPr>
          <p:cNvCxnSpPr>
            <a:cxnSpLocks/>
          </p:cNvCxnSpPr>
          <p:nvPr/>
        </p:nvCxnSpPr>
        <p:spPr>
          <a:xfrm flipV="1">
            <a:off x="8512373" y="1583964"/>
            <a:ext cx="0" cy="4359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3AFEFEB1-1D29-BF9C-D1E8-F2458C430155}"/>
              </a:ext>
            </a:extLst>
          </p:cNvPr>
          <p:cNvSpPr txBox="1"/>
          <p:nvPr/>
        </p:nvSpPr>
        <p:spPr>
          <a:xfrm>
            <a:off x="2677513" y="3056301"/>
            <a:ext cx="12426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  <a:sym typeface="Arial"/>
                <a:rtl val="0"/>
              </a:rPr>
              <a:t>Badan Usaha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9DBFEF2-A2B5-2358-D7BF-D6F8E4CE16C1}"/>
              </a:ext>
            </a:extLst>
          </p:cNvPr>
          <p:cNvSpPr txBox="1"/>
          <p:nvPr/>
        </p:nvSpPr>
        <p:spPr>
          <a:xfrm>
            <a:off x="7710991" y="3047593"/>
            <a:ext cx="16450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  <a:sym typeface="Arial"/>
                <a:rtl val="0"/>
              </a:rPr>
              <a:t>Kantor </a:t>
            </a:r>
            <a:r>
              <a:rPr kumimoji="0" lang="en-ID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  <a:sym typeface="Arial"/>
                <a:rtl val="0"/>
              </a:rPr>
              <a:t>Perwakilan</a:t>
            </a:r>
            <a:endParaRPr kumimoji="0" lang="en-ID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  <a:sym typeface="Arial"/>
              <a:rtl val="0"/>
            </a:endParaRPr>
          </a:p>
        </p:txBody>
      </p:sp>
      <p:sp>
        <p:nvSpPr>
          <p:cNvPr id="45" name="Chord 44">
            <a:extLst>
              <a:ext uri="{FF2B5EF4-FFF2-40B4-BE49-F238E27FC236}">
                <a16:creationId xmlns:a16="http://schemas.microsoft.com/office/drawing/2014/main" id="{0F8AC77A-3A77-A757-54B5-1316C44E0059}"/>
              </a:ext>
            </a:extLst>
          </p:cNvPr>
          <p:cNvSpPr/>
          <p:nvPr/>
        </p:nvSpPr>
        <p:spPr>
          <a:xfrm rot="6759568">
            <a:off x="2614748" y="2087634"/>
            <a:ext cx="1358900" cy="1358900"/>
          </a:xfrm>
          <a:prstGeom prst="chord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6" name="Chord 45">
            <a:extLst>
              <a:ext uri="{FF2B5EF4-FFF2-40B4-BE49-F238E27FC236}">
                <a16:creationId xmlns:a16="http://schemas.microsoft.com/office/drawing/2014/main" id="{67CF4F83-02A2-65B8-B72E-F7D74CD9DC4A}"/>
              </a:ext>
            </a:extLst>
          </p:cNvPr>
          <p:cNvSpPr/>
          <p:nvPr/>
        </p:nvSpPr>
        <p:spPr>
          <a:xfrm rot="6759568">
            <a:off x="7845946" y="2087634"/>
            <a:ext cx="1358900" cy="1358900"/>
          </a:xfrm>
          <a:prstGeom prst="chord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653" name="Group 652">
            <a:extLst>
              <a:ext uri="{FF2B5EF4-FFF2-40B4-BE49-F238E27FC236}">
                <a16:creationId xmlns:a16="http://schemas.microsoft.com/office/drawing/2014/main" id="{B9E823F1-6597-57D5-BD13-E6689EF3744A}"/>
              </a:ext>
            </a:extLst>
          </p:cNvPr>
          <p:cNvGrpSpPr/>
          <p:nvPr/>
        </p:nvGrpSpPr>
        <p:grpSpPr>
          <a:xfrm>
            <a:off x="4401241" y="3582344"/>
            <a:ext cx="467974" cy="468052"/>
            <a:chOff x="4156478" y="5945448"/>
            <a:chExt cx="706184" cy="706302"/>
          </a:xfrm>
        </p:grpSpPr>
        <p:sp>
          <p:nvSpPr>
            <p:cNvPr id="47" name="Freeform: Shape 80">
              <a:extLst>
                <a:ext uri="{FF2B5EF4-FFF2-40B4-BE49-F238E27FC236}">
                  <a16:creationId xmlns:a16="http://schemas.microsoft.com/office/drawing/2014/main" id="{732F0FE2-5376-E4B4-14D1-AA186E53068E}"/>
                </a:ext>
              </a:extLst>
            </p:cNvPr>
            <p:cNvSpPr/>
            <p:nvPr/>
          </p:nvSpPr>
          <p:spPr>
            <a:xfrm>
              <a:off x="4156478" y="5945448"/>
              <a:ext cx="706184" cy="706302"/>
            </a:xfrm>
            <a:custGeom>
              <a:avLst/>
              <a:gdLst>
                <a:gd name="connsiteX0" fmla="*/ 698362 w 706184"/>
                <a:gd name="connsiteY0" fmla="*/ 330216 h 706302"/>
                <a:gd name="connsiteX1" fmla="*/ 494376 w 706184"/>
                <a:gd name="connsiteY1" fmla="*/ 258863 h 706302"/>
                <a:gd name="connsiteX2" fmla="*/ 494376 w 706184"/>
                <a:gd name="connsiteY2" fmla="*/ 105963 h 706302"/>
                <a:gd name="connsiteX3" fmla="*/ 491413 w 706184"/>
                <a:gd name="connsiteY3" fmla="*/ 98259 h 706302"/>
                <a:gd name="connsiteX4" fmla="*/ 409037 w 706184"/>
                <a:gd name="connsiteY4" fmla="*/ 4030 h 706302"/>
                <a:gd name="connsiteX5" fmla="*/ 400148 w 706184"/>
                <a:gd name="connsiteY5" fmla="*/ 0 h 706302"/>
                <a:gd name="connsiteX6" fmla="*/ 11734 w 706184"/>
                <a:gd name="connsiteY6" fmla="*/ 0 h 706302"/>
                <a:gd name="connsiteX7" fmla="*/ 0 w 706184"/>
                <a:gd name="connsiteY7" fmla="*/ 11734 h 706302"/>
                <a:gd name="connsiteX8" fmla="*/ 0 w 706184"/>
                <a:gd name="connsiteY8" fmla="*/ 635661 h 706302"/>
                <a:gd name="connsiteX9" fmla="*/ 11734 w 706184"/>
                <a:gd name="connsiteY9" fmla="*/ 647395 h 706302"/>
                <a:gd name="connsiteX10" fmla="*/ 235395 w 706184"/>
                <a:gd name="connsiteY10" fmla="*/ 647395 h 706302"/>
                <a:gd name="connsiteX11" fmla="*/ 235395 w 706184"/>
                <a:gd name="connsiteY11" fmla="*/ 670982 h 706302"/>
                <a:gd name="connsiteX12" fmla="*/ 270716 w 706184"/>
                <a:gd name="connsiteY12" fmla="*/ 706303 h 706302"/>
                <a:gd name="connsiteX13" fmla="*/ 647395 w 706184"/>
                <a:gd name="connsiteY13" fmla="*/ 706303 h 706302"/>
                <a:gd name="connsiteX14" fmla="*/ 682716 w 706184"/>
                <a:gd name="connsiteY14" fmla="*/ 670982 h 706302"/>
                <a:gd name="connsiteX15" fmla="*/ 682716 w 706184"/>
                <a:gd name="connsiteY15" fmla="*/ 635661 h 706302"/>
                <a:gd name="connsiteX16" fmla="*/ 670982 w 706184"/>
                <a:gd name="connsiteY16" fmla="*/ 623927 h 706302"/>
                <a:gd name="connsiteX17" fmla="*/ 659248 w 706184"/>
                <a:gd name="connsiteY17" fmla="*/ 623927 h 706302"/>
                <a:gd name="connsiteX18" fmla="*/ 659248 w 706184"/>
                <a:gd name="connsiteY18" fmla="*/ 588606 h 706302"/>
                <a:gd name="connsiteX19" fmla="*/ 647513 w 706184"/>
                <a:gd name="connsiteY19" fmla="*/ 576871 h 706302"/>
                <a:gd name="connsiteX20" fmla="*/ 647513 w 706184"/>
                <a:gd name="connsiteY20" fmla="*/ 482642 h 706302"/>
                <a:gd name="connsiteX21" fmla="*/ 659248 w 706184"/>
                <a:gd name="connsiteY21" fmla="*/ 470908 h 706302"/>
                <a:gd name="connsiteX22" fmla="*/ 659248 w 706184"/>
                <a:gd name="connsiteY22" fmla="*/ 435587 h 706302"/>
                <a:gd name="connsiteX23" fmla="*/ 670982 w 706184"/>
                <a:gd name="connsiteY23" fmla="*/ 435587 h 706302"/>
                <a:gd name="connsiteX24" fmla="*/ 682716 w 706184"/>
                <a:gd name="connsiteY24" fmla="*/ 423853 h 706302"/>
                <a:gd name="connsiteX25" fmla="*/ 682716 w 706184"/>
                <a:gd name="connsiteY25" fmla="*/ 400266 h 706302"/>
                <a:gd name="connsiteX26" fmla="*/ 694450 w 706184"/>
                <a:gd name="connsiteY26" fmla="*/ 400266 h 706302"/>
                <a:gd name="connsiteX27" fmla="*/ 706184 w 706184"/>
                <a:gd name="connsiteY27" fmla="*/ 388532 h 706302"/>
                <a:gd name="connsiteX28" fmla="*/ 706184 w 706184"/>
                <a:gd name="connsiteY28" fmla="*/ 341476 h 706302"/>
                <a:gd name="connsiteX29" fmla="*/ 698362 w 706184"/>
                <a:gd name="connsiteY29" fmla="*/ 330216 h 706302"/>
                <a:gd name="connsiteX30" fmla="*/ 411882 w 706184"/>
                <a:gd name="connsiteY30" fmla="*/ 43025 h 706302"/>
                <a:gd name="connsiteX31" fmla="*/ 456566 w 706184"/>
                <a:gd name="connsiteY31" fmla="*/ 94111 h 706302"/>
                <a:gd name="connsiteX32" fmla="*/ 411882 w 706184"/>
                <a:gd name="connsiteY32" fmla="*/ 94111 h 706302"/>
                <a:gd name="connsiteX33" fmla="*/ 411882 w 706184"/>
                <a:gd name="connsiteY33" fmla="*/ 43025 h 706302"/>
                <a:gd name="connsiteX34" fmla="*/ 23468 w 706184"/>
                <a:gd name="connsiteY34" fmla="*/ 623808 h 706302"/>
                <a:gd name="connsiteX35" fmla="*/ 23468 w 706184"/>
                <a:gd name="connsiteY35" fmla="*/ 23468 h 706302"/>
                <a:gd name="connsiteX36" fmla="*/ 388413 w 706184"/>
                <a:gd name="connsiteY36" fmla="*/ 23468 h 706302"/>
                <a:gd name="connsiteX37" fmla="*/ 388413 w 706184"/>
                <a:gd name="connsiteY37" fmla="*/ 105845 h 706302"/>
                <a:gd name="connsiteX38" fmla="*/ 400148 w 706184"/>
                <a:gd name="connsiteY38" fmla="*/ 117579 h 706302"/>
                <a:gd name="connsiteX39" fmla="*/ 470790 w 706184"/>
                <a:gd name="connsiteY39" fmla="*/ 117579 h 706302"/>
                <a:gd name="connsiteX40" fmla="*/ 470790 w 706184"/>
                <a:gd name="connsiteY40" fmla="*/ 250448 h 706302"/>
                <a:gd name="connsiteX41" fmla="*/ 462848 w 706184"/>
                <a:gd name="connsiteY41" fmla="*/ 247722 h 706302"/>
                <a:gd name="connsiteX42" fmla="*/ 455026 w 706184"/>
                <a:gd name="connsiteY42" fmla="*/ 247722 h 706302"/>
                <a:gd name="connsiteX43" fmla="*/ 219631 w 706184"/>
                <a:gd name="connsiteY43" fmla="*/ 330098 h 706302"/>
                <a:gd name="connsiteX44" fmla="*/ 211689 w 706184"/>
                <a:gd name="connsiteY44" fmla="*/ 341239 h 706302"/>
                <a:gd name="connsiteX45" fmla="*/ 211689 w 706184"/>
                <a:gd name="connsiteY45" fmla="*/ 388295 h 706302"/>
                <a:gd name="connsiteX46" fmla="*/ 223424 w 706184"/>
                <a:gd name="connsiteY46" fmla="*/ 400029 h 706302"/>
                <a:gd name="connsiteX47" fmla="*/ 235158 w 706184"/>
                <a:gd name="connsiteY47" fmla="*/ 400029 h 706302"/>
                <a:gd name="connsiteX48" fmla="*/ 235158 w 706184"/>
                <a:gd name="connsiteY48" fmla="*/ 423616 h 706302"/>
                <a:gd name="connsiteX49" fmla="*/ 246892 w 706184"/>
                <a:gd name="connsiteY49" fmla="*/ 435350 h 706302"/>
                <a:gd name="connsiteX50" fmla="*/ 258626 w 706184"/>
                <a:gd name="connsiteY50" fmla="*/ 435350 h 706302"/>
                <a:gd name="connsiteX51" fmla="*/ 258626 w 706184"/>
                <a:gd name="connsiteY51" fmla="*/ 470671 h 706302"/>
                <a:gd name="connsiteX52" fmla="*/ 270360 w 706184"/>
                <a:gd name="connsiteY52" fmla="*/ 482405 h 706302"/>
                <a:gd name="connsiteX53" fmla="*/ 270360 w 706184"/>
                <a:gd name="connsiteY53" fmla="*/ 576634 h 706302"/>
                <a:gd name="connsiteX54" fmla="*/ 258626 w 706184"/>
                <a:gd name="connsiteY54" fmla="*/ 588368 h 706302"/>
                <a:gd name="connsiteX55" fmla="*/ 258626 w 706184"/>
                <a:gd name="connsiteY55" fmla="*/ 623689 h 706302"/>
                <a:gd name="connsiteX56" fmla="*/ 23468 w 706184"/>
                <a:gd name="connsiteY56" fmla="*/ 623689 h 706302"/>
                <a:gd name="connsiteX57" fmla="*/ 400148 w 706184"/>
                <a:gd name="connsiteY57" fmla="*/ 435469 h 706302"/>
                <a:gd name="connsiteX58" fmla="*/ 400148 w 706184"/>
                <a:gd name="connsiteY58" fmla="*/ 470790 h 706302"/>
                <a:gd name="connsiteX59" fmla="*/ 411882 w 706184"/>
                <a:gd name="connsiteY59" fmla="*/ 482524 h 706302"/>
                <a:gd name="connsiteX60" fmla="*/ 411882 w 706184"/>
                <a:gd name="connsiteY60" fmla="*/ 576753 h 706302"/>
                <a:gd name="connsiteX61" fmla="*/ 400148 w 706184"/>
                <a:gd name="connsiteY61" fmla="*/ 588487 h 706302"/>
                <a:gd name="connsiteX62" fmla="*/ 400148 w 706184"/>
                <a:gd name="connsiteY62" fmla="*/ 623808 h 706302"/>
                <a:gd name="connsiteX63" fmla="*/ 376560 w 706184"/>
                <a:gd name="connsiteY63" fmla="*/ 623808 h 706302"/>
                <a:gd name="connsiteX64" fmla="*/ 376560 w 706184"/>
                <a:gd name="connsiteY64" fmla="*/ 588487 h 706302"/>
                <a:gd name="connsiteX65" fmla="*/ 364826 w 706184"/>
                <a:gd name="connsiteY65" fmla="*/ 576753 h 706302"/>
                <a:gd name="connsiteX66" fmla="*/ 364826 w 706184"/>
                <a:gd name="connsiteY66" fmla="*/ 482524 h 706302"/>
                <a:gd name="connsiteX67" fmla="*/ 376560 w 706184"/>
                <a:gd name="connsiteY67" fmla="*/ 470790 h 706302"/>
                <a:gd name="connsiteX68" fmla="*/ 376560 w 706184"/>
                <a:gd name="connsiteY68" fmla="*/ 435469 h 706302"/>
                <a:gd name="connsiteX69" fmla="*/ 400148 w 706184"/>
                <a:gd name="connsiteY69" fmla="*/ 435469 h 706302"/>
                <a:gd name="connsiteX70" fmla="*/ 541432 w 706184"/>
                <a:gd name="connsiteY70" fmla="*/ 435469 h 706302"/>
                <a:gd name="connsiteX71" fmla="*/ 541432 w 706184"/>
                <a:gd name="connsiteY71" fmla="*/ 470790 h 706302"/>
                <a:gd name="connsiteX72" fmla="*/ 553166 w 706184"/>
                <a:gd name="connsiteY72" fmla="*/ 482524 h 706302"/>
                <a:gd name="connsiteX73" fmla="*/ 553166 w 706184"/>
                <a:gd name="connsiteY73" fmla="*/ 576753 h 706302"/>
                <a:gd name="connsiteX74" fmla="*/ 541432 w 706184"/>
                <a:gd name="connsiteY74" fmla="*/ 588487 h 706302"/>
                <a:gd name="connsiteX75" fmla="*/ 541432 w 706184"/>
                <a:gd name="connsiteY75" fmla="*/ 623808 h 706302"/>
                <a:gd name="connsiteX76" fmla="*/ 517845 w 706184"/>
                <a:gd name="connsiteY76" fmla="*/ 623808 h 706302"/>
                <a:gd name="connsiteX77" fmla="*/ 517845 w 706184"/>
                <a:gd name="connsiteY77" fmla="*/ 588487 h 706302"/>
                <a:gd name="connsiteX78" fmla="*/ 506111 w 706184"/>
                <a:gd name="connsiteY78" fmla="*/ 576753 h 706302"/>
                <a:gd name="connsiteX79" fmla="*/ 506111 w 706184"/>
                <a:gd name="connsiteY79" fmla="*/ 482524 h 706302"/>
                <a:gd name="connsiteX80" fmla="*/ 517845 w 706184"/>
                <a:gd name="connsiteY80" fmla="*/ 470790 h 706302"/>
                <a:gd name="connsiteX81" fmla="*/ 517845 w 706184"/>
                <a:gd name="connsiteY81" fmla="*/ 435469 h 706302"/>
                <a:gd name="connsiteX82" fmla="*/ 541432 w 706184"/>
                <a:gd name="connsiteY82" fmla="*/ 435469 h 706302"/>
                <a:gd name="connsiteX83" fmla="*/ 435468 w 706184"/>
                <a:gd name="connsiteY83" fmla="*/ 482524 h 706302"/>
                <a:gd name="connsiteX84" fmla="*/ 482524 w 706184"/>
                <a:gd name="connsiteY84" fmla="*/ 482524 h 706302"/>
                <a:gd name="connsiteX85" fmla="*/ 482524 w 706184"/>
                <a:gd name="connsiteY85" fmla="*/ 576753 h 706302"/>
                <a:gd name="connsiteX86" fmla="*/ 435468 w 706184"/>
                <a:gd name="connsiteY86" fmla="*/ 576753 h 706302"/>
                <a:gd name="connsiteX87" fmla="*/ 435468 w 706184"/>
                <a:gd name="connsiteY87" fmla="*/ 482524 h 706302"/>
                <a:gd name="connsiteX88" fmla="*/ 423734 w 706184"/>
                <a:gd name="connsiteY88" fmla="*/ 600221 h 706302"/>
                <a:gd name="connsiteX89" fmla="*/ 494376 w 706184"/>
                <a:gd name="connsiteY89" fmla="*/ 600221 h 706302"/>
                <a:gd name="connsiteX90" fmla="*/ 494376 w 706184"/>
                <a:gd name="connsiteY90" fmla="*/ 623808 h 706302"/>
                <a:gd name="connsiteX91" fmla="*/ 423734 w 706184"/>
                <a:gd name="connsiteY91" fmla="*/ 623808 h 706302"/>
                <a:gd name="connsiteX92" fmla="*/ 423734 w 706184"/>
                <a:gd name="connsiteY92" fmla="*/ 600221 h 706302"/>
                <a:gd name="connsiteX93" fmla="*/ 494376 w 706184"/>
                <a:gd name="connsiteY93" fmla="*/ 459055 h 706302"/>
                <a:gd name="connsiteX94" fmla="*/ 423734 w 706184"/>
                <a:gd name="connsiteY94" fmla="*/ 459055 h 706302"/>
                <a:gd name="connsiteX95" fmla="*/ 423734 w 706184"/>
                <a:gd name="connsiteY95" fmla="*/ 435469 h 706302"/>
                <a:gd name="connsiteX96" fmla="*/ 494376 w 706184"/>
                <a:gd name="connsiteY96" fmla="*/ 435469 h 706302"/>
                <a:gd name="connsiteX97" fmla="*/ 494376 w 706184"/>
                <a:gd name="connsiteY97" fmla="*/ 459055 h 706302"/>
                <a:gd name="connsiteX98" fmla="*/ 294184 w 706184"/>
                <a:gd name="connsiteY98" fmla="*/ 482524 h 706302"/>
                <a:gd name="connsiteX99" fmla="*/ 341240 w 706184"/>
                <a:gd name="connsiteY99" fmla="*/ 482524 h 706302"/>
                <a:gd name="connsiteX100" fmla="*/ 341240 w 706184"/>
                <a:gd name="connsiteY100" fmla="*/ 576753 h 706302"/>
                <a:gd name="connsiteX101" fmla="*/ 294184 w 706184"/>
                <a:gd name="connsiteY101" fmla="*/ 576753 h 706302"/>
                <a:gd name="connsiteX102" fmla="*/ 294184 w 706184"/>
                <a:gd name="connsiteY102" fmla="*/ 482524 h 706302"/>
                <a:gd name="connsiteX103" fmla="*/ 282450 w 706184"/>
                <a:gd name="connsiteY103" fmla="*/ 600221 h 706302"/>
                <a:gd name="connsiteX104" fmla="*/ 353092 w 706184"/>
                <a:gd name="connsiteY104" fmla="*/ 600221 h 706302"/>
                <a:gd name="connsiteX105" fmla="*/ 353092 w 706184"/>
                <a:gd name="connsiteY105" fmla="*/ 623808 h 706302"/>
                <a:gd name="connsiteX106" fmla="*/ 282450 w 706184"/>
                <a:gd name="connsiteY106" fmla="*/ 623808 h 706302"/>
                <a:gd name="connsiteX107" fmla="*/ 282450 w 706184"/>
                <a:gd name="connsiteY107" fmla="*/ 600221 h 706302"/>
                <a:gd name="connsiteX108" fmla="*/ 353092 w 706184"/>
                <a:gd name="connsiteY108" fmla="*/ 459055 h 706302"/>
                <a:gd name="connsiteX109" fmla="*/ 282450 w 706184"/>
                <a:gd name="connsiteY109" fmla="*/ 459055 h 706302"/>
                <a:gd name="connsiteX110" fmla="*/ 282450 w 706184"/>
                <a:gd name="connsiteY110" fmla="*/ 435469 h 706302"/>
                <a:gd name="connsiteX111" fmla="*/ 353092 w 706184"/>
                <a:gd name="connsiteY111" fmla="*/ 435469 h 706302"/>
                <a:gd name="connsiteX112" fmla="*/ 353092 w 706184"/>
                <a:gd name="connsiteY112" fmla="*/ 459055 h 706302"/>
                <a:gd name="connsiteX113" fmla="*/ 659129 w 706184"/>
                <a:gd name="connsiteY113" fmla="*/ 670863 h 706302"/>
                <a:gd name="connsiteX114" fmla="*/ 647395 w 706184"/>
                <a:gd name="connsiteY114" fmla="*/ 682597 h 706302"/>
                <a:gd name="connsiteX115" fmla="*/ 270716 w 706184"/>
                <a:gd name="connsiteY115" fmla="*/ 682597 h 706302"/>
                <a:gd name="connsiteX116" fmla="*/ 258982 w 706184"/>
                <a:gd name="connsiteY116" fmla="*/ 670863 h 706302"/>
                <a:gd name="connsiteX117" fmla="*/ 258982 w 706184"/>
                <a:gd name="connsiteY117" fmla="*/ 647276 h 706302"/>
                <a:gd name="connsiteX118" fmla="*/ 659248 w 706184"/>
                <a:gd name="connsiteY118" fmla="*/ 647276 h 706302"/>
                <a:gd name="connsiteX119" fmla="*/ 659248 w 706184"/>
                <a:gd name="connsiteY119" fmla="*/ 670863 h 706302"/>
                <a:gd name="connsiteX120" fmla="*/ 564900 w 706184"/>
                <a:gd name="connsiteY120" fmla="*/ 623808 h 706302"/>
                <a:gd name="connsiteX121" fmla="*/ 564900 w 706184"/>
                <a:gd name="connsiteY121" fmla="*/ 600221 h 706302"/>
                <a:gd name="connsiteX122" fmla="*/ 635542 w 706184"/>
                <a:gd name="connsiteY122" fmla="*/ 600221 h 706302"/>
                <a:gd name="connsiteX123" fmla="*/ 635542 w 706184"/>
                <a:gd name="connsiteY123" fmla="*/ 623808 h 706302"/>
                <a:gd name="connsiteX124" fmla="*/ 564900 w 706184"/>
                <a:gd name="connsiteY124" fmla="*/ 623808 h 706302"/>
                <a:gd name="connsiteX125" fmla="*/ 623808 w 706184"/>
                <a:gd name="connsiteY125" fmla="*/ 576753 h 706302"/>
                <a:gd name="connsiteX126" fmla="*/ 576753 w 706184"/>
                <a:gd name="connsiteY126" fmla="*/ 576753 h 706302"/>
                <a:gd name="connsiteX127" fmla="*/ 576753 w 706184"/>
                <a:gd name="connsiteY127" fmla="*/ 482524 h 706302"/>
                <a:gd name="connsiteX128" fmla="*/ 623808 w 706184"/>
                <a:gd name="connsiteY128" fmla="*/ 482524 h 706302"/>
                <a:gd name="connsiteX129" fmla="*/ 623808 w 706184"/>
                <a:gd name="connsiteY129" fmla="*/ 576753 h 706302"/>
                <a:gd name="connsiteX130" fmla="*/ 635542 w 706184"/>
                <a:gd name="connsiteY130" fmla="*/ 459055 h 706302"/>
                <a:gd name="connsiteX131" fmla="*/ 564900 w 706184"/>
                <a:gd name="connsiteY131" fmla="*/ 459055 h 706302"/>
                <a:gd name="connsiteX132" fmla="*/ 564900 w 706184"/>
                <a:gd name="connsiteY132" fmla="*/ 435469 h 706302"/>
                <a:gd name="connsiteX133" fmla="*/ 635542 w 706184"/>
                <a:gd name="connsiteY133" fmla="*/ 435469 h 706302"/>
                <a:gd name="connsiteX134" fmla="*/ 635542 w 706184"/>
                <a:gd name="connsiteY134" fmla="*/ 459055 h 706302"/>
                <a:gd name="connsiteX135" fmla="*/ 659129 w 706184"/>
                <a:gd name="connsiteY135" fmla="*/ 411882 h 706302"/>
                <a:gd name="connsiteX136" fmla="*/ 258863 w 706184"/>
                <a:gd name="connsiteY136" fmla="*/ 411882 h 706302"/>
                <a:gd name="connsiteX137" fmla="*/ 258863 w 706184"/>
                <a:gd name="connsiteY137" fmla="*/ 400147 h 706302"/>
                <a:gd name="connsiteX138" fmla="*/ 659129 w 706184"/>
                <a:gd name="connsiteY138" fmla="*/ 400147 h 706302"/>
                <a:gd name="connsiteX139" fmla="*/ 659129 w 706184"/>
                <a:gd name="connsiteY139" fmla="*/ 411882 h 706302"/>
                <a:gd name="connsiteX140" fmla="*/ 682716 w 706184"/>
                <a:gd name="connsiteY140" fmla="*/ 376561 h 706302"/>
                <a:gd name="connsiteX141" fmla="*/ 235395 w 706184"/>
                <a:gd name="connsiteY141" fmla="*/ 376561 h 706302"/>
                <a:gd name="connsiteX142" fmla="*/ 235395 w 706184"/>
                <a:gd name="connsiteY142" fmla="*/ 349655 h 706302"/>
                <a:gd name="connsiteX143" fmla="*/ 459055 w 706184"/>
                <a:gd name="connsiteY143" fmla="*/ 271427 h 706302"/>
                <a:gd name="connsiteX144" fmla="*/ 682716 w 706184"/>
                <a:gd name="connsiteY144" fmla="*/ 349655 h 706302"/>
                <a:gd name="connsiteX145" fmla="*/ 682716 w 706184"/>
                <a:gd name="connsiteY145" fmla="*/ 376561 h 706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706184" h="706302">
                  <a:moveTo>
                    <a:pt x="698362" y="330216"/>
                  </a:moveTo>
                  <a:lnTo>
                    <a:pt x="494376" y="258863"/>
                  </a:lnTo>
                  <a:lnTo>
                    <a:pt x="494376" y="105963"/>
                  </a:lnTo>
                  <a:cubicBezTo>
                    <a:pt x="494376" y="103119"/>
                    <a:pt x="493310" y="100392"/>
                    <a:pt x="491413" y="98259"/>
                  </a:cubicBezTo>
                  <a:lnTo>
                    <a:pt x="409037" y="4030"/>
                  </a:lnTo>
                  <a:cubicBezTo>
                    <a:pt x="406785" y="1422"/>
                    <a:pt x="403585" y="0"/>
                    <a:pt x="400148" y="0"/>
                  </a:cubicBezTo>
                  <a:lnTo>
                    <a:pt x="11734" y="0"/>
                  </a:lnTo>
                  <a:cubicBezTo>
                    <a:pt x="5215" y="0"/>
                    <a:pt x="0" y="5215"/>
                    <a:pt x="0" y="11734"/>
                  </a:cubicBezTo>
                  <a:lnTo>
                    <a:pt x="0" y="635661"/>
                  </a:lnTo>
                  <a:cubicBezTo>
                    <a:pt x="0" y="642180"/>
                    <a:pt x="5215" y="647395"/>
                    <a:pt x="11734" y="647395"/>
                  </a:cubicBezTo>
                  <a:lnTo>
                    <a:pt x="235395" y="647395"/>
                  </a:lnTo>
                  <a:lnTo>
                    <a:pt x="235395" y="670982"/>
                  </a:lnTo>
                  <a:cubicBezTo>
                    <a:pt x="235395" y="690539"/>
                    <a:pt x="251159" y="706303"/>
                    <a:pt x="270716" y="706303"/>
                  </a:cubicBezTo>
                  <a:lnTo>
                    <a:pt x="647395" y="706303"/>
                  </a:lnTo>
                  <a:cubicBezTo>
                    <a:pt x="666952" y="706303"/>
                    <a:pt x="682716" y="690539"/>
                    <a:pt x="682716" y="670982"/>
                  </a:cubicBezTo>
                  <a:lnTo>
                    <a:pt x="682716" y="635661"/>
                  </a:lnTo>
                  <a:cubicBezTo>
                    <a:pt x="682716" y="629142"/>
                    <a:pt x="677501" y="623927"/>
                    <a:pt x="670982" y="623927"/>
                  </a:cubicBezTo>
                  <a:lnTo>
                    <a:pt x="659248" y="623927"/>
                  </a:lnTo>
                  <a:lnTo>
                    <a:pt x="659248" y="588606"/>
                  </a:lnTo>
                  <a:cubicBezTo>
                    <a:pt x="659248" y="582086"/>
                    <a:pt x="654032" y="576871"/>
                    <a:pt x="647513" y="576871"/>
                  </a:cubicBezTo>
                  <a:lnTo>
                    <a:pt x="647513" y="482642"/>
                  </a:lnTo>
                  <a:cubicBezTo>
                    <a:pt x="654032" y="482642"/>
                    <a:pt x="659248" y="477427"/>
                    <a:pt x="659248" y="470908"/>
                  </a:cubicBezTo>
                  <a:lnTo>
                    <a:pt x="659248" y="435587"/>
                  </a:lnTo>
                  <a:lnTo>
                    <a:pt x="670982" y="435587"/>
                  </a:lnTo>
                  <a:cubicBezTo>
                    <a:pt x="677501" y="435587"/>
                    <a:pt x="682716" y="430372"/>
                    <a:pt x="682716" y="423853"/>
                  </a:cubicBezTo>
                  <a:lnTo>
                    <a:pt x="682716" y="400266"/>
                  </a:lnTo>
                  <a:lnTo>
                    <a:pt x="694450" y="400266"/>
                  </a:lnTo>
                  <a:cubicBezTo>
                    <a:pt x="700969" y="400266"/>
                    <a:pt x="706184" y="395051"/>
                    <a:pt x="706184" y="388532"/>
                  </a:cubicBezTo>
                  <a:lnTo>
                    <a:pt x="706184" y="341476"/>
                  </a:lnTo>
                  <a:cubicBezTo>
                    <a:pt x="706184" y="336261"/>
                    <a:pt x="702984" y="331876"/>
                    <a:pt x="698362" y="330216"/>
                  </a:cubicBezTo>
                  <a:close/>
                  <a:moveTo>
                    <a:pt x="411882" y="43025"/>
                  </a:moveTo>
                  <a:lnTo>
                    <a:pt x="456566" y="94111"/>
                  </a:lnTo>
                  <a:lnTo>
                    <a:pt x="411882" y="94111"/>
                  </a:lnTo>
                  <a:lnTo>
                    <a:pt x="411882" y="43025"/>
                  </a:lnTo>
                  <a:close/>
                  <a:moveTo>
                    <a:pt x="23468" y="623808"/>
                  </a:moveTo>
                  <a:lnTo>
                    <a:pt x="23468" y="23468"/>
                  </a:lnTo>
                  <a:lnTo>
                    <a:pt x="388413" y="23468"/>
                  </a:lnTo>
                  <a:lnTo>
                    <a:pt x="388413" y="105845"/>
                  </a:lnTo>
                  <a:cubicBezTo>
                    <a:pt x="388413" y="112364"/>
                    <a:pt x="393628" y="117579"/>
                    <a:pt x="400148" y="117579"/>
                  </a:cubicBezTo>
                  <a:lnTo>
                    <a:pt x="470790" y="117579"/>
                  </a:lnTo>
                  <a:lnTo>
                    <a:pt x="470790" y="250448"/>
                  </a:lnTo>
                  <a:lnTo>
                    <a:pt x="462848" y="247722"/>
                  </a:lnTo>
                  <a:cubicBezTo>
                    <a:pt x="460359" y="246892"/>
                    <a:pt x="457633" y="246892"/>
                    <a:pt x="455026" y="247722"/>
                  </a:cubicBezTo>
                  <a:lnTo>
                    <a:pt x="219631" y="330098"/>
                  </a:lnTo>
                  <a:cubicBezTo>
                    <a:pt x="214890" y="331757"/>
                    <a:pt x="211689" y="336143"/>
                    <a:pt x="211689" y="341239"/>
                  </a:cubicBezTo>
                  <a:lnTo>
                    <a:pt x="211689" y="388295"/>
                  </a:lnTo>
                  <a:cubicBezTo>
                    <a:pt x="211689" y="394814"/>
                    <a:pt x="216904" y="400029"/>
                    <a:pt x="223424" y="400029"/>
                  </a:cubicBezTo>
                  <a:lnTo>
                    <a:pt x="235158" y="400029"/>
                  </a:lnTo>
                  <a:lnTo>
                    <a:pt x="235158" y="423616"/>
                  </a:lnTo>
                  <a:cubicBezTo>
                    <a:pt x="235158" y="430135"/>
                    <a:pt x="240373" y="435350"/>
                    <a:pt x="246892" y="435350"/>
                  </a:cubicBezTo>
                  <a:lnTo>
                    <a:pt x="258626" y="435350"/>
                  </a:lnTo>
                  <a:lnTo>
                    <a:pt x="258626" y="470671"/>
                  </a:lnTo>
                  <a:cubicBezTo>
                    <a:pt x="258626" y="477190"/>
                    <a:pt x="263841" y="482405"/>
                    <a:pt x="270360" y="482405"/>
                  </a:cubicBezTo>
                  <a:lnTo>
                    <a:pt x="270360" y="576634"/>
                  </a:lnTo>
                  <a:cubicBezTo>
                    <a:pt x="263841" y="576634"/>
                    <a:pt x="258626" y="581849"/>
                    <a:pt x="258626" y="588368"/>
                  </a:cubicBezTo>
                  <a:lnTo>
                    <a:pt x="258626" y="623689"/>
                  </a:lnTo>
                  <a:lnTo>
                    <a:pt x="23468" y="623689"/>
                  </a:lnTo>
                  <a:close/>
                  <a:moveTo>
                    <a:pt x="400148" y="435469"/>
                  </a:moveTo>
                  <a:lnTo>
                    <a:pt x="400148" y="470790"/>
                  </a:lnTo>
                  <a:cubicBezTo>
                    <a:pt x="400148" y="477309"/>
                    <a:pt x="405363" y="482524"/>
                    <a:pt x="411882" y="482524"/>
                  </a:cubicBezTo>
                  <a:lnTo>
                    <a:pt x="411882" y="576753"/>
                  </a:lnTo>
                  <a:cubicBezTo>
                    <a:pt x="405363" y="576753"/>
                    <a:pt x="400148" y="581968"/>
                    <a:pt x="400148" y="588487"/>
                  </a:cubicBezTo>
                  <a:lnTo>
                    <a:pt x="400148" y="623808"/>
                  </a:lnTo>
                  <a:lnTo>
                    <a:pt x="376560" y="623808"/>
                  </a:lnTo>
                  <a:lnTo>
                    <a:pt x="376560" y="588487"/>
                  </a:lnTo>
                  <a:cubicBezTo>
                    <a:pt x="376560" y="581968"/>
                    <a:pt x="371345" y="576753"/>
                    <a:pt x="364826" y="576753"/>
                  </a:cubicBezTo>
                  <a:lnTo>
                    <a:pt x="364826" y="482524"/>
                  </a:lnTo>
                  <a:cubicBezTo>
                    <a:pt x="371345" y="482524"/>
                    <a:pt x="376560" y="477309"/>
                    <a:pt x="376560" y="470790"/>
                  </a:cubicBezTo>
                  <a:lnTo>
                    <a:pt x="376560" y="435469"/>
                  </a:lnTo>
                  <a:lnTo>
                    <a:pt x="400148" y="435469"/>
                  </a:lnTo>
                  <a:close/>
                  <a:moveTo>
                    <a:pt x="541432" y="435469"/>
                  </a:moveTo>
                  <a:lnTo>
                    <a:pt x="541432" y="470790"/>
                  </a:lnTo>
                  <a:cubicBezTo>
                    <a:pt x="541432" y="477309"/>
                    <a:pt x="546647" y="482524"/>
                    <a:pt x="553166" y="482524"/>
                  </a:cubicBezTo>
                  <a:lnTo>
                    <a:pt x="553166" y="576753"/>
                  </a:lnTo>
                  <a:cubicBezTo>
                    <a:pt x="546647" y="576753"/>
                    <a:pt x="541432" y="581968"/>
                    <a:pt x="541432" y="588487"/>
                  </a:cubicBezTo>
                  <a:lnTo>
                    <a:pt x="541432" y="623808"/>
                  </a:lnTo>
                  <a:lnTo>
                    <a:pt x="517845" y="623808"/>
                  </a:lnTo>
                  <a:lnTo>
                    <a:pt x="517845" y="588487"/>
                  </a:lnTo>
                  <a:cubicBezTo>
                    <a:pt x="517845" y="581968"/>
                    <a:pt x="512630" y="576753"/>
                    <a:pt x="506111" y="576753"/>
                  </a:cubicBezTo>
                  <a:lnTo>
                    <a:pt x="506111" y="482524"/>
                  </a:lnTo>
                  <a:cubicBezTo>
                    <a:pt x="512630" y="482524"/>
                    <a:pt x="517845" y="477309"/>
                    <a:pt x="517845" y="470790"/>
                  </a:cubicBezTo>
                  <a:lnTo>
                    <a:pt x="517845" y="435469"/>
                  </a:lnTo>
                  <a:lnTo>
                    <a:pt x="541432" y="435469"/>
                  </a:lnTo>
                  <a:close/>
                  <a:moveTo>
                    <a:pt x="435468" y="482524"/>
                  </a:moveTo>
                  <a:lnTo>
                    <a:pt x="482524" y="482524"/>
                  </a:lnTo>
                  <a:lnTo>
                    <a:pt x="482524" y="576753"/>
                  </a:lnTo>
                  <a:lnTo>
                    <a:pt x="435468" y="576753"/>
                  </a:lnTo>
                  <a:lnTo>
                    <a:pt x="435468" y="482524"/>
                  </a:lnTo>
                  <a:close/>
                  <a:moveTo>
                    <a:pt x="423734" y="600221"/>
                  </a:moveTo>
                  <a:lnTo>
                    <a:pt x="494376" y="600221"/>
                  </a:lnTo>
                  <a:lnTo>
                    <a:pt x="494376" y="623808"/>
                  </a:lnTo>
                  <a:lnTo>
                    <a:pt x="423734" y="623808"/>
                  </a:lnTo>
                  <a:lnTo>
                    <a:pt x="423734" y="600221"/>
                  </a:lnTo>
                  <a:close/>
                  <a:moveTo>
                    <a:pt x="494376" y="459055"/>
                  </a:moveTo>
                  <a:lnTo>
                    <a:pt x="423734" y="459055"/>
                  </a:lnTo>
                  <a:lnTo>
                    <a:pt x="423734" y="435469"/>
                  </a:lnTo>
                  <a:lnTo>
                    <a:pt x="494376" y="435469"/>
                  </a:lnTo>
                  <a:lnTo>
                    <a:pt x="494376" y="459055"/>
                  </a:lnTo>
                  <a:close/>
                  <a:moveTo>
                    <a:pt x="294184" y="482524"/>
                  </a:moveTo>
                  <a:lnTo>
                    <a:pt x="341240" y="482524"/>
                  </a:lnTo>
                  <a:lnTo>
                    <a:pt x="341240" y="576753"/>
                  </a:lnTo>
                  <a:lnTo>
                    <a:pt x="294184" y="576753"/>
                  </a:lnTo>
                  <a:lnTo>
                    <a:pt x="294184" y="482524"/>
                  </a:lnTo>
                  <a:close/>
                  <a:moveTo>
                    <a:pt x="282450" y="600221"/>
                  </a:moveTo>
                  <a:lnTo>
                    <a:pt x="353092" y="600221"/>
                  </a:lnTo>
                  <a:lnTo>
                    <a:pt x="353092" y="623808"/>
                  </a:lnTo>
                  <a:lnTo>
                    <a:pt x="282450" y="623808"/>
                  </a:lnTo>
                  <a:lnTo>
                    <a:pt x="282450" y="600221"/>
                  </a:lnTo>
                  <a:close/>
                  <a:moveTo>
                    <a:pt x="353092" y="459055"/>
                  </a:moveTo>
                  <a:lnTo>
                    <a:pt x="282450" y="459055"/>
                  </a:lnTo>
                  <a:lnTo>
                    <a:pt x="282450" y="435469"/>
                  </a:lnTo>
                  <a:lnTo>
                    <a:pt x="353092" y="435469"/>
                  </a:lnTo>
                  <a:lnTo>
                    <a:pt x="353092" y="459055"/>
                  </a:lnTo>
                  <a:close/>
                  <a:moveTo>
                    <a:pt x="659129" y="670863"/>
                  </a:moveTo>
                  <a:cubicBezTo>
                    <a:pt x="659129" y="677382"/>
                    <a:pt x="653914" y="682597"/>
                    <a:pt x="647395" y="682597"/>
                  </a:cubicBezTo>
                  <a:lnTo>
                    <a:pt x="270716" y="682597"/>
                  </a:lnTo>
                  <a:cubicBezTo>
                    <a:pt x="264197" y="682597"/>
                    <a:pt x="258982" y="677382"/>
                    <a:pt x="258982" y="670863"/>
                  </a:cubicBezTo>
                  <a:lnTo>
                    <a:pt x="258982" y="647276"/>
                  </a:lnTo>
                  <a:lnTo>
                    <a:pt x="659248" y="647276"/>
                  </a:lnTo>
                  <a:lnTo>
                    <a:pt x="659248" y="670863"/>
                  </a:lnTo>
                  <a:close/>
                  <a:moveTo>
                    <a:pt x="564900" y="623808"/>
                  </a:moveTo>
                  <a:lnTo>
                    <a:pt x="564900" y="600221"/>
                  </a:lnTo>
                  <a:lnTo>
                    <a:pt x="635542" y="600221"/>
                  </a:lnTo>
                  <a:lnTo>
                    <a:pt x="635542" y="623808"/>
                  </a:lnTo>
                  <a:lnTo>
                    <a:pt x="564900" y="623808"/>
                  </a:lnTo>
                  <a:close/>
                  <a:moveTo>
                    <a:pt x="623808" y="576753"/>
                  </a:moveTo>
                  <a:lnTo>
                    <a:pt x="576753" y="576753"/>
                  </a:lnTo>
                  <a:lnTo>
                    <a:pt x="576753" y="482524"/>
                  </a:lnTo>
                  <a:lnTo>
                    <a:pt x="623808" y="482524"/>
                  </a:lnTo>
                  <a:lnTo>
                    <a:pt x="623808" y="576753"/>
                  </a:lnTo>
                  <a:close/>
                  <a:moveTo>
                    <a:pt x="635542" y="459055"/>
                  </a:moveTo>
                  <a:lnTo>
                    <a:pt x="564900" y="459055"/>
                  </a:lnTo>
                  <a:lnTo>
                    <a:pt x="564900" y="435469"/>
                  </a:lnTo>
                  <a:lnTo>
                    <a:pt x="635542" y="435469"/>
                  </a:lnTo>
                  <a:lnTo>
                    <a:pt x="635542" y="459055"/>
                  </a:lnTo>
                  <a:close/>
                  <a:moveTo>
                    <a:pt x="659129" y="411882"/>
                  </a:moveTo>
                  <a:lnTo>
                    <a:pt x="258863" y="411882"/>
                  </a:lnTo>
                  <a:lnTo>
                    <a:pt x="258863" y="400147"/>
                  </a:lnTo>
                  <a:lnTo>
                    <a:pt x="659129" y="400147"/>
                  </a:lnTo>
                  <a:lnTo>
                    <a:pt x="659129" y="411882"/>
                  </a:lnTo>
                  <a:close/>
                  <a:moveTo>
                    <a:pt x="682716" y="376561"/>
                  </a:moveTo>
                  <a:lnTo>
                    <a:pt x="235395" y="376561"/>
                  </a:lnTo>
                  <a:lnTo>
                    <a:pt x="235395" y="349655"/>
                  </a:lnTo>
                  <a:lnTo>
                    <a:pt x="459055" y="271427"/>
                  </a:lnTo>
                  <a:lnTo>
                    <a:pt x="682716" y="349655"/>
                  </a:lnTo>
                  <a:lnTo>
                    <a:pt x="682716" y="376561"/>
                  </a:lnTo>
                  <a:close/>
                </a:path>
              </a:pathLst>
            </a:custGeom>
            <a:solidFill>
              <a:srgbClr val="000000"/>
            </a:solidFill>
            <a:ln w="118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Freeform: Shape 81">
              <a:extLst>
                <a:ext uri="{FF2B5EF4-FFF2-40B4-BE49-F238E27FC236}">
                  <a16:creationId xmlns:a16="http://schemas.microsoft.com/office/drawing/2014/main" id="{756E1CFD-647F-E664-A25C-2BBA8E4E72BE}"/>
                </a:ext>
              </a:extLst>
            </p:cNvPr>
            <p:cNvSpPr/>
            <p:nvPr/>
          </p:nvSpPr>
          <p:spPr>
            <a:xfrm>
              <a:off x="4580212" y="6239632"/>
              <a:ext cx="70642" cy="70642"/>
            </a:xfrm>
            <a:custGeom>
              <a:avLst/>
              <a:gdLst>
                <a:gd name="connsiteX0" fmla="*/ 0 w 70642"/>
                <a:gd name="connsiteY0" fmla="*/ 35321 h 70642"/>
                <a:gd name="connsiteX1" fmla="*/ 35321 w 70642"/>
                <a:gd name="connsiteY1" fmla="*/ 70642 h 70642"/>
                <a:gd name="connsiteX2" fmla="*/ 70642 w 70642"/>
                <a:gd name="connsiteY2" fmla="*/ 35321 h 70642"/>
                <a:gd name="connsiteX3" fmla="*/ 35321 w 70642"/>
                <a:gd name="connsiteY3" fmla="*/ 0 h 70642"/>
                <a:gd name="connsiteX4" fmla="*/ 0 w 70642"/>
                <a:gd name="connsiteY4" fmla="*/ 35321 h 70642"/>
                <a:gd name="connsiteX5" fmla="*/ 47055 w 70642"/>
                <a:gd name="connsiteY5" fmla="*/ 35321 h 70642"/>
                <a:gd name="connsiteX6" fmla="*/ 35321 w 70642"/>
                <a:gd name="connsiteY6" fmla="*/ 47055 h 70642"/>
                <a:gd name="connsiteX7" fmla="*/ 23587 w 70642"/>
                <a:gd name="connsiteY7" fmla="*/ 35321 h 70642"/>
                <a:gd name="connsiteX8" fmla="*/ 35321 w 70642"/>
                <a:gd name="connsiteY8" fmla="*/ 23587 h 70642"/>
                <a:gd name="connsiteX9" fmla="*/ 47055 w 70642"/>
                <a:gd name="connsiteY9" fmla="*/ 35321 h 70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642" h="70642">
                  <a:moveTo>
                    <a:pt x="0" y="35321"/>
                  </a:moveTo>
                  <a:cubicBezTo>
                    <a:pt x="0" y="54878"/>
                    <a:pt x="15764" y="70642"/>
                    <a:pt x="35321" y="70642"/>
                  </a:cubicBezTo>
                  <a:cubicBezTo>
                    <a:pt x="54878" y="70642"/>
                    <a:pt x="70642" y="54878"/>
                    <a:pt x="70642" y="35321"/>
                  </a:cubicBezTo>
                  <a:cubicBezTo>
                    <a:pt x="70642" y="15764"/>
                    <a:pt x="54878" y="0"/>
                    <a:pt x="35321" y="0"/>
                  </a:cubicBezTo>
                  <a:cubicBezTo>
                    <a:pt x="15764" y="0"/>
                    <a:pt x="0" y="15883"/>
                    <a:pt x="0" y="35321"/>
                  </a:cubicBezTo>
                  <a:close/>
                  <a:moveTo>
                    <a:pt x="47055" y="35321"/>
                  </a:moveTo>
                  <a:cubicBezTo>
                    <a:pt x="47055" y="41840"/>
                    <a:pt x="41840" y="47055"/>
                    <a:pt x="35321" y="47055"/>
                  </a:cubicBezTo>
                  <a:cubicBezTo>
                    <a:pt x="28802" y="47055"/>
                    <a:pt x="23587" y="41840"/>
                    <a:pt x="23587" y="35321"/>
                  </a:cubicBezTo>
                  <a:cubicBezTo>
                    <a:pt x="23587" y="28802"/>
                    <a:pt x="28802" y="23587"/>
                    <a:pt x="35321" y="23587"/>
                  </a:cubicBezTo>
                  <a:cubicBezTo>
                    <a:pt x="41721" y="23587"/>
                    <a:pt x="47055" y="28802"/>
                    <a:pt x="47055" y="35321"/>
                  </a:cubicBezTo>
                  <a:close/>
                </a:path>
              </a:pathLst>
            </a:custGeom>
            <a:solidFill>
              <a:srgbClr val="000000"/>
            </a:solidFill>
            <a:ln w="118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Freeform: Shape 82">
              <a:extLst>
                <a:ext uri="{FF2B5EF4-FFF2-40B4-BE49-F238E27FC236}">
                  <a16:creationId xmlns:a16="http://schemas.microsoft.com/office/drawing/2014/main" id="{72B12439-F6F8-B9D1-D24B-16583708594B}"/>
                </a:ext>
              </a:extLst>
            </p:cNvPr>
            <p:cNvSpPr/>
            <p:nvPr/>
          </p:nvSpPr>
          <p:spPr>
            <a:xfrm>
              <a:off x="4215267" y="6004238"/>
              <a:ext cx="211926" cy="211926"/>
            </a:xfrm>
            <a:custGeom>
              <a:avLst/>
              <a:gdLst>
                <a:gd name="connsiteX0" fmla="*/ 105963 w 211926"/>
                <a:gd name="connsiteY0" fmla="*/ 211926 h 211926"/>
                <a:gd name="connsiteX1" fmla="*/ 211926 w 211926"/>
                <a:gd name="connsiteY1" fmla="*/ 105963 h 211926"/>
                <a:gd name="connsiteX2" fmla="*/ 105963 w 211926"/>
                <a:gd name="connsiteY2" fmla="*/ 0 h 211926"/>
                <a:gd name="connsiteX3" fmla="*/ 0 w 211926"/>
                <a:gd name="connsiteY3" fmla="*/ 105963 h 211926"/>
                <a:gd name="connsiteX4" fmla="*/ 105963 w 211926"/>
                <a:gd name="connsiteY4" fmla="*/ 211926 h 211926"/>
                <a:gd name="connsiteX5" fmla="*/ 49070 w 211926"/>
                <a:gd name="connsiteY5" fmla="*/ 165345 h 211926"/>
                <a:gd name="connsiteX6" fmla="*/ 82495 w 211926"/>
                <a:gd name="connsiteY6" fmla="*/ 141284 h 211926"/>
                <a:gd name="connsiteX7" fmla="*/ 129550 w 211926"/>
                <a:gd name="connsiteY7" fmla="*/ 141284 h 211926"/>
                <a:gd name="connsiteX8" fmla="*/ 162975 w 211926"/>
                <a:gd name="connsiteY8" fmla="*/ 165345 h 211926"/>
                <a:gd name="connsiteX9" fmla="*/ 49070 w 211926"/>
                <a:gd name="connsiteY9" fmla="*/ 165345 h 211926"/>
                <a:gd name="connsiteX10" fmla="*/ 82376 w 211926"/>
                <a:gd name="connsiteY10" fmla="*/ 94111 h 211926"/>
                <a:gd name="connsiteX11" fmla="*/ 105963 w 211926"/>
                <a:gd name="connsiteY11" fmla="*/ 70524 h 211926"/>
                <a:gd name="connsiteX12" fmla="*/ 129550 w 211926"/>
                <a:gd name="connsiteY12" fmla="*/ 94111 h 211926"/>
                <a:gd name="connsiteX13" fmla="*/ 105963 w 211926"/>
                <a:gd name="connsiteY13" fmla="*/ 117697 h 211926"/>
                <a:gd name="connsiteX14" fmla="*/ 82376 w 211926"/>
                <a:gd name="connsiteY14" fmla="*/ 94111 h 211926"/>
                <a:gd name="connsiteX15" fmla="*/ 105963 w 211926"/>
                <a:gd name="connsiteY15" fmla="*/ 23587 h 211926"/>
                <a:gd name="connsiteX16" fmla="*/ 176605 w 211926"/>
                <a:gd name="connsiteY16" fmla="*/ 63531 h 211926"/>
                <a:gd name="connsiteX17" fmla="*/ 178739 w 211926"/>
                <a:gd name="connsiteY17" fmla="*/ 144603 h 211926"/>
                <a:gd name="connsiteX18" fmla="*/ 145314 w 211926"/>
                <a:gd name="connsiteY18" fmla="*/ 120068 h 211926"/>
                <a:gd name="connsiteX19" fmla="*/ 137017 w 211926"/>
                <a:gd name="connsiteY19" fmla="*/ 58671 h 211926"/>
                <a:gd name="connsiteX20" fmla="*/ 75028 w 211926"/>
                <a:gd name="connsiteY20" fmla="*/ 58671 h 211926"/>
                <a:gd name="connsiteX21" fmla="*/ 66731 w 211926"/>
                <a:gd name="connsiteY21" fmla="*/ 120068 h 211926"/>
                <a:gd name="connsiteX22" fmla="*/ 33306 w 211926"/>
                <a:gd name="connsiteY22" fmla="*/ 144603 h 211926"/>
                <a:gd name="connsiteX23" fmla="*/ 35321 w 211926"/>
                <a:gd name="connsiteY23" fmla="*/ 63531 h 211926"/>
                <a:gd name="connsiteX24" fmla="*/ 105963 w 211926"/>
                <a:gd name="connsiteY24" fmla="*/ 23587 h 211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1926" h="211926">
                  <a:moveTo>
                    <a:pt x="105963" y="211926"/>
                  </a:moveTo>
                  <a:cubicBezTo>
                    <a:pt x="164516" y="211926"/>
                    <a:pt x="211926" y="164516"/>
                    <a:pt x="211926" y="105963"/>
                  </a:cubicBezTo>
                  <a:cubicBezTo>
                    <a:pt x="211926" y="47411"/>
                    <a:pt x="164516" y="0"/>
                    <a:pt x="105963" y="0"/>
                  </a:cubicBezTo>
                  <a:cubicBezTo>
                    <a:pt x="47411" y="0"/>
                    <a:pt x="0" y="47411"/>
                    <a:pt x="0" y="105963"/>
                  </a:cubicBezTo>
                  <a:cubicBezTo>
                    <a:pt x="0" y="164397"/>
                    <a:pt x="47411" y="211808"/>
                    <a:pt x="105963" y="211926"/>
                  </a:cubicBezTo>
                  <a:close/>
                  <a:moveTo>
                    <a:pt x="49070" y="165345"/>
                  </a:moveTo>
                  <a:cubicBezTo>
                    <a:pt x="53811" y="150885"/>
                    <a:pt x="67324" y="141166"/>
                    <a:pt x="82495" y="141284"/>
                  </a:cubicBezTo>
                  <a:lnTo>
                    <a:pt x="129550" y="141284"/>
                  </a:lnTo>
                  <a:cubicBezTo>
                    <a:pt x="144722" y="141284"/>
                    <a:pt x="158234" y="151004"/>
                    <a:pt x="162975" y="165345"/>
                  </a:cubicBezTo>
                  <a:cubicBezTo>
                    <a:pt x="131091" y="196044"/>
                    <a:pt x="80836" y="196044"/>
                    <a:pt x="49070" y="165345"/>
                  </a:cubicBezTo>
                  <a:close/>
                  <a:moveTo>
                    <a:pt x="82376" y="94111"/>
                  </a:moveTo>
                  <a:cubicBezTo>
                    <a:pt x="82376" y="81073"/>
                    <a:pt x="92925" y="70524"/>
                    <a:pt x="105963" y="70524"/>
                  </a:cubicBezTo>
                  <a:cubicBezTo>
                    <a:pt x="119001" y="70524"/>
                    <a:pt x="129550" y="81073"/>
                    <a:pt x="129550" y="94111"/>
                  </a:cubicBezTo>
                  <a:cubicBezTo>
                    <a:pt x="129550" y="107149"/>
                    <a:pt x="119001" y="117697"/>
                    <a:pt x="105963" y="117697"/>
                  </a:cubicBezTo>
                  <a:cubicBezTo>
                    <a:pt x="92925" y="117697"/>
                    <a:pt x="82376" y="107149"/>
                    <a:pt x="82376" y="94111"/>
                  </a:cubicBezTo>
                  <a:close/>
                  <a:moveTo>
                    <a:pt x="105963" y="23587"/>
                  </a:moveTo>
                  <a:cubicBezTo>
                    <a:pt x="134884" y="23587"/>
                    <a:pt x="161671" y="38758"/>
                    <a:pt x="176605" y="63531"/>
                  </a:cubicBezTo>
                  <a:cubicBezTo>
                    <a:pt x="191540" y="88303"/>
                    <a:pt x="192251" y="119120"/>
                    <a:pt x="178739" y="144603"/>
                  </a:cubicBezTo>
                  <a:cubicBezTo>
                    <a:pt x="170916" y="132632"/>
                    <a:pt x="159063" y="123861"/>
                    <a:pt x="145314" y="120068"/>
                  </a:cubicBezTo>
                  <a:cubicBezTo>
                    <a:pt x="158352" y="100392"/>
                    <a:pt x="154796" y="74198"/>
                    <a:pt x="137017" y="58671"/>
                  </a:cubicBezTo>
                  <a:cubicBezTo>
                    <a:pt x="119238" y="43144"/>
                    <a:pt x="92807" y="43144"/>
                    <a:pt x="75028" y="58671"/>
                  </a:cubicBezTo>
                  <a:cubicBezTo>
                    <a:pt x="57249" y="74198"/>
                    <a:pt x="53693" y="100392"/>
                    <a:pt x="66731" y="120068"/>
                  </a:cubicBezTo>
                  <a:cubicBezTo>
                    <a:pt x="52982" y="123861"/>
                    <a:pt x="41011" y="132632"/>
                    <a:pt x="33306" y="144603"/>
                  </a:cubicBezTo>
                  <a:cubicBezTo>
                    <a:pt x="19676" y="119120"/>
                    <a:pt x="20505" y="88303"/>
                    <a:pt x="35321" y="63531"/>
                  </a:cubicBezTo>
                  <a:cubicBezTo>
                    <a:pt x="50137" y="38640"/>
                    <a:pt x="77043" y="23468"/>
                    <a:pt x="105963" y="23587"/>
                  </a:cubicBezTo>
                  <a:close/>
                </a:path>
              </a:pathLst>
            </a:custGeom>
            <a:solidFill>
              <a:srgbClr val="000000"/>
            </a:solidFill>
            <a:ln w="118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eform: Shape 83">
              <a:extLst>
                <a:ext uri="{FF2B5EF4-FFF2-40B4-BE49-F238E27FC236}">
                  <a16:creationId xmlns:a16="http://schemas.microsoft.com/office/drawing/2014/main" id="{242B9FFE-801F-40E3-219F-F75D1CE34856}"/>
                </a:ext>
              </a:extLst>
            </p:cNvPr>
            <p:cNvSpPr/>
            <p:nvPr/>
          </p:nvSpPr>
          <p:spPr>
            <a:xfrm>
              <a:off x="4509570" y="6086614"/>
              <a:ext cx="23586" cy="23586"/>
            </a:xfrm>
            <a:custGeom>
              <a:avLst/>
              <a:gdLst>
                <a:gd name="connsiteX0" fmla="*/ 0 w 23586"/>
                <a:gd name="connsiteY0" fmla="*/ 0 h 23586"/>
                <a:gd name="connsiteX1" fmla="*/ 23587 w 23586"/>
                <a:gd name="connsiteY1" fmla="*/ 0 h 23586"/>
                <a:gd name="connsiteX2" fmla="*/ 23587 w 23586"/>
                <a:gd name="connsiteY2" fmla="*/ 23587 h 23586"/>
                <a:gd name="connsiteX3" fmla="*/ 0 w 23586"/>
                <a:gd name="connsiteY3" fmla="*/ 23587 h 23586"/>
                <a:gd name="connsiteX4" fmla="*/ 0 w 23586"/>
                <a:gd name="connsiteY4" fmla="*/ 0 h 23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86" h="23586">
                  <a:moveTo>
                    <a:pt x="0" y="0"/>
                  </a:moveTo>
                  <a:lnTo>
                    <a:pt x="23587" y="0"/>
                  </a:lnTo>
                  <a:lnTo>
                    <a:pt x="23587" y="23587"/>
                  </a:lnTo>
                  <a:lnTo>
                    <a:pt x="0" y="23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18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: Shape 84">
              <a:extLst>
                <a:ext uri="{FF2B5EF4-FFF2-40B4-BE49-F238E27FC236}">
                  <a16:creationId xmlns:a16="http://schemas.microsoft.com/office/drawing/2014/main" id="{1098221A-FCAE-78D5-8599-6FDD103B2656}"/>
                </a:ext>
              </a:extLst>
            </p:cNvPr>
            <p:cNvSpPr/>
            <p:nvPr/>
          </p:nvSpPr>
          <p:spPr>
            <a:xfrm>
              <a:off x="4556626" y="6086614"/>
              <a:ext cx="47055" cy="23586"/>
            </a:xfrm>
            <a:custGeom>
              <a:avLst/>
              <a:gdLst>
                <a:gd name="connsiteX0" fmla="*/ 0 w 47055"/>
                <a:gd name="connsiteY0" fmla="*/ 0 h 23586"/>
                <a:gd name="connsiteX1" fmla="*/ 47055 w 47055"/>
                <a:gd name="connsiteY1" fmla="*/ 0 h 23586"/>
                <a:gd name="connsiteX2" fmla="*/ 47055 w 47055"/>
                <a:gd name="connsiteY2" fmla="*/ 23587 h 23586"/>
                <a:gd name="connsiteX3" fmla="*/ 0 w 47055"/>
                <a:gd name="connsiteY3" fmla="*/ 23587 h 23586"/>
                <a:gd name="connsiteX4" fmla="*/ 0 w 47055"/>
                <a:gd name="connsiteY4" fmla="*/ 0 h 23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055" h="23586">
                  <a:moveTo>
                    <a:pt x="0" y="0"/>
                  </a:moveTo>
                  <a:lnTo>
                    <a:pt x="47055" y="0"/>
                  </a:lnTo>
                  <a:lnTo>
                    <a:pt x="47055" y="23587"/>
                  </a:lnTo>
                  <a:lnTo>
                    <a:pt x="0" y="23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18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: Shape 85">
              <a:extLst>
                <a:ext uri="{FF2B5EF4-FFF2-40B4-BE49-F238E27FC236}">
                  <a16:creationId xmlns:a16="http://schemas.microsoft.com/office/drawing/2014/main" id="{91540310-1123-BE55-AF14-604E6800EE36}"/>
                </a:ext>
              </a:extLst>
            </p:cNvPr>
            <p:cNvSpPr/>
            <p:nvPr/>
          </p:nvSpPr>
          <p:spPr>
            <a:xfrm>
              <a:off x="4509570" y="6133669"/>
              <a:ext cx="94228" cy="23586"/>
            </a:xfrm>
            <a:custGeom>
              <a:avLst/>
              <a:gdLst>
                <a:gd name="connsiteX0" fmla="*/ 0 w 94228"/>
                <a:gd name="connsiteY0" fmla="*/ 0 h 23586"/>
                <a:gd name="connsiteX1" fmla="*/ 94229 w 94228"/>
                <a:gd name="connsiteY1" fmla="*/ 0 h 23586"/>
                <a:gd name="connsiteX2" fmla="*/ 94229 w 94228"/>
                <a:gd name="connsiteY2" fmla="*/ 23587 h 23586"/>
                <a:gd name="connsiteX3" fmla="*/ 0 w 94228"/>
                <a:gd name="connsiteY3" fmla="*/ 23587 h 23586"/>
                <a:gd name="connsiteX4" fmla="*/ 0 w 94228"/>
                <a:gd name="connsiteY4" fmla="*/ 0 h 23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228" h="23586">
                  <a:moveTo>
                    <a:pt x="0" y="0"/>
                  </a:moveTo>
                  <a:lnTo>
                    <a:pt x="94229" y="0"/>
                  </a:lnTo>
                  <a:lnTo>
                    <a:pt x="94229" y="23587"/>
                  </a:lnTo>
                  <a:lnTo>
                    <a:pt x="0" y="23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18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Freeform: Shape 86">
              <a:extLst>
                <a:ext uri="{FF2B5EF4-FFF2-40B4-BE49-F238E27FC236}">
                  <a16:creationId xmlns:a16="http://schemas.microsoft.com/office/drawing/2014/main" id="{81B8A1BA-64E9-34FE-85D3-19FFADA4E667}"/>
                </a:ext>
              </a:extLst>
            </p:cNvPr>
            <p:cNvSpPr/>
            <p:nvPr/>
          </p:nvSpPr>
          <p:spPr>
            <a:xfrm>
              <a:off x="4203533" y="6239632"/>
              <a:ext cx="35321" cy="23586"/>
            </a:xfrm>
            <a:custGeom>
              <a:avLst/>
              <a:gdLst>
                <a:gd name="connsiteX0" fmla="*/ 0 w 35321"/>
                <a:gd name="connsiteY0" fmla="*/ 0 h 23586"/>
                <a:gd name="connsiteX1" fmla="*/ 35321 w 35321"/>
                <a:gd name="connsiteY1" fmla="*/ 0 h 23586"/>
                <a:gd name="connsiteX2" fmla="*/ 35321 w 35321"/>
                <a:gd name="connsiteY2" fmla="*/ 23587 h 23586"/>
                <a:gd name="connsiteX3" fmla="*/ 0 w 35321"/>
                <a:gd name="connsiteY3" fmla="*/ 23587 h 23586"/>
                <a:gd name="connsiteX4" fmla="*/ 0 w 35321"/>
                <a:gd name="connsiteY4" fmla="*/ 0 h 23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21" h="23586">
                  <a:moveTo>
                    <a:pt x="0" y="0"/>
                  </a:moveTo>
                  <a:lnTo>
                    <a:pt x="35321" y="0"/>
                  </a:lnTo>
                  <a:lnTo>
                    <a:pt x="35321" y="23587"/>
                  </a:lnTo>
                  <a:lnTo>
                    <a:pt x="0" y="23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18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0" name="Freeform: Shape 87">
              <a:extLst>
                <a:ext uri="{FF2B5EF4-FFF2-40B4-BE49-F238E27FC236}">
                  <a16:creationId xmlns:a16="http://schemas.microsoft.com/office/drawing/2014/main" id="{2CE9194B-D6EE-4B33-B693-0C6FA7C82295}"/>
                </a:ext>
              </a:extLst>
            </p:cNvPr>
            <p:cNvSpPr/>
            <p:nvPr/>
          </p:nvSpPr>
          <p:spPr>
            <a:xfrm>
              <a:off x="4262323" y="6239632"/>
              <a:ext cx="82376" cy="23586"/>
            </a:xfrm>
            <a:custGeom>
              <a:avLst/>
              <a:gdLst>
                <a:gd name="connsiteX0" fmla="*/ 0 w 82376"/>
                <a:gd name="connsiteY0" fmla="*/ 0 h 23586"/>
                <a:gd name="connsiteX1" fmla="*/ 82376 w 82376"/>
                <a:gd name="connsiteY1" fmla="*/ 0 h 23586"/>
                <a:gd name="connsiteX2" fmla="*/ 82376 w 82376"/>
                <a:gd name="connsiteY2" fmla="*/ 23587 h 23586"/>
                <a:gd name="connsiteX3" fmla="*/ 0 w 82376"/>
                <a:gd name="connsiteY3" fmla="*/ 23587 h 23586"/>
                <a:gd name="connsiteX4" fmla="*/ 0 w 82376"/>
                <a:gd name="connsiteY4" fmla="*/ 0 h 23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376" h="23586">
                  <a:moveTo>
                    <a:pt x="0" y="0"/>
                  </a:moveTo>
                  <a:lnTo>
                    <a:pt x="82376" y="0"/>
                  </a:lnTo>
                  <a:lnTo>
                    <a:pt x="82376" y="23587"/>
                  </a:lnTo>
                  <a:lnTo>
                    <a:pt x="0" y="23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18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7" name="Freeform: Shape 88">
              <a:extLst>
                <a:ext uri="{FF2B5EF4-FFF2-40B4-BE49-F238E27FC236}">
                  <a16:creationId xmlns:a16="http://schemas.microsoft.com/office/drawing/2014/main" id="{159EC513-8A74-8A8A-96EE-9AD763DD6387}"/>
                </a:ext>
              </a:extLst>
            </p:cNvPr>
            <p:cNvSpPr/>
            <p:nvPr/>
          </p:nvSpPr>
          <p:spPr>
            <a:xfrm>
              <a:off x="4203533" y="6286688"/>
              <a:ext cx="141284" cy="23586"/>
            </a:xfrm>
            <a:custGeom>
              <a:avLst/>
              <a:gdLst>
                <a:gd name="connsiteX0" fmla="*/ 0 w 141284"/>
                <a:gd name="connsiteY0" fmla="*/ 0 h 23586"/>
                <a:gd name="connsiteX1" fmla="*/ 141284 w 141284"/>
                <a:gd name="connsiteY1" fmla="*/ 0 h 23586"/>
                <a:gd name="connsiteX2" fmla="*/ 141284 w 141284"/>
                <a:gd name="connsiteY2" fmla="*/ 23587 h 23586"/>
                <a:gd name="connsiteX3" fmla="*/ 0 w 141284"/>
                <a:gd name="connsiteY3" fmla="*/ 23587 h 23586"/>
                <a:gd name="connsiteX4" fmla="*/ 0 w 141284"/>
                <a:gd name="connsiteY4" fmla="*/ 0 h 23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284" h="23586">
                  <a:moveTo>
                    <a:pt x="0" y="0"/>
                  </a:moveTo>
                  <a:lnTo>
                    <a:pt x="141284" y="0"/>
                  </a:lnTo>
                  <a:lnTo>
                    <a:pt x="141284" y="23587"/>
                  </a:lnTo>
                  <a:lnTo>
                    <a:pt x="0" y="23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18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8" name="Freeform: Shape 89">
              <a:extLst>
                <a:ext uri="{FF2B5EF4-FFF2-40B4-BE49-F238E27FC236}">
                  <a16:creationId xmlns:a16="http://schemas.microsoft.com/office/drawing/2014/main" id="{29DF6F49-C9C1-51BE-5936-9FF202BF06D4}"/>
                </a:ext>
              </a:extLst>
            </p:cNvPr>
            <p:cNvSpPr/>
            <p:nvPr/>
          </p:nvSpPr>
          <p:spPr>
            <a:xfrm>
              <a:off x="4203533" y="6333862"/>
              <a:ext cx="141284" cy="23586"/>
            </a:xfrm>
            <a:custGeom>
              <a:avLst/>
              <a:gdLst>
                <a:gd name="connsiteX0" fmla="*/ 0 w 141284"/>
                <a:gd name="connsiteY0" fmla="*/ 0 h 23586"/>
                <a:gd name="connsiteX1" fmla="*/ 141284 w 141284"/>
                <a:gd name="connsiteY1" fmla="*/ 0 h 23586"/>
                <a:gd name="connsiteX2" fmla="*/ 141284 w 141284"/>
                <a:gd name="connsiteY2" fmla="*/ 23587 h 23586"/>
                <a:gd name="connsiteX3" fmla="*/ 0 w 141284"/>
                <a:gd name="connsiteY3" fmla="*/ 23587 h 23586"/>
                <a:gd name="connsiteX4" fmla="*/ 0 w 141284"/>
                <a:gd name="connsiteY4" fmla="*/ 0 h 23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284" h="23586">
                  <a:moveTo>
                    <a:pt x="0" y="0"/>
                  </a:moveTo>
                  <a:lnTo>
                    <a:pt x="141284" y="0"/>
                  </a:lnTo>
                  <a:lnTo>
                    <a:pt x="141284" y="23587"/>
                  </a:lnTo>
                  <a:lnTo>
                    <a:pt x="0" y="23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18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9" name="Freeform: Shape 90">
              <a:extLst>
                <a:ext uri="{FF2B5EF4-FFF2-40B4-BE49-F238E27FC236}">
                  <a16:creationId xmlns:a16="http://schemas.microsoft.com/office/drawing/2014/main" id="{2FB6E4DA-DD55-7902-FAA0-717E1B822C68}"/>
                </a:ext>
              </a:extLst>
            </p:cNvPr>
            <p:cNvSpPr/>
            <p:nvPr/>
          </p:nvSpPr>
          <p:spPr>
            <a:xfrm>
              <a:off x="4203533" y="6380917"/>
              <a:ext cx="23586" cy="23586"/>
            </a:xfrm>
            <a:custGeom>
              <a:avLst/>
              <a:gdLst>
                <a:gd name="connsiteX0" fmla="*/ 0 w 23586"/>
                <a:gd name="connsiteY0" fmla="*/ 0 h 23586"/>
                <a:gd name="connsiteX1" fmla="*/ 23587 w 23586"/>
                <a:gd name="connsiteY1" fmla="*/ 0 h 23586"/>
                <a:gd name="connsiteX2" fmla="*/ 23587 w 23586"/>
                <a:gd name="connsiteY2" fmla="*/ 23587 h 23586"/>
                <a:gd name="connsiteX3" fmla="*/ 0 w 23586"/>
                <a:gd name="connsiteY3" fmla="*/ 23587 h 23586"/>
                <a:gd name="connsiteX4" fmla="*/ 0 w 23586"/>
                <a:gd name="connsiteY4" fmla="*/ 0 h 23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86" h="23586">
                  <a:moveTo>
                    <a:pt x="0" y="0"/>
                  </a:moveTo>
                  <a:lnTo>
                    <a:pt x="23587" y="0"/>
                  </a:lnTo>
                  <a:lnTo>
                    <a:pt x="23587" y="23587"/>
                  </a:lnTo>
                  <a:lnTo>
                    <a:pt x="0" y="23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18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0" name="Freeform: Shape 91">
              <a:extLst>
                <a:ext uri="{FF2B5EF4-FFF2-40B4-BE49-F238E27FC236}">
                  <a16:creationId xmlns:a16="http://schemas.microsoft.com/office/drawing/2014/main" id="{465F3CA3-60EC-7DAB-3C39-2E99442B9D68}"/>
                </a:ext>
              </a:extLst>
            </p:cNvPr>
            <p:cNvSpPr/>
            <p:nvPr/>
          </p:nvSpPr>
          <p:spPr>
            <a:xfrm>
              <a:off x="4250589" y="6380917"/>
              <a:ext cx="94229" cy="23586"/>
            </a:xfrm>
            <a:custGeom>
              <a:avLst/>
              <a:gdLst>
                <a:gd name="connsiteX0" fmla="*/ 0 w 94229"/>
                <a:gd name="connsiteY0" fmla="*/ 0 h 23586"/>
                <a:gd name="connsiteX1" fmla="*/ 94229 w 94229"/>
                <a:gd name="connsiteY1" fmla="*/ 0 h 23586"/>
                <a:gd name="connsiteX2" fmla="*/ 94229 w 94229"/>
                <a:gd name="connsiteY2" fmla="*/ 23587 h 23586"/>
                <a:gd name="connsiteX3" fmla="*/ 0 w 94229"/>
                <a:gd name="connsiteY3" fmla="*/ 23587 h 23586"/>
                <a:gd name="connsiteX4" fmla="*/ 0 w 94229"/>
                <a:gd name="connsiteY4" fmla="*/ 0 h 23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229" h="23586">
                  <a:moveTo>
                    <a:pt x="0" y="0"/>
                  </a:moveTo>
                  <a:lnTo>
                    <a:pt x="94229" y="0"/>
                  </a:lnTo>
                  <a:lnTo>
                    <a:pt x="94229" y="23587"/>
                  </a:lnTo>
                  <a:lnTo>
                    <a:pt x="0" y="23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18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1" name="Freeform: Shape 92">
              <a:extLst>
                <a:ext uri="{FF2B5EF4-FFF2-40B4-BE49-F238E27FC236}">
                  <a16:creationId xmlns:a16="http://schemas.microsoft.com/office/drawing/2014/main" id="{C7F0C8F6-3786-D4E5-42F3-299C5DFEC363}"/>
                </a:ext>
              </a:extLst>
            </p:cNvPr>
            <p:cNvSpPr/>
            <p:nvPr/>
          </p:nvSpPr>
          <p:spPr>
            <a:xfrm>
              <a:off x="4203533" y="6427972"/>
              <a:ext cx="47055" cy="23586"/>
            </a:xfrm>
            <a:custGeom>
              <a:avLst/>
              <a:gdLst>
                <a:gd name="connsiteX0" fmla="*/ 0 w 47055"/>
                <a:gd name="connsiteY0" fmla="*/ 0 h 23586"/>
                <a:gd name="connsiteX1" fmla="*/ 47055 w 47055"/>
                <a:gd name="connsiteY1" fmla="*/ 0 h 23586"/>
                <a:gd name="connsiteX2" fmla="*/ 47055 w 47055"/>
                <a:gd name="connsiteY2" fmla="*/ 23587 h 23586"/>
                <a:gd name="connsiteX3" fmla="*/ 0 w 47055"/>
                <a:gd name="connsiteY3" fmla="*/ 23587 h 23586"/>
                <a:gd name="connsiteX4" fmla="*/ 0 w 47055"/>
                <a:gd name="connsiteY4" fmla="*/ 0 h 23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055" h="23586">
                  <a:moveTo>
                    <a:pt x="0" y="0"/>
                  </a:moveTo>
                  <a:lnTo>
                    <a:pt x="47055" y="0"/>
                  </a:lnTo>
                  <a:lnTo>
                    <a:pt x="47055" y="23587"/>
                  </a:lnTo>
                  <a:lnTo>
                    <a:pt x="0" y="23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18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2" name="Freeform: Shape 93">
              <a:extLst>
                <a:ext uri="{FF2B5EF4-FFF2-40B4-BE49-F238E27FC236}">
                  <a16:creationId xmlns:a16="http://schemas.microsoft.com/office/drawing/2014/main" id="{6A8891D2-3D28-980A-5590-10616828E105}"/>
                </a:ext>
              </a:extLst>
            </p:cNvPr>
            <p:cNvSpPr/>
            <p:nvPr/>
          </p:nvSpPr>
          <p:spPr>
            <a:xfrm>
              <a:off x="4274057" y="6427972"/>
              <a:ext cx="70642" cy="23586"/>
            </a:xfrm>
            <a:custGeom>
              <a:avLst/>
              <a:gdLst>
                <a:gd name="connsiteX0" fmla="*/ 0 w 70642"/>
                <a:gd name="connsiteY0" fmla="*/ 0 h 23586"/>
                <a:gd name="connsiteX1" fmla="*/ 70642 w 70642"/>
                <a:gd name="connsiteY1" fmla="*/ 0 h 23586"/>
                <a:gd name="connsiteX2" fmla="*/ 70642 w 70642"/>
                <a:gd name="connsiteY2" fmla="*/ 23587 h 23586"/>
                <a:gd name="connsiteX3" fmla="*/ 0 w 70642"/>
                <a:gd name="connsiteY3" fmla="*/ 23587 h 23586"/>
                <a:gd name="connsiteX4" fmla="*/ 0 w 70642"/>
                <a:gd name="connsiteY4" fmla="*/ 0 h 23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642" h="23586">
                  <a:moveTo>
                    <a:pt x="0" y="0"/>
                  </a:moveTo>
                  <a:lnTo>
                    <a:pt x="70642" y="0"/>
                  </a:lnTo>
                  <a:lnTo>
                    <a:pt x="70642" y="23587"/>
                  </a:lnTo>
                  <a:lnTo>
                    <a:pt x="0" y="23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18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71" name="Group 670">
            <a:extLst>
              <a:ext uri="{FF2B5EF4-FFF2-40B4-BE49-F238E27FC236}">
                <a16:creationId xmlns:a16="http://schemas.microsoft.com/office/drawing/2014/main" id="{0C21CF3A-181D-6841-0039-BE67203EEA0C}"/>
              </a:ext>
            </a:extLst>
          </p:cNvPr>
          <p:cNvGrpSpPr/>
          <p:nvPr/>
        </p:nvGrpSpPr>
        <p:grpSpPr>
          <a:xfrm>
            <a:off x="1282931" y="3582344"/>
            <a:ext cx="898391" cy="468052"/>
            <a:chOff x="4171604" y="3913448"/>
            <a:chExt cx="898391" cy="468052"/>
          </a:xfrm>
        </p:grpSpPr>
        <p:grpSp>
          <p:nvGrpSpPr>
            <p:cNvPr id="654" name="Group 653">
              <a:extLst>
                <a:ext uri="{FF2B5EF4-FFF2-40B4-BE49-F238E27FC236}">
                  <a16:creationId xmlns:a16="http://schemas.microsoft.com/office/drawing/2014/main" id="{DE5F3D87-EAD6-ADB0-C556-7927D4213F8B}"/>
                </a:ext>
              </a:extLst>
            </p:cNvPr>
            <p:cNvGrpSpPr/>
            <p:nvPr/>
          </p:nvGrpSpPr>
          <p:grpSpPr>
            <a:xfrm>
              <a:off x="4439816" y="3913448"/>
              <a:ext cx="467974" cy="468052"/>
              <a:chOff x="4156478" y="5945448"/>
              <a:chExt cx="706184" cy="706302"/>
            </a:xfrm>
          </p:grpSpPr>
          <p:sp>
            <p:nvSpPr>
              <p:cNvPr id="655" name="Freeform: Shape 80">
                <a:extLst>
                  <a:ext uri="{FF2B5EF4-FFF2-40B4-BE49-F238E27FC236}">
                    <a16:creationId xmlns:a16="http://schemas.microsoft.com/office/drawing/2014/main" id="{D063E5AB-5237-35B3-9D8F-64D4BB14E3D1}"/>
                  </a:ext>
                </a:extLst>
              </p:cNvPr>
              <p:cNvSpPr/>
              <p:nvPr/>
            </p:nvSpPr>
            <p:spPr>
              <a:xfrm>
                <a:off x="4156478" y="5945448"/>
                <a:ext cx="706184" cy="706302"/>
              </a:xfrm>
              <a:custGeom>
                <a:avLst/>
                <a:gdLst>
                  <a:gd name="connsiteX0" fmla="*/ 698362 w 706184"/>
                  <a:gd name="connsiteY0" fmla="*/ 330216 h 706302"/>
                  <a:gd name="connsiteX1" fmla="*/ 494376 w 706184"/>
                  <a:gd name="connsiteY1" fmla="*/ 258863 h 706302"/>
                  <a:gd name="connsiteX2" fmla="*/ 494376 w 706184"/>
                  <a:gd name="connsiteY2" fmla="*/ 105963 h 706302"/>
                  <a:gd name="connsiteX3" fmla="*/ 491413 w 706184"/>
                  <a:gd name="connsiteY3" fmla="*/ 98259 h 706302"/>
                  <a:gd name="connsiteX4" fmla="*/ 409037 w 706184"/>
                  <a:gd name="connsiteY4" fmla="*/ 4030 h 706302"/>
                  <a:gd name="connsiteX5" fmla="*/ 400148 w 706184"/>
                  <a:gd name="connsiteY5" fmla="*/ 0 h 706302"/>
                  <a:gd name="connsiteX6" fmla="*/ 11734 w 706184"/>
                  <a:gd name="connsiteY6" fmla="*/ 0 h 706302"/>
                  <a:gd name="connsiteX7" fmla="*/ 0 w 706184"/>
                  <a:gd name="connsiteY7" fmla="*/ 11734 h 706302"/>
                  <a:gd name="connsiteX8" fmla="*/ 0 w 706184"/>
                  <a:gd name="connsiteY8" fmla="*/ 635661 h 706302"/>
                  <a:gd name="connsiteX9" fmla="*/ 11734 w 706184"/>
                  <a:gd name="connsiteY9" fmla="*/ 647395 h 706302"/>
                  <a:gd name="connsiteX10" fmla="*/ 235395 w 706184"/>
                  <a:gd name="connsiteY10" fmla="*/ 647395 h 706302"/>
                  <a:gd name="connsiteX11" fmla="*/ 235395 w 706184"/>
                  <a:gd name="connsiteY11" fmla="*/ 670982 h 706302"/>
                  <a:gd name="connsiteX12" fmla="*/ 270716 w 706184"/>
                  <a:gd name="connsiteY12" fmla="*/ 706303 h 706302"/>
                  <a:gd name="connsiteX13" fmla="*/ 647395 w 706184"/>
                  <a:gd name="connsiteY13" fmla="*/ 706303 h 706302"/>
                  <a:gd name="connsiteX14" fmla="*/ 682716 w 706184"/>
                  <a:gd name="connsiteY14" fmla="*/ 670982 h 706302"/>
                  <a:gd name="connsiteX15" fmla="*/ 682716 w 706184"/>
                  <a:gd name="connsiteY15" fmla="*/ 635661 h 706302"/>
                  <a:gd name="connsiteX16" fmla="*/ 670982 w 706184"/>
                  <a:gd name="connsiteY16" fmla="*/ 623927 h 706302"/>
                  <a:gd name="connsiteX17" fmla="*/ 659248 w 706184"/>
                  <a:gd name="connsiteY17" fmla="*/ 623927 h 706302"/>
                  <a:gd name="connsiteX18" fmla="*/ 659248 w 706184"/>
                  <a:gd name="connsiteY18" fmla="*/ 588606 h 706302"/>
                  <a:gd name="connsiteX19" fmla="*/ 647513 w 706184"/>
                  <a:gd name="connsiteY19" fmla="*/ 576871 h 706302"/>
                  <a:gd name="connsiteX20" fmla="*/ 647513 w 706184"/>
                  <a:gd name="connsiteY20" fmla="*/ 482642 h 706302"/>
                  <a:gd name="connsiteX21" fmla="*/ 659248 w 706184"/>
                  <a:gd name="connsiteY21" fmla="*/ 470908 h 706302"/>
                  <a:gd name="connsiteX22" fmla="*/ 659248 w 706184"/>
                  <a:gd name="connsiteY22" fmla="*/ 435587 h 706302"/>
                  <a:gd name="connsiteX23" fmla="*/ 670982 w 706184"/>
                  <a:gd name="connsiteY23" fmla="*/ 435587 h 706302"/>
                  <a:gd name="connsiteX24" fmla="*/ 682716 w 706184"/>
                  <a:gd name="connsiteY24" fmla="*/ 423853 h 706302"/>
                  <a:gd name="connsiteX25" fmla="*/ 682716 w 706184"/>
                  <a:gd name="connsiteY25" fmla="*/ 400266 h 706302"/>
                  <a:gd name="connsiteX26" fmla="*/ 694450 w 706184"/>
                  <a:gd name="connsiteY26" fmla="*/ 400266 h 706302"/>
                  <a:gd name="connsiteX27" fmla="*/ 706184 w 706184"/>
                  <a:gd name="connsiteY27" fmla="*/ 388532 h 706302"/>
                  <a:gd name="connsiteX28" fmla="*/ 706184 w 706184"/>
                  <a:gd name="connsiteY28" fmla="*/ 341476 h 706302"/>
                  <a:gd name="connsiteX29" fmla="*/ 698362 w 706184"/>
                  <a:gd name="connsiteY29" fmla="*/ 330216 h 706302"/>
                  <a:gd name="connsiteX30" fmla="*/ 411882 w 706184"/>
                  <a:gd name="connsiteY30" fmla="*/ 43025 h 706302"/>
                  <a:gd name="connsiteX31" fmla="*/ 456566 w 706184"/>
                  <a:gd name="connsiteY31" fmla="*/ 94111 h 706302"/>
                  <a:gd name="connsiteX32" fmla="*/ 411882 w 706184"/>
                  <a:gd name="connsiteY32" fmla="*/ 94111 h 706302"/>
                  <a:gd name="connsiteX33" fmla="*/ 411882 w 706184"/>
                  <a:gd name="connsiteY33" fmla="*/ 43025 h 706302"/>
                  <a:gd name="connsiteX34" fmla="*/ 23468 w 706184"/>
                  <a:gd name="connsiteY34" fmla="*/ 623808 h 706302"/>
                  <a:gd name="connsiteX35" fmla="*/ 23468 w 706184"/>
                  <a:gd name="connsiteY35" fmla="*/ 23468 h 706302"/>
                  <a:gd name="connsiteX36" fmla="*/ 388413 w 706184"/>
                  <a:gd name="connsiteY36" fmla="*/ 23468 h 706302"/>
                  <a:gd name="connsiteX37" fmla="*/ 388413 w 706184"/>
                  <a:gd name="connsiteY37" fmla="*/ 105845 h 706302"/>
                  <a:gd name="connsiteX38" fmla="*/ 400148 w 706184"/>
                  <a:gd name="connsiteY38" fmla="*/ 117579 h 706302"/>
                  <a:gd name="connsiteX39" fmla="*/ 470790 w 706184"/>
                  <a:gd name="connsiteY39" fmla="*/ 117579 h 706302"/>
                  <a:gd name="connsiteX40" fmla="*/ 470790 w 706184"/>
                  <a:gd name="connsiteY40" fmla="*/ 250448 h 706302"/>
                  <a:gd name="connsiteX41" fmla="*/ 462848 w 706184"/>
                  <a:gd name="connsiteY41" fmla="*/ 247722 h 706302"/>
                  <a:gd name="connsiteX42" fmla="*/ 455026 w 706184"/>
                  <a:gd name="connsiteY42" fmla="*/ 247722 h 706302"/>
                  <a:gd name="connsiteX43" fmla="*/ 219631 w 706184"/>
                  <a:gd name="connsiteY43" fmla="*/ 330098 h 706302"/>
                  <a:gd name="connsiteX44" fmla="*/ 211689 w 706184"/>
                  <a:gd name="connsiteY44" fmla="*/ 341239 h 706302"/>
                  <a:gd name="connsiteX45" fmla="*/ 211689 w 706184"/>
                  <a:gd name="connsiteY45" fmla="*/ 388295 h 706302"/>
                  <a:gd name="connsiteX46" fmla="*/ 223424 w 706184"/>
                  <a:gd name="connsiteY46" fmla="*/ 400029 h 706302"/>
                  <a:gd name="connsiteX47" fmla="*/ 235158 w 706184"/>
                  <a:gd name="connsiteY47" fmla="*/ 400029 h 706302"/>
                  <a:gd name="connsiteX48" fmla="*/ 235158 w 706184"/>
                  <a:gd name="connsiteY48" fmla="*/ 423616 h 706302"/>
                  <a:gd name="connsiteX49" fmla="*/ 246892 w 706184"/>
                  <a:gd name="connsiteY49" fmla="*/ 435350 h 706302"/>
                  <a:gd name="connsiteX50" fmla="*/ 258626 w 706184"/>
                  <a:gd name="connsiteY50" fmla="*/ 435350 h 706302"/>
                  <a:gd name="connsiteX51" fmla="*/ 258626 w 706184"/>
                  <a:gd name="connsiteY51" fmla="*/ 470671 h 706302"/>
                  <a:gd name="connsiteX52" fmla="*/ 270360 w 706184"/>
                  <a:gd name="connsiteY52" fmla="*/ 482405 h 706302"/>
                  <a:gd name="connsiteX53" fmla="*/ 270360 w 706184"/>
                  <a:gd name="connsiteY53" fmla="*/ 576634 h 706302"/>
                  <a:gd name="connsiteX54" fmla="*/ 258626 w 706184"/>
                  <a:gd name="connsiteY54" fmla="*/ 588368 h 706302"/>
                  <a:gd name="connsiteX55" fmla="*/ 258626 w 706184"/>
                  <a:gd name="connsiteY55" fmla="*/ 623689 h 706302"/>
                  <a:gd name="connsiteX56" fmla="*/ 23468 w 706184"/>
                  <a:gd name="connsiteY56" fmla="*/ 623689 h 706302"/>
                  <a:gd name="connsiteX57" fmla="*/ 400148 w 706184"/>
                  <a:gd name="connsiteY57" fmla="*/ 435469 h 706302"/>
                  <a:gd name="connsiteX58" fmla="*/ 400148 w 706184"/>
                  <a:gd name="connsiteY58" fmla="*/ 470790 h 706302"/>
                  <a:gd name="connsiteX59" fmla="*/ 411882 w 706184"/>
                  <a:gd name="connsiteY59" fmla="*/ 482524 h 706302"/>
                  <a:gd name="connsiteX60" fmla="*/ 411882 w 706184"/>
                  <a:gd name="connsiteY60" fmla="*/ 576753 h 706302"/>
                  <a:gd name="connsiteX61" fmla="*/ 400148 w 706184"/>
                  <a:gd name="connsiteY61" fmla="*/ 588487 h 706302"/>
                  <a:gd name="connsiteX62" fmla="*/ 400148 w 706184"/>
                  <a:gd name="connsiteY62" fmla="*/ 623808 h 706302"/>
                  <a:gd name="connsiteX63" fmla="*/ 376560 w 706184"/>
                  <a:gd name="connsiteY63" fmla="*/ 623808 h 706302"/>
                  <a:gd name="connsiteX64" fmla="*/ 376560 w 706184"/>
                  <a:gd name="connsiteY64" fmla="*/ 588487 h 706302"/>
                  <a:gd name="connsiteX65" fmla="*/ 364826 w 706184"/>
                  <a:gd name="connsiteY65" fmla="*/ 576753 h 706302"/>
                  <a:gd name="connsiteX66" fmla="*/ 364826 w 706184"/>
                  <a:gd name="connsiteY66" fmla="*/ 482524 h 706302"/>
                  <a:gd name="connsiteX67" fmla="*/ 376560 w 706184"/>
                  <a:gd name="connsiteY67" fmla="*/ 470790 h 706302"/>
                  <a:gd name="connsiteX68" fmla="*/ 376560 w 706184"/>
                  <a:gd name="connsiteY68" fmla="*/ 435469 h 706302"/>
                  <a:gd name="connsiteX69" fmla="*/ 400148 w 706184"/>
                  <a:gd name="connsiteY69" fmla="*/ 435469 h 706302"/>
                  <a:gd name="connsiteX70" fmla="*/ 541432 w 706184"/>
                  <a:gd name="connsiteY70" fmla="*/ 435469 h 706302"/>
                  <a:gd name="connsiteX71" fmla="*/ 541432 w 706184"/>
                  <a:gd name="connsiteY71" fmla="*/ 470790 h 706302"/>
                  <a:gd name="connsiteX72" fmla="*/ 553166 w 706184"/>
                  <a:gd name="connsiteY72" fmla="*/ 482524 h 706302"/>
                  <a:gd name="connsiteX73" fmla="*/ 553166 w 706184"/>
                  <a:gd name="connsiteY73" fmla="*/ 576753 h 706302"/>
                  <a:gd name="connsiteX74" fmla="*/ 541432 w 706184"/>
                  <a:gd name="connsiteY74" fmla="*/ 588487 h 706302"/>
                  <a:gd name="connsiteX75" fmla="*/ 541432 w 706184"/>
                  <a:gd name="connsiteY75" fmla="*/ 623808 h 706302"/>
                  <a:gd name="connsiteX76" fmla="*/ 517845 w 706184"/>
                  <a:gd name="connsiteY76" fmla="*/ 623808 h 706302"/>
                  <a:gd name="connsiteX77" fmla="*/ 517845 w 706184"/>
                  <a:gd name="connsiteY77" fmla="*/ 588487 h 706302"/>
                  <a:gd name="connsiteX78" fmla="*/ 506111 w 706184"/>
                  <a:gd name="connsiteY78" fmla="*/ 576753 h 706302"/>
                  <a:gd name="connsiteX79" fmla="*/ 506111 w 706184"/>
                  <a:gd name="connsiteY79" fmla="*/ 482524 h 706302"/>
                  <a:gd name="connsiteX80" fmla="*/ 517845 w 706184"/>
                  <a:gd name="connsiteY80" fmla="*/ 470790 h 706302"/>
                  <a:gd name="connsiteX81" fmla="*/ 517845 w 706184"/>
                  <a:gd name="connsiteY81" fmla="*/ 435469 h 706302"/>
                  <a:gd name="connsiteX82" fmla="*/ 541432 w 706184"/>
                  <a:gd name="connsiteY82" fmla="*/ 435469 h 706302"/>
                  <a:gd name="connsiteX83" fmla="*/ 435468 w 706184"/>
                  <a:gd name="connsiteY83" fmla="*/ 482524 h 706302"/>
                  <a:gd name="connsiteX84" fmla="*/ 482524 w 706184"/>
                  <a:gd name="connsiteY84" fmla="*/ 482524 h 706302"/>
                  <a:gd name="connsiteX85" fmla="*/ 482524 w 706184"/>
                  <a:gd name="connsiteY85" fmla="*/ 576753 h 706302"/>
                  <a:gd name="connsiteX86" fmla="*/ 435468 w 706184"/>
                  <a:gd name="connsiteY86" fmla="*/ 576753 h 706302"/>
                  <a:gd name="connsiteX87" fmla="*/ 435468 w 706184"/>
                  <a:gd name="connsiteY87" fmla="*/ 482524 h 706302"/>
                  <a:gd name="connsiteX88" fmla="*/ 423734 w 706184"/>
                  <a:gd name="connsiteY88" fmla="*/ 600221 h 706302"/>
                  <a:gd name="connsiteX89" fmla="*/ 494376 w 706184"/>
                  <a:gd name="connsiteY89" fmla="*/ 600221 h 706302"/>
                  <a:gd name="connsiteX90" fmla="*/ 494376 w 706184"/>
                  <a:gd name="connsiteY90" fmla="*/ 623808 h 706302"/>
                  <a:gd name="connsiteX91" fmla="*/ 423734 w 706184"/>
                  <a:gd name="connsiteY91" fmla="*/ 623808 h 706302"/>
                  <a:gd name="connsiteX92" fmla="*/ 423734 w 706184"/>
                  <a:gd name="connsiteY92" fmla="*/ 600221 h 706302"/>
                  <a:gd name="connsiteX93" fmla="*/ 494376 w 706184"/>
                  <a:gd name="connsiteY93" fmla="*/ 459055 h 706302"/>
                  <a:gd name="connsiteX94" fmla="*/ 423734 w 706184"/>
                  <a:gd name="connsiteY94" fmla="*/ 459055 h 706302"/>
                  <a:gd name="connsiteX95" fmla="*/ 423734 w 706184"/>
                  <a:gd name="connsiteY95" fmla="*/ 435469 h 706302"/>
                  <a:gd name="connsiteX96" fmla="*/ 494376 w 706184"/>
                  <a:gd name="connsiteY96" fmla="*/ 435469 h 706302"/>
                  <a:gd name="connsiteX97" fmla="*/ 494376 w 706184"/>
                  <a:gd name="connsiteY97" fmla="*/ 459055 h 706302"/>
                  <a:gd name="connsiteX98" fmla="*/ 294184 w 706184"/>
                  <a:gd name="connsiteY98" fmla="*/ 482524 h 706302"/>
                  <a:gd name="connsiteX99" fmla="*/ 341240 w 706184"/>
                  <a:gd name="connsiteY99" fmla="*/ 482524 h 706302"/>
                  <a:gd name="connsiteX100" fmla="*/ 341240 w 706184"/>
                  <a:gd name="connsiteY100" fmla="*/ 576753 h 706302"/>
                  <a:gd name="connsiteX101" fmla="*/ 294184 w 706184"/>
                  <a:gd name="connsiteY101" fmla="*/ 576753 h 706302"/>
                  <a:gd name="connsiteX102" fmla="*/ 294184 w 706184"/>
                  <a:gd name="connsiteY102" fmla="*/ 482524 h 706302"/>
                  <a:gd name="connsiteX103" fmla="*/ 282450 w 706184"/>
                  <a:gd name="connsiteY103" fmla="*/ 600221 h 706302"/>
                  <a:gd name="connsiteX104" fmla="*/ 353092 w 706184"/>
                  <a:gd name="connsiteY104" fmla="*/ 600221 h 706302"/>
                  <a:gd name="connsiteX105" fmla="*/ 353092 w 706184"/>
                  <a:gd name="connsiteY105" fmla="*/ 623808 h 706302"/>
                  <a:gd name="connsiteX106" fmla="*/ 282450 w 706184"/>
                  <a:gd name="connsiteY106" fmla="*/ 623808 h 706302"/>
                  <a:gd name="connsiteX107" fmla="*/ 282450 w 706184"/>
                  <a:gd name="connsiteY107" fmla="*/ 600221 h 706302"/>
                  <a:gd name="connsiteX108" fmla="*/ 353092 w 706184"/>
                  <a:gd name="connsiteY108" fmla="*/ 459055 h 706302"/>
                  <a:gd name="connsiteX109" fmla="*/ 282450 w 706184"/>
                  <a:gd name="connsiteY109" fmla="*/ 459055 h 706302"/>
                  <a:gd name="connsiteX110" fmla="*/ 282450 w 706184"/>
                  <a:gd name="connsiteY110" fmla="*/ 435469 h 706302"/>
                  <a:gd name="connsiteX111" fmla="*/ 353092 w 706184"/>
                  <a:gd name="connsiteY111" fmla="*/ 435469 h 706302"/>
                  <a:gd name="connsiteX112" fmla="*/ 353092 w 706184"/>
                  <a:gd name="connsiteY112" fmla="*/ 459055 h 706302"/>
                  <a:gd name="connsiteX113" fmla="*/ 659129 w 706184"/>
                  <a:gd name="connsiteY113" fmla="*/ 670863 h 706302"/>
                  <a:gd name="connsiteX114" fmla="*/ 647395 w 706184"/>
                  <a:gd name="connsiteY114" fmla="*/ 682597 h 706302"/>
                  <a:gd name="connsiteX115" fmla="*/ 270716 w 706184"/>
                  <a:gd name="connsiteY115" fmla="*/ 682597 h 706302"/>
                  <a:gd name="connsiteX116" fmla="*/ 258982 w 706184"/>
                  <a:gd name="connsiteY116" fmla="*/ 670863 h 706302"/>
                  <a:gd name="connsiteX117" fmla="*/ 258982 w 706184"/>
                  <a:gd name="connsiteY117" fmla="*/ 647276 h 706302"/>
                  <a:gd name="connsiteX118" fmla="*/ 659248 w 706184"/>
                  <a:gd name="connsiteY118" fmla="*/ 647276 h 706302"/>
                  <a:gd name="connsiteX119" fmla="*/ 659248 w 706184"/>
                  <a:gd name="connsiteY119" fmla="*/ 670863 h 706302"/>
                  <a:gd name="connsiteX120" fmla="*/ 564900 w 706184"/>
                  <a:gd name="connsiteY120" fmla="*/ 623808 h 706302"/>
                  <a:gd name="connsiteX121" fmla="*/ 564900 w 706184"/>
                  <a:gd name="connsiteY121" fmla="*/ 600221 h 706302"/>
                  <a:gd name="connsiteX122" fmla="*/ 635542 w 706184"/>
                  <a:gd name="connsiteY122" fmla="*/ 600221 h 706302"/>
                  <a:gd name="connsiteX123" fmla="*/ 635542 w 706184"/>
                  <a:gd name="connsiteY123" fmla="*/ 623808 h 706302"/>
                  <a:gd name="connsiteX124" fmla="*/ 564900 w 706184"/>
                  <a:gd name="connsiteY124" fmla="*/ 623808 h 706302"/>
                  <a:gd name="connsiteX125" fmla="*/ 623808 w 706184"/>
                  <a:gd name="connsiteY125" fmla="*/ 576753 h 706302"/>
                  <a:gd name="connsiteX126" fmla="*/ 576753 w 706184"/>
                  <a:gd name="connsiteY126" fmla="*/ 576753 h 706302"/>
                  <a:gd name="connsiteX127" fmla="*/ 576753 w 706184"/>
                  <a:gd name="connsiteY127" fmla="*/ 482524 h 706302"/>
                  <a:gd name="connsiteX128" fmla="*/ 623808 w 706184"/>
                  <a:gd name="connsiteY128" fmla="*/ 482524 h 706302"/>
                  <a:gd name="connsiteX129" fmla="*/ 623808 w 706184"/>
                  <a:gd name="connsiteY129" fmla="*/ 576753 h 706302"/>
                  <a:gd name="connsiteX130" fmla="*/ 635542 w 706184"/>
                  <a:gd name="connsiteY130" fmla="*/ 459055 h 706302"/>
                  <a:gd name="connsiteX131" fmla="*/ 564900 w 706184"/>
                  <a:gd name="connsiteY131" fmla="*/ 459055 h 706302"/>
                  <a:gd name="connsiteX132" fmla="*/ 564900 w 706184"/>
                  <a:gd name="connsiteY132" fmla="*/ 435469 h 706302"/>
                  <a:gd name="connsiteX133" fmla="*/ 635542 w 706184"/>
                  <a:gd name="connsiteY133" fmla="*/ 435469 h 706302"/>
                  <a:gd name="connsiteX134" fmla="*/ 635542 w 706184"/>
                  <a:gd name="connsiteY134" fmla="*/ 459055 h 706302"/>
                  <a:gd name="connsiteX135" fmla="*/ 659129 w 706184"/>
                  <a:gd name="connsiteY135" fmla="*/ 411882 h 706302"/>
                  <a:gd name="connsiteX136" fmla="*/ 258863 w 706184"/>
                  <a:gd name="connsiteY136" fmla="*/ 411882 h 706302"/>
                  <a:gd name="connsiteX137" fmla="*/ 258863 w 706184"/>
                  <a:gd name="connsiteY137" fmla="*/ 400147 h 706302"/>
                  <a:gd name="connsiteX138" fmla="*/ 659129 w 706184"/>
                  <a:gd name="connsiteY138" fmla="*/ 400147 h 706302"/>
                  <a:gd name="connsiteX139" fmla="*/ 659129 w 706184"/>
                  <a:gd name="connsiteY139" fmla="*/ 411882 h 706302"/>
                  <a:gd name="connsiteX140" fmla="*/ 682716 w 706184"/>
                  <a:gd name="connsiteY140" fmla="*/ 376561 h 706302"/>
                  <a:gd name="connsiteX141" fmla="*/ 235395 w 706184"/>
                  <a:gd name="connsiteY141" fmla="*/ 376561 h 706302"/>
                  <a:gd name="connsiteX142" fmla="*/ 235395 w 706184"/>
                  <a:gd name="connsiteY142" fmla="*/ 349655 h 706302"/>
                  <a:gd name="connsiteX143" fmla="*/ 459055 w 706184"/>
                  <a:gd name="connsiteY143" fmla="*/ 271427 h 706302"/>
                  <a:gd name="connsiteX144" fmla="*/ 682716 w 706184"/>
                  <a:gd name="connsiteY144" fmla="*/ 349655 h 706302"/>
                  <a:gd name="connsiteX145" fmla="*/ 682716 w 706184"/>
                  <a:gd name="connsiteY145" fmla="*/ 376561 h 706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</a:cxnLst>
                <a:rect l="l" t="t" r="r" b="b"/>
                <a:pathLst>
                  <a:path w="706184" h="706302">
                    <a:moveTo>
                      <a:pt x="698362" y="330216"/>
                    </a:moveTo>
                    <a:lnTo>
                      <a:pt x="494376" y="258863"/>
                    </a:lnTo>
                    <a:lnTo>
                      <a:pt x="494376" y="105963"/>
                    </a:lnTo>
                    <a:cubicBezTo>
                      <a:pt x="494376" y="103119"/>
                      <a:pt x="493310" y="100392"/>
                      <a:pt x="491413" y="98259"/>
                    </a:cubicBezTo>
                    <a:lnTo>
                      <a:pt x="409037" y="4030"/>
                    </a:lnTo>
                    <a:cubicBezTo>
                      <a:pt x="406785" y="1422"/>
                      <a:pt x="403585" y="0"/>
                      <a:pt x="400148" y="0"/>
                    </a:cubicBezTo>
                    <a:lnTo>
                      <a:pt x="11734" y="0"/>
                    </a:lnTo>
                    <a:cubicBezTo>
                      <a:pt x="5215" y="0"/>
                      <a:pt x="0" y="5215"/>
                      <a:pt x="0" y="11734"/>
                    </a:cubicBezTo>
                    <a:lnTo>
                      <a:pt x="0" y="635661"/>
                    </a:lnTo>
                    <a:cubicBezTo>
                      <a:pt x="0" y="642180"/>
                      <a:pt x="5215" y="647395"/>
                      <a:pt x="11734" y="647395"/>
                    </a:cubicBezTo>
                    <a:lnTo>
                      <a:pt x="235395" y="647395"/>
                    </a:lnTo>
                    <a:lnTo>
                      <a:pt x="235395" y="670982"/>
                    </a:lnTo>
                    <a:cubicBezTo>
                      <a:pt x="235395" y="690539"/>
                      <a:pt x="251159" y="706303"/>
                      <a:pt x="270716" y="706303"/>
                    </a:cubicBezTo>
                    <a:lnTo>
                      <a:pt x="647395" y="706303"/>
                    </a:lnTo>
                    <a:cubicBezTo>
                      <a:pt x="666952" y="706303"/>
                      <a:pt x="682716" y="690539"/>
                      <a:pt x="682716" y="670982"/>
                    </a:cubicBezTo>
                    <a:lnTo>
                      <a:pt x="682716" y="635661"/>
                    </a:lnTo>
                    <a:cubicBezTo>
                      <a:pt x="682716" y="629142"/>
                      <a:pt x="677501" y="623927"/>
                      <a:pt x="670982" y="623927"/>
                    </a:cubicBezTo>
                    <a:lnTo>
                      <a:pt x="659248" y="623927"/>
                    </a:lnTo>
                    <a:lnTo>
                      <a:pt x="659248" y="588606"/>
                    </a:lnTo>
                    <a:cubicBezTo>
                      <a:pt x="659248" y="582086"/>
                      <a:pt x="654032" y="576871"/>
                      <a:pt x="647513" y="576871"/>
                    </a:cubicBezTo>
                    <a:lnTo>
                      <a:pt x="647513" y="482642"/>
                    </a:lnTo>
                    <a:cubicBezTo>
                      <a:pt x="654032" y="482642"/>
                      <a:pt x="659248" y="477427"/>
                      <a:pt x="659248" y="470908"/>
                    </a:cubicBezTo>
                    <a:lnTo>
                      <a:pt x="659248" y="435587"/>
                    </a:lnTo>
                    <a:lnTo>
                      <a:pt x="670982" y="435587"/>
                    </a:lnTo>
                    <a:cubicBezTo>
                      <a:pt x="677501" y="435587"/>
                      <a:pt x="682716" y="430372"/>
                      <a:pt x="682716" y="423853"/>
                    </a:cubicBezTo>
                    <a:lnTo>
                      <a:pt x="682716" y="400266"/>
                    </a:lnTo>
                    <a:lnTo>
                      <a:pt x="694450" y="400266"/>
                    </a:lnTo>
                    <a:cubicBezTo>
                      <a:pt x="700969" y="400266"/>
                      <a:pt x="706184" y="395051"/>
                      <a:pt x="706184" y="388532"/>
                    </a:cubicBezTo>
                    <a:lnTo>
                      <a:pt x="706184" y="341476"/>
                    </a:lnTo>
                    <a:cubicBezTo>
                      <a:pt x="706184" y="336261"/>
                      <a:pt x="702984" y="331876"/>
                      <a:pt x="698362" y="330216"/>
                    </a:cubicBezTo>
                    <a:close/>
                    <a:moveTo>
                      <a:pt x="411882" y="43025"/>
                    </a:moveTo>
                    <a:lnTo>
                      <a:pt x="456566" y="94111"/>
                    </a:lnTo>
                    <a:lnTo>
                      <a:pt x="411882" y="94111"/>
                    </a:lnTo>
                    <a:lnTo>
                      <a:pt x="411882" y="43025"/>
                    </a:lnTo>
                    <a:close/>
                    <a:moveTo>
                      <a:pt x="23468" y="623808"/>
                    </a:moveTo>
                    <a:lnTo>
                      <a:pt x="23468" y="23468"/>
                    </a:lnTo>
                    <a:lnTo>
                      <a:pt x="388413" y="23468"/>
                    </a:lnTo>
                    <a:lnTo>
                      <a:pt x="388413" y="105845"/>
                    </a:lnTo>
                    <a:cubicBezTo>
                      <a:pt x="388413" y="112364"/>
                      <a:pt x="393628" y="117579"/>
                      <a:pt x="400148" y="117579"/>
                    </a:cubicBezTo>
                    <a:lnTo>
                      <a:pt x="470790" y="117579"/>
                    </a:lnTo>
                    <a:lnTo>
                      <a:pt x="470790" y="250448"/>
                    </a:lnTo>
                    <a:lnTo>
                      <a:pt x="462848" y="247722"/>
                    </a:lnTo>
                    <a:cubicBezTo>
                      <a:pt x="460359" y="246892"/>
                      <a:pt x="457633" y="246892"/>
                      <a:pt x="455026" y="247722"/>
                    </a:cubicBezTo>
                    <a:lnTo>
                      <a:pt x="219631" y="330098"/>
                    </a:lnTo>
                    <a:cubicBezTo>
                      <a:pt x="214890" y="331757"/>
                      <a:pt x="211689" y="336143"/>
                      <a:pt x="211689" y="341239"/>
                    </a:cubicBezTo>
                    <a:lnTo>
                      <a:pt x="211689" y="388295"/>
                    </a:lnTo>
                    <a:cubicBezTo>
                      <a:pt x="211689" y="394814"/>
                      <a:pt x="216904" y="400029"/>
                      <a:pt x="223424" y="400029"/>
                    </a:cubicBezTo>
                    <a:lnTo>
                      <a:pt x="235158" y="400029"/>
                    </a:lnTo>
                    <a:lnTo>
                      <a:pt x="235158" y="423616"/>
                    </a:lnTo>
                    <a:cubicBezTo>
                      <a:pt x="235158" y="430135"/>
                      <a:pt x="240373" y="435350"/>
                      <a:pt x="246892" y="435350"/>
                    </a:cubicBezTo>
                    <a:lnTo>
                      <a:pt x="258626" y="435350"/>
                    </a:lnTo>
                    <a:lnTo>
                      <a:pt x="258626" y="470671"/>
                    </a:lnTo>
                    <a:cubicBezTo>
                      <a:pt x="258626" y="477190"/>
                      <a:pt x="263841" y="482405"/>
                      <a:pt x="270360" y="482405"/>
                    </a:cubicBezTo>
                    <a:lnTo>
                      <a:pt x="270360" y="576634"/>
                    </a:lnTo>
                    <a:cubicBezTo>
                      <a:pt x="263841" y="576634"/>
                      <a:pt x="258626" y="581849"/>
                      <a:pt x="258626" y="588368"/>
                    </a:cubicBezTo>
                    <a:lnTo>
                      <a:pt x="258626" y="623689"/>
                    </a:lnTo>
                    <a:lnTo>
                      <a:pt x="23468" y="623689"/>
                    </a:lnTo>
                    <a:close/>
                    <a:moveTo>
                      <a:pt x="400148" y="435469"/>
                    </a:moveTo>
                    <a:lnTo>
                      <a:pt x="400148" y="470790"/>
                    </a:lnTo>
                    <a:cubicBezTo>
                      <a:pt x="400148" y="477309"/>
                      <a:pt x="405363" y="482524"/>
                      <a:pt x="411882" y="482524"/>
                    </a:cubicBezTo>
                    <a:lnTo>
                      <a:pt x="411882" y="576753"/>
                    </a:lnTo>
                    <a:cubicBezTo>
                      <a:pt x="405363" y="576753"/>
                      <a:pt x="400148" y="581968"/>
                      <a:pt x="400148" y="588487"/>
                    </a:cubicBezTo>
                    <a:lnTo>
                      <a:pt x="400148" y="623808"/>
                    </a:lnTo>
                    <a:lnTo>
                      <a:pt x="376560" y="623808"/>
                    </a:lnTo>
                    <a:lnTo>
                      <a:pt x="376560" y="588487"/>
                    </a:lnTo>
                    <a:cubicBezTo>
                      <a:pt x="376560" y="581968"/>
                      <a:pt x="371345" y="576753"/>
                      <a:pt x="364826" y="576753"/>
                    </a:cubicBezTo>
                    <a:lnTo>
                      <a:pt x="364826" y="482524"/>
                    </a:lnTo>
                    <a:cubicBezTo>
                      <a:pt x="371345" y="482524"/>
                      <a:pt x="376560" y="477309"/>
                      <a:pt x="376560" y="470790"/>
                    </a:cubicBezTo>
                    <a:lnTo>
                      <a:pt x="376560" y="435469"/>
                    </a:lnTo>
                    <a:lnTo>
                      <a:pt x="400148" y="435469"/>
                    </a:lnTo>
                    <a:close/>
                    <a:moveTo>
                      <a:pt x="541432" y="435469"/>
                    </a:moveTo>
                    <a:lnTo>
                      <a:pt x="541432" y="470790"/>
                    </a:lnTo>
                    <a:cubicBezTo>
                      <a:pt x="541432" y="477309"/>
                      <a:pt x="546647" y="482524"/>
                      <a:pt x="553166" y="482524"/>
                    </a:cubicBezTo>
                    <a:lnTo>
                      <a:pt x="553166" y="576753"/>
                    </a:lnTo>
                    <a:cubicBezTo>
                      <a:pt x="546647" y="576753"/>
                      <a:pt x="541432" y="581968"/>
                      <a:pt x="541432" y="588487"/>
                    </a:cubicBezTo>
                    <a:lnTo>
                      <a:pt x="541432" y="623808"/>
                    </a:lnTo>
                    <a:lnTo>
                      <a:pt x="517845" y="623808"/>
                    </a:lnTo>
                    <a:lnTo>
                      <a:pt x="517845" y="588487"/>
                    </a:lnTo>
                    <a:cubicBezTo>
                      <a:pt x="517845" y="581968"/>
                      <a:pt x="512630" y="576753"/>
                      <a:pt x="506111" y="576753"/>
                    </a:cubicBezTo>
                    <a:lnTo>
                      <a:pt x="506111" y="482524"/>
                    </a:lnTo>
                    <a:cubicBezTo>
                      <a:pt x="512630" y="482524"/>
                      <a:pt x="517845" y="477309"/>
                      <a:pt x="517845" y="470790"/>
                    </a:cubicBezTo>
                    <a:lnTo>
                      <a:pt x="517845" y="435469"/>
                    </a:lnTo>
                    <a:lnTo>
                      <a:pt x="541432" y="435469"/>
                    </a:lnTo>
                    <a:close/>
                    <a:moveTo>
                      <a:pt x="435468" y="482524"/>
                    </a:moveTo>
                    <a:lnTo>
                      <a:pt x="482524" y="482524"/>
                    </a:lnTo>
                    <a:lnTo>
                      <a:pt x="482524" y="576753"/>
                    </a:lnTo>
                    <a:lnTo>
                      <a:pt x="435468" y="576753"/>
                    </a:lnTo>
                    <a:lnTo>
                      <a:pt x="435468" y="482524"/>
                    </a:lnTo>
                    <a:close/>
                    <a:moveTo>
                      <a:pt x="423734" y="600221"/>
                    </a:moveTo>
                    <a:lnTo>
                      <a:pt x="494376" y="600221"/>
                    </a:lnTo>
                    <a:lnTo>
                      <a:pt x="494376" y="623808"/>
                    </a:lnTo>
                    <a:lnTo>
                      <a:pt x="423734" y="623808"/>
                    </a:lnTo>
                    <a:lnTo>
                      <a:pt x="423734" y="600221"/>
                    </a:lnTo>
                    <a:close/>
                    <a:moveTo>
                      <a:pt x="494376" y="459055"/>
                    </a:moveTo>
                    <a:lnTo>
                      <a:pt x="423734" y="459055"/>
                    </a:lnTo>
                    <a:lnTo>
                      <a:pt x="423734" y="435469"/>
                    </a:lnTo>
                    <a:lnTo>
                      <a:pt x="494376" y="435469"/>
                    </a:lnTo>
                    <a:lnTo>
                      <a:pt x="494376" y="459055"/>
                    </a:lnTo>
                    <a:close/>
                    <a:moveTo>
                      <a:pt x="294184" y="482524"/>
                    </a:moveTo>
                    <a:lnTo>
                      <a:pt x="341240" y="482524"/>
                    </a:lnTo>
                    <a:lnTo>
                      <a:pt x="341240" y="576753"/>
                    </a:lnTo>
                    <a:lnTo>
                      <a:pt x="294184" y="576753"/>
                    </a:lnTo>
                    <a:lnTo>
                      <a:pt x="294184" y="482524"/>
                    </a:lnTo>
                    <a:close/>
                    <a:moveTo>
                      <a:pt x="282450" y="600221"/>
                    </a:moveTo>
                    <a:lnTo>
                      <a:pt x="353092" y="600221"/>
                    </a:lnTo>
                    <a:lnTo>
                      <a:pt x="353092" y="623808"/>
                    </a:lnTo>
                    <a:lnTo>
                      <a:pt x="282450" y="623808"/>
                    </a:lnTo>
                    <a:lnTo>
                      <a:pt x="282450" y="600221"/>
                    </a:lnTo>
                    <a:close/>
                    <a:moveTo>
                      <a:pt x="353092" y="459055"/>
                    </a:moveTo>
                    <a:lnTo>
                      <a:pt x="282450" y="459055"/>
                    </a:lnTo>
                    <a:lnTo>
                      <a:pt x="282450" y="435469"/>
                    </a:lnTo>
                    <a:lnTo>
                      <a:pt x="353092" y="435469"/>
                    </a:lnTo>
                    <a:lnTo>
                      <a:pt x="353092" y="459055"/>
                    </a:lnTo>
                    <a:close/>
                    <a:moveTo>
                      <a:pt x="659129" y="670863"/>
                    </a:moveTo>
                    <a:cubicBezTo>
                      <a:pt x="659129" y="677382"/>
                      <a:pt x="653914" y="682597"/>
                      <a:pt x="647395" y="682597"/>
                    </a:cubicBezTo>
                    <a:lnTo>
                      <a:pt x="270716" y="682597"/>
                    </a:lnTo>
                    <a:cubicBezTo>
                      <a:pt x="264197" y="682597"/>
                      <a:pt x="258982" y="677382"/>
                      <a:pt x="258982" y="670863"/>
                    </a:cubicBezTo>
                    <a:lnTo>
                      <a:pt x="258982" y="647276"/>
                    </a:lnTo>
                    <a:lnTo>
                      <a:pt x="659248" y="647276"/>
                    </a:lnTo>
                    <a:lnTo>
                      <a:pt x="659248" y="670863"/>
                    </a:lnTo>
                    <a:close/>
                    <a:moveTo>
                      <a:pt x="564900" y="623808"/>
                    </a:moveTo>
                    <a:lnTo>
                      <a:pt x="564900" y="600221"/>
                    </a:lnTo>
                    <a:lnTo>
                      <a:pt x="635542" y="600221"/>
                    </a:lnTo>
                    <a:lnTo>
                      <a:pt x="635542" y="623808"/>
                    </a:lnTo>
                    <a:lnTo>
                      <a:pt x="564900" y="623808"/>
                    </a:lnTo>
                    <a:close/>
                    <a:moveTo>
                      <a:pt x="623808" y="576753"/>
                    </a:moveTo>
                    <a:lnTo>
                      <a:pt x="576753" y="576753"/>
                    </a:lnTo>
                    <a:lnTo>
                      <a:pt x="576753" y="482524"/>
                    </a:lnTo>
                    <a:lnTo>
                      <a:pt x="623808" y="482524"/>
                    </a:lnTo>
                    <a:lnTo>
                      <a:pt x="623808" y="576753"/>
                    </a:lnTo>
                    <a:close/>
                    <a:moveTo>
                      <a:pt x="635542" y="459055"/>
                    </a:moveTo>
                    <a:lnTo>
                      <a:pt x="564900" y="459055"/>
                    </a:lnTo>
                    <a:lnTo>
                      <a:pt x="564900" y="435469"/>
                    </a:lnTo>
                    <a:lnTo>
                      <a:pt x="635542" y="435469"/>
                    </a:lnTo>
                    <a:lnTo>
                      <a:pt x="635542" y="459055"/>
                    </a:lnTo>
                    <a:close/>
                    <a:moveTo>
                      <a:pt x="659129" y="411882"/>
                    </a:moveTo>
                    <a:lnTo>
                      <a:pt x="258863" y="411882"/>
                    </a:lnTo>
                    <a:lnTo>
                      <a:pt x="258863" y="400147"/>
                    </a:lnTo>
                    <a:lnTo>
                      <a:pt x="659129" y="400147"/>
                    </a:lnTo>
                    <a:lnTo>
                      <a:pt x="659129" y="411882"/>
                    </a:lnTo>
                    <a:close/>
                    <a:moveTo>
                      <a:pt x="682716" y="376561"/>
                    </a:moveTo>
                    <a:lnTo>
                      <a:pt x="235395" y="376561"/>
                    </a:lnTo>
                    <a:lnTo>
                      <a:pt x="235395" y="349655"/>
                    </a:lnTo>
                    <a:lnTo>
                      <a:pt x="459055" y="271427"/>
                    </a:lnTo>
                    <a:lnTo>
                      <a:pt x="682716" y="349655"/>
                    </a:lnTo>
                    <a:lnTo>
                      <a:pt x="682716" y="376561"/>
                    </a:lnTo>
                    <a:close/>
                  </a:path>
                </a:pathLst>
              </a:custGeom>
              <a:solidFill>
                <a:srgbClr val="000000"/>
              </a:solidFill>
              <a:ln w="1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6" name="Freeform: Shape 81">
                <a:extLst>
                  <a:ext uri="{FF2B5EF4-FFF2-40B4-BE49-F238E27FC236}">
                    <a16:creationId xmlns:a16="http://schemas.microsoft.com/office/drawing/2014/main" id="{C43289CD-EBCC-80B9-D22D-300FAF405643}"/>
                  </a:ext>
                </a:extLst>
              </p:cNvPr>
              <p:cNvSpPr/>
              <p:nvPr/>
            </p:nvSpPr>
            <p:spPr>
              <a:xfrm>
                <a:off x="4580212" y="6239632"/>
                <a:ext cx="70642" cy="70642"/>
              </a:xfrm>
              <a:custGeom>
                <a:avLst/>
                <a:gdLst>
                  <a:gd name="connsiteX0" fmla="*/ 0 w 70642"/>
                  <a:gd name="connsiteY0" fmla="*/ 35321 h 70642"/>
                  <a:gd name="connsiteX1" fmla="*/ 35321 w 70642"/>
                  <a:gd name="connsiteY1" fmla="*/ 70642 h 70642"/>
                  <a:gd name="connsiteX2" fmla="*/ 70642 w 70642"/>
                  <a:gd name="connsiteY2" fmla="*/ 35321 h 70642"/>
                  <a:gd name="connsiteX3" fmla="*/ 35321 w 70642"/>
                  <a:gd name="connsiteY3" fmla="*/ 0 h 70642"/>
                  <a:gd name="connsiteX4" fmla="*/ 0 w 70642"/>
                  <a:gd name="connsiteY4" fmla="*/ 35321 h 70642"/>
                  <a:gd name="connsiteX5" fmla="*/ 47055 w 70642"/>
                  <a:gd name="connsiteY5" fmla="*/ 35321 h 70642"/>
                  <a:gd name="connsiteX6" fmla="*/ 35321 w 70642"/>
                  <a:gd name="connsiteY6" fmla="*/ 47055 h 70642"/>
                  <a:gd name="connsiteX7" fmla="*/ 23587 w 70642"/>
                  <a:gd name="connsiteY7" fmla="*/ 35321 h 70642"/>
                  <a:gd name="connsiteX8" fmla="*/ 35321 w 70642"/>
                  <a:gd name="connsiteY8" fmla="*/ 23587 h 70642"/>
                  <a:gd name="connsiteX9" fmla="*/ 47055 w 70642"/>
                  <a:gd name="connsiteY9" fmla="*/ 35321 h 70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0642" h="70642">
                    <a:moveTo>
                      <a:pt x="0" y="35321"/>
                    </a:moveTo>
                    <a:cubicBezTo>
                      <a:pt x="0" y="54878"/>
                      <a:pt x="15764" y="70642"/>
                      <a:pt x="35321" y="70642"/>
                    </a:cubicBezTo>
                    <a:cubicBezTo>
                      <a:pt x="54878" y="70642"/>
                      <a:pt x="70642" y="54878"/>
                      <a:pt x="70642" y="35321"/>
                    </a:cubicBezTo>
                    <a:cubicBezTo>
                      <a:pt x="70642" y="15764"/>
                      <a:pt x="54878" y="0"/>
                      <a:pt x="35321" y="0"/>
                    </a:cubicBezTo>
                    <a:cubicBezTo>
                      <a:pt x="15764" y="0"/>
                      <a:pt x="0" y="15883"/>
                      <a:pt x="0" y="35321"/>
                    </a:cubicBezTo>
                    <a:close/>
                    <a:moveTo>
                      <a:pt x="47055" y="35321"/>
                    </a:moveTo>
                    <a:cubicBezTo>
                      <a:pt x="47055" y="41840"/>
                      <a:pt x="41840" y="47055"/>
                      <a:pt x="35321" y="47055"/>
                    </a:cubicBezTo>
                    <a:cubicBezTo>
                      <a:pt x="28802" y="47055"/>
                      <a:pt x="23587" y="41840"/>
                      <a:pt x="23587" y="35321"/>
                    </a:cubicBezTo>
                    <a:cubicBezTo>
                      <a:pt x="23587" y="28802"/>
                      <a:pt x="28802" y="23587"/>
                      <a:pt x="35321" y="23587"/>
                    </a:cubicBezTo>
                    <a:cubicBezTo>
                      <a:pt x="41721" y="23587"/>
                      <a:pt x="47055" y="28802"/>
                      <a:pt x="47055" y="35321"/>
                    </a:cubicBezTo>
                    <a:close/>
                  </a:path>
                </a:pathLst>
              </a:custGeom>
              <a:solidFill>
                <a:srgbClr val="000000"/>
              </a:solidFill>
              <a:ln w="1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7" name="Freeform: Shape 82">
                <a:extLst>
                  <a:ext uri="{FF2B5EF4-FFF2-40B4-BE49-F238E27FC236}">
                    <a16:creationId xmlns:a16="http://schemas.microsoft.com/office/drawing/2014/main" id="{3B8749C5-B7DC-54C4-1FA4-4A346981B12E}"/>
                  </a:ext>
                </a:extLst>
              </p:cNvPr>
              <p:cNvSpPr/>
              <p:nvPr/>
            </p:nvSpPr>
            <p:spPr>
              <a:xfrm>
                <a:off x="4215267" y="6004238"/>
                <a:ext cx="211926" cy="211926"/>
              </a:xfrm>
              <a:custGeom>
                <a:avLst/>
                <a:gdLst>
                  <a:gd name="connsiteX0" fmla="*/ 105963 w 211926"/>
                  <a:gd name="connsiteY0" fmla="*/ 211926 h 211926"/>
                  <a:gd name="connsiteX1" fmla="*/ 211926 w 211926"/>
                  <a:gd name="connsiteY1" fmla="*/ 105963 h 211926"/>
                  <a:gd name="connsiteX2" fmla="*/ 105963 w 211926"/>
                  <a:gd name="connsiteY2" fmla="*/ 0 h 211926"/>
                  <a:gd name="connsiteX3" fmla="*/ 0 w 211926"/>
                  <a:gd name="connsiteY3" fmla="*/ 105963 h 211926"/>
                  <a:gd name="connsiteX4" fmla="*/ 105963 w 211926"/>
                  <a:gd name="connsiteY4" fmla="*/ 211926 h 211926"/>
                  <a:gd name="connsiteX5" fmla="*/ 49070 w 211926"/>
                  <a:gd name="connsiteY5" fmla="*/ 165345 h 211926"/>
                  <a:gd name="connsiteX6" fmla="*/ 82495 w 211926"/>
                  <a:gd name="connsiteY6" fmla="*/ 141284 h 211926"/>
                  <a:gd name="connsiteX7" fmla="*/ 129550 w 211926"/>
                  <a:gd name="connsiteY7" fmla="*/ 141284 h 211926"/>
                  <a:gd name="connsiteX8" fmla="*/ 162975 w 211926"/>
                  <a:gd name="connsiteY8" fmla="*/ 165345 h 211926"/>
                  <a:gd name="connsiteX9" fmla="*/ 49070 w 211926"/>
                  <a:gd name="connsiteY9" fmla="*/ 165345 h 211926"/>
                  <a:gd name="connsiteX10" fmla="*/ 82376 w 211926"/>
                  <a:gd name="connsiteY10" fmla="*/ 94111 h 211926"/>
                  <a:gd name="connsiteX11" fmla="*/ 105963 w 211926"/>
                  <a:gd name="connsiteY11" fmla="*/ 70524 h 211926"/>
                  <a:gd name="connsiteX12" fmla="*/ 129550 w 211926"/>
                  <a:gd name="connsiteY12" fmla="*/ 94111 h 211926"/>
                  <a:gd name="connsiteX13" fmla="*/ 105963 w 211926"/>
                  <a:gd name="connsiteY13" fmla="*/ 117697 h 211926"/>
                  <a:gd name="connsiteX14" fmla="*/ 82376 w 211926"/>
                  <a:gd name="connsiteY14" fmla="*/ 94111 h 211926"/>
                  <a:gd name="connsiteX15" fmla="*/ 105963 w 211926"/>
                  <a:gd name="connsiteY15" fmla="*/ 23587 h 211926"/>
                  <a:gd name="connsiteX16" fmla="*/ 176605 w 211926"/>
                  <a:gd name="connsiteY16" fmla="*/ 63531 h 211926"/>
                  <a:gd name="connsiteX17" fmla="*/ 178739 w 211926"/>
                  <a:gd name="connsiteY17" fmla="*/ 144603 h 211926"/>
                  <a:gd name="connsiteX18" fmla="*/ 145314 w 211926"/>
                  <a:gd name="connsiteY18" fmla="*/ 120068 h 211926"/>
                  <a:gd name="connsiteX19" fmla="*/ 137017 w 211926"/>
                  <a:gd name="connsiteY19" fmla="*/ 58671 h 211926"/>
                  <a:gd name="connsiteX20" fmla="*/ 75028 w 211926"/>
                  <a:gd name="connsiteY20" fmla="*/ 58671 h 211926"/>
                  <a:gd name="connsiteX21" fmla="*/ 66731 w 211926"/>
                  <a:gd name="connsiteY21" fmla="*/ 120068 h 211926"/>
                  <a:gd name="connsiteX22" fmla="*/ 33306 w 211926"/>
                  <a:gd name="connsiteY22" fmla="*/ 144603 h 211926"/>
                  <a:gd name="connsiteX23" fmla="*/ 35321 w 211926"/>
                  <a:gd name="connsiteY23" fmla="*/ 63531 h 211926"/>
                  <a:gd name="connsiteX24" fmla="*/ 105963 w 211926"/>
                  <a:gd name="connsiteY24" fmla="*/ 23587 h 211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1926" h="211926">
                    <a:moveTo>
                      <a:pt x="105963" y="211926"/>
                    </a:moveTo>
                    <a:cubicBezTo>
                      <a:pt x="164516" y="211926"/>
                      <a:pt x="211926" y="164516"/>
                      <a:pt x="211926" y="105963"/>
                    </a:cubicBezTo>
                    <a:cubicBezTo>
                      <a:pt x="211926" y="47411"/>
                      <a:pt x="164516" y="0"/>
                      <a:pt x="105963" y="0"/>
                    </a:cubicBezTo>
                    <a:cubicBezTo>
                      <a:pt x="47411" y="0"/>
                      <a:pt x="0" y="47411"/>
                      <a:pt x="0" y="105963"/>
                    </a:cubicBezTo>
                    <a:cubicBezTo>
                      <a:pt x="0" y="164397"/>
                      <a:pt x="47411" y="211808"/>
                      <a:pt x="105963" y="211926"/>
                    </a:cubicBezTo>
                    <a:close/>
                    <a:moveTo>
                      <a:pt x="49070" y="165345"/>
                    </a:moveTo>
                    <a:cubicBezTo>
                      <a:pt x="53811" y="150885"/>
                      <a:pt x="67324" y="141166"/>
                      <a:pt x="82495" y="141284"/>
                    </a:cubicBezTo>
                    <a:lnTo>
                      <a:pt x="129550" y="141284"/>
                    </a:lnTo>
                    <a:cubicBezTo>
                      <a:pt x="144722" y="141284"/>
                      <a:pt x="158234" y="151004"/>
                      <a:pt x="162975" y="165345"/>
                    </a:cubicBezTo>
                    <a:cubicBezTo>
                      <a:pt x="131091" y="196044"/>
                      <a:pt x="80836" y="196044"/>
                      <a:pt x="49070" y="165345"/>
                    </a:cubicBezTo>
                    <a:close/>
                    <a:moveTo>
                      <a:pt x="82376" y="94111"/>
                    </a:moveTo>
                    <a:cubicBezTo>
                      <a:pt x="82376" y="81073"/>
                      <a:pt x="92925" y="70524"/>
                      <a:pt x="105963" y="70524"/>
                    </a:cubicBezTo>
                    <a:cubicBezTo>
                      <a:pt x="119001" y="70524"/>
                      <a:pt x="129550" y="81073"/>
                      <a:pt x="129550" y="94111"/>
                    </a:cubicBezTo>
                    <a:cubicBezTo>
                      <a:pt x="129550" y="107149"/>
                      <a:pt x="119001" y="117697"/>
                      <a:pt x="105963" y="117697"/>
                    </a:cubicBezTo>
                    <a:cubicBezTo>
                      <a:pt x="92925" y="117697"/>
                      <a:pt x="82376" y="107149"/>
                      <a:pt x="82376" y="94111"/>
                    </a:cubicBezTo>
                    <a:close/>
                    <a:moveTo>
                      <a:pt x="105963" y="23587"/>
                    </a:moveTo>
                    <a:cubicBezTo>
                      <a:pt x="134884" y="23587"/>
                      <a:pt x="161671" y="38758"/>
                      <a:pt x="176605" y="63531"/>
                    </a:cubicBezTo>
                    <a:cubicBezTo>
                      <a:pt x="191540" y="88303"/>
                      <a:pt x="192251" y="119120"/>
                      <a:pt x="178739" y="144603"/>
                    </a:cubicBezTo>
                    <a:cubicBezTo>
                      <a:pt x="170916" y="132632"/>
                      <a:pt x="159063" y="123861"/>
                      <a:pt x="145314" y="120068"/>
                    </a:cubicBezTo>
                    <a:cubicBezTo>
                      <a:pt x="158352" y="100392"/>
                      <a:pt x="154796" y="74198"/>
                      <a:pt x="137017" y="58671"/>
                    </a:cubicBezTo>
                    <a:cubicBezTo>
                      <a:pt x="119238" y="43144"/>
                      <a:pt x="92807" y="43144"/>
                      <a:pt x="75028" y="58671"/>
                    </a:cubicBezTo>
                    <a:cubicBezTo>
                      <a:pt x="57249" y="74198"/>
                      <a:pt x="53693" y="100392"/>
                      <a:pt x="66731" y="120068"/>
                    </a:cubicBezTo>
                    <a:cubicBezTo>
                      <a:pt x="52982" y="123861"/>
                      <a:pt x="41011" y="132632"/>
                      <a:pt x="33306" y="144603"/>
                    </a:cubicBezTo>
                    <a:cubicBezTo>
                      <a:pt x="19676" y="119120"/>
                      <a:pt x="20505" y="88303"/>
                      <a:pt x="35321" y="63531"/>
                    </a:cubicBezTo>
                    <a:cubicBezTo>
                      <a:pt x="50137" y="38640"/>
                      <a:pt x="77043" y="23468"/>
                      <a:pt x="105963" y="23587"/>
                    </a:cubicBezTo>
                    <a:close/>
                  </a:path>
                </a:pathLst>
              </a:custGeom>
              <a:solidFill>
                <a:srgbClr val="000000"/>
              </a:solidFill>
              <a:ln w="1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8" name="Freeform: Shape 83">
                <a:extLst>
                  <a:ext uri="{FF2B5EF4-FFF2-40B4-BE49-F238E27FC236}">
                    <a16:creationId xmlns:a16="http://schemas.microsoft.com/office/drawing/2014/main" id="{5BB5AA2C-ABC4-B561-EE06-21FAE33EA952}"/>
                  </a:ext>
                </a:extLst>
              </p:cNvPr>
              <p:cNvSpPr/>
              <p:nvPr/>
            </p:nvSpPr>
            <p:spPr>
              <a:xfrm>
                <a:off x="4509570" y="6086614"/>
                <a:ext cx="23586" cy="23586"/>
              </a:xfrm>
              <a:custGeom>
                <a:avLst/>
                <a:gdLst>
                  <a:gd name="connsiteX0" fmla="*/ 0 w 23586"/>
                  <a:gd name="connsiteY0" fmla="*/ 0 h 23586"/>
                  <a:gd name="connsiteX1" fmla="*/ 23587 w 23586"/>
                  <a:gd name="connsiteY1" fmla="*/ 0 h 23586"/>
                  <a:gd name="connsiteX2" fmla="*/ 23587 w 23586"/>
                  <a:gd name="connsiteY2" fmla="*/ 23587 h 23586"/>
                  <a:gd name="connsiteX3" fmla="*/ 0 w 23586"/>
                  <a:gd name="connsiteY3" fmla="*/ 23587 h 23586"/>
                  <a:gd name="connsiteX4" fmla="*/ 0 w 23586"/>
                  <a:gd name="connsiteY4" fmla="*/ 0 h 23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86" h="23586">
                    <a:moveTo>
                      <a:pt x="0" y="0"/>
                    </a:moveTo>
                    <a:lnTo>
                      <a:pt x="23587" y="0"/>
                    </a:lnTo>
                    <a:lnTo>
                      <a:pt x="23587" y="23587"/>
                    </a:lnTo>
                    <a:lnTo>
                      <a:pt x="0" y="2358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9" name="Freeform: Shape 84">
                <a:extLst>
                  <a:ext uri="{FF2B5EF4-FFF2-40B4-BE49-F238E27FC236}">
                    <a16:creationId xmlns:a16="http://schemas.microsoft.com/office/drawing/2014/main" id="{DD392B5A-2404-A517-C512-E0A90CAB4F93}"/>
                  </a:ext>
                </a:extLst>
              </p:cNvPr>
              <p:cNvSpPr/>
              <p:nvPr/>
            </p:nvSpPr>
            <p:spPr>
              <a:xfrm>
                <a:off x="4556626" y="6086614"/>
                <a:ext cx="47055" cy="23586"/>
              </a:xfrm>
              <a:custGeom>
                <a:avLst/>
                <a:gdLst>
                  <a:gd name="connsiteX0" fmla="*/ 0 w 47055"/>
                  <a:gd name="connsiteY0" fmla="*/ 0 h 23586"/>
                  <a:gd name="connsiteX1" fmla="*/ 47055 w 47055"/>
                  <a:gd name="connsiteY1" fmla="*/ 0 h 23586"/>
                  <a:gd name="connsiteX2" fmla="*/ 47055 w 47055"/>
                  <a:gd name="connsiteY2" fmla="*/ 23587 h 23586"/>
                  <a:gd name="connsiteX3" fmla="*/ 0 w 47055"/>
                  <a:gd name="connsiteY3" fmla="*/ 23587 h 23586"/>
                  <a:gd name="connsiteX4" fmla="*/ 0 w 47055"/>
                  <a:gd name="connsiteY4" fmla="*/ 0 h 23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055" h="23586">
                    <a:moveTo>
                      <a:pt x="0" y="0"/>
                    </a:moveTo>
                    <a:lnTo>
                      <a:pt x="47055" y="0"/>
                    </a:lnTo>
                    <a:lnTo>
                      <a:pt x="47055" y="23587"/>
                    </a:lnTo>
                    <a:lnTo>
                      <a:pt x="0" y="2358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0" name="Freeform: Shape 85">
                <a:extLst>
                  <a:ext uri="{FF2B5EF4-FFF2-40B4-BE49-F238E27FC236}">
                    <a16:creationId xmlns:a16="http://schemas.microsoft.com/office/drawing/2014/main" id="{9766BBEE-F8F4-6357-0D98-A8279B56165C}"/>
                  </a:ext>
                </a:extLst>
              </p:cNvPr>
              <p:cNvSpPr/>
              <p:nvPr/>
            </p:nvSpPr>
            <p:spPr>
              <a:xfrm>
                <a:off x="4509570" y="6133669"/>
                <a:ext cx="94228" cy="23586"/>
              </a:xfrm>
              <a:custGeom>
                <a:avLst/>
                <a:gdLst>
                  <a:gd name="connsiteX0" fmla="*/ 0 w 94228"/>
                  <a:gd name="connsiteY0" fmla="*/ 0 h 23586"/>
                  <a:gd name="connsiteX1" fmla="*/ 94229 w 94228"/>
                  <a:gd name="connsiteY1" fmla="*/ 0 h 23586"/>
                  <a:gd name="connsiteX2" fmla="*/ 94229 w 94228"/>
                  <a:gd name="connsiteY2" fmla="*/ 23587 h 23586"/>
                  <a:gd name="connsiteX3" fmla="*/ 0 w 94228"/>
                  <a:gd name="connsiteY3" fmla="*/ 23587 h 23586"/>
                  <a:gd name="connsiteX4" fmla="*/ 0 w 94228"/>
                  <a:gd name="connsiteY4" fmla="*/ 0 h 23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4228" h="23586">
                    <a:moveTo>
                      <a:pt x="0" y="0"/>
                    </a:moveTo>
                    <a:lnTo>
                      <a:pt x="94229" y="0"/>
                    </a:lnTo>
                    <a:lnTo>
                      <a:pt x="94229" y="23587"/>
                    </a:lnTo>
                    <a:lnTo>
                      <a:pt x="0" y="2358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1" name="Freeform: Shape 86">
                <a:extLst>
                  <a:ext uri="{FF2B5EF4-FFF2-40B4-BE49-F238E27FC236}">
                    <a16:creationId xmlns:a16="http://schemas.microsoft.com/office/drawing/2014/main" id="{19CA26D9-F9CA-4B1C-D65F-CCB9748F8CBE}"/>
                  </a:ext>
                </a:extLst>
              </p:cNvPr>
              <p:cNvSpPr/>
              <p:nvPr/>
            </p:nvSpPr>
            <p:spPr>
              <a:xfrm>
                <a:off x="4203533" y="6239632"/>
                <a:ext cx="35321" cy="23586"/>
              </a:xfrm>
              <a:custGeom>
                <a:avLst/>
                <a:gdLst>
                  <a:gd name="connsiteX0" fmla="*/ 0 w 35321"/>
                  <a:gd name="connsiteY0" fmla="*/ 0 h 23586"/>
                  <a:gd name="connsiteX1" fmla="*/ 35321 w 35321"/>
                  <a:gd name="connsiteY1" fmla="*/ 0 h 23586"/>
                  <a:gd name="connsiteX2" fmla="*/ 35321 w 35321"/>
                  <a:gd name="connsiteY2" fmla="*/ 23587 h 23586"/>
                  <a:gd name="connsiteX3" fmla="*/ 0 w 35321"/>
                  <a:gd name="connsiteY3" fmla="*/ 23587 h 23586"/>
                  <a:gd name="connsiteX4" fmla="*/ 0 w 35321"/>
                  <a:gd name="connsiteY4" fmla="*/ 0 h 23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321" h="23586">
                    <a:moveTo>
                      <a:pt x="0" y="0"/>
                    </a:moveTo>
                    <a:lnTo>
                      <a:pt x="35321" y="0"/>
                    </a:lnTo>
                    <a:lnTo>
                      <a:pt x="35321" y="23587"/>
                    </a:lnTo>
                    <a:lnTo>
                      <a:pt x="0" y="2358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2" name="Freeform: Shape 87">
                <a:extLst>
                  <a:ext uri="{FF2B5EF4-FFF2-40B4-BE49-F238E27FC236}">
                    <a16:creationId xmlns:a16="http://schemas.microsoft.com/office/drawing/2014/main" id="{BF1426E3-DB85-E047-FB93-98091D48053D}"/>
                  </a:ext>
                </a:extLst>
              </p:cNvPr>
              <p:cNvSpPr/>
              <p:nvPr/>
            </p:nvSpPr>
            <p:spPr>
              <a:xfrm>
                <a:off x="4262323" y="6239632"/>
                <a:ext cx="82376" cy="23586"/>
              </a:xfrm>
              <a:custGeom>
                <a:avLst/>
                <a:gdLst>
                  <a:gd name="connsiteX0" fmla="*/ 0 w 82376"/>
                  <a:gd name="connsiteY0" fmla="*/ 0 h 23586"/>
                  <a:gd name="connsiteX1" fmla="*/ 82376 w 82376"/>
                  <a:gd name="connsiteY1" fmla="*/ 0 h 23586"/>
                  <a:gd name="connsiteX2" fmla="*/ 82376 w 82376"/>
                  <a:gd name="connsiteY2" fmla="*/ 23587 h 23586"/>
                  <a:gd name="connsiteX3" fmla="*/ 0 w 82376"/>
                  <a:gd name="connsiteY3" fmla="*/ 23587 h 23586"/>
                  <a:gd name="connsiteX4" fmla="*/ 0 w 82376"/>
                  <a:gd name="connsiteY4" fmla="*/ 0 h 23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376" h="23586">
                    <a:moveTo>
                      <a:pt x="0" y="0"/>
                    </a:moveTo>
                    <a:lnTo>
                      <a:pt x="82376" y="0"/>
                    </a:lnTo>
                    <a:lnTo>
                      <a:pt x="82376" y="23587"/>
                    </a:lnTo>
                    <a:lnTo>
                      <a:pt x="0" y="2358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3" name="Freeform: Shape 88">
                <a:extLst>
                  <a:ext uri="{FF2B5EF4-FFF2-40B4-BE49-F238E27FC236}">
                    <a16:creationId xmlns:a16="http://schemas.microsoft.com/office/drawing/2014/main" id="{DA11ED88-6CB0-C036-FFA2-1484B895148B}"/>
                  </a:ext>
                </a:extLst>
              </p:cNvPr>
              <p:cNvSpPr/>
              <p:nvPr/>
            </p:nvSpPr>
            <p:spPr>
              <a:xfrm>
                <a:off x="4203533" y="6286688"/>
                <a:ext cx="141284" cy="23586"/>
              </a:xfrm>
              <a:custGeom>
                <a:avLst/>
                <a:gdLst>
                  <a:gd name="connsiteX0" fmla="*/ 0 w 141284"/>
                  <a:gd name="connsiteY0" fmla="*/ 0 h 23586"/>
                  <a:gd name="connsiteX1" fmla="*/ 141284 w 141284"/>
                  <a:gd name="connsiteY1" fmla="*/ 0 h 23586"/>
                  <a:gd name="connsiteX2" fmla="*/ 141284 w 141284"/>
                  <a:gd name="connsiteY2" fmla="*/ 23587 h 23586"/>
                  <a:gd name="connsiteX3" fmla="*/ 0 w 141284"/>
                  <a:gd name="connsiteY3" fmla="*/ 23587 h 23586"/>
                  <a:gd name="connsiteX4" fmla="*/ 0 w 141284"/>
                  <a:gd name="connsiteY4" fmla="*/ 0 h 23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284" h="23586">
                    <a:moveTo>
                      <a:pt x="0" y="0"/>
                    </a:moveTo>
                    <a:lnTo>
                      <a:pt x="141284" y="0"/>
                    </a:lnTo>
                    <a:lnTo>
                      <a:pt x="141284" y="23587"/>
                    </a:lnTo>
                    <a:lnTo>
                      <a:pt x="0" y="2358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4" name="Freeform: Shape 89">
                <a:extLst>
                  <a:ext uri="{FF2B5EF4-FFF2-40B4-BE49-F238E27FC236}">
                    <a16:creationId xmlns:a16="http://schemas.microsoft.com/office/drawing/2014/main" id="{43D0EEC7-573A-C6D6-98F2-0609593EFB36}"/>
                  </a:ext>
                </a:extLst>
              </p:cNvPr>
              <p:cNvSpPr/>
              <p:nvPr/>
            </p:nvSpPr>
            <p:spPr>
              <a:xfrm>
                <a:off x="4203533" y="6333862"/>
                <a:ext cx="141284" cy="23586"/>
              </a:xfrm>
              <a:custGeom>
                <a:avLst/>
                <a:gdLst>
                  <a:gd name="connsiteX0" fmla="*/ 0 w 141284"/>
                  <a:gd name="connsiteY0" fmla="*/ 0 h 23586"/>
                  <a:gd name="connsiteX1" fmla="*/ 141284 w 141284"/>
                  <a:gd name="connsiteY1" fmla="*/ 0 h 23586"/>
                  <a:gd name="connsiteX2" fmla="*/ 141284 w 141284"/>
                  <a:gd name="connsiteY2" fmla="*/ 23587 h 23586"/>
                  <a:gd name="connsiteX3" fmla="*/ 0 w 141284"/>
                  <a:gd name="connsiteY3" fmla="*/ 23587 h 23586"/>
                  <a:gd name="connsiteX4" fmla="*/ 0 w 141284"/>
                  <a:gd name="connsiteY4" fmla="*/ 0 h 23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284" h="23586">
                    <a:moveTo>
                      <a:pt x="0" y="0"/>
                    </a:moveTo>
                    <a:lnTo>
                      <a:pt x="141284" y="0"/>
                    </a:lnTo>
                    <a:lnTo>
                      <a:pt x="141284" y="23587"/>
                    </a:lnTo>
                    <a:lnTo>
                      <a:pt x="0" y="2358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5" name="Freeform: Shape 90">
                <a:extLst>
                  <a:ext uri="{FF2B5EF4-FFF2-40B4-BE49-F238E27FC236}">
                    <a16:creationId xmlns:a16="http://schemas.microsoft.com/office/drawing/2014/main" id="{5EF4BCDF-8777-BD5E-07E0-6D42102C4FC8}"/>
                  </a:ext>
                </a:extLst>
              </p:cNvPr>
              <p:cNvSpPr/>
              <p:nvPr/>
            </p:nvSpPr>
            <p:spPr>
              <a:xfrm>
                <a:off x="4203533" y="6380917"/>
                <a:ext cx="23586" cy="23586"/>
              </a:xfrm>
              <a:custGeom>
                <a:avLst/>
                <a:gdLst>
                  <a:gd name="connsiteX0" fmla="*/ 0 w 23586"/>
                  <a:gd name="connsiteY0" fmla="*/ 0 h 23586"/>
                  <a:gd name="connsiteX1" fmla="*/ 23587 w 23586"/>
                  <a:gd name="connsiteY1" fmla="*/ 0 h 23586"/>
                  <a:gd name="connsiteX2" fmla="*/ 23587 w 23586"/>
                  <a:gd name="connsiteY2" fmla="*/ 23587 h 23586"/>
                  <a:gd name="connsiteX3" fmla="*/ 0 w 23586"/>
                  <a:gd name="connsiteY3" fmla="*/ 23587 h 23586"/>
                  <a:gd name="connsiteX4" fmla="*/ 0 w 23586"/>
                  <a:gd name="connsiteY4" fmla="*/ 0 h 23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86" h="23586">
                    <a:moveTo>
                      <a:pt x="0" y="0"/>
                    </a:moveTo>
                    <a:lnTo>
                      <a:pt x="23587" y="0"/>
                    </a:lnTo>
                    <a:lnTo>
                      <a:pt x="23587" y="23587"/>
                    </a:lnTo>
                    <a:lnTo>
                      <a:pt x="0" y="2358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6" name="Freeform: Shape 91">
                <a:extLst>
                  <a:ext uri="{FF2B5EF4-FFF2-40B4-BE49-F238E27FC236}">
                    <a16:creationId xmlns:a16="http://schemas.microsoft.com/office/drawing/2014/main" id="{3CF66BD6-8919-6379-25B9-73A54880DC33}"/>
                  </a:ext>
                </a:extLst>
              </p:cNvPr>
              <p:cNvSpPr/>
              <p:nvPr/>
            </p:nvSpPr>
            <p:spPr>
              <a:xfrm>
                <a:off x="4250589" y="6380917"/>
                <a:ext cx="94229" cy="23586"/>
              </a:xfrm>
              <a:custGeom>
                <a:avLst/>
                <a:gdLst>
                  <a:gd name="connsiteX0" fmla="*/ 0 w 94229"/>
                  <a:gd name="connsiteY0" fmla="*/ 0 h 23586"/>
                  <a:gd name="connsiteX1" fmla="*/ 94229 w 94229"/>
                  <a:gd name="connsiteY1" fmla="*/ 0 h 23586"/>
                  <a:gd name="connsiteX2" fmla="*/ 94229 w 94229"/>
                  <a:gd name="connsiteY2" fmla="*/ 23587 h 23586"/>
                  <a:gd name="connsiteX3" fmla="*/ 0 w 94229"/>
                  <a:gd name="connsiteY3" fmla="*/ 23587 h 23586"/>
                  <a:gd name="connsiteX4" fmla="*/ 0 w 94229"/>
                  <a:gd name="connsiteY4" fmla="*/ 0 h 23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4229" h="23586">
                    <a:moveTo>
                      <a:pt x="0" y="0"/>
                    </a:moveTo>
                    <a:lnTo>
                      <a:pt x="94229" y="0"/>
                    </a:lnTo>
                    <a:lnTo>
                      <a:pt x="94229" y="23587"/>
                    </a:lnTo>
                    <a:lnTo>
                      <a:pt x="0" y="2358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7" name="Freeform: Shape 92">
                <a:extLst>
                  <a:ext uri="{FF2B5EF4-FFF2-40B4-BE49-F238E27FC236}">
                    <a16:creationId xmlns:a16="http://schemas.microsoft.com/office/drawing/2014/main" id="{F1973B1A-A421-8A36-5A02-7CD35F9DDECF}"/>
                  </a:ext>
                </a:extLst>
              </p:cNvPr>
              <p:cNvSpPr/>
              <p:nvPr/>
            </p:nvSpPr>
            <p:spPr>
              <a:xfrm>
                <a:off x="4203533" y="6427972"/>
                <a:ext cx="47055" cy="23586"/>
              </a:xfrm>
              <a:custGeom>
                <a:avLst/>
                <a:gdLst>
                  <a:gd name="connsiteX0" fmla="*/ 0 w 47055"/>
                  <a:gd name="connsiteY0" fmla="*/ 0 h 23586"/>
                  <a:gd name="connsiteX1" fmla="*/ 47055 w 47055"/>
                  <a:gd name="connsiteY1" fmla="*/ 0 h 23586"/>
                  <a:gd name="connsiteX2" fmla="*/ 47055 w 47055"/>
                  <a:gd name="connsiteY2" fmla="*/ 23587 h 23586"/>
                  <a:gd name="connsiteX3" fmla="*/ 0 w 47055"/>
                  <a:gd name="connsiteY3" fmla="*/ 23587 h 23586"/>
                  <a:gd name="connsiteX4" fmla="*/ 0 w 47055"/>
                  <a:gd name="connsiteY4" fmla="*/ 0 h 23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055" h="23586">
                    <a:moveTo>
                      <a:pt x="0" y="0"/>
                    </a:moveTo>
                    <a:lnTo>
                      <a:pt x="47055" y="0"/>
                    </a:lnTo>
                    <a:lnTo>
                      <a:pt x="47055" y="23587"/>
                    </a:lnTo>
                    <a:lnTo>
                      <a:pt x="0" y="2358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8" name="Freeform: Shape 93">
                <a:extLst>
                  <a:ext uri="{FF2B5EF4-FFF2-40B4-BE49-F238E27FC236}">
                    <a16:creationId xmlns:a16="http://schemas.microsoft.com/office/drawing/2014/main" id="{3D33A7BC-8AF6-3CDA-9456-75CD085B8352}"/>
                  </a:ext>
                </a:extLst>
              </p:cNvPr>
              <p:cNvSpPr/>
              <p:nvPr/>
            </p:nvSpPr>
            <p:spPr>
              <a:xfrm>
                <a:off x="4274057" y="6427972"/>
                <a:ext cx="70642" cy="23586"/>
              </a:xfrm>
              <a:custGeom>
                <a:avLst/>
                <a:gdLst>
                  <a:gd name="connsiteX0" fmla="*/ 0 w 70642"/>
                  <a:gd name="connsiteY0" fmla="*/ 0 h 23586"/>
                  <a:gd name="connsiteX1" fmla="*/ 70642 w 70642"/>
                  <a:gd name="connsiteY1" fmla="*/ 0 h 23586"/>
                  <a:gd name="connsiteX2" fmla="*/ 70642 w 70642"/>
                  <a:gd name="connsiteY2" fmla="*/ 23587 h 23586"/>
                  <a:gd name="connsiteX3" fmla="*/ 0 w 70642"/>
                  <a:gd name="connsiteY3" fmla="*/ 23587 h 23586"/>
                  <a:gd name="connsiteX4" fmla="*/ 0 w 70642"/>
                  <a:gd name="connsiteY4" fmla="*/ 0 h 23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642" h="23586">
                    <a:moveTo>
                      <a:pt x="0" y="0"/>
                    </a:moveTo>
                    <a:lnTo>
                      <a:pt x="70642" y="0"/>
                    </a:lnTo>
                    <a:lnTo>
                      <a:pt x="70642" y="23587"/>
                    </a:lnTo>
                    <a:lnTo>
                      <a:pt x="0" y="2358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18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70" name="Minus 669">
              <a:extLst>
                <a:ext uri="{FF2B5EF4-FFF2-40B4-BE49-F238E27FC236}">
                  <a16:creationId xmlns:a16="http://schemas.microsoft.com/office/drawing/2014/main" id="{FC7592A1-88A9-3E5B-A89D-A4845E48C245}"/>
                </a:ext>
              </a:extLst>
            </p:cNvPr>
            <p:cNvSpPr/>
            <p:nvPr/>
          </p:nvSpPr>
          <p:spPr>
            <a:xfrm rot="18911652">
              <a:off x="4171604" y="4092169"/>
              <a:ext cx="898391" cy="218521"/>
            </a:xfrm>
            <a:prstGeom prst="mathMinus">
              <a:avLst/>
            </a:prstGeom>
            <a:solidFill>
              <a:srgbClr val="FF0000">
                <a:alpha val="6117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672" name="TextBox 671">
            <a:extLst>
              <a:ext uri="{FF2B5EF4-FFF2-40B4-BE49-F238E27FC236}">
                <a16:creationId xmlns:a16="http://schemas.microsoft.com/office/drawing/2014/main" id="{96835C41-499B-100D-C4BC-304543A6E9F0}"/>
              </a:ext>
            </a:extLst>
          </p:cNvPr>
          <p:cNvSpPr txBox="1"/>
          <p:nvPr/>
        </p:nvSpPr>
        <p:spPr>
          <a:xfrm>
            <a:off x="1052269" y="4147346"/>
            <a:ext cx="1438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  <a:sym typeface="Arial"/>
                <a:rtl val="0"/>
              </a:rPr>
              <a:t>Tidak </a:t>
            </a:r>
            <a:r>
              <a:rPr kumimoji="0" lang="en-ID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  <a:sym typeface="Arial"/>
                <a:rtl val="0"/>
              </a:rPr>
              <a:t>Berbadan</a:t>
            </a:r>
            <a:endParaRPr lang="en-ID" sz="1200" b="1" dirty="0">
              <a:solidFill>
                <a:srgbClr val="000000"/>
              </a:solidFill>
              <a:latin typeface="Poppins" panose="00000500000000000000" pitchFamily="2" charset="0"/>
              <a:cs typeface="Poppins" panose="00000500000000000000" pitchFamily="2" charset="0"/>
              <a:sym typeface="Arial"/>
              <a:rtl val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  <a:sym typeface="Arial"/>
                <a:rtl val="0"/>
              </a:rPr>
              <a:t>Hukum</a:t>
            </a:r>
          </a:p>
        </p:txBody>
      </p:sp>
      <p:sp>
        <p:nvSpPr>
          <p:cNvPr id="673" name="TextBox 672">
            <a:extLst>
              <a:ext uri="{FF2B5EF4-FFF2-40B4-BE49-F238E27FC236}">
                <a16:creationId xmlns:a16="http://schemas.microsoft.com/office/drawing/2014/main" id="{9100089B-7661-A5B8-A76A-10CED2D287B9}"/>
              </a:ext>
            </a:extLst>
          </p:cNvPr>
          <p:cNvSpPr txBox="1"/>
          <p:nvPr/>
        </p:nvSpPr>
        <p:spPr>
          <a:xfrm>
            <a:off x="3840040" y="4147346"/>
            <a:ext cx="15776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  <a:sym typeface="Arial"/>
                <a:rtl val="0"/>
              </a:rPr>
              <a:t>Berbadan</a:t>
            </a:r>
            <a:r>
              <a:rPr kumimoji="0" lang="en-ID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  <a:sym typeface="Arial"/>
                <a:rtl val="0"/>
              </a:rPr>
              <a:t> Hukum</a:t>
            </a:r>
          </a:p>
        </p:txBody>
      </p:sp>
      <p:cxnSp>
        <p:nvCxnSpPr>
          <p:cNvPr id="674" name="Straight Connector 673">
            <a:extLst>
              <a:ext uri="{FF2B5EF4-FFF2-40B4-BE49-F238E27FC236}">
                <a16:creationId xmlns:a16="http://schemas.microsoft.com/office/drawing/2014/main" id="{9E67C72C-17AA-4D6F-11BF-4EA47234B2B2}"/>
              </a:ext>
            </a:extLst>
          </p:cNvPr>
          <p:cNvCxnSpPr>
            <a:cxnSpLocks/>
          </p:cNvCxnSpPr>
          <p:nvPr/>
        </p:nvCxnSpPr>
        <p:spPr>
          <a:xfrm flipV="1">
            <a:off x="3281917" y="3333973"/>
            <a:ext cx="0" cy="4359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5" name="Straight Connector 674">
            <a:extLst>
              <a:ext uri="{FF2B5EF4-FFF2-40B4-BE49-F238E27FC236}">
                <a16:creationId xmlns:a16="http://schemas.microsoft.com/office/drawing/2014/main" id="{CA48490D-BD9A-72BD-4790-4EACF889D3E0}"/>
              </a:ext>
            </a:extLst>
          </p:cNvPr>
          <p:cNvCxnSpPr>
            <a:cxnSpLocks/>
          </p:cNvCxnSpPr>
          <p:nvPr/>
        </p:nvCxnSpPr>
        <p:spPr>
          <a:xfrm flipH="1">
            <a:off x="2495600" y="3766021"/>
            <a:ext cx="155944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6" name="Group 675">
            <a:extLst>
              <a:ext uri="{FF2B5EF4-FFF2-40B4-BE49-F238E27FC236}">
                <a16:creationId xmlns:a16="http://schemas.microsoft.com/office/drawing/2014/main" id="{D70A3756-9D7D-2681-C759-5B8BA2178420}"/>
              </a:ext>
            </a:extLst>
          </p:cNvPr>
          <p:cNvGrpSpPr/>
          <p:nvPr/>
        </p:nvGrpSpPr>
        <p:grpSpPr>
          <a:xfrm>
            <a:off x="2977687" y="5001810"/>
            <a:ext cx="264277" cy="264321"/>
            <a:chOff x="4156478" y="5945448"/>
            <a:chExt cx="706184" cy="706302"/>
          </a:xfrm>
        </p:grpSpPr>
        <p:sp>
          <p:nvSpPr>
            <p:cNvPr id="677" name="Freeform: Shape 80">
              <a:extLst>
                <a:ext uri="{FF2B5EF4-FFF2-40B4-BE49-F238E27FC236}">
                  <a16:creationId xmlns:a16="http://schemas.microsoft.com/office/drawing/2014/main" id="{40B6B788-F553-807A-DCD4-D6673AAE23AE}"/>
                </a:ext>
              </a:extLst>
            </p:cNvPr>
            <p:cNvSpPr/>
            <p:nvPr/>
          </p:nvSpPr>
          <p:spPr>
            <a:xfrm>
              <a:off x="4156478" y="5945448"/>
              <a:ext cx="706184" cy="706302"/>
            </a:xfrm>
            <a:custGeom>
              <a:avLst/>
              <a:gdLst>
                <a:gd name="connsiteX0" fmla="*/ 698362 w 706184"/>
                <a:gd name="connsiteY0" fmla="*/ 330216 h 706302"/>
                <a:gd name="connsiteX1" fmla="*/ 494376 w 706184"/>
                <a:gd name="connsiteY1" fmla="*/ 258863 h 706302"/>
                <a:gd name="connsiteX2" fmla="*/ 494376 w 706184"/>
                <a:gd name="connsiteY2" fmla="*/ 105963 h 706302"/>
                <a:gd name="connsiteX3" fmla="*/ 491413 w 706184"/>
                <a:gd name="connsiteY3" fmla="*/ 98259 h 706302"/>
                <a:gd name="connsiteX4" fmla="*/ 409037 w 706184"/>
                <a:gd name="connsiteY4" fmla="*/ 4030 h 706302"/>
                <a:gd name="connsiteX5" fmla="*/ 400148 w 706184"/>
                <a:gd name="connsiteY5" fmla="*/ 0 h 706302"/>
                <a:gd name="connsiteX6" fmla="*/ 11734 w 706184"/>
                <a:gd name="connsiteY6" fmla="*/ 0 h 706302"/>
                <a:gd name="connsiteX7" fmla="*/ 0 w 706184"/>
                <a:gd name="connsiteY7" fmla="*/ 11734 h 706302"/>
                <a:gd name="connsiteX8" fmla="*/ 0 w 706184"/>
                <a:gd name="connsiteY8" fmla="*/ 635661 h 706302"/>
                <a:gd name="connsiteX9" fmla="*/ 11734 w 706184"/>
                <a:gd name="connsiteY9" fmla="*/ 647395 h 706302"/>
                <a:gd name="connsiteX10" fmla="*/ 235395 w 706184"/>
                <a:gd name="connsiteY10" fmla="*/ 647395 h 706302"/>
                <a:gd name="connsiteX11" fmla="*/ 235395 w 706184"/>
                <a:gd name="connsiteY11" fmla="*/ 670982 h 706302"/>
                <a:gd name="connsiteX12" fmla="*/ 270716 w 706184"/>
                <a:gd name="connsiteY12" fmla="*/ 706303 h 706302"/>
                <a:gd name="connsiteX13" fmla="*/ 647395 w 706184"/>
                <a:gd name="connsiteY13" fmla="*/ 706303 h 706302"/>
                <a:gd name="connsiteX14" fmla="*/ 682716 w 706184"/>
                <a:gd name="connsiteY14" fmla="*/ 670982 h 706302"/>
                <a:gd name="connsiteX15" fmla="*/ 682716 w 706184"/>
                <a:gd name="connsiteY15" fmla="*/ 635661 h 706302"/>
                <a:gd name="connsiteX16" fmla="*/ 670982 w 706184"/>
                <a:gd name="connsiteY16" fmla="*/ 623927 h 706302"/>
                <a:gd name="connsiteX17" fmla="*/ 659248 w 706184"/>
                <a:gd name="connsiteY17" fmla="*/ 623927 h 706302"/>
                <a:gd name="connsiteX18" fmla="*/ 659248 w 706184"/>
                <a:gd name="connsiteY18" fmla="*/ 588606 h 706302"/>
                <a:gd name="connsiteX19" fmla="*/ 647513 w 706184"/>
                <a:gd name="connsiteY19" fmla="*/ 576871 h 706302"/>
                <a:gd name="connsiteX20" fmla="*/ 647513 w 706184"/>
                <a:gd name="connsiteY20" fmla="*/ 482642 h 706302"/>
                <a:gd name="connsiteX21" fmla="*/ 659248 w 706184"/>
                <a:gd name="connsiteY21" fmla="*/ 470908 h 706302"/>
                <a:gd name="connsiteX22" fmla="*/ 659248 w 706184"/>
                <a:gd name="connsiteY22" fmla="*/ 435587 h 706302"/>
                <a:gd name="connsiteX23" fmla="*/ 670982 w 706184"/>
                <a:gd name="connsiteY23" fmla="*/ 435587 h 706302"/>
                <a:gd name="connsiteX24" fmla="*/ 682716 w 706184"/>
                <a:gd name="connsiteY24" fmla="*/ 423853 h 706302"/>
                <a:gd name="connsiteX25" fmla="*/ 682716 w 706184"/>
                <a:gd name="connsiteY25" fmla="*/ 400266 h 706302"/>
                <a:gd name="connsiteX26" fmla="*/ 694450 w 706184"/>
                <a:gd name="connsiteY26" fmla="*/ 400266 h 706302"/>
                <a:gd name="connsiteX27" fmla="*/ 706184 w 706184"/>
                <a:gd name="connsiteY27" fmla="*/ 388532 h 706302"/>
                <a:gd name="connsiteX28" fmla="*/ 706184 w 706184"/>
                <a:gd name="connsiteY28" fmla="*/ 341476 h 706302"/>
                <a:gd name="connsiteX29" fmla="*/ 698362 w 706184"/>
                <a:gd name="connsiteY29" fmla="*/ 330216 h 706302"/>
                <a:gd name="connsiteX30" fmla="*/ 411882 w 706184"/>
                <a:gd name="connsiteY30" fmla="*/ 43025 h 706302"/>
                <a:gd name="connsiteX31" fmla="*/ 456566 w 706184"/>
                <a:gd name="connsiteY31" fmla="*/ 94111 h 706302"/>
                <a:gd name="connsiteX32" fmla="*/ 411882 w 706184"/>
                <a:gd name="connsiteY32" fmla="*/ 94111 h 706302"/>
                <a:gd name="connsiteX33" fmla="*/ 411882 w 706184"/>
                <a:gd name="connsiteY33" fmla="*/ 43025 h 706302"/>
                <a:gd name="connsiteX34" fmla="*/ 23468 w 706184"/>
                <a:gd name="connsiteY34" fmla="*/ 623808 h 706302"/>
                <a:gd name="connsiteX35" fmla="*/ 23468 w 706184"/>
                <a:gd name="connsiteY35" fmla="*/ 23468 h 706302"/>
                <a:gd name="connsiteX36" fmla="*/ 388413 w 706184"/>
                <a:gd name="connsiteY36" fmla="*/ 23468 h 706302"/>
                <a:gd name="connsiteX37" fmla="*/ 388413 w 706184"/>
                <a:gd name="connsiteY37" fmla="*/ 105845 h 706302"/>
                <a:gd name="connsiteX38" fmla="*/ 400148 w 706184"/>
                <a:gd name="connsiteY38" fmla="*/ 117579 h 706302"/>
                <a:gd name="connsiteX39" fmla="*/ 470790 w 706184"/>
                <a:gd name="connsiteY39" fmla="*/ 117579 h 706302"/>
                <a:gd name="connsiteX40" fmla="*/ 470790 w 706184"/>
                <a:gd name="connsiteY40" fmla="*/ 250448 h 706302"/>
                <a:gd name="connsiteX41" fmla="*/ 462848 w 706184"/>
                <a:gd name="connsiteY41" fmla="*/ 247722 h 706302"/>
                <a:gd name="connsiteX42" fmla="*/ 455026 w 706184"/>
                <a:gd name="connsiteY42" fmla="*/ 247722 h 706302"/>
                <a:gd name="connsiteX43" fmla="*/ 219631 w 706184"/>
                <a:gd name="connsiteY43" fmla="*/ 330098 h 706302"/>
                <a:gd name="connsiteX44" fmla="*/ 211689 w 706184"/>
                <a:gd name="connsiteY44" fmla="*/ 341239 h 706302"/>
                <a:gd name="connsiteX45" fmla="*/ 211689 w 706184"/>
                <a:gd name="connsiteY45" fmla="*/ 388295 h 706302"/>
                <a:gd name="connsiteX46" fmla="*/ 223424 w 706184"/>
                <a:gd name="connsiteY46" fmla="*/ 400029 h 706302"/>
                <a:gd name="connsiteX47" fmla="*/ 235158 w 706184"/>
                <a:gd name="connsiteY47" fmla="*/ 400029 h 706302"/>
                <a:gd name="connsiteX48" fmla="*/ 235158 w 706184"/>
                <a:gd name="connsiteY48" fmla="*/ 423616 h 706302"/>
                <a:gd name="connsiteX49" fmla="*/ 246892 w 706184"/>
                <a:gd name="connsiteY49" fmla="*/ 435350 h 706302"/>
                <a:gd name="connsiteX50" fmla="*/ 258626 w 706184"/>
                <a:gd name="connsiteY50" fmla="*/ 435350 h 706302"/>
                <a:gd name="connsiteX51" fmla="*/ 258626 w 706184"/>
                <a:gd name="connsiteY51" fmla="*/ 470671 h 706302"/>
                <a:gd name="connsiteX52" fmla="*/ 270360 w 706184"/>
                <a:gd name="connsiteY52" fmla="*/ 482405 h 706302"/>
                <a:gd name="connsiteX53" fmla="*/ 270360 w 706184"/>
                <a:gd name="connsiteY53" fmla="*/ 576634 h 706302"/>
                <a:gd name="connsiteX54" fmla="*/ 258626 w 706184"/>
                <a:gd name="connsiteY54" fmla="*/ 588368 h 706302"/>
                <a:gd name="connsiteX55" fmla="*/ 258626 w 706184"/>
                <a:gd name="connsiteY55" fmla="*/ 623689 h 706302"/>
                <a:gd name="connsiteX56" fmla="*/ 23468 w 706184"/>
                <a:gd name="connsiteY56" fmla="*/ 623689 h 706302"/>
                <a:gd name="connsiteX57" fmla="*/ 400148 w 706184"/>
                <a:gd name="connsiteY57" fmla="*/ 435469 h 706302"/>
                <a:gd name="connsiteX58" fmla="*/ 400148 w 706184"/>
                <a:gd name="connsiteY58" fmla="*/ 470790 h 706302"/>
                <a:gd name="connsiteX59" fmla="*/ 411882 w 706184"/>
                <a:gd name="connsiteY59" fmla="*/ 482524 h 706302"/>
                <a:gd name="connsiteX60" fmla="*/ 411882 w 706184"/>
                <a:gd name="connsiteY60" fmla="*/ 576753 h 706302"/>
                <a:gd name="connsiteX61" fmla="*/ 400148 w 706184"/>
                <a:gd name="connsiteY61" fmla="*/ 588487 h 706302"/>
                <a:gd name="connsiteX62" fmla="*/ 400148 w 706184"/>
                <a:gd name="connsiteY62" fmla="*/ 623808 h 706302"/>
                <a:gd name="connsiteX63" fmla="*/ 376560 w 706184"/>
                <a:gd name="connsiteY63" fmla="*/ 623808 h 706302"/>
                <a:gd name="connsiteX64" fmla="*/ 376560 w 706184"/>
                <a:gd name="connsiteY64" fmla="*/ 588487 h 706302"/>
                <a:gd name="connsiteX65" fmla="*/ 364826 w 706184"/>
                <a:gd name="connsiteY65" fmla="*/ 576753 h 706302"/>
                <a:gd name="connsiteX66" fmla="*/ 364826 w 706184"/>
                <a:gd name="connsiteY66" fmla="*/ 482524 h 706302"/>
                <a:gd name="connsiteX67" fmla="*/ 376560 w 706184"/>
                <a:gd name="connsiteY67" fmla="*/ 470790 h 706302"/>
                <a:gd name="connsiteX68" fmla="*/ 376560 w 706184"/>
                <a:gd name="connsiteY68" fmla="*/ 435469 h 706302"/>
                <a:gd name="connsiteX69" fmla="*/ 400148 w 706184"/>
                <a:gd name="connsiteY69" fmla="*/ 435469 h 706302"/>
                <a:gd name="connsiteX70" fmla="*/ 541432 w 706184"/>
                <a:gd name="connsiteY70" fmla="*/ 435469 h 706302"/>
                <a:gd name="connsiteX71" fmla="*/ 541432 w 706184"/>
                <a:gd name="connsiteY71" fmla="*/ 470790 h 706302"/>
                <a:gd name="connsiteX72" fmla="*/ 553166 w 706184"/>
                <a:gd name="connsiteY72" fmla="*/ 482524 h 706302"/>
                <a:gd name="connsiteX73" fmla="*/ 553166 w 706184"/>
                <a:gd name="connsiteY73" fmla="*/ 576753 h 706302"/>
                <a:gd name="connsiteX74" fmla="*/ 541432 w 706184"/>
                <a:gd name="connsiteY74" fmla="*/ 588487 h 706302"/>
                <a:gd name="connsiteX75" fmla="*/ 541432 w 706184"/>
                <a:gd name="connsiteY75" fmla="*/ 623808 h 706302"/>
                <a:gd name="connsiteX76" fmla="*/ 517845 w 706184"/>
                <a:gd name="connsiteY76" fmla="*/ 623808 h 706302"/>
                <a:gd name="connsiteX77" fmla="*/ 517845 w 706184"/>
                <a:gd name="connsiteY77" fmla="*/ 588487 h 706302"/>
                <a:gd name="connsiteX78" fmla="*/ 506111 w 706184"/>
                <a:gd name="connsiteY78" fmla="*/ 576753 h 706302"/>
                <a:gd name="connsiteX79" fmla="*/ 506111 w 706184"/>
                <a:gd name="connsiteY79" fmla="*/ 482524 h 706302"/>
                <a:gd name="connsiteX80" fmla="*/ 517845 w 706184"/>
                <a:gd name="connsiteY80" fmla="*/ 470790 h 706302"/>
                <a:gd name="connsiteX81" fmla="*/ 517845 w 706184"/>
                <a:gd name="connsiteY81" fmla="*/ 435469 h 706302"/>
                <a:gd name="connsiteX82" fmla="*/ 541432 w 706184"/>
                <a:gd name="connsiteY82" fmla="*/ 435469 h 706302"/>
                <a:gd name="connsiteX83" fmla="*/ 435468 w 706184"/>
                <a:gd name="connsiteY83" fmla="*/ 482524 h 706302"/>
                <a:gd name="connsiteX84" fmla="*/ 482524 w 706184"/>
                <a:gd name="connsiteY84" fmla="*/ 482524 h 706302"/>
                <a:gd name="connsiteX85" fmla="*/ 482524 w 706184"/>
                <a:gd name="connsiteY85" fmla="*/ 576753 h 706302"/>
                <a:gd name="connsiteX86" fmla="*/ 435468 w 706184"/>
                <a:gd name="connsiteY86" fmla="*/ 576753 h 706302"/>
                <a:gd name="connsiteX87" fmla="*/ 435468 w 706184"/>
                <a:gd name="connsiteY87" fmla="*/ 482524 h 706302"/>
                <a:gd name="connsiteX88" fmla="*/ 423734 w 706184"/>
                <a:gd name="connsiteY88" fmla="*/ 600221 h 706302"/>
                <a:gd name="connsiteX89" fmla="*/ 494376 w 706184"/>
                <a:gd name="connsiteY89" fmla="*/ 600221 h 706302"/>
                <a:gd name="connsiteX90" fmla="*/ 494376 w 706184"/>
                <a:gd name="connsiteY90" fmla="*/ 623808 h 706302"/>
                <a:gd name="connsiteX91" fmla="*/ 423734 w 706184"/>
                <a:gd name="connsiteY91" fmla="*/ 623808 h 706302"/>
                <a:gd name="connsiteX92" fmla="*/ 423734 w 706184"/>
                <a:gd name="connsiteY92" fmla="*/ 600221 h 706302"/>
                <a:gd name="connsiteX93" fmla="*/ 494376 w 706184"/>
                <a:gd name="connsiteY93" fmla="*/ 459055 h 706302"/>
                <a:gd name="connsiteX94" fmla="*/ 423734 w 706184"/>
                <a:gd name="connsiteY94" fmla="*/ 459055 h 706302"/>
                <a:gd name="connsiteX95" fmla="*/ 423734 w 706184"/>
                <a:gd name="connsiteY95" fmla="*/ 435469 h 706302"/>
                <a:gd name="connsiteX96" fmla="*/ 494376 w 706184"/>
                <a:gd name="connsiteY96" fmla="*/ 435469 h 706302"/>
                <a:gd name="connsiteX97" fmla="*/ 494376 w 706184"/>
                <a:gd name="connsiteY97" fmla="*/ 459055 h 706302"/>
                <a:gd name="connsiteX98" fmla="*/ 294184 w 706184"/>
                <a:gd name="connsiteY98" fmla="*/ 482524 h 706302"/>
                <a:gd name="connsiteX99" fmla="*/ 341240 w 706184"/>
                <a:gd name="connsiteY99" fmla="*/ 482524 h 706302"/>
                <a:gd name="connsiteX100" fmla="*/ 341240 w 706184"/>
                <a:gd name="connsiteY100" fmla="*/ 576753 h 706302"/>
                <a:gd name="connsiteX101" fmla="*/ 294184 w 706184"/>
                <a:gd name="connsiteY101" fmla="*/ 576753 h 706302"/>
                <a:gd name="connsiteX102" fmla="*/ 294184 w 706184"/>
                <a:gd name="connsiteY102" fmla="*/ 482524 h 706302"/>
                <a:gd name="connsiteX103" fmla="*/ 282450 w 706184"/>
                <a:gd name="connsiteY103" fmla="*/ 600221 h 706302"/>
                <a:gd name="connsiteX104" fmla="*/ 353092 w 706184"/>
                <a:gd name="connsiteY104" fmla="*/ 600221 h 706302"/>
                <a:gd name="connsiteX105" fmla="*/ 353092 w 706184"/>
                <a:gd name="connsiteY105" fmla="*/ 623808 h 706302"/>
                <a:gd name="connsiteX106" fmla="*/ 282450 w 706184"/>
                <a:gd name="connsiteY106" fmla="*/ 623808 h 706302"/>
                <a:gd name="connsiteX107" fmla="*/ 282450 w 706184"/>
                <a:gd name="connsiteY107" fmla="*/ 600221 h 706302"/>
                <a:gd name="connsiteX108" fmla="*/ 353092 w 706184"/>
                <a:gd name="connsiteY108" fmla="*/ 459055 h 706302"/>
                <a:gd name="connsiteX109" fmla="*/ 282450 w 706184"/>
                <a:gd name="connsiteY109" fmla="*/ 459055 h 706302"/>
                <a:gd name="connsiteX110" fmla="*/ 282450 w 706184"/>
                <a:gd name="connsiteY110" fmla="*/ 435469 h 706302"/>
                <a:gd name="connsiteX111" fmla="*/ 353092 w 706184"/>
                <a:gd name="connsiteY111" fmla="*/ 435469 h 706302"/>
                <a:gd name="connsiteX112" fmla="*/ 353092 w 706184"/>
                <a:gd name="connsiteY112" fmla="*/ 459055 h 706302"/>
                <a:gd name="connsiteX113" fmla="*/ 659129 w 706184"/>
                <a:gd name="connsiteY113" fmla="*/ 670863 h 706302"/>
                <a:gd name="connsiteX114" fmla="*/ 647395 w 706184"/>
                <a:gd name="connsiteY114" fmla="*/ 682597 h 706302"/>
                <a:gd name="connsiteX115" fmla="*/ 270716 w 706184"/>
                <a:gd name="connsiteY115" fmla="*/ 682597 h 706302"/>
                <a:gd name="connsiteX116" fmla="*/ 258982 w 706184"/>
                <a:gd name="connsiteY116" fmla="*/ 670863 h 706302"/>
                <a:gd name="connsiteX117" fmla="*/ 258982 w 706184"/>
                <a:gd name="connsiteY117" fmla="*/ 647276 h 706302"/>
                <a:gd name="connsiteX118" fmla="*/ 659248 w 706184"/>
                <a:gd name="connsiteY118" fmla="*/ 647276 h 706302"/>
                <a:gd name="connsiteX119" fmla="*/ 659248 w 706184"/>
                <a:gd name="connsiteY119" fmla="*/ 670863 h 706302"/>
                <a:gd name="connsiteX120" fmla="*/ 564900 w 706184"/>
                <a:gd name="connsiteY120" fmla="*/ 623808 h 706302"/>
                <a:gd name="connsiteX121" fmla="*/ 564900 w 706184"/>
                <a:gd name="connsiteY121" fmla="*/ 600221 h 706302"/>
                <a:gd name="connsiteX122" fmla="*/ 635542 w 706184"/>
                <a:gd name="connsiteY122" fmla="*/ 600221 h 706302"/>
                <a:gd name="connsiteX123" fmla="*/ 635542 w 706184"/>
                <a:gd name="connsiteY123" fmla="*/ 623808 h 706302"/>
                <a:gd name="connsiteX124" fmla="*/ 564900 w 706184"/>
                <a:gd name="connsiteY124" fmla="*/ 623808 h 706302"/>
                <a:gd name="connsiteX125" fmla="*/ 623808 w 706184"/>
                <a:gd name="connsiteY125" fmla="*/ 576753 h 706302"/>
                <a:gd name="connsiteX126" fmla="*/ 576753 w 706184"/>
                <a:gd name="connsiteY126" fmla="*/ 576753 h 706302"/>
                <a:gd name="connsiteX127" fmla="*/ 576753 w 706184"/>
                <a:gd name="connsiteY127" fmla="*/ 482524 h 706302"/>
                <a:gd name="connsiteX128" fmla="*/ 623808 w 706184"/>
                <a:gd name="connsiteY128" fmla="*/ 482524 h 706302"/>
                <a:gd name="connsiteX129" fmla="*/ 623808 w 706184"/>
                <a:gd name="connsiteY129" fmla="*/ 576753 h 706302"/>
                <a:gd name="connsiteX130" fmla="*/ 635542 w 706184"/>
                <a:gd name="connsiteY130" fmla="*/ 459055 h 706302"/>
                <a:gd name="connsiteX131" fmla="*/ 564900 w 706184"/>
                <a:gd name="connsiteY131" fmla="*/ 459055 h 706302"/>
                <a:gd name="connsiteX132" fmla="*/ 564900 w 706184"/>
                <a:gd name="connsiteY132" fmla="*/ 435469 h 706302"/>
                <a:gd name="connsiteX133" fmla="*/ 635542 w 706184"/>
                <a:gd name="connsiteY133" fmla="*/ 435469 h 706302"/>
                <a:gd name="connsiteX134" fmla="*/ 635542 w 706184"/>
                <a:gd name="connsiteY134" fmla="*/ 459055 h 706302"/>
                <a:gd name="connsiteX135" fmla="*/ 659129 w 706184"/>
                <a:gd name="connsiteY135" fmla="*/ 411882 h 706302"/>
                <a:gd name="connsiteX136" fmla="*/ 258863 w 706184"/>
                <a:gd name="connsiteY136" fmla="*/ 411882 h 706302"/>
                <a:gd name="connsiteX137" fmla="*/ 258863 w 706184"/>
                <a:gd name="connsiteY137" fmla="*/ 400147 h 706302"/>
                <a:gd name="connsiteX138" fmla="*/ 659129 w 706184"/>
                <a:gd name="connsiteY138" fmla="*/ 400147 h 706302"/>
                <a:gd name="connsiteX139" fmla="*/ 659129 w 706184"/>
                <a:gd name="connsiteY139" fmla="*/ 411882 h 706302"/>
                <a:gd name="connsiteX140" fmla="*/ 682716 w 706184"/>
                <a:gd name="connsiteY140" fmla="*/ 376561 h 706302"/>
                <a:gd name="connsiteX141" fmla="*/ 235395 w 706184"/>
                <a:gd name="connsiteY141" fmla="*/ 376561 h 706302"/>
                <a:gd name="connsiteX142" fmla="*/ 235395 w 706184"/>
                <a:gd name="connsiteY142" fmla="*/ 349655 h 706302"/>
                <a:gd name="connsiteX143" fmla="*/ 459055 w 706184"/>
                <a:gd name="connsiteY143" fmla="*/ 271427 h 706302"/>
                <a:gd name="connsiteX144" fmla="*/ 682716 w 706184"/>
                <a:gd name="connsiteY144" fmla="*/ 349655 h 706302"/>
                <a:gd name="connsiteX145" fmla="*/ 682716 w 706184"/>
                <a:gd name="connsiteY145" fmla="*/ 376561 h 706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706184" h="706302">
                  <a:moveTo>
                    <a:pt x="698362" y="330216"/>
                  </a:moveTo>
                  <a:lnTo>
                    <a:pt x="494376" y="258863"/>
                  </a:lnTo>
                  <a:lnTo>
                    <a:pt x="494376" y="105963"/>
                  </a:lnTo>
                  <a:cubicBezTo>
                    <a:pt x="494376" y="103119"/>
                    <a:pt x="493310" y="100392"/>
                    <a:pt x="491413" y="98259"/>
                  </a:cubicBezTo>
                  <a:lnTo>
                    <a:pt x="409037" y="4030"/>
                  </a:lnTo>
                  <a:cubicBezTo>
                    <a:pt x="406785" y="1422"/>
                    <a:pt x="403585" y="0"/>
                    <a:pt x="400148" y="0"/>
                  </a:cubicBezTo>
                  <a:lnTo>
                    <a:pt x="11734" y="0"/>
                  </a:lnTo>
                  <a:cubicBezTo>
                    <a:pt x="5215" y="0"/>
                    <a:pt x="0" y="5215"/>
                    <a:pt x="0" y="11734"/>
                  </a:cubicBezTo>
                  <a:lnTo>
                    <a:pt x="0" y="635661"/>
                  </a:lnTo>
                  <a:cubicBezTo>
                    <a:pt x="0" y="642180"/>
                    <a:pt x="5215" y="647395"/>
                    <a:pt x="11734" y="647395"/>
                  </a:cubicBezTo>
                  <a:lnTo>
                    <a:pt x="235395" y="647395"/>
                  </a:lnTo>
                  <a:lnTo>
                    <a:pt x="235395" y="670982"/>
                  </a:lnTo>
                  <a:cubicBezTo>
                    <a:pt x="235395" y="690539"/>
                    <a:pt x="251159" y="706303"/>
                    <a:pt x="270716" y="706303"/>
                  </a:cubicBezTo>
                  <a:lnTo>
                    <a:pt x="647395" y="706303"/>
                  </a:lnTo>
                  <a:cubicBezTo>
                    <a:pt x="666952" y="706303"/>
                    <a:pt x="682716" y="690539"/>
                    <a:pt x="682716" y="670982"/>
                  </a:cubicBezTo>
                  <a:lnTo>
                    <a:pt x="682716" y="635661"/>
                  </a:lnTo>
                  <a:cubicBezTo>
                    <a:pt x="682716" y="629142"/>
                    <a:pt x="677501" y="623927"/>
                    <a:pt x="670982" y="623927"/>
                  </a:cubicBezTo>
                  <a:lnTo>
                    <a:pt x="659248" y="623927"/>
                  </a:lnTo>
                  <a:lnTo>
                    <a:pt x="659248" y="588606"/>
                  </a:lnTo>
                  <a:cubicBezTo>
                    <a:pt x="659248" y="582086"/>
                    <a:pt x="654032" y="576871"/>
                    <a:pt x="647513" y="576871"/>
                  </a:cubicBezTo>
                  <a:lnTo>
                    <a:pt x="647513" y="482642"/>
                  </a:lnTo>
                  <a:cubicBezTo>
                    <a:pt x="654032" y="482642"/>
                    <a:pt x="659248" y="477427"/>
                    <a:pt x="659248" y="470908"/>
                  </a:cubicBezTo>
                  <a:lnTo>
                    <a:pt x="659248" y="435587"/>
                  </a:lnTo>
                  <a:lnTo>
                    <a:pt x="670982" y="435587"/>
                  </a:lnTo>
                  <a:cubicBezTo>
                    <a:pt x="677501" y="435587"/>
                    <a:pt x="682716" y="430372"/>
                    <a:pt x="682716" y="423853"/>
                  </a:cubicBezTo>
                  <a:lnTo>
                    <a:pt x="682716" y="400266"/>
                  </a:lnTo>
                  <a:lnTo>
                    <a:pt x="694450" y="400266"/>
                  </a:lnTo>
                  <a:cubicBezTo>
                    <a:pt x="700969" y="400266"/>
                    <a:pt x="706184" y="395051"/>
                    <a:pt x="706184" y="388532"/>
                  </a:cubicBezTo>
                  <a:lnTo>
                    <a:pt x="706184" y="341476"/>
                  </a:lnTo>
                  <a:cubicBezTo>
                    <a:pt x="706184" y="336261"/>
                    <a:pt x="702984" y="331876"/>
                    <a:pt x="698362" y="330216"/>
                  </a:cubicBezTo>
                  <a:close/>
                  <a:moveTo>
                    <a:pt x="411882" y="43025"/>
                  </a:moveTo>
                  <a:lnTo>
                    <a:pt x="456566" y="94111"/>
                  </a:lnTo>
                  <a:lnTo>
                    <a:pt x="411882" y="94111"/>
                  </a:lnTo>
                  <a:lnTo>
                    <a:pt x="411882" y="43025"/>
                  </a:lnTo>
                  <a:close/>
                  <a:moveTo>
                    <a:pt x="23468" y="623808"/>
                  </a:moveTo>
                  <a:lnTo>
                    <a:pt x="23468" y="23468"/>
                  </a:lnTo>
                  <a:lnTo>
                    <a:pt x="388413" y="23468"/>
                  </a:lnTo>
                  <a:lnTo>
                    <a:pt x="388413" y="105845"/>
                  </a:lnTo>
                  <a:cubicBezTo>
                    <a:pt x="388413" y="112364"/>
                    <a:pt x="393628" y="117579"/>
                    <a:pt x="400148" y="117579"/>
                  </a:cubicBezTo>
                  <a:lnTo>
                    <a:pt x="470790" y="117579"/>
                  </a:lnTo>
                  <a:lnTo>
                    <a:pt x="470790" y="250448"/>
                  </a:lnTo>
                  <a:lnTo>
                    <a:pt x="462848" y="247722"/>
                  </a:lnTo>
                  <a:cubicBezTo>
                    <a:pt x="460359" y="246892"/>
                    <a:pt x="457633" y="246892"/>
                    <a:pt x="455026" y="247722"/>
                  </a:cubicBezTo>
                  <a:lnTo>
                    <a:pt x="219631" y="330098"/>
                  </a:lnTo>
                  <a:cubicBezTo>
                    <a:pt x="214890" y="331757"/>
                    <a:pt x="211689" y="336143"/>
                    <a:pt x="211689" y="341239"/>
                  </a:cubicBezTo>
                  <a:lnTo>
                    <a:pt x="211689" y="388295"/>
                  </a:lnTo>
                  <a:cubicBezTo>
                    <a:pt x="211689" y="394814"/>
                    <a:pt x="216904" y="400029"/>
                    <a:pt x="223424" y="400029"/>
                  </a:cubicBezTo>
                  <a:lnTo>
                    <a:pt x="235158" y="400029"/>
                  </a:lnTo>
                  <a:lnTo>
                    <a:pt x="235158" y="423616"/>
                  </a:lnTo>
                  <a:cubicBezTo>
                    <a:pt x="235158" y="430135"/>
                    <a:pt x="240373" y="435350"/>
                    <a:pt x="246892" y="435350"/>
                  </a:cubicBezTo>
                  <a:lnTo>
                    <a:pt x="258626" y="435350"/>
                  </a:lnTo>
                  <a:lnTo>
                    <a:pt x="258626" y="470671"/>
                  </a:lnTo>
                  <a:cubicBezTo>
                    <a:pt x="258626" y="477190"/>
                    <a:pt x="263841" y="482405"/>
                    <a:pt x="270360" y="482405"/>
                  </a:cubicBezTo>
                  <a:lnTo>
                    <a:pt x="270360" y="576634"/>
                  </a:lnTo>
                  <a:cubicBezTo>
                    <a:pt x="263841" y="576634"/>
                    <a:pt x="258626" y="581849"/>
                    <a:pt x="258626" y="588368"/>
                  </a:cubicBezTo>
                  <a:lnTo>
                    <a:pt x="258626" y="623689"/>
                  </a:lnTo>
                  <a:lnTo>
                    <a:pt x="23468" y="623689"/>
                  </a:lnTo>
                  <a:close/>
                  <a:moveTo>
                    <a:pt x="400148" y="435469"/>
                  </a:moveTo>
                  <a:lnTo>
                    <a:pt x="400148" y="470790"/>
                  </a:lnTo>
                  <a:cubicBezTo>
                    <a:pt x="400148" y="477309"/>
                    <a:pt x="405363" y="482524"/>
                    <a:pt x="411882" y="482524"/>
                  </a:cubicBezTo>
                  <a:lnTo>
                    <a:pt x="411882" y="576753"/>
                  </a:lnTo>
                  <a:cubicBezTo>
                    <a:pt x="405363" y="576753"/>
                    <a:pt x="400148" y="581968"/>
                    <a:pt x="400148" y="588487"/>
                  </a:cubicBezTo>
                  <a:lnTo>
                    <a:pt x="400148" y="623808"/>
                  </a:lnTo>
                  <a:lnTo>
                    <a:pt x="376560" y="623808"/>
                  </a:lnTo>
                  <a:lnTo>
                    <a:pt x="376560" y="588487"/>
                  </a:lnTo>
                  <a:cubicBezTo>
                    <a:pt x="376560" y="581968"/>
                    <a:pt x="371345" y="576753"/>
                    <a:pt x="364826" y="576753"/>
                  </a:cubicBezTo>
                  <a:lnTo>
                    <a:pt x="364826" y="482524"/>
                  </a:lnTo>
                  <a:cubicBezTo>
                    <a:pt x="371345" y="482524"/>
                    <a:pt x="376560" y="477309"/>
                    <a:pt x="376560" y="470790"/>
                  </a:cubicBezTo>
                  <a:lnTo>
                    <a:pt x="376560" y="435469"/>
                  </a:lnTo>
                  <a:lnTo>
                    <a:pt x="400148" y="435469"/>
                  </a:lnTo>
                  <a:close/>
                  <a:moveTo>
                    <a:pt x="541432" y="435469"/>
                  </a:moveTo>
                  <a:lnTo>
                    <a:pt x="541432" y="470790"/>
                  </a:lnTo>
                  <a:cubicBezTo>
                    <a:pt x="541432" y="477309"/>
                    <a:pt x="546647" y="482524"/>
                    <a:pt x="553166" y="482524"/>
                  </a:cubicBezTo>
                  <a:lnTo>
                    <a:pt x="553166" y="576753"/>
                  </a:lnTo>
                  <a:cubicBezTo>
                    <a:pt x="546647" y="576753"/>
                    <a:pt x="541432" y="581968"/>
                    <a:pt x="541432" y="588487"/>
                  </a:cubicBezTo>
                  <a:lnTo>
                    <a:pt x="541432" y="623808"/>
                  </a:lnTo>
                  <a:lnTo>
                    <a:pt x="517845" y="623808"/>
                  </a:lnTo>
                  <a:lnTo>
                    <a:pt x="517845" y="588487"/>
                  </a:lnTo>
                  <a:cubicBezTo>
                    <a:pt x="517845" y="581968"/>
                    <a:pt x="512630" y="576753"/>
                    <a:pt x="506111" y="576753"/>
                  </a:cubicBezTo>
                  <a:lnTo>
                    <a:pt x="506111" y="482524"/>
                  </a:lnTo>
                  <a:cubicBezTo>
                    <a:pt x="512630" y="482524"/>
                    <a:pt x="517845" y="477309"/>
                    <a:pt x="517845" y="470790"/>
                  </a:cubicBezTo>
                  <a:lnTo>
                    <a:pt x="517845" y="435469"/>
                  </a:lnTo>
                  <a:lnTo>
                    <a:pt x="541432" y="435469"/>
                  </a:lnTo>
                  <a:close/>
                  <a:moveTo>
                    <a:pt x="435468" y="482524"/>
                  </a:moveTo>
                  <a:lnTo>
                    <a:pt x="482524" y="482524"/>
                  </a:lnTo>
                  <a:lnTo>
                    <a:pt x="482524" y="576753"/>
                  </a:lnTo>
                  <a:lnTo>
                    <a:pt x="435468" y="576753"/>
                  </a:lnTo>
                  <a:lnTo>
                    <a:pt x="435468" y="482524"/>
                  </a:lnTo>
                  <a:close/>
                  <a:moveTo>
                    <a:pt x="423734" y="600221"/>
                  </a:moveTo>
                  <a:lnTo>
                    <a:pt x="494376" y="600221"/>
                  </a:lnTo>
                  <a:lnTo>
                    <a:pt x="494376" y="623808"/>
                  </a:lnTo>
                  <a:lnTo>
                    <a:pt x="423734" y="623808"/>
                  </a:lnTo>
                  <a:lnTo>
                    <a:pt x="423734" y="600221"/>
                  </a:lnTo>
                  <a:close/>
                  <a:moveTo>
                    <a:pt x="494376" y="459055"/>
                  </a:moveTo>
                  <a:lnTo>
                    <a:pt x="423734" y="459055"/>
                  </a:lnTo>
                  <a:lnTo>
                    <a:pt x="423734" y="435469"/>
                  </a:lnTo>
                  <a:lnTo>
                    <a:pt x="494376" y="435469"/>
                  </a:lnTo>
                  <a:lnTo>
                    <a:pt x="494376" y="459055"/>
                  </a:lnTo>
                  <a:close/>
                  <a:moveTo>
                    <a:pt x="294184" y="482524"/>
                  </a:moveTo>
                  <a:lnTo>
                    <a:pt x="341240" y="482524"/>
                  </a:lnTo>
                  <a:lnTo>
                    <a:pt x="341240" y="576753"/>
                  </a:lnTo>
                  <a:lnTo>
                    <a:pt x="294184" y="576753"/>
                  </a:lnTo>
                  <a:lnTo>
                    <a:pt x="294184" y="482524"/>
                  </a:lnTo>
                  <a:close/>
                  <a:moveTo>
                    <a:pt x="282450" y="600221"/>
                  </a:moveTo>
                  <a:lnTo>
                    <a:pt x="353092" y="600221"/>
                  </a:lnTo>
                  <a:lnTo>
                    <a:pt x="353092" y="623808"/>
                  </a:lnTo>
                  <a:lnTo>
                    <a:pt x="282450" y="623808"/>
                  </a:lnTo>
                  <a:lnTo>
                    <a:pt x="282450" y="600221"/>
                  </a:lnTo>
                  <a:close/>
                  <a:moveTo>
                    <a:pt x="353092" y="459055"/>
                  </a:moveTo>
                  <a:lnTo>
                    <a:pt x="282450" y="459055"/>
                  </a:lnTo>
                  <a:lnTo>
                    <a:pt x="282450" y="435469"/>
                  </a:lnTo>
                  <a:lnTo>
                    <a:pt x="353092" y="435469"/>
                  </a:lnTo>
                  <a:lnTo>
                    <a:pt x="353092" y="459055"/>
                  </a:lnTo>
                  <a:close/>
                  <a:moveTo>
                    <a:pt x="659129" y="670863"/>
                  </a:moveTo>
                  <a:cubicBezTo>
                    <a:pt x="659129" y="677382"/>
                    <a:pt x="653914" y="682597"/>
                    <a:pt x="647395" y="682597"/>
                  </a:cubicBezTo>
                  <a:lnTo>
                    <a:pt x="270716" y="682597"/>
                  </a:lnTo>
                  <a:cubicBezTo>
                    <a:pt x="264197" y="682597"/>
                    <a:pt x="258982" y="677382"/>
                    <a:pt x="258982" y="670863"/>
                  </a:cubicBezTo>
                  <a:lnTo>
                    <a:pt x="258982" y="647276"/>
                  </a:lnTo>
                  <a:lnTo>
                    <a:pt x="659248" y="647276"/>
                  </a:lnTo>
                  <a:lnTo>
                    <a:pt x="659248" y="670863"/>
                  </a:lnTo>
                  <a:close/>
                  <a:moveTo>
                    <a:pt x="564900" y="623808"/>
                  </a:moveTo>
                  <a:lnTo>
                    <a:pt x="564900" y="600221"/>
                  </a:lnTo>
                  <a:lnTo>
                    <a:pt x="635542" y="600221"/>
                  </a:lnTo>
                  <a:lnTo>
                    <a:pt x="635542" y="623808"/>
                  </a:lnTo>
                  <a:lnTo>
                    <a:pt x="564900" y="623808"/>
                  </a:lnTo>
                  <a:close/>
                  <a:moveTo>
                    <a:pt x="623808" y="576753"/>
                  </a:moveTo>
                  <a:lnTo>
                    <a:pt x="576753" y="576753"/>
                  </a:lnTo>
                  <a:lnTo>
                    <a:pt x="576753" y="482524"/>
                  </a:lnTo>
                  <a:lnTo>
                    <a:pt x="623808" y="482524"/>
                  </a:lnTo>
                  <a:lnTo>
                    <a:pt x="623808" y="576753"/>
                  </a:lnTo>
                  <a:close/>
                  <a:moveTo>
                    <a:pt x="635542" y="459055"/>
                  </a:moveTo>
                  <a:lnTo>
                    <a:pt x="564900" y="459055"/>
                  </a:lnTo>
                  <a:lnTo>
                    <a:pt x="564900" y="435469"/>
                  </a:lnTo>
                  <a:lnTo>
                    <a:pt x="635542" y="435469"/>
                  </a:lnTo>
                  <a:lnTo>
                    <a:pt x="635542" y="459055"/>
                  </a:lnTo>
                  <a:close/>
                  <a:moveTo>
                    <a:pt x="659129" y="411882"/>
                  </a:moveTo>
                  <a:lnTo>
                    <a:pt x="258863" y="411882"/>
                  </a:lnTo>
                  <a:lnTo>
                    <a:pt x="258863" y="400147"/>
                  </a:lnTo>
                  <a:lnTo>
                    <a:pt x="659129" y="400147"/>
                  </a:lnTo>
                  <a:lnTo>
                    <a:pt x="659129" y="411882"/>
                  </a:lnTo>
                  <a:close/>
                  <a:moveTo>
                    <a:pt x="682716" y="376561"/>
                  </a:moveTo>
                  <a:lnTo>
                    <a:pt x="235395" y="376561"/>
                  </a:lnTo>
                  <a:lnTo>
                    <a:pt x="235395" y="349655"/>
                  </a:lnTo>
                  <a:lnTo>
                    <a:pt x="459055" y="271427"/>
                  </a:lnTo>
                  <a:lnTo>
                    <a:pt x="682716" y="349655"/>
                  </a:lnTo>
                  <a:lnTo>
                    <a:pt x="682716" y="376561"/>
                  </a:lnTo>
                  <a:close/>
                </a:path>
              </a:pathLst>
            </a:custGeom>
            <a:solidFill>
              <a:srgbClr val="000000"/>
            </a:solidFill>
            <a:ln w="118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8" name="Freeform: Shape 81">
              <a:extLst>
                <a:ext uri="{FF2B5EF4-FFF2-40B4-BE49-F238E27FC236}">
                  <a16:creationId xmlns:a16="http://schemas.microsoft.com/office/drawing/2014/main" id="{43CD33C8-A49B-76FC-CDCC-AA9871D3807C}"/>
                </a:ext>
              </a:extLst>
            </p:cNvPr>
            <p:cNvSpPr/>
            <p:nvPr/>
          </p:nvSpPr>
          <p:spPr>
            <a:xfrm>
              <a:off x="4580212" y="6239632"/>
              <a:ext cx="70642" cy="70642"/>
            </a:xfrm>
            <a:custGeom>
              <a:avLst/>
              <a:gdLst>
                <a:gd name="connsiteX0" fmla="*/ 0 w 70642"/>
                <a:gd name="connsiteY0" fmla="*/ 35321 h 70642"/>
                <a:gd name="connsiteX1" fmla="*/ 35321 w 70642"/>
                <a:gd name="connsiteY1" fmla="*/ 70642 h 70642"/>
                <a:gd name="connsiteX2" fmla="*/ 70642 w 70642"/>
                <a:gd name="connsiteY2" fmla="*/ 35321 h 70642"/>
                <a:gd name="connsiteX3" fmla="*/ 35321 w 70642"/>
                <a:gd name="connsiteY3" fmla="*/ 0 h 70642"/>
                <a:gd name="connsiteX4" fmla="*/ 0 w 70642"/>
                <a:gd name="connsiteY4" fmla="*/ 35321 h 70642"/>
                <a:gd name="connsiteX5" fmla="*/ 47055 w 70642"/>
                <a:gd name="connsiteY5" fmla="*/ 35321 h 70642"/>
                <a:gd name="connsiteX6" fmla="*/ 35321 w 70642"/>
                <a:gd name="connsiteY6" fmla="*/ 47055 h 70642"/>
                <a:gd name="connsiteX7" fmla="*/ 23587 w 70642"/>
                <a:gd name="connsiteY7" fmla="*/ 35321 h 70642"/>
                <a:gd name="connsiteX8" fmla="*/ 35321 w 70642"/>
                <a:gd name="connsiteY8" fmla="*/ 23587 h 70642"/>
                <a:gd name="connsiteX9" fmla="*/ 47055 w 70642"/>
                <a:gd name="connsiteY9" fmla="*/ 35321 h 70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642" h="70642">
                  <a:moveTo>
                    <a:pt x="0" y="35321"/>
                  </a:moveTo>
                  <a:cubicBezTo>
                    <a:pt x="0" y="54878"/>
                    <a:pt x="15764" y="70642"/>
                    <a:pt x="35321" y="70642"/>
                  </a:cubicBezTo>
                  <a:cubicBezTo>
                    <a:pt x="54878" y="70642"/>
                    <a:pt x="70642" y="54878"/>
                    <a:pt x="70642" y="35321"/>
                  </a:cubicBezTo>
                  <a:cubicBezTo>
                    <a:pt x="70642" y="15764"/>
                    <a:pt x="54878" y="0"/>
                    <a:pt x="35321" y="0"/>
                  </a:cubicBezTo>
                  <a:cubicBezTo>
                    <a:pt x="15764" y="0"/>
                    <a:pt x="0" y="15883"/>
                    <a:pt x="0" y="35321"/>
                  </a:cubicBezTo>
                  <a:close/>
                  <a:moveTo>
                    <a:pt x="47055" y="35321"/>
                  </a:moveTo>
                  <a:cubicBezTo>
                    <a:pt x="47055" y="41840"/>
                    <a:pt x="41840" y="47055"/>
                    <a:pt x="35321" y="47055"/>
                  </a:cubicBezTo>
                  <a:cubicBezTo>
                    <a:pt x="28802" y="47055"/>
                    <a:pt x="23587" y="41840"/>
                    <a:pt x="23587" y="35321"/>
                  </a:cubicBezTo>
                  <a:cubicBezTo>
                    <a:pt x="23587" y="28802"/>
                    <a:pt x="28802" y="23587"/>
                    <a:pt x="35321" y="23587"/>
                  </a:cubicBezTo>
                  <a:cubicBezTo>
                    <a:pt x="41721" y="23587"/>
                    <a:pt x="47055" y="28802"/>
                    <a:pt x="47055" y="35321"/>
                  </a:cubicBezTo>
                  <a:close/>
                </a:path>
              </a:pathLst>
            </a:custGeom>
            <a:solidFill>
              <a:srgbClr val="000000"/>
            </a:solidFill>
            <a:ln w="118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9" name="Freeform: Shape 82">
              <a:extLst>
                <a:ext uri="{FF2B5EF4-FFF2-40B4-BE49-F238E27FC236}">
                  <a16:creationId xmlns:a16="http://schemas.microsoft.com/office/drawing/2014/main" id="{ADD0D1A0-B9F3-5DCE-5ACE-32C03035FFEB}"/>
                </a:ext>
              </a:extLst>
            </p:cNvPr>
            <p:cNvSpPr/>
            <p:nvPr/>
          </p:nvSpPr>
          <p:spPr>
            <a:xfrm>
              <a:off x="4215267" y="6004238"/>
              <a:ext cx="211926" cy="211926"/>
            </a:xfrm>
            <a:custGeom>
              <a:avLst/>
              <a:gdLst>
                <a:gd name="connsiteX0" fmla="*/ 105963 w 211926"/>
                <a:gd name="connsiteY0" fmla="*/ 211926 h 211926"/>
                <a:gd name="connsiteX1" fmla="*/ 211926 w 211926"/>
                <a:gd name="connsiteY1" fmla="*/ 105963 h 211926"/>
                <a:gd name="connsiteX2" fmla="*/ 105963 w 211926"/>
                <a:gd name="connsiteY2" fmla="*/ 0 h 211926"/>
                <a:gd name="connsiteX3" fmla="*/ 0 w 211926"/>
                <a:gd name="connsiteY3" fmla="*/ 105963 h 211926"/>
                <a:gd name="connsiteX4" fmla="*/ 105963 w 211926"/>
                <a:gd name="connsiteY4" fmla="*/ 211926 h 211926"/>
                <a:gd name="connsiteX5" fmla="*/ 49070 w 211926"/>
                <a:gd name="connsiteY5" fmla="*/ 165345 h 211926"/>
                <a:gd name="connsiteX6" fmla="*/ 82495 w 211926"/>
                <a:gd name="connsiteY6" fmla="*/ 141284 h 211926"/>
                <a:gd name="connsiteX7" fmla="*/ 129550 w 211926"/>
                <a:gd name="connsiteY7" fmla="*/ 141284 h 211926"/>
                <a:gd name="connsiteX8" fmla="*/ 162975 w 211926"/>
                <a:gd name="connsiteY8" fmla="*/ 165345 h 211926"/>
                <a:gd name="connsiteX9" fmla="*/ 49070 w 211926"/>
                <a:gd name="connsiteY9" fmla="*/ 165345 h 211926"/>
                <a:gd name="connsiteX10" fmla="*/ 82376 w 211926"/>
                <a:gd name="connsiteY10" fmla="*/ 94111 h 211926"/>
                <a:gd name="connsiteX11" fmla="*/ 105963 w 211926"/>
                <a:gd name="connsiteY11" fmla="*/ 70524 h 211926"/>
                <a:gd name="connsiteX12" fmla="*/ 129550 w 211926"/>
                <a:gd name="connsiteY12" fmla="*/ 94111 h 211926"/>
                <a:gd name="connsiteX13" fmla="*/ 105963 w 211926"/>
                <a:gd name="connsiteY13" fmla="*/ 117697 h 211926"/>
                <a:gd name="connsiteX14" fmla="*/ 82376 w 211926"/>
                <a:gd name="connsiteY14" fmla="*/ 94111 h 211926"/>
                <a:gd name="connsiteX15" fmla="*/ 105963 w 211926"/>
                <a:gd name="connsiteY15" fmla="*/ 23587 h 211926"/>
                <a:gd name="connsiteX16" fmla="*/ 176605 w 211926"/>
                <a:gd name="connsiteY16" fmla="*/ 63531 h 211926"/>
                <a:gd name="connsiteX17" fmla="*/ 178739 w 211926"/>
                <a:gd name="connsiteY17" fmla="*/ 144603 h 211926"/>
                <a:gd name="connsiteX18" fmla="*/ 145314 w 211926"/>
                <a:gd name="connsiteY18" fmla="*/ 120068 h 211926"/>
                <a:gd name="connsiteX19" fmla="*/ 137017 w 211926"/>
                <a:gd name="connsiteY19" fmla="*/ 58671 h 211926"/>
                <a:gd name="connsiteX20" fmla="*/ 75028 w 211926"/>
                <a:gd name="connsiteY20" fmla="*/ 58671 h 211926"/>
                <a:gd name="connsiteX21" fmla="*/ 66731 w 211926"/>
                <a:gd name="connsiteY21" fmla="*/ 120068 h 211926"/>
                <a:gd name="connsiteX22" fmla="*/ 33306 w 211926"/>
                <a:gd name="connsiteY22" fmla="*/ 144603 h 211926"/>
                <a:gd name="connsiteX23" fmla="*/ 35321 w 211926"/>
                <a:gd name="connsiteY23" fmla="*/ 63531 h 211926"/>
                <a:gd name="connsiteX24" fmla="*/ 105963 w 211926"/>
                <a:gd name="connsiteY24" fmla="*/ 23587 h 211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1926" h="211926">
                  <a:moveTo>
                    <a:pt x="105963" y="211926"/>
                  </a:moveTo>
                  <a:cubicBezTo>
                    <a:pt x="164516" y="211926"/>
                    <a:pt x="211926" y="164516"/>
                    <a:pt x="211926" y="105963"/>
                  </a:cubicBezTo>
                  <a:cubicBezTo>
                    <a:pt x="211926" y="47411"/>
                    <a:pt x="164516" y="0"/>
                    <a:pt x="105963" y="0"/>
                  </a:cubicBezTo>
                  <a:cubicBezTo>
                    <a:pt x="47411" y="0"/>
                    <a:pt x="0" y="47411"/>
                    <a:pt x="0" y="105963"/>
                  </a:cubicBezTo>
                  <a:cubicBezTo>
                    <a:pt x="0" y="164397"/>
                    <a:pt x="47411" y="211808"/>
                    <a:pt x="105963" y="211926"/>
                  </a:cubicBezTo>
                  <a:close/>
                  <a:moveTo>
                    <a:pt x="49070" y="165345"/>
                  </a:moveTo>
                  <a:cubicBezTo>
                    <a:pt x="53811" y="150885"/>
                    <a:pt x="67324" y="141166"/>
                    <a:pt x="82495" y="141284"/>
                  </a:cubicBezTo>
                  <a:lnTo>
                    <a:pt x="129550" y="141284"/>
                  </a:lnTo>
                  <a:cubicBezTo>
                    <a:pt x="144722" y="141284"/>
                    <a:pt x="158234" y="151004"/>
                    <a:pt x="162975" y="165345"/>
                  </a:cubicBezTo>
                  <a:cubicBezTo>
                    <a:pt x="131091" y="196044"/>
                    <a:pt x="80836" y="196044"/>
                    <a:pt x="49070" y="165345"/>
                  </a:cubicBezTo>
                  <a:close/>
                  <a:moveTo>
                    <a:pt x="82376" y="94111"/>
                  </a:moveTo>
                  <a:cubicBezTo>
                    <a:pt x="82376" y="81073"/>
                    <a:pt x="92925" y="70524"/>
                    <a:pt x="105963" y="70524"/>
                  </a:cubicBezTo>
                  <a:cubicBezTo>
                    <a:pt x="119001" y="70524"/>
                    <a:pt x="129550" y="81073"/>
                    <a:pt x="129550" y="94111"/>
                  </a:cubicBezTo>
                  <a:cubicBezTo>
                    <a:pt x="129550" y="107149"/>
                    <a:pt x="119001" y="117697"/>
                    <a:pt x="105963" y="117697"/>
                  </a:cubicBezTo>
                  <a:cubicBezTo>
                    <a:pt x="92925" y="117697"/>
                    <a:pt x="82376" y="107149"/>
                    <a:pt x="82376" y="94111"/>
                  </a:cubicBezTo>
                  <a:close/>
                  <a:moveTo>
                    <a:pt x="105963" y="23587"/>
                  </a:moveTo>
                  <a:cubicBezTo>
                    <a:pt x="134884" y="23587"/>
                    <a:pt x="161671" y="38758"/>
                    <a:pt x="176605" y="63531"/>
                  </a:cubicBezTo>
                  <a:cubicBezTo>
                    <a:pt x="191540" y="88303"/>
                    <a:pt x="192251" y="119120"/>
                    <a:pt x="178739" y="144603"/>
                  </a:cubicBezTo>
                  <a:cubicBezTo>
                    <a:pt x="170916" y="132632"/>
                    <a:pt x="159063" y="123861"/>
                    <a:pt x="145314" y="120068"/>
                  </a:cubicBezTo>
                  <a:cubicBezTo>
                    <a:pt x="158352" y="100392"/>
                    <a:pt x="154796" y="74198"/>
                    <a:pt x="137017" y="58671"/>
                  </a:cubicBezTo>
                  <a:cubicBezTo>
                    <a:pt x="119238" y="43144"/>
                    <a:pt x="92807" y="43144"/>
                    <a:pt x="75028" y="58671"/>
                  </a:cubicBezTo>
                  <a:cubicBezTo>
                    <a:pt x="57249" y="74198"/>
                    <a:pt x="53693" y="100392"/>
                    <a:pt x="66731" y="120068"/>
                  </a:cubicBezTo>
                  <a:cubicBezTo>
                    <a:pt x="52982" y="123861"/>
                    <a:pt x="41011" y="132632"/>
                    <a:pt x="33306" y="144603"/>
                  </a:cubicBezTo>
                  <a:cubicBezTo>
                    <a:pt x="19676" y="119120"/>
                    <a:pt x="20505" y="88303"/>
                    <a:pt x="35321" y="63531"/>
                  </a:cubicBezTo>
                  <a:cubicBezTo>
                    <a:pt x="50137" y="38640"/>
                    <a:pt x="77043" y="23468"/>
                    <a:pt x="105963" y="23587"/>
                  </a:cubicBezTo>
                  <a:close/>
                </a:path>
              </a:pathLst>
            </a:custGeom>
            <a:solidFill>
              <a:srgbClr val="000000"/>
            </a:solidFill>
            <a:ln w="118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0" name="Freeform: Shape 83">
              <a:extLst>
                <a:ext uri="{FF2B5EF4-FFF2-40B4-BE49-F238E27FC236}">
                  <a16:creationId xmlns:a16="http://schemas.microsoft.com/office/drawing/2014/main" id="{F12738DD-A41F-D11F-FB0E-8745A0368755}"/>
                </a:ext>
              </a:extLst>
            </p:cNvPr>
            <p:cNvSpPr/>
            <p:nvPr/>
          </p:nvSpPr>
          <p:spPr>
            <a:xfrm>
              <a:off x="4509570" y="6086614"/>
              <a:ext cx="23586" cy="23586"/>
            </a:xfrm>
            <a:custGeom>
              <a:avLst/>
              <a:gdLst>
                <a:gd name="connsiteX0" fmla="*/ 0 w 23586"/>
                <a:gd name="connsiteY0" fmla="*/ 0 h 23586"/>
                <a:gd name="connsiteX1" fmla="*/ 23587 w 23586"/>
                <a:gd name="connsiteY1" fmla="*/ 0 h 23586"/>
                <a:gd name="connsiteX2" fmla="*/ 23587 w 23586"/>
                <a:gd name="connsiteY2" fmla="*/ 23587 h 23586"/>
                <a:gd name="connsiteX3" fmla="*/ 0 w 23586"/>
                <a:gd name="connsiteY3" fmla="*/ 23587 h 23586"/>
                <a:gd name="connsiteX4" fmla="*/ 0 w 23586"/>
                <a:gd name="connsiteY4" fmla="*/ 0 h 23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86" h="23586">
                  <a:moveTo>
                    <a:pt x="0" y="0"/>
                  </a:moveTo>
                  <a:lnTo>
                    <a:pt x="23587" y="0"/>
                  </a:lnTo>
                  <a:lnTo>
                    <a:pt x="23587" y="23587"/>
                  </a:lnTo>
                  <a:lnTo>
                    <a:pt x="0" y="23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18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1" name="Freeform: Shape 84">
              <a:extLst>
                <a:ext uri="{FF2B5EF4-FFF2-40B4-BE49-F238E27FC236}">
                  <a16:creationId xmlns:a16="http://schemas.microsoft.com/office/drawing/2014/main" id="{0903AB09-253A-7E3E-CD71-DF2F48022E0E}"/>
                </a:ext>
              </a:extLst>
            </p:cNvPr>
            <p:cNvSpPr/>
            <p:nvPr/>
          </p:nvSpPr>
          <p:spPr>
            <a:xfrm>
              <a:off x="4556626" y="6086614"/>
              <a:ext cx="47055" cy="23586"/>
            </a:xfrm>
            <a:custGeom>
              <a:avLst/>
              <a:gdLst>
                <a:gd name="connsiteX0" fmla="*/ 0 w 47055"/>
                <a:gd name="connsiteY0" fmla="*/ 0 h 23586"/>
                <a:gd name="connsiteX1" fmla="*/ 47055 w 47055"/>
                <a:gd name="connsiteY1" fmla="*/ 0 h 23586"/>
                <a:gd name="connsiteX2" fmla="*/ 47055 w 47055"/>
                <a:gd name="connsiteY2" fmla="*/ 23587 h 23586"/>
                <a:gd name="connsiteX3" fmla="*/ 0 w 47055"/>
                <a:gd name="connsiteY3" fmla="*/ 23587 h 23586"/>
                <a:gd name="connsiteX4" fmla="*/ 0 w 47055"/>
                <a:gd name="connsiteY4" fmla="*/ 0 h 23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055" h="23586">
                  <a:moveTo>
                    <a:pt x="0" y="0"/>
                  </a:moveTo>
                  <a:lnTo>
                    <a:pt x="47055" y="0"/>
                  </a:lnTo>
                  <a:lnTo>
                    <a:pt x="47055" y="23587"/>
                  </a:lnTo>
                  <a:lnTo>
                    <a:pt x="0" y="23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18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2" name="Freeform: Shape 85">
              <a:extLst>
                <a:ext uri="{FF2B5EF4-FFF2-40B4-BE49-F238E27FC236}">
                  <a16:creationId xmlns:a16="http://schemas.microsoft.com/office/drawing/2014/main" id="{1C2F0185-A70C-D167-39F1-4637A288979E}"/>
                </a:ext>
              </a:extLst>
            </p:cNvPr>
            <p:cNvSpPr/>
            <p:nvPr/>
          </p:nvSpPr>
          <p:spPr>
            <a:xfrm>
              <a:off x="4509570" y="6133669"/>
              <a:ext cx="94228" cy="23586"/>
            </a:xfrm>
            <a:custGeom>
              <a:avLst/>
              <a:gdLst>
                <a:gd name="connsiteX0" fmla="*/ 0 w 94228"/>
                <a:gd name="connsiteY0" fmla="*/ 0 h 23586"/>
                <a:gd name="connsiteX1" fmla="*/ 94229 w 94228"/>
                <a:gd name="connsiteY1" fmla="*/ 0 h 23586"/>
                <a:gd name="connsiteX2" fmla="*/ 94229 w 94228"/>
                <a:gd name="connsiteY2" fmla="*/ 23587 h 23586"/>
                <a:gd name="connsiteX3" fmla="*/ 0 w 94228"/>
                <a:gd name="connsiteY3" fmla="*/ 23587 h 23586"/>
                <a:gd name="connsiteX4" fmla="*/ 0 w 94228"/>
                <a:gd name="connsiteY4" fmla="*/ 0 h 23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228" h="23586">
                  <a:moveTo>
                    <a:pt x="0" y="0"/>
                  </a:moveTo>
                  <a:lnTo>
                    <a:pt x="94229" y="0"/>
                  </a:lnTo>
                  <a:lnTo>
                    <a:pt x="94229" y="23587"/>
                  </a:lnTo>
                  <a:lnTo>
                    <a:pt x="0" y="23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18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3" name="Freeform: Shape 86">
              <a:extLst>
                <a:ext uri="{FF2B5EF4-FFF2-40B4-BE49-F238E27FC236}">
                  <a16:creationId xmlns:a16="http://schemas.microsoft.com/office/drawing/2014/main" id="{810FFC9A-2A8C-D938-526D-969C91F901B7}"/>
                </a:ext>
              </a:extLst>
            </p:cNvPr>
            <p:cNvSpPr/>
            <p:nvPr/>
          </p:nvSpPr>
          <p:spPr>
            <a:xfrm>
              <a:off x="4203533" y="6239632"/>
              <a:ext cx="35321" cy="23586"/>
            </a:xfrm>
            <a:custGeom>
              <a:avLst/>
              <a:gdLst>
                <a:gd name="connsiteX0" fmla="*/ 0 w 35321"/>
                <a:gd name="connsiteY0" fmla="*/ 0 h 23586"/>
                <a:gd name="connsiteX1" fmla="*/ 35321 w 35321"/>
                <a:gd name="connsiteY1" fmla="*/ 0 h 23586"/>
                <a:gd name="connsiteX2" fmla="*/ 35321 w 35321"/>
                <a:gd name="connsiteY2" fmla="*/ 23587 h 23586"/>
                <a:gd name="connsiteX3" fmla="*/ 0 w 35321"/>
                <a:gd name="connsiteY3" fmla="*/ 23587 h 23586"/>
                <a:gd name="connsiteX4" fmla="*/ 0 w 35321"/>
                <a:gd name="connsiteY4" fmla="*/ 0 h 23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21" h="23586">
                  <a:moveTo>
                    <a:pt x="0" y="0"/>
                  </a:moveTo>
                  <a:lnTo>
                    <a:pt x="35321" y="0"/>
                  </a:lnTo>
                  <a:lnTo>
                    <a:pt x="35321" y="23587"/>
                  </a:lnTo>
                  <a:lnTo>
                    <a:pt x="0" y="23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18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4" name="Freeform: Shape 87">
              <a:extLst>
                <a:ext uri="{FF2B5EF4-FFF2-40B4-BE49-F238E27FC236}">
                  <a16:creationId xmlns:a16="http://schemas.microsoft.com/office/drawing/2014/main" id="{AD898311-ACEF-5689-8C35-3CED830B87D8}"/>
                </a:ext>
              </a:extLst>
            </p:cNvPr>
            <p:cNvSpPr/>
            <p:nvPr/>
          </p:nvSpPr>
          <p:spPr>
            <a:xfrm>
              <a:off x="4262323" y="6239632"/>
              <a:ext cx="82376" cy="23586"/>
            </a:xfrm>
            <a:custGeom>
              <a:avLst/>
              <a:gdLst>
                <a:gd name="connsiteX0" fmla="*/ 0 w 82376"/>
                <a:gd name="connsiteY0" fmla="*/ 0 h 23586"/>
                <a:gd name="connsiteX1" fmla="*/ 82376 w 82376"/>
                <a:gd name="connsiteY1" fmla="*/ 0 h 23586"/>
                <a:gd name="connsiteX2" fmla="*/ 82376 w 82376"/>
                <a:gd name="connsiteY2" fmla="*/ 23587 h 23586"/>
                <a:gd name="connsiteX3" fmla="*/ 0 w 82376"/>
                <a:gd name="connsiteY3" fmla="*/ 23587 h 23586"/>
                <a:gd name="connsiteX4" fmla="*/ 0 w 82376"/>
                <a:gd name="connsiteY4" fmla="*/ 0 h 23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376" h="23586">
                  <a:moveTo>
                    <a:pt x="0" y="0"/>
                  </a:moveTo>
                  <a:lnTo>
                    <a:pt x="82376" y="0"/>
                  </a:lnTo>
                  <a:lnTo>
                    <a:pt x="82376" y="23587"/>
                  </a:lnTo>
                  <a:lnTo>
                    <a:pt x="0" y="23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18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5" name="Freeform: Shape 88">
              <a:extLst>
                <a:ext uri="{FF2B5EF4-FFF2-40B4-BE49-F238E27FC236}">
                  <a16:creationId xmlns:a16="http://schemas.microsoft.com/office/drawing/2014/main" id="{CF99F7E1-6EDA-829F-83B0-AF6C8156EC87}"/>
                </a:ext>
              </a:extLst>
            </p:cNvPr>
            <p:cNvSpPr/>
            <p:nvPr/>
          </p:nvSpPr>
          <p:spPr>
            <a:xfrm>
              <a:off x="4203533" y="6286688"/>
              <a:ext cx="141284" cy="23586"/>
            </a:xfrm>
            <a:custGeom>
              <a:avLst/>
              <a:gdLst>
                <a:gd name="connsiteX0" fmla="*/ 0 w 141284"/>
                <a:gd name="connsiteY0" fmla="*/ 0 h 23586"/>
                <a:gd name="connsiteX1" fmla="*/ 141284 w 141284"/>
                <a:gd name="connsiteY1" fmla="*/ 0 h 23586"/>
                <a:gd name="connsiteX2" fmla="*/ 141284 w 141284"/>
                <a:gd name="connsiteY2" fmla="*/ 23587 h 23586"/>
                <a:gd name="connsiteX3" fmla="*/ 0 w 141284"/>
                <a:gd name="connsiteY3" fmla="*/ 23587 h 23586"/>
                <a:gd name="connsiteX4" fmla="*/ 0 w 141284"/>
                <a:gd name="connsiteY4" fmla="*/ 0 h 23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284" h="23586">
                  <a:moveTo>
                    <a:pt x="0" y="0"/>
                  </a:moveTo>
                  <a:lnTo>
                    <a:pt x="141284" y="0"/>
                  </a:lnTo>
                  <a:lnTo>
                    <a:pt x="141284" y="23587"/>
                  </a:lnTo>
                  <a:lnTo>
                    <a:pt x="0" y="23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18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6" name="Freeform: Shape 89">
              <a:extLst>
                <a:ext uri="{FF2B5EF4-FFF2-40B4-BE49-F238E27FC236}">
                  <a16:creationId xmlns:a16="http://schemas.microsoft.com/office/drawing/2014/main" id="{2CE34057-867D-E555-6097-F2A02F8182BC}"/>
                </a:ext>
              </a:extLst>
            </p:cNvPr>
            <p:cNvSpPr/>
            <p:nvPr/>
          </p:nvSpPr>
          <p:spPr>
            <a:xfrm>
              <a:off x="4203533" y="6333862"/>
              <a:ext cx="141284" cy="23586"/>
            </a:xfrm>
            <a:custGeom>
              <a:avLst/>
              <a:gdLst>
                <a:gd name="connsiteX0" fmla="*/ 0 w 141284"/>
                <a:gd name="connsiteY0" fmla="*/ 0 h 23586"/>
                <a:gd name="connsiteX1" fmla="*/ 141284 w 141284"/>
                <a:gd name="connsiteY1" fmla="*/ 0 h 23586"/>
                <a:gd name="connsiteX2" fmla="*/ 141284 w 141284"/>
                <a:gd name="connsiteY2" fmla="*/ 23587 h 23586"/>
                <a:gd name="connsiteX3" fmla="*/ 0 w 141284"/>
                <a:gd name="connsiteY3" fmla="*/ 23587 h 23586"/>
                <a:gd name="connsiteX4" fmla="*/ 0 w 141284"/>
                <a:gd name="connsiteY4" fmla="*/ 0 h 23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284" h="23586">
                  <a:moveTo>
                    <a:pt x="0" y="0"/>
                  </a:moveTo>
                  <a:lnTo>
                    <a:pt x="141284" y="0"/>
                  </a:lnTo>
                  <a:lnTo>
                    <a:pt x="141284" y="23587"/>
                  </a:lnTo>
                  <a:lnTo>
                    <a:pt x="0" y="23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18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7" name="Freeform: Shape 90">
              <a:extLst>
                <a:ext uri="{FF2B5EF4-FFF2-40B4-BE49-F238E27FC236}">
                  <a16:creationId xmlns:a16="http://schemas.microsoft.com/office/drawing/2014/main" id="{51F91789-0FF1-30A4-F76B-FABAC64ED119}"/>
                </a:ext>
              </a:extLst>
            </p:cNvPr>
            <p:cNvSpPr/>
            <p:nvPr/>
          </p:nvSpPr>
          <p:spPr>
            <a:xfrm>
              <a:off x="4203533" y="6380917"/>
              <a:ext cx="23586" cy="23586"/>
            </a:xfrm>
            <a:custGeom>
              <a:avLst/>
              <a:gdLst>
                <a:gd name="connsiteX0" fmla="*/ 0 w 23586"/>
                <a:gd name="connsiteY0" fmla="*/ 0 h 23586"/>
                <a:gd name="connsiteX1" fmla="*/ 23587 w 23586"/>
                <a:gd name="connsiteY1" fmla="*/ 0 h 23586"/>
                <a:gd name="connsiteX2" fmla="*/ 23587 w 23586"/>
                <a:gd name="connsiteY2" fmla="*/ 23587 h 23586"/>
                <a:gd name="connsiteX3" fmla="*/ 0 w 23586"/>
                <a:gd name="connsiteY3" fmla="*/ 23587 h 23586"/>
                <a:gd name="connsiteX4" fmla="*/ 0 w 23586"/>
                <a:gd name="connsiteY4" fmla="*/ 0 h 23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86" h="23586">
                  <a:moveTo>
                    <a:pt x="0" y="0"/>
                  </a:moveTo>
                  <a:lnTo>
                    <a:pt x="23587" y="0"/>
                  </a:lnTo>
                  <a:lnTo>
                    <a:pt x="23587" y="23587"/>
                  </a:lnTo>
                  <a:lnTo>
                    <a:pt x="0" y="23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18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8" name="Freeform: Shape 91">
              <a:extLst>
                <a:ext uri="{FF2B5EF4-FFF2-40B4-BE49-F238E27FC236}">
                  <a16:creationId xmlns:a16="http://schemas.microsoft.com/office/drawing/2014/main" id="{BC9DE04C-AD62-BBD7-CCBC-4B5B82C4D2D2}"/>
                </a:ext>
              </a:extLst>
            </p:cNvPr>
            <p:cNvSpPr/>
            <p:nvPr/>
          </p:nvSpPr>
          <p:spPr>
            <a:xfrm>
              <a:off x="4250589" y="6380917"/>
              <a:ext cx="94229" cy="23586"/>
            </a:xfrm>
            <a:custGeom>
              <a:avLst/>
              <a:gdLst>
                <a:gd name="connsiteX0" fmla="*/ 0 w 94229"/>
                <a:gd name="connsiteY0" fmla="*/ 0 h 23586"/>
                <a:gd name="connsiteX1" fmla="*/ 94229 w 94229"/>
                <a:gd name="connsiteY1" fmla="*/ 0 h 23586"/>
                <a:gd name="connsiteX2" fmla="*/ 94229 w 94229"/>
                <a:gd name="connsiteY2" fmla="*/ 23587 h 23586"/>
                <a:gd name="connsiteX3" fmla="*/ 0 w 94229"/>
                <a:gd name="connsiteY3" fmla="*/ 23587 h 23586"/>
                <a:gd name="connsiteX4" fmla="*/ 0 w 94229"/>
                <a:gd name="connsiteY4" fmla="*/ 0 h 23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229" h="23586">
                  <a:moveTo>
                    <a:pt x="0" y="0"/>
                  </a:moveTo>
                  <a:lnTo>
                    <a:pt x="94229" y="0"/>
                  </a:lnTo>
                  <a:lnTo>
                    <a:pt x="94229" y="23587"/>
                  </a:lnTo>
                  <a:lnTo>
                    <a:pt x="0" y="23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18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9" name="Freeform: Shape 92">
              <a:extLst>
                <a:ext uri="{FF2B5EF4-FFF2-40B4-BE49-F238E27FC236}">
                  <a16:creationId xmlns:a16="http://schemas.microsoft.com/office/drawing/2014/main" id="{515BA88B-8E73-406E-2A1C-3DE4464B6C81}"/>
                </a:ext>
              </a:extLst>
            </p:cNvPr>
            <p:cNvSpPr/>
            <p:nvPr/>
          </p:nvSpPr>
          <p:spPr>
            <a:xfrm>
              <a:off x="4203533" y="6427972"/>
              <a:ext cx="47055" cy="23586"/>
            </a:xfrm>
            <a:custGeom>
              <a:avLst/>
              <a:gdLst>
                <a:gd name="connsiteX0" fmla="*/ 0 w 47055"/>
                <a:gd name="connsiteY0" fmla="*/ 0 h 23586"/>
                <a:gd name="connsiteX1" fmla="*/ 47055 w 47055"/>
                <a:gd name="connsiteY1" fmla="*/ 0 h 23586"/>
                <a:gd name="connsiteX2" fmla="*/ 47055 w 47055"/>
                <a:gd name="connsiteY2" fmla="*/ 23587 h 23586"/>
                <a:gd name="connsiteX3" fmla="*/ 0 w 47055"/>
                <a:gd name="connsiteY3" fmla="*/ 23587 h 23586"/>
                <a:gd name="connsiteX4" fmla="*/ 0 w 47055"/>
                <a:gd name="connsiteY4" fmla="*/ 0 h 23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055" h="23586">
                  <a:moveTo>
                    <a:pt x="0" y="0"/>
                  </a:moveTo>
                  <a:lnTo>
                    <a:pt x="47055" y="0"/>
                  </a:lnTo>
                  <a:lnTo>
                    <a:pt x="47055" y="23587"/>
                  </a:lnTo>
                  <a:lnTo>
                    <a:pt x="0" y="23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18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0" name="Freeform: Shape 93">
              <a:extLst>
                <a:ext uri="{FF2B5EF4-FFF2-40B4-BE49-F238E27FC236}">
                  <a16:creationId xmlns:a16="http://schemas.microsoft.com/office/drawing/2014/main" id="{B4E66A76-6D8E-2DDE-A222-2745568C49B9}"/>
                </a:ext>
              </a:extLst>
            </p:cNvPr>
            <p:cNvSpPr/>
            <p:nvPr/>
          </p:nvSpPr>
          <p:spPr>
            <a:xfrm>
              <a:off x="4274057" y="6427972"/>
              <a:ext cx="70642" cy="23586"/>
            </a:xfrm>
            <a:custGeom>
              <a:avLst/>
              <a:gdLst>
                <a:gd name="connsiteX0" fmla="*/ 0 w 70642"/>
                <a:gd name="connsiteY0" fmla="*/ 0 h 23586"/>
                <a:gd name="connsiteX1" fmla="*/ 70642 w 70642"/>
                <a:gd name="connsiteY1" fmla="*/ 0 h 23586"/>
                <a:gd name="connsiteX2" fmla="*/ 70642 w 70642"/>
                <a:gd name="connsiteY2" fmla="*/ 23587 h 23586"/>
                <a:gd name="connsiteX3" fmla="*/ 0 w 70642"/>
                <a:gd name="connsiteY3" fmla="*/ 23587 h 23586"/>
                <a:gd name="connsiteX4" fmla="*/ 0 w 70642"/>
                <a:gd name="connsiteY4" fmla="*/ 0 h 23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642" h="23586">
                  <a:moveTo>
                    <a:pt x="0" y="0"/>
                  </a:moveTo>
                  <a:lnTo>
                    <a:pt x="70642" y="0"/>
                  </a:lnTo>
                  <a:lnTo>
                    <a:pt x="70642" y="23587"/>
                  </a:lnTo>
                  <a:lnTo>
                    <a:pt x="0" y="23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18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91" name="TextBox 690">
            <a:extLst>
              <a:ext uri="{FF2B5EF4-FFF2-40B4-BE49-F238E27FC236}">
                <a16:creationId xmlns:a16="http://schemas.microsoft.com/office/drawing/2014/main" id="{9F6110E7-4326-06D2-5608-0593CA2CF47C}"/>
              </a:ext>
            </a:extLst>
          </p:cNvPr>
          <p:cNvSpPr txBox="1"/>
          <p:nvPr/>
        </p:nvSpPr>
        <p:spPr>
          <a:xfrm>
            <a:off x="2871128" y="5319024"/>
            <a:ext cx="89479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  <a:sym typeface="Arial"/>
                <a:rtl val="0"/>
              </a:rPr>
              <a:t>Perseroan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  <a:sym typeface="Arial"/>
                <a:rtl val="0"/>
              </a:rPr>
              <a:t>Terbatas</a:t>
            </a:r>
          </a:p>
        </p:txBody>
      </p:sp>
      <p:grpSp>
        <p:nvGrpSpPr>
          <p:cNvPr id="692" name="Group 691">
            <a:extLst>
              <a:ext uri="{FF2B5EF4-FFF2-40B4-BE49-F238E27FC236}">
                <a16:creationId xmlns:a16="http://schemas.microsoft.com/office/drawing/2014/main" id="{E7B10FA5-71EB-3D52-9D2D-29188EC16B28}"/>
              </a:ext>
            </a:extLst>
          </p:cNvPr>
          <p:cNvGrpSpPr/>
          <p:nvPr/>
        </p:nvGrpSpPr>
        <p:grpSpPr>
          <a:xfrm>
            <a:off x="4450462" y="5001810"/>
            <a:ext cx="264277" cy="264321"/>
            <a:chOff x="4156478" y="5945448"/>
            <a:chExt cx="706184" cy="706302"/>
          </a:xfrm>
        </p:grpSpPr>
        <p:sp>
          <p:nvSpPr>
            <p:cNvPr id="693" name="Freeform: Shape 80">
              <a:extLst>
                <a:ext uri="{FF2B5EF4-FFF2-40B4-BE49-F238E27FC236}">
                  <a16:creationId xmlns:a16="http://schemas.microsoft.com/office/drawing/2014/main" id="{721A7F61-3F93-B118-0953-8676DB554569}"/>
                </a:ext>
              </a:extLst>
            </p:cNvPr>
            <p:cNvSpPr/>
            <p:nvPr/>
          </p:nvSpPr>
          <p:spPr>
            <a:xfrm>
              <a:off x="4156478" y="5945448"/>
              <a:ext cx="706184" cy="706302"/>
            </a:xfrm>
            <a:custGeom>
              <a:avLst/>
              <a:gdLst>
                <a:gd name="connsiteX0" fmla="*/ 698362 w 706184"/>
                <a:gd name="connsiteY0" fmla="*/ 330216 h 706302"/>
                <a:gd name="connsiteX1" fmla="*/ 494376 w 706184"/>
                <a:gd name="connsiteY1" fmla="*/ 258863 h 706302"/>
                <a:gd name="connsiteX2" fmla="*/ 494376 w 706184"/>
                <a:gd name="connsiteY2" fmla="*/ 105963 h 706302"/>
                <a:gd name="connsiteX3" fmla="*/ 491413 w 706184"/>
                <a:gd name="connsiteY3" fmla="*/ 98259 h 706302"/>
                <a:gd name="connsiteX4" fmla="*/ 409037 w 706184"/>
                <a:gd name="connsiteY4" fmla="*/ 4030 h 706302"/>
                <a:gd name="connsiteX5" fmla="*/ 400148 w 706184"/>
                <a:gd name="connsiteY5" fmla="*/ 0 h 706302"/>
                <a:gd name="connsiteX6" fmla="*/ 11734 w 706184"/>
                <a:gd name="connsiteY6" fmla="*/ 0 h 706302"/>
                <a:gd name="connsiteX7" fmla="*/ 0 w 706184"/>
                <a:gd name="connsiteY7" fmla="*/ 11734 h 706302"/>
                <a:gd name="connsiteX8" fmla="*/ 0 w 706184"/>
                <a:gd name="connsiteY8" fmla="*/ 635661 h 706302"/>
                <a:gd name="connsiteX9" fmla="*/ 11734 w 706184"/>
                <a:gd name="connsiteY9" fmla="*/ 647395 h 706302"/>
                <a:gd name="connsiteX10" fmla="*/ 235395 w 706184"/>
                <a:gd name="connsiteY10" fmla="*/ 647395 h 706302"/>
                <a:gd name="connsiteX11" fmla="*/ 235395 w 706184"/>
                <a:gd name="connsiteY11" fmla="*/ 670982 h 706302"/>
                <a:gd name="connsiteX12" fmla="*/ 270716 w 706184"/>
                <a:gd name="connsiteY12" fmla="*/ 706303 h 706302"/>
                <a:gd name="connsiteX13" fmla="*/ 647395 w 706184"/>
                <a:gd name="connsiteY13" fmla="*/ 706303 h 706302"/>
                <a:gd name="connsiteX14" fmla="*/ 682716 w 706184"/>
                <a:gd name="connsiteY14" fmla="*/ 670982 h 706302"/>
                <a:gd name="connsiteX15" fmla="*/ 682716 w 706184"/>
                <a:gd name="connsiteY15" fmla="*/ 635661 h 706302"/>
                <a:gd name="connsiteX16" fmla="*/ 670982 w 706184"/>
                <a:gd name="connsiteY16" fmla="*/ 623927 h 706302"/>
                <a:gd name="connsiteX17" fmla="*/ 659248 w 706184"/>
                <a:gd name="connsiteY17" fmla="*/ 623927 h 706302"/>
                <a:gd name="connsiteX18" fmla="*/ 659248 w 706184"/>
                <a:gd name="connsiteY18" fmla="*/ 588606 h 706302"/>
                <a:gd name="connsiteX19" fmla="*/ 647513 w 706184"/>
                <a:gd name="connsiteY19" fmla="*/ 576871 h 706302"/>
                <a:gd name="connsiteX20" fmla="*/ 647513 w 706184"/>
                <a:gd name="connsiteY20" fmla="*/ 482642 h 706302"/>
                <a:gd name="connsiteX21" fmla="*/ 659248 w 706184"/>
                <a:gd name="connsiteY21" fmla="*/ 470908 h 706302"/>
                <a:gd name="connsiteX22" fmla="*/ 659248 w 706184"/>
                <a:gd name="connsiteY22" fmla="*/ 435587 h 706302"/>
                <a:gd name="connsiteX23" fmla="*/ 670982 w 706184"/>
                <a:gd name="connsiteY23" fmla="*/ 435587 h 706302"/>
                <a:gd name="connsiteX24" fmla="*/ 682716 w 706184"/>
                <a:gd name="connsiteY24" fmla="*/ 423853 h 706302"/>
                <a:gd name="connsiteX25" fmla="*/ 682716 w 706184"/>
                <a:gd name="connsiteY25" fmla="*/ 400266 h 706302"/>
                <a:gd name="connsiteX26" fmla="*/ 694450 w 706184"/>
                <a:gd name="connsiteY26" fmla="*/ 400266 h 706302"/>
                <a:gd name="connsiteX27" fmla="*/ 706184 w 706184"/>
                <a:gd name="connsiteY27" fmla="*/ 388532 h 706302"/>
                <a:gd name="connsiteX28" fmla="*/ 706184 w 706184"/>
                <a:gd name="connsiteY28" fmla="*/ 341476 h 706302"/>
                <a:gd name="connsiteX29" fmla="*/ 698362 w 706184"/>
                <a:gd name="connsiteY29" fmla="*/ 330216 h 706302"/>
                <a:gd name="connsiteX30" fmla="*/ 411882 w 706184"/>
                <a:gd name="connsiteY30" fmla="*/ 43025 h 706302"/>
                <a:gd name="connsiteX31" fmla="*/ 456566 w 706184"/>
                <a:gd name="connsiteY31" fmla="*/ 94111 h 706302"/>
                <a:gd name="connsiteX32" fmla="*/ 411882 w 706184"/>
                <a:gd name="connsiteY32" fmla="*/ 94111 h 706302"/>
                <a:gd name="connsiteX33" fmla="*/ 411882 w 706184"/>
                <a:gd name="connsiteY33" fmla="*/ 43025 h 706302"/>
                <a:gd name="connsiteX34" fmla="*/ 23468 w 706184"/>
                <a:gd name="connsiteY34" fmla="*/ 623808 h 706302"/>
                <a:gd name="connsiteX35" fmla="*/ 23468 w 706184"/>
                <a:gd name="connsiteY35" fmla="*/ 23468 h 706302"/>
                <a:gd name="connsiteX36" fmla="*/ 388413 w 706184"/>
                <a:gd name="connsiteY36" fmla="*/ 23468 h 706302"/>
                <a:gd name="connsiteX37" fmla="*/ 388413 w 706184"/>
                <a:gd name="connsiteY37" fmla="*/ 105845 h 706302"/>
                <a:gd name="connsiteX38" fmla="*/ 400148 w 706184"/>
                <a:gd name="connsiteY38" fmla="*/ 117579 h 706302"/>
                <a:gd name="connsiteX39" fmla="*/ 470790 w 706184"/>
                <a:gd name="connsiteY39" fmla="*/ 117579 h 706302"/>
                <a:gd name="connsiteX40" fmla="*/ 470790 w 706184"/>
                <a:gd name="connsiteY40" fmla="*/ 250448 h 706302"/>
                <a:gd name="connsiteX41" fmla="*/ 462848 w 706184"/>
                <a:gd name="connsiteY41" fmla="*/ 247722 h 706302"/>
                <a:gd name="connsiteX42" fmla="*/ 455026 w 706184"/>
                <a:gd name="connsiteY42" fmla="*/ 247722 h 706302"/>
                <a:gd name="connsiteX43" fmla="*/ 219631 w 706184"/>
                <a:gd name="connsiteY43" fmla="*/ 330098 h 706302"/>
                <a:gd name="connsiteX44" fmla="*/ 211689 w 706184"/>
                <a:gd name="connsiteY44" fmla="*/ 341239 h 706302"/>
                <a:gd name="connsiteX45" fmla="*/ 211689 w 706184"/>
                <a:gd name="connsiteY45" fmla="*/ 388295 h 706302"/>
                <a:gd name="connsiteX46" fmla="*/ 223424 w 706184"/>
                <a:gd name="connsiteY46" fmla="*/ 400029 h 706302"/>
                <a:gd name="connsiteX47" fmla="*/ 235158 w 706184"/>
                <a:gd name="connsiteY47" fmla="*/ 400029 h 706302"/>
                <a:gd name="connsiteX48" fmla="*/ 235158 w 706184"/>
                <a:gd name="connsiteY48" fmla="*/ 423616 h 706302"/>
                <a:gd name="connsiteX49" fmla="*/ 246892 w 706184"/>
                <a:gd name="connsiteY49" fmla="*/ 435350 h 706302"/>
                <a:gd name="connsiteX50" fmla="*/ 258626 w 706184"/>
                <a:gd name="connsiteY50" fmla="*/ 435350 h 706302"/>
                <a:gd name="connsiteX51" fmla="*/ 258626 w 706184"/>
                <a:gd name="connsiteY51" fmla="*/ 470671 h 706302"/>
                <a:gd name="connsiteX52" fmla="*/ 270360 w 706184"/>
                <a:gd name="connsiteY52" fmla="*/ 482405 h 706302"/>
                <a:gd name="connsiteX53" fmla="*/ 270360 w 706184"/>
                <a:gd name="connsiteY53" fmla="*/ 576634 h 706302"/>
                <a:gd name="connsiteX54" fmla="*/ 258626 w 706184"/>
                <a:gd name="connsiteY54" fmla="*/ 588368 h 706302"/>
                <a:gd name="connsiteX55" fmla="*/ 258626 w 706184"/>
                <a:gd name="connsiteY55" fmla="*/ 623689 h 706302"/>
                <a:gd name="connsiteX56" fmla="*/ 23468 w 706184"/>
                <a:gd name="connsiteY56" fmla="*/ 623689 h 706302"/>
                <a:gd name="connsiteX57" fmla="*/ 400148 w 706184"/>
                <a:gd name="connsiteY57" fmla="*/ 435469 h 706302"/>
                <a:gd name="connsiteX58" fmla="*/ 400148 w 706184"/>
                <a:gd name="connsiteY58" fmla="*/ 470790 h 706302"/>
                <a:gd name="connsiteX59" fmla="*/ 411882 w 706184"/>
                <a:gd name="connsiteY59" fmla="*/ 482524 h 706302"/>
                <a:gd name="connsiteX60" fmla="*/ 411882 w 706184"/>
                <a:gd name="connsiteY60" fmla="*/ 576753 h 706302"/>
                <a:gd name="connsiteX61" fmla="*/ 400148 w 706184"/>
                <a:gd name="connsiteY61" fmla="*/ 588487 h 706302"/>
                <a:gd name="connsiteX62" fmla="*/ 400148 w 706184"/>
                <a:gd name="connsiteY62" fmla="*/ 623808 h 706302"/>
                <a:gd name="connsiteX63" fmla="*/ 376560 w 706184"/>
                <a:gd name="connsiteY63" fmla="*/ 623808 h 706302"/>
                <a:gd name="connsiteX64" fmla="*/ 376560 w 706184"/>
                <a:gd name="connsiteY64" fmla="*/ 588487 h 706302"/>
                <a:gd name="connsiteX65" fmla="*/ 364826 w 706184"/>
                <a:gd name="connsiteY65" fmla="*/ 576753 h 706302"/>
                <a:gd name="connsiteX66" fmla="*/ 364826 w 706184"/>
                <a:gd name="connsiteY66" fmla="*/ 482524 h 706302"/>
                <a:gd name="connsiteX67" fmla="*/ 376560 w 706184"/>
                <a:gd name="connsiteY67" fmla="*/ 470790 h 706302"/>
                <a:gd name="connsiteX68" fmla="*/ 376560 w 706184"/>
                <a:gd name="connsiteY68" fmla="*/ 435469 h 706302"/>
                <a:gd name="connsiteX69" fmla="*/ 400148 w 706184"/>
                <a:gd name="connsiteY69" fmla="*/ 435469 h 706302"/>
                <a:gd name="connsiteX70" fmla="*/ 541432 w 706184"/>
                <a:gd name="connsiteY70" fmla="*/ 435469 h 706302"/>
                <a:gd name="connsiteX71" fmla="*/ 541432 w 706184"/>
                <a:gd name="connsiteY71" fmla="*/ 470790 h 706302"/>
                <a:gd name="connsiteX72" fmla="*/ 553166 w 706184"/>
                <a:gd name="connsiteY72" fmla="*/ 482524 h 706302"/>
                <a:gd name="connsiteX73" fmla="*/ 553166 w 706184"/>
                <a:gd name="connsiteY73" fmla="*/ 576753 h 706302"/>
                <a:gd name="connsiteX74" fmla="*/ 541432 w 706184"/>
                <a:gd name="connsiteY74" fmla="*/ 588487 h 706302"/>
                <a:gd name="connsiteX75" fmla="*/ 541432 w 706184"/>
                <a:gd name="connsiteY75" fmla="*/ 623808 h 706302"/>
                <a:gd name="connsiteX76" fmla="*/ 517845 w 706184"/>
                <a:gd name="connsiteY76" fmla="*/ 623808 h 706302"/>
                <a:gd name="connsiteX77" fmla="*/ 517845 w 706184"/>
                <a:gd name="connsiteY77" fmla="*/ 588487 h 706302"/>
                <a:gd name="connsiteX78" fmla="*/ 506111 w 706184"/>
                <a:gd name="connsiteY78" fmla="*/ 576753 h 706302"/>
                <a:gd name="connsiteX79" fmla="*/ 506111 w 706184"/>
                <a:gd name="connsiteY79" fmla="*/ 482524 h 706302"/>
                <a:gd name="connsiteX80" fmla="*/ 517845 w 706184"/>
                <a:gd name="connsiteY80" fmla="*/ 470790 h 706302"/>
                <a:gd name="connsiteX81" fmla="*/ 517845 w 706184"/>
                <a:gd name="connsiteY81" fmla="*/ 435469 h 706302"/>
                <a:gd name="connsiteX82" fmla="*/ 541432 w 706184"/>
                <a:gd name="connsiteY82" fmla="*/ 435469 h 706302"/>
                <a:gd name="connsiteX83" fmla="*/ 435468 w 706184"/>
                <a:gd name="connsiteY83" fmla="*/ 482524 h 706302"/>
                <a:gd name="connsiteX84" fmla="*/ 482524 w 706184"/>
                <a:gd name="connsiteY84" fmla="*/ 482524 h 706302"/>
                <a:gd name="connsiteX85" fmla="*/ 482524 w 706184"/>
                <a:gd name="connsiteY85" fmla="*/ 576753 h 706302"/>
                <a:gd name="connsiteX86" fmla="*/ 435468 w 706184"/>
                <a:gd name="connsiteY86" fmla="*/ 576753 h 706302"/>
                <a:gd name="connsiteX87" fmla="*/ 435468 w 706184"/>
                <a:gd name="connsiteY87" fmla="*/ 482524 h 706302"/>
                <a:gd name="connsiteX88" fmla="*/ 423734 w 706184"/>
                <a:gd name="connsiteY88" fmla="*/ 600221 h 706302"/>
                <a:gd name="connsiteX89" fmla="*/ 494376 w 706184"/>
                <a:gd name="connsiteY89" fmla="*/ 600221 h 706302"/>
                <a:gd name="connsiteX90" fmla="*/ 494376 w 706184"/>
                <a:gd name="connsiteY90" fmla="*/ 623808 h 706302"/>
                <a:gd name="connsiteX91" fmla="*/ 423734 w 706184"/>
                <a:gd name="connsiteY91" fmla="*/ 623808 h 706302"/>
                <a:gd name="connsiteX92" fmla="*/ 423734 w 706184"/>
                <a:gd name="connsiteY92" fmla="*/ 600221 h 706302"/>
                <a:gd name="connsiteX93" fmla="*/ 494376 w 706184"/>
                <a:gd name="connsiteY93" fmla="*/ 459055 h 706302"/>
                <a:gd name="connsiteX94" fmla="*/ 423734 w 706184"/>
                <a:gd name="connsiteY94" fmla="*/ 459055 h 706302"/>
                <a:gd name="connsiteX95" fmla="*/ 423734 w 706184"/>
                <a:gd name="connsiteY95" fmla="*/ 435469 h 706302"/>
                <a:gd name="connsiteX96" fmla="*/ 494376 w 706184"/>
                <a:gd name="connsiteY96" fmla="*/ 435469 h 706302"/>
                <a:gd name="connsiteX97" fmla="*/ 494376 w 706184"/>
                <a:gd name="connsiteY97" fmla="*/ 459055 h 706302"/>
                <a:gd name="connsiteX98" fmla="*/ 294184 w 706184"/>
                <a:gd name="connsiteY98" fmla="*/ 482524 h 706302"/>
                <a:gd name="connsiteX99" fmla="*/ 341240 w 706184"/>
                <a:gd name="connsiteY99" fmla="*/ 482524 h 706302"/>
                <a:gd name="connsiteX100" fmla="*/ 341240 w 706184"/>
                <a:gd name="connsiteY100" fmla="*/ 576753 h 706302"/>
                <a:gd name="connsiteX101" fmla="*/ 294184 w 706184"/>
                <a:gd name="connsiteY101" fmla="*/ 576753 h 706302"/>
                <a:gd name="connsiteX102" fmla="*/ 294184 w 706184"/>
                <a:gd name="connsiteY102" fmla="*/ 482524 h 706302"/>
                <a:gd name="connsiteX103" fmla="*/ 282450 w 706184"/>
                <a:gd name="connsiteY103" fmla="*/ 600221 h 706302"/>
                <a:gd name="connsiteX104" fmla="*/ 353092 w 706184"/>
                <a:gd name="connsiteY104" fmla="*/ 600221 h 706302"/>
                <a:gd name="connsiteX105" fmla="*/ 353092 w 706184"/>
                <a:gd name="connsiteY105" fmla="*/ 623808 h 706302"/>
                <a:gd name="connsiteX106" fmla="*/ 282450 w 706184"/>
                <a:gd name="connsiteY106" fmla="*/ 623808 h 706302"/>
                <a:gd name="connsiteX107" fmla="*/ 282450 w 706184"/>
                <a:gd name="connsiteY107" fmla="*/ 600221 h 706302"/>
                <a:gd name="connsiteX108" fmla="*/ 353092 w 706184"/>
                <a:gd name="connsiteY108" fmla="*/ 459055 h 706302"/>
                <a:gd name="connsiteX109" fmla="*/ 282450 w 706184"/>
                <a:gd name="connsiteY109" fmla="*/ 459055 h 706302"/>
                <a:gd name="connsiteX110" fmla="*/ 282450 w 706184"/>
                <a:gd name="connsiteY110" fmla="*/ 435469 h 706302"/>
                <a:gd name="connsiteX111" fmla="*/ 353092 w 706184"/>
                <a:gd name="connsiteY111" fmla="*/ 435469 h 706302"/>
                <a:gd name="connsiteX112" fmla="*/ 353092 w 706184"/>
                <a:gd name="connsiteY112" fmla="*/ 459055 h 706302"/>
                <a:gd name="connsiteX113" fmla="*/ 659129 w 706184"/>
                <a:gd name="connsiteY113" fmla="*/ 670863 h 706302"/>
                <a:gd name="connsiteX114" fmla="*/ 647395 w 706184"/>
                <a:gd name="connsiteY114" fmla="*/ 682597 h 706302"/>
                <a:gd name="connsiteX115" fmla="*/ 270716 w 706184"/>
                <a:gd name="connsiteY115" fmla="*/ 682597 h 706302"/>
                <a:gd name="connsiteX116" fmla="*/ 258982 w 706184"/>
                <a:gd name="connsiteY116" fmla="*/ 670863 h 706302"/>
                <a:gd name="connsiteX117" fmla="*/ 258982 w 706184"/>
                <a:gd name="connsiteY117" fmla="*/ 647276 h 706302"/>
                <a:gd name="connsiteX118" fmla="*/ 659248 w 706184"/>
                <a:gd name="connsiteY118" fmla="*/ 647276 h 706302"/>
                <a:gd name="connsiteX119" fmla="*/ 659248 w 706184"/>
                <a:gd name="connsiteY119" fmla="*/ 670863 h 706302"/>
                <a:gd name="connsiteX120" fmla="*/ 564900 w 706184"/>
                <a:gd name="connsiteY120" fmla="*/ 623808 h 706302"/>
                <a:gd name="connsiteX121" fmla="*/ 564900 w 706184"/>
                <a:gd name="connsiteY121" fmla="*/ 600221 h 706302"/>
                <a:gd name="connsiteX122" fmla="*/ 635542 w 706184"/>
                <a:gd name="connsiteY122" fmla="*/ 600221 h 706302"/>
                <a:gd name="connsiteX123" fmla="*/ 635542 w 706184"/>
                <a:gd name="connsiteY123" fmla="*/ 623808 h 706302"/>
                <a:gd name="connsiteX124" fmla="*/ 564900 w 706184"/>
                <a:gd name="connsiteY124" fmla="*/ 623808 h 706302"/>
                <a:gd name="connsiteX125" fmla="*/ 623808 w 706184"/>
                <a:gd name="connsiteY125" fmla="*/ 576753 h 706302"/>
                <a:gd name="connsiteX126" fmla="*/ 576753 w 706184"/>
                <a:gd name="connsiteY126" fmla="*/ 576753 h 706302"/>
                <a:gd name="connsiteX127" fmla="*/ 576753 w 706184"/>
                <a:gd name="connsiteY127" fmla="*/ 482524 h 706302"/>
                <a:gd name="connsiteX128" fmla="*/ 623808 w 706184"/>
                <a:gd name="connsiteY128" fmla="*/ 482524 h 706302"/>
                <a:gd name="connsiteX129" fmla="*/ 623808 w 706184"/>
                <a:gd name="connsiteY129" fmla="*/ 576753 h 706302"/>
                <a:gd name="connsiteX130" fmla="*/ 635542 w 706184"/>
                <a:gd name="connsiteY130" fmla="*/ 459055 h 706302"/>
                <a:gd name="connsiteX131" fmla="*/ 564900 w 706184"/>
                <a:gd name="connsiteY131" fmla="*/ 459055 h 706302"/>
                <a:gd name="connsiteX132" fmla="*/ 564900 w 706184"/>
                <a:gd name="connsiteY132" fmla="*/ 435469 h 706302"/>
                <a:gd name="connsiteX133" fmla="*/ 635542 w 706184"/>
                <a:gd name="connsiteY133" fmla="*/ 435469 h 706302"/>
                <a:gd name="connsiteX134" fmla="*/ 635542 w 706184"/>
                <a:gd name="connsiteY134" fmla="*/ 459055 h 706302"/>
                <a:gd name="connsiteX135" fmla="*/ 659129 w 706184"/>
                <a:gd name="connsiteY135" fmla="*/ 411882 h 706302"/>
                <a:gd name="connsiteX136" fmla="*/ 258863 w 706184"/>
                <a:gd name="connsiteY136" fmla="*/ 411882 h 706302"/>
                <a:gd name="connsiteX137" fmla="*/ 258863 w 706184"/>
                <a:gd name="connsiteY137" fmla="*/ 400147 h 706302"/>
                <a:gd name="connsiteX138" fmla="*/ 659129 w 706184"/>
                <a:gd name="connsiteY138" fmla="*/ 400147 h 706302"/>
                <a:gd name="connsiteX139" fmla="*/ 659129 w 706184"/>
                <a:gd name="connsiteY139" fmla="*/ 411882 h 706302"/>
                <a:gd name="connsiteX140" fmla="*/ 682716 w 706184"/>
                <a:gd name="connsiteY140" fmla="*/ 376561 h 706302"/>
                <a:gd name="connsiteX141" fmla="*/ 235395 w 706184"/>
                <a:gd name="connsiteY141" fmla="*/ 376561 h 706302"/>
                <a:gd name="connsiteX142" fmla="*/ 235395 w 706184"/>
                <a:gd name="connsiteY142" fmla="*/ 349655 h 706302"/>
                <a:gd name="connsiteX143" fmla="*/ 459055 w 706184"/>
                <a:gd name="connsiteY143" fmla="*/ 271427 h 706302"/>
                <a:gd name="connsiteX144" fmla="*/ 682716 w 706184"/>
                <a:gd name="connsiteY144" fmla="*/ 349655 h 706302"/>
                <a:gd name="connsiteX145" fmla="*/ 682716 w 706184"/>
                <a:gd name="connsiteY145" fmla="*/ 376561 h 706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706184" h="706302">
                  <a:moveTo>
                    <a:pt x="698362" y="330216"/>
                  </a:moveTo>
                  <a:lnTo>
                    <a:pt x="494376" y="258863"/>
                  </a:lnTo>
                  <a:lnTo>
                    <a:pt x="494376" y="105963"/>
                  </a:lnTo>
                  <a:cubicBezTo>
                    <a:pt x="494376" y="103119"/>
                    <a:pt x="493310" y="100392"/>
                    <a:pt x="491413" y="98259"/>
                  </a:cubicBezTo>
                  <a:lnTo>
                    <a:pt x="409037" y="4030"/>
                  </a:lnTo>
                  <a:cubicBezTo>
                    <a:pt x="406785" y="1422"/>
                    <a:pt x="403585" y="0"/>
                    <a:pt x="400148" y="0"/>
                  </a:cubicBezTo>
                  <a:lnTo>
                    <a:pt x="11734" y="0"/>
                  </a:lnTo>
                  <a:cubicBezTo>
                    <a:pt x="5215" y="0"/>
                    <a:pt x="0" y="5215"/>
                    <a:pt x="0" y="11734"/>
                  </a:cubicBezTo>
                  <a:lnTo>
                    <a:pt x="0" y="635661"/>
                  </a:lnTo>
                  <a:cubicBezTo>
                    <a:pt x="0" y="642180"/>
                    <a:pt x="5215" y="647395"/>
                    <a:pt x="11734" y="647395"/>
                  </a:cubicBezTo>
                  <a:lnTo>
                    <a:pt x="235395" y="647395"/>
                  </a:lnTo>
                  <a:lnTo>
                    <a:pt x="235395" y="670982"/>
                  </a:lnTo>
                  <a:cubicBezTo>
                    <a:pt x="235395" y="690539"/>
                    <a:pt x="251159" y="706303"/>
                    <a:pt x="270716" y="706303"/>
                  </a:cubicBezTo>
                  <a:lnTo>
                    <a:pt x="647395" y="706303"/>
                  </a:lnTo>
                  <a:cubicBezTo>
                    <a:pt x="666952" y="706303"/>
                    <a:pt x="682716" y="690539"/>
                    <a:pt x="682716" y="670982"/>
                  </a:cubicBezTo>
                  <a:lnTo>
                    <a:pt x="682716" y="635661"/>
                  </a:lnTo>
                  <a:cubicBezTo>
                    <a:pt x="682716" y="629142"/>
                    <a:pt x="677501" y="623927"/>
                    <a:pt x="670982" y="623927"/>
                  </a:cubicBezTo>
                  <a:lnTo>
                    <a:pt x="659248" y="623927"/>
                  </a:lnTo>
                  <a:lnTo>
                    <a:pt x="659248" y="588606"/>
                  </a:lnTo>
                  <a:cubicBezTo>
                    <a:pt x="659248" y="582086"/>
                    <a:pt x="654032" y="576871"/>
                    <a:pt x="647513" y="576871"/>
                  </a:cubicBezTo>
                  <a:lnTo>
                    <a:pt x="647513" y="482642"/>
                  </a:lnTo>
                  <a:cubicBezTo>
                    <a:pt x="654032" y="482642"/>
                    <a:pt x="659248" y="477427"/>
                    <a:pt x="659248" y="470908"/>
                  </a:cubicBezTo>
                  <a:lnTo>
                    <a:pt x="659248" y="435587"/>
                  </a:lnTo>
                  <a:lnTo>
                    <a:pt x="670982" y="435587"/>
                  </a:lnTo>
                  <a:cubicBezTo>
                    <a:pt x="677501" y="435587"/>
                    <a:pt x="682716" y="430372"/>
                    <a:pt x="682716" y="423853"/>
                  </a:cubicBezTo>
                  <a:lnTo>
                    <a:pt x="682716" y="400266"/>
                  </a:lnTo>
                  <a:lnTo>
                    <a:pt x="694450" y="400266"/>
                  </a:lnTo>
                  <a:cubicBezTo>
                    <a:pt x="700969" y="400266"/>
                    <a:pt x="706184" y="395051"/>
                    <a:pt x="706184" y="388532"/>
                  </a:cubicBezTo>
                  <a:lnTo>
                    <a:pt x="706184" y="341476"/>
                  </a:lnTo>
                  <a:cubicBezTo>
                    <a:pt x="706184" y="336261"/>
                    <a:pt x="702984" y="331876"/>
                    <a:pt x="698362" y="330216"/>
                  </a:cubicBezTo>
                  <a:close/>
                  <a:moveTo>
                    <a:pt x="411882" y="43025"/>
                  </a:moveTo>
                  <a:lnTo>
                    <a:pt x="456566" y="94111"/>
                  </a:lnTo>
                  <a:lnTo>
                    <a:pt x="411882" y="94111"/>
                  </a:lnTo>
                  <a:lnTo>
                    <a:pt x="411882" y="43025"/>
                  </a:lnTo>
                  <a:close/>
                  <a:moveTo>
                    <a:pt x="23468" y="623808"/>
                  </a:moveTo>
                  <a:lnTo>
                    <a:pt x="23468" y="23468"/>
                  </a:lnTo>
                  <a:lnTo>
                    <a:pt x="388413" y="23468"/>
                  </a:lnTo>
                  <a:lnTo>
                    <a:pt x="388413" y="105845"/>
                  </a:lnTo>
                  <a:cubicBezTo>
                    <a:pt x="388413" y="112364"/>
                    <a:pt x="393628" y="117579"/>
                    <a:pt x="400148" y="117579"/>
                  </a:cubicBezTo>
                  <a:lnTo>
                    <a:pt x="470790" y="117579"/>
                  </a:lnTo>
                  <a:lnTo>
                    <a:pt x="470790" y="250448"/>
                  </a:lnTo>
                  <a:lnTo>
                    <a:pt x="462848" y="247722"/>
                  </a:lnTo>
                  <a:cubicBezTo>
                    <a:pt x="460359" y="246892"/>
                    <a:pt x="457633" y="246892"/>
                    <a:pt x="455026" y="247722"/>
                  </a:cubicBezTo>
                  <a:lnTo>
                    <a:pt x="219631" y="330098"/>
                  </a:lnTo>
                  <a:cubicBezTo>
                    <a:pt x="214890" y="331757"/>
                    <a:pt x="211689" y="336143"/>
                    <a:pt x="211689" y="341239"/>
                  </a:cubicBezTo>
                  <a:lnTo>
                    <a:pt x="211689" y="388295"/>
                  </a:lnTo>
                  <a:cubicBezTo>
                    <a:pt x="211689" y="394814"/>
                    <a:pt x="216904" y="400029"/>
                    <a:pt x="223424" y="400029"/>
                  </a:cubicBezTo>
                  <a:lnTo>
                    <a:pt x="235158" y="400029"/>
                  </a:lnTo>
                  <a:lnTo>
                    <a:pt x="235158" y="423616"/>
                  </a:lnTo>
                  <a:cubicBezTo>
                    <a:pt x="235158" y="430135"/>
                    <a:pt x="240373" y="435350"/>
                    <a:pt x="246892" y="435350"/>
                  </a:cubicBezTo>
                  <a:lnTo>
                    <a:pt x="258626" y="435350"/>
                  </a:lnTo>
                  <a:lnTo>
                    <a:pt x="258626" y="470671"/>
                  </a:lnTo>
                  <a:cubicBezTo>
                    <a:pt x="258626" y="477190"/>
                    <a:pt x="263841" y="482405"/>
                    <a:pt x="270360" y="482405"/>
                  </a:cubicBezTo>
                  <a:lnTo>
                    <a:pt x="270360" y="576634"/>
                  </a:lnTo>
                  <a:cubicBezTo>
                    <a:pt x="263841" y="576634"/>
                    <a:pt x="258626" y="581849"/>
                    <a:pt x="258626" y="588368"/>
                  </a:cubicBezTo>
                  <a:lnTo>
                    <a:pt x="258626" y="623689"/>
                  </a:lnTo>
                  <a:lnTo>
                    <a:pt x="23468" y="623689"/>
                  </a:lnTo>
                  <a:close/>
                  <a:moveTo>
                    <a:pt x="400148" y="435469"/>
                  </a:moveTo>
                  <a:lnTo>
                    <a:pt x="400148" y="470790"/>
                  </a:lnTo>
                  <a:cubicBezTo>
                    <a:pt x="400148" y="477309"/>
                    <a:pt x="405363" y="482524"/>
                    <a:pt x="411882" y="482524"/>
                  </a:cubicBezTo>
                  <a:lnTo>
                    <a:pt x="411882" y="576753"/>
                  </a:lnTo>
                  <a:cubicBezTo>
                    <a:pt x="405363" y="576753"/>
                    <a:pt x="400148" y="581968"/>
                    <a:pt x="400148" y="588487"/>
                  </a:cubicBezTo>
                  <a:lnTo>
                    <a:pt x="400148" y="623808"/>
                  </a:lnTo>
                  <a:lnTo>
                    <a:pt x="376560" y="623808"/>
                  </a:lnTo>
                  <a:lnTo>
                    <a:pt x="376560" y="588487"/>
                  </a:lnTo>
                  <a:cubicBezTo>
                    <a:pt x="376560" y="581968"/>
                    <a:pt x="371345" y="576753"/>
                    <a:pt x="364826" y="576753"/>
                  </a:cubicBezTo>
                  <a:lnTo>
                    <a:pt x="364826" y="482524"/>
                  </a:lnTo>
                  <a:cubicBezTo>
                    <a:pt x="371345" y="482524"/>
                    <a:pt x="376560" y="477309"/>
                    <a:pt x="376560" y="470790"/>
                  </a:cubicBezTo>
                  <a:lnTo>
                    <a:pt x="376560" y="435469"/>
                  </a:lnTo>
                  <a:lnTo>
                    <a:pt x="400148" y="435469"/>
                  </a:lnTo>
                  <a:close/>
                  <a:moveTo>
                    <a:pt x="541432" y="435469"/>
                  </a:moveTo>
                  <a:lnTo>
                    <a:pt x="541432" y="470790"/>
                  </a:lnTo>
                  <a:cubicBezTo>
                    <a:pt x="541432" y="477309"/>
                    <a:pt x="546647" y="482524"/>
                    <a:pt x="553166" y="482524"/>
                  </a:cubicBezTo>
                  <a:lnTo>
                    <a:pt x="553166" y="576753"/>
                  </a:lnTo>
                  <a:cubicBezTo>
                    <a:pt x="546647" y="576753"/>
                    <a:pt x="541432" y="581968"/>
                    <a:pt x="541432" y="588487"/>
                  </a:cubicBezTo>
                  <a:lnTo>
                    <a:pt x="541432" y="623808"/>
                  </a:lnTo>
                  <a:lnTo>
                    <a:pt x="517845" y="623808"/>
                  </a:lnTo>
                  <a:lnTo>
                    <a:pt x="517845" y="588487"/>
                  </a:lnTo>
                  <a:cubicBezTo>
                    <a:pt x="517845" y="581968"/>
                    <a:pt x="512630" y="576753"/>
                    <a:pt x="506111" y="576753"/>
                  </a:cubicBezTo>
                  <a:lnTo>
                    <a:pt x="506111" y="482524"/>
                  </a:lnTo>
                  <a:cubicBezTo>
                    <a:pt x="512630" y="482524"/>
                    <a:pt x="517845" y="477309"/>
                    <a:pt x="517845" y="470790"/>
                  </a:cubicBezTo>
                  <a:lnTo>
                    <a:pt x="517845" y="435469"/>
                  </a:lnTo>
                  <a:lnTo>
                    <a:pt x="541432" y="435469"/>
                  </a:lnTo>
                  <a:close/>
                  <a:moveTo>
                    <a:pt x="435468" y="482524"/>
                  </a:moveTo>
                  <a:lnTo>
                    <a:pt x="482524" y="482524"/>
                  </a:lnTo>
                  <a:lnTo>
                    <a:pt x="482524" y="576753"/>
                  </a:lnTo>
                  <a:lnTo>
                    <a:pt x="435468" y="576753"/>
                  </a:lnTo>
                  <a:lnTo>
                    <a:pt x="435468" y="482524"/>
                  </a:lnTo>
                  <a:close/>
                  <a:moveTo>
                    <a:pt x="423734" y="600221"/>
                  </a:moveTo>
                  <a:lnTo>
                    <a:pt x="494376" y="600221"/>
                  </a:lnTo>
                  <a:lnTo>
                    <a:pt x="494376" y="623808"/>
                  </a:lnTo>
                  <a:lnTo>
                    <a:pt x="423734" y="623808"/>
                  </a:lnTo>
                  <a:lnTo>
                    <a:pt x="423734" y="600221"/>
                  </a:lnTo>
                  <a:close/>
                  <a:moveTo>
                    <a:pt x="494376" y="459055"/>
                  </a:moveTo>
                  <a:lnTo>
                    <a:pt x="423734" y="459055"/>
                  </a:lnTo>
                  <a:lnTo>
                    <a:pt x="423734" y="435469"/>
                  </a:lnTo>
                  <a:lnTo>
                    <a:pt x="494376" y="435469"/>
                  </a:lnTo>
                  <a:lnTo>
                    <a:pt x="494376" y="459055"/>
                  </a:lnTo>
                  <a:close/>
                  <a:moveTo>
                    <a:pt x="294184" y="482524"/>
                  </a:moveTo>
                  <a:lnTo>
                    <a:pt x="341240" y="482524"/>
                  </a:lnTo>
                  <a:lnTo>
                    <a:pt x="341240" y="576753"/>
                  </a:lnTo>
                  <a:lnTo>
                    <a:pt x="294184" y="576753"/>
                  </a:lnTo>
                  <a:lnTo>
                    <a:pt x="294184" y="482524"/>
                  </a:lnTo>
                  <a:close/>
                  <a:moveTo>
                    <a:pt x="282450" y="600221"/>
                  </a:moveTo>
                  <a:lnTo>
                    <a:pt x="353092" y="600221"/>
                  </a:lnTo>
                  <a:lnTo>
                    <a:pt x="353092" y="623808"/>
                  </a:lnTo>
                  <a:lnTo>
                    <a:pt x="282450" y="623808"/>
                  </a:lnTo>
                  <a:lnTo>
                    <a:pt x="282450" y="600221"/>
                  </a:lnTo>
                  <a:close/>
                  <a:moveTo>
                    <a:pt x="353092" y="459055"/>
                  </a:moveTo>
                  <a:lnTo>
                    <a:pt x="282450" y="459055"/>
                  </a:lnTo>
                  <a:lnTo>
                    <a:pt x="282450" y="435469"/>
                  </a:lnTo>
                  <a:lnTo>
                    <a:pt x="353092" y="435469"/>
                  </a:lnTo>
                  <a:lnTo>
                    <a:pt x="353092" y="459055"/>
                  </a:lnTo>
                  <a:close/>
                  <a:moveTo>
                    <a:pt x="659129" y="670863"/>
                  </a:moveTo>
                  <a:cubicBezTo>
                    <a:pt x="659129" y="677382"/>
                    <a:pt x="653914" y="682597"/>
                    <a:pt x="647395" y="682597"/>
                  </a:cubicBezTo>
                  <a:lnTo>
                    <a:pt x="270716" y="682597"/>
                  </a:lnTo>
                  <a:cubicBezTo>
                    <a:pt x="264197" y="682597"/>
                    <a:pt x="258982" y="677382"/>
                    <a:pt x="258982" y="670863"/>
                  </a:cubicBezTo>
                  <a:lnTo>
                    <a:pt x="258982" y="647276"/>
                  </a:lnTo>
                  <a:lnTo>
                    <a:pt x="659248" y="647276"/>
                  </a:lnTo>
                  <a:lnTo>
                    <a:pt x="659248" y="670863"/>
                  </a:lnTo>
                  <a:close/>
                  <a:moveTo>
                    <a:pt x="564900" y="623808"/>
                  </a:moveTo>
                  <a:lnTo>
                    <a:pt x="564900" y="600221"/>
                  </a:lnTo>
                  <a:lnTo>
                    <a:pt x="635542" y="600221"/>
                  </a:lnTo>
                  <a:lnTo>
                    <a:pt x="635542" y="623808"/>
                  </a:lnTo>
                  <a:lnTo>
                    <a:pt x="564900" y="623808"/>
                  </a:lnTo>
                  <a:close/>
                  <a:moveTo>
                    <a:pt x="623808" y="576753"/>
                  </a:moveTo>
                  <a:lnTo>
                    <a:pt x="576753" y="576753"/>
                  </a:lnTo>
                  <a:lnTo>
                    <a:pt x="576753" y="482524"/>
                  </a:lnTo>
                  <a:lnTo>
                    <a:pt x="623808" y="482524"/>
                  </a:lnTo>
                  <a:lnTo>
                    <a:pt x="623808" y="576753"/>
                  </a:lnTo>
                  <a:close/>
                  <a:moveTo>
                    <a:pt x="635542" y="459055"/>
                  </a:moveTo>
                  <a:lnTo>
                    <a:pt x="564900" y="459055"/>
                  </a:lnTo>
                  <a:lnTo>
                    <a:pt x="564900" y="435469"/>
                  </a:lnTo>
                  <a:lnTo>
                    <a:pt x="635542" y="435469"/>
                  </a:lnTo>
                  <a:lnTo>
                    <a:pt x="635542" y="459055"/>
                  </a:lnTo>
                  <a:close/>
                  <a:moveTo>
                    <a:pt x="659129" y="411882"/>
                  </a:moveTo>
                  <a:lnTo>
                    <a:pt x="258863" y="411882"/>
                  </a:lnTo>
                  <a:lnTo>
                    <a:pt x="258863" y="400147"/>
                  </a:lnTo>
                  <a:lnTo>
                    <a:pt x="659129" y="400147"/>
                  </a:lnTo>
                  <a:lnTo>
                    <a:pt x="659129" y="411882"/>
                  </a:lnTo>
                  <a:close/>
                  <a:moveTo>
                    <a:pt x="682716" y="376561"/>
                  </a:moveTo>
                  <a:lnTo>
                    <a:pt x="235395" y="376561"/>
                  </a:lnTo>
                  <a:lnTo>
                    <a:pt x="235395" y="349655"/>
                  </a:lnTo>
                  <a:lnTo>
                    <a:pt x="459055" y="271427"/>
                  </a:lnTo>
                  <a:lnTo>
                    <a:pt x="682716" y="349655"/>
                  </a:lnTo>
                  <a:lnTo>
                    <a:pt x="682716" y="376561"/>
                  </a:lnTo>
                  <a:close/>
                </a:path>
              </a:pathLst>
            </a:custGeom>
            <a:solidFill>
              <a:srgbClr val="000000"/>
            </a:solidFill>
            <a:ln w="118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4" name="Freeform: Shape 81">
              <a:extLst>
                <a:ext uri="{FF2B5EF4-FFF2-40B4-BE49-F238E27FC236}">
                  <a16:creationId xmlns:a16="http://schemas.microsoft.com/office/drawing/2014/main" id="{184E587A-5F76-2256-8992-71D84229FC5E}"/>
                </a:ext>
              </a:extLst>
            </p:cNvPr>
            <p:cNvSpPr/>
            <p:nvPr/>
          </p:nvSpPr>
          <p:spPr>
            <a:xfrm>
              <a:off x="4580212" y="6239632"/>
              <a:ext cx="70642" cy="70642"/>
            </a:xfrm>
            <a:custGeom>
              <a:avLst/>
              <a:gdLst>
                <a:gd name="connsiteX0" fmla="*/ 0 w 70642"/>
                <a:gd name="connsiteY0" fmla="*/ 35321 h 70642"/>
                <a:gd name="connsiteX1" fmla="*/ 35321 w 70642"/>
                <a:gd name="connsiteY1" fmla="*/ 70642 h 70642"/>
                <a:gd name="connsiteX2" fmla="*/ 70642 w 70642"/>
                <a:gd name="connsiteY2" fmla="*/ 35321 h 70642"/>
                <a:gd name="connsiteX3" fmla="*/ 35321 w 70642"/>
                <a:gd name="connsiteY3" fmla="*/ 0 h 70642"/>
                <a:gd name="connsiteX4" fmla="*/ 0 w 70642"/>
                <a:gd name="connsiteY4" fmla="*/ 35321 h 70642"/>
                <a:gd name="connsiteX5" fmla="*/ 47055 w 70642"/>
                <a:gd name="connsiteY5" fmla="*/ 35321 h 70642"/>
                <a:gd name="connsiteX6" fmla="*/ 35321 w 70642"/>
                <a:gd name="connsiteY6" fmla="*/ 47055 h 70642"/>
                <a:gd name="connsiteX7" fmla="*/ 23587 w 70642"/>
                <a:gd name="connsiteY7" fmla="*/ 35321 h 70642"/>
                <a:gd name="connsiteX8" fmla="*/ 35321 w 70642"/>
                <a:gd name="connsiteY8" fmla="*/ 23587 h 70642"/>
                <a:gd name="connsiteX9" fmla="*/ 47055 w 70642"/>
                <a:gd name="connsiteY9" fmla="*/ 35321 h 70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642" h="70642">
                  <a:moveTo>
                    <a:pt x="0" y="35321"/>
                  </a:moveTo>
                  <a:cubicBezTo>
                    <a:pt x="0" y="54878"/>
                    <a:pt x="15764" y="70642"/>
                    <a:pt x="35321" y="70642"/>
                  </a:cubicBezTo>
                  <a:cubicBezTo>
                    <a:pt x="54878" y="70642"/>
                    <a:pt x="70642" y="54878"/>
                    <a:pt x="70642" y="35321"/>
                  </a:cubicBezTo>
                  <a:cubicBezTo>
                    <a:pt x="70642" y="15764"/>
                    <a:pt x="54878" y="0"/>
                    <a:pt x="35321" y="0"/>
                  </a:cubicBezTo>
                  <a:cubicBezTo>
                    <a:pt x="15764" y="0"/>
                    <a:pt x="0" y="15883"/>
                    <a:pt x="0" y="35321"/>
                  </a:cubicBezTo>
                  <a:close/>
                  <a:moveTo>
                    <a:pt x="47055" y="35321"/>
                  </a:moveTo>
                  <a:cubicBezTo>
                    <a:pt x="47055" y="41840"/>
                    <a:pt x="41840" y="47055"/>
                    <a:pt x="35321" y="47055"/>
                  </a:cubicBezTo>
                  <a:cubicBezTo>
                    <a:pt x="28802" y="47055"/>
                    <a:pt x="23587" y="41840"/>
                    <a:pt x="23587" y="35321"/>
                  </a:cubicBezTo>
                  <a:cubicBezTo>
                    <a:pt x="23587" y="28802"/>
                    <a:pt x="28802" y="23587"/>
                    <a:pt x="35321" y="23587"/>
                  </a:cubicBezTo>
                  <a:cubicBezTo>
                    <a:pt x="41721" y="23587"/>
                    <a:pt x="47055" y="28802"/>
                    <a:pt x="47055" y="35321"/>
                  </a:cubicBezTo>
                  <a:close/>
                </a:path>
              </a:pathLst>
            </a:custGeom>
            <a:solidFill>
              <a:srgbClr val="000000"/>
            </a:solidFill>
            <a:ln w="118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5" name="Freeform: Shape 82">
              <a:extLst>
                <a:ext uri="{FF2B5EF4-FFF2-40B4-BE49-F238E27FC236}">
                  <a16:creationId xmlns:a16="http://schemas.microsoft.com/office/drawing/2014/main" id="{99A5ECE1-2382-355E-1B02-1058AAE223EB}"/>
                </a:ext>
              </a:extLst>
            </p:cNvPr>
            <p:cNvSpPr/>
            <p:nvPr/>
          </p:nvSpPr>
          <p:spPr>
            <a:xfrm>
              <a:off x="4215267" y="6004238"/>
              <a:ext cx="211926" cy="211926"/>
            </a:xfrm>
            <a:custGeom>
              <a:avLst/>
              <a:gdLst>
                <a:gd name="connsiteX0" fmla="*/ 105963 w 211926"/>
                <a:gd name="connsiteY0" fmla="*/ 211926 h 211926"/>
                <a:gd name="connsiteX1" fmla="*/ 211926 w 211926"/>
                <a:gd name="connsiteY1" fmla="*/ 105963 h 211926"/>
                <a:gd name="connsiteX2" fmla="*/ 105963 w 211926"/>
                <a:gd name="connsiteY2" fmla="*/ 0 h 211926"/>
                <a:gd name="connsiteX3" fmla="*/ 0 w 211926"/>
                <a:gd name="connsiteY3" fmla="*/ 105963 h 211926"/>
                <a:gd name="connsiteX4" fmla="*/ 105963 w 211926"/>
                <a:gd name="connsiteY4" fmla="*/ 211926 h 211926"/>
                <a:gd name="connsiteX5" fmla="*/ 49070 w 211926"/>
                <a:gd name="connsiteY5" fmla="*/ 165345 h 211926"/>
                <a:gd name="connsiteX6" fmla="*/ 82495 w 211926"/>
                <a:gd name="connsiteY6" fmla="*/ 141284 h 211926"/>
                <a:gd name="connsiteX7" fmla="*/ 129550 w 211926"/>
                <a:gd name="connsiteY7" fmla="*/ 141284 h 211926"/>
                <a:gd name="connsiteX8" fmla="*/ 162975 w 211926"/>
                <a:gd name="connsiteY8" fmla="*/ 165345 h 211926"/>
                <a:gd name="connsiteX9" fmla="*/ 49070 w 211926"/>
                <a:gd name="connsiteY9" fmla="*/ 165345 h 211926"/>
                <a:gd name="connsiteX10" fmla="*/ 82376 w 211926"/>
                <a:gd name="connsiteY10" fmla="*/ 94111 h 211926"/>
                <a:gd name="connsiteX11" fmla="*/ 105963 w 211926"/>
                <a:gd name="connsiteY11" fmla="*/ 70524 h 211926"/>
                <a:gd name="connsiteX12" fmla="*/ 129550 w 211926"/>
                <a:gd name="connsiteY12" fmla="*/ 94111 h 211926"/>
                <a:gd name="connsiteX13" fmla="*/ 105963 w 211926"/>
                <a:gd name="connsiteY13" fmla="*/ 117697 h 211926"/>
                <a:gd name="connsiteX14" fmla="*/ 82376 w 211926"/>
                <a:gd name="connsiteY14" fmla="*/ 94111 h 211926"/>
                <a:gd name="connsiteX15" fmla="*/ 105963 w 211926"/>
                <a:gd name="connsiteY15" fmla="*/ 23587 h 211926"/>
                <a:gd name="connsiteX16" fmla="*/ 176605 w 211926"/>
                <a:gd name="connsiteY16" fmla="*/ 63531 h 211926"/>
                <a:gd name="connsiteX17" fmla="*/ 178739 w 211926"/>
                <a:gd name="connsiteY17" fmla="*/ 144603 h 211926"/>
                <a:gd name="connsiteX18" fmla="*/ 145314 w 211926"/>
                <a:gd name="connsiteY18" fmla="*/ 120068 h 211926"/>
                <a:gd name="connsiteX19" fmla="*/ 137017 w 211926"/>
                <a:gd name="connsiteY19" fmla="*/ 58671 h 211926"/>
                <a:gd name="connsiteX20" fmla="*/ 75028 w 211926"/>
                <a:gd name="connsiteY20" fmla="*/ 58671 h 211926"/>
                <a:gd name="connsiteX21" fmla="*/ 66731 w 211926"/>
                <a:gd name="connsiteY21" fmla="*/ 120068 h 211926"/>
                <a:gd name="connsiteX22" fmla="*/ 33306 w 211926"/>
                <a:gd name="connsiteY22" fmla="*/ 144603 h 211926"/>
                <a:gd name="connsiteX23" fmla="*/ 35321 w 211926"/>
                <a:gd name="connsiteY23" fmla="*/ 63531 h 211926"/>
                <a:gd name="connsiteX24" fmla="*/ 105963 w 211926"/>
                <a:gd name="connsiteY24" fmla="*/ 23587 h 211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1926" h="211926">
                  <a:moveTo>
                    <a:pt x="105963" y="211926"/>
                  </a:moveTo>
                  <a:cubicBezTo>
                    <a:pt x="164516" y="211926"/>
                    <a:pt x="211926" y="164516"/>
                    <a:pt x="211926" y="105963"/>
                  </a:cubicBezTo>
                  <a:cubicBezTo>
                    <a:pt x="211926" y="47411"/>
                    <a:pt x="164516" y="0"/>
                    <a:pt x="105963" y="0"/>
                  </a:cubicBezTo>
                  <a:cubicBezTo>
                    <a:pt x="47411" y="0"/>
                    <a:pt x="0" y="47411"/>
                    <a:pt x="0" y="105963"/>
                  </a:cubicBezTo>
                  <a:cubicBezTo>
                    <a:pt x="0" y="164397"/>
                    <a:pt x="47411" y="211808"/>
                    <a:pt x="105963" y="211926"/>
                  </a:cubicBezTo>
                  <a:close/>
                  <a:moveTo>
                    <a:pt x="49070" y="165345"/>
                  </a:moveTo>
                  <a:cubicBezTo>
                    <a:pt x="53811" y="150885"/>
                    <a:pt x="67324" y="141166"/>
                    <a:pt x="82495" y="141284"/>
                  </a:cubicBezTo>
                  <a:lnTo>
                    <a:pt x="129550" y="141284"/>
                  </a:lnTo>
                  <a:cubicBezTo>
                    <a:pt x="144722" y="141284"/>
                    <a:pt x="158234" y="151004"/>
                    <a:pt x="162975" y="165345"/>
                  </a:cubicBezTo>
                  <a:cubicBezTo>
                    <a:pt x="131091" y="196044"/>
                    <a:pt x="80836" y="196044"/>
                    <a:pt x="49070" y="165345"/>
                  </a:cubicBezTo>
                  <a:close/>
                  <a:moveTo>
                    <a:pt x="82376" y="94111"/>
                  </a:moveTo>
                  <a:cubicBezTo>
                    <a:pt x="82376" y="81073"/>
                    <a:pt x="92925" y="70524"/>
                    <a:pt x="105963" y="70524"/>
                  </a:cubicBezTo>
                  <a:cubicBezTo>
                    <a:pt x="119001" y="70524"/>
                    <a:pt x="129550" y="81073"/>
                    <a:pt x="129550" y="94111"/>
                  </a:cubicBezTo>
                  <a:cubicBezTo>
                    <a:pt x="129550" y="107149"/>
                    <a:pt x="119001" y="117697"/>
                    <a:pt x="105963" y="117697"/>
                  </a:cubicBezTo>
                  <a:cubicBezTo>
                    <a:pt x="92925" y="117697"/>
                    <a:pt x="82376" y="107149"/>
                    <a:pt x="82376" y="94111"/>
                  </a:cubicBezTo>
                  <a:close/>
                  <a:moveTo>
                    <a:pt x="105963" y="23587"/>
                  </a:moveTo>
                  <a:cubicBezTo>
                    <a:pt x="134884" y="23587"/>
                    <a:pt x="161671" y="38758"/>
                    <a:pt x="176605" y="63531"/>
                  </a:cubicBezTo>
                  <a:cubicBezTo>
                    <a:pt x="191540" y="88303"/>
                    <a:pt x="192251" y="119120"/>
                    <a:pt x="178739" y="144603"/>
                  </a:cubicBezTo>
                  <a:cubicBezTo>
                    <a:pt x="170916" y="132632"/>
                    <a:pt x="159063" y="123861"/>
                    <a:pt x="145314" y="120068"/>
                  </a:cubicBezTo>
                  <a:cubicBezTo>
                    <a:pt x="158352" y="100392"/>
                    <a:pt x="154796" y="74198"/>
                    <a:pt x="137017" y="58671"/>
                  </a:cubicBezTo>
                  <a:cubicBezTo>
                    <a:pt x="119238" y="43144"/>
                    <a:pt x="92807" y="43144"/>
                    <a:pt x="75028" y="58671"/>
                  </a:cubicBezTo>
                  <a:cubicBezTo>
                    <a:pt x="57249" y="74198"/>
                    <a:pt x="53693" y="100392"/>
                    <a:pt x="66731" y="120068"/>
                  </a:cubicBezTo>
                  <a:cubicBezTo>
                    <a:pt x="52982" y="123861"/>
                    <a:pt x="41011" y="132632"/>
                    <a:pt x="33306" y="144603"/>
                  </a:cubicBezTo>
                  <a:cubicBezTo>
                    <a:pt x="19676" y="119120"/>
                    <a:pt x="20505" y="88303"/>
                    <a:pt x="35321" y="63531"/>
                  </a:cubicBezTo>
                  <a:cubicBezTo>
                    <a:pt x="50137" y="38640"/>
                    <a:pt x="77043" y="23468"/>
                    <a:pt x="105963" y="23587"/>
                  </a:cubicBezTo>
                  <a:close/>
                </a:path>
              </a:pathLst>
            </a:custGeom>
            <a:solidFill>
              <a:srgbClr val="000000"/>
            </a:solidFill>
            <a:ln w="118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6" name="Freeform: Shape 83">
              <a:extLst>
                <a:ext uri="{FF2B5EF4-FFF2-40B4-BE49-F238E27FC236}">
                  <a16:creationId xmlns:a16="http://schemas.microsoft.com/office/drawing/2014/main" id="{8AFCE0C0-C168-BAF9-A298-1FFC66411A76}"/>
                </a:ext>
              </a:extLst>
            </p:cNvPr>
            <p:cNvSpPr/>
            <p:nvPr/>
          </p:nvSpPr>
          <p:spPr>
            <a:xfrm>
              <a:off x="4509570" y="6086614"/>
              <a:ext cx="23586" cy="23586"/>
            </a:xfrm>
            <a:custGeom>
              <a:avLst/>
              <a:gdLst>
                <a:gd name="connsiteX0" fmla="*/ 0 w 23586"/>
                <a:gd name="connsiteY0" fmla="*/ 0 h 23586"/>
                <a:gd name="connsiteX1" fmla="*/ 23587 w 23586"/>
                <a:gd name="connsiteY1" fmla="*/ 0 h 23586"/>
                <a:gd name="connsiteX2" fmla="*/ 23587 w 23586"/>
                <a:gd name="connsiteY2" fmla="*/ 23587 h 23586"/>
                <a:gd name="connsiteX3" fmla="*/ 0 w 23586"/>
                <a:gd name="connsiteY3" fmla="*/ 23587 h 23586"/>
                <a:gd name="connsiteX4" fmla="*/ 0 w 23586"/>
                <a:gd name="connsiteY4" fmla="*/ 0 h 23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86" h="23586">
                  <a:moveTo>
                    <a:pt x="0" y="0"/>
                  </a:moveTo>
                  <a:lnTo>
                    <a:pt x="23587" y="0"/>
                  </a:lnTo>
                  <a:lnTo>
                    <a:pt x="23587" y="23587"/>
                  </a:lnTo>
                  <a:lnTo>
                    <a:pt x="0" y="23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18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7" name="Freeform: Shape 84">
              <a:extLst>
                <a:ext uri="{FF2B5EF4-FFF2-40B4-BE49-F238E27FC236}">
                  <a16:creationId xmlns:a16="http://schemas.microsoft.com/office/drawing/2014/main" id="{5CE7BA86-7DAB-E919-9C65-B1B4B3CFFD7A}"/>
                </a:ext>
              </a:extLst>
            </p:cNvPr>
            <p:cNvSpPr/>
            <p:nvPr/>
          </p:nvSpPr>
          <p:spPr>
            <a:xfrm>
              <a:off x="4556626" y="6086614"/>
              <a:ext cx="47055" cy="23586"/>
            </a:xfrm>
            <a:custGeom>
              <a:avLst/>
              <a:gdLst>
                <a:gd name="connsiteX0" fmla="*/ 0 w 47055"/>
                <a:gd name="connsiteY0" fmla="*/ 0 h 23586"/>
                <a:gd name="connsiteX1" fmla="*/ 47055 w 47055"/>
                <a:gd name="connsiteY1" fmla="*/ 0 h 23586"/>
                <a:gd name="connsiteX2" fmla="*/ 47055 w 47055"/>
                <a:gd name="connsiteY2" fmla="*/ 23587 h 23586"/>
                <a:gd name="connsiteX3" fmla="*/ 0 w 47055"/>
                <a:gd name="connsiteY3" fmla="*/ 23587 h 23586"/>
                <a:gd name="connsiteX4" fmla="*/ 0 w 47055"/>
                <a:gd name="connsiteY4" fmla="*/ 0 h 23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055" h="23586">
                  <a:moveTo>
                    <a:pt x="0" y="0"/>
                  </a:moveTo>
                  <a:lnTo>
                    <a:pt x="47055" y="0"/>
                  </a:lnTo>
                  <a:lnTo>
                    <a:pt x="47055" y="23587"/>
                  </a:lnTo>
                  <a:lnTo>
                    <a:pt x="0" y="23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18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8" name="Freeform: Shape 85">
              <a:extLst>
                <a:ext uri="{FF2B5EF4-FFF2-40B4-BE49-F238E27FC236}">
                  <a16:creationId xmlns:a16="http://schemas.microsoft.com/office/drawing/2014/main" id="{05D82B37-70F7-FC0B-E33E-92BA30BAD065}"/>
                </a:ext>
              </a:extLst>
            </p:cNvPr>
            <p:cNvSpPr/>
            <p:nvPr/>
          </p:nvSpPr>
          <p:spPr>
            <a:xfrm>
              <a:off x="4509570" y="6133669"/>
              <a:ext cx="94228" cy="23586"/>
            </a:xfrm>
            <a:custGeom>
              <a:avLst/>
              <a:gdLst>
                <a:gd name="connsiteX0" fmla="*/ 0 w 94228"/>
                <a:gd name="connsiteY0" fmla="*/ 0 h 23586"/>
                <a:gd name="connsiteX1" fmla="*/ 94229 w 94228"/>
                <a:gd name="connsiteY1" fmla="*/ 0 h 23586"/>
                <a:gd name="connsiteX2" fmla="*/ 94229 w 94228"/>
                <a:gd name="connsiteY2" fmla="*/ 23587 h 23586"/>
                <a:gd name="connsiteX3" fmla="*/ 0 w 94228"/>
                <a:gd name="connsiteY3" fmla="*/ 23587 h 23586"/>
                <a:gd name="connsiteX4" fmla="*/ 0 w 94228"/>
                <a:gd name="connsiteY4" fmla="*/ 0 h 23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228" h="23586">
                  <a:moveTo>
                    <a:pt x="0" y="0"/>
                  </a:moveTo>
                  <a:lnTo>
                    <a:pt x="94229" y="0"/>
                  </a:lnTo>
                  <a:lnTo>
                    <a:pt x="94229" y="23587"/>
                  </a:lnTo>
                  <a:lnTo>
                    <a:pt x="0" y="23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18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3" name="Freeform: Shape 86">
              <a:extLst>
                <a:ext uri="{FF2B5EF4-FFF2-40B4-BE49-F238E27FC236}">
                  <a16:creationId xmlns:a16="http://schemas.microsoft.com/office/drawing/2014/main" id="{20E5B712-5244-AC5E-4BA1-F51A311A1F11}"/>
                </a:ext>
              </a:extLst>
            </p:cNvPr>
            <p:cNvSpPr/>
            <p:nvPr/>
          </p:nvSpPr>
          <p:spPr>
            <a:xfrm>
              <a:off x="4203533" y="6239632"/>
              <a:ext cx="35321" cy="23586"/>
            </a:xfrm>
            <a:custGeom>
              <a:avLst/>
              <a:gdLst>
                <a:gd name="connsiteX0" fmla="*/ 0 w 35321"/>
                <a:gd name="connsiteY0" fmla="*/ 0 h 23586"/>
                <a:gd name="connsiteX1" fmla="*/ 35321 w 35321"/>
                <a:gd name="connsiteY1" fmla="*/ 0 h 23586"/>
                <a:gd name="connsiteX2" fmla="*/ 35321 w 35321"/>
                <a:gd name="connsiteY2" fmla="*/ 23587 h 23586"/>
                <a:gd name="connsiteX3" fmla="*/ 0 w 35321"/>
                <a:gd name="connsiteY3" fmla="*/ 23587 h 23586"/>
                <a:gd name="connsiteX4" fmla="*/ 0 w 35321"/>
                <a:gd name="connsiteY4" fmla="*/ 0 h 23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21" h="23586">
                  <a:moveTo>
                    <a:pt x="0" y="0"/>
                  </a:moveTo>
                  <a:lnTo>
                    <a:pt x="35321" y="0"/>
                  </a:lnTo>
                  <a:lnTo>
                    <a:pt x="35321" y="23587"/>
                  </a:lnTo>
                  <a:lnTo>
                    <a:pt x="0" y="23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18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4" name="Freeform: Shape 87">
              <a:extLst>
                <a:ext uri="{FF2B5EF4-FFF2-40B4-BE49-F238E27FC236}">
                  <a16:creationId xmlns:a16="http://schemas.microsoft.com/office/drawing/2014/main" id="{4E912A92-1E2D-763B-D24E-D548F79AE7A6}"/>
                </a:ext>
              </a:extLst>
            </p:cNvPr>
            <p:cNvSpPr/>
            <p:nvPr/>
          </p:nvSpPr>
          <p:spPr>
            <a:xfrm>
              <a:off x="4262323" y="6239632"/>
              <a:ext cx="82376" cy="23586"/>
            </a:xfrm>
            <a:custGeom>
              <a:avLst/>
              <a:gdLst>
                <a:gd name="connsiteX0" fmla="*/ 0 w 82376"/>
                <a:gd name="connsiteY0" fmla="*/ 0 h 23586"/>
                <a:gd name="connsiteX1" fmla="*/ 82376 w 82376"/>
                <a:gd name="connsiteY1" fmla="*/ 0 h 23586"/>
                <a:gd name="connsiteX2" fmla="*/ 82376 w 82376"/>
                <a:gd name="connsiteY2" fmla="*/ 23587 h 23586"/>
                <a:gd name="connsiteX3" fmla="*/ 0 w 82376"/>
                <a:gd name="connsiteY3" fmla="*/ 23587 h 23586"/>
                <a:gd name="connsiteX4" fmla="*/ 0 w 82376"/>
                <a:gd name="connsiteY4" fmla="*/ 0 h 23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376" h="23586">
                  <a:moveTo>
                    <a:pt x="0" y="0"/>
                  </a:moveTo>
                  <a:lnTo>
                    <a:pt x="82376" y="0"/>
                  </a:lnTo>
                  <a:lnTo>
                    <a:pt x="82376" y="23587"/>
                  </a:lnTo>
                  <a:lnTo>
                    <a:pt x="0" y="23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18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5" name="Freeform: Shape 88">
              <a:extLst>
                <a:ext uri="{FF2B5EF4-FFF2-40B4-BE49-F238E27FC236}">
                  <a16:creationId xmlns:a16="http://schemas.microsoft.com/office/drawing/2014/main" id="{E4D05FBD-8B29-5925-F385-92D2ED50BA36}"/>
                </a:ext>
              </a:extLst>
            </p:cNvPr>
            <p:cNvSpPr/>
            <p:nvPr/>
          </p:nvSpPr>
          <p:spPr>
            <a:xfrm>
              <a:off x="4203533" y="6286688"/>
              <a:ext cx="141284" cy="23586"/>
            </a:xfrm>
            <a:custGeom>
              <a:avLst/>
              <a:gdLst>
                <a:gd name="connsiteX0" fmla="*/ 0 w 141284"/>
                <a:gd name="connsiteY0" fmla="*/ 0 h 23586"/>
                <a:gd name="connsiteX1" fmla="*/ 141284 w 141284"/>
                <a:gd name="connsiteY1" fmla="*/ 0 h 23586"/>
                <a:gd name="connsiteX2" fmla="*/ 141284 w 141284"/>
                <a:gd name="connsiteY2" fmla="*/ 23587 h 23586"/>
                <a:gd name="connsiteX3" fmla="*/ 0 w 141284"/>
                <a:gd name="connsiteY3" fmla="*/ 23587 h 23586"/>
                <a:gd name="connsiteX4" fmla="*/ 0 w 141284"/>
                <a:gd name="connsiteY4" fmla="*/ 0 h 23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284" h="23586">
                  <a:moveTo>
                    <a:pt x="0" y="0"/>
                  </a:moveTo>
                  <a:lnTo>
                    <a:pt x="141284" y="0"/>
                  </a:lnTo>
                  <a:lnTo>
                    <a:pt x="141284" y="23587"/>
                  </a:lnTo>
                  <a:lnTo>
                    <a:pt x="0" y="23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18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6" name="Freeform: Shape 89">
              <a:extLst>
                <a:ext uri="{FF2B5EF4-FFF2-40B4-BE49-F238E27FC236}">
                  <a16:creationId xmlns:a16="http://schemas.microsoft.com/office/drawing/2014/main" id="{77DF8486-99E4-3376-7745-CF5A314A2C06}"/>
                </a:ext>
              </a:extLst>
            </p:cNvPr>
            <p:cNvSpPr/>
            <p:nvPr/>
          </p:nvSpPr>
          <p:spPr>
            <a:xfrm>
              <a:off x="4203533" y="6333862"/>
              <a:ext cx="141284" cy="23586"/>
            </a:xfrm>
            <a:custGeom>
              <a:avLst/>
              <a:gdLst>
                <a:gd name="connsiteX0" fmla="*/ 0 w 141284"/>
                <a:gd name="connsiteY0" fmla="*/ 0 h 23586"/>
                <a:gd name="connsiteX1" fmla="*/ 141284 w 141284"/>
                <a:gd name="connsiteY1" fmla="*/ 0 h 23586"/>
                <a:gd name="connsiteX2" fmla="*/ 141284 w 141284"/>
                <a:gd name="connsiteY2" fmla="*/ 23587 h 23586"/>
                <a:gd name="connsiteX3" fmla="*/ 0 w 141284"/>
                <a:gd name="connsiteY3" fmla="*/ 23587 h 23586"/>
                <a:gd name="connsiteX4" fmla="*/ 0 w 141284"/>
                <a:gd name="connsiteY4" fmla="*/ 0 h 23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284" h="23586">
                  <a:moveTo>
                    <a:pt x="0" y="0"/>
                  </a:moveTo>
                  <a:lnTo>
                    <a:pt x="141284" y="0"/>
                  </a:lnTo>
                  <a:lnTo>
                    <a:pt x="141284" y="23587"/>
                  </a:lnTo>
                  <a:lnTo>
                    <a:pt x="0" y="23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18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7" name="Freeform: Shape 90">
              <a:extLst>
                <a:ext uri="{FF2B5EF4-FFF2-40B4-BE49-F238E27FC236}">
                  <a16:creationId xmlns:a16="http://schemas.microsoft.com/office/drawing/2014/main" id="{F44F43F0-99E9-8200-3BB7-56B446C23990}"/>
                </a:ext>
              </a:extLst>
            </p:cNvPr>
            <p:cNvSpPr/>
            <p:nvPr/>
          </p:nvSpPr>
          <p:spPr>
            <a:xfrm>
              <a:off x="4203533" y="6380917"/>
              <a:ext cx="23586" cy="23586"/>
            </a:xfrm>
            <a:custGeom>
              <a:avLst/>
              <a:gdLst>
                <a:gd name="connsiteX0" fmla="*/ 0 w 23586"/>
                <a:gd name="connsiteY0" fmla="*/ 0 h 23586"/>
                <a:gd name="connsiteX1" fmla="*/ 23587 w 23586"/>
                <a:gd name="connsiteY1" fmla="*/ 0 h 23586"/>
                <a:gd name="connsiteX2" fmla="*/ 23587 w 23586"/>
                <a:gd name="connsiteY2" fmla="*/ 23587 h 23586"/>
                <a:gd name="connsiteX3" fmla="*/ 0 w 23586"/>
                <a:gd name="connsiteY3" fmla="*/ 23587 h 23586"/>
                <a:gd name="connsiteX4" fmla="*/ 0 w 23586"/>
                <a:gd name="connsiteY4" fmla="*/ 0 h 23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86" h="23586">
                  <a:moveTo>
                    <a:pt x="0" y="0"/>
                  </a:moveTo>
                  <a:lnTo>
                    <a:pt x="23587" y="0"/>
                  </a:lnTo>
                  <a:lnTo>
                    <a:pt x="23587" y="23587"/>
                  </a:lnTo>
                  <a:lnTo>
                    <a:pt x="0" y="23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18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8" name="Freeform: Shape 91">
              <a:extLst>
                <a:ext uri="{FF2B5EF4-FFF2-40B4-BE49-F238E27FC236}">
                  <a16:creationId xmlns:a16="http://schemas.microsoft.com/office/drawing/2014/main" id="{6190608E-B448-B2CA-EE8D-F5EE7F25E6B5}"/>
                </a:ext>
              </a:extLst>
            </p:cNvPr>
            <p:cNvSpPr/>
            <p:nvPr/>
          </p:nvSpPr>
          <p:spPr>
            <a:xfrm>
              <a:off x="4250589" y="6380917"/>
              <a:ext cx="94229" cy="23586"/>
            </a:xfrm>
            <a:custGeom>
              <a:avLst/>
              <a:gdLst>
                <a:gd name="connsiteX0" fmla="*/ 0 w 94229"/>
                <a:gd name="connsiteY0" fmla="*/ 0 h 23586"/>
                <a:gd name="connsiteX1" fmla="*/ 94229 w 94229"/>
                <a:gd name="connsiteY1" fmla="*/ 0 h 23586"/>
                <a:gd name="connsiteX2" fmla="*/ 94229 w 94229"/>
                <a:gd name="connsiteY2" fmla="*/ 23587 h 23586"/>
                <a:gd name="connsiteX3" fmla="*/ 0 w 94229"/>
                <a:gd name="connsiteY3" fmla="*/ 23587 h 23586"/>
                <a:gd name="connsiteX4" fmla="*/ 0 w 94229"/>
                <a:gd name="connsiteY4" fmla="*/ 0 h 23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229" h="23586">
                  <a:moveTo>
                    <a:pt x="0" y="0"/>
                  </a:moveTo>
                  <a:lnTo>
                    <a:pt x="94229" y="0"/>
                  </a:lnTo>
                  <a:lnTo>
                    <a:pt x="94229" y="23587"/>
                  </a:lnTo>
                  <a:lnTo>
                    <a:pt x="0" y="23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18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9" name="Freeform: Shape 92">
              <a:extLst>
                <a:ext uri="{FF2B5EF4-FFF2-40B4-BE49-F238E27FC236}">
                  <a16:creationId xmlns:a16="http://schemas.microsoft.com/office/drawing/2014/main" id="{6E097456-213C-0323-DFF4-BD30DE5A1207}"/>
                </a:ext>
              </a:extLst>
            </p:cNvPr>
            <p:cNvSpPr/>
            <p:nvPr/>
          </p:nvSpPr>
          <p:spPr>
            <a:xfrm>
              <a:off x="4203533" y="6427972"/>
              <a:ext cx="47055" cy="23586"/>
            </a:xfrm>
            <a:custGeom>
              <a:avLst/>
              <a:gdLst>
                <a:gd name="connsiteX0" fmla="*/ 0 w 47055"/>
                <a:gd name="connsiteY0" fmla="*/ 0 h 23586"/>
                <a:gd name="connsiteX1" fmla="*/ 47055 w 47055"/>
                <a:gd name="connsiteY1" fmla="*/ 0 h 23586"/>
                <a:gd name="connsiteX2" fmla="*/ 47055 w 47055"/>
                <a:gd name="connsiteY2" fmla="*/ 23587 h 23586"/>
                <a:gd name="connsiteX3" fmla="*/ 0 w 47055"/>
                <a:gd name="connsiteY3" fmla="*/ 23587 h 23586"/>
                <a:gd name="connsiteX4" fmla="*/ 0 w 47055"/>
                <a:gd name="connsiteY4" fmla="*/ 0 h 23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055" h="23586">
                  <a:moveTo>
                    <a:pt x="0" y="0"/>
                  </a:moveTo>
                  <a:lnTo>
                    <a:pt x="47055" y="0"/>
                  </a:lnTo>
                  <a:lnTo>
                    <a:pt x="47055" y="23587"/>
                  </a:lnTo>
                  <a:lnTo>
                    <a:pt x="0" y="23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18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0" name="Freeform: Shape 93">
              <a:extLst>
                <a:ext uri="{FF2B5EF4-FFF2-40B4-BE49-F238E27FC236}">
                  <a16:creationId xmlns:a16="http://schemas.microsoft.com/office/drawing/2014/main" id="{A0850DB6-775C-CA29-3ABA-FC8B5A1E1559}"/>
                </a:ext>
              </a:extLst>
            </p:cNvPr>
            <p:cNvSpPr/>
            <p:nvPr/>
          </p:nvSpPr>
          <p:spPr>
            <a:xfrm>
              <a:off x="4274057" y="6427972"/>
              <a:ext cx="70642" cy="23586"/>
            </a:xfrm>
            <a:custGeom>
              <a:avLst/>
              <a:gdLst>
                <a:gd name="connsiteX0" fmla="*/ 0 w 70642"/>
                <a:gd name="connsiteY0" fmla="*/ 0 h 23586"/>
                <a:gd name="connsiteX1" fmla="*/ 70642 w 70642"/>
                <a:gd name="connsiteY1" fmla="*/ 0 h 23586"/>
                <a:gd name="connsiteX2" fmla="*/ 70642 w 70642"/>
                <a:gd name="connsiteY2" fmla="*/ 23587 h 23586"/>
                <a:gd name="connsiteX3" fmla="*/ 0 w 70642"/>
                <a:gd name="connsiteY3" fmla="*/ 23587 h 23586"/>
                <a:gd name="connsiteX4" fmla="*/ 0 w 70642"/>
                <a:gd name="connsiteY4" fmla="*/ 0 h 23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642" h="23586">
                  <a:moveTo>
                    <a:pt x="0" y="0"/>
                  </a:moveTo>
                  <a:lnTo>
                    <a:pt x="70642" y="0"/>
                  </a:lnTo>
                  <a:lnTo>
                    <a:pt x="70642" y="23587"/>
                  </a:lnTo>
                  <a:lnTo>
                    <a:pt x="0" y="23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18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11" name="TextBox 710">
            <a:extLst>
              <a:ext uri="{FF2B5EF4-FFF2-40B4-BE49-F238E27FC236}">
                <a16:creationId xmlns:a16="http://schemas.microsoft.com/office/drawing/2014/main" id="{C27DF23D-3252-36B8-1AAF-2F206389AE73}"/>
              </a:ext>
            </a:extLst>
          </p:cNvPr>
          <p:cNvSpPr txBox="1"/>
          <p:nvPr/>
        </p:nvSpPr>
        <p:spPr>
          <a:xfrm>
            <a:off x="4084892" y="5319024"/>
            <a:ext cx="1168910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  <a:sym typeface="Arial"/>
                <a:rtl val="0"/>
              </a:rPr>
              <a:t>Perseroan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  <a:sym typeface="Arial"/>
                <a:rtl val="0"/>
              </a:rPr>
              <a:t>Terbatas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  <a:sym typeface="Arial"/>
                <a:rtl val="0"/>
              </a:rPr>
              <a:t>Perseorangan</a:t>
            </a:r>
            <a:endParaRPr kumimoji="0" lang="en-ID" sz="10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  <a:sym typeface="Arial"/>
              <a:rtl val="0"/>
            </a:endParaRPr>
          </a:p>
        </p:txBody>
      </p:sp>
      <p:grpSp>
        <p:nvGrpSpPr>
          <p:cNvPr id="712" name="Group 711">
            <a:extLst>
              <a:ext uri="{FF2B5EF4-FFF2-40B4-BE49-F238E27FC236}">
                <a16:creationId xmlns:a16="http://schemas.microsoft.com/office/drawing/2014/main" id="{0DC07B21-E5F0-BF9B-2807-A1760AFA7AA8}"/>
              </a:ext>
            </a:extLst>
          </p:cNvPr>
          <p:cNvGrpSpPr/>
          <p:nvPr/>
        </p:nvGrpSpPr>
        <p:grpSpPr>
          <a:xfrm>
            <a:off x="5768284" y="5001810"/>
            <a:ext cx="264277" cy="264321"/>
            <a:chOff x="4156478" y="5945448"/>
            <a:chExt cx="706184" cy="706302"/>
          </a:xfrm>
        </p:grpSpPr>
        <p:sp>
          <p:nvSpPr>
            <p:cNvPr id="713" name="Freeform: Shape 80">
              <a:extLst>
                <a:ext uri="{FF2B5EF4-FFF2-40B4-BE49-F238E27FC236}">
                  <a16:creationId xmlns:a16="http://schemas.microsoft.com/office/drawing/2014/main" id="{4E5B8590-4C65-4ABC-034A-A7CE2663D062}"/>
                </a:ext>
              </a:extLst>
            </p:cNvPr>
            <p:cNvSpPr/>
            <p:nvPr/>
          </p:nvSpPr>
          <p:spPr>
            <a:xfrm>
              <a:off x="4156478" y="5945448"/>
              <a:ext cx="706184" cy="706302"/>
            </a:xfrm>
            <a:custGeom>
              <a:avLst/>
              <a:gdLst>
                <a:gd name="connsiteX0" fmla="*/ 698362 w 706184"/>
                <a:gd name="connsiteY0" fmla="*/ 330216 h 706302"/>
                <a:gd name="connsiteX1" fmla="*/ 494376 w 706184"/>
                <a:gd name="connsiteY1" fmla="*/ 258863 h 706302"/>
                <a:gd name="connsiteX2" fmla="*/ 494376 w 706184"/>
                <a:gd name="connsiteY2" fmla="*/ 105963 h 706302"/>
                <a:gd name="connsiteX3" fmla="*/ 491413 w 706184"/>
                <a:gd name="connsiteY3" fmla="*/ 98259 h 706302"/>
                <a:gd name="connsiteX4" fmla="*/ 409037 w 706184"/>
                <a:gd name="connsiteY4" fmla="*/ 4030 h 706302"/>
                <a:gd name="connsiteX5" fmla="*/ 400148 w 706184"/>
                <a:gd name="connsiteY5" fmla="*/ 0 h 706302"/>
                <a:gd name="connsiteX6" fmla="*/ 11734 w 706184"/>
                <a:gd name="connsiteY6" fmla="*/ 0 h 706302"/>
                <a:gd name="connsiteX7" fmla="*/ 0 w 706184"/>
                <a:gd name="connsiteY7" fmla="*/ 11734 h 706302"/>
                <a:gd name="connsiteX8" fmla="*/ 0 w 706184"/>
                <a:gd name="connsiteY8" fmla="*/ 635661 h 706302"/>
                <a:gd name="connsiteX9" fmla="*/ 11734 w 706184"/>
                <a:gd name="connsiteY9" fmla="*/ 647395 h 706302"/>
                <a:gd name="connsiteX10" fmla="*/ 235395 w 706184"/>
                <a:gd name="connsiteY10" fmla="*/ 647395 h 706302"/>
                <a:gd name="connsiteX11" fmla="*/ 235395 w 706184"/>
                <a:gd name="connsiteY11" fmla="*/ 670982 h 706302"/>
                <a:gd name="connsiteX12" fmla="*/ 270716 w 706184"/>
                <a:gd name="connsiteY12" fmla="*/ 706303 h 706302"/>
                <a:gd name="connsiteX13" fmla="*/ 647395 w 706184"/>
                <a:gd name="connsiteY13" fmla="*/ 706303 h 706302"/>
                <a:gd name="connsiteX14" fmla="*/ 682716 w 706184"/>
                <a:gd name="connsiteY14" fmla="*/ 670982 h 706302"/>
                <a:gd name="connsiteX15" fmla="*/ 682716 w 706184"/>
                <a:gd name="connsiteY15" fmla="*/ 635661 h 706302"/>
                <a:gd name="connsiteX16" fmla="*/ 670982 w 706184"/>
                <a:gd name="connsiteY16" fmla="*/ 623927 h 706302"/>
                <a:gd name="connsiteX17" fmla="*/ 659248 w 706184"/>
                <a:gd name="connsiteY17" fmla="*/ 623927 h 706302"/>
                <a:gd name="connsiteX18" fmla="*/ 659248 w 706184"/>
                <a:gd name="connsiteY18" fmla="*/ 588606 h 706302"/>
                <a:gd name="connsiteX19" fmla="*/ 647513 w 706184"/>
                <a:gd name="connsiteY19" fmla="*/ 576871 h 706302"/>
                <a:gd name="connsiteX20" fmla="*/ 647513 w 706184"/>
                <a:gd name="connsiteY20" fmla="*/ 482642 h 706302"/>
                <a:gd name="connsiteX21" fmla="*/ 659248 w 706184"/>
                <a:gd name="connsiteY21" fmla="*/ 470908 h 706302"/>
                <a:gd name="connsiteX22" fmla="*/ 659248 w 706184"/>
                <a:gd name="connsiteY22" fmla="*/ 435587 h 706302"/>
                <a:gd name="connsiteX23" fmla="*/ 670982 w 706184"/>
                <a:gd name="connsiteY23" fmla="*/ 435587 h 706302"/>
                <a:gd name="connsiteX24" fmla="*/ 682716 w 706184"/>
                <a:gd name="connsiteY24" fmla="*/ 423853 h 706302"/>
                <a:gd name="connsiteX25" fmla="*/ 682716 w 706184"/>
                <a:gd name="connsiteY25" fmla="*/ 400266 h 706302"/>
                <a:gd name="connsiteX26" fmla="*/ 694450 w 706184"/>
                <a:gd name="connsiteY26" fmla="*/ 400266 h 706302"/>
                <a:gd name="connsiteX27" fmla="*/ 706184 w 706184"/>
                <a:gd name="connsiteY27" fmla="*/ 388532 h 706302"/>
                <a:gd name="connsiteX28" fmla="*/ 706184 w 706184"/>
                <a:gd name="connsiteY28" fmla="*/ 341476 h 706302"/>
                <a:gd name="connsiteX29" fmla="*/ 698362 w 706184"/>
                <a:gd name="connsiteY29" fmla="*/ 330216 h 706302"/>
                <a:gd name="connsiteX30" fmla="*/ 411882 w 706184"/>
                <a:gd name="connsiteY30" fmla="*/ 43025 h 706302"/>
                <a:gd name="connsiteX31" fmla="*/ 456566 w 706184"/>
                <a:gd name="connsiteY31" fmla="*/ 94111 h 706302"/>
                <a:gd name="connsiteX32" fmla="*/ 411882 w 706184"/>
                <a:gd name="connsiteY32" fmla="*/ 94111 h 706302"/>
                <a:gd name="connsiteX33" fmla="*/ 411882 w 706184"/>
                <a:gd name="connsiteY33" fmla="*/ 43025 h 706302"/>
                <a:gd name="connsiteX34" fmla="*/ 23468 w 706184"/>
                <a:gd name="connsiteY34" fmla="*/ 623808 h 706302"/>
                <a:gd name="connsiteX35" fmla="*/ 23468 w 706184"/>
                <a:gd name="connsiteY35" fmla="*/ 23468 h 706302"/>
                <a:gd name="connsiteX36" fmla="*/ 388413 w 706184"/>
                <a:gd name="connsiteY36" fmla="*/ 23468 h 706302"/>
                <a:gd name="connsiteX37" fmla="*/ 388413 w 706184"/>
                <a:gd name="connsiteY37" fmla="*/ 105845 h 706302"/>
                <a:gd name="connsiteX38" fmla="*/ 400148 w 706184"/>
                <a:gd name="connsiteY38" fmla="*/ 117579 h 706302"/>
                <a:gd name="connsiteX39" fmla="*/ 470790 w 706184"/>
                <a:gd name="connsiteY39" fmla="*/ 117579 h 706302"/>
                <a:gd name="connsiteX40" fmla="*/ 470790 w 706184"/>
                <a:gd name="connsiteY40" fmla="*/ 250448 h 706302"/>
                <a:gd name="connsiteX41" fmla="*/ 462848 w 706184"/>
                <a:gd name="connsiteY41" fmla="*/ 247722 h 706302"/>
                <a:gd name="connsiteX42" fmla="*/ 455026 w 706184"/>
                <a:gd name="connsiteY42" fmla="*/ 247722 h 706302"/>
                <a:gd name="connsiteX43" fmla="*/ 219631 w 706184"/>
                <a:gd name="connsiteY43" fmla="*/ 330098 h 706302"/>
                <a:gd name="connsiteX44" fmla="*/ 211689 w 706184"/>
                <a:gd name="connsiteY44" fmla="*/ 341239 h 706302"/>
                <a:gd name="connsiteX45" fmla="*/ 211689 w 706184"/>
                <a:gd name="connsiteY45" fmla="*/ 388295 h 706302"/>
                <a:gd name="connsiteX46" fmla="*/ 223424 w 706184"/>
                <a:gd name="connsiteY46" fmla="*/ 400029 h 706302"/>
                <a:gd name="connsiteX47" fmla="*/ 235158 w 706184"/>
                <a:gd name="connsiteY47" fmla="*/ 400029 h 706302"/>
                <a:gd name="connsiteX48" fmla="*/ 235158 w 706184"/>
                <a:gd name="connsiteY48" fmla="*/ 423616 h 706302"/>
                <a:gd name="connsiteX49" fmla="*/ 246892 w 706184"/>
                <a:gd name="connsiteY49" fmla="*/ 435350 h 706302"/>
                <a:gd name="connsiteX50" fmla="*/ 258626 w 706184"/>
                <a:gd name="connsiteY50" fmla="*/ 435350 h 706302"/>
                <a:gd name="connsiteX51" fmla="*/ 258626 w 706184"/>
                <a:gd name="connsiteY51" fmla="*/ 470671 h 706302"/>
                <a:gd name="connsiteX52" fmla="*/ 270360 w 706184"/>
                <a:gd name="connsiteY52" fmla="*/ 482405 h 706302"/>
                <a:gd name="connsiteX53" fmla="*/ 270360 w 706184"/>
                <a:gd name="connsiteY53" fmla="*/ 576634 h 706302"/>
                <a:gd name="connsiteX54" fmla="*/ 258626 w 706184"/>
                <a:gd name="connsiteY54" fmla="*/ 588368 h 706302"/>
                <a:gd name="connsiteX55" fmla="*/ 258626 w 706184"/>
                <a:gd name="connsiteY55" fmla="*/ 623689 h 706302"/>
                <a:gd name="connsiteX56" fmla="*/ 23468 w 706184"/>
                <a:gd name="connsiteY56" fmla="*/ 623689 h 706302"/>
                <a:gd name="connsiteX57" fmla="*/ 400148 w 706184"/>
                <a:gd name="connsiteY57" fmla="*/ 435469 h 706302"/>
                <a:gd name="connsiteX58" fmla="*/ 400148 w 706184"/>
                <a:gd name="connsiteY58" fmla="*/ 470790 h 706302"/>
                <a:gd name="connsiteX59" fmla="*/ 411882 w 706184"/>
                <a:gd name="connsiteY59" fmla="*/ 482524 h 706302"/>
                <a:gd name="connsiteX60" fmla="*/ 411882 w 706184"/>
                <a:gd name="connsiteY60" fmla="*/ 576753 h 706302"/>
                <a:gd name="connsiteX61" fmla="*/ 400148 w 706184"/>
                <a:gd name="connsiteY61" fmla="*/ 588487 h 706302"/>
                <a:gd name="connsiteX62" fmla="*/ 400148 w 706184"/>
                <a:gd name="connsiteY62" fmla="*/ 623808 h 706302"/>
                <a:gd name="connsiteX63" fmla="*/ 376560 w 706184"/>
                <a:gd name="connsiteY63" fmla="*/ 623808 h 706302"/>
                <a:gd name="connsiteX64" fmla="*/ 376560 w 706184"/>
                <a:gd name="connsiteY64" fmla="*/ 588487 h 706302"/>
                <a:gd name="connsiteX65" fmla="*/ 364826 w 706184"/>
                <a:gd name="connsiteY65" fmla="*/ 576753 h 706302"/>
                <a:gd name="connsiteX66" fmla="*/ 364826 w 706184"/>
                <a:gd name="connsiteY66" fmla="*/ 482524 h 706302"/>
                <a:gd name="connsiteX67" fmla="*/ 376560 w 706184"/>
                <a:gd name="connsiteY67" fmla="*/ 470790 h 706302"/>
                <a:gd name="connsiteX68" fmla="*/ 376560 w 706184"/>
                <a:gd name="connsiteY68" fmla="*/ 435469 h 706302"/>
                <a:gd name="connsiteX69" fmla="*/ 400148 w 706184"/>
                <a:gd name="connsiteY69" fmla="*/ 435469 h 706302"/>
                <a:gd name="connsiteX70" fmla="*/ 541432 w 706184"/>
                <a:gd name="connsiteY70" fmla="*/ 435469 h 706302"/>
                <a:gd name="connsiteX71" fmla="*/ 541432 w 706184"/>
                <a:gd name="connsiteY71" fmla="*/ 470790 h 706302"/>
                <a:gd name="connsiteX72" fmla="*/ 553166 w 706184"/>
                <a:gd name="connsiteY72" fmla="*/ 482524 h 706302"/>
                <a:gd name="connsiteX73" fmla="*/ 553166 w 706184"/>
                <a:gd name="connsiteY73" fmla="*/ 576753 h 706302"/>
                <a:gd name="connsiteX74" fmla="*/ 541432 w 706184"/>
                <a:gd name="connsiteY74" fmla="*/ 588487 h 706302"/>
                <a:gd name="connsiteX75" fmla="*/ 541432 w 706184"/>
                <a:gd name="connsiteY75" fmla="*/ 623808 h 706302"/>
                <a:gd name="connsiteX76" fmla="*/ 517845 w 706184"/>
                <a:gd name="connsiteY76" fmla="*/ 623808 h 706302"/>
                <a:gd name="connsiteX77" fmla="*/ 517845 w 706184"/>
                <a:gd name="connsiteY77" fmla="*/ 588487 h 706302"/>
                <a:gd name="connsiteX78" fmla="*/ 506111 w 706184"/>
                <a:gd name="connsiteY78" fmla="*/ 576753 h 706302"/>
                <a:gd name="connsiteX79" fmla="*/ 506111 w 706184"/>
                <a:gd name="connsiteY79" fmla="*/ 482524 h 706302"/>
                <a:gd name="connsiteX80" fmla="*/ 517845 w 706184"/>
                <a:gd name="connsiteY80" fmla="*/ 470790 h 706302"/>
                <a:gd name="connsiteX81" fmla="*/ 517845 w 706184"/>
                <a:gd name="connsiteY81" fmla="*/ 435469 h 706302"/>
                <a:gd name="connsiteX82" fmla="*/ 541432 w 706184"/>
                <a:gd name="connsiteY82" fmla="*/ 435469 h 706302"/>
                <a:gd name="connsiteX83" fmla="*/ 435468 w 706184"/>
                <a:gd name="connsiteY83" fmla="*/ 482524 h 706302"/>
                <a:gd name="connsiteX84" fmla="*/ 482524 w 706184"/>
                <a:gd name="connsiteY84" fmla="*/ 482524 h 706302"/>
                <a:gd name="connsiteX85" fmla="*/ 482524 w 706184"/>
                <a:gd name="connsiteY85" fmla="*/ 576753 h 706302"/>
                <a:gd name="connsiteX86" fmla="*/ 435468 w 706184"/>
                <a:gd name="connsiteY86" fmla="*/ 576753 h 706302"/>
                <a:gd name="connsiteX87" fmla="*/ 435468 w 706184"/>
                <a:gd name="connsiteY87" fmla="*/ 482524 h 706302"/>
                <a:gd name="connsiteX88" fmla="*/ 423734 w 706184"/>
                <a:gd name="connsiteY88" fmla="*/ 600221 h 706302"/>
                <a:gd name="connsiteX89" fmla="*/ 494376 w 706184"/>
                <a:gd name="connsiteY89" fmla="*/ 600221 h 706302"/>
                <a:gd name="connsiteX90" fmla="*/ 494376 w 706184"/>
                <a:gd name="connsiteY90" fmla="*/ 623808 h 706302"/>
                <a:gd name="connsiteX91" fmla="*/ 423734 w 706184"/>
                <a:gd name="connsiteY91" fmla="*/ 623808 h 706302"/>
                <a:gd name="connsiteX92" fmla="*/ 423734 w 706184"/>
                <a:gd name="connsiteY92" fmla="*/ 600221 h 706302"/>
                <a:gd name="connsiteX93" fmla="*/ 494376 w 706184"/>
                <a:gd name="connsiteY93" fmla="*/ 459055 h 706302"/>
                <a:gd name="connsiteX94" fmla="*/ 423734 w 706184"/>
                <a:gd name="connsiteY94" fmla="*/ 459055 h 706302"/>
                <a:gd name="connsiteX95" fmla="*/ 423734 w 706184"/>
                <a:gd name="connsiteY95" fmla="*/ 435469 h 706302"/>
                <a:gd name="connsiteX96" fmla="*/ 494376 w 706184"/>
                <a:gd name="connsiteY96" fmla="*/ 435469 h 706302"/>
                <a:gd name="connsiteX97" fmla="*/ 494376 w 706184"/>
                <a:gd name="connsiteY97" fmla="*/ 459055 h 706302"/>
                <a:gd name="connsiteX98" fmla="*/ 294184 w 706184"/>
                <a:gd name="connsiteY98" fmla="*/ 482524 h 706302"/>
                <a:gd name="connsiteX99" fmla="*/ 341240 w 706184"/>
                <a:gd name="connsiteY99" fmla="*/ 482524 h 706302"/>
                <a:gd name="connsiteX100" fmla="*/ 341240 w 706184"/>
                <a:gd name="connsiteY100" fmla="*/ 576753 h 706302"/>
                <a:gd name="connsiteX101" fmla="*/ 294184 w 706184"/>
                <a:gd name="connsiteY101" fmla="*/ 576753 h 706302"/>
                <a:gd name="connsiteX102" fmla="*/ 294184 w 706184"/>
                <a:gd name="connsiteY102" fmla="*/ 482524 h 706302"/>
                <a:gd name="connsiteX103" fmla="*/ 282450 w 706184"/>
                <a:gd name="connsiteY103" fmla="*/ 600221 h 706302"/>
                <a:gd name="connsiteX104" fmla="*/ 353092 w 706184"/>
                <a:gd name="connsiteY104" fmla="*/ 600221 h 706302"/>
                <a:gd name="connsiteX105" fmla="*/ 353092 w 706184"/>
                <a:gd name="connsiteY105" fmla="*/ 623808 h 706302"/>
                <a:gd name="connsiteX106" fmla="*/ 282450 w 706184"/>
                <a:gd name="connsiteY106" fmla="*/ 623808 h 706302"/>
                <a:gd name="connsiteX107" fmla="*/ 282450 w 706184"/>
                <a:gd name="connsiteY107" fmla="*/ 600221 h 706302"/>
                <a:gd name="connsiteX108" fmla="*/ 353092 w 706184"/>
                <a:gd name="connsiteY108" fmla="*/ 459055 h 706302"/>
                <a:gd name="connsiteX109" fmla="*/ 282450 w 706184"/>
                <a:gd name="connsiteY109" fmla="*/ 459055 h 706302"/>
                <a:gd name="connsiteX110" fmla="*/ 282450 w 706184"/>
                <a:gd name="connsiteY110" fmla="*/ 435469 h 706302"/>
                <a:gd name="connsiteX111" fmla="*/ 353092 w 706184"/>
                <a:gd name="connsiteY111" fmla="*/ 435469 h 706302"/>
                <a:gd name="connsiteX112" fmla="*/ 353092 w 706184"/>
                <a:gd name="connsiteY112" fmla="*/ 459055 h 706302"/>
                <a:gd name="connsiteX113" fmla="*/ 659129 w 706184"/>
                <a:gd name="connsiteY113" fmla="*/ 670863 h 706302"/>
                <a:gd name="connsiteX114" fmla="*/ 647395 w 706184"/>
                <a:gd name="connsiteY114" fmla="*/ 682597 h 706302"/>
                <a:gd name="connsiteX115" fmla="*/ 270716 w 706184"/>
                <a:gd name="connsiteY115" fmla="*/ 682597 h 706302"/>
                <a:gd name="connsiteX116" fmla="*/ 258982 w 706184"/>
                <a:gd name="connsiteY116" fmla="*/ 670863 h 706302"/>
                <a:gd name="connsiteX117" fmla="*/ 258982 w 706184"/>
                <a:gd name="connsiteY117" fmla="*/ 647276 h 706302"/>
                <a:gd name="connsiteX118" fmla="*/ 659248 w 706184"/>
                <a:gd name="connsiteY118" fmla="*/ 647276 h 706302"/>
                <a:gd name="connsiteX119" fmla="*/ 659248 w 706184"/>
                <a:gd name="connsiteY119" fmla="*/ 670863 h 706302"/>
                <a:gd name="connsiteX120" fmla="*/ 564900 w 706184"/>
                <a:gd name="connsiteY120" fmla="*/ 623808 h 706302"/>
                <a:gd name="connsiteX121" fmla="*/ 564900 w 706184"/>
                <a:gd name="connsiteY121" fmla="*/ 600221 h 706302"/>
                <a:gd name="connsiteX122" fmla="*/ 635542 w 706184"/>
                <a:gd name="connsiteY122" fmla="*/ 600221 h 706302"/>
                <a:gd name="connsiteX123" fmla="*/ 635542 w 706184"/>
                <a:gd name="connsiteY123" fmla="*/ 623808 h 706302"/>
                <a:gd name="connsiteX124" fmla="*/ 564900 w 706184"/>
                <a:gd name="connsiteY124" fmla="*/ 623808 h 706302"/>
                <a:gd name="connsiteX125" fmla="*/ 623808 w 706184"/>
                <a:gd name="connsiteY125" fmla="*/ 576753 h 706302"/>
                <a:gd name="connsiteX126" fmla="*/ 576753 w 706184"/>
                <a:gd name="connsiteY126" fmla="*/ 576753 h 706302"/>
                <a:gd name="connsiteX127" fmla="*/ 576753 w 706184"/>
                <a:gd name="connsiteY127" fmla="*/ 482524 h 706302"/>
                <a:gd name="connsiteX128" fmla="*/ 623808 w 706184"/>
                <a:gd name="connsiteY128" fmla="*/ 482524 h 706302"/>
                <a:gd name="connsiteX129" fmla="*/ 623808 w 706184"/>
                <a:gd name="connsiteY129" fmla="*/ 576753 h 706302"/>
                <a:gd name="connsiteX130" fmla="*/ 635542 w 706184"/>
                <a:gd name="connsiteY130" fmla="*/ 459055 h 706302"/>
                <a:gd name="connsiteX131" fmla="*/ 564900 w 706184"/>
                <a:gd name="connsiteY131" fmla="*/ 459055 h 706302"/>
                <a:gd name="connsiteX132" fmla="*/ 564900 w 706184"/>
                <a:gd name="connsiteY132" fmla="*/ 435469 h 706302"/>
                <a:gd name="connsiteX133" fmla="*/ 635542 w 706184"/>
                <a:gd name="connsiteY133" fmla="*/ 435469 h 706302"/>
                <a:gd name="connsiteX134" fmla="*/ 635542 w 706184"/>
                <a:gd name="connsiteY134" fmla="*/ 459055 h 706302"/>
                <a:gd name="connsiteX135" fmla="*/ 659129 w 706184"/>
                <a:gd name="connsiteY135" fmla="*/ 411882 h 706302"/>
                <a:gd name="connsiteX136" fmla="*/ 258863 w 706184"/>
                <a:gd name="connsiteY136" fmla="*/ 411882 h 706302"/>
                <a:gd name="connsiteX137" fmla="*/ 258863 w 706184"/>
                <a:gd name="connsiteY137" fmla="*/ 400147 h 706302"/>
                <a:gd name="connsiteX138" fmla="*/ 659129 w 706184"/>
                <a:gd name="connsiteY138" fmla="*/ 400147 h 706302"/>
                <a:gd name="connsiteX139" fmla="*/ 659129 w 706184"/>
                <a:gd name="connsiteY139" fmla="*/ 411882 h 706302"/>
                <a:gd name="connsiteX140" fmla="*/ 682716 w 706184"/>
                <a:gd name="connsiteY140" fmla="*/ 376561 h 706302"/>
                <a:gd name="connsiteX141" fmla="*/ 235395 w 706184"/>
                <a:gd name="connsiteY141" fmla="*/ 376561 h 706302"/>
                <a:gd name="connsiteX142" fmla="*/ 235395 w 706184"/>
                <a:gd name="connsiteY142" fmla="*/ 349655 h 706302"/>
                <a:gd name="connsiteX143" fmla="*/ 459055 w 706184"/>
                <a:gd name="connsiteY143" fmla="*/ 271427 h 706302"/>
                <a:gd name="connsiteX144" fmla="*/ 682716 w 706184"/>
                <a:gd name="connsiteY144" fmla="*/ 349655 h 706302"/>
                <a:gd name="connsiteX145" fmla="*/ 682716 w 706184"/>
                <a:gd name="connsiteY145" fmla="*/ 376561 h 706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706184" h="706302">
                  <a:moveTo>
                    <a:pt x="698362" y="330216"/>
                  </a:moveTo>
                  <a:lnTo>
                    <a:pt x="494376" y="258863"/>
                  </a:lnTo>
                  <a:lnTo>
                    <a:pt x="494376" y="105963"/>
                  </a:lnTo>
                  <a:cubicBezTo>
                    <a:pt x="494376" y="103119"/>
                    <a:pt x="493310" y="100392"/>
                    <a:pt x="491413" y="98259"/>
                  </a:cubicBezTo>
                  <a:lnTo>
                    <a:pt x="409037" y="4030"/>
                  </a:lnTo>
                  <a:cubicBezTo>
                    <a:pt x="406785" y="1422"/>
                    <a:pt x="403585" y="0"/>
                    <a:pt x="400148" y="0"/>
                  </a:cubicBezTo>
                  <a:lnTo>
                    <a:pt x="11734" y="0"/>
                  </a:lnTo>
                  <a:cubicBezTo>
                    <a:pt x="5215" y="0"/>
                    <a:pt x="0" y="5215"/>
                    <a:pt x="0" y="11734"/>
                  </a:cubicBezTo>
                  <a:lnTo>
                    <a:pt x="0" y="635661"/>
                  </a:lnTo>
                  <a:cubicBezTo>
                    <a:pt x="0" y="642180"/>
                    <a:pt x="5215" y="647395"/>
                    <a:pt x="11734" y="647395"/>
                  </a:cubicBezTo>
                  <a:lnTo>
                    <a:pt x="235395" y="647395"/>
                  </a:lnTo>
                  <a:lnTo>
                    <a:pt x="235395" y="670982"/>
                  </a:lnTo>
                  <a:cubicBezTo>
                    <a:pt x="235395" y="690539"/>
                    <a:pt x="251159" y="706303"/>
                    <a:pt x="270716" y="706303"/>
                  </a:cubicBezTo>
                  <a:lnTo>
                    <a:pt x="647395" y="706303"/>
                  </a:lnTo>
                  <a:cubicBezTo>
                    <a:pt x="666952" y="706303"/>
                    <a:pt x="682716" y="690539"/>
                    <a:pt x="682716" y="670982"/>
                  </a:cubicBezTo>
                  <a:lnTo>
                    <a:pt x="682716" y="635661"/>
                  </a:lnTo>
                  <a:cubicBezTo>
                    <a:pt x="682716" y="629142"/>
                    <a:pt x="677501" y="623927"/>
                    <a:pt x="670982" y="623927"/>
                  </a:cubicBezTo>
                  <a:lnTo>
                    <a:pt x="659248" y="623927"/>
                  </a:lnTo>
                  <a:lnTo>
                    <a:pt x="659248" y="588606"/>
                  </a:lnTo>
                  <a:cubicBezTo>
                    <a:pt x="659248" y="582086"/>
                    <a:pt x="654032" y="576871"/>
                    <a:pt x="647513" y="576871"/>
                  </a:cubicBezTo>
                  <a:lnTo>
                    <a:pt x="647513" y="482642"/>
                  </a:lnTo>
                  <a:cubicBezTo>
                    <a:pt x="654032" y="482642"/>
                    <a:pt x="659248" y="477427"/>
                    <a:pt x="659248" y="470908"/>
                  </a:cubicBezTo>
                  <a:lnTo>
                    <a:pt x="659248" y="435587"/>
                  </a:lnTo>
                  <a:lnTo>
                    <a:pt x="670982" y="435587"/>
                  </a:lnTo>
                  <a:cubicBezTo>
                    <a:pt x="677501" y="435587"/>
                    <a:pt x="682716" y="430372"/>
                    <a:pt x="682716" y="423853"/>
                  </a:cubicBezTo>
                  <a:lnTo>
                    <a:pt x="682716" y="400266"/>
                  </a:lnTo>
                  <a:lnTo>
                    <a:pt x="694450" y="400266"/>
                  </a:lnTo>
                  <a:cubicBezTo>
                    <a:pt x="700969" y="400266"/>
                    <a:pt x="706184" y="395051"/>
                    <a:pt x="706184" y="388532"/>
                  </a:cubicBezTo>
                  <a:lnTo>
                    <a:pt x="706184" y="341476"/>
                  </a:lnTo>
                  <a:cubicBezTo>
                    <a:pt x="706184" y="336261"/>
                    <a:pt x="702984" y="331876"/>
                    <a:pt x="698362" y="330216"/>
                  </a:cubicBezTo>
                  <a:close/>
                  <a:moveTo>
                    <a:pt x="411882" y="43025"/>
                  </a:moveTo>
                  <a:lnTo>
                    <a:pt x="456566" y="94111"/>
                  </a:lnTo>
                  <a:lnTo>
                    <a:pt x="411882" y="94111"/>
                  </a:lnTo>
                  <a:lnTo>
                    <a:pt x="411882" y="43025"/>
                  </a:lnTo>
                  <a:close/>
                  <a:moveTo>
                    <a:pt x="23468" y="623808"/>
                  </a:moveTo>
                  <a:lnTo>
                    <a:pt x="23468" y="23468"/>
                  </a:lnTo>
                  <a:lnTo>
                    <a:pt x="388413" y="23468"/>
                  </a:lnTo>
                  <a:lnTo>
                    <a:pt x="388413" y="105845"/>
                  </a:lnTo>
                  <a:cubicBezTo>
                    <a:pt x="388413" y="112364"/>
                    <a:pt x="393628" y="117579"/>
                    <a:pt x="400148" y="117579"/>
                  </a:cubicBezTo>
                  <a:lnTo>
                    <a:pt x="470790" y="117579"/>
                  </a:lnTo>
                  <a:lnTo>
                    <a:pt x="470790" y="250448"/>
                  </a:lnTo>
                  <a:lnTo>
                    <a:pt x="462848" y="247722"/>
                  </a:lnTo>
                  <a:cubicBezTo>
                    <a:pt x="460359" y="246892"/>
                    <a:pt x="457633" y="246892"/>
                    <a:pt x="455026" y="247722"/>
                  </a:cubicBezTo>
                  <a:lnTo>
                    <a:pt x="219631" y="330098"/>
                  </a:lnTo>
                  <a:cubicBezTo>
                    <a:pt x="214890" y="331757"/>
                    <a:pt x="211689" y="336143"/>
                    <a:pt x="211689" y="341239"/>
                  </a:cubicBezTo>
                  <a:lnTo>
                    <a:pt x="211689" y="388295"/>
                  </a:lnTo>
                  <a:cubicBezTo>
                    <a:pt x="211689" y="394814"/>
                    <a:pt x="216904" y="400029"/>
                    <a:pt x="223424" y="400029"/>
                  </a:cubicBezTo>
                  <a:lnTo>
                    <a:pt x="235158" y="400029"/>
                  </a:lnTo>
                  <a:lnTo>
                    <a:pt x="235158" y="423616"/>
                  </a:lnTo>
                  <a:cubicBezTo>
                    <a:pt x="235158" y="430135"/>
                    <a:pt x="240373" y="435350"/>
                    <a:pt x="246892" y="435350"/>
                  </a:cubicBezTo>
                  <a:lnTo>
                    <a:pt x="258626" y="435350"/>
                  </a:lnTo>
                  <a:lnTo>
                    <a:pt x="258626" y="470671"/>
                  </a:lnTo>
                  <a:cubicBezTo>
                    <a:pt x="258626" y="477190"/>
                    <a:pt x="263841" y="482405"/>
                    <a:pt x="270360" y="482405"/>
                  </a:cubicBezTo>
                  <a:lnTo>
                    <a:pt x="270360" y="576634"/>
                  </a:lnTo>
                  <a:cubicBezTo>
                    <a:pt x="263841" y="576634"/>
                    <a:pt x="258626" y="581849"/>
                    <a:pt x="258626" y="588368"/>
                  </a:cubicBezTo>
                  <a:lnTo>
                    <a:pt x="258626" y="623689"/>
                  </a:lnTo>
                  <a:lnTo>
                    <a:pt x="23468" y="623689"/>
                  </a:lnTo>
                  <a:close/>
                  <a:moveTo>
                    <a:pt x="400148" y="435469"/>
                  </a:moveTo>
                  <a:lnTo>
                    <a:pt x="400148" y="470790"/>
                  </a:lnTo>
                  <a:cubicBezTo>
                    <a:pt x="400148" y="477309"/>
                    <a:pt x="405363" y="482524"/>
                    <a:pt x="411882" y="482524"/>
                  </a:cubicBezTo>
                  <a:lnTo>
                    <a:pt x="411882" y="576753"/>
                  </a:lnTo>
                  <a:cubicBezTo>
                    <a:pt x="405363" y="576753"/>
                    <a:pt x="400148" y="581968"/>
                    <a:pt x="400148" y="588487"/>
                  </a:cubicBezTo>
                  <a:lnTo>
                    <a:pt x="400148" y="623808"/>
                  </a:lnTo>
                  <a:lnTo>
                    <a:pt x="376560" y="623808"/>
                  </a:lnTo>
                  <a:lnTo>
                    <a:pt x="376560" y="588487"/>
                  </a:lnTo>
                  <a:cubicBezTo>
                    <a:pt x="376560" y="581968"/>
                    <a:pt x="371345" y="576753"/>
                    <a:pt x="364826" y="576753"/>
                  </a:cubicBezTo>
                  <a:lnTo>
                    <a:pt x="364826" y="482524"/>
                  </a:lnTo>
                  <a:cubicBezTo>
                    <a:pt x="371345" y="482524"/>
                    <a:pt x="376560" y="477309"/>
                    <a:pt x="376560" y="470790"/>
                  </a:cubicBezTo>
                  <a:lnTo>
                    <a:pt x="376560" y="435469"/>
                  </a:lnTo>
                  <a:lnTo>
                    <a:pt x="400148" y="435469"/>
                  </a:lnTo>
                  <a:close/>
                  <a:moveTo>
                    <a:pt x="541432" y="435469"/>
                  </a:moveTo>
                  <a:lnTo>
                    <a:pt x="541432" y="470790"/>
                  </a:lnTo>
                  <a:cubicBezTo>
                    <a:pt x="541432" y="477309"/>
                    <a:pt x="546647" y="482524"/>
                    <a:pt x="553166" y="482524"/>
                  </a:cubicBezTo>
                  <a:lnTo>
                    <a:pt x="553166" y="576753"/>
                  </a:lnTo>
                  <a:cubicBezTo>
                    <a:pt x="546647" y="576753"/>
                    <a:pt x="541432" y="581968"/>
                    <a:pt x="541432" y="588487"/>
                  </a:cubicBezTo>
                  <a:lnTo>
                    <a:pt x="541432" y="623808"/>
                  </a:lnTo>
                  <a:lnTo>
                    <a:pt x="517845" y="623808"/>
                  </a:lnTo>
                  <a:lnTo>
                    <a:pt x="517845" y="588487"/>
                  </a:lnTo>
                  <a:cubicBezTo>
                    <a:pt x="517845" y="581968"/>
                    <a:pt x="512630" y="576753"/>
                    <a:pt x="506111" y="576753"/>
                  </a:cubicBezTo>
                  <a:lnTo>
                    <a:pt x="506111" y="482524"/>
                  </a:lnTo>
                  <a:cubicBezTo>
                    <a:pt x="512630" y="482524"/>
                    <a:pt x="517845" y="477309"/>
                    <a:pt x="517845" y="470790"/>
                  </a:cubicBezTo>
                  <a:lnTo>
                    <a:pt x="517845" y="435469"/>
                  </a:lnTo>
                  <a:lnTo>
                    <a:pt x="541432" y="435469"/>
                  </a:lnTo>
                  <a:close/>
                  <a:moveTo>
                    <a:pt x="435468" y="482524"/>
                  </a:moveTo>
                  <a:lnTo>
                    <a:pt x="482524" y="482524"/>
                  </a:lnTo>
                  <a:lnTo>
                    <a:pt x="482524" y="576753"/>
                  </a:lnTo>
                  <a:lnTo>
                    <a:pt x="435468" y="576753"/>
                  </a:lnTo>
                  <a:lnTo>
                    <a:pt x="435468" y="482524"/>
                  </a:lnTo>
                  <a:close/>
                  <a:moveTo>
                    <a:pt x="423734" y="600221"/>
                  </a:moveTo>
                  <a:lnTo>
                    <a:pt x="494376" y="600221"/>
                  </a:lnTo>
                  <a:lnTo>
                    <a:pt x="494376" y="623808"/>
                  </a:lnTo>
                  <a:lnTo>
                    <a:pt x="423734" y="623808"/>
                  </a:lnTo>
                  <a:lnTo>
                    <a:pt x="423734" y="600221"/>
                  </a:lnTo>
                  <a:close/>
                  <a:moveTo>
                    <a:pt x="494376" y="459055"/>
                  </a:moveTo>
                  <a:lnTo>
                    <a:pt x="423734" y="459055"/>
                  </a:lnTo>
                  <a:lnTo>
                    <a:pt x="423734" y="435469"/>
                  </a:lnTo>
                  <a:lnTo>
                    <a:pt x="494376" y="435469"/>
                  </a:lnTo>
                  <a:lnTo>
                    <a:pt x="494376" y="459055"/>
                  </a:lnTo>
                  <a:close/>
                  <a:moveTo>
                    <a:pt x="294184" y="482524"/>
                  </a:moveTo>
                  <a:lnTo>
                    <a:pt x="341240" y="482524"/>
                  </a:lnTo>
                  <a:lnTo>
                    <a:pt x="341240" y="576753"/>
                  </a:lnTo>
                  <a:lnTo>
                    <a:pt x="294184" y="576753"/>
                  </a:lnTo>
                  <a:lnTo>
                    <a:pt x="294184" y="482524"/>
                  </a:lnTo>
                  <a:close/>
                  <a:moveTo>
                    <a:pt x="282450" y="600221"/>
                  </a:moveTo>
                  <a:lnTo>
                    <a:pt x="353092" y="600221"/>
                  </a:lnTo>
                  <a:lnTo>
                    <a:pt x="353092" y="623808"/>
                  </a:lnTo>
                  <a:lnTo>
                    <a:pt x="282450" y="623808"/>
                  </a:lnTo>
                  <a:lnTo>
                    <a:pt x="282450" y="600221"/>
                  </a:lnTo>
                  <a:close/>
                  <a:moveTo>
                    <a:pt x="353092" y="459055"/>
                  </a:moveTo>
                  <a:lnTo>
                    <a:pt x="282450" y="459055"/>
                  </a:lnTo>
                  <a:lnTo>
                    <a:pt x="282450" y="435469"/>
                  </a:lnTo>
                  <a:lnTo>
                    <a:pt x="353092" y="435469"/>
                  </a:lnTo>
                  <a:lnTo>
                    <a:pt x="353092" y="459055"/>
                  </a:lnTo>
                  <a:close/>
                  <a:moveTo>
                    <a:pt x="659129" y="670863"/>
                  </a:moveTo>
                  <a:cubicBezTo>
                    <a:pt x="659129" y="677382"/>
                    <a:pt x="653914" y="682597"/>
                    <a:pt x="647395" y="682597"/>
                  </a:cubicBezTo>
                  <a:lnTo>
                    <a:pt x="270716" y="682597"/>
                  </a:lnTo>
                  <a:cubicBezTo>
                    <a:pt x="264197" y="682597"/>
                    <a:pt x="258982" y="677382"/>
                    <a:pt x="258982" y="670863"/>
                  </a:cubicBezTo>
                  <a:lnTo>
                    <a:pt x="258982" y="647276"/>
                  </a:lnTo>
                  <a:lnTo>
                    <a:pt x="659248" y="647276"/>
                  </a:lnTo>
                  <a:lnTo>
                    <a:pt x="659248" y="670863"/>
                  </a:lnTo>
                  <a:close/>
                  <a:moveTo>
                    <a:pt x="564900" y="623808"/>
                  </a:moveTo>
                  <a:lnTo>
                    <a:pt x="564900" y="600221"/>
                  </a:lnTo>
                  <a:lnTo>
                    <a:pt x="635542" y="600221"/>
                  </a:lnTo>
                  <a:lnTo>
                    <a:pt x="635542" y="623808"/>
                  </a:lnTo>
                  <a:lnTo>
                    <a:pt x="564900" y="623808"/>
                  </a:lnTo>
                  <a:close/>
                  <a:moveTo>
                    <a:pt x="623808" y="576753"/>
                  </a:moveTo>
                  <a:lnTo>
                    <a:pt x="576753" y="576753"/>
                  </a:lnTo>
                  <a:lnTo>
                    <a:pt x="576753" y="482524"/>
                  </a:lnTo>
                  <a:lnTo>
                    <a:pt x="623808" y="482524"/>
                  </a:lnTo>
                  <a:lnTo>
                    <a:pt x="623808" y="576753"/>
                  </a:lnTo>
                  <a:close/>
                  <a:moveTo>
                    <a:pt x="635542" y="459055"/>
                  </a:moveTo>
                  <a:lnTo>
                    <a:pt x="564900" y="459055"/>
                  </a:lnTo>
                  <a:lnTo>
                    <a:pt x="564900" y="435469"/>
                  </a:lnTo>
                  <a:lnTo>
                    <a:pt x="635542" y="435469"/>
                  </a:lnTo>
                  <a:lnTo>
                    <a:pt x="635542" y="459055"/>
                  </a:lnTo>
                  <a:close/>
                  <a:moveTo>
                    <a:pt x="659129" y="411882"/>
                  </a:moveTo>
                  <a:lnTo>
                    <a:pt x="258863" y="411882"/>
                  </a:lnTo>
                  <a:lnTo>
                    <a:pt x="258863" y="400147"/>
                  </a:lnTo>
                  <a:lnTo>
                    <a:pt x="659129" y="400147"/>
                  </a:lnTo>
                  <a:lnTo>
                    <a:pt x="659129" y="411882"/>
                  </a:lnTo>
                  <a:close/>
                  <a:moveTo>
                    <a:pt x="682716" y="376561"/>
                  </a:moveTo>
                  <a:lnTo>
                    <a:pt x="235395" y="376561"/>
                  </a:lnTo>
                  <a:lnTo>
                    <a:pt x="235395" y="349655"/>
                  </a:lnTo>
                  <a:lnTo>
                    <a:pt x="459055" y="271427"/>
                  </a:lnTo>
                  <a:lnTo>
                    <a:pt x="682716" y="349655"/>
                  </a:lnTo>
                  <a:lnTo>
                    <a:pt x="682716" y="376561"/>
                  </a:lnTo>
                  <a:close/>
                </a:path>
              </a:pathLst>
            </a:custGeom>
            <a:solidFill>
              <a:srgbClr val="000000"/>
            </a:solidFill>
            <a:ln w="118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4" name="Freeform: Shape 81">
              <a:extLst>
                <a:ext uri="{FF2B5EF4-FFF2-40B4-BE49-F238E27FC236}">
                  <a16:creationId xmlns:a16="http://schemas.microsoft.com/office/drawing/2014/main" id="{FE10E86B-9F05-07EB-E2BF-4F81E280D1B1}"/>
                </a:ext>
              </a:extLst>
            </p:cNvPr>
            <p:cNvSpPr/>
            <p:nvPr/>
          </p:nvSpPr>
          <p:spPr>
            <a:xfrm>
              <a:off x="4580212" y="6239632"/>
              <a:ext cx="70642" cy="70642"/>
            </a:xfrm>
            <a:custGeom>
              <a:avLst/>
              <a:gdLst>
                <a:gd name="connsiteX0" fmla="*/ 0 w 70642"/>
                <a:gd name="connsiteY0" fmla="*/ 35321 h 70642"/>
                <a:gd name="connsiteX1" fmla="*/ 35321 w 70642"/>
                <a:gd name="connsiteY1" fmla="*/ 70642 h 70642"/>
                <a:gd name="connsiteX2" fmla="*/ 70642 w 70642"/>
                <a:gd name="connsiteY2" fmla="*/ 35321 h 70642"/>
                <a:gd name="connsiteX3" fmla="*/ 35321 w 70642"/>
                <a:gd name="connsiteY3" fmla="*/ 0 h 70642"/>
                <a:gd name="connsiteX4" fmla="*/ 0 w 70642"/>
                <a:gd name="connsiteY4" fmla="*/ 35321 h 70642"/>
                <a:gd name="connsiteX5" fmla="*/ 47055 w 70642"/>
                <a:gd name="connsiteY5" fmla="*/ 35321 h 70642"/>
                <a:gd name="connsiteX6" fmla="*/ 35321 w 70642"/>
                <a:gd name="connsiteY6" fmla="*/ 47055 h 70642"/>
                <a:gd name="connsiteX7" fmla="*/ 23587 w 70642"/>
                <a:gd name="connsiteY7" fmla="*/ 35321 h 70642"/>
                <a:gd name="connsiteX8" fmla="*/ 35321 w 70642"/>
                <a:gd name="connsiteY8" fmla="*/ 23587 h 70642"/>
                <a:gd name="connsiteX9" fmla="*/ 47055 w 70642"/>
                <a:gd name="connsiteY9" fmla="*/ 35321 h 70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642" h="70642">
                  <a:moveTo>
                    <a:pt x="0" y="35321"/>
                  </a:moveTo>
                  <a:cubicBezTo>
                    <a:pt x="0" y="54878"/>
                    <a:pt x="15764" y="70642"/>
                    <a:pt x="35321" y="70642"/>
                  </a:cubicBezTo>
                  <a:cubicBezTo>
                    <a:pt x="54878" y="70642"/>
                    <a:pt x="70642" y="54878"/>
                    <a:pt x="70642" y="35321"/>
                  </a:cubicBezTo>
                  <a:cubicBezTo>
                    <a:pt x="70642" y="15764"/>
                    <a:pt x="54878" y="0"/>
                    <a:pt x="35321" y="0"/>
                  </a:cubicBezTo>
                  <a:cubicBezTo>
                    <a:pt x="15764" y="0"/>
                    <a:pt x="0" y="15883"/>
                    <a:pt x="0" y="35321"/>
                  </a:cubicBezTo>
                  <a:close/>
                  <a:moveTo>
                    <a:pt x="47055" y="35321"/>
                  </a:moveTo>
                  <a:cubicBezTo>
                    <a:pt x="47055" y="41840"/>
                    <a:pt x="41840" y="47055"/>
                    <a:pt x="35321" y="47055"/>
                  </a:cubicBezTo>
                  <a:cubicBezTo>
                    <a:pt x="28802" y="47055"/>
                    <a:pt x="23587" y="41840"/>
                    <a:pt x="23587" y="35321"/>
                  </a:cubicBezTo>
                  <a:cubicBezTo>
                    <a:pt x="23587" y="28802"/>
                    <a:pt x="28802" y="23587"/>
                    <a:pt x="35321" y="23587"/>
                  </a:cubicBezTo>
                  <a:cubicBezTo>
                    <a:pt x="41721" y="23587"/>
                    <a:pt x="47055" y="28802"/>
                    <a:pt x="47055" y="35321"/>
                  </a:cubicBezTo>
                  <a:close/>
                </a:path>
              </a:pathLst>
            </a:custGeom>
            <a:solidFill>
              <a:srgbClr val="000000"/>
            </a:solidFill>
            <a:ln w="118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5" name="Freeform: Shape 82">
              <a:extLst>
                <a:ext uri="{FF2B5EF4-FFF2-40B4-BE49-F238E27FC236}">
                  <a16:creationId xmlns:a16="http://schemas.microsoft.com/office/drawing/2014/main" id="{9EA36B92-78CE-9687-25FE-4877AA312B6A}"/>
                </a:ext>
              </a:extLst>
            </p:cNvPr>
            <p:cNvSpPr/>
            <p:nvPr/>
          </p:nvSpPr>
          <p:spPr>
            <a:xfrm>
              <a:off x="4215267" y="6004238"/>
              <a:ext cx="211926" cy="211926"/>
            </a:xfrm>
            <a:custGeom>
              <a:avLst/>
              <a:gdLst>
                <a:gd name="connsiteX0" fmla="*/ 105963 w 211926"/>
                <a:gd name="connsiteY0" fmla="*/ 211926 h 211926"/>
                <a:gd name="connsiteX1" fmla="*/ 211926 w 211926"/>
                <a:gd name="connsiteY1" fmla="*/ 105963 h 211926"/>
                <a:gd name="connsiteX2" fmla="*/ 105963 w 211926"/>
                <a:gd name="connsiteY2" fmla="*/ 0 h 211926"/>
                <a:gd name="connsiteX3" fmla="*/ 0 w 211926"/>
                <a:gd name="connsiteY3" fmla="*/ 105963 h 211926"/>
                <a:gd name="connsiteX4" fmla="*/ 105963 w 211926"/>
                <a:gd name="connsiteY4" fmla="*/ 211926 h 211926"/>
                <a:gd name="connsiteX5" fmla="*/ 49070 w 211926"/>
                <a:gd name="connsiteY5" fmla="*/ 165345 h 211926"/>
                <a:gd name="connsiteX6" fmla="*/ 82495 w 211926"/>
                <a:gd name="connsiteY6" fmla="*/ 141284 h 211926"/>
                <a:gd name="connsiteX7" fmla="*/ 129550 w 211926"/>
                <a:gd name="connsiteY7" fmla="*/ 141284 h 211926"/>
                <a:gd name="connsiteX8" fmla="*/ 162975 w 211926"/>
                <a:gd name="connsiteY8" fmla="*/ 165345 h 211926"/>
                <a:gd name="connsiteX9" fmla="*/ 49070 w 211926"/>
                <a:gd name="connsiteY9" fmla="*/ 165345 h 211926"/>
                <a:gd name="connsiteX10" fmla="*/ 82376 w 211926"/>
                <a:gd name="connsiteY10" fmla="*/ 94111 h 211926"/>
                <a:gd name="connsiteX11" fmla="*/ 105963 w 211926"/>
                <a:gd name="connsiteY11" fmla="*/ 70524 h 211926"/>
                <a:gd name="connsiteX12" fmla="*/ 129550 w 211926"/>
                <a:gd name="connsiteY12" fmla="*/ 94111 h 211926"/>
                <a:gd name="connsiteX13" fmla="*/ 105963 w 211926"/>
                <a:gd name="connsiteY13" fmla="*/ 117697 h 211926"/>
                <a:gd name="connsiteX14" fmla="*/ 82376 w 211926"/>
                <a:gd name="connsiteY14" fmla="*/ 94111 h 211926"/>
                <a:gd name="connsiteX15" fmla="*/ 105963 w 211926"/>
                <a:gd name="connsiteY15" fmla="*/ 23587 h 211926"/>
                <a:gd name="connsiteX16" fmla="*/ 176605 w 211926"/>
                <a:gd name="connsiteY16" fmla="*/ 63531 h 211926"/>
                <a:gd name="connsiteX17" fmla="*/ 178739 w 211926"/>
                <a:gd name="connsiteY17" fmla="*/ 144603 h 211926"/>
                <a:gd name="connsiteX18" fmla="*/ 145314 w 211926"/>
                <a:gd name="connsiteY18" fmla="*/ 120068 h 211926"/>
                <a:gd name="connsiteX19" fmla="*/ 137017 w 211926"/>
                <a:gd name="connsiteY19" fmla="*/ 58671 h 211926"/>
                <a:gd name="connsiteX20" fmla="*/ 75028 w 211926"/>
                <a:gd name="connsiteY20" fmla="*/ 58671 h 211926"/>
                <a:gd name="connsiteX21" fmla="*/ 66731 w 211926"/>
                <a:gd name="connsiteY21" fmla="*/ 120068 h 211926"/>
                <a:gd name="connsiteX22" fmla="*/ 33306 w 211926"/>
                <a:gd name="connsiteY22" fmla="*/ 144603 h 211926"/>
                <a:gd name="connsiteX23" fmla="*/ 35321 w 211926"/>
                <a:gd name="connsiteY23" fmla="*/ 63531 h 211926"/>
                <a:gd name="connsiteX24" fmla="*/ 105963 w 211926"/>
                <a:gd name="connsiteY24" fmla="*/ 23587 h 211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1926" h="211926">
                  <a:moveTo>
                    <a:pt x="105963" y="211926"/>
                  </a:moveTo>
                  <a:cubicBezTo>
                    <a:pt x="164516" y="211926"/>
                    <a:pt x="211926" y="164516"/>
                    <a:pt x="211926" y="105963"/>
                  </a:cubicBezTo>
                  <a:cubicBezTo>
                    <a:pt x="211926" y="47411"/>
                    <a:pt x="164516" y="0"/>
                    <a:pt x="105963" y="0"/>
                  </a:cubicBezTo>
                  <a:cubicBezTo>
                    <a:pt x="47411" y="0"/>
                    <a:pt x="0" y="47411"/>
                    <a:pt x="0" y="105963"/>
                  </a:cubicBezTo>
                  <a:cubicBezTo>
                    <a:pt x="0" y="164397"/>
                    <a:pt x="47411" y="211808"/>
                    <a:pt x="105963" y="211926"/>
                  </a:cubicBezTo>
                  <a:close/>
                  <a:moveTo>
                    <a:pt x="49070" y="165345"/>
                  </a:moveTo>
                  <a:cubicBezTo>
                    <a:pt x="53811" y="150885"/>
                    <a:pt x="67324" y="141166"/>
                    <a:pt x="82495" y="141284"/>
                  </a:cubicBezTo>
                  <a:lnTo>
                    <a:pt x="129550" y="141284"/>
                  </a:lnTo>
                  <a:cubicBezTo>
                    <a:pt x="144722" y="141284"/>
                    <a:pt x="158234" y="151004"/>
                    <a:pt x="162975" y="165345"/>
                  </a:cubicBezTo>
                  <a:cubicBezTo>
                    <a:pt x="131091" y="196044"/>
                    <a:pt x="80836" y="196044"/>
                    <a:pt x="49070" y="165345"/>
                  </a:cubicBezTo>
                  <a:close/>
                  <a:moveTo>
                    <a:pt x="82376" y="94111"/>
                  </a:moveTo>
                  <a:cubicBezTo>
                    <a:pt x="82376" y="81073"/>
                    <a:pt x="92925" y="70524"/>
                    <a:pt x="105963" y="70524"/>
                  </a:cubicBezTo>
                  <a:cubicBezTo>
                    <a:pt x="119001" y="70524"/>
                    <a:pt x="129550" y="81073"/>
                    <a:pt x="129550" y="94111"/>
                  </a:cubicBezTo>
                  <a:cubicBezTo>
                    <a:pt x="129550" y="107149"/>
                    <a:pt x="119001" y="117697"/>
                    <a:pt x="105963" y="117697"/>
                  </a:cubicBezTo>
                  <a:cubicBezTo>
                    <a:pt x="92925" y="117697"/>
                    <a:pt x="82376" y="107149"/>
                    <a:pt x="82376" y="94111"/>
                  </a:cubicBezTo>
                  <a:close/>
                  <a:moveTo>
                    <a:pt x="105963" y="23587"/>
                  </a:moveTo>
                  <a:cubicBezTo>
                    <a:pt x="134884" y="23587"/>
                    <a:pt x="161671" y="38758"/>
                    <a:pt x="176605" y="63531"/>
                  </a:cubicBezTo>
                  <a:cubicBezTo>
                    <a:pt x="191540" y="88303"/>
                    <a:pt x="192251" y="119120"/>
                    <a:pt x="178739" y="144603"/>
                  </a:cubicBezTo>
                  <a:cubicBezTo>
                    <a:pt x="170916" y="132632"/>
                    <a:pt x="159063" y="123861"/>
                    <a:pt x="145314" y="120068"/>
                  </a:cubicBezTo>
                  <a:cubicBezTo>
                    <a:pt x="158352" y="100392"/>
                    <a:pt x="154796" y="74198"/>
                    <a:pt x="137017" y="58671"/>
                  </a:cubicBezTo>
                  <a:cubicBezTo>
                    <a:pt x="119238" y="43144"/>
                    <a:pt x="92807" y="43144"/>
                    <a:pt x="75028" y="58671"/>
                  </a:cubicBezTo>
                  <a:cubicBezTo>
                    <a:pt x="57249" y="74198"/>
                    <a:pt x="53693" y="100392"/>
                    <a:pt x="66731" y="120068"/>
                  </a:cubicBezTo>
                  <a:cubicBezTo>
                    <a:pt x="52982" y="123861"/>
                    <a:pt x="41011" y="132632"/>
                    <a:pt x="33306" y="144603"/>
                  </a:cubicBezTo>
                  <a:cubicBezTo>
                    <a:pt x="19676" y="119120"/>
                    <a:pt x="20505" y="88303"/>
                    <a:pt x="35321" y="63531"/>
                  </a:cubicBezTo>
                  <a:cubicBezTo>
                    <a:pt x="50137" y="38640"/>
                    <a:pt x="77043" y="23468"/>
                    <a:pt x="105963" y="23587"/>
                  </a:cubicBezTo>
                  <a:close/>
                </a:path>
              </a:pathLst>
            </a:custGeom>
            <a:solidFill>
              <a:srgbClr val="000000"/>
            </a:solidFill>
            <a:ln w="118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6" name="Freeform: Shape 83">
              <a:extLst>
                <a:ext uri="{FF2B5EF4-FFF2-40B4-BE49-F238E27FC236}">
                  <a16:creationId xmlns:a16="http://schemas.microsoft.com/office/drawing/2014/main" id="{8AD04154-05AC-D987-14B4-C6B412BA1D06}"/>
                </a:ext>
              </a:extLst>
            </p:cNvPr>
            <p:cNvSpPr/>
            <p:nvPr/>
          </p:nvSpPr>
          <p:spPr>
            <a:xfrm>
              <a:off x="4509570" y="6086614"/>
              <a:ext cx="23586" cy="23586"/>
            </a:xfrm>
            <a:custGeom>
              <a:avLst/>
              <a:gdLst>
                <a:gd name="connsiteX0" fmla="*/ 0 w 23586"/>
                <a:gd name="connsiteY0" fmla="*/ 0 h 23586"/>
                <a:gd name="connsiteX1" fmla="*/ 23587 w 23586"/>
                <a:gd name="connsiteY1" fmla="*/ 0 h 23586"/>
                <a:gd name="connsiteX2" fmla="*/ 23587 w 23586"/>
                <a:gd name="connsiteY2" fmla="*/ 23587 h 23586"/>
                <a:gd name="connsiteX3" fmla="*/ 0 w 23586"/>
                <a:gd name="connsiteY3" fmla="*/ 23587 h 23586"/>
                <a:gd name="connsiteX4" fmla="*/ 0 w 23586"/>
                <a:gd name="connsiteY4" fmla="*/ 0 h 23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86" h="23586">
                  <a:moveTo>
                    <a:pt x="0" y="0"/>
                  </a:moveTo>
                  <a:lnTo>
                    <a:pt x="23587" y="0"/>
                  </a:lnTo>
                  <a:lnTo>
                    <a:pt x="23587" y="23587"/>
                  </a:lnTo>
                  <a:lnTo>
                    <a:pt x="0" y="23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18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7" name="Freeform: Shape 84">
              <a:extLst>
                <a:ext uri="{FF2B5EF4-FFF2-40B4-BE49-F238E27FC236}">
                  <a16:creationId xmlns:a16="http://schemas.microsoft.com/office/drawing/2014/main" id="{B1C6E29C-6CAA-6B1C-CC58-F654A9DA06DB}"/>
                </a:ext>
              </a:extLst>
            </p:cNvPr>
            <p:cNvSpPr/>
            <p:nvPr/>
          </p:nvSpPr>
          <p:spPr>
            <a:xfrm>
              <a:off x="4556626" y="6086614"/>
              <a:ext cx="47055" cy="23586"/>
            </a:xfrm>
            <a:custGeom>
              <a:avLst/>
              <a:gdLst>
                <a:gd name="connsiteX0" fmla="*/ 0 w 47055"/>
                <a:gd name="connsiteY0" fmla="*/ 0 h 23586"/>
                <a:gd name="connsiteX1" fmla="*/ 47055 w 47055"/>
                <a:gd name="connsiteY1" fmla="*/ 0 h 23586"/>
                <a:gd name="connsiteX2" fmla="*/ 47055 w 47055"/>
                <a:gd name="connsiteY2" fmla="*/ 23587 h 23586"/>
                <a:gd name="connsiteX3" fmla="*/ 0 w 47055"/>
                <a:gd name="connsiteY3" fmla="*/ 23587 h 23586"/>
                <a:gd name="connsiteX4" fmla="*/ 0 w 47055"/>
                <a:gd name="connsiteY4" fmla="*/ 0 h 23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055" h="23586">
                  <a:moveTo>
                    <a:pt x="0" y="0"/>
                  </a:moveTo>
                  <a:lnTo>
                    <a:pt x="47055" y="0"/>
                  </a:lnTo>
                  <a:lnTo>
                    <a:pt x="47055" y="23587"/>
                  </a:lnTo>
                  <a:lnTo>
                    <a:pt x="0" y="23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18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8" name="Freeform: Shape 85">
              <a:extLst>
                <a:ext uri="{FF2B5EF4-FFF2-40B4-BE49-F238E27FC236}">
                  <a16:creationId xmlns:a16="http://schemas.microsoft.com/office/drawing/2014/main" id="{00632265-F4E8-E322-4938-B9E8D7F8C73A}"/>
                </a:ext>
              </a:extLst>
            </p:cNvPr>
            <p:cNvSpPr/>
            <p:nvPr/>
          </p:nvSpPr>
          <p:spPr>
            <a:xfrm>
              <a:off x="4509570" y="6133669"/>
              <a:ext cx="94228" cy="23586"/>
            </a:xfrm>
            <a:custGeom>
              <a:avLst/>
              <a:gdLst>
                <a:gd name="connsiteX0" fmla="*/ 0 w 94228"/>
                <a:gd name="connsiteY0" fmla="*/ 0 h 23586"/>
                <a:gd name="connsiteX1" fmla="*/ 94229 w 94228"/>
                <a:gd name="connsiteY1" fmla="*/ 0 h 23586"/>
                <a:gd name="connsiteX2" fmla="*/ 94229 w 94228"/>
                <a:gd name="connsiteY2" fmla="*/ 23587 h 23586"/>
                <a:gd name="connsiteX3" fmla="*/ 0 w 94228"/>
                <a:gd name="connsiteY3" fmla="*/ 23587 h 23586"/>
                <a:gd name="connsiteX4" fmla="*/ 0 w 94228"/>
                <a:gd name="connsiteY4" fmla="*/ 0 h 23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228" h="23586">
                  <a:moveTo>
                    <a:pt x="0" y="0"/>
                  </a:moveTo>
                  <a:lnTo>
                    <a:pt x="94229" y="0"/>
                  </a:lnTo>
                  <a:lnTo>
                    <a:pt x="94229" y="23587"/>
                  </a:lnTo>
                  <a:lnTo>
                    <a:pt x="0" y="23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18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9" name="Freeform: Shape 86">
              <a:extLst>
                <a:ext uri="{FF2B5EF4-FFF2-40B4-BE49-F238E27FC236}">
                  <a16:creationId xmlns:a16="http://schemas.microsoft.com/office/drawing/2014/main" id="{D9B4B677-C2A2-F7A3-03DD-F6AB6271E3D0}"/>
                </a:ext>
              </a:extLst>
            </p:cNvPr>
            <p:cNvSpPr/>
            <p:nvPr/>
          </p:nvSpPr>
          <p:spPr>
            <a:xfrm>
              <a:off x="4203533" y="6239632"/>
              <a:ext cx="35321" cy="23586"/>
            </a:xfrm>
            <a:custGeom>
              <a:avLst/>
              <a:gdLst>
                <a:gd name="connsiteX0" fmla="*/ 0 w 35321"/>
                <a:gd name="connsiteY0" fmla="*/ 0 h 23586"/>
                <a:gd name="connsiteX1" fmla="*/ 35321 w 35321"/>
                <a:gd name="connsiteY1" fmla="*/ 0 h 23586"/>
                <a:gd name="connsiteX2" fmla="*/ 35321 w 35321"/>
                <a:gd name="connsiteY2" fmla="*/ 23587 h 23586"/>
                <a:gd name="connsiteX3" fmla="*/ 0 w 35321"/>
                <a:gd name="connsiteY3" fmla="*/ 23587 h 23586"/>
                <a:gd name="connsiteX4" fmla="*/ 0 w 35321"/>
                <a:gd name="connsiteY4" fmla="*/ 0 h 23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21" h="23586">
                  <a:moveTo>
                    <a:pt x="0" y="0"/>
                  </a:moveTo>
                  <a:lnTo>
                    <a:pt x="35321" y="0"/>
                  </a:lnTo>
                  <a:lnTo>
                    <a:pt x="35321" y="23587"/>
                  </a:lnTo>
                  <a:lnTo>
                    <a:pt x="0" y="23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18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0" name="Freeform: Shape 87">
              <a:extLst>
                <a:ext uri="{FF2B5EF4-FFF2-40B4-BE49-F238E27FC236}">
                  <a16:creationId xmlns:a16="http://schemas.microsoft.com/office/drawing/2014/main" id="{0FD4D4EF-8D03-62E1-1404-81BC657D88C5}"/>
                </a:ext>
              </a:extLst>
            </p:cNvPr>
            <p:cNvSpPr/>
            <p:nvPr/>
          </p:nvSpPr>
          <p:spPr>
            <a:xfrm>
              <a:off x="4262323" y="6239632"/>
              <a:ext cx="82376" cy="23586"/>
            </a:xfrm>
            <a:custGeom>
              <a:avLst/>
              <a:gdLst>
                <a:gd name="connsiteX0" fmla="*/ 0 w 82376"/>
                <a:gd name="connsiteY0" fmla="*/ 0 h 23586"/>
                <a:gd name="connsiteX1" fmla="*/ 82376 w 82376"/>
                <a:gd name="connsiteY1" fmla="*/ 0 h 23586"/>
                <a:gd name="connsiteX2" fmla="*/ 82376 w 82376"/>
                <a:gd name="connsiteY2" fmla="*/ 23587 h 23586"/>
                <a:gd name="connsiteX3" fmla="*/ 0 w 82376"/>
                <a:gd name="connsiteY3" fmla="*/ 23587 h 23586"/>
                <a:gd name="connsiteX4" fmla="*/ 0 w 82376"/>
                <a:gd name="connsiteY4" fmla="*/ 0 h 23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376" h="23586">
                  <a:moveTo>
                    <a:pt x="0" y="0"/>
                  </a:moveTo>
                  <a:lnTo>
                    <a:pt x="82376" y="0"/>
                  </a:lnTo>
                  <a:lnTo>
                    <a:pt x="82376" y="23587"/>
                  </a:lnTo>
                  <a:lnTo>
                    <a:pt x="0" y="23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18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1" name="Freeform: Shape 88">
              <a:extLst>
                <a:ext uri="{FF2B5EF4-FFF2-40B4-BE49-F238E27FC236}">
                  <a16:creationId xmlns:a16="http://schemas.microsoft.com/office/drawing/2014/main" id="{6878B58D-5D44-F672-92B7-11AB895295A9}"/>
                </a:ext>
              </a:extLst>
            </p:cNvPr>
            <p:cNvSpPr/>
            <p:nvPr/>
          </p:nvSpPr>
          <p:spPr>
            <a:xfrm>
              <a:off x="4203533" y="6286688"/>
              <a:ext cx="141284" cy="23586"/>
            </a:xfrm>
            <a:custGeom>
              <a:avLst/>
              <a:gdLst>
                <a:gd name="connsiteX0" fmla="*/ 0 w 141284"/>
                <a:gd name="connsiteY0" fmla="*/ 0 h 23586"/>
                <a:gd name="connsiteX1" fmla="*/ 141284 w 141284"/>
                <a:gd name="connsiteY1" fmla="*/ 0 h 23586"/>
                <a:gd name="connsiteX2" fmla="*/ 141284 w 141284"/>
                <a:gd name="connsiteY2" fmla="*/ 23587 h 23586"/>
                <a:gd name="connsiteX3" fmla="*/ 0 w 141284"/>
                <a:gd name="connsiteY3" fmla="*/ 23587 h 23586"/>
                <a:gd name="connsiteX4" fmla="*/ 0 w 141284"/>
                <a:gd name="connsiteY4" fmla="*/ 0 h 23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284" h="23586">
                  <a:moveTo>
                    <a:pt x="0" y="0"/>
                  </a:moveTo>
                  <a:lnTo>
                    <a:pt x="141284" y="0"/>
                  </a:lnTo>
                  <a:lnTo>
                    <a:pt x="141284" y="23587"/>
                  </a:lnTo>
                  <a:lnTo>
                    <a:pt x="0" y="23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18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2" name="Freeform: Shape 89">
              <a:extLst>
                <a:ext uri="{FF2B5EF4-FFF2-40B4-BE49-F238E27FC236}">
                  <a16:creationId xmlns:a16="http://schemas.microsoft.com/office/drawing/2014/main" id="{9511A692-DDDF-8863-7C37-0EEFB21586D9}"/>
                </a:ext>
              </a:extLst>
            </p:cNvPr>
            <p:cNvSpPr/>
            <p:nvPr/>
          </p:nvSpPr>
          <p:spPr>
            <a:xfrm>
              <a:off x="4203533" y="6333862"/>
              <a:ext cx="141284" cy="23586"/>
            </a:xfrm>
            <a:custGeom>
              <a:avLst/>
              <a:gdLst>
                <a:gd name="connsiteX0" fmla="*/ 0 w 141284"/>
                <a:gd name="connsiteY0" fmla="*/ 0 h 23586"/>
                <a:gd name="connsiteX1" fmla="*/ 141284 w 141284"/>
                <a:gd name="connsiteY1" fmla="*/ 0 h 23586"/>
                <a:gd name="connsiteX2" fmla="*/ 141284 w 141284"/>
                <a:gd name="connsiteY2" fmla="*/ 23587 h 23586"/>
                <a:gd name="connsiteX3" fmla="*/ 0 w 141284"/>
                <a:gd name="connsiteY3" fmla="*/ 23587 h 23586"/>
                <a:gd name="connsiteX4" fmla="*/ 0 w 141284"/>
                <a:gd name="connsiteY4" fmla="*/ 0 h 23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284" h="23586">
                  <a:moveTo>
                    <a:pt x="0" y="0"/>
                  </a:moveTo>
                  <a:lnTo>
                    <a:pt x="141284" y="0"/>
                  </a:lnTo>
                  <a:lnTo>
                    <a:pt x="141284" y="23587"/>
                  </a:lnTo>
                  <a:lnTo>
                    <a:pt x="0" y="23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18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3" name="Freeform: Shape 90">
              <a:extLst>
                <a:ext uri="{FF2B5EF4-FFF2-40B4-BE49-F238E27FC236}">
                  <a16:creationId xmlns:a16="http://schemas.microsoft.com/office/drawing/2014/main" id="{2611E44B-E0CB-0BAB-09F1-A18C1D6415E2}"/>
                </a:ext>
              </a:extLst>
            </p:cNvPr>
            <p:cNvSpPr/>
            <p:nvPr/>
          </p:nvSpPr>
          <p:spPr>
            <a:xfrm>
              <a:off x="4203533" y="6380917"/>
              <a:ext cx="23586" cy="23586"/>
            </a:xfrm>
            <a:custGeom>
              <a:avLst/>
              <a:gdLst>
                <a:gd name="connsiteX0" fmla="*/ 0 w 23586"/>
                <a:gd name="connsiteY0" fmla="*/ 0 h 23586"/>
                <a:gd name="connsiteX1" fmla="*/ 23587 w 23586"/>
                <a:gd name="connsiteY1" fmla="*/ 0 h 23586"/>
                <a:gd name="connsiteX2" fmla="*/ 23587 w 23586"/>
                <a:gd name="connsiteY2" fmla="*/ 23587 h 23586"/>
                <a:gd name="connsiteX3" fmla="*/ 0 w 23586"/>
                <a:gd name="connsiteY3" fmla="*/ 23587 h 23586"/>
                <a:gd name="connsiteX4" fmla="*/ 0 w 23586"/>
                <a:gd name="connsiteY4" fmla="*/ 0 h 23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86" h="23586">
                  <a:moveTo>
                    <a:pt x="0" y="0"/>
                  </a:moveTo>
                  <a:lnTo>
                    <a:pt x="23587" y="0"/>
                  </a:lnTo>
                  <a:lnTo>
                    <a:pt x="23587" y="23587"/>
                  </a:lnTo>
                  <a:lnTo>
                    <a:pt x="0" y="23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18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4" name="Freeform: Shape 91">
              <a:extLst>
                <a:ext uri="{FF2B5EF4-FFF2-40B4-BE49-F238E27FC236}">
                  <a16:creationId xmlns:a16="http://schemas.microsoft.com/office/drawing/2014/main" id="{E58636EB-E9FE-5395-C3F8-5FE8BEC3515E}"/>
                </a:ext>
              </a:extLst>
            </p:cNvPr>
            <p:cNvSpPr/>
            <p:nvPr/>
          </p:nvSpPr>
          <p:spPr>
            <a:xfrm>
              <a:off x="4250589" y="6380917"/>
              <a:ext cx="94229" cy="23586"/>
            </a:xfrm>
            <a:custGeom>
              <a:avLst/>
              <a:gdLst>
                <a:gd name="connsiteX0" fmla="*/ 0 w 94229"/>
                <a:gd name="connsiteY0" fmla="*/ 0 h 23586"/>
                <a:gd name="connsiteX1" fmla="*/ 94229 w 94229"/>
                <a:gd name="connsiteY1" fmla="*/ 0 h 23586"/>
                <a:gd name="connsiteX2" fmla="*/ 94229 w 94229"/>
                <a:gd name="connsiteY2" fmla="*/ 23587 h 23586"/>
                <a:gd name="connsiteX3" fmla="*/ 0 w 94229"/>
                <a:gd name="connsiteY3" fmla="*/ 23587 h 23586"/>
                <a:gd name="connsiteX4" fmla="*/ 0 w 94229"/>
                <a:gd name="connsiteY4" fmla="*/ 0 h 23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229" h="23586">
                  <a:moveTo>
                    <a:pt x="0" y="0"/>
                  </a:moveTo>
                  <a:lnTo>
                    <a:pt x="94229" y="0"/>
                  </a:lnTo>
                  <a:lnTo>
                    <a:pt x="94229" y="23587"/>
                  </a:lnTo>
                  <a:lnTo>
                    <a:pt x="0" y="23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18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5" name="Freeform: Shape 92">
              <a:extLst>
                <a:ext uri="{FF2B5EF4-FFF2-40B4-BE49-F238E27FC236}">
                  <a16:creationId xmlns:a16="http://schemas.microsoft.com/office/drawing/2014/main" id="{73CABB84-F83D-35D1-B51B-1BC466ABE50D}"/>
                </a:ext>
              </a:extLst>
            </p:cNvPr>
            <p:cNvSpPr/>
            <p:nvPr/>
          </p:nvSpPr>
          <p:spPr>
            <a:xfrm>
              <a:off x="4203533" y="6427972"/>
              <a:ext cx="47055" cy="23586"/>
            </a:xfrm>
            <a:custGeom>
              <a:avLst/>
              <a:gdLst>
                <a:gd name="connsiteX0" fmla="*/ 0 w 47055"/>
                <a:gd name="connsiteY0" fmla="*/ 0 h 23586"/>
                <a:gd name="connsiteX1" fmla="*/ 47055 w 47055"/>
                <a:gd name="connsiteY1" fmla="*/ 0 h 23586"/>
                <a:gd name="connsiteX2" fmla="*/ 47055 w 47055"/>
                <a:gd name="connsiteY2" fmla="*/ 23587 h 23586"/>
                <a:gd name="connsiteX3" fmla="*/ 0 w 47055"/>
                <a:gd name="connsiteY3" fmla="*/ 23587 h 23586"/>
                <a:gd name="connsiteX4" fmla="*/ 0 w 47055"/>
                <a:gd name="connsiteY4" fmla="*/ 0 h 23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055" h="23586">
                  <a:moveTo>
                    <a:pt x="0" y="0"/>
                  </a:moveTo>
                  <a:lnTo>
                    <a:pt x="47055" y="0"/>
                  </a:lnTo>
                  <a:lnTo>
                    <a:pt x="47055" y="23587"/>
                  </a:lnTo>
                  <a:lnTo>
                    <a:pt x="0" y="23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18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6" name="Freeform: Shape 93">
              <a:extLst>
                <a:ext uri="{FF2B5EF4-FFF2-40B4-BE49-F238E27FC236}">
                  <a16:creationId xmlns:a16="http://schemas.microsoft.com/office/drawing/2014/main" id="{7D53084C-66A1-49DF-E7DB-1B0C1EB09CAF}"/>
                </a:ext>
              </a:extLst>
            </p:cNvPr>
            <p:cNvSpPr/>
            <p:nvPr/>
          </p:nvSpPr>
          <p:spPr>
            <a:xfrm>
              <a:off x="4274057" y="6427972"/>
              <a:ext cx="70642" cy="23586"/>
            </a:xfrm>
            <a:custGeom>
              <a:avLst/>
              <a:gdLst>
                <a:gd name="connsiteX0" fmla="*/ 0 w 70642"/>
                <a:gd name="connsiteY0" fmla="*/ 0 h 23586"/>
                <a:gd name="connsiteX1" fmla="*/ 70642 w 70642"/>
                <a:gd name="connsiteY1" fmla="*/ 0 h 23586"/>
                <a:gd name="connsiteX2" fmla="*/ 70642 w 70642"/>
                <a:gd name="connsiteY2" fmla="*/ 23587 h 23586"/>
                <a:gd name="connsiteX3" fmla="*/ 0 w 70642"/>
                <a:gd name="connsiteY3" fmla="*/ 23587 h 23586"/>
                <a:gd name="connsiteX4" fmla="*/ 0 w 70642"/>
                <a:gd name="connsiteY4" fmla="*/ 0 h 23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642" h="23586">
                  <a:moveTo>
                    <a:pt x="0" y="0"/>
                  </a:moveTo>
                  <a:lnTo>
                    <a:pt x="70642" y="0"/>
                  </a:lnTo>
                  <a:lnTo>
                    <a:pt x="70642" y="23587"/>
                  </a:lnTo>
                  <a:lnTo>
                    <a:pt x="0" y="23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18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27" name="TextBox 726">
            <a:extLst>
              <a:ext uri="{FF2B5EF4-FFF2-40B4-BE49-F238E27FC236}">
                <a16:creationId xmlns:a16="http://schemas.microsoft.com/office/drawing/2014/main" id="{374490E7-3FAE-2E13-1C92-C8CA53E2685F}"/>
              </a:ext>
            </a:extLst>
          </p:cNvPr>
          <p:cNvSpPr txBox="1"/>
          <p:nvPr/>
        </p:nvSpPr>
        <p:spPr>
          <a:xfrm>
            <a:off x="5456464" y="5319024"/>
            <a:ext cx="118974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  <a:sym typeface="Arial"/>
                <a:rtl val="0"/>
              </a:rPr>
              <a:t>Koperasi</a:t>
            </a:r>
            <a:endParaRPr kumimoji="0" lang="en-ID" sz="10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  <a:sym typeface="Arial"/>
              <a:rtl val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D" sz="1050" b="1" dirty="0" err="1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  <a:rtl val="0"/>
              </a:rPr>
              <a:t>yg</a:t>
            </a:r>
            <a:r>
              <a:rPr lang="en-ID" sz="1050" b="1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  <a:rtl val="0"/>
              </a:rPr>
              <a:t> </a:t>
            </a:r>
            <a:r>
              <a:rPr lang="en-ID" sz="1050" b="1" dirty="0" err="1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  <a:rtl val="0"/>
              </a:rPr>
              <a:t>bergerak</a:t>
            </a:r>
            <a:r>
              <a:rPr lang="en-ID" sz="1050" b="1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  <a:rtl val="0"/>
              </a:rPr>
              <a:t> di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  <a:sym typeface="Arial"/>
                <a:rtl val="0"/>
              </a:rPr>
              <a:t>Bidang</a:t>
            </a:r>
            <a:r>
              <a:rPr kumimoji="0" lang="en-ID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  <a:sym typeface="Arial"/>
                <a:rtl val="0"/>
              </a:rPr>
              <a:t> </a:t>
            </a:r>
            <a:r>
              <a:rPr kumimoji="0" lang="en-ID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  <a:sym typeface="Arial"/>
                <a:rtl val="0"/>
              </a:rPr>
              <a:t>Jakon</a:t>
            </a:r>
            <a:endParaRPr kumimoji="0" lang="en-ID" sz="10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  <a:sym typeface="Arial"/>
              <a:rtl val="0"/>
            </a:endParaRPr>
          </a:p>
        </p:txBody>
      </p:sp>
      <p:cxnSp>
        <p:nvCxnSpPr>
          <p:cNvPr id="728" name="Straight Connector 727">
            <a:extLst>
              <a:ext uri="{FF2B5EF4-FFF2-40B4-BE49-F238E27FC236}">
                <a16:creationId xmlns:a16="http://schemas.microsoft.com/office/drawing/2014/main" id="{5DF05428-50A8-AB17-494F-4A986043E3D7}"/>
              </a:ext>
            </a:extLst>
          </p:cNvPr>
          <p:cNvCxnSpPr>
            <a:cxnSpLocks/>
          </p:cNvCxnSpPr>
          <p:nvPr/>
        </p:nvCxnSpPr>
        <p:spPr>
          <a:xfrm flipV="1">
            <a:off x="4655840" y="4414093"/>
            <a:ext cx="0" cy="4359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9" name="Straight Connector 728">
            <a:extLst>
              <a:ext uri="{FF2B5EF4-FFF2-40B4-BE49-F238E27FC236}">
                <a16:creationId xmlns:a16="http://schemas.microsoft.com/office/drawing/2014/main" id="{E7C5B7B8-1F3B-F203-BC78-8AD0A18C4228}"/>
              </a:ext>
            </a:extLst>
          </p:cNvPr>
          <p:cNvCxnSpPr>
            <a:cxnSpLocks/>
          </p:cNvCxnSpPr>
          <p:nvPr/>
        </p:nvCxnSpPr>
        <p:spPr>
          <a:xfrm flipV="1">
            <a:off x="3273849" y="4656532"/>
            <a:ext cx="0" cy="1934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1" name="Straight Connector 730">
            <a:extLst>
              <a:ext uri="{FF2B5EF4-FFF2-40B4-BE49-F238E27FC236}">
                <a16:creationId xmlns:a16="http://schemas.microsoft.com/office/drawing/2014/main" id="{DE9C87A5-A9C1-5BDC-8204-E20146A046EC}"/>
              </a:ext>
            </a:extLst>
          </p:cNvPr>
          <p:cNvCxnSpPr>
            <a:cxnSpLocks/>
          </p:cNvCxnSpPr>
          <p:nvPr/>
        </p:nvCxnSpPr>
        <p:spPr>
          <a:xfrm flipV="1">
            <a:off x="6037831" y="4656532"/>
            <a:ext cx="0" cy="1934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2" name="Straight Connector 731">
            <a:extLst>
              <a:ext uri="{FF2B5EF4-FFF2-40B4-BE49-F238E27FC236}">
                <a16:creationId xmlns:a16="http://schemas.microsoft.com/office/drawing/2014/main" id="{5C73C9EB-6CE0-0481-2229-A6DD7F2458E1}"/>
              </a:ext>
            </a:extLst>
          </p:cNvPr>
          <p:cNvCxnSpPr>
            <a:cxnSpLocks/>
          </p:cNvCxnSpPr>
          <p:nvPr/>
        </p:nvCxnSpPr>
        <p:spPr>
          <a:xfrm flipH="1">
            <a:off x="3267740" y="4666520"/>
            <a:ext cx="277976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4" name="Straight Connector 733">
            <a:extLst>
              <a:ext uri="{FF2B5EF4-FFF2-40B4-BE49-F238E27FC236}">
                <a16:creationId xmlns:a16="http://schemas.microsoft.com/office/drawing/2014/main" id="{C459EB4C-07F7-1B1D-B740-BEBA8BDA1810}"/>
              </a:ext>
            </a:extLst>
          </p:cNvPr>
          <p:cNvCxnSpPr>
            <a:cxnSpLocks/>
            <a:endCxn id="672" idx="2"/>
          </p:cNvCxnSpPr>
          <p:nvPr/>
        </p:nvCxnSpPr>
        <p:spPr>
          <a:xfrm flipV="1">
            <a:off x="1767168" y="4609011"/>
            <a:ext cx="4208" cy="24101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6" name="TextBox 735">
            <a:extLst>
              <a:ext uri="{FF2B5EF4-FFF2-40B4-BE49-F238E27FC236}">
                <a16:creationId xmlns:a16="http://schemas.microsoft.com/office/drawing/2014/main" id="{76132DA6-1C68-D1C4-D024-456F894FBCCA}"/>
              </a:ext>
            </a:extLst>
          </p:cNvPr>
          <p:cNvSpPr txBox="1"/>
          <p:nvPr/>
        </p:nvSpPr>
        <p:spPr>
          <a:xfrm>
            <a:off x="1561718" y="5266704"/>
            <a:ext cx="38504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  <a:sym typeface="Arial"/>
                <a:rtl val="0"/>
              </a:rPr>
              <a:t>CV</a:t>
            </a:r>
          </a:p>
        </p:txBody>
      </p:sp>
      <p:pic>
        <p:nvPicPr>
          <p:cNvPr id="738" name="Graphic 737" descr="Users outline">
            <a:extLst>
              <a:ext uri="{FF2B5EF4-FFF2-40B4-BE49-F238E27FC236}">
                <a16:creationId xmlns:a16="http://schemas.microsoft.com/office/drawing/2014/main" id="{2E8C9611-3564-A085-7155-70B28B74A42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217718" y="4964796"/>
            <a:ext cx="398318" cy="398318"/>
          </a:xfrm>
          <a:prstGeom prst="rect">
            <a:avLst/>
          </a:prstGeom>
        </p:spPr>
      </p:pic>
      <p:pic>
        <p:nvPicPr>
          <p:cNvPr id="740" name="Graphic 739" descr="User outline">
            <a:extLst>
              <a:ext uri="{FF2B5EF4-FFF2-40B4-BE49-F238E27FC236}">
                <a16:creationId xmlns:a16="http://schemas.microsoft.com/office/drawing/2014/main" id="{A479B63B-026A-1626-7A00-3073E4D6883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692316" y="5043183"/>
            <a:ext cx="224590" cy="224590"/>
          </a:xfrm>
          <a:prstGeom prst="rect">
            <a:avLst/>
          </a:prstGeom>
        </p:spPr>
      </p:pic>
      <p:pic>
        <p:nvPicPr>
          <p:cNvPr id="742" name="Graphic 741" descr="Group of people outline">
            <a:extLst>
              <a:ext uri="{FF2B5EF4-FFF2-40B4-BE49-F238E27FC236}">
                <a16:creationId xmlns:a16="http://schemas.microsoft.com/office/drawing/2014/main" id="{0101ADAF-28F9-F883-626C-035D7EBB20C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023811" y="4918856"/>
            <a:ext cx="372979" cy="372979"/>
          </a:xfrm>
          <a:prstGeom prst="rect">
            <a:avLst/>
          </a:prstGeom>
        </p:spPr>
      </p:pic>
      <p:pic>
        <p:nvPicPr>
          <p:cNvPr id="744" name="Graphic 743" descr="User with solid fill">
            <a:extLst>
              <a:ext uri="{FF2B5EF4-FFF2-40B4-BE49-F238E27FC236}">
                <a16:creationId xmlns:a16="http://schemas.microsoft.com/office/drawing/2014/main" id="{9B63A256-3981-3D8C-E62A-636A382139F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596190" y="4930887"/>
            <a:ext cx="344905" cy="344905"/>
          </a:xfrm>
          <a:prstGeom prst="rect">
            <a:avLst/>
          </a:prstGeom>
        </p:spPr>
      </p:pic>
      <p:sp>
        <p:nvSpPr>
          <p:cNvPr id="745" name="TextBox 744">
            <a:extLst>
              <a:ext uri="{FF2B5EF4-FFF2-40B4-BE49-F238E27FC236}">
                <a16:creationId xmlns:a16="http://schemas.microsoft.com/office/drawing/2014/main" id="{4ED2D119-E9B6-4110-D175-B84DE9CDB08C}"/>
              </a:ext>
            </a:extLst>
          </p:cNvPr>
          <p:cNvSpPr txBox="1"/>
          <p:nvPr/>
        </p:nvSpPr>
        <p:spPr>
          <a:xfrm>
            <a:off x="9429010" y="2303434"/>
            <a:ext cx="20544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Kantor Perwakilan Badan Usaha Jasa Konstruksi Asing yang mempunyai akta hukum pendirian yang sah di bidang Jasa Konstruksi di negara asal.</a:t>
            </a:r>
            <a:r>
              <a:rPr lang="en-ID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id-ID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805E84-65E4-24BB-750B-44A675DE809F}"/>
              </a:ext>
            </a:extLst>
          </p:cNvPr>
          <p:cNvSpPr txBox="1"/>
          <p:nvPr/>
        </p:nvSpPr>
        <p:spPr>
          <a:xfrm>
            <a:off x="7707086" y="4291616"/>
            <a:ext cx="327750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Terdiri dari 130 </a:t>
            </a:r>
            <a:r>
              <a:rPr lang="id-ID" dirty="0" err="1"/>
              <a:t>Subklasifikasi</a:t>
            </a:r>
            <a:endParaRPr lang="id-ID" dirty="0"/>
          </a:p>
          <a:p>
            <a:pPr marL="285750" indent="-285750">
              <a:buFont typeface="Wingdings" pitchFamily="2" charset="2"/>
              <a:buChar char="ü"/>
            </a:pPr>
            <a:r>
              <a:rPr lang="id-ID" dirty="0"/>
              <a:t>29 </a:t>
            </a:r>
            <a:r>
              <a:rPr lang="id-ID" dirty="0" err="1"/>
              <a:t>Subkla</a:t>
            </a:r>
            <a:r>
              <a:rPr lang="id-ID" dirty="0"/>
              <a:t> PK Bersifat Umum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d-ID" dirty="0"/>
              <a:t>52 </a:t>
            </a:r>
            <a:r>
              <a:rPr lang="id-ID" dirty="0" err="1"/>
              <a:t>Subkla</a:t>
            </a:r>
            <a:r>
              <a:rPr lang="id-ID" dirty="0"/>
              <a:t> PK Bersifat Spesialis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d-ID" dirty="0"/>
              <a:t>19 </a:t>
            </a:r>
            <a:r>
              <a:rPr lang="id-ID" dirty="0" err="1"/>
              <a:t>Subkla</a:t>
            </a:r>
            <a:r>
              <a:rPr lang="id-ID" dirty="0"/>
              <a:t> PKT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d-ID" dirty="0"/>
              <a:t>15 </a:t>
            </a:r>
            <a:r>
              <a:rPr lang="id-ID" dirty="0" err="1"/>
              <a:t>Subkla</a:t>
            </a:r>
            <a:r>
              <a:rPr lang="id-ID" dirty="0"/>
              <a:t> JK Bersifat Umum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d-ID" dirty="0"/>
              <a:t>15 </a:t>
            </a:r>
            <a:r>
              <a:rPr lang="id-ID" dirty="0" err="1"/>
              <a:t>Subkla</a:t>
            </a:r>
            <a:r>
              <a:rPr lang="id-ID" dirty="0"/>
              <a:t> JK Bersifat Spesialis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FBEC45-3B4E-3546-A7EB-4030280E27C6}"/>
              </a:ext>
            </a:extLst>
          </p:cNvPr>
          <p:cNvSpPr txBox="1"/>
          <p:nvPr/>
        </p:nvSpPr>
        <p:spPr>
          <a:xfrm>
            <a:off x="352697" y="685800"/>
            <a:ext cx="2201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Pasal 189 PP 28/2025</a:t>
            </a:r>
          </a:p>
        </p:txBody>
      </p:sp>
    </p:spTree>
    <p:extLst>
      <p:ext uri="{BB962C8B-B14F-4D97-AF65-F5344CB8AC3E}">
        <p14:creationId xmlns:p14="http://schemas.microsoft.com/office/powerpoint/2010/main" val="1541183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>
          <a:extLst>
            <a:ext uri="{FF2B5EF4-FFF2-40B4-BE49-F238E27FC236}">
              <a16:creationId xmlns:a16="http://schemas.microsoft.com/office/drawing/2014/main" id="{B1C8815F-01E7-C377-2143-A62D36B5EA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13">
            <a:extLst>
              <a:ext uri="{FF2B5EF4-FFF2-40B4-BE49-F238E27FC236}">
                <a16:creationId xmlns:a16="http://schemas.microsoft.com/office/drawing/2014/main" id="{DAC0B4B8-9BEA-7998-B827-4C9BAE78B551}"/>
              </a:ext>
            </a:extLst>
          </p:cNvPr>
          <p:cNvSpPr txBox="1"/>
          <p:nvPr/>
        </p:nvSpPr>
        <p:spPr>
          <a:xfrm>
            <a:off x="0" y="0"/>
            <a:ext cx="10185835" cy="4616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65125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/>
            </a:pPr>
            <a:r>
              <a:rPr lang="id-ID" sz="24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Usaha Orang Perseorangan (UOP) Jasa Konstruksi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0" name="Google Shape;700;p13">
            <a:extLst>
              <a:ext uri="{FF2B5EF4-FFF2-40B4-BE49-F238E27FC236}">
                <a16:creationId xmlns:a16="http://schemas.microsoft.com/office/drawing/2014/main" id="{B5E50CC4-4A6E-5C53-9E9F-6560C5EB7197}"/>
              </a:ext>
            </a:extLst>
          </p:cNvPr>
          <p:cNvSpPr/>
          <p:nvPr/>
        </p:nvSpPr>
        <p:spPr>
          <a:xfrm>
            <a:off x="10365360" y="-85743"/>
            <a:ext cx="1871726" cy="7191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1" name="Google Shape;701;p13">
            <a:extLst>
              <a:ext uri="{FF2B5EF4-FFF2-40B4-BE49-F238E27FC236}">
                <a16:creationId xmlns:a16="http://schemas.microsoft.com/office/drawing/2014/main" id="{54C6B876-4FDE-5FBE-2752-447E5F8CD5B3}"/>
              </a:ext>
            </a:extLst>
          </p:cNvPr>
          <p:cNvSpPr/>
          <p:nvPr/>
        </p:nvSpPr>
        <p:spPr>
          <a:xfrm>
            <a:off x="10470135" y="-19004"/>
            <a:ext cx="1743075" cy="590550"/>
          </a:xfrm>
          <a:custGeom>
            <a:avLst/>
            <a:gdLst/>
            <a:ahLst/>
            <a:cxnLst/>
            <a:rect l="l" t="t" r="r" b="b"/>
            <a:pathLst>
              <a:path w="1743075" h="590550" extrusionOk="0">
                <a:moveTo>
                  <a:pt x="0" y="295275"/>
                </a:moveTo>
                <a:lnTo>
                  <a:pt x="978" y="319491"/>
                </a:lnTo>
                <a:lnTo>
                  <a:pt x="3864" y="343168"/>
                </a:lnTo>
                <a:lnTo>
                  <a:pt x="15054" y="388601"/>
                </a:lnTo>
                <a:lnTo>
                  <a:pt x="32959" y="430967"/>
                </a:lnTo>
                <a:lnTo>
                  <a:pt x="56973" y="469657"/>
                </a:lnTo>
                <a:lnTo>
                  <a:pt x="86486" y="504063"/>
                </a:lnTo>
                <a:lnTo>
                  <a:pt x="120892" y="533576"/>
                </a:lnTo>
                <a:lnTo>
                  <a:pt x="159582" y="557590"/>
                </a:lnTo>
                <a:lnTo>
                  <a:pt x="201948" y="575495"/>
                </a:lnTo>
                <a:lnTo>
                  <a:pt x="247381" y="586685"/>
                </a:lnTo>
                <a:lnTo>
                  <a:pt x="295275" y="590550"/>
                </a:lnTo>
                <a:lnTo>
                  <a:pt x="1743075" y="590550"/>
                </a:lnTo>
                <a:lnTo>
                  <a:pt x="1743075" y="0"/>
                </a:lnTo>
                <a:lnTo>
                  <a:pt x="295275" y="0"/>
                </a:lnTo>
                <a:lnTo>
                  <a:pt x="247381" y="3864"/>
                </a:lnTo>
                <a:lnTo>
                  <a:pt x="201948" y="15054"/>
                </a:lnTo>
                <a:lnTo>
                  <a:pt x="159582" y="32959"/>
                </a:lnTo>
                <a:lnTo>
                  <a:pt x="120892" y="56973"/>
                </a:lnTo>
                <a:lnTo>
                  <a:pt x="86486" y="86487"/>
                </a:lnTo>
                <a:lnTo>
                  <a:pt x="56973" y="120892"/>
                </a:lnTo>
                <a:lnTo>
                  <a:pt x="32959" y="159582"/>
                </a:lnTo>
                <a:lnTo>
                  <a:pt x="15054" y="201948"/>
                </a:lnTo>
                <a:lnTo>
                  <a:pt x="3864" y="247381"/>
                </a:lnTo>
                <a:lnTo>
                  <a:pt x="978" y="271058"/>
                </a:lnTo>
                <a:lnTo>
                  <a:pt x="0" y="295275"/>
                </a:lnTo>
                <a:close/>
              </a:path>
            </a:pathLst>
          </a:custGeom>
          <a:solidFill>
            <a:srgbClr val="FFFFFF">
              <a:alpha val="8549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2" name="Google Shape;702;p13">
            <a:extLst>
              <a:ext uri="{FF2B5EF4-FFF2-40B4-BE49-F238E27FC236}">
                <a16:creationId xmlns:a16="http://schemas.microsoft.com/office/drawing/2014/main" id="{B7E7639E-068C-D258-F715-253400772EFA}"/>
              </a:ext>
            </a:extLst>
          </p:cNvPr>
          <p:cNvSpPr/>
          <p:nvPr/>
        </p:nvSpPr>
        <p:spPr>
          <a:xfrm>
            <a:off x="10632060" y="28621"/>
            <a:ext cx="1581150" cy="51435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1EB947B-1452-0AC3-771B-6B8042F3798C}"/>
              </a:ext>
            </a:extLst>
          </p:cNvPr>
          <p:cNvGrpSpPr/>
          <p:nvPr/>
        </p:nvGrpSpPr>
        <p:grpSpPr>
          <a:xfrm>
            <a:off x="9972180" y="-8759"/>
            <a:ext cx="2603828" cy="629453"/>
            <a:chOff x="9547865" y="81234"/>
            <a:chExt cx="3235010" cy="782036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00B9EF96-9917-CE54-E5C2-E44426C40A9C}"/>
                </a:ext>
              </a:extLst>
            </p:cNvPr>
            <p:cNvSpPr/>
            <p:nvPr/>
          </p:nvSpPr>
          <p:spPr>
            <a:xfrm>
              <a:off x="9547865" y="81234"/>
              <a:ext cx="3235010" cy="782036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tter"/>
                <a:ea typeface="+mn-ea"/>
                <a:cs typeface="+mn-cs"/>
              </a:endParaRPr>
            </a:p>
          </p:txBody>
        </p:sp>
        <p:pic>
          <p:nvPicPr>
            <p:cNvPr id="4" name="Picture 3" descr="A blue letter u on a black background&#10;&#10;Description automatically generated">
              <a:extLst>
                <a:ext uri="{FF2B5EF4-FFF2-40B4-BE49-F238E27FC236}">
                  <a16:creationId xmlns:a16="http://schemas.microsoft.com/office/drawing/2014/main" id="{47935250-179E-C677-BA1B-4C82C4760A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3213" y="224624"/>
              <a:ext cx="2445877" cy="495255"/>
            </a:xfrm>
            <a:prstGeom prst="rect">
              <a:avLst/>
            </a:prstGeom>
          </p:spPr>
        </p:pic>
      </p:grpSp>
      <p:sp>
        <p:nvSpPr>
          <p:cNvPr id="736" name="TextBox 735">
            <a:extLst>
              <a:ext uri="{FF2B5EF4-FFF2-40B4-BE49-F238E27FC236}">
                <a16:creationId xmlns:a16="http://schemas.microsoft.com/office/drawing/2014/main" id="{63E874A5-CA20-8F78-3537-057178F3170D}"/>
              </a:ext>
            </a:extLst>
          </p:cNvPr>
          <p:cNvSpPr txBox="1"/>
          <p:nvPr/>
        </p:nvSpPr>
        <p:spPr>
          <a:xfrm>
            <a:off x="1018204" y="2461230"/>
            <a:ext cx="27398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  <a:sym typeface="Arial"/>
                <a:rtl val="0"/>
              </a:rPr>
              <a:t>Usaha Orang </a:t>
            </a:r>
            <a:r>
              <a:rPr kumimoji="0" lang="en-ID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  <a:sym typeface="Arial"/>
                <a:rtl val="0"/>
              </a:rPr>
              <a:t>Perseorangan</a:t>
            </a:r>
            <a:endParaRPr kumimoji="0" lang="en-ID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  <a:sym typeface="Arial"/>
              <a:rtl val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D" sz="1400" b="1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  <a:rtl val="0"/>
              </a:rPr>
              <a:t>Jasa </a:t>
            </a:r>
            <a:r>
              <a:rPr lang="en-ID" sz="1400" b="1" dirty="0" err="1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  <a:rtl val="0"/>
              </a:rPr>
              <a:t>Konstruksi</a:t>
            </a:r>
            <a:endParaRPr kumimoji="0" lang="en-ID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  <a:sym typeface="Arial"/>
              <a:rtl val="0"/>
            </a:endParaRPr>
          </a:p>
        </p:txBody>
      </p:sp>
      <p:pic>
        <p:nvPicPr>
          <p:cNvPr id="744" name="Graphic 743" descr="User with solid fill">
            <a:extLst>
              <a:ext uri="{FF2B5EF4-FFF2-40B4-BE49-F238E27FC236}">
                <a16:creationId xmlns:a16="http://schemas.microsoft.com/office/drawing/2014/main" id="{EE941465-C745-B1B2-9DA7-6A46B44EF3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64623" y="803690"/>
            <a:ext cx="1764527" cy="17645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0F9B96-ECEE-05F0-B4CB-739AB214B7FF}"/>
              </a:ext>
            </a:extLst>
          </p:cNvPr>
          <p:cNvSpPr txBox="1"/>
          <p:nvPr/>
        </p:nvSpPr>
        <p:spPr>
          <a:xfrm>
            <a:off x="4987636" y="1322785"/>
            <a:ext cx="365318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Terdiri dari 39 </a:t>
            </a:r>
            <a:r>
              <a:rPr lang="id-ID" dirty="0" err="1"/>
              <a:t>Subklasifikasi</a:t>
            </a:r>
            <a:r>
              <a:rPr lang="id-ID" dirty="0"/>
              <a:t> (26 KBLI)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d-ID" dirty="0"/>
              <a:t>5 </a:t>
            </a:r>
            <a:r>
              <a:rPr lang="id-ID" dirty="0" err="1"/>
              <a:t>Subkla</a:t>
            </a:r>
            <a:r>
              <a:rPr lang="id-ID" dirty="0"/>
              <a:t> PK Bersifat Umum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d-ID" dirty="0"/>
              <a:t>23 </a:t>
            </a:r>
            <a:r>
              <a:rPr lang="id-ID" dirty="0" err="1"/>
              <a:t>Subkla</a:t>
            </a:r>
            <a:r>
              <a:rPr lang="id-ID" dirty="0"/>
              <a:t> PK Bersifat Spesialis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d-ID" dirty="0"/>
              <a:t>5 </a:t>
            </a:r>
            <a:r>
              <a:rPr lang="id-ID" dirty="0" err="1"/>
              <a:t>Subkla</a:t>
            </a:r>
            <a:r>
              <a:rPr lang="id-ID" dirty="0"/>
              <a:t> JK Bersifat Umum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d-ID" dirty="0"/>
              <a:t>6 </a:t>
            </a:r>
            <a:r>
              <a:rPr lang="id-ID" dirty="0" err="1"/>
              <a:t>Subkla</a:t>
            </a:r>
            <a:r>
              <a:rPr lang="id-ID" dirty="0"/>
              <a:t> JK Bersifat Spesialis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AE08AE-1068-C7DE-97ED-BC51DB5AF549}"/>
              </a:ext>
            </a:extLst>
          </p:cNvPr>
          <p:cNvSpPr txBox="1"/>
          <p:nvPr/>
        </p:nvSpPr>
        <p:spPr>
          <a:xfrm>
            <a:off x="1009402" y="3265714"/>
            <a:ext cx="281445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id-ID" sz="1600" i="1" dirty="0"/>
              <a:t>Orang perseorangan yang melakukan kegiatan usaha memberikan layanan usaha jasa konstruksi</a:t>
            </a:r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id-ID" sz="1600" i="1" dirty="0"/>
              <a:t>Bertindak atas nama pribadi;</a:t>
            </a:r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id-ID" sz="1600" i="1" dirty="0"/>
              <a:t>Bukan merupakan PT Perseorangan.</a:t>
            </a:r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id-ID" sz="1600" i="1" dirty="0"/>
              <a:t>Disetarakan dengan BUJK kualifikasi Kecil untuk JK, atau kualifikasi K1 untuk PK.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2CDADF5-01B8-8596-7936-A52601ABF869}"/>
              </a:ext>
            </a:extLst>
          </p:cNvPr>
          <p:cNvCxnSpPr/>
          <p:nvPr/>
        </p:nvCxnSpPr>
        <p:spPr>
          <a:xfrm>
            <a:off x="4275117" y="1199408"/>
            <a:ext cx="0" cy="461950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9D7FC1C-9DBC-7EA2-63A9-45153EC37EDE}"/>
              </a:ext>
            </a:extLst>
          </p:cNvPr>
          <p:cNvSpPr txBox="1"/>
          <p:nvPr/>
        </p:nvSpPr>
        <p:spPr>
          <a:xfrm>
            <a:off x="4987636" y="3392488"/>
            <a:ext cx="4325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err="1"/>
              <a:t>Rincian</a:t>
            </a:r>
            <a:r>
              <a:rPr lang="id-ID" dirty="0"/>
              <a:t> Terdapat pada Lampiran PP 28/2025</a:t>
            </a:r>
          </a:p>
        </p:txBody>
      </p:sp>
      <p:pic>
        <p:nvPicPr>
          <p:cNvPr id="11" name="Picture 10" descr="A white rectangular table with black text&#10;&#10;AI-generated content may be incorrect.">
            <a:extLst>
              <a:ext uri="{FF2B5EF4-FFF2-40B4-BE49-F238E27FC236}">
                <a16:creationId xmlns:a16="http://schemas.microsoft.com/office/drawing/2014/main" id="{7DADC7A7-FA8F-C93D-FAA0-03647F568A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788" y="3835730"/>
            <a:ext cx="7008712" cy="19471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7A1FC53-6428-CD28-157C-98FC528F11E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398" y="4617292"/>
            <a:ext cx="512544" cy="102509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420986A5-AFA6-1AE1-5C92-E90CEB9459C6}"/>
              </a:ext>
            </a:extLst>
          </p:cNvPr>
          <p:cNvSpPr/>
          <p:nvPr/>
        </p:nvSpPr>
        <p:spPr>
          <a:xfrm>
            <a:off x="6722076" y="4547286"/>
            <a:ext cx="988540" cy="387179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A5E4898A-E478-8CA7-99A8-194706A7B59F}"/>
              </a:ext>
            </a:extLst>
          </p:cNvPr>
          <p:cNvSpPr/>
          <p:nvPr/>
        </p:nvSpPr>
        <p:spPr>
          <a:xfrm>
            <a:off x="10280822" y="4530810"/>
            <a:ext cx="1202724" cy="568412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06309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05C187-FCD2-6872-3AD3-E52E6BAD50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1D166F-174D-D368-0195-929E61DF0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5A0E4C-AEED-4EAC-B96D-5DCBA748C5AA}" type="slidenum">
              <a:rPr lang="en-ID" smtClean="0"/>
              <a:pPr/>
              <a:t>8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999C3E-7A94-801F-1767-77BBEB7AB9F3}"/>
              </a:ext>
            </a:extLst>
          </p:cNvPr>
          <p:cNvSpPr txBox="1"/>
          <p:nvPr/>
        </p:nvSpPr>
        <p:spPr>
          <a:xfrm>
            <a:off x="-1003299" y="-994460"/>
            <a:ext cx="9169400" cy="9202519"/>
          </a:xfrm>
          <a:prstGeom prst="rect">
            <a:avLst/>
          </a:prstGeom>
          <a:noFill/>
        </p:spPr>
        <p:txBody>
          <a:bodyPr wrap="square" lIns="0" tIns="0" rIns="0" rtlCol="0" anchor="ctr">
            <a:spAutoFit/>
          </a:bodyPr>
          <a:lstStyle/>
          <a:p>
            <a:r>
              <a:rPr lang="id-ID" sz="59500" b="1" dirty="0">
                <a:blipFill dpi="0" rotWithShape="1">
                  <a:blip r:embed="rId2">
                    <a:alphaModFix amt="32000"/>
                  </a:blip>
                  <a:srcRect/>
                  <a:stretch>
                    <a:fillRect/>
                  </a:stretch>
                </a:blipFill>
                <a:latin typeface="Impact" panose="020B0806030902050204" pitchFamily="34" charset="0"/>
                <a:ea typeface="Hiragino Kaku Gothic StdN W8" panose="020B0800000000000000" pitchFamily="34" charset="-128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D3BBDC-B454-FE53-FAC2-357F2839BAFD}"/>
              </a:ext>
            </a:extLst>
          </p:cNvPr>
          <p:cNvSpPr/>
          <p:nvPr/>
        </p:nvSpPr>
        <p:spPr>
          <a:xfrm>
            <a:off x="5226050" y="1228483"/>
            <a:ext cx="6965949" cy="252035"/>
          </a:xfrm>
          <a:prstGeom prst="rect">
            <a:avLst/>
          </a:prstGeom>
          <a:solidFill>
            <a:srgbClr val="1E3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43A7E3-7A8C-6CB3-6208-9B387CA7BFF7}"/>
              </a:ext>
            </a:extLst>
          </p:cNvPr>
          <p:cNvSpPr txBox="1"/>
          <p:nvPr/>
        </p:nvSpPr>
        <p:spPr>
          <a:xfrm>
            <a:off x="6111433" y="1767007"/>
            <a:ext cx="5672580" cy="166199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lvl="0">
              <a:defRPr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TANTANGAN</a:t>
            </a:r>
          </a:p>
          <a:p>
            <a:pPr lvl="0">
              <a:defRPr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BADAN USAHA</a:t>
            </a:r>
          </a:p>
          <a:p>
            <a:pPr lvl="0">
              <a:defRPr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dan PEMERINTAH</a:t>
            </a:r>
          </a:p>
        </p:txBody>
      </p:sp>
      <p:pic>
        <p:nvPicPr>
          <p:cNvPr id="10" name="Picture 9" descr="Text, logo&#10;&#10;Description automatically generated">
            <a:extLst>
              <a:ext uri="{FF2B5EF4-FFF2-40B4-BE49-F238E27FC236}">
                <a16:creationId xmlns:a16="http://schemas.microsoft.com/office/drawing/2014/main" id="{D2F56D02-3078-1814-83EA-0DD1F0ACF5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207" y="5857175"/>
            <a:ext cx="2305163" cy="876866"/>
          </a:xfrm>
          <a:prstGeom prst="rect">
            <a:avLst/>
          </a:prstGeom>
        </p:spPr>
      </p:pic>
      <p:pic>
        <p:nvPicPr>
          <p:cNvPr id="3" name="Picture 2" descr="A blue and yellow logo&#10;&#10;Description automatically generated">
            <a:extLst>
              <a:ext uri="{FF2B5EF4-FFF2-40B4-BE49-F238E27FC236}">
                <a16:creationId xmlns:a16="http://schemas.microsoft.com/office/drawing/2014/main" id="{B0B045B1-D53C-974E-6A5F-4E3967DD2C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500" y="5504397"/>
            <a:ext cx="1270000" cy="70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002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>
          <a:extLst>
            <a:ext uri="{FF2B5EF4-FFF2-40B4-BE49-F238E27FC236}">
              <a16:creationId xmlns:a16="http://schemas.microsoft.com/office/drawing/2014/main" id="{75C14C39-FD66-1B2C-62B3-21B1FA55C9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11">
            <a:extLst>
              <a:ext uri="{FF2B5EF4-FFF2-40B4-BE49-F238E27FC236}">
                <a16:creationId xmlns:a16="http://schemas.microsoft.com/office/drawing/2014/main" id="{9D946A7A-A985-7AAE-AD52-86C962F917A6}"/>
              </a:ext>
            </a:extLst>
          </p:cNvPr>
          <p:cNvSpPr txBox="1"/>
          <p:nvPr/>
        </p:nvSpPr>
        <p:spPr>
          <a:xfrm>
            <a:off x="104775" y="295275"/>
            <a:ext cx="10229850" cy="428625"/>
          </a:xfrm>
          <a:prstGeom prst="rect">
            <a:avLst/>
          </a:prstGeom>
          <a:solidFill>
            <a:schemeClr val="bg2">
              <a:lumMod val="95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20300" rIns="0" bIns="0" anchor="t" anchorCtr="0">
            <a:noAutofit/>
          </a:bodyPr>
          <a:lstStyle/>
          <a:p>
            <a:pPr marL="3878793" marR="3874762" lvl="0" indent="0" algn="ctr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93" name="Google Shape;493;p11">
            <a:extLst>
              <a:ext uri="{FF2B5EF4-FFF2-40B4-BE49-F238E27FC236}">
                <a16:creationId xmlns:a16="http://schemas.microsoft.com/office/drawing/2014/main" id="{60A5AF71-37E9-A36E-CE09-6FA34A80AA7C}"/>
              </a:ext>
            </a:extLst>
          </p:cNvPr>
          <p:cNvSpPr txBox="1"/>
          <p:nvPr/>
        </p:nvSpPr>
        <p:spPr>
          <a:xfrm>
            <a:off x="609600" y="252248"/>
            <a:ext cx="7397578" cy="529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1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PERAN PEMERINTAH</a:t>
            </a:r>
            <a:endParaRPr dirty="0"/>
          </a:p>
        </p:txBody>
      </p:sp>
      <p:sp>
        <p:nvSpPr>
          <p:cNvPr id="494" name="Google Shape;494;p11">
            <a:extLst>
              <a:ext uri="{FF2B5EF4-FFF2-40B4-BE49-F238E27FC236}">
                <a16:creationId xmlns:a16="http://schemas.microsoft.com/office/drawing/2014/main" id="{E495BD26-133D-F075-0F32-6F59F7863FAB}"/>
              </a:ext>
            </a:extLst>
          </p:cNvPr>
          <p:cNvSpPr/>
          <p:nvPr/>
        </p:nvSpPr>
        <p:spPr>
          <a:xfrm>
            <a:off x="10344150" y="199961"/>
            <a:ext cx="1871726" cy="7191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11">
            <a:extLst>
              <a:ext uri="{FF2B5EF4-FFF2-40B4-BE49-F238E27FC236}">
                <a16:creationId xmlns:a16="http://schemas.microsoft.com/office/drawing/2014/main" id="{B8200E26-2F40-CBDE-7786-62DD6FF83F43}"/>
              </a:ext>
            </a:extLst>
          </p:cNvPr>
          <p:cNvSpPr/>
          <p:nvPr/>
        </p:nvSpPr>
        <p:spPr>
          <a:xfrm>
            <a:off x="10448925" y="266700"/>
            <a:ext cx="1743075" cy="590550"/>
          </a:xfrm>
          <a:custGeom>
            <a:avLst/>
            <a:gdLst/>
            <a:ahLst/>
            <a:cxnLst/>
            <a:rect l="l" t="t" r="r" b="b"/>
            <a:pathLst>
              <a:path w="1743075" h="590550" extrusionOk="0">
                <a:moveTo>
                  <a:pt x="0" y="295275"/>
                </a:moveTo>
                <a:lnTo>
                  <a:pt x="978" y="319491"/>
                </a:lnTo>
                <a:lnTo>
                  <a:pt x="3864" y="343168"/>
                </a:lnTo>
                <a:lnTo>
                  <a:pt x="15054" y="388601"/>
                </a:lnTo>
                <a:lnTo>
                  <a:pt x="32959" y="430967"/>
                </a:lnTo>
                <a:lnTo>
                  <a:pt x="56973" y="469657"/>
                </a:lnTo>
                <a:lnTo>
                  <a:pt x="86486" y="504063"/>
                </a:lnTo>
                <a:lnTo>
                  <a:pt x="120892" y="533576"/>
                </a:lnTo>
                <a:lnTo>
                  <a:pt x="159582" y="557590"/>
                </a:lnTo>
                <a:lnTo>
                  <a:pt x="201948" y="575495"/>
                </a:lnTo>
                <a:lnTo>
                  <a:pt x="247381" y="586685"/>
                </a:lnTo>
                <a:lnTo>
                  <a:pt x="295275" y="590550"/>
                </a:lnTo>
                <a:lnTo>
                  <a:pt x="1743075" y="590550"/>
                </a:lnTo>
                <a:lnTo>
                  <a:pt x="1743075" y="0"/>
                </a:lnTo>
                <a:lnTo>
                  <a:pt x="295275" y="0"/>
                </a:lnTo>
                <a:lnTo>
                  <a:pt x="247381" y="3864"/>
                </a:lnTo>
                <a:lnTo>
                  <a:pt x="201948" y="15054"/>
                </a:lnTo>
                <a:lnTo>
                  <a:pt x="159582" y="32959"/>
                </a:lnTo>
                <a:lnTo>
                  <a:pt x="120892" y="56973"/>
                </a:lnTo>
                <a:lnTo>
                  <a:pt x="86486" y="86487"/>
                </a:lnTo>
                <a:lnTo>
                  <a:pt x="56973" y="120892"/>
                </a:lnTo>
                <a:lnTo>
                  <a:pt x="32959" y="159582"/>
                </a:lnTo>
                <a:lnTo>
                  <a:pt x="15054" y="201948"/>
                </a:lnTo>
                <a:lnTo>
                  <a:pt x="3864" y="247381"/>
                </a:lnTo>
                <a:lnTo>
                  <a:pt x="978" y="271058"/>
                </a:lnTo>
                <a:lnTo>
                  <a:pt x="0" y="295275"/>
                </a:lnTo>
                <a:close/>
              </a:path>
            </a:pathLst>
          </a:custGeom>
          <a:solidFill>
            <a:srgbClr val="FFFFFF">
              <a:alpha val="8549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11">
            <a:extLst>
              <a:ext uri="{FF2B5EF4-FFF2-40B4-BE49-F238E27FC236}">
                <a16:creationId xmlns:a16="http://schemas.microsoft.com/office/drawing/2014/main" id="{30B5AE9F-879C-B739-42E7-53A52D0A0AB3}"/>
              </a:ext>
            </a:extLst>
          </p:cNvPr>
          <p:cNvSpPr/>
          <p:nvPr/>
        </p:nvSpPr>
        <p:spPr>
          <a:xfrm>
            <a:off x="10610850" y="314325"/>
            <a:ext cx="1581150" cy="51435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75F9084-86C5-54C3-5FA4-C6B641006BE4}"/>
              </a:ext>
            </a:extLst>
          </p:cNvPr>
          <p:cNvGrpSpPr/>
          <p:nvPr/>
        </p:nvGrpSpPr>
        <p:grpSpPr>
          <a:xfrm>
            <a:off x="9547865" y="81234"/>
            <a:ext cx="3235010" cy="782036"/>
            <a:chOff x="9547865" y="81234"/>
            <a:chExt cx="3235010" cy="782036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386B4DB5-95DE-3D30-AF49-F89350D40DA1}"/>
                </a:ext>
              </a:extLst>
            </p:cNvPr>
            <p:cNvSpPr/>
            <p:nvPr/>
          </p:nvSpPr>
          <p:spPr>
            <a:xfrm>
              <a:off x="9547865" y="81234"/>
              <a:ext cx="3235010" cy="782036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4" name="Picture 3" descr="A blue letter u on a black background&#10;&#10;Description automatically generated">
              <a:extLst>
                <a:ext uri="{FF2B5EF4-FFF2-40B4-BE49-F238E27FC236}">
                  <a16:creationId xmlns:a16="http://schemas.microsoft.com/office/drawing/2014/main" id="{7A6F0B0B-563A-1FDC-2F68-3AC8CB7E2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3213" y="224624"/>
              <a:ext cx="2445877" cy="495255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3D13E89-CF24-CFBF-897B-BA3D74BE28C4}"/>
              </a:ext>
            </a:extLst>
          </p:cNvPr>
          <p:cNvSpPr txBox="1"/>
          <p:nvPr/>
        </p:nvSpPr>
        <p:spPr>
          <a:xfrm>
            <a:off x="109538" y="1400175"/>
            <a:ext cx="11876087" cy="64611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b="1" dirty="0" err="1">
                <a:solidFill>
                  <a:schemeClr val="bg1">
                    <a:lumMod val="95000"/>
                  </a:schemeClr>
                </a:solidFill>
              </a:rPr>
              <a:t>Pembinaan</a:t>
            </a:r>
            <a:r>
              <a:rPr lang="en-AU" b="1" dirty="0">
                <a:solidFill>
                  <a:schemeClr val="bg1">
                    <a:lumMod val="95000"/>
                  </a:schemeClr>
                </a:solidFill>
              </a:rPr>
              <a:t> Jasa </a:t>
            </a:r>
            <a:r>
              <a:rPr lang="en-AU" b="1" dirty="0" err="1">
                <a:solidFill>
                  <a:schemeClr val="bg1">
                    <a:lumMod val="95000"/>
                  </a:schemeClr>
                </a:solidFill>
              </a:rPr>
              <a:t>Konstruksi</a:t>
            </a:r>
            <a:r>
              <a:rPr lang="en-AU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AU" dirty="0" err="1">
                <a:solidFill>
                  <a:schemeClr val="bg1">
                    <a:lumMod val="95000"/>
                  </a:schemeClr>
                </a:solidFill>
              </a:rPr>
              <a:t>adalah</a:t>
            </a:r>
            <a:r>
              <a:rPr lang="en-A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AU" dirty="0" err="1">
                <a:solidFill>
                  <a:schemeClr val="bg1">
                    <a:lumMod val="95000"/>
                  </a:schemeClr>
                </a:solidFill>
              </a:rPr>
              <a:t>usaha</a:t>
            </a:r>
            <a:r>
              <a:rPr lang="en-AU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n-AU" dirty="0" err="1">
                <a:solidFill>
                  <a:schemeClr val="bg1">
                    <a:lumMod val="95000"/>
                  </a:schemeClr>
                </a:solidFill>
              </a:rPr>
              <a:t>tindakan</a:t>
            </a:r>
            <a:r>
              <a:rPr lang="en-AU" dirty="0">
                <a:solidFill>
                  <a:schemeClr val="bg1">
                    <a:lumMod val="95000"/>
                  </a:schemeClr>
                </a:solidFill>
              </a:rPr>
              <a:t>, dan </a:t>
            </a:r>
            <a:r>
              <a:rPr lang="en-AU" dirty="0" err="1">
                <a:solidFill>
                  <a:schemeClr val="bg1">
                    <a:lumMod val="95000"/>
                  </a:schemeClr>
                </a:solidFill>
              </a:rPr>
              <a:t>kegiatan</a:t>
            </a:r>
            <a:r>
              <a:rPr lang="en-AU" dirty="0">
                <a:solidFill>
                  <a:schemeClr val="bg1">
                    <a:lumMod val="95000"/>
                  </a:schemeClr>
                </a:solidFill>
              </a:rPr>
              <a:t> yang </a:t>
            </a:r>
            <a:r>
              <a:rPr lang="en-AU" dirty="0" err="1">
                <a:solidFill>
                  <a:schemeClr val="bg1">
                    <a:lumMod val="95000"/>
                  </a:schemeClr>
                </a:solidFill>
              </a:rPr>
              <a:t>dilakukan</a:t>
            </a:r>
            <a:r>
              <a:rPr lang="en-A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AU" dirty="0" err="1">
                <a:solidFill>
                  <a:schemeClr val="bg1">
                    <a:lumMod val="95000"/>
                  </a:schemeClr>
                </a:solidFill>
              </a:rPr>
              <a:t>dalam</a:t>
            </a:r>
            <a:r>
              <a:rPr lang="en-A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AU" dirty="0" err="1">
                <a:solidFill>
                  <a:schemeClr val="bg1">
                    <a:lumMod val="95000"/>
                  </a:schemeClr>
                </a:solidFill>
              </a:rPr>
              <a:t>rangka</a:t>
            </a:r>
            <a:r>
              <a:rPr lang="en-A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AU" dirty="0" err="1">
                <a:solidFill>
                  <a:schemeClr val="bg1">
                    <a:lumMod val="95000"/>
                  </a:schemeClr>
                </a:solidFill>
              </a:rPr>
              <a:t>menciptakan</a:t>
            </a:r>
            <a:r>
              <a:rPr lang="en-A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AU" dirty="0" err="1">
                <a:solidFill>
                  <a:schemeClr val="bg1">
                    <a:lumMod val="95000"/>
                  </a:schemeClr>
                </a:solidFill>
              </a:rPr>
              <a:t>lingkungan</a:t>
            </a:r>
            <a:r>
              <a:rPr lang="en-AU" dirty="0">
                <a:solidFill>
                  <a:schemeClr val="bg1">
                    <a:lumMod val="95000"/>
                  </a:schemeClr>
                </a:solidFill>
              </a:rPr>
              <a:t> yang </a:t>
            </a:r>
            <a:r>
              <a:rPr lang="en-AU" dirty="0" err="1">
                <a:solidFill>
                  <a:schemeClr val="bg1">
                    <a:lumMod val="95000"/>
                  </a:schemeClr>
                </a:solidFill>
              </a:rPr>
              <a:t>kondusif</a:t>
            </a:r>
            <a:r>
              <a:rPr lang="en-A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AU" dirty="0" err="1">
                <a:solidFill>
                  <a:schemeClr val="bg1">
                    <a:lumMod val="95000"/>
                  </a:schemeClr>
                </a:solidFill>
              </a:rPr>
              <a:t>bagi</a:t>
            </a:r>
            <a:r>
              <a:rPr lang="en-A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AU" dirty="0" err="1">
                <a:solidFill>
                  <a:schemeClr val="bg1">
                    <a:lumMod val="95000"/>
                  </a:schemeClr>
                </a:solidFill>
              </a:rPr>
              <a:t>pengembangan</a:t>
            </a:r>
            <a:r>
              <a:rPr lang="en-A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AU" dirty="0" err="1">
                <a:solidFill>
                  <a:schemeClr val="bg1">
                    <a:lumMod val="95000"/>
                  </a:schemeClr>
                </a:solidFill>
              </a:rPr>
              <a:t>jasa</a:t>
            </a:r>
            <a:r>
              <a:rPr lang="en-A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AU" dirty="0" err="1">
                <a:solidFill>
                  <a:schemeClr val="bg1">
                    <a:lumMod val="95000"/>
                  </a:schemeClr>
                </a:solidFill>
              </a:rPr>
              <a:t>konstruksi</a:t>
            </a:r>
            <a:r>
              <a:rPr lang="en-A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AU" dirty="0" err="1">
                <a:solidFill>
                  <a:schemeClr val="bg1">
                    <a:lumMod val="95000"/>
                  </a:schemeClr>
                </a:solidFill>
              </a:rPr>
              <a:t>untuk</a:t>
            </a:r>
            <a:r>
              <a:rPr lang="en-A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AU" dirty="0" err="1">
                <a:solidFill>
                  <a:schemeClr val="bg1">
                    <a:lumMod val="95000"/>
                  </a:schemeClr>
                </a:solidFill>
              </a:rPr>
              <a:t>mencapai</a:t>
            </a:r>
            <a:r>
              <a:rPr lang="en-A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AU" dirty="0" err="1">
                <a:solidFill>
                  <a:schemeClr val="bg1">
                    <a:lumMod val="95000"/>
                  </a:schemeClr>
                </a:solidFill>
              </a:rPr>
              <a:t>tujuan</a:t>
            </a:r>
            <a:r>
              <a:rPr lang="en-A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AU" dirty="0" err="1">
                <a:solidFill>
                  <a:schemeClr val="bg1">
                    <a:lumMod val="95000"/>
                  </a:schemeClr>
                </a:solidFill>
              </a:rPr>
              <a:t>penyelenggaraan</a:t>
            </a:r>
            <a:r>
              <a:rPr lang="en-A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AU" dirty="0" err="1">
                <a:solidFill>
                  <a:schemeClr val="bg1">
                    <a:lumMod val="95000"/>
                  </a:schemeClr>
                </a:solidFill>
              </a:rPr>
              <a:t>jasa</a:t>
            </a:r>
            <a:r>
              <a:rPr lang="en-A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AU" dirty="0" err="1">
                <a:solidFill>
                  <a:schemeClr val="bg1">
                    <a:lumMod val="95000"/>
                  </a:schemeClr>
                </a:solidFill>
              </a:rPr>
              <a:t>konstruksi</a:t>
            </a:r>
            <a:r>
              <a:rPr lang="en-AU" dirty="0">
                <a:solidFill>
                  <a:schemeClr val="bg1">
                    <a:lumMod val="95000"/>
                  </a:schemeClr>
                </a:solidFill>
              </a:rPr>
              <a:t>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1C5DCA-DDE1-D8E9-8D4F-19BB7BFD02A3}"/>
              </a:ext>
            </a:extLst>
          </p:cNvPr>
          <p:cNvSpPr txBox="1"/>
          <p:nvPr/>
        </p:nvSpPr>
        <p:spPr>
          <a:xfrm>
            <a:off x="109538" y="974725"/>
            <a:ext cx="3741737" cy="36988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PP No. 14 </a:t>
            </a:r>
            <a:r>
              <a:rPr lang="en-AU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Tahun</a:t>
            </a:r>
            <a:r>
              <a:rPr lang="en-AU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2022 Pasal I Angka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A403DE8-9D58-5A98-2BDD-07A61E7F6397}"/>
              </a:ext>
            </a:extLst>
          </p:cNvPr>
          <p:cNvSpPr txBox="1"/>
          <p:nvPr/>
        </p:nvSpPr>
        <p:spPr>
          <a:xfrm>
            <a:off x="4457700" y="2387600"/>
            <a:ext cx="1789113" cy="461963"/>
          </a:xfrm>
          <a:prstGeom prst="rect">
            <a:avLst/>
          </a:prstGeom>
          <a:solidFill>
            <a:schemeClr val="bg2">
              <a:lumMod val="85000"/>
            </a:schemeClr>
          </a:solidFill>
          <a:ln w="38100">
            <a:solidFill>
              <a:srgbClr val="00377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400" b="1" dirty="0" err="1">
                <a:solidFill>
                  <a:schemeClr val="tx1"/>
                </a:solidFill>
              </a:rPr>
              <a:t>Pembinaan</a:t>
            </a:r>
            <a:endParaRPr lang="en-AU" sz="2400" b="1" dirty="0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BAE1120-94B8-5A31-D5B6-D3EDA4C58AE7}"/>
              </a:ext>
            </a:extLst>
          </p:cNvPr>
          <p:cNvSpPr txBox="1"/>
          <p:nvPr/>
        </p:nvSpPr>
        <p:spPr>
          <a:xfrm>
            <a:off x="3851275" y="3411538"/>
            <a:ext cx="2913063" cy="369887"/>
          </a:xfrm>
          <a:prstGeom prst="rect">
            <a:avLst/>
          </a:prstGeom>
          <a:solidFill>
            <a:schemeClr val="bg2">
              <a:lumMod val="85000"/>
            </a:schemeClr>
          </a:solidFill>
          <a:ln w="38100">
            <a:solidFill>
              <a:srgbClr val="00377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b="1" dirty="0" err="1"/>
              <a:t>Pemerintah</a:t>
            </a:r>
            <a:r>
              <a:rPr lang="en-AU" b="1" dirty="0"/>
              <a:t> Daerah </a:t>
            </a:r>
            <a:r>
              <a:rPr lang="en-AU" b="1" dirty="0" err="1"/>
              <a:t>Provinsi</a:t>
            </a:r>
            <a:endParaRPr lang="en-AU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5B703FF-4BE8-3E7C-13AE-B9C7B45D6B65}"/>
              </a:ext>
            </a:extLst>
          </p:cNvPr>
          <p:cNvSpPr txBox="1"/>
          <p:nvPr/>
        </p:nvSpPr>
        <p:spPr>
          <a:xfrm>
            <a:off x="7866063" y="3378200"/>
            <a:ext cx="3713162" cy="369888"/>
          </a:xfrm>
          <a:prstGeom prst="rect">
            <a:avLst/>
          </a:prstGeom>
          <a:solidFill>
            <a:schemeClr val="bg2">
              <a:lumMod val="85000"/>
            </a:schemeClr>
          </a:solidFill>
          <a:ln w="38100">
            <a:solidFill>
              <a:srgbClr val="00377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b="1" dirty="0" err="1"/>
              <a:t>Pemerintah</a:t>
            </a:r>
            <a:r>
              <a:rPr lang="en-AU" b="1" dirty="0"/>
              <a:t> Daerah </a:t>
            </a:r>
            <a:r>
              <a:rPr lang="en-AU" b="1" dirty="0" err="1"/>
              <a:t>Kabupaten</a:t>
            </a:r>
            <a:r>
              <a:rPr lang="en-AU" b="1" dirty="0"/>
              <a:t>/Kota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F8B3784-F753-414B-265E-ABACBCED5C2C}"/>
              </a:ext>
            </a:extLst>
          </p:cNvPr>
          <p:cNvSpPr txBox="1"/>
          <p:nvPr/>
        </p:nvSpPr>
        <p:spPr>
          <a:xfrm>
            <a:off x="312738" y="3378200"/>
            <a:ext cx="1873250" cy="369888"/>
          </a:xfrm>
          <a:prstGeom prst="rect">
            <a:avLst/>
          </a:prstGeom>
          <a:solidFill>
            <a:schemeClr val="bg2">
              <a:lumMod val="85000"/>
            </a:schemeClr>
          </a:solidFill>
          <a:ln w="38100">
            <a:solidFill>
              <a:srgbClr val="00377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b="1" dirty="0" err="1">
                <a:solidFill>
                  <a:srgbClr val="C00000"/>
                </a:solidFill>
              </a:rPr>
              <a:t>Pemerintah</a:t>
            </a:r>
            <a:r>
              <a:rPr lang="en-AU" b="1" dirty="0">
                <a:solidFill>
                  <a:srgbClr val="C00000"/>
                </a:solidFill>
              </a:rPr>
              <a:t> Pusat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0315582-7B01-8BD7-F78F-38C5B624BC4F}"/>
              </a:ext>
            </a:extLst>
          </p:cNvPr>
          <p:cNvSpPr txBox="1"/>
          <p:nvPr/>
        </p:nvSpPr>
        <p:spPr>
          <a:xfrm>
            <a:off x="4703763" y="4878388"/>
            <a:ext cx="3657600" cy="1323975"/>
          </a:xfrm>
          <a:prstGeom prst="rect">
            <a:avLst/>
          </a:prstGeom>
          <a:solidFill>
            <a:schemeClr val="bg2">
              <a:lumMod val="85000"/>
            </a:schemeClr>
          </a:solidFill>
          <a:ln w="38100">
            <a:solidFill>
              <a:srgbClr val="00377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AU" sz="1600" b="1" dirty="0" err="1">
                <a:solidFill>
                  <a:srgbClr val="C00000"/>
                </a:solidFill>
              </a:rPr>
              <a:t>Asosiasi</a:t>
            </a:r>
            <a:r>
              <a:rPr lang="en-AU" sz="1600" b="1" dirty="0">
                <a:solidFill>
                  <a:srgbClr val="C00000"/>
                </a:solidFill>
              </a:rPr>
              <a:t> Perusahaan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AU" sz="1600" b="1" dirty="0" err="1">
                <a:solidFill>
                  <a:srgbClr val="C00000"/>
                </a:solidFill>
              </a:rPr>
              <a:t>Asosiasi</a:t>
            </a:r>
            <a:r>
              <a:rPr lang="en-AU" sz="1600" b="1" dirty="0">
                <a:solidFill>
                  <a:srgbClr val="C00000"/>
                </a:solidFill>
              </a:rPr>
              <a:t> </a:t>
            </a:r>
            <a:r>
              <a:rPr lang="en-AU" sz="1600" b="1" dirty="0" err="1">
                <a:solidFill>
                  <a:srgbClr val="C00000"/>
                </a:solidFill>
              </a:rPr>
              <a:t>Profesi</a:t>
            </a:r>
            <a:endParaRPr lang="en-AU" sz="1600" b="1" dirty="0">
              <a:solidFill>
                <a:srgbClr val="C00000"/>
              </a:solidFill>
            </a:endParaRP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AU" sz="1600" dirty="0">
                <a:solidFill>
                  <a:schemeClr val="tx1"/>
                </a:solidFill>
              </a:rPr>
              <a:t>Lembaga Pendidikan &amp; </a:t>
            </a:r>
            <a:r>
              <a:rPr lang="en-AU" sz="1600" dirty="0" err="1">
                <a:solidFill>
                  <a:schemeClr val="tx1"/>
                </a:solidFill>
              </a:rPr>
              <a:t>Pelatihan</a:t>
            </a:r>
            <a:r>
              <a:rPr lang="en-AU" sz="1600" dirty="0">
                <a:solidFill>
                  <a:schemeClr val="tx1"/>
                </a:solidFill>
              </a:rPr>
              <a:t> </a:t>
            </a:r>
            <a:r>
              <a:rPr lang="en-AU" sz="1600" dirty="0" err="1">
                <a:solidFill>
                  <a:schemeClr val="tx1"/>
                </a:solidFill>
              </a:rPr>
              <a:t>Kerja</a:t>
            </a:r>
            <a:endParaRPr lang="en-AU" sz="1600" dirty="0">
              <a:solidFill>
                <a:schemeClr val="tx1"/>
              </a:solidFill>
            </a:endParaRP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AU" sz="1600" dirty="0" err="1">
                <a:solidFill>
                  <a:schemeClr val="tx1"/>
                </a:solidFill>
              </a:rPr>
              <a:t>Pengguna</a:t>
            </a:r>
            <a:r>
              <a:rPr lang="en-AU" sz="1600" dirty="0">
                <a:solidFill>
                  <a:schemeClr val="tx1"/>
                </a:solidFill>
              </a:rPr>
              <a:t> Jasa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AU" sz="1600" dirty="0" err="1">
                <a:solidFill>
                  <a:schemeClr val="tx1"/>
                </a:solidFill>
              </a:rPr>
              <a:t>Penyedia</a:t>
            </a:r>
            <a:r>
              <a:rPr lang="en-AU" sz="1600" dirty="0">
                <a:solidFill>
                  <a:schemeClr val="tx1"/>
                </a:solidFill>
              </a:rPr>
              <a:t> Jasa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7F22EA2-5B8B-439E-10F9-73804A469839}"/>
              </a:ext>
            </a:extLst>
          </p:cNvPr>
          <p:cNvSpPr txBox="1"/>
          <p:nvPr/>
        </p:nvSpPr>
        <p:spPr>
          <a:xfrm>
            <a:off x="8502650" y="4878388"/>
            <a:ext cx="3482975" cy="1570037"/>
          </a:xfrm>
          <a:prstGeom prst="rect">
            <a:avLst/>
          </a:prstGeom>
          <a:solidFill>
            <a:schemeClr val="bg2">
              <a:lumMod val="85000"/>
            </a:schemeClr>
          </a:solidFill>
          <a:ln w="38100">
            <a:solidFill>
              <a:srgbClr val="00377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AU" sz="1600" dirty="0" err="1">
                <a:solidFill>
                  <a:schemeClr val="tx1"/>
                </a:solidFill>
              </a:rPr>
              <a:t>Perguruan</a:t>
            </a:r>
            <a:r>
              <a:rPr lang="en-AU" sz="1600" dirty="0">
                <a:solidFill>
                  <a:schemeClr val="tx1"/>
                </a:solidFill>
              </a:rPr>
              <a:t> Tinggi/</a:t>
            </a:r>
            <a:r>
              <a:rPr lang="en-AU" sz="1600" dirty="0" err="1">
                <a:solidFill>
                  <a:schemeClr val="tx1"/>
                </a:solidFill>
              </a:rPr>
              <a:t>Pakar</a:t>
            </a:r>
            <a:endParaRPr lang="en-AU" sz="1600" dirty="0">
              <a:solidFill>
                <a:schemeClr val="tx1"/>
              </a:solidFill>
            </a:endParaRP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AU" sz="1600" dirty="0" err="1">
                <a:solidFill>
                  <a:schemeClr val="tx1"/>
                </a:solidFill>
              </a:rPr>
              <a:t>Pelaku</a:t>
            </a:r>
            <a:r>
              <a:rPr lang="en-AU" sz="1600" dirty="0">
                <a:solidFill>
                  <a:schemeClr val="tx1"/>
                </a:solidFill>
              </a:rPr>
              <a:t> </a:t>
            </a:r>
            <a:r>
              <a:rPr lang="en-AU" sz="1600" dirty="0" err="1">
                <a:solidFill>
                  <a:schemeClr val="tx1"/>
                </a:solidFill>
              </a:rPr>
              <a:t>Rantai</a:t>
            </a:r>
            <a:r>
              <a:rPr lang="en-AU" sz="1600" dirty="0">
                <a:solidFill>
                  <a:schemeClr val="tx1"/>
                </a:solidFill>
              </a:rPr>
              <a:t> </a:t>
            </a:r>
            <a:r>
              <a:rPr lang="en-AU" sz="1600" dirty="0" err="1">
                <a:solidFill>
                  <a:schemeClr val="tx1"/>
                </a:solidFill>
              </a:rPr>
              <a:t>Pasok</a:t>
            </a:r>
            <a:endParaRPr lang="en-AU" sz="1600" dirty="0">
              <a:solidFill>
                <a:schemeClr val="tx1"/>
              </a:solidFill>
            </a:endParaRP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AU" sz="1600" dirty="0">
                <a:solidFill>
                  <a:schemeClr val="tx1"/>
                </a:solidFill>
              </a:rPr>
              <a:t>Tenaga </a:t>
            </a:r>
            <a:r>
              <a:rPr lang="en-AU" sz="1600" dirty="0" err="1">
                <a:solidFill>
                  <a:schemeClr val="tx1"/>
                </a:solidFill>
              </a:rPr>
              <a:t>Kerja</a:t>
            </a:r>
            <a:r>
              <a:rPr lang="en-AU" sz="1600" dirty="0">
                <a:solidFill>
                  <a:schemeClr val="tx1"/>
                </a:solidFill>
              </a:rPr>
              <a:t> </a:t>
            </a:r>
            <a:r>
              <a:rPr lang="en-AU" sz="1600" dirty="0" err="1">
                <a:solidFill>
                  <a:schemeClr val="tx1"/>
                </a:solidFill>
              </a:rPr>
              <a:t>Konstruksi</a:t>
            </a:r>
            <a:endParaRPr lang="en-AU" sz="1600" dirty="0">
              <a:solidFill>
                <a:schemeClr val="tx1"/>
              </a:solidFill>
            </a:endParaRP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AU" sz="1600" dirty="0" err="1">
                <a:solidFill>
                  <a:schemeClr val="tx1"/>
                </a:solidFill>
              </a:rPr>
              <a:t>Pemerhati</a:t>
            </a:r>
            <a:r>
              <a:rPr lang="en-AU" sz="1600" dirty="0">
                <a:solidFill>
                  <a:schemeClr val="tx1"/>
                </a:solidFill>
              </a:rPr>
              <a:t> </a:t>
            </a:r>
            <a:r>
              <a:rPr lang="en-AU" sz="1600" dirty="0" err="1">
                <a:solidFill>
                  <a:schemeClr val="tx1"/>
                </a:solidFill>
              </a:rPr>
              <a:t>Konstruksi</a:t>
            </a:r>
            <a:endParaRPr lang="en-AU" sz="1600" dirty="0">
              <a:solidFill>
                <a:schemeClr val="tx1"/>
              </a:solidFill>
            </a:endParaRP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AU" sz="1600" dirty="0">
                <a:solidFill>
                  <a:schemeClr val="tx1"/>
                </a:solidFill>
              </a:rPr>
              <a:t>Lembaga </a:t>
            </a:r>
            <a:r>
              <a:rPr lang="en-AU" sz="1600" dirty="0" err="1">
                <a:solidFill>
                  <a:schemeClr val="tx1"/>
                </a:solidFill>
              </a:rPr>
              <a:t>Sertifikasi</a:t>
            </a:r>
            <a:r>
              <a:rPr lang="en-AU" sz="1600" dirty="0">
                <a:solidFill>
                  <a:schemeClr val="tx1"/>
                </a:solidFill>
              </a:rPr>
              <a:t> Jasa </a:t>
            </a:r>
            <a:r>
              <a:rPr lang="en-AU" sz="1600" dirty="0" err="1">
                <a:solidFill>
                  <a:schemeClr val="tx1"/>
                </a:solidFill>
              </a:rPr>
              <a:t>Konstruksi</a:t>
            </a:r>
            <a:endParaRPr lang="en-AU" sz="1600" dirty="0">
              <a:solidFill>
                <a:schemeClr val="tx1"/>
              </a:solidFill>
            </a:endParaRP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AU" sz="1600" dirty="0" err="1">
                <a:solidFill>
                  <a:schemeClr val="tx1"/>
                </a:solidFill>
              </a:rPr>
              <a:t>Pemanfaat</a:t>
            </a:r>
            <a:r>
              <a:rPr lang="en-AU" sz="1600" dirty="0">
                <a:solidFill>
                  <a:schemeClr val="tx1"/>
                </a:solidFill>
              </a:rPr>
              <a:t> </a:t>
            </a:r>
            <a:r>
              <a:rPr lang="en-AU" sz="1600" dirty="0" err="1">
                <a:solidFill>
                  <a:schemeClr val="tx1"/>
                </a:solidFill>
              </a:rPr>
              <a:t>Produk</a:t>
            </a:r>
            <a:r>
              <a:rPr lang="en-AU" sz="1600" dirty="0">
                <a:solidFill>
                  <a:schemeClr val="tx1"/>
                </a:solidFill>
              </a:rPr>
              <a:t> Jasa </a:t>
            </a:r>
            <a:r>
              <a:rPr lang="en-AU" sz="1600" dirty="0" err="1">
                <a:solidFill>
                  <a:schemeClr val="tx1"/>
                </a:solidFill>
              </a:rPr>
              <a:t>Konstruksi</a:t>
            </a:r>
            <a:endParaRPr lang="en-AU" sz="1600" dirty="0">
              <a:solidFill>
                <a:schemeClr val="tx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768F4A2-4BA5-4E69-4D9A-785D3142D0A3}"/>
              </a:ext>
            </a:extLst>
          </p:cNvPr>
          <p:cNvSpPr txBox="1"/>
          <p:nvPr/>
        </p:nvSpPr>
        <p:spPr>
          <a:xfrm>
            <a:off x="2311400" y="4370388"/>
            <a:ext cx="1873250" cy="646112"/>
          </a:xfrm>
          <a:prstGeom prst="rect">
            <a:avLst/>
          </a:prstGeom>
          <a:solidFill>
            <a:schemeClr val="bg2">
              <a:lumMod val="85000"/>
            </a:schemeClr>
          </a:solidFill>
          <a:ln w="38100">
            <a:solidFill>
              <a:srgbClr val="00377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b="1" dirty="0"/>
              <a:t>Masyarakat Jasa </a:t>
            </a:r>
            <a:r>
              <a:rPr lang="en-AU" b="1" dirty="0" err="1"/>
              <a:t>Konstruksi</a:t>
            </a:r>
            <a:r>
              <a:rPr lang="en-AU" b="1" dirty="0"/>
              <a:t> </a:t>
            </a:r>
          </a:p>
        </p:txBody>
      </p:sp>
      <p:cxnSp>
        <p:nvCxnSpPr>
          <p:cNvPr id="32" name="Connector: Elbow 44">
            <a:extLst>
              <a:ext uri="{FF2B5EF4-FFF2-40B4-BE49-F238E27FC236}">
                <a16:creationId xmlns:a16="http://schemas.microsoft.com/office/drawing/2014/main" id="{DC53F86D-DE1A-481F-7AC4-A4BA2D6E3D21}"/>
              </a:ext>
            </a:extLst>
          </p:cNvPr>
          <p:cNvCxnSpPr>
            <a:cxnSpLocks/>
            <a:stCxn id="28" idx="2"/>
            <a:endCxn id="31" idx="1"/>
          </p:cNvCxnSpPr>
          <p:nvPr/>
        </p:nvCxnSpPr>
        <p:spPr>
          <a:xfrm rot="16200000" flipH="1">
            <a:off x="1308101" y="3689350"/>
            <a:ext cx="944562" cy="1062037"/>
          </a:xfrm>
          <a:prstGeom prst="bentConnector2">
            <a:avLst/>
          </a:prstGeom>
          <a:ln w="38100">
            <a:solidFill>
              <a:srgbClr val="73201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Elbow 50">
            <a:extLst>
              <a:ext uri="{FF2B5EF4-FFF2-40B4-BE49-F238E27FC236}">
                <a16:creationId xmlns:a16="http://schemas.microsoft.com/office/drawing/2014/main" id="{35189036-5DDA-6CA9-0A57-59763BB6A6B5}"/>
              </a:ext>
            </a:extLst>
          </p:cNvPr>
          <p:cNvCxnSpPr>
            <a:cxnSpLocks/>
            <a:stCxn id="26" idx="2"/>
            <a:endCxn id="31" idx="0"/>
          </p:cNvCxnSpPr>
          <p:nvPr/>
        </p:nvCxnSpPr>
        <p:spPr>
          <a:xfrm rot="5400000">
            <a:off x="3983037" y="3046413"/>
            <a:ext cx="588963" cy="2058988"/>
          </a:xfrm>
          <a:prstGeom prst="bentConnector3">
            <a:avLst>
              <a:gd name="adj1" fmla="val 50000"/>
            </a:avLst>
          </a:prstGeom>
          <a:ln w="38100">
            <a:solidFill>
              <a:srgbClr val="73201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or: Elbow 52">
            <a:extLst>
              <a:ext uri="{FF2B5EF4-FFF2-40B4-BE49-F238E27FC236}">
                <a16:creationId xmlns:a16="http://schemas.microsoft.com/office/drawing/2014/main" id="{6B32EFA6-B730-2E62-CF81-326F17C4A70E}"/>
              </a:ext>
            </a:extLst>
          </p:cNvPr>
          <p:cNvCxnSpPr>
            <a:cxnSpLocks/>
            <a:endCxn id="31" idx="3"/>
          </p:cNvCxnSpPr>
          <p:nvPr/>
        </p:nvCxnSpPr>
        <p:spPr>
          <a:xfrm rot="10800000" flipV="1">
            <a:off x="4184650" y="3808413"/>
            <a:ext cx="5697538" cy="884237"/>
          </a:xfrm>
          <a:prstGeom prst="bentConnector3">
            <a:avLst>
              <a:gd name="adj1" fmla="val -272"/>
            </a:avLst>
          </a:prstGeom>
          <a:ln w="38100">
            <a:solidFill>
              <a:srgbClr val="73201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or: Elbow 58">
            <a:extLst>
              <a:ext uri="{FF2B5EF4-FFF2-40B4-BE49-F238E27FC236}">
                <a16:creationId xmlns:a16="http://schemas.microsoft.com/office/drawing/2014/main" id="{668CD5A9-9D8B-BE42-BB69-1AA8D348953F}"/>
              </a:ext>
            </a:extLst>
          </p:cNvPr>
          <p:cNvCxnSpPr>
            <a:cxnSpLocks/>
            <a:stCxn id="23" idx="1"/>
            <a:endCxn id="28" idx="0"/>
          </p:cNvCxnSpPr>
          <p:nvPr/>
        </p:nvCxnSpPr>
        <p:spPr>
          <a:xfrm rot="10800000" flipV="1">
            <a:off x="1249363" y="2619375"/>
            <a:ext cx="3208337" cy="758825"/>
          </a:xfrm>
          <a:prstGeom prst="bentConnector2">
            <a:avLst/>
          </a:prstGeom>
          <a:ln w="38100">
            <a:solidFill>
              <a:srgbClr val="0037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or: Elbow 62">
            <a:extLst>
              <a:ext uri="{FF2B5EF4-FFF2-40B4-BE49-F238E27FC236}">
                <a16:creationId xmlns:a16="http://schemas.microsoft.com/office/drawing/2014/main" id="{507D39A4-0D51-1F45-F95E-B9588EDB1078}"/>
              </a:ext>
            </a:extLst>
          </p:cNvPr>
          <p:cNvCxnSpPr>
            <a:cxnSpLocks/>
          </p:cNvCxnSpPr>
          <p:nvPr/>
        </p:nvCxnSpPr>
        <p:spPr>
          <a:xfrm>
            <a:off x="6246813" y="2606675"/>
            <a:ext cx="3635375" cy="712788"/>
          </a:xfrm>
          <a:prstGeom prst="bentConnector3">
            <a:avLst>
              <a:gd name="adj1" fmla="val 100303"/>
            </a:avLst>
          </a:prstGeom>
          <a:ln w="38100">
            <a:solidFill>
              <a:srgbClr val="0037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00765397-FAF1-88AC-90F9-059F11253BE7}"/>
              </a:ext>
            </a:extLst>
          </p:cNvPr>
          <p:cNvCxnSpPr>
            <a:cxnSpLocks/>
          </p:cNvCxnSpPr>
          <p:nvPr/>
        </p:nvCxnSpPr>
        <p:spPr>
          <a:xfrm>
            <a:off x="5319713" y="2849563"/>
            <a:ext cx="0" cy="528637"/>
          </a:xfrm>
          <a:prstGeom prst="line">
            <a:avLst/>
          </a:prstGeom>
          <a:ln w="38100">
            <a:solidFill>
              <a:srgbClr val="0037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or: Elbow 89">
            <a:extLst>
              <a:ext uri="{FF2B5EF4-FFF2-40B4-BE49-F238E27FC236}">
                <a16:creationId xmlns:a16="http://schemas.microsoft.com/office/drawing/2014/main" id="{46B810A8-83EA-B3E6-12FB-A04B6566943E}"/>
              </a:ext>
            </a:extLst>
          </p:cNvPr>
          <p:cNvCxnSpPr>
            <a:stCxn id="31" idx="2"/>
          </p:cNvCxnSpPr>
          <p:nvPr/>
        </p:nvCxnSpPr>
        <p:spPr>
          <a:xfrm rot="16200000" flipH="1">
            <a:off x="3575844" y="4688681"/>
            <a:ext cx="800100" cy="1455738"/>
          </a:xfrm>
          <a:prstGeom prst="bentConnector2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8" name="TextBox 90">
            <a:extLst>
              <a:ext uri="{FF2B5EF4-FFF2-40B4-BE49-F238E27FC236}">
                <a16:creationId xmlns:a16="http://schemas.microsoft.com/office/drawing/2014/main" id="{11A38051-E97B-5E3C-D6AE-4E03E3508A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7413" y="2663825"/>
            <a:ext cx="1276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AU" altLang="en-US" sz="1400"/>
              <a:t>pengaturan</a:t>
            </a:r>
          </a:p>
        </p:txBody>
      </p:sp>
      <p:sp>
        <p:nvSpPr>
          <p:cNvPr id="449" name="TextBox 91">
            <a:extLst>
              <a:ext uri="{FF2B5EF4-FFF2-40B4-BE49-F238E27FC236}">
                <a16:creationId xmlns:a16="http://schemas.microsoft.com/office/drawing/2014/main" id="{5668179D-7A60-E01B-88B5-A42438617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4013" y="2887663"/>
            <a:ext cx="1085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AU" altLang="en-US" sz="1400"/>
              <a:t>pengawasan</a:t>
            </a:r>
          </a:p>
        </p:txBody>
      </p:sp>
      <p:sp>
        <p:nvSpPr>
          <p:cNvPr id="450" name="TextBox 92">
            <a:extLst>
              <a:ext uri="{FF2B5EF4-FFF2-40B4-BE49-F238E27FC236}">
                <a16:creationId xmlns:a16="http://schemas.microsoft.com/office/drawing/2014/main" id="{6F84C1CE-DE3B-4397-6782-FB0893B36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4288" y="2255838"/>
            <a:ext cx="1292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AU" altLang="en-US" sz="1400"/>
              <a:t>pemberdayaan</a:t>
            </a:r>
          </a:p>
        </p:txBody>
      </p:sp>
      <p:sp>
        <p:nvSpPr>
          <p:cNvPr id="451" name="TextBox 93">
            <a:extLst>
              <a:ext uri="{FF2B5EF4-FFF2-40B4-BE49-F238E27FC236}">
                <a16:creationId xmlns:a16="http://schemas.microsoft.com/office/drawing/2014/main" id="{515679DD-AB6A-D74A-2FFE-9FBCD872A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7225" y="2146618"/>
            <a:ext cx="4827588" cy="1047750"/>
          </a:xfrm>
          <a:prstGeom prst="rect">
            <a:avLst/>
          </a:prstGeom>
          <a:noFill/>
          <a:ln w="38100">
            <a:solidFill>
              <a:srgbClr val="003773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AU" altLang="en-US" dirty="0"/>
          </a:p>
        </p:txBody>
      </p:sp>
      <p:sp>
        <p:nvSpPr>
          <p:cNvPr id="452" name="TextBox 1">
            <a:extLst>
              <a:ext uri="{FF2B5EF4-FFF2-40B4-BE49-F238E27FC236}">
                <a16:creationId xmlns:a16="http://schemas.microsoft.com/office/drawing/2014/main" id="{614AFE65-CEEE-77EA-92FE-5DC78AA38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0963" y="2233613"/>
            <a:ext cx="15478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/>
              <a:t>dilakukan oleh</a:t>
            </a:r>
            <a:endParaRPr lang="en-ID" altLang="en-US"/>
          </a:p>
        </p:txBody>
      </p:sp>
      <p:sp>
        <p:nvSpPr>
          <p:cNvPr id="453" name="TextBox 29">
            <a:extLst>
              <a:ext uri="{FF2B5EF4-FFF2-40B4-BE49-F238E27FC236}">
                <a16:creationId xmlns:a16="http://schemas.microsoft.com/office/drawing/2014/main" id="{0558C1D8-EE60-B9D4-FAEE-3D8C95540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4327525"/>
            <a:ext cx="1176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/>
              <a:t>kepada</a:t>
            </a:r>
            <a:endParaRPr lang="en-ID" altLang="en-US"/>
          </a:p>
        </p:txBody>
      </p:sp>
      <p:sp>
        <p:nvSpPr>
          <p:cNvPr id="454" name="TextBox 30">
            <a:extLst>
              <a:ext uri="{FF2B5EF4-FFF2-40B4-BE49-F238E27FC236}">
                <a16:creationId xmlns:a16="http://schemas.microsoft.com/office/drawing/2014/main" id="{01FF68DA-A268-2DA2-2296-37BAEF061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7413" y="5478463"/>
            <a:ext cx="11763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/>
              <a:t>meliputi</a:t>
            </a:r>
            <a:endParaRPr lang="en-ID" altLang="en-US"/>
          </a:p>
        </p:txBody>
      </p:sp>
    </p:spTree>
    <p:extLst>
      <p:ext uri="{BB962C8B-B14F-4D97-AF65-F5344CB8AC3E}">
        <p14:creationId xmlns:p14="http://schemas.microsoft.com/office/powerpoint/2010/main" val="1809376090"/>
      </p:ext>
    </p:extLst>
  </p:cSld>
  <p:clrMapOvr>
    <a:masterClrMapping/>
  </p:clrMapOvr>
</p:sld>
</file>

<file path=ppt/theme/theme1.xml><?xml version="1.0" encoding="utf-8"?>
<a:theme xmlns:a="http://schemas.openxmlformats.org/drawingml/2006/main" name="7_Office Theme">
  <a:themeElements>
    <a:clrScheme name="Blue Midnight">
      <a:dk1>
        <a:sysClr val="windowText" lastClr="000000"/>
      </a:dk1>
      <a:lt1>
        <a:sysClr val="window" lastClr="FFFFFF"/>
      </a:lt1>
      <a:dk2>
        <a:srgbClr val="464646"/>
      </a:dk2>
      <a:lt2>
        <a:srgbClr val="FFFFFF"/>
      </a:lt2>
      <a:accent1>
        <a:srgbClr val="0D60AE"/>
      </a:accent1>
      <a:accent2>
        <a:srgbClr val="143B86"/>
      </a:accent2>
      <a:accent3>
        <a:srgbClr val="094882"/>
      </a:accent3>
      <a:accent4>
        <a:srgbClr val="001A49"/>
      </a:accent4>
      <a:accent5>
        <a:srgbClr val="0040B6"/>
      </a:accent5>
      <a:accent6>
        <a:srgbClr val="0E2C64"/>
      </a:accent6>
      <a:hlink>
        <a:srgbClr val="A05024"/>
      </a:hlink>
      <a:folHlink>
        <a:srgbClr val="FEC037"/>
      </a:folHlink>
    </a:clrScheme>
    <a:fontScheme name="Custom 5">
      <a:majorFont>
        <a:latin typeface="Cabin SemiBold"/>
        <a:ea typeface=""/>
        <a:cs typeface=""/>
      </a:majorFont>
      <a:minorFont>
        <a:latin typeface="Bitter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rMen PUPR Pengawasan Penyelenggaraan Jasa Konstruksi 271222" id="{B0245666-DC57-8A42-816D-32762B684638}" vid="{E6174C6C-D050-2F4C-9EF7-516B75E435C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1135</TotalTime>
  <Words>1596</Words>
  <Application>Microsoft Macintosh PowerPoint</Application>
  <PresentationFormat>Widescreen</PresentationFormat>
  <Paragraphs>392</Paragraphs>
  <Slides>30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Arial</vt:lpstr>
      <vt:lpstr>Bitter</vt:lpstr>
      <vt:lpstr>Calibri</vt:lpstr>
      <vt:lpstr>Century Gothic</vt:lpstr>
      <vt:lpstr>Impact</vt:lpstr>
      <vt:lpstr>Lucida Sans</vt:lpstr>
      <vt:lpstr>Montserrat</vt:lpstr>
      <vt:lpstr>Poppins</vt:lpstr>
      <vt:lpstr>Times New Roman</vt:lpstr>
      <vt:lpstr>Verdana</vt:lpstr>
      <vt:lpstr>Wingdings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rahendra fauzi ansory</dc:creator>
  <cp:lastModifiedBy>Hady Amrullah</cp:lastModifiedBy>
  <cp:revision>27</cp:revision>
  <dcterms:created xsi:type="dcterms:W3CDTF">2023-01-16T02:20:03Z</dcterms:created>
  <dcterms:modified xsi:type="dcterms:W3CDTF">2025-09-16T15:53:52Z</dcterms:modified>
</cp:coreProperties>
</file>