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  <p:sldMasterId id="2147483807" r:id="rId2"/>
    <p:sldMasterId id="2147483819" r:id="rId3"/>
  </p:sldMasterIdLst>
  <p:notesMasterIdLst>
    <p:notesMasterId r:id="rId30"/>
  </p:notesMasterIdLst>
  <p:handoutMasterIdLst>
    <p:handoutMasterId r:id="rId31"/>
  </p:handoutMasterIdLst>
  <p:sldIdLst>
    <p:sldId id="959" r:id="rId4"/>
    <p:sldId id="260" r:id="rId5"/>
    <p:sldId id="2147382027" r:id="rId6"/>
    <p:sldId id="2147382018" r:id="rId7"/>
    <p:sldId id="2147382019" r:id="rId8"/>
    <p:sldId id="2147382042" r:id="rId9"/>
    <p:sldId id="2147382020" r:id="rId10"/>
    <p:sldId id="2147382021" r:id="rId11"/>
    <p:sldId id="2147382022" r:id="rId12"/>
    <p:sldId id="2147382025" r:id="rId13"/>
    <p:sldId id="2147382024" r:id="rId14"/>
    <p:sldId id="2147382023" r:id="rId15"/>
    <p:sldId id="2147382030" r:id="rId16"/>
    <p:sldId id="2147382038" r:id="rId17"/>
    <p:sldId id="2147382028" r:id="rId18"/>
    <p:sldId id="279" r:id="rId19"/>
    <p:sldId id="287" r:id="rId20"/>
    <p:sldId id="303" r:id="rId21"/>
    <p:sldId id="2147382039" r:id="rId22"/>
    <p:sldId id="2147382034" r:id="rId23"/>
    <p:sldId id="2147382037" r:id="rId24"/>
    <p:sldId id="325" r:id="rId25"/>
    <p:sldId id="2147382029" r:id="rId26"/>
    <p:sldId id="2147382040" r:id="rId27"/>
    <p:sldId id="2147382041" r:id="rId28"/>
    <p:sldId id="282" r:id="rId29"/>
  </p:sldIdLst>
  <p:sldSz cx="12192000" cy="6858000"/>
  <p:notesSz cx="6735763" cy="9869488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85286"/>
    <a:srgbClr val="991F5E"/>
    <a:srgbClr val="FDB718"/>
    <a:srgbClr val="7AAC41"/>
    <a:srgbClr val="F46F25"/>
    <a:srgbClr val="ED4E63"/>
    <a:srgbClr val="0093BB"/>
    <a:srgbClr val="EAEDF4"/>
    <a:srgbClr val="02B74E"/>
    <a:srgbClr val="4AAC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53" autoAdjust="0"/>
    <p:restoredTop sz="95179"/>
  </p:normalViewPr>
  <p:slideViewPr>
    <p:cSldViewPr>
      <p:cViewPr varScale="1">
        <p:scale>
          <a:sx n="112" d="100"/>
          <a:sy n="112" d="100"/>
        </p:scale>
        <p:origin x="810" y="32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9" d="100"/>
          <a:sy n="59" d="100"/>
        </p:scale>
        <p:origin x="3245" y="8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Book1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Book1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explosion val="11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0DCA-4A28-BFFF-695B6506E235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0DCA-4A28-BFFF-695B6506E235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DCA-4A28-BFFF-695B6506E235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DCA-4A28-BFFF-695B6506E2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spc="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Sheet1!$J$9:$K$9</c:f>
              <c:strCache>
                <c:ptCount val="2"/>
                <c:pt idx="0">
                  <c:v>Terdaftar</c:v>
                </c:pt>
                <c:pt idx="1">
                  <c:v>Belum Terdaftar</c:v>
                </c:pt>
              </c:strCache>
            </c:strRef>
          </c:cat>
          <c:val>
            <c:numRef>
              <c:f>Sheet1!$J$10:$K$10</c:f>
              <c:numCache>
                <c:formatCode>General</c:formatCode>
                <c:ptCount val="2"/>
                <c:pt idx="0">
                  <c:v>88</c:v>
                </c:pt>
                <c:pt idx="1">
                  <c:v>564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DCA-4A28-BFFF-695B6506E235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explosion val="12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0D6-43CA-993F-23D7DA61FC1D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0D6-43CA-993F-23D7DA61FC1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0D6-43CA-993F-23D7DA61FC1D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0D6-43CA-993F-23D7DA61FC1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spc="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Sheet1!$J$9:$K$9</c:f>
              <c:strCache>
                <c:ptCount val="2"/>
                <c:pt idx="0">
                  <c:v>Terdaftar</c:v>
                </c:pt>
                <c:pt idx="1">
                  <c:v>Belum Terdaftar</c:v>
                </c:pt>
              </c:strCache>
            </c:strRef>
          </c:cat>
          <c:val>
            <c:numRef>
              <c:f>Sheet1!$J$11:$K$11</c:f>
              <c:numCache>
                <c:formatCode>General</c:formatCode>
                <c:ptCount val="2"/>
                <c:pt idx="0">
                  <c:v>85</c:v>
                </c:pt>
                <c:pt idx="1">
                  <c:v>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D6-43CA-993F-23D7DA61FC1D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20EBC58-761A-4C0C-9563-40848A16060A}" type="doc">
      <dgm:prSet loTypeId="urn:microsoft.com/office/officeart/2005/8/layout/vList2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62D87A57-17EE-413A-B2DA-68ACFE79FF0F}">
      <dgm:prSet phldrT="[Text]" custT="1"/>
      <dgm:spPr>
        <a:solidFill>
          <a:schemeClr val="tx1">
            <a:lumMod val="65000"/>
            <a:lumOff val="35000"/>
          </a:schemeClr>
        </a:solidFill>
      </dgm:spPr>
      <dgm:t>
        <a:bodyPr/>
        <a:lstStyle/>
        <a:p>
          <a:r>
            <a:rPr lang="en-US" sz="2400" b="1" dirty="0" err="1"/>
            <a:t>Pasal</a:t>
          </a:r>
          <a:r>
            <a:rPr lang="en-US" sz="2400" b="1" dirty="0"/>
            <a:t> 53</a:t>
          </a:r>
          <a:endParaRPr lang="en-US" sz="2400" dirty="0"/>
        </a:p>
      </dgm:t>
    </dgm:pt>
    <dgm:pt modelId="{9F1140C6-BE6C-4240-9B1E-6D0BCEA50435}" type="parTrans" cxnId="{3CD80168-BEFB-43E7-91C6-93EC5E4D5613}">
      <dgm:prSet/>
      <dgm:spPr/>
      <dgm:t>
        <a:bodyPr/>
        <a:lstStyle/>
        <a:p>
          <a:endParaRPr lang="en-US"/>
        </a:p>
      </dgm:t>
    </dgm:pt>
    <dgm:pt modelId="{88C13924-FCC4-41A9-B5D3-091BB5048458}" type="sibTrans" cxnId="{3CD80168-BEFB-43E7-91C6-93EC5E4D5613}">
      <dgm:prSet/>
      <dgm:spPr/>
      <dgm:t>
        <a:bodyPr/>
        <a:lstStyle/>
        <a:p>
          <a:endParaRPr lang="en-US"/>
        </a:p>
      </dgm:t>
    </dgm:pt>
    <dgm:pt modelId="{FF151FA6-F63A-49B3-859C-1666491D08E2}">
      <dgm:prSet phldrT="[Text]" custT="1"/>
      <dgm:spPr/>
      <dgm:t>
        <a:bodyPr/>
        <a:lstStyle/>
        <a:p>
          <a:pPr>
            <a:lnSpc>
              <a:spcPct val="100000"/>
            </a:lnSpc>
          </a:pPr>
          <a:r>
            <a:rPr lang="en-US" sz="2000" b="1" dirty="0" err="1"/>
            <a:t>Pemberi</a:t>
          </a:r>
          <a:r>
            <a:rPr lang="en-US" sz="2000" b="1" dirty="0"/>
            <a:t> </a:t>
          </a:r>
          <a:r>
            <a:rPr lang="en-US" sz="2000" b="1" dirty="0" err="1"/>
            <a:t>Kerja</a:t>
          </a:r>
          <a:r>
            <a:rPr lang="en-US" sz="2000" b="1" dirty="0"/>
            <a:t> </a:t>
          </a:r>
          <a:r>
            <a:rPr lang="en-US" sz="2000" b="0" dirty="0" err="1"/>
            <a:t>selain</a:t>
          </a:r>
          <a:r>
            <a:rPr lang="en-US" sz="2000" b="0" dirty="0"/>
            <a:t> </a:t>
          </a:r>
          <a:r>
            <a:rPr lang="en-US" sz="2000" b="0" dirty="0" err="1"/>
            <a:t>penyelenggara</a:t>
          </a:r>
          <a:r>
            <a:rPr lang="en-US" sz="2000" b="0" dirty="0"/>
            <a:t> </a:t>
          </a:r>
          <a:r>
            <a:rPr lang="en-US" sz="2000" b="0" dirty="0" err="1"/>
            <a:t>negara</a:t>
          </a:r>
          <a:r>
            <a:rPr lang="en-US" sz="2000" b="0" dirty="0"/>
            <a:t> </a:t>
          </a:r>
          <a:r>
            <a:rPr lang="en-US" sz="2000" b="0" dirty="0" err="1"/>
            <a:t>pada</a:t>
          </a:r>
          <a:r>
            <a:rPr lang="en-US" sz="2000" b="0" dirty="0"/>
            <a:t> </a:t>
          </a:r>
          <a:r>
            <a:rPr lang="en-US" sz="2000" b="0" dirty="0" err="1"/>
            <a:t>skala</a:t>
          </a:r>
          <a:r>
            <a:rPr lang="en-US" sz="2000" b="0" dirty="0"/>
            <a:t> </a:t>
          </a:r>
          <a:r>
            <a:rPr lang="en-US" sz="2000" b="0" dirty="0" err="1"/>
            <a:t>usaha</a:t>
          </a:r>
          <a:r>
            <a:rPr lang="en-US" sz="2000" b="0" dirty="0"/>
            <a:t> </a:t>
          </a:r>
          <a:r>
            <a:rPr lang="en-US" sz="2000" b="0" dirty="0" err="1"/>
            <a:t>besar</a:t>
          </a:r>
          <a:r>
            <a:rPr lang="en-US" sz="2000" b="0" dirty="0"/>
            <a:t>, </a:t>
          </a:r>
          <a:r>
            <a:rPr lang="nn-NO" sz="2000" b="0" dirty="0"/>
            <a:t>menengah, kecil dan mikro yang </a:t>
          </a:r>
          <a:r>
            <a:rPr lang="nn-NO" sz="2000" b="1" dirty="0"/>
            <a:t>bergerak dibidang Usaha Jasa Konstruksi </a:t>
          </a:r>
          <a:r>
            <a:rPr lang="en-US" sz="2000" b="0" dirty="0"/>
            <a:t>yang </a:t>
          </a:r>
          <a:r>
            <a:rPr lang="en-US" sz="2000" b="0" dirty="0" err="1"/>
            <a:t>mempekerjakan</a:t>
          </a:r>
          <a:r>
            <a:rPr lang="en-US" sz="2000" b="0" dirty="0"/>
            <a:t> </a:t>
          </a:r>
          <a:r>
            <a:rPr lang="en-US" sz="2000" b="0" dirty="0" err="1"/>
            <a:t>Pekerja</a:t>
          </a:r>
          <a:r>
            <a:rPr lang="en-US" sz="2000" b="0" dirty="0"/>
            <a:t> </a:t>
          </a:r>
          <a:r>
            <a:rPr lang="en-US" sz="2000" b="0" dirty="0" err="1"/>
            <a:t>harian</a:t>
          </a:r>
          <a:r>
            <a:rPr lang="en-US" sz="2000" b="0" dirty="0"/>
            <a:t> </a:t>
          </a:r>
          <a:r>
            <a:rPr lang="en-US" sz="2000" b="0" dirty="0" err="1"/>
            <a:t>lepas</a:t>
          </a:r>
          <a:r>
            <a:rPr lang="en-US" sz="2000" b="0" dirty="0"/>
            <a:t>, </a:t>
          </a:r>
          <a:r>
            <a:rPr lang="en-US" sz="2000" b="0" dirty="0" err="1"/>
            <a:t>borongan</a:t>
          </a:r>
          <a:r>
            <a:rPr lang="en-US" sz="2000" b="0" dirty="0"/>
            <a:t>, </a:t>
          </a:r>
          <a:r>
            <a:rPr lang="en-US" sz="2000" b="0" dirty="0" err="1"/>
            <a:t>dan</a:t>
          </a:r>
          <a:r>
            <a:rPr lang="en-US" sz="2000" b="0" dirty="0"/>
            <a:t> </a:t>
          </a:r>
          <a:r>
            <a:rPr lang="en-US" sz="2000" b="0" dirty="0" err="1"/>
            <a:t>perjanjian</a:t>
          </a:r>
          <a:r>
            <a:rPr lang="en-US" sz="2000" b="0" dirty="0"/>
            <a:t> </a:t>
          </a:r>
          <a:r>
            <a:rPr lang="en-US" sz="2000" b="0" dirty="0" err="1"/>
            <a:t>kerja</a:t>
          </a:r>
          <a:r>
            <a:rPr lang="en-US" sz="2000" b="0" dirty="0"/>
            <a:t> </a:t>
          </a:r>
          <a:r>
            <a:rPr lang="sv-SE" sz="2000" b="0" dirty="0"/>
            <a:t>waktu tertentu, wajib </a:t>
          </a:r>
          <a:r>
            <a:rPr lang="sv-SE" sz="2000" b="1" dirty="0"/>
            <a:t>Mendaftarkan Pekerjanya dalam program JKK dan </a:t>
          </a:r>
          <a:r>
            <a:rPr lang="en-US" sz="2000" b="1" dirty="0"/>
            <a:t>JKM</a:t>
          </a:r>
          <a:r>
            <a:rPr lang="en-US" sz="2000" b="0" dirty="0"/>
            <a:t> </a:t>
          </a:r>
          <a:r>
            <a:rPr lang="en-US" sz="2000" b="0" dirty="0" err="1"/>
            <a:t>sesuai</a:t>
          </a:r>
          <a:r>
            <a:rPr lang="en-US" sz="2000" b="0" dirty="0"/>
            <a:t> </a:t>
          </a:r>
          <a:r>
            <a:rPr lang="en-US" sz="2000" b="0" dirty="0" err="1"/>
            <a:t>penahapan</a:t>
          </a:r>
          <a:r>
            <a:rPr lang="en-US" sz="2000" b="0" dirty="0"/>
            <a:t> </a:t>
          </a:r>
          <a:r>
            <a:rPr lang="en-US" sz="2000" b="0" dirty="0" err="1"/>
            <a:t>kepesertaan</a:t>
          </a:r>
          <a:r>
            <a:rPr lang="en-US" sz="2000" b="0" dirty="0"/>
            <a:t>.</a:t>
          </a:r>
        </a:p>
      </dgm:t>
    </dgm:pt>
    <dgm:pt modelId="{40E4F25F-5340-4AEB-8763-C6985F25E776}" type="parTrans" cxnId="{34E70038-4DFD-4FE6-91F7-519CC0521751}">
      <dgm:prSet/>
      <dgm:spPr/>
      <dgm:t>
        <a:bodyPr/>
        <a:lstStyle/>
        <a:p>
          <a:endParaRPr lang="en-US"/>
        </a:p>
      </dgm:t>
    </dgm:pt>
    <dgm:pt modelId="{B997AF1C-AE74-421E-A67A-E048EE388D05}" type="sibTrans" cxnId="{34E70038-4DFD-4FE6-91F7-519CC0521751}">
      <dgm:prSet/>
      <dgm:spPr/>
      <dgm:t>
        <a:bodyPr/>
        <a:lstStyle/>
        <a:p>
          <a:endParaRPr lang="en-US"/>
        </a:p>
      </dgm:t>
    </dgm:pt>
    <dgm:pt modelId="{E408A708-B8B5-49E9-9401-8EE9DCE38387}">
      <dgm:prSet phldrT="[Text]" custT="1"/>
      <dgm:spPr>
        <a:solidFill>
          <a:schemeClr val="tx1">
            <a:lumMod val="65000"/>
            <a:lumOff val="35000"/>
          </a:schemeClr>
        </a:solidFill>
      </dgm:spPr>
      <dgm:t>
        <a:bodyPr/>
        <a:lstStyle/>
        <a:p>
          <a:r>
            <a:rPr lang="en-US" sz="2400" b="1" dirty="0" err="1"/>
            <a:t>Pasal</a:t>
          </a:r>
          <a:r>
            <a:rPr lang="en-US" sz="2400" b="1" dirty="0"/>
            <a:t> 56</a:t>
          </a:r>
          <a:endParaRPr lang="en-US" sz="2400" dirty="0"/>
        </a:p>
      </dgm:t>
    </dgm:pt>
    <dgm:pt modelId="{50DFA43F-407F-41DB-9304-ED3C9CA29015}" type="parTrans" cxnId="{998F804B-59AA-4750-8022-C901649D20D4}">
      <dgm:prSet/>
      <dgm:spPr/>
      <dgm:t>
        <a:bodyPr/>
        <a:lstStyle/>
        <a:p>
          <a:endParaRPr lang="en-US"/>
        </a:p>
      </dgm:t>
    </dgm:pt>
    <dgm:pt modelId="{2D919DE9-054F-4714-BDE4-CEF00168B48F}" type="sibTrans" cxnId="{998F804B-59AA-4750-8022-C901649D20D4}">
      <dgm:prSet/>
      <dgm:spPr/>
      <dgm:t>
        <a:bodyPr/>
        <a:lstStyle/>
        <a:p>
          <a:endParaRPr lang="en-US"/>
        </a:p>
      </dgm:t>
    </dgm:pt>
    <dgm:pt modelId="{30C50A18-594B-451D-8FE8-03821FD9CE5F}">
      <dgm:prSet phldrT="[Text]" custT="1"/>
      <dgm:spPr/>
      <dgm:t>
        <a:bodyPr/>
        <a:lstStyle/>
        <a:p>
          <a:pPr>
            <a:lnSpc>
              <a:spcPct val="100000"/>
            </a:lnSpc>
          </a:pPr>
          <a:r>
            <a:rPr lang="en-US" sz="2000" b="1" dirty="0" err="1"/>
            <a:t>Manfaat</a:t>
          </a:r>
          <a:r>
            <a:rPr lang="en-US" sz="2000" b="1" dirty="0"/>
            <a:t> JKK </a:t>
          </a:r>
          <a:r>
            <a:rPr lang="en-US" sz="2000" b="1" dirty="0" err="1"/>
            <a:t>dan</a:t>
          </a:r>
          <a:r>
            <a:rPr lang="en-US" sz="2000" b="1" dirty="0"/>
            <a:t> JKM </a:t>
          </a:r>
          <a:r>
            <a:rPr lang="en-US" sz="2000" b="0" dirty="0" err="1"/>
            <a:t>bagi</a:t>
          </a:r>
          <a:r>
            <a:rPr lang="en-US" sz="2000" b="0" dirty="0"/>
            <a:t> </a:t>
          </a:r>
          <a:r>
            <a:rPr lang="en-US" sz="2000" b="0" dirty="0" err="1"/>
            <a:t>Pekerja</a:t>
          </a:r>
          <a:r>
            <a:rPr lang="en-US" sz="2000" b="0" dirty="0"/>
            <a:t> </a:t>
          </a:r>
          <a:r>
            <a:rPr lang="en-US" sz="2000" b="0" dirty="0" err="1"/>
            <a:t>harian</a:t>
          </a:r>
          <a:r>
            <a:rPr lang="en-US" sz="2000" b="0" dirty="0"/>
            <a:t> </a:t>
          </a:r>
          <a:r>
            <a:rPr lang="en-US" sz="2000" b="0" dirty="0" err="1"/>
            <a:t>lepas</a:t>
          </a:r>
          <a:r>
            <a:rPr lang="en-US" sz="2000" b="0" dirty="0"/>
            <a:t>, </a:t>
          </a:r>
          <a:r>
            <a:rPr lang="en-US" sz="2000" b="0" dirty="0" err="1"/>
            <a:t>borongan</a:t>
          </a:r>
          <a:r>
            <a:rPr lang="en-US" sz="2000" b="0" dirty="0"/>
            <a:t>, </a:t>
          </a:r>
          <a:r>
            <a:rPr lang="en-US" sz="2000" b="0" dirty="0" err="1"/>
            <a:t>dan</a:t>
          </a:r>
          <a:r>
            <a:rPr lang="en-US" sz="2000" b="0" dirty="0"/>
            <a:t> </a:t>
          </a:r>
          <a:r>
            <a:rPr lang="en-US" sz="2000" b="0" dirty="0" err="1"/>
            <a:t>perjanjian</a:t>
          </a:r>
          <a:r>
            <a:rPr lang="en-US" sz="2000" b="0" dirty="0"/>
            <a:t> </a:t>
          </a:r>
          <a:r>
            <a:rPr lang="en-US" sz="2000" b="0" dirty="0" err="1"/>
            <a:t>kerja</a:t>
          </a:r>
          <a:r>
            <a:rPr lang="en-US" sz="2000" b="0" dirty="0"/>
            <a:t> </a:t>
          </a:r>
          <a:r>
            <a:rPr lang="en-US" sz="2000" b="0" dirty="0" err="1"/>
            <a:t>waktu</a:t>
          </a:r>
          <a:r>
            <a:rPr lang="en-US" sz="2000" b="0" dirty="0"/>
            <a:t> </a:t>
          </a:r>
          <a:r>
            <a:rPr lang="en-US" sz="2000" b="0" dirty="0" err="1"/>
            <a:t>tertentu</a:t>
          </a:r>
          <a:r>
            <a:rPr lang="en-US" sz="2000" b="0" dirty="0"/>
            <a:t> yang </a:t>
          </a:r>
          <a:r>
            <a:rPr lang="en-US" sz="2000" b="0" dirty="0" err="1"/>
            <a:t>bekerja</a:t>
          </a:r>
          <a:r>
            <a:rPr lang="en-US" sz="2000" b="0" dirty="0"/>
            <a:t> </a:t>
          </a:r>
          <a:r>
            <a:rPr lang="en-US" sz="2000" b="0" dirty="0" err="1"/>
            <a:t>pada</a:t>
          </a:r>
          <a:r>
            <a:rPr lang="en-US" sz="2000" b="0" dirty="0"/>
            <a:t> </a:t>
          </a:r>
          <a:r>
            <a:rPr lang="en-US" sz="2000" b="0" dirty="0" err="1"/>
            <a:t>Pemberi</a:t>
          </a:r>
          <a:r>
            <a:rPr lang="en-US" sz="2000" b="0" dirty="0"/>
            <a:t> </a:t>
          </a:r>
          <a:r>
            <a:rPr lang="en-US" sz="2000" b="0" dirty="0" err="1"/>
            <a:t>Kerja</a:t>
          </a:r>
          <a:r>
            <a:rPr lang="en-US" sz="2000" b="0" dirty="0"/>
            <a:t> </a:t>
          </a:r>
          <a:r>
            <a:rPr lang="nn-NO" sz="2000" b="0" dirty="0"/>
            <a:t>selain penyelenggara negara pada sektor usaha jasa konstruksi </a:t>
          </a:r>
          <a:r>
            <a:rPr lang="en-US" sz="2000" b="1" dirty="0" err="1"/>
            <a:t>diberikan</a:t>
          </a:r>
          <a:r>
            <a:rPr lang="en-US" sz="2000" b="1" dirty="0"/>
            <a:t> </a:t>
          </a:r>
          <a:r>
            <a:rPr lang="en-US" sz="2000" b="1" dirty="0" err="1"/>
            <a:t>Sesuai</a:t>
          </a:r>
          <a:r>
            <a:rPr lang="en-US" sz="2000" b="1" dirty="0"/>
            <a:t> </a:t>
          </a:r>
          <a:r>
            <a:rPr lang="en-US" sz="2000" b="1" dirty="0" err="1"/>
            <a:t>Ketentuan</a:t>
          </a:r>
          <a:endParaRPr lang="en-US" sz="2000" b="1" dirty="0"/>
        </a:p>
      </dgm:t>
    </dgm:pt>
    <dgm:pt modelId="{BEF9350A-E310-43CC-A632-4DF66E644E27}" type="parTrans" cxnId="{48BF63D9-D1AB-4BA5-9A35-5D1B6F8B2775}">
      <dgm:prSet/>
      <dgm:spPr/>
      <dgm:t>
        <a:bodyPr/>
        <a:lstStyle/>
        <a:p>
          <a:endParaRPr lang="en-US"/>
        </a:p>
      </dgm:t>
    </dgm:pt>
    <dgm:pt modelId="{DCF8FB47-086F-4D26-A091-63979D94F99A}" type="sibTrans" cxnId="{48BF63D9-D1AB-4BA5-9A35-5D1B6F8B2775}">
      <dgm:prSet/>
      <dgm:spPr/>
      <dgm:t>
        <a:bodyPr/>
        <a:lstStyle/>
        <a:p>
          <a:endParaRPr lang="en-US"/>
        </a:p>
      </dgm:t>
    </dgm:pt>
    <dgm:pt modelId="{AE2CC9FF-0047-4A89-95FD-66E88BA9351D}">
      <dgm:prSet phldrT="[Text]" custT="1"/>
      <dgm:spPr/>
      <dgm:t>
        <a:bodyPr/>
        <a:lstStyle/>
        <a:p>
          <a:pPr>
            <a:lnSpc>
              <a:spcPct val="90000"/>
            </a:lnSpc>
          </a:pPr>
          <a:endParaRPr lang="en-US" sz="900" b="0" dirty="0"/>
        </a:p>
      </dgm:t>
    </dgm:pt>
    <dgm:pt modelId="{E554625B-5BA7-4BEA-9A89-79E6E3D7CF9E}" type="parTrans" cxnId="{D48A8E21-30C3-460B-BD50-1CDB466CFEE0}">
      <dgm:prSet/>
      <dgm:spPr/>
      <dgm:t>
        <a:bodyPr/>
        <a:lstStyle/>
        <a:p>
          <a:endParaRPr lang="en-US"/>
        </a:p>
      </dgm:t>
    </dgm:pt>
    <dgm:pt modelId="{C1B1887C-1D38-4D4E-B842-0264D77A1E4E}" type="sibTrans" cxnId="{D48A8E21-30C3-460B-BD50-1CDB466CFEE0}">
      <dgm:prSet/>
      <dgm:spPr/>
      <dgm:t>
        <a:bodyPr/>
        <a:lstStyle/>
        <a:p>
          <a:endParaRPr lang="en-US"/>
        </a:p>
      </dgm:t>
    </dgm:pt>
    <dgm:pt modelId="{66CDC889-9E94-4C58-9730-25735497B3AF}" type="pres">
      <dgm:prSet presAssocID="{A20EBC58-761A-4C0C-9563-40848A16060A}" presName="linear" presStyleCnt="0">
        <dgm:presLayoutVars>
          <dgm:animLvl val="lvl"/>
          <dgm:resizeHandles val="exact"/>
        </dgm:presLayoutVars>
      </dgm:prSet>
      <dgm:spPr/>
    </dgm:pt>
    <dgm:pt modelId="{C82CE3C7-403D-412E-A321-7C6477E37C42}" type="pres">
      <dgm:prSet presAssocID="{62D87A57-17EE-413A-B2DA-68ACFE79FF0F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15915598-500D-4CB9-B7DC-454153221A5A}" type="pres">
      <dgm:prSet presAssocID="{62D87A57-17EE-413A-B2DA-68ACFE79FF0F}" presName="childText" presStyleLbl="revTx" presStyleIdx="0" presStyleCnt="2">
        <dgm:presLayoutVars>
          <dgm:bulletEnabled val="1"/>
        </dgm:presLayoutVars>
      </dgm:prSet>
      <dgm:spPr/>
    </dgm:pt>
    <dgm:pt modelId="{AC167645-A992-4E8A-9A22-232A0C29BA25}" type="pres">
      <dgm:prSet presAssocID="{E408A708-B8B5-49E9-9401-8EE9DCE38387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400A2F7E-6827-4934-947E-AFC17FA0F362}" type="pres">
      <dgm:prSet presAssocID="{E408A708-B8B5-49E9-9401-8EE9DCE38387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D48A8E21-30C3-460B-BD50-1CDB466CFEE0}" srcId="{62D87A57-17EE-413A-B2DA-68ACFE79FF0F}" destId="{AE2CC9FF-0047-4A89-95FD-66E88BA9351D}" srcOrd="1" destOrd="0" parTransId="{E554625B-5BA7-4BEA-9A89-79E6E3D7CF9E}" sibTransId="{C1B1887C-1D38-4D4E-B842-0264D77A1E4E}"/>
    <dgm:cxn modelId="{34E70038-4DFD-4FE6-91F7-519CC0521751}" srcId="{62D87A57-17EE-413A-B2DA-68ACFE79FF0F}" destId="{FF151FA6-F63A-49B3-859C-1666491D08E2}" srcOrd="0" destOrd="0" parTransId="{40E4F25F-5340-4AEB-8763-C6985F25E776}" sibTransId="{B997AF1C-AE74-421E-A67A-E048EE388D05}"/>
    <dgm:cxn modelId="{BFE3B25D-A44A-4D33-A855-00EB719D6FFF}" type="presOf" srcId="{E408A708-B8B5-49E9-9401-8EE9DCE38387}" destId="{AC167645-A992-4E8A-9A22-232A0C29BA25}" srcOrd="0" destOrd="0" presId="urn:microsoft.com/office/officeart/2005/8/layout/vList2"/>
    <dgm:cxn modelId="{3CD80168-BEFB-43E7-91C6-93EC5E4D5613}" srcId="{A20EBC58-761A-4C0C-9563-40848A16060A}" destId="{62D87A57-17EE-413A-B2DA-68ACFE79FF0F}" srcOrd="0" destOrd="0" parTransId="{9F1140C6-BE6C-4240-9B1E-6D0BCEA50435}" sibTransId="{88C13924-FCC4-41A9-B5D3-091BB5048458}"/>
    <dgm:cxn modelId="{98321449-A9A4-4E46-AC03-FAFB47A4A85D}" type="presOf" srcId="{FF151FA6-F63A-49B3-859C-1666491D08E2}" destId="{15915598-500D-4CB9-B7DC-454153221A5A}" srcOrd="0" destOrd="0" presId="urn:microsoft.com/office/officeart/2005/8/layout/vList2"/>
    <dgm:cxn modelId="{998F804B-59AA-4750-8022-C901649D20D4}" srcId="{A20EBC58-761A-4C0C-9563-40848A16060A}" destId="{E408A708-B8B5-49E9-9401-8EE9DCE38387}" srcOrd="1" destOrd="0" parTransId="{50DFA43F-407F-41DB-9304-ED3C9CA29015}" sibTransId="{2D919DE9-054F-4714-BDE4-CEF00168B48F}"/>
    <dgm:cxn modelId="{0B020CAD-26F7-44F9-ADB9-1AD170485B12}" type="presOf" srcId="{A20EBC58-761A-4C0C-9563-40848A16060A}" destId="{66CDC889-9E94-4C58-9730-25735497B3AF}" srcOrd="0" destOrd="0" presId="urn:microsoft.com/office/officeart/2005/8/layout/vList2"/>
    <dgm:cxn modelId="{F7D63CB4-4436-4D46-ABB5-D6DA14DF9CA4}" type="presOf" srcId="{62D87A57-17EE-413A-B2DA-68ACFE79FF0F}" destId="{C82CE3C7-403D-412E-A321-7C6477E37C42}" srcOrd="0" destOrd="0" presId="urn:microsoft.com/office/officeart/2005/8/layout/vList2"/>
    <dgm:cxn modelId="{48BF63D9-D1AB-4BA5-9A35-5D1B6F8B2775}" srcId="{E408A708-B8B5-49E9-9401-8EE9DCE38387}" destId="{30C50A18-594B-451D-8FE8-03821FD9CE5F}" srcOrd="0" destOrd="0" parTransId="{BEF9350A-E310-43CC-A632-4DF66E644E27}" sibTransId="{DCF8FB47-086F-4D26-A091-63979D94F99A}"/>
    <dgm:cxn modelId="{5720CDDF-CA97-44E2-BCE3-113CEBE123B4}" type="presOf" srcId="{30C50A18-594B-451D-8FE8-03821FD9CE5F}" destId="{400A2F7E-6827-4934-947E-AFC17FA0F362}" srcOrd="0" destOrd="0" presId="urn:microsoft.com/office/officeart/2005/8/layout/vList2"/>
    <dgm:cxn modelId="{BB347AF0-FAAB-4B20-83F4-DFD2A5B52DA0}" type="presOf" srcId="{AE2CC9FF-0047-4A89-95FD-66E88BA9351D}" destId="{15915598-500D-4CB9-B7DC-454153221A5A}" srcOrd="0" destOrd="1" presId="urn:microsoft.com/office/officeart/2005/8/layout/vList2"/>
    <dgm:cxn modelId="{2F81C266-112A-4ED9-9E24-2CCA80BCB9E6}" type="presParOf" srcId="{66CDC889-9E94-4C58-9730-25735497B3AF}" destId="{C82CE3C7-403D-412E-A321-7C6477E37C42}" srcOrd="0" destOrd="0" presId="urn:microsoft.com/office/officeart/2005/8/layout/vList2"/>
    <dgm:cxn modelId="{B81B901B-6AB8-4172-99A5-5A0E53336AF4}" type="presParOf" srcId="{66CDC889-9E94-4C58-9730-25735497B3AF}" destId="{15915598-500D-4CB9-B7DC-454153221A5A}" srcOrd="1" destOrd="0" presId="urn:microsoft.com/office/officeart/2005/8/layout/vList2"/>
    <dgm:cxn modelId="{5EA51995-8AD0-4079-AE63-3648CD7A4E7B}" type="presParOf" srcId="{66CDC889-9E94-4C58-9730-25735497B3AF}" destId="{AC167645-A992-4E8A-9A22-232A0C29BA25}" srcOrd="2" destOrd="0" presId="urn:microsoft.com/office/officeart/2005/8/layout/vList2"/>
    <dgm:cxn modelId="{0BA1042E-9F9F-4DC5-B044-6979028E545D}" type="presParOf" srcId="{66CDC889-9E94-4C58-9730-25735497B3AF}" destId="{400A2F7E-6827-4934-947E-AFC17FA0F362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20EBC58-761A-4C0C-9563-40848A16060A}" type="doc">
      <dgm:prSet loTypeId="urn:microsoft.com/office/officeart/2005/8/layout/vList2" loCatId="list" qsTypeId="urn:microsoft.com/office/officeart/2005/8/quickstyle/simple4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62D87A57-17EE-413A-B2DA-68ACFE79FF0F}">
      <dgm:prSet phldrT="[Text]" custT="1"/>
      <dgm:spPr>
        <a:solidFill>
          <a:schemeClr val="tx1">
            <a:lumMod val="65000"/>
            <a:lumOff val="35000"/>
          </a:schemeClr>
        </a:solidFill>
      </dgm:spPr>
      <dgm:t>
        <a:bodyPr/>
        <a:lstStyle/>
        <a:p>
          <a:r>
            <a:rPr lang="en-US" sz="2400" b="1" dirty="0" err="1"/>
            <a:t>Pasal</a:t>
          </a:r>
          <a:r>
            <a:rPr lang="en-US" sz="2400" b="1" dirty="0"/>
            <a:t> 66 </a:t>
          </a:r>
          <a:r>
            <a:rPr lang="en-US" sz="2400" b="1" dirty="0" err="1"/>
            <a:t>ayat</a:t>
          </a:r>
          <a:r>
            <a:rPr lang="en-US" sz="2400" b="1" dirty="0"/>
            <a:t> (1)</a:t>
          </a:r>
          <a:endParaRPr lang="en-US" sz="2400" dirty="0"/>
        </a:p>
      </dgm:t>
    </dgm:pt>
    <dgm:pt modelId="{9F1140C6-BE6C-4240-9B1E-6D0BCEA50435}" type="parTrans" cxnId="{3CD80168-BEFB-43E7-91C6-93EC5E4D5613}">
      <dgm:prSet/>
      <dgm:spPr/>
      <dgm:t>
        <a:bodyPr/>
        <a:lstStyle/>
        <a:p>
          <a:endParaRPr lang="en-US"/>
        </a:p>
      </dgm:t>
    </dgm:pt>
    <dgm:pt modelId="{88C13924-FCC4-41A9-B5D3-091BB5048458}" type="sibTrans" cxnId="{3CD80168-BEFB-43E7-91C6-93EC5E4D5613}">
      <dgm:prSet/>
      <dgm:spPr/>
      <dgm:t>
        <a:bodyPr/>
        <a:lstStyle/>
        <a:p>
          <a:endParaRPr lang="en-US"/>
        </a:p>
      </dgm:t>
    </dgm:pt>
    <dgm:pt modelId="{FF151FA6-F63A-49B3-859C-1666491D08E2}">
      <dgm:prSet phldrT="[Text]"/>
      <dgm:spPr/>
      <dgm:t>
        <a:bodyPr/>
        <a:lstStyle/>
        <a:p>
          <a:r>
            <a:rPr lang="en-US" b="0" dirty="0" err="1"/>
            <a:t>Setiap</a:t>
          </a:r>
          <a:r>
            <a:rPr lang="en-US" b="0" dirty="0"/>
            <a:t> </a:t>
          </a:r>
          <a:r>
            <a:rPr lang="en-US" b="1" dirty="0" err="1"/>
            <a:t>Pemberi</a:t>
          </a:r>
          <a:r>
            <a:rPr lang="en-US" b="1" dirty="0"/>
            <a:t> </a:t>
          </a:r>
          <a:r>
            <a:rPr lang="en-US" b="1" dirty="0" err="1"/>
            <a:t>Kerja</a:t>
          </a:r>
          <a:r>
            <a:rPr lang="en-US" b="1" dirty="0"/>
            <a:t> </a:t>
          </a:r>
          <a:r>
            <a:rPr lang="en-US" b="0" dirty="0" err="1"/>
            <a:t>Jasa</a:t>
          </a:r>
          <a:r>
            <a:rPr lang="en-US" b="0" dirty="0"/>
            <a:t> </a:t>
          </a:r>
          <a:r>
            <a:rPr lang="en-US" b="0" dirty="0" err="1"/>
            <a:t>Konstruksi</a:t>
          </a:r>
          <a:r>
            <a:rPr lang="en-US" b="0" dirty="0"/>
            <a:t> </a:t>
          </a:r>
          <a:r>
            <a:rPr lang="en-US" b="1" dirty="0" err="1"/>
            <a:t>Wajib</a:t>
          </a:r>
          <a:r>
            <a:rPr lang="en-US" b="0" dirty="0"/>
            <a:t> </a:t>
          </a:r>
          <a:r>
            <a:rPr lang="en-US" b="0" dirty="0" err="1"/>
            <a:t>mendaftarkan</a:t>
          </a:r>
          <a:r>
            <a:rPr lang="en-US" b="0" dirty="0"/>
            <a:t> </a:t>
          </a:r>
          <a:r>
            <a:rPr lang="en-US" b="0" dirty="0" err="1"/>
            <a:t>pekerjanya</a:t>
          </a:r>
          <a:r>
            <a:rPr lang="en-US" b="0" dirty="0"/>
            <a:t> </a:t>
          </a:r>
          <a:r>
            <a:rPr lang="en-US" b="0" dirty="0" err="1"/>
            <a:t>dalam</a:t>
          </a:r>
          <a:r>
            <a:rPr lang="en-US" b="0" dirty="0"/>
            <a:t> </a:t>
          </a:r>
          <a:r>
            <a:rPr lang="en-US" b="1" dirty="0"/>
            <a:t>program JKK </a:t>
          </a:r>
          <a:r>
            <a:rPr lang="en-US" b="1" dirty="0" err="1"/>
            <a:t>dan</a:t>
          </a:r>
          <a:r>
            <a:rPr lang="en-US" b="1" dirty="0"/>
            <a:t> JKM </a:t>
          </a:r>
          <a:r>
            <a:rPr lang="en-US" b="0" dirty="0" err="1"/>
            <a:t>kepada</a:t>
          </a:r>
          <a:r>
            <a:rPr lang="en-US" b="0" dirty="0"/>
            <a:t> BPJS </a:t>
          </a:r>
          <a:r>
            <a:rPr lang="en-US" b="0" dirty="0" err="1"/>
            <a:t>Ketenagakerjaan</a:t>
          </a:r>
          <a:r>
            <a:rPr lang="en-US" b="0" dirty="0"/>
            <a:t> </a:t>
          </a:r>
        </a:p>
      </dgm:t>
    </dgm:pt>
    <dgm:pt modelId="{40E4F25F-5340-4AEB-8763-C6985F25E776}" type="parTrans" cxnId="{34E70038-4DFD-4FE6-91F7-519CC0521751}">
      <dgm:prSet/>
      <dgm:spPr/>
      <dgm:t>
        <a:bodyPr/>
        <a:lstStyle/>
        <a:p>
          <a:endParaRPr lang="en-US"/>
        </a:p>
      </dgm:t>
    </dgm:pt>
    <dgm:pt modelId="{B997AF1C-AE74-421E-A67A-E048EE388D05}" type="sibTrans" cxnId="{34E70038-4DFD-4FE6-91F7-519CC0521751}">
      <dgm:prSet/>
      <dgm:spPr/>
      <dgm:t>
        <a:bodyPr/>
        <a:lstStyle/>
        <a:p>
          <a:endParaRPr lang="en-US"/>
        </a:p>
      </dgm:t>
    </dgm:pt>
    <dgm:pt modelId="{E408A708-B8B5-49E9-9401-8EE9DCE38387}">
      <dgm:prSet phldrT="[Text]" custT="1"/>
      <dgm:spPr>
        <a:solidFill>
          <a:schemeClr val="tx1">
            <a:lumMod val="65000"/>
            <a:lumOff val="35000"/>
          </a:schemeClr>
        </a:solidFill>
      </dgm:spPr>
      <dgm:t>
        <a:bodyPr/>
        <a:lstStyle/>
        <a:p>
          <a:r>
            <a:rPr lang="en-US" sz="2400" b="1" dirty="0" err="1"/>
            <a:t>Pasal</a:t>
          </a:r>
          <a:r>
            <a:rPr lang="en-US" sz="2400" b="1" dirty="0"/>
            <a:t> 66 </a:t>
          </a:r>
          <a:r>
            <a:rPr lang="en-US" sz="2400" b="1" dirty="0" err="1"/>
            <a:t>ayat</a:t>
          </a:r>
          <a:r>
            <a:rPr lang="en-US" sz="2400" b="1" dirty="0"/>
            <a:t> (2) </a:t>
          </a:r>
          <a:r>
            <a:rPr lang="en-US" sz="2400" b="1" dirty="0" err="1"/>
            <a:t>dan</a:t>
          </a:r>
          <a:r>
            <a:rPr lang="en-US" sz="2400" b="1" dirty="0"/>
            <a:t> </a:t>
          </a:r>
          <a:r>
            <a:rPr lang="en-US" sz="2400" b="1" dirty="0" err="1"/>
            <a:t>ayat</a:t>
          </a:r>
          <a:r>
            <a:rPr lang="en-US" sz="2400" b="1" dirty="0"/>
            <a:t> (3)</a:t>
          </a:r>
          <a:endParaRPr lang="en-US" sz="2400" dirty="0"/>
        </a:p>
      </dgm:t>
    </dgm:pt>
    <dgm:pt modelId="{50DFA43F-407F-41DB-9304-ED3C9CA29015}" type="parTrans" cxnId="{998F804B-59AA-4750-8022-C901649D20D4}">
      <dgm:prSet/>
      <dgm:spPr/>
      <dgm:t>
        <a:bodyPr/>
        <a:lstStyle/>
        <a:p>
          <a:endParaRPr lang="en-US"/>
        </a:p>
      </dgm:t>
    </dgm:pt>
    <dgm:pt modelId="{2D919DE9-054F-4714-BDE4-CEF00168B48F}" type="sibTrans" cxnId="{998F804B-59AA-4750-8022-C901649D20D4}">
      <dgm:prSet/>
      <dgm:spPr/>
      <dgm:t>
        <a:bodyPr/>
        <a:lstStyle/>
        <a:p>
          <a:endParaRPr lang="en-US"/>
        </a:p>
      </dgm:t>
    </dgm:pt>
    <dgm:pt modelId="{30C50A18-594B-451D-8FE8-03821FD9CE5F}">
      <dgm:prSet phldrT="[Text]"/>
      <dgm:spPr/>
      <dgm:t>
        <a:bodyPr/>
        <a:lstStyle/>
        <a:p>
          <a:r>
            <a:rPr lang="en-US" b="0" dirty="0" err="1"/>
            <a:t>Jika</a:t>
          </a:r>
          <a:r>
            <a:rPr lang="en-US" b="0" dirty="0"/>
            <a:t> </a:t>
          </a:r>
          <a:r>
            <a:rPr lang="en-US" b="1" dirty="0" err="1"/>
            <a:t>Pemberi</a:t>
          </a:r>
          <a:r>
            <a:rPr lang="en-US" b="1" dirty="0"/>
            <a:t> </a:t>
          </a:r>
          <a:r>
            <a:rPr lang="en-US" b="1" dirty="0" err="1"/>
            <a:t>Kerja</a:t>
          </a:r>
          <a:r>
            <a:rPr lang="en-US" b="0" dirty="0"/>
            <a:t> </a:t>
          </a:r>
          <a:r>
            <a:rPr lang="en-US" b="0" dirty="0" err="1"/>
            <a:t>sebagai</a:t>
          </a:r>
          <a:r>
            <a:rPr lang="en-US" b="0" dirty="0"/>
            <a:t> </a:t>
          </a:r>
          <a:r>
            <a:rPr lang="en-US" b="1" dirty="0" err="1"/>
            <a:t>Pelaksana</a:t>
          </a:r>
          <a:r>
            <a:rPr lang="en-US" b="1" dirty="0"/>
            <a:t> </a:t>
          </a:r>
          <a:r>
            <a:rPr lang="en-US" b="1" dirty="0" err="1"/>
            <a:t>Proyek</a:t>
          </a:r>
          <a:r>
            <a:rPr lang="en-US" b="0" dirty="0"/>
            <a:t>, </a:t>
          </a:r>
          <a:r>
            <a:rPr lang="en-US" b="0" dirty="0" err="1"/>
            <a:t>maka</a:t>
          </a:r>
          <a:r>
            <a:rPr lang="en-US" b="0" dirty="0"/>
            <a:t> </a:t>
          </a:r>
          <a:r>
            <a:rPr lang="en-US" b="1" dirty="0" err="1"/>
            <a:t>Pendaftaran</a:t>
          </a:r>
          <a:r>
            <a:rPr lang="en-US" b="0" dirty="0"/>
            <a:t> </a:t>
          </a:r>
          <a:r>
            <a:rPr lang="en-US" b="0" dirty="0" err="1"/>
            <a:t>dilakukan</a:t>
          </a:r>
          <a:r>
            <a:rPr lang="en-US" b="0" dirty="0"/>
            <a:t> </a:t>
          </a:r>
          <a:r>
            <a:rPr lang="en-US" b="1" dirty="0" err="1"/>
            <a:t>oleh</a:t>
          </a:r>
          <a:r>
            <a:rPr lang="en-US" b="1" dirty="0"/>
            <a:t> </a:t>
          </a:r>
          <a:r>
            <a:rPr lang="en-US" b="1" dirty="0" err="1"/>
            <a:t>Pemberi</a:t>
          </a:r>
          <a:r>
            <a:rPr lang="en-US" b="1" dirty="0"/>
            <a:t> </a:t>
          </a:r>
          <a:r>
            <a:rPr lang="en-US" b="1" dirty="0" err="1"/>
            <a:t>Kerja</a:t>
          </a:r>
          <a:endParaRPr lang="en-US" b="1" dirty="0"/>
        </a:p>
      </dgm:t>
    </dgm:pt>
    <dgm:pt modelId="{BEF9350A-E310-43CC-A632-4DF66E644E27}" type="parTrans" cxnId="{48BF63D9-D1AB-4BA5-9A35-5D1B6F8B2775}">
      <dgm:prSet/>
      <dgm:spPr/>
      <dgm:t>
        <a:bodyPr/>
        <a:lstStyle/>
        <a:p>
          <a:endParaRPr lang="en-US"/>
        </a:p>
      </dgm:t>
    </dgm:pt>
    <dgm:pt modelId="{DCF8FB47-086F-4D26-A091-63979D94F99A}" type="sibTrans" cxnId="{48BF63D9-D1AB-4BA5-9A35-5D1B6F8B2775}">
      <dgm:prSet/>
      <dgm:spPr/>
      <dgm:t>
        <a:bodyPr/>
        <a:lstStyle/>
        <a:p>
          <a:endParaRPr lang="en-US"/>
        </a:p>
      </dgm:t>
    </dgm:pt>
    <dgm:pt modelId="{A8F2A2BE-39BD-4CA2-B842-6FD551324491}">
      <dgm:prSet phldrT="[Text]" custT="1"/>
      <dgm:spPr>
        <a:solidFill>
          <a:schemeClr val="tx1">
            <a:lumMod val="65000"/>
            <a:lumOff val="35000"/>
          </a:schemeClr>
        </a:solidFill>
      </dgm:spPr>
      <dgm:t>
        <a:bodyPr/>
        <a:lstStyle/>
        <a:p>
          <a:r>
            <a:rPr lang="en-US" sz="2400" b="1" dirty="0" err="1"/>
            <a:t>Pasal</a:t>
          </a:r>
          <a:r>
            <a:rPr lang="en-US" sz="2400" b="1" dirty="0"/>
            <a:t> 73</a:t>
          </a:r>
          <a:endParaRPr lang="en-US" sz="2400" dirty="0"/>
        </a:p>
      </dgm:t>
    </dgm:pt>
    <dgm:pt modelId="{FDEEAFCD-B883-461B-9C62-BF5CB04B6C37}" type="parTrans" cxnId="{8778E73A-D91D-43CF-8F98-AAE05FE00F33}">
      <dgm:prSet/>
      <dgm:spPr/>
      <dgm:t>
        <a:bodyPr/>
        <a:lstStyle/>
        <a:p>
          <a:endParaRPr lang="en-US"/>
        </a:p>
      </dgm:t>
    </dgm:pt>
    <dgm:pt modelId="{98CEF4FE-6852-40DF-B74A-CACC7B6C20F3}" type="sibTrans" cxnId="{8778E73A-D91D-43CF-8F98-AAE05FE00F33}">
      <dgm:prSet/>
      <dgm:spPr/>
      <dgm:t>
        <a:bodyPr/>
        <a:lstStyle/>
        <a:p>
          <a:endParaRPr lang="en-US"/>
        </a:p>
      </dgm:t>
    </dgm:pt>
    <dgm:pt modelId="{D3577C05-CADD-4A4F-8A8A-DC7C656B0C02}">
      <dgm:prSet phldrT="[Text]"/>
      <dgm:spPr/>
      <dgm:t>
        <a:bodyPr/>
        <a:lstStyle/>
        <a:p>
          <a:pPr marL="0" indent="0"/>
          <a:r>
            <a:rPr lang="en-US" b="1" dirty="0"/>
            <a:t> </a:t>
          </a:r>
          <a:r>
            <a:rPr lang="en-US" b="1" dirty="0" err="1"/>
            <a:t>Pengguna</a:t>
          </a:r>
          <a:r>
            <a:rPr lang="en-US" b="1" dirty="0"/>
            <a:t> </a:t>
          </a:r>
          <a:r>
            <a:rPr lang="en-US" b="0" dirty="0" err="1"/>
            <a:t>Jakons</a:t>
          </a:r>
          <a:r>
            <a:rPr lang="en-US" b="0" dirty="0"/>
            <a:t> </a:t>
          </a:r>
          <a:r>
            <a:rPr lang="en-US" b="1" dirty="0" err="1"/>
            <a:t>Wajib</a:t>
          </a:r>
          <a:r>
            <a:rPr lang="en-US" b="0" dirty="0"/>
            <a:t> </a:t>
          </a:r>
          <a:r>
            <a:rPr lang="en-US" b="1" dirty="0" err="1"/>
            <a:t>Mensyaratkan</a:t>
          </a:r>
          <a:r>
            <a:rPr lang="en-US" b="1" dirty="0"/>
            <a:t> </a:t>
          </a:r>
          <a:r>
            <a:rPr lang="en-US" b="1" dirty="0" err="1"/>
            <a:t>Perhitungan</a:t>
          </a:r>
          <a:r>
            <a:rPr lang="en-US" b="0" dirty="0"/>
            <a:t> </a:t>
          </a:r>
          <a:r>
            <a:rPr lang="en-US" b="0" dirty="0" err="1"/>
            <a:t>iuran</a:t>
          </a:r>
          <a:r>
            <a:rPr lang="en-US" b="0" dirty="0"/>
            <a:t> </a:t>
          </a:r>
          <a:r>
            <a:rPr lang="en-US" b="1" dirty="0"/>
            <a:t>JKK &amp; JKM</a:t>
          </a:r>
          <a:r>
            <a:rPr lang="en-US" b="0" dirty="0"/>
            <a:t> </a:t>
          </a:r>
          <a:r>
            <a:rPr lang="en-US" b="0" dirty="0" err="1"/>
            <a:t>pada</a:t>
          </a:r>
          <a:r>
            <a:rPr lang="en-US" b="0" dirty="0"/>
            <a:t> </a:t>
          </a:r>
          <a:r>
            <a:rPr lang="en-US" b="1" dirty="0" err="1"/>
            <a:t>Dokumen</a:t>
          </a:r>
          <a:r>
            <a:rPr lang="en-US" b="1" dirty="0"/>
            <a:t> </a:t>
          </a:r>
          <a:r>
            <a:rPr lang="en-US" b="1" dirty="0" err="1"/>
            <a:t>Lelang</a:t>
          </a:r>
          <a:endParaRPr lang="en-US" b="1" dirty="0"/>
        </a:p>
      </dgm:t>
    </dgm:pt>
    <dgm:pt modelId="{FA25D367-9CD2-4CCA-A55E-F3C682CCB383}" type="parTrans" cxnId="{EDFC6425-BC46-4942-8C0E-47E9F0541534}">
      <dgm:prSet/>
      <dgm:spPr/>
      <dgm:t>
        <a:bodyPr/>
        <a:lstStyle/>
        <a:p>
          <a:endParaRPr lang="en-US"/>
        </a:p>
      </dgm:t>
    </dgm:pt>
    <dgm:pt modelId="{29B66B98-7BB5-43D1-B62D-FB4577E6EA50}" type="sibTrans" cxnId="{EDFC6425-BC46-4942-8C0E-47E9F0541534}">
      <dgm:prSet/>
      <dgm:spPr/>
      <dgm:t>
        <a:bodyPr/>
        <a:lstStyle/>
        <a:p>
          <a:endParaRPr lang="en-US"/>
        </a:p>
      </dgm:t>
    </dgm:pt>
    <dgm:pt modelId="{1A8A34DC-13CA-4DE7-9ECB-4220F5F3EBC7}">
      <dgm:prSet phldrT="[Text]"/>
      <dgm:spPr/>
      <dgm:t>
        <a:bodyPr/>
        <a:lstStyle/>
        <a:p>
          <a:r>
            <a:rPr lang="en-US" b="0" dirty="0" err="1"/>
            <a:t>Jika</a:t>
          </a:r>
          <a:r>
            <a:rPr lang="en-US" b="0" dirty="0"/>
            <a:t> </a:t>
          </a:r>
          <a:r>
            <a:rPr lang="en-US" b="1" dirty="0" err="1"/>
            <a:t>Pemberi</a:t>
          </a:r>
          <a:r>
            <a:rPr lang="en-US" b="1" dirty="0"/>
            <a:t> </a:t>
          </a:r>
          <a:r>
            <a:rPr lang="en-US" b="1" dirty="0" err="1"/>
            <a:t>Kerja</a:t>
          </a:r>
          <a:r>
            <a:rPr lang="en-US" b="0" dirty="0"/>
            <a:t> </a:t>
          </a:r>
          <a:r>
            <a:rPr lang="en-US" b="0" dirty="0" err="1"/>
            <a:t>menyerahkan</a:t>
          </a:r>
          <a:r>
            <a:rPr lang="en-US" b="0" dirty="0"/>
            <a:t> </a:t>
          </a:r>
          <a:r>
            <a:rPr lang="en-US" b="0" dirty="0" err="1"/>
            <a:t>pekerjaannya</a:t>
          </a:r>
          <a:r>
            <a:rPr lang="en-US" b="0" dirty="0"/>
            <a:t> </a:t>
          </a:r>
          <a:r>
            <a:rPr lang="en-US" b="0" dirty="0" err="1"/>
            <a:t>kepada</a:t>
          </a:r>
          <a:r>
            <a:rPr lang="en-US" b="0" dirty="0"/>
            <a:t> </a:t>
          </a:r>
          <a:r>
            <a:rPr lang="en-US" b="1" dirty="0" err="1"/>
            <a:t>Penyedia</a:t>
          </a:r>
          <a:r>
            <a:rPr lang="en-US" b="1" dirty="0"/>
            <a:t> </a:t>
          </a:r>
          <a:r>
            <a:rPr lang="en-US" b="1" dirty="0" err="1"/>
            <a:t>Jakons</a:t>
          </a:r>
          <a:r>
            <a:rPr lang="en-US" b="0" dirty="0"/>
            <a:t>, </a:t>
          </a:r>
          <a:r>
            <a:rPr lang="en-US" b="0" dirty="0" err="1"/>
            <a:t>maka</a:t>
          </a:r>
          <a:r>
            <a:rPr lang="en-US" b="0" dirty="0"/>
            <a:t> </a:t>
          </a:r>
          <a:r>
            <a:rPr lang="en-US" b="1" dirty="0" err="1"/>
            <a:t>pendaftaran</a:t>
          </a:r>
          <a:r>
            <a:rPr lang="en-US" b="0" dirty="0"/>
            <a:t> </a:t>
          </a:r>
          <a:r>
            <a:rPr lang="en-US" b="0" dirty="0" err="1"/>
            <a:t>dilakukan</a:t>
          </a:r>
          <a:r>
            <a:rPr lang="en-US" b="0" dirty="0"/>
            <a:t> </a:t>
          </a:r>
          <a:r>
            <a:rPr lang="en-US" b="0" dirty="0" err="1"/>
            <a:t>oleh</a:t>
          </a:r>
          <a:r>
            <a:rPr lang="en-US" b="0" dirty="0"/>
            <a:t> </a:t>
          </a:r>
          <a:r>
            <a:rPr lang="en-US" b="1" dirty="0" err="1"/>
            <a:t>Penyedia</a:t>
          </a:r>
          <a:r>
            <a:rPr lang="en-US" b="1" dirty="0"/>
            <a:t> </a:t>
          </a:r>
          <a:r>
            <a:rPr lang="en-US" b="1" dirty="0" err="1"/>
            <a:t>Jakons</a:t>
          </a:r>
          <a:endParaRPr lang="en-US" b="1" dirty="0"/>
        </a:p>
      </dgm:t>
    </dgm:pt>
    <dgm:pt modelId="{8C1E8F37-538A-45A0-8E9E-55D4FB296EFE}" type="parTrans" cxnId="{F7A8EC53-0B62-4326-B642-40AD8C610AD4}">
      <dgm:prSet/>
      <dgm:spPr/>
      <dgm:t>
        <a:bodyPr/>
        <a:lstStyle/>
        <a:p>
          <a:endParaRPr lang="en-US"/>
        </a:p>
      </dgm:t>
    </dgm:pt>
    <dgm:pt modelId="{E75F4A75-F69D-454E-BFF7-FA0EBECD687A}" type="sibTrans" cxnId="{F7A8EC53-0B62-4326-B642-40AD8C610AD4}">
      <dgm:prSet/>
      <dgm:spPr/>
      <dgm:t>
        <a:bodyPr/>
        <a:lstStyle/>
        <a:p>
          <a:endParaRPr lang="en-US"/>
        </a:p>
      </dgm:t>
    </dgm:pt>
    <dgm:pt modelId="{B095EFE8-2283-4726-A72A-74B0008ED27E}">
      <dgm:prSet phldrT="[Text]"/>
      <dgm:spPr/>
      <dgm:t>
        <a:bodyPr/>
        <a:lstStyle/>
        <a:p>
          <a:pPr marL="0" indent="0"/>
          <a:r>
            <a:rPr lang="en-US" b="1" dirty="0"/>
            <a:t> </a:t>
          </a:r>
          <a:r>
            <a:rPr lang="en-US" b="1" dirty="0" err="1"/>
            <a:t>Penyedia</a:t>
          </a:r>
          <a:r>
            <a:rPr lang="en-US" b="1" dirty="0"/>
            <a:t> </a:t>
          </a:r>
          <a:r>
            <a:rPr lang="en-US" b="0" dirty="0" err="1"/>
            <a:t>Jakons</a:t>
          </a:r>
          <a:r>
            <a:rPr lang="en-US" b="0" dirty="0"/>
            <a:t> </a:t>
          </a:r>
          <a:r>
            <a:rPr lang="en-US" b="1" dirty="0" err="1"/>
            <a:t>Wajib</a:t>
          </a:r>
          <a:r>
            <a:rPr lang="en-US" b="1" dirty="0"/>
            <a:t> </a:t>
          </a:r>
          <a:r>
            <a:rPr lang="en-US" b="1" dirty="0" err="1"/>
            <a:t>memperhitungkan</a:t>
          </a:r>
          <a:r>
            <a:rPr lang="en-US" b="0" dirty="0"/>
            <a:t> </a:t>
          </a:r>
          <a:r>
            <a:rPr lang="en-US" b="0" dirty="0" err="1"/>
            <a:t>iuran</a:t>
          </a:r>
          <a:r>
            <a:rPr lang="en-US" b="0" dirty="0"/>
            <a:t> </a:t>
          </a:r>
          <a:r>
            <a:rPr lang="en-US" b="1" dirty="0"/>
            <a:t>JKK &amp; JKM</a:t>
          </a:r>
          <a:r>
            <a:rPr lang="en-US" b="0" dirty="0"/>
            <a:t> </a:t>
          </a:r>
          <a:r>
            <a:rPr lang="en-US" b="0" dirty="0" err="1"/>
            <a:t>pada</a:t>
          </a:r>
          <a:r>
            <a:rPr lang="en-US" b="0" dirty="0"/>
            <a:t> </a:t>
          </a:r>
          <a:r>
            <a:rPr lang="en-US" b="0" dirty="0" err="1"/>
            <a:t>saat</a:t>
          </a:r>
          <a:r>
            <a:rPr lang="en-US" b="0" dirty="0"/>
            <a:t> </a:t>
          </a:r>
          <a:r>
            <a:rPr lang="en-US" b="1" dirty="0" err="1"/>
            <a:t>Penawaran</a:t>
          </a:r>
          <a:r>
            <a:rPr lang="en-US" b="1" dirty="0"/>
            <a:t> </a:t>
          </a:r>
          <a:r>
            <a:rPr lang="en-US" b="1" dirty="0" err="1"/>
            <a:t>Pekerjaan</a:t>
          </a:r>
          <a:endParaRPr lang="en-US" b="1" dirty="0"/>
        </a:p>
      </dgm:t>
    </dgm:pt>
    <dgm:pt modelId="{9732DEA8-014C-40D3-9496-3A753655C95A}" type="parTrans" cxnId="{C6ED168C-B5AA-4D04-9926-3CF1AC86FAE8}">
      <dgm:prSet/>
      <dgm:spPr/>
      <dgm:t>
        <a:bodyPr/>
        <a:lstStyle/>
        <a:p>
          <a:endParaRPr lang="en-US"/>
        </a:p>
      </dgm:t>
    </dgm:pt>
    <dgm:pt modelId="{7A49E8C6-A17D-404D-862C-C72B445C3058}" type="sibTrans" cxnId="{C6ED168C-B5AA-4D04-9926-3CF1AC86FAE8}">
      <dgm:prSet/>
      <dgm:spPr/>
      <dgm:t>
        <a:bodyPr/>
        <a:lstStyle/>
        <a:p>
          <a:endParaRPr lang="en-US"/>
        </a:p>
      </dgm:t>
    </dgm:pt>
    <dgm:pt modelId="{66CDC889-9E94-4C58-9730-25735497B3AF}" type="pres">
      <dgm:prSet presAssocID="{A20EBC58-761A-4C0C-9563-40848A16060A}" presName="linear" presStyleCnt="0">
        <dgm:presLayoutVars>
          <dgm:animLvl val="lvl"/>
          <dgm:resizeHandles val="exact"/>
        </dgm:presLayoutVars>
      </dgm:prSet>
      <dgm:spPr/>
    </dgm:pt>
    <dgm:pt modelId="{C82CE3C7-403D-412E-A321-7C6477E37C42}" type="pres">
      <dgm:prSet presAssocID="{62D87A57-17EE-413A-B2DA-68ACFE79FF0F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15915598-500D-4CB9-B7DC-454153221A5A}" type="pres">
      <dgm:prSet presAssocID="{62D87A57-17EE-413A-B2DA-68ACFE79FF0F}" presName="childText" presStyleLbl="revTx" presStyleIdx="0" presStyleCnt="3" custScaleY="108757">
        <dgm:presLayoutVars>
          <dgm:bulletEnabled val="1"/>
        </dgm:presLayoutVars>
      </dgm:prSet>
      <dgm:spPr/>
    </dgm:pt>
    <dgm:pt modelId="{AC167645-A992-4E8A-9A22-232A0C29BA25}" type="pres">
      <dgm:prSet presAssocID="{E408A708-B8B5-49E9-9401-8EE9DCE38387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400A2F7E-6827-4934-947E-AFC17FA0F362}" type="pres">
      <dgm:prSet presAssocID="{E408A708-B8B5-49E9-9401-8EE9DCE38387}" presName="childText" presStyleLbl="revTx" presStyleIdx="1" presStyleCnt="3" custScaleY="81046">
        <dgm:presLayoutVars>
          <dgm:bulletEnabled val="1"/>
        </dgm:presLayoutVars>
      </dgm:prSet>
      <dgm:spPr/>
    </dgm:pt>
    <dgm:pt modelId="{5AA5941E-EAE9-4D5B-8D82-F327D8D4E440}" type="pres">
      <dgm:prSet presAssocID="{A8F2A2BE-39BD-4CA2-B842-6FD551324491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2E17934F-B2BF-4FA2-B0CC-742BE2E09932}" type="pres">
      <dgm:prSet presAssocID="{A8F2A2BE-39BD-4CA2-B842-6FD551324491}" presName="childText" presStyleLbl="revTx" presStyleIdx="2" presStyleCnt="3" custScaleY="97753">
        <dgm:presLayoutVars>
          <dgm:bulletEnabled val="1"/>
        </dgm:presLayoutVars>
      </dgm:prSet>
      <dgm:spPr/>
    </dgm:pt>
  </dgm:ptLst>
  <dgm:cxnLst>
    <dgm:cxn modelId="{EDFC6425-BC46-4942-8C0E-47E9F0541534}" srcId="{A8F2A2BE-39BD-4CA2-B842-6FD551324491}" destId="{D3577C05-CADD-4A4F-8A8A-DC7C656B0C02}" srcOrd="0" destOrd="0" parTransId="{FA25D367-9CD2-4CCA-A55E-F3C682CCB383}" sibTransId="{29B66B98-7BB5-43D1-B62D-FB4577E6EA50}"/>
    <dgm:cxn modelId="{34E70038-4DFD-4FE6-91F7-519CC0521751}" srcId="{62D87A57-17EE-413A-B2DA-68ACFE79FF0F}" destId="{FF151FA6-F63A-49B3-859C-1666491D08E2}" srcOrd="0" destOrd="0" parTransId="{40E4F25F-5340-4AEB-8763-C6985F25E776}" sibTransId="{B997AF1C-AE74-421E-A67A-E048EE388D05}"/>
    <dgm:cxn modelId="{8778E73A-D91D-43CF-8F98-AAE05FE00F33}" srcId="{A20EBC58-761A-4C0C-9563-40848A16060A}" destId="{A8F2A2BE-39BD-4CA2-B842-6FD551324491}" srcOrd="2" destOrd="0" parTransId="{FDEEAFCD-B883-461B-9C62-BF5CB04B6C37}" sibTransId="{98CEF4FE-6852-40DF-B74A-CACC7B6C20F3}"/>
    <dgm:cxn modelId="{6B2FB75B-EE9D-4714-84EB-BF5A0FA9D3CD}" type="presOf" srcId="{1A8A34DC-13CA-4DE7-9ECB-4220F5F3EBC7}" destId="{400A2F7E-6827-4934-947E-AFC17FA0F362}" srcOrd="0" destOrd="1" presId="urn:microsoft.com/office/officeart/2005/8/layout/vList2"/>
    <dgm:cxn modelId="{3CD80168-BEFB-43E7-91C6-93EC5E4D5613}" srcId="{A20EBC58-761A-4C0C-9563-40848A16060A}" destId="{62D87A57-17EE-413A-B2DA-68ACFE79FF0F}" srcOrd="0" destOrd="0" parTransId="{9F1140C6-BE6C-4240-9B1E-6D0BCEA50435}" sibTransId="{88C13924-FCC4-41A9-B5D3-091BB5048458}"/>
    <dgm:cxn modelId="{998F804B-59AA-4750-8022-C901649D20D4}" srcId="{A20EBC58-761A-4C0C-9563-40848A16060A}" destId="{E408A708-B8B5-49E9-9401-8EE9DCE38387}" srcOrd="1" destOrd="0" parTransId="{50DFA43F-407F-41DB-9304-ED3C9CA29015}" sibTransId="{2D919DE9-054F-4714-BDE4-CEF00168B48F}"/>
    <dgm:cxn modelId="{F7A8EC53-0B62-4326-B642-40AD8C610AD4}" srcId="{E408A708-B8B5-49E9-9401-8EE9DCE38387}" destId="{1A8A34DC-13CA-4DE7-9ECB-4220F5F3EBC7}" srcOrd="1" destOrd="0" parTransId="{8C1E8F37-538A-45A0-8E9E-55D4FB296EFE}" sibTransId="{E75F4A75-F69D-454E-BFF7-FA0EBECD687A}"/>
    <dgm:cxn modelId="{27D3187A-AE76-4A4C-AB0F-74A5B1ADBF86}" type="presOf" srcId="{62D87A57-17EE-413A-B2DA-68ACFE79FF0F}" destId="{C82CE3C7-403D-412E-A321-7C6477E37C42}" srcOrd="0" destOrd="0" presId="urn:microsoft.com/office/officeart/2005/8/layout/vList2"/>
    <dgm:cxn modelId="{6FBB9B89-710E-4903-BF0D-7A3D5752DB75}" type="presOf" srcId="{A20EBC58-761A-4C0C-9563-40848A16060A}" destId="{66CDC889-9E94-4C58-9730-25735497B3AF}" srcOrd="0" destOrd="0" presId="urn:microsoft.com/office/officeart/2005/8/layout/vList2"/>
    <dgm:cxn modelId="{4171838A-4937-4356-8E27-E5F68D7EF3D4}" type="presOf" srcId="{D3577C05-CADD-4A4F-8A8A-DC7C656B0C02}" destId="{2E17934F-B2BF-4FA2-B0CC-742BE2E09932}" srcOrd="0" destOrd="0" presId="urn:microsoft.com/office/officeart/2005/8/layout/vList2"/>
    <dgm:cxn modelId="{C6ED168C-B5AA-4D04-9926-3CF1AC86FAE8}" srcId="{A8F2A2BE-39BD-4CA2-B842-6FD551324491}" destId="{B095EFE8-2283-4726-A72A-74B0008ED27E}" srcOrd="1" destOrd="0" parTransId="{9732DEA8-014C-40D3-9496-3A753655C95A}" sibTransId="{7A49E8C6-A17D-404D-862C-C72B445C3058}"/>
    <dgm:cxn modelId="{B8EB089A-C591-4227-8375-55955F35A2BB}" type="presOf" srcId="{B095EFE8-2283-4726-A72A-74B0008ED27E}" destId="{2E17934F-B2BF-4FA2-B0CC-742BE2E09932}" srcOrd="0" destOrd="1" presId="urn:microsoft.com/office/officeart/2005/8/layout/vList2"/>
    <dgm:cxn modelId="{4327F5B5-C96A-46E0-8F9E-13902CA5DC42}" type="presOf" srcId="{E408A708-B8B5-49E9-9401-8EE9DCE38387}" destId="{AC167645-A992-4E8A-9A22-232A0C29BA25}" srcOrd="0" destOrd="0" presId="urn:microsoft.com/office/officeart/2005/8/layout/vList2"/>
    <dgm:cxn modelId="{8A4F83D7-E62E-4D59-8A63-CB9EE1A44A70}" type="presOf" srcId="{FF151FA6-F63A-49B3-859C-1666491D08E2}" destId="{15915598-500D-4CB9-B7DC-454153221A5A}" srcOrd="0" destOrd="0" presId="urn:microsoft.com/office/officeart/2005/8/layout/vList2"/>
    <dgm:cxn modelId="{48BF63D9-D1AB-4BA5-9A35-5D1B6F8B2775}" srcId="{E408A708-B8B5-49E9-9401-8EE9DCE38387}" destId="{30C50A18-594B-451D-8FE8-03821FD9CE5F}" srcOrd="0" destOrd="0" parTransId="{BEF9350A-E310-43CC-A632-4DF66E644E27}" sibTransId="{DCF8FB47-086F-4D26-A091-63979D94F99A}"/>
    <dgm:cxn modelId="{AFC02CDD-EAF1-4109-9216-A253FACF6749}" type="presOf" srcId="{A8F2A2BE-39BD-4CA2-B842-6FD551324491}" destId="{5AA5941E-EAE9-4D5B-8D82-F327D8D4E440}" srcOrd="0" destOrd="0" presId="urn:microsoft.com/office/officeart/2005/8/layout/vList2"/>
    <dgm:cxn modelId="{F74D2AF0-36A4-4283-80B5-3164527EBE2F}" type="presOf" srcId="{30C50A18-594B-451D-8FE8-03821FD9CE5F}" destId="{400A2F7E-6827-4934-947E-AFC17FA0F362}" srcOrd="0" destOrd="0" presId="urn:microsoft.com/office/officeart/2005/8/layout/vList2"/>
    <dgm:cxn modelId="{63F9A368-14C9-4F9D-81C1-1236E3831361}" type="presParOf" srcId="{66CDC889-9E94-4C58-9730-25735497B3AF}" destId="{C82CE3C7-403D-412E-A321-7C6477E37C42}" srcOrd="0" destOrd="0" presId="urn:microsoft.com/office/officeart/2005/8/layout/vList2"/>
    <dgm:cxn modelId="{FDA5FE34-13CB-4DE1-BEA6-950D6C50A001}" type="presParOf" srcId="{66CDC889-9E94-4C58-9730-25735497B3AF}" destId="{15915598-500D-4CB9-B7DC-454153221A5A}" srcOrd="1" destOrd="0" presId="urn:microsoft.com/office/officeart/2005/8/layout/vList2"/>
    <dgm:cxn modelId="{F6F0DB15-11D3-4D5E-A8FE-D307CE91BFE5}" type="presParOf" srcId="{66CDC889-9E94-4C58-9730-25735497B3AF}" destId="{AC167645-A992-4E8A-9A22-232A0C29BA25}" srcOrd="2" destOrd="0" presId="urn:microsoft.com/office/officeart/2005/8/layout/vList2"/>
    <dgm:cxn modelId="{56B8D9D6-2431-4B8C-9613-B8ED42FF26D1}" type="presParOf" srcId="{66CDC889-9E94-4C58-9730-25735497B3AF}" destId="{400A2F7E-6827-4934-947E-AFC17FA0F362}" srcOrd="3" destOrd="0" presId="urn:microsoft.com/office/officeart/2005/8/layout/vList2"/>
    <dgm:cxn modelId="{14BA5C84-9B12-436E-9697-D614DC0BEE2B}" type="presParOf" srcId="{66CDC889-9E94-4C58-9730-25735497B3AF}" destId="{5AA5941E-EAE9-4D5B-8D82-F327D8D4E440}" srcOrd="4" destOrd="0" presId="urn:microsoft.com/office/officeart/2005/8/layout/vList2"/>
    <dgm:cxn modelId="{D7E2D4A6-24F2-4289-9E12-5AA086E1275A}" type="presParOf" srcId="{66CDC889-9E94-4C58-9730-25735497B3AF}" destId="{2E17934F-B2BF-4FA2-B0CC-742BE2E09932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82CE3C7-403D-412E-A321-7C6477E37C42}">
      <dsp:nvSpPr>
        <dsp:cNvPr id="0" name=""/>
        <dsp:cNvSpPr/>
      </dsp:nvSpPr>
      <dsp:spPr>
        <a:xfrm>
          <a:off x="0" y="1746"/>
          <a:ext cx="10154262" cy="575859"/>
        </a:xfrm>
        <a:prstGeom prst="roundRect">
          <a:avLst/>
        </a:prstGeom>
        <a:solidFill>
          <a:schemeClr val="tx1">
            <a:lumMod val="65000"/>
            <a:lumOff val="3500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 err="1"/>
            <a:t>Pasal</a:t>
          </a:r>
          <a:r>
            <a:rPr lang="en-US" sz="2400" b="1" kern="1200" dirty="0"/>
            <a:t> 53</a:t>
          </a:r>
          <a:endParaRPr lang="en-US" sz="2400" kern="1200" dirty="0"/>
        </a:p>
      </dsp:txBody>
      <dsp:txXfrm>
        <a:off x="28111" y="29857"/>
        <a:ext cx="10098040" cy="519637"/>
      </dsp:txXfrm>
    </dsp:sp>
    <dsp:sp modelId="{15915598-500D-4CB9-B7DC-454153221A5A}">
      <dsp:nvSpPr>
        <dsp:cNvPr id="0" name=""/>
        <dsp:cNvSpPr/>
      </dsp:nvSpPr>
      <dsp:spPr>
        <a:xfrm>
          <a:off x="0" y="577605"/>
          <a:ext cx="10154262" cy="146711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22398" tIns="25400" rIns="142240" bIns="25400" numCol="1" spcCol="1270" anchor="t" anchorCtr="0">
          <a:noAutofit/>
        </a:bodyPr>
        <a:lstStyle/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1" kern="1200" dirty="0" err="1"/>
            <a:t>Pemberi</a:t>
          </a:r>
          <a:r>
            <a:rPr lang="en-US" sz="2000" b="1" kern="1200" dirty="0"/>
            <a:t> </a:t>
          </a:r>
          <a:r>
            <a:rPr lang="en-US" sz="2000" b="1" kern="1200" dirty="0" err="1"/>
            <a:t>Kerja</a:t>
          </a:r>
          <a:r>
            <a:rPr lang="en-US" sz="2000" b="1" kern="1200" dirty="0"/>
            <a:t> </a:t>
          </a:r>
          <a:r>
            <a:rPr lang="en-US" sz="2000" b="0" kern="1200" dirty="0" err="1"/>
            <a:t>selain</a:t>
          </a:r>
          <a:r>
            <a:rPr lang="en-US" sz="2000" b="0" kern="1200" dirty="0"/>
            <a:t> </a:t>
          </a:r>
          <a:r>
            <a:rPr lang="en-US" sz="2000" b="0" kern="1200" dirty="0" err="1"/>
            <a:t>penyelenggara</a:t>
          </a:r>
          <a:r>
            <a:rPr lang="en-US" sz="2000" b="0" kern="1200" dirty="0"/>
            <a:t> </a:t>
          </a:r>
          <a:r>
            <a:rPr lang="en-US" sz="2000" b="0" kern="1200" dirty="0" err="1"/>
            <a:t>negara</a:t>
          </a:r>
          <a:r>
            <a:rPr lang="en-US" sz="2000" b="0" kern="1200" dirty="0"/>
            <a:t> </a:t>
          </a:r>
          <a:r>
            <a:rPr lang="en-US" sz="2000" b="0" kern="1200" dirty="0" err="1"/>
            <a:t>pada</a:t>
          </a:r>
          <a:r>
            <a:rPr lang="en-US" sz="2000" b="0" kern="1200" dirty="0"/>
            <a:t> </a:t>
          </a:r>
          <a:r>
            <a:rPr lang="en-US" sz="2000" b="0" kern="1200" dirty="0" err="1"/>
            <a:t>skala</a:t>
          </a:r>
          <a:r>
            <a:rPr lang="en-US" sz="2000" b="0" kern="1200" dirty="0"/>
            <a:t> </a:t>
          </a:r>
          <a:r>
            <a:rPr lang="en-US" sz="2000" b="0" kern="1200" dirty="0" err="1"/>
            <a:t>usaha</a:t>
          </a:r>
          <a:r>
            <a:rPr lang="en-US" sz="2000" b="0" kern="1200" dirty="0"/>
            <a:t> </a:t>
          </a:r>
          <a:r>
            <a:rPr lang="en-US" sz="2000" b="0" kern="1200" dirty="0" err="1"/>
            <a:t>besar</a:t>
          </a:r>
          <a:r>
            <a:rPr lang="en-US" sz="2000" b="0" kern="1200" dirty="0"/>
            <a:t>, </a:t>
          </a:r>
          <a:r>
            <a:rPr lang="nn-NO" sz="2000" b="0" kern="1200" dirty="0"/>
            <a:t>menengah, kecil dan mikro yang </a:t>
          </a:r>
          <a:r>
            <a:rPr lang="nn-NO" sz="2000" b="1" kern="1200" dirty="0"/>
            <a:t>bergerak dibidang Usaha Jasa Konstruksi </a:t>
          </a:r>
          <a:r>
            <a:rPr lang="en-US" sz="2000" b="0" kern="1200" dirty="0"/>
            <a:t>yang </a:t>
          </a:r>
          <a:r>
            <a:rPr lang="en-US" sz="2000" b="0" kern="1200" dirty="0" err="1"/>
            <a:t>mempekerjakan</a:t>
          </a:r>
          <a:r>
            <a:rPr lang="en-US" sz="2000" b="0" kern="1200" dirty="0"/>
            <a:t> </a:t>
          </a:r>
          <a:r>
            <a:rPr lang="en-US" sz="2000" b="0" kern="1200" dirty="0" err="1"/>
            <a:t>Pekerja</a:t>
          </a:r>
          <a:r>
            <a:rPr lang="en-US" sz="2000" b="0" kern="1200" dirty="0"/>
            <a:t> </a:t>
          </a:r>
          <a:r>
            <a:rPr lang="en-US" sz="2000" b="0" kern="1200" dirty="0" err="1"/>
            <a:t>harian</a:t>
          </a:r>
          <a:r>
            <a:rPr lang="en-US" sz="2000" b="0" kern="1200" dirty="0"/>
            <a:t> </a:t>
          </a:r>
          <a:r>
            <a:rPr lang="en-US" sz="2000" b="0" kern="1200" dirty="0" err="1"/>
            <a:t>lepas</a:t>
          </a:r>
          <a:r>
            <a:rPr lang="en-US" sz="2000" b="0" kern="1200" dirty="0"/>
            <a:t>, </a:t>
          </a:r>
          <a:r>
            <a:rPr lang="en-US" sz="2000" b="0" kern="1200" dirty="0" err="1"/>
            <a:t>borongan</a:t>
          </a:r>
          <a:r>
            <a:rPr lang="en-US" sz="2000" b="0" kern="1200" dirty="0"/>
            <a:t>, </a:t>
          </a:r>
          <a:r>
            <a:rPr lang="en-US" sz="2000" b="0" kern="1200" dirty="0" err="1"/>
            <a:t>dan</a:t>
          </a:r>
          <a:r>
            <a:rPr lang="en-US" sz="2000" b="0" kern="1200" dirty="0"/>
            <a:t> </a:t>
          </a:r>
          <a:r>
            <a:rPr lang="en-US" sz="2000" b="0" kern="1200" dirty="0" err="1"/>
            <a:t>perjanjian</a:t>
          </a:r>
          <a:r>
            <a:rPr lang="en-US" sz="2000" b="0" kern="1200" dirty="0"/>
            <a:t> </a:t>
          </a:r>
          <a:r>
            <a:rPr lang="en-US" sz="2000" b="0" kern="1200" dirty="0" err="1"/>
            <a:t>kerja</a:t>
          </a:r>
          <a:r>
            <a:rPr lang="en-US" sz="2000" b="0" kern="1200" dirty="0"/>
            <a:t> </a:t>
          </a:r>
          <a:r>
            <a:rPr lang="sv-SE" sz="2000" b="0" kern="1200" dirty="0"/>
            <a:t>waktu tertentu, wajib </a:t>
          </a:r>
          <a:r>
            <a:rPr lang="sv-SE" sz="2000" b="1" kern="1200" dirty="0"/>
            <a:t>Mendaftarkan Pekerjanya dalam program JKK dan </a:t>
          </a:r>
          <a:r>
            <a:rPr lang="en-US" sz="2000" b="1" kern="1200" dirty="0"/>
            <a:t>JKM</a:t>
          </a:r>
          <a:r>
            <a:rPr lang="en-US" sz="2000" b="0" kern="1200" dirty="0"/>
            <a:t> </a:t>
          </a:r>
          <a:r>
            <a:rPr lang="en-US" sz="2000" b="0" kern="1200" dirty="0" err="1"/>
            <a:t>sesuai</a:t>
          </a:r>
          <a:r>
            <a:rPr lang="en-US" sz="2000" b="0" kern="1200" dirty="0"/>
            <a:t> </a:t>
          </a:r>
          <a:r>
            <a:rPr lang="en-US" sz="2000" b="0" kern="1200" dirty="0" err="1"/>
            <a:t>penahapan</a:t>
          </a:r>
          <a:r>
            <a:rPr lang="en-US" sz="2000" b="0" kern="1200" dirty="0"/>
            <a:t> </a:t>
          </a:r>
          <a:r>
            <a:rPr lang="en-US" sz="2000" b="0" kern="1200" dirty="0" err="1"/>
            <a:t>kepesertaan</a:t>
          </a:r>
          <a:r>
            <a:rPr lang="en-US" sz="2000" b="0" kern="1200" dirty="0"/>
            <a:t>.</a:t>
          </a:r>
        </a:p>
        <a:p>
          <a:pPr marL="57150" lvl="1" indent="-57150" algn="l" defTabSz="4000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endParaRPr lang="en-US" sz="900" b="0" kern="1200" dirty="0"/>
        </a:p>
      </dsp:txBody>
      <dsp:txXfrm>
        <a:off x="0" y="577605"/>
        <a:ext cx="10154262" cy="1467112"/>
      </dsp:txXfrm>
    </dsp:sp>
    <dsp:sp modelId="{AC167645-A992-4E8A-9A22-232A0C29BA25}">
      <dsp:nvSpPr>
        <dsp:cNvPr id="0" name=""/>
        <dsp:cNvSpPr/>
      </dsp:nvSpPr>
      <dsp:spPr>
        <a:xfrm>
          <a:off x="0" y="2044718"/>
          <a:ext cx="10154262" cy="575859"/>
        </a:xfrm>
        <a:prstGeom prst="roundRect">
          <a:avLst/>
        </a:prstGeom>
        <a:solidFill>
          <a:schemeClr val="tx1">
            <a:lumMod val="65000"/>
            <a:lumOff val="3500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 err="1"/>
            <a:t>Pasal</a:t>
          </a:r>
          <a:r>
            <a:rPr lang="en-US" sz="2400" b="1" kern="1200" dirty="0"/>
            <a:t> 56</a:t>
          </a:r>
          <a:endParaRPr lang="en-US" sz="2400" kern="1200" dirty="0"/>
        </a:p>
      </dsp:txBody>
      <dsp:txXfrm>
        <a:off x="28111" y="2072829"/>
        <a:ext cx="10098040" cy="519637"/>
      </dsp:txXfrm>
    </dsp:sp>
    <dsp:sp modelId="{400A2F7E-6827-4934-947E-AFC17FA0F362}">
      <dsp:nvSpPr>
        <dsp:cNvPr id="0" name=""/>
        <dsp:cNvSpPr/>
      </dsp:nvSpPr>
      <dsp:spPr>
        <a:xfrm>
          <a:off x="0" y="2620577"/>
          <a:ext cx="10154262" cy="97807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22398" tIns="25400" rIns="142240" bIns="25400" numCol="1" spcCol="1270" anchor="t" anchorCtr="0">
          <a:noAutofit/>
        </a:bodyPr>
        <a:lstStyle/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1" kern="1200" dirty="0" err="1"/>
            <a:t>Manfaat</a:t>
          </a:r>
          <a:r>
            <a:rPr lang="en-US" sz="2000" b="1" kern="1200" dirty="0"/>
            <a:t> JKK </a:t>
          </a:r>
          <a:r>
            <a:rPr lang="en-US" sz="2000" b="1" kern="1200" dirty="0" err="1"/>
            <a:t>dan</a:t>
          </a:r>
          <a:r>
            <a:rPr lang="en-US" sz="2000" b="1" kern="1200" dirty="0"/>
            <a:t> JKM </a:t>
          </a:r>
          <a:r>
            <a:rPr lang="en-US" sz="2000" b="0" kern="1200" dirty="0" err="1"/>
            <a:t>bagi</a:t>
          </a:r>
          <a:r>
            <a:rPr lang="en-US" sz="2000" b="0" kern="1200" dirty="0"/>
            <a:t> </a:t>
          </a:r>
          <a:r>
            <a:rPr lang="en-US" sz="2000" b="0" kern="1200" dirty="0" err="1"/>
            <a:t>Pekerja</a:t>
          </a:r>
          <a:r>
            <a:rPr lang="en-US" sz="2000" b="0" kern="1200" dirty="0"/>
            <a:t> </a:t>
          </a:r>
          <a:r>
            <a:rPr lang="en-US" sz="2000" b="0" kern="1200" dirty="0" err="1"/>
            <a:t>harian</a:t>
          </a:r>
          <a:r>
            <a:rPr lang="en-US" sz="2000" b="0" kern="1200" dirty="0"/>
            <a:t> </a:t>
          </a:r>
          <a:r>
            <a:rPr lang="en-US" sz="2000" b="0" kern="1200" dirty="0" err="1"/>
            <a:t>lepas</a:t>
          </a:r>
          <a:r>
            <a:rPr lang="en-US" sz="2000" b="0" kern="1200" dirty="0"/>
            <a:t>, </a:t>
          </a:r>
          <a:r>
            <a:rPr lang="en-US" sz="2000" b="0" kern="1200" dirty="0" err="1"/>
            <a:t>borongan</a:t>
          </a:r>
          <a:r>
            <a:rPr lang="en-US" sz="2000" b="0" kern="1200" dirty="0"/>
            <a:t>, </a:t>
          </a:r>
          <a:r>
            <a:rPr lang="en-US" sz="2000" b="0" kern="1200" dirty="0" err="1"/>
            <a:t>dan</a:t>
          </a:r>
          <a:r>
            <a:rPr lang="en-US" sz="2000" b="0" kern="1200" dirty="0"/>
            <a:t> </a:t>
          </a:r>
          <a:r>
            <a:rPr lang="en-US" sz="2000" b="0" kern="1200" dirty="0" err="1"/>
            <a:t>perjanjian</a:t>
          </a:r>
          <a:r>
            <a:rPr lang="en-US" sz="2000" b="0" kern="1200" dirty="0"/>
            <a:t> </a:t>
          </a:r>
          <a:r>
            <a:rPr lang="en-US" sz="2000" b="0" kern="1200" dirty="0" err="1"/>
            <a:t>kerja</a:t>
          </a:r>
          <a:r>
            <a:rPr lang="en-US" sz="2000" b="0" kern="1200" dirty="0"/>
            <a:t> </a:t>
          </a:r>
          <a:r>
            <a:rPr lang="en-US" sz="2000" b="0" kern="1200" dirty="0" err="1"/>
            <a:t>waktu</a:t>
          </a:r>
          <a:r>
            <a:rPr lang="en-US" sz="2000" b="0" kern="1200" dirty="0"/>
            <a:t> </a:t>
          </a:r>
          <a:r>
            <a:rPr lang="en-US" sz="2000" b="0" kern="1200" dirty="0" err="1"/>
            <a:t>tertentu</a:t>
          </a:r>
          <a:r>
            <a:rPr lang="en-US" sz="2000" b="0" kern="1200" dirty="0"/>
            <a:t> yang </a:t>
          </a:r>
          <a:r>
            <a:rPr lang="en-US" sz="2000" b="0" kern="1200" dirty="0" err="1"/>
            <a:t>bekerja</a:t>
          </a:r>
          <a:r>
            <a:rPr lang="en-US" sz="2000" b="0" kern="1200" dirty="0"/>
            <a:t> </a:t>
          </a:r>
          <a:r>
            <a:rPr lang="en-US" sz="2000" b="0" kern="1200" dirty="0" err="1"/>
            <a:t>pada</a:t>
          </a:r>
          <a:r>
            <a:rPr lang="en-US" sz="2000" b="0" kern="1200" dirty="0"/>
            <a:t> </a:t>
          </a:r>
          <a:r>
            <a:rPr lang="en-US" sz="2000" b="0" kern="1200" dirty="0" err="1"/>
            <a:t>Pemberi</a:t>
          </a:r>
          <a:r>
            <a:rPr lang="en-US" sz="2000" b="0" kern="1200" dirty="0"/>
            <a:t> </a:t>
          </a:r>
          <a:r>
            <a:rPr lang="en-US" sz="2000" b="0" kern="1200" dirty="0" err="1"/>
            <a:t>Kerja</a:t>
          </a:r>
          <a:r>
            <a:rPr lang="en-US" sz="2000" b="0" kern="1200" dirty="0"/>
            <a:t> </a:t>
          </a:r>
          <a:r>
            <a:rPr lang="nn-NO" sz="2000" b="0" kern="1200" dirty="0"/>
            <a:t>selain penyelenggara negara pada sektor usaha jasa konstruksi </a:t>
          </a:r>
          <a:r>
            <a:rPr lang="en-US" sz="2000" b="1" kern="1200" dirty="0" err="1"/>
            <a:t>diberikan</a:t>
          </a:r>
          <a:r>
            <a:rPr lang="en-US" sz="2000" b="1" kern="1200" dirty="0"/>
            <a:t> </a:t>
          </a:r>
          <a:r>
            <a:rPr lang="en-US" sz="2000" b="1" kern="1200" dirty="0" err="1"/>
            <a:t>Sesuai</a:t>
          </a:r>
          <a:r>
            <a:rPr lang="en-US" sz="2000" b="1" kern="1200" dirty="0"/>
            <a:t> </a:t>
          </a:r>
          <a:r>
            <a:rPr lang="en-US" sz="2000" b="1" kern="1200" dirty="0" err="1"/>
            <a:t>Ketentuan</a:t>
          </a:r>
          <a:endParaRPr lang="en-US" sz="2000" b="1" kern="1200" dirty="0"/>
        </a:p>
      </dsp:txBody>
      <dsp:txXfrm>
        <a:off x="0" y="2620577"/>
        <a:ext cx="10154262" cy="97807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82CE3C7-403D-412E-A321-7C6477E37C42}">
      <dsp:nvSpPr>
        <dsp:cNvPr id="0" name=""/>
        <dsp:cNvSpPr/>
      </dsp:nvSpPr>
      <dsp:spPr>
        <a:xfrm>
          <a:off x="0" y="363188"/>
          <a:ext cx="10729192" cy="584415"/>
        </a:xfrm>
        <a:prstGeom prst="roundRect">
          <a:avLst/>
        </a:prstGeom>
        <a:solidFill>
          <a:schemeClr val="tx1">
            <a:lumMod val="65000"/>
            <a:lumOff val="3500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 err="1"/>
            <a:t>Pasal</a:t>
          </a:r>
          <a:r>
            <a:rPr lang="en-US" sz="2400" b="1" kern="1200" dirty="0"/>
            <a:t> 66 </a:t>
          </a:r>
          <a:r>
            <a:rPr lang="en-US" sz="2400" b="1" kern="1200" dirty="0" err="1"/>
            <a:t>ayat</a:t>
          </a:r>
          <a:r>
            <a:rPr lang="en-US" sz="2400" b="1" kern="1200" dirty="0"/>
            <a:t> (1)</a:t>
          </a:r>
          <a:endParaRPr lang="en-US" sz="2400" kern="1200" dirty="0"/>
        </a:p>
      </dsp:txBody>
      <dsp:txXfrm>
        <a:off x="28529" y="391717"/>
        <a:ext cx="10672134" cy="527357"/>
      </dsp:txXfrm>
    </dsp:sp>
    <dsp:sp modelId="{15915598-500D-4CB9-B7DC-454153221A5A}">
      <dsp:nvSpPr>
        <dsp:cNvPr id="0" name=""/>
        <dsp:cNvSpPr/>
      </dsp:nvSpPr>
      <dsp:spPr>
        <a:xfrm>
          <a:off x="0" y="947603"/>
          <a:ext cx="10729192" cy="71421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0652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0" kern="1200" dirty="0" err="1"/>
            <a:t>Setiap</a:t>
          </a:r>
          <a:r>
            <a:rPr lang="en-US" sz="2000" b="0" kern="1200" dirty="0"/>
            <a:t> </a:t>
          </a:r>
          <a:r>
            <a:rPr lang="en-US" sz="2000" b="1" kern="1200" dirty="0" err="1"/>
            <a:t>Pemberi</a:t>
          </a:r>
          <a:r>
            <a:rPr lang="en-US" sz="2000" b="1" kern="1200" dirty="0"/>
            <a:t> </a:t>
          </a:r>
          <a:r>
            <a:rPr lang="en-US" sz="2000" b="1" kern="1200" dirty="0" err="1"/>
            <a:t>Kerja</a:t>
          </a:r>
          <a:r>
            <a:rPr lang="en-US" sz="2000" b="1" kern="1200" dirty="0"/>
            <a:t> </a:t>
          </a:r>
          <a:r>
            <a:rPr lang="en-US" sz="2000" b="0" kern="1200" dirty="0" err="1"/>
            <a:t>Jasa</a:t>
          </a:r>
          <a:r>
            <a:rPr lang="en-US" sz="2000" b="0" kern="1200" dirty="0"/>
            <a:t> </a:t>
          </a:r>
          <a:r>
            <a:rPr lang="en-US" sz="2000" b="0" kern="1200" dirty="0" err="1"/>
            <a:t>Konstruksi</a:t>
          </a:r>
          <a:r>
            <a:rPr lang="en-US" sz="2000" b="0" kern="1200" dirty="0"/>
            <a:t> </a:t>
          </a:r>
          <a:r>
            <a:rPr lang="en-US" sz="2000" b="1" kern="1200" dirty="0" err="1"/>
            <a:t>Wajib</a:t>
          </a:r>
          <a:r>
            <a:rPr lang="en-US" sz="2000" b="0" kern="1200" dirty="0"/>
            <a:t> </a:t>
          </a:r>
          <a:r>
            <a:rPr lang="en-US" sz="2000" b="0" kern="1200" dirty="0" err="1"/>
            <a:t>mendaftarkan</a:t>
          </a:r>
          <a:r>
            <a:rPr lang="en-US" sz="2000" b="0" kern="1200" dirty="0"/>
            <a:t> </a:t>
          </a:r>
          <a:r>
            <a:rPr lang="en-US" sz="2000" b="0" kern="1200" dirty="0" err="1"/>
            <a:t>pekerjanya</a:t>
          </a:r>
          <a:r>
            <a:rPr lang="en-US" sz="2000" b="0" kern="1200" dirty="0"/>
            <a:t> </a:t>
          </a:r>
          <a:r>
            <a:rPr lang="en-US" sz="2000" b="0" kern="1200" dirty="0" err="1"/>
            <a:t>dalam</a:t>
          </a:r>
          <a:r>
            <a:rPr lang="en-US" sz="2000" b="0" kern="1200" dirty="0"/>
            <a:t> </a:t>
          </a:r>
          <a:r>
            <a:rPr lang="en-US" sz="2000" b="1" kern="1200" dirty="0"/>
            <a:t>program JKK </a:t>
          </a:r>
          <a:r>
            <a:rPr lang="en-US" sz="2000" b="1" kern="1200" dirty="0" err="1"/>
            <a:t>dan</a:t>
          </a:r>
          <a:r>
            <a:rPr lang="en-US" sz="2000" b="1" kern="1200" dirty="0"/>
            <a:t> JKM </a:t>
          </a:r>
          <a:r>
            <a:rPr lang="en-US" sz="2000" b="0" kern="1200" dirty="0" err="1"/>
            <a:t>kepada</a:t>
          </a:r>
          <a:r>
            <a:rPr lang="en-US" sz="2000" b="0" kern="1200" dirty="0"/>
            <a:t> BPJS </a:t>
          </a:r>
          <a:r>
            <a:rPr lang="en-US" sz="2000" b="0" kern="1200" dirty="0" err="1"/>
            <a:t>Ketenagakerjaan</a:t>
          </a:r>
          <a:r>
            <a:rPr lang="en-US" sz="2000" b="0" kern="1200" dirty="0"/>
            <a:t> </a:t>
          </a:r>
        </a:p>
      </dsp:txBody>
      <dsp:txXfrm>
        <a:off x="0" y="947603"/>
        <a:ext cx="10729192" cy="714215"/>
      </dsp:txXfrm>
    </dsp:sp>
    <dsp:sp modelId="{AC167645-A992-4E8A-9A22-232A0C29BA25}">
      <dsp:nvSpPr>
        <dsp:cNvPr id="0" name=""/>
        <dsp:cNvSpPr/>
      </dsp:nvSpPr>
      <dsp:spPr>
        <a:xfrm>
          <a:off x="0" y="1661819"/>
          <a:ext cx="10729192" cy="584415"/>
        </a:xfrm>
        <a:prstGeom prst="roundRect">
          <a:avLst/>
        </a:prstGeom>
        <a:solidFill>
          <a:schemeClr val="tx1">
            <a:lumMod val="65000"/>
            <a:lumOff val="3500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 err="1"/>
            <a:t>Pasal</a:t>
          </a:r>
          <a:r>
            <a:rPr lang="en-US" sz="2400" b="1" kern="1200" dirty="0"/>
            <a:t> 66 </a:t>
          </a:r>
          <a:r>
            <a:rPr lang="en-US" sz="2400" b="1" kern="1200" dirty="0" err="1"/>
            <a:t>ayat</a:t>
          </a:r>
          <a:r>
            <a:rPr lang="en-US" sz="2400" b="1" kern="1200" dirty="0"/>
            <a:t> (2) </a:t>
          </a:r>
          <a:r>
            <a:rPr lang="en-US" sz="2400" b="1" kern="1200" dirty="0" err="1"/>
            <a:t>dan</a:t>
          </a:r>
          <a:r>
            <a:rPr lang="en-US" sz="2400" b="1" kern="1200" dirty="0"/>
            <a:t> </a:t>
          </a:r>
          <a:r>
            <a:rPr lang="en-US" sz="2400" b="1" kern="1200" dirty="0" err="1"/>
            <a:t>ayat</a:t>
          </a:r>
          <a:r>
            <a:rPr lang="en-US" sz="2400" b="1" kern="1200" dirty="0"/>
            <a:t> (3)</a:t>
          </a:r>
          <a:endParaRPr lang="en-US" sz="2400" kern="1200" dirty="0"/>
        </a:p>
      </dsp:txBody>
      <dsp:txXfrm>
        <a:off x="28529" y="1690348"/>
        <a:ext cx="10672134" cy="527357"/>
      </dsp:txXfrm>
    </dsp:sp>
    <dsp:sp modelId="{400A2F7E-6827-4934-947E-AFC17FA0F362}">
      <dsp:nvSpPr>
        <dsp:cNvPr id="0" name=""/>
        <dsp:cNvSpPr/>
      </dsp:nvSpPr>
      <dsp:spPr>
        <a:xfrm>
          <a:off x="0" y="2246234"/>
          <a:ext cx="10729192" cy="106447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0652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0" kern="1200" dirty="0" err="1"/>
            <a:t>Jika</a:t>
          </a:r>
          <a:r>
            <a:rPr lang="en-US" sz="2000" b="0" kern="1200" dirty="0"/>
            <a:t> </a:t>
          </a:r>
          <a:r>
            <a:rPr lang="en-US" sz="2000" b="1" kern="1200" dirty="0" err="1"/>
            <a:t>Pemberi</a:t>
          </a:r>
          <a:r>
            <a:rPr lang="en-US" sz="2000" b="1" kern="1200" dirty="0"/>
            <a:t> </a:t>
          </a:r>
          <a:r>
            <a:rPr lang="en-US" sz="2000" b="1" kern="1200" dirty="0" err="1"/>
            <a:t>Kerja</a:t>
          </a:r>
          <a:r>
            <a:rPr lang="en-US" sz="2000" b="0" kern="1200" dirty="0"/>
            <a:t> </a:t>
          </a:r>
          <a:r>
            <a:rPr lang="en-US" sz="2000" b="0" kern="1200" dirty="0" err="1"/>
            <a:t>sebagai</a:t>
          </a:r>
          <a:r>
            <a:rPr lang="en-US" sz="2000" b="0" kern="1200" dirty="0"/>
            <a:t> </a:t>
          </a:r>
          <a:r>
            <a:rPr lang="en-US" sz="2000" b="1" kern="1200" dirty="0" err="1"/>
            <a:t>Pelaksana</a:t>
          </a:r>
          <a:r>
            <a:rPr lang="en-US" sz="2000" b="1" kern="1200" dirty="0"/>
            <a:t> </a:t>
          </a:r>
          <a:r>
            <a:rPr lang="en-US" sz="2000" b="1" kern="1200" dirty="0" err="1"/>
            <a:t>Proyek</a:t>
          </a:r>
          <a:r>
            <a:rPr lang="en-US" sz="2000" b="0" kern="1200" dirty="0"/>
            <a:t>, </a:t>
          </a:r>
          <a:r>
            <a:rPr lang="en-US" sz="2000" b="0" kern="1200" dirty="0" err="1"/>
            <a:t>maka</a:t>
          </a:r>
          <a:r>
            <a:rPr lang="en-US" sz="2000" b="0" kern="1200" dirty="0"/>
            <a:t> </a:t>
          </a:r>
          <a:r>
            <a:rPr lang="en-US" sz="2000" b="1" kern="1200" dirty="0" err="1"/>
            <a:t>Pendaftaran</a:t>
          </a:r>
          <a:r>
            <a:rPr lang="en-US" sz="2000" b="0" kern="1200" dirty="0"/>
            <a:t> </a:t>
          </a:r>
          <a:r>
            <a:rPr lang="en-US" sz="2000" b="0" kern="1200" dirty="0" err="1"/>
            <a:t>dilakukan</a:t>
          </a:r>
          <a:r>
            <a:rPr lang="en-US" sz="2000" b="0" kern="1200" dirty="0"/>
            <a:t> </a:t>
          </a:r>
          <a:r>
            <a:rPr lang="en-US" sz="2000" b="1" kern="1200" dirty="0" err="1"/>
            <a:t>oleh</a:t>
          </a:r>
          <a:r>
            <a:rPr lang="en-US" sz="2000" b="1" kern="1200" dirty="0"/>
            <a:t> </a:t>
          </a:r>
          <a:r>
            <a:rPr lang="en-US" sz="2000" b="1" kern="1200" dirty="0" err="1"/>
            <a:t>Pemberi</a:t>
          </a:r>
          <a:r>
            <a:rPr lang="en-US" sz="2000" b="1" kern="1200" dirty="0"/>
            <a:t> </a:t>
          </a:r>
          <a:r>
            <a:rPr lang="en-US" sz="2000" b="1" kern="1200" dirty="0" err="1"/>
            <a:t>Kerja</a:t>
          </a:r>
          <a:endParaRPr lang="en-US" sz="2000" b="1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0" kern="1200" dirty="0" err="1"/>
            <a:t>Jika</a:t>
          </a:r>
          <a:r>
            <a:rPr lang="en-US" sz="2000" b="0" kern="1200" dirty="0"/>
            <a:t> </a:t>
          </a:r>
          <a:r>
            <a:rPr lang="en-US" sz="2000" b="1" kern="1200" dirty="0" err="1"/>
            <a:t>Pemberi</a:t>
          </a:r>
          <a:r>
            <a:rPr lang="en-US" sz="2000" b="1" kern="1200" dirty="0"/>
            <a:t> </a:t>
          </a:r>
          <a:r>
            <a:rPr lang="en-US" sz="2000" b="1" kern="1200" dirty="0" err="1"/>
            <a:t>Kerja</a:t>
          </a:r>
          <a:r>
            <a:rPr lang="en-US" sz="2000" b="0" kern="1200" dirty="0"/>
            <a:t> </a:t>
          </a:r>
          <a:r>
            <a:rPr lang="en-US" sz="2000" b="0" kern="1200" dirty="0" err="1"/>
            <a:t>menyerahkan</a:t>
          </a:r>
          <a:r>
            <a:rPr lang="en-US" sz="2000" b="0" kern="1200" dirty="0"/>
            <a:t> </a:t>
          </a:r>
          <a:r>
            <a:rPr lang="en-US" sz="2000" b="0" kern="1200" dirty="0" err="1"/>
            <a:t>pekerjaannya</a:t>
          </a:r>
          <a:r>
            <a:rPr lang="en-US" sz="2000" b="0" kern="1200" dirty="0"/>
            <a:t> </a:t>
          </a:r>
          <a:r>
            <a:rPr lang="en-US" sz="2000" b="0" kern="1200" dirty="0" err="1"/>
            <a:t>kepada</a:t>
          </a:r>
          <a:r>
            <a:rPr lang="en-US" sz="2000" b="0" kern="1200" dirty="0"/>
            <a:t> </a:t>
          </a:r>
          <a:r>
            <a:rPr lang="en-US" sz="2000" b="1" kern="1200" dirty="0" err="1"/>
            <a:t>Penyedia</a:t>
          </a:r>
          <a:r>
            <a:rPr lang="en-US" sz="2000" b="1" kern="1200" dirty="0"/>
            <a:t> </a:t>
          </a:r>
          <a:r>
            <a:rPr lang="en-US" sz="2000" b="1" kern="1200" dirty="0" err="1"/>
            <a:t>Jakons</a:t>
          </a:r>
          <a:r>
            <a:rPr lang="en-US" sz="2000" b="0" kern="1200" dirty="0"/>
            <a:t>, </a:t>
          </a:r>
          <a:r>
            <a:rPr lang="en-US" sz="2000" b="0" kern="1200" dirty="0" err="1"/>
            <a:t>maka</a:t>
          </a:r>
          <a:r>
            <a:rPr lang="en-US" sz="2000" b="0" kern="1200" dirty="0"/>
            <a:t> </a:t>
          </a:r>
          <a:r>
            <a:rPr lang="en-US" sz="2000" b="1" kern="1200" dirty="0" err="1"/>
            <a:t>pendaftaran</a:t>
          </a:r>
          <a:r>
            <a:rPr lang="en-US" sz="2000" b="0" kern="1200" dirty="0"/>
            <a:t> </a:t>
          </a:r>
          <a:r>
            <a:rPr lang="en-US" sz="2000" b="0" kern="1200" dirty="0" err="1"/>
            <a:t>dilakukan</a:t>
          </a:r>
          <a:r>
            <a:rPr lang="en-US" sz="2000" b="0" kern="1200" dirty="0"/>
            <a:t> </a:t>
          </a:r>
          <a:r>
            <a:rPr lang="en-US" sz="2000" b="0" kern="1200" dirty="0" err="1"/>
            <a:t>oleh</a:t>
          </a:r>
          <a:r>
            <a:rPr lang="en-US" sz="2000" b="0" kern="1200" dirty="0"/>
            <a:t> </a:t>
          </a:r>
          <a:r>
            <a:rPr lang="en-US" sz="2000" b="1" kern="1200" dirty="0" err="1"/>
            <a:t>Penyedia</a:t>
          </a:r>
          <a:r>
            <a:rPr lang="en-US" sz="2000" b="1" kern="1200" dirty="0"/>
            <a:t> </a:t>
          </a:r>
          <a:r>
            <a:rPr lang="en-US" sz="2000" b="1" kern="1200" dirty="0" err="1"/>
            <a:t>Jakons</a:t>
          </a:r>
          <a:endParaRPr lang="en-US" sz="2000" b="1" kern="1200" dirty="0"/>
        </a:p>
      </dsp:txBody>
      <dsp:txXfrm>
        <a:off x="0" y="2246234"/>
        <a:ext cx="10729192" cy="1064470"/>
      </dsp:txXfrm>
    </dsp:sp>
    <dsp:sp modelId="{5AA5941E-EAE9-4D5B-8D82-F327D8D4E440}">
      <dsp:nvSpPr>
        <dsp:cNvPr id="0" name=""/>
        <dsp:cNvSpPr/>
      </dsp:nvSpPr>
      <dsp:spPr>
        <a:xfrm>
          <a:off x="0" y="3310704"/>
          <a:ext cx="10729192" cy="584415"/>
        </a:xfrm>
        <a:prstGeom prst="roundRect">
          <a:avLst/>
        </a:prstGeom>
        <a:solidFill>
          <a:schemeClr val="tx1">
            <a:lumMod val="65000"/>
            <a:lumOff val="3500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 err="1"/>
            <a:t>Pasal</a:t>
          </a:r>
          <a:r>
            <a:rPr lang="en-US" sz="2400" b="1" kern="1200" dirty="0"/>
            <a:t> 73</a:t>
          </a:r>
          <a:endParaRPr lang="en-US" sz="2400" kern="1200" dirty="0"/>
        </a:p>
      </dsp:txBody>
      <dsp:txXfrm>
        <a:off x="28529" y="3339233"/>
        <a:ext cx="10672134" cy="527357"/>
      </dsp:txXfrm>
    </dsp:sp>
    <dsp:sp modelId="{2E17934F-B2BF-4FA2-B0CC-742BE2E09932}">
      <dsp:nvSpPr>
        <dsp:cNvPr id="0" name=""/>
        <dsp:cNvSpPr/>
      </dsp:nvSpPr>
      <dsp:spPr>
        <a:xfrm>
          <a:off x="0" y="3895119"/>
          <a:ext cx="10729192" cy="71024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0652" tIns="33020" rIns="184912" bIns="33020" numCol="1" spcCol="1270" anchor="t" anchorCtr="0">
          <a:noAutofit/>
        </a:bodyPr>
        <a:lstStyle/>
        <a:p>
          <a:pPr marL="0" lvl="1" indent="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1" kern="1200" dirty="0"/>
            <a:t> </a:t>
          </a:r>
          <a:r>
            <a:rPr lang="en-US" sz="2000" b="1" kern="1200" dirty="0" err="1"/>
            <a:t>Pengguna</a:t>
          </a:r>
          <a:r>
            <a:rPr lang="en-US" sz="2000" b="1" kern="1200" dirty="0"/>
            <a:t> </a:t>
          </a:r>
          <a:r>
            <a:rPr lang="en-US" sz="2000" b="0" kern="1200" dirty="0" err="1"/>
            <a:t>Jakons</a:t>
          </a:r>
          <a:r>
            <a:rPr lang="en-US" sz="2000" b="0" kern="1200" dirty="0"/>
            <a:t> </a:t>
          </a:r>
          <a:r>
            <a:rPr lang="en-US" sz="2000" b="1" kern="1200" dirty="0" err="1"/>
            <a:t>Wajib</a:t>
          </a:r>
          <a:r>
            <a:rPr lang="en-US" sz="2000" b="0" kern="1200" dirty="0"/>
            <a:t> </a:t>
          </a:r>
          <a:r>
            <a:rPr lang="en-US" sz="2000" b="1" kern="1200" dirty="0" err="1"/>
            <a:t>Mensyaratkan</a:t>
          </a:r>
          <a:r>
            <a:rPr lang="en-US" sz="2000" b="1" kern="1200" dirty="0"/>
            <a:t> </a:t>
          </a:r>
          <a:r>
            <a:rPr lang="en-US" sz="2000" b="1" kern="1200" dirty="0" err="1"/>
            <a:t>Perhitungan</a:t>
          </a:r>
          <a:r>
            <a:rPr lang="en-US" sz="2000" b="0" kern="1200" dirty="0"/>
            <a:t> </a:t>
          </a:r>
          <a:r>
            <a:rPr lang="en-US" sz="2000" b="0" kern="1200" dirty="0" err="1"/>
            <a:t>iuran</a:t>
          </a:r>
          <a:r>
            <a:rPr lang="en-US" sz="2000" b="0" kern="1200" dirty="0"/>
            <a:t> </a:t>
          </a:r>
          <a:r>
            <a:rPr lang="en-US" sz="2000" b="1" kern="1200" dirty="0"/>
            <a:t>JKK &amp; JKM</a:t>
          </a:r>
          <a:r>
            <a:rPr lang="en-US" sz="2000" b="0" kern="1200" dirty="0"/>
            <a:t> </a:t>
          </a:r>
          <a:r>
            <a:rPr lang="en-US" sz="2000" b="0" kern="1200" dirty="0" err="1"/>
            <a:t>pada</a:t>
          </a:r>
          <a:r>
            <a:rPr lang="en-US" sz="2000" b="0" kern="1200" dirty="0"/>
            <a:t> </a:t>
          </a:r>
          <a:r>
            <a:rPr lang="en-US" sz="2000" b="1" kern="1200" dirty="0" err="1"/>
            <a:t>Dokumen</a:t>
          </a:r>
          <a:r>
            <a:rPr lang="en-US" sz="2000" b="1" kern="1200" dirty="0"/>
            <a:t> </a:t>
          </a:r>
          <a:r>
            <a:rPr lang="en-US" sz="2000" b="1" kern="1200" dirty="0" err="1"/>
            <a:t>Lelang</a:t>
          </a:r>
          <a:endParaRPr lang="en-US" sz="2000" b="1" kern="1200" dirty="0"/>
        </a:p>
        <a:p>
          <a:pPr marL="0" lvl="1" indent="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b="1" kern="1200" dirty="0"/>
            <a:t> </a:t>
          </a:r>
          <a:r>
            <a:rPr lang="en-US" sz="2000" b="1" kern="1200" dirty="0" err="1"/>
            <a:t>Penyedia</a:t>
          </a:r>
          <a:r>
            <a:rPr lang="en-US" sz="2000" b="1" kern="1200" dirty="0"/>
            <a:t> </a:t>
          </a:r>
          <a:r>
            <a:rPr lang="en-US" sz="2000" b="0" kern="1200" dirty="0" err="1"/>
            <a:t>Jakons</a:t>
          </a:r>
          <a:r>
            <a:rPr lang="en-US" sz="2000" b="0" kern="1200" dirty="0"/>
            <a:t> </a:t>
          </a:r>
          <a:r>
            <a:rPr lang="en-US" sz="2000" b="1" kern="1200" dirty="0" err="1"/>
            <a:t>Wajib</a:t>
          </a:r>
          <a:r>
            <a:rPr lang="en-US" sz="2000" b="1" kern="1200" dirty="0"/>
            <a:t> </a:t>
          </a:r>
          <a:r>
            <a:rPr lang="en-US" sz="2000" b="1" kern="1200" dirty="0" err="1"/>
            <a:t>memperhitungkan</a:t>
          </a:r>
          <a:r>
            <a:rPr lang="en-US" sz="2000" b="0" kern="1200" dirty="0"/>
            <a:t> </a:t>
          </a:r>
          <a:r>
            <a:rPr lang="en-US" sz="2000" b="0" kern="1200" dirty="0" err="1"/>
            <a:t>iuran</a:t>
          </a:r>
          <a:r>
            <a:rPr lang="en-US" sz="2000" b="0" kern="1200" dirty="0"/>
            <a:t> </a:t>
          </a:r>
          <a:r>
            <a:rPr lang="en-US" sz="2000" b="1" kern="1200" dirty="0"/>
            <a:t>JKK &amp; JKM</a:t>
          </a:r>
          <a:r>
            <a:rPr lang="en-US" sz="2000" b="0" kern="1200" dirty="0"/>
            <a:t> </a:t>
          </a:r>
          <a:r>
            <a:rPr lang="en-US" sz="2000" b="0" kern="1200" dirty="0" err="1"/>
            <a:t>pada</a:t>
          </a:r>
          <a:r>
            <a:rPr lang="en-US" sz="2000" b="0" kern="1200" dirty="0"/>
            <a:t> </a:t>
          </a:r>
          <a:r>
            <a:rPr lang="en-US" sz="2000" b="0" kern="1200" dirty="0" err="1"/>
            <a:t>saat</a:t>
          </a:r>
          <a:r>
            <a:rPr lang="en-US" sz="2000" b="0" kern="1200" dirty="0"/>
            <a:t> </a:t>
          </a:r>
          <a:r>
            <a:rPr lang="en-US" sz="2000" b="1" kern="1200" dirty="0" err="1"/>
            <a:t>Penawaran</a:t>
          </a:r>
          <a:r>
            <a:rPr lang="en-US" sz="2000" b="1" kern="1200" dirty="0"/>
            <a:t> </a:t>
          </a:r>
          <a:r>
            <a:rPr lang="en-US" sz="2000" b="1" kern="1200" dirty="0" err="1"/>
            <a:t>Pekerjaan</a:t>
          </a:r>
          <a:endParaRPr lang="en-US" sz="2000" b="1" kern="1200" dirty="0"/>
        </a:p>
      </dsp:txBody>
      <dsp:txXfrm>
        <a:off x="0" y="3895119"/>
        <a:ext cx="10729192" cy="71024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9093" cy="493633"/>
          </a:xfrm>
          <a:prstGeom prst="rect">
            <a:avLst/>
          </a:prstGeom>
        </p:spPr>
        <p:txBody>
          <a:bodyPr vert="horz" lIns="90718" tIns="45359" rIns="90718" bIns="45359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15099" y="0"/>
            <a:ext cx="2919092" cy="493633"/>
          </a:xfrm>
          <a:prstGeom prst="rect">
            <a:avLst/>
          </a:prstGeom>
        </p:spPr>
        <p:txBody>
          <a:bodyPr vert="horz" lIns="90718" tIns="45359" rIns="90718" bIns="45359" rtlCol="0"/>
          <a:lstStyle>
            <a:lvl1pPr algn="r">
              <a:defRPr sz="1200"/>
            </a:lvl1pPr>
          </a:lstStyle>
          <a:p>
            <a:fld id="{31446813-07FE-44AB-AAAE-8BDE8DADE4F4}" type="datetimeFigureOut">
              <a:rPr lang="id-ID" smtClean="0"/>
              <a:pPr/>
              <a:t>22/04/2025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374279"/>
            <a:ext cx="2919093" cy="493633"/>
          </a:xfrm>
          <a:prstGeom prst="rect">
            <a:avLst/>
          </a:prstGeom>
        </p:spPr>
        <p:txBody>
          <a:bodyPr vert="horz" lIns="90718" tIns="45359" rIns="90718" bIns="45359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15099" y="9374279"/>
            <a:ext cx="2919092" cy="493633"/>
          </a:xfrm>
          <a:prstGeom prst="rect">
            <a:avLst/>
          </a:prstGeom>
        </p:spPr>
        <p:txBody>
          <a:bodyPr vert="horz" lIns="90718" tIns="45359" rIns="90718" bIns="45359" rtlCol="0" anchor="b"/>
          <a:lstStyle>
            <a:lvl1pPr algn="r">
              <a:defRPr sz="1200"/>
            </a:lvl1pPr>
          </a:lstStyle>
          <a:p>
            <a:fld id="{5DB24A52-D9AF-4F11-ABD7-E6C134B33F2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908073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83" cy="492925"/>
          </a:xfrm>
          <a:prstGeom prst="rect">
            <a:avLst/>
          </a:prstGeom>
        </p:spPr>
        <p:txBody>
          <a:bodyPr vert="horz" lIns="90228" tIns="45114" rIns="90228" bIns="45114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15320" y="0"/>
            <a:ext cx="2918882" cy="492925"/>
          </a:xfrm>
          <a:prstGeom prst="rect">
            <a:avLst/>
          </a:prstGeom>
        </p:spPr>
        <p:txBody>
          <a:bodyPr vert="horz" lIns="90228" tIns="45114" rIns="90228" bIns="45114" rtlCol="0"/>
          <a:lstStyle>
            <a:lvl1pPr algn="r">
              <a:defRPr sz="1200"/>
            </a:lvl1pPr>
          </a:lstStyle>
          <a:p>
            <a:fld id="{4952228B-9739-457D-9DD6-D17D80DA721E}" type="datetimeFigureOut">
              <a:rPr lang="id-ID" smtClean="0"/>
              <a:pPr/>
              <a:t>22/04/2025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9375" y="741363"/>
            <a:ext cx="6577013" cy="37004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228" tIns="45114" rIns="90228" bIns="45114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3108" y="4687496"/>
            <a:ext cx="5389547" cy="4441034"/>
          </a:xfrm>
          <a:prstGeom prst="rect">
            <a:avLst/>
          </a:prstGeom>
        </p:spPr>
        <p:txBody>
          <a:bodyPr vert="horz" lIns="90228" tIns="45114" rIns="90228" bIns="45114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4993"/>
            <a:ext cx="2918883" cy="492925"/>
          </a:xfrm>
          <a:prstGeom prst="rect">
            <a:avLst/>
          </a:prstGeom>
        </p:spPr>
        <p:txBody>
          <a:bodyPr vert="horz" lIns="90228" tIns="45114" rIns="90228" bIns="45114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15320" y="9374993"/>
            <a:ext cx="2918882" cy="492925"/>
          </a:xfrm>
          <a:prstGeom prst="rect">
            <a:avLst/>
          </a:prstGeom>
        </p:spPr>
        <p:txBody>
          <a:bodyPr vert="horz" lIns="90228" tIns="45114" rIns="90228" bIns="45114" rtlCol="0" anchor="b"/>
          <a:lstStyle>
            <a:lvl1pPr algn="r">
              <a:defRPr sz="1200"/>
            </a:lvl1pPr>
          </a:lstStyle>
          <a:p>
            <a:fld id="{F9CF6AC8-C98C-4497-8963-9C4705E0E9D8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20228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g150d81989cc_0_1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7388"/>
            <a:ext cx="6092825" cy="3427412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" name="Google Shape;229;g150d81989cc_0_1458:notes"/>
          <p:cNvSpPr txBox="1">
            <a:spLocks noGrp="1"/>
          </p:cNvSpPr>
          <p:nvPr>
            <p:ph type="body" idx="1"/>
          </p:nvPr>
        </p:nvSpPr>
        <p:spPr>
          <a:xfrm>
            <a:off x="685325" y="4342933"/>
            <a:ext cx="5487300" cy="41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225" tIns="45100" rIns="90225" bIns="451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g150d81989cc_0_1458:notes"/>
          <p:cNvSpPr txBox="1">
            <a:spLocks noGrp="1"/>
          </p:cNvSpPr>
          <p:nvPr>
            <p:ph type="sldNum" idx="12"/>
          </p:nvPr>
        </p:nvSpPr>
        <p:spPr>
          <a:xfrm>
            <a:off x="3884566" y="8685866"/>
            <a:ext cx="29721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225" tIns="45100" rIns="90225" bIns="451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034146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g150d81989cc_0_1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7388"/>
            <a:ext cx="6092825" cy="3427412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" name="Google Shape;229;g150d81989cc_0_1458:notes"/>
          <p:cNvSpPr txBox="1">
            <a:spLocks noGrp="1"/>
          </p:cNvSpPr>
          <p:nvPr>
            <p:ph type="body" idx="1"/>
          </p:nvPr>
        </p:nvSpPr>
        <p:spPr>
          <a:xfrm>
            <a:off x="685325" y="4342933"/>
            <a:ext cx="5487300" cy="41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225" tIns="45100" rIns="90225" bIns="451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g150d81989cc_0_1458:notes"/>
          <p:cNvSpPr txBox="1">
            <a:spLocks noGrp="1"/>
          </p:cNvSpPr>
          <p:nvPr>
            <p:ph type="sldNum" idx="12"/>
          </p:nvPr>
        </p:nvSpPr>
        <p:spPr>
          <a:xfrm>
            <a:off x="3884566" y="8685866"/>
            <a:ext cx="29721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225" tIns="45100" rIns="90225" bIns="451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27364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6A648A-014E-9542-B6E0-635F83F6953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3601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PJS_PPT template1-15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-168695" y="-1525091"/>
            <a:ext cx="12405852" cy="837574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5755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613372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99854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5399453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63552" y="2810620"/>
            <a:ext cx="8637984" cy="1470025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  <a:endParaRPr lang="id-ID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32854" y="4250545"/>
            <a:ext cx="5899381" cy="98296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id-ID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57FBEC-739A-814B-8DCD-5E90A8FB2091}"/>
              </a:ext>
            </a:extLst>
          </p:cNvPr>
          <p:cNvSpPr/>
          <p:nvPr userDrawn="1"/>
        </p:nvSpPr>
        <p:spPr>
          <a:xfrm>
            <a:off x="1" y="0"/>
            <a:ext cx="12192000" cy="15121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9AC7D8A-70C4-4C42-9119-AFF19D39F1A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371" y="6479324"/>
            <a:ext cx="4224470" cy="33405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B33759A-B4F1-4747-B450-43ECB76DED8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044" y="252881"/>
            <a:ext cx="3115810" cy="1311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4296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PJS_PPT template-17.jpg"/>
          <p:cNvPicPr>
            <a:picLocks noChangeAspect="1"/>
          </p:cNvPicPr>
          <p:nvPr userDrawn="1"/>
        </p:nvPicPr>
        <p:blipFill rotWithShape="1">
          <a:blip r:embed="rId2" cstate="print"/>
          <a:srcRect l="7280" t="93556"/>
          <a:stretch/>
        </p:blipFill>
        <p:spPr>
          <a:xfrm>
            <a:off x="-32951" y="6246377"/>
            <a:ext cx="12224951" cy="63590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372146"/>
            <a:ext cx="2350062" cy="620038"/>
          </a:xfrm>
          <a:prstGeom prst="rect">
            <a:avLst/>
          </a:prstGeom>
        </p:spPr>
      </p:pic>
      <p:cxnSp>
        <p:nvCxnSpPr>
          <p:cNvPr id="8" name="Straight Connector 7"/>
          <p:cNvCxnSpPr/>
          <p:nvPr userDrawn="1"/>
        </p:nvCxnSpPr>
        <p:spPr>
          <a:xfrm>
            <a:off x="533400" y="1219201"/>
            <a:ext cx="11143407" cy="0"/>
          </a:xfrm>
          <a:prstGeom prst="line">
            <a:avLst/>
          </a:prstGeom>
          <a:ln>
            <a:solidFill>
              <a:srgbClr val="1BA33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600751" y="213087"/>
            <a:ext cx="5004048" cy="504355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rgbClr val="0092BC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Text Placeholder 14"/>
          <p:cNvSpPr>
            <a:spLocks noGrp="1"/>
          </p:cNvSpPr>
          <p:nvPr>
            <p:ph type="body" sz="quarter" idx="14" hasCustomPrompt="1"/>
          </p:nvPr>
        </p:nvSpPr>
        <p:spPr>
          <a:xfrm>
            <a:off x="6600751" y="645432"/>
            <a:ext cx="5004048" cy="504355"/>
          </a:xfrm>
        </p:spPr>
        <p:txBody>
          <a:bodyPr>
            <a:normAutofit/>
          </a:bodyPr>
          <a:lstStyle>
            <a:lvl1pPr marL="0" indent="0">
              <a:buNone/>
              <a:defRPr sz="2000" b="1">
                <a:solidFill>
                  <a:srgbClr val="00B74F"/>
                </a:solidFill>
              </a:defRPr>
            </a:lvl1pPr>
          </a:lstStyle>
          <a:p>
            <a:pPr lvl="0"/>
            <a:r>
              <a:rPr lang="en-US" dirty="0"/>
              <a:t>Click to edit Sub Master text styles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12281" y="6381765"/>
            <a:ext cx="2743200" cy="365125"/>
          </a:xfrm>
        </p:spPr>
        <p:txBody>
          <a:bodyPr/>
          <a:lstStyle>
            <a:lvl1pPr>
              <a:defRPr>
                <a:solidFill>
                  <a:srgbClr val="0092BC"/>
                </a:solidFill>
              </a:defRPr>
            </a:lvl1pPr>
          </a:lstStyle>
          <a:p>
            <a:fld id="{FF4A5115-0357-4CD8-95C8-F08B55D4F093}" type="slidenum">
              <a:rPr lang="id-ID" smtClean="0"/>
              <a:pPr/>
              <a:t>‹#›</a:t>
            </a:fld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287847210"/>
      </p:ext>
    </p:extLst>
  </p:cSld>
  <p:clrMapOvr>
    <a:masterClrMapping/>
  </p:clrMapOvr>
  <p:transition>
    <p:cover dir="l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PJS_PPT template-17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2" y="14692"/>
            <a:ext cx="12191999" cy="6843308"/>
          </a:xfrm>
          <a:prstGeom prst="rect">
            <a:avLst/>
          </a:prstGeom>
        </p:spPr>
      </p:pic>
      <p:cxnSp>
        <p:nvCxnSpPr>
          <p:cNvPr id="7" name="Straight Connector 6"/>
          <p:cNvCxnSpPr/>
          <p:nvPr userDrawn="1"/>
        </p:nvCxnSpPr>
        <p:spPr>
          <a:xfrm>
            <a:off x="711200" y="1219200"/>
            <a:ext cx="10668000" cy="1588"/>
          </a:xfrm>
          <a:prstGeom prst="line">
            <a:avLst/>
          </a:prstGeom>
          <a:ln>
            <a:solidFill>
              <a:srgbClr val="1BA33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5"/>
          <p:cNvSpPr txBox="1">
            <a:spLocks/>
          </p:cNvSpPr>
          <p:nvPr userDrawn="1"/>
        </p:nvSpPr>
        <p:spPr>
          <a:xfrm>
            <a:off x="9107851" y="6448254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>
              <a:defRPr sz="1400" b="1">
                <a:solidFill>
                  <a:srgbClr val="0092BC"/>
                </a:solidFill>
              </a:defRPr>
            </a:lvl1pPr>
          </a:lstStyle>
          <a:p>
            <a:pPr algn="r" defTabSz="914400">
              <a:defRPr/>
            </a:pPr>
            <a:fld id="{B65F9BF1-2779-44EF-B99E-F0158831CA06}" type="slidenum">
              <a:rPr lang="en-US" sz="1400" smtClean="0"/>
              <a:pPr algn="r" defTabSz="914400">
                <a:defRPr/>
              </a:pPr>
              <a:t>‹#›</a:t>
            </a:fld>
            <a:endParaRPr lang="en-US" sz="1400" dirty="0"/>
          </a:p>
        </p:txBody>
      </p:sp>
      <p:sp>
        <p:nvSpPr>
          <p:cNvPr id="10" name="Text Placeholder 14"/>
          <p:cNvSpPr>
            <a:spLocks noGrp="1"/>
          </p:cNvSpPr>
          <p:nvPr>
            <p:ph type="body" sz="quarter" idx="10"/>
          </p:nvPr>
        </p:nvSpPr>
        <p:spPr>
          <a:xfrm>
            <a:off x="5423925" y="188640"/>
            <a:ext cx="6672064" cy="50435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rgbClr val="0092BC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4"/>
          <p:cNvSpPr>
            <a:spLocks noGrp="1"/>
          </p:cNvSpPr>
          <p:nvPr>
            <p:ph type="body" sz="quarter" idx="11" hasCustomPrompt="1"/>
          </p:nvPr>
        </p:nvSpPr>
        <p:spPr>
          <a:xfrm>
            <a:off x="5423925" y="620986"/>
            <a:ext cx="6672064" cy="504354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 b="1">
                <a:solidFill>
                  <a:srgbClr val="00B74F"/>
                </a:solidFill>
              </a:defRPr>
            </a:lvl1pPr>
          </a:lstStyle>
          <a:p>
            <a:pPr lvl="0"/>
            <a:r>
              <a:rPr lang="en-US" dirty="0"/>
              <a:t>Click to edit Sub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4447760"/>
      </p:ext>
    </p:extLst>
  </p:cSld>
  <p:clrMapOvr>
    <a:masterClrMapping/>
  </p:clrMapOvr>
  <p:transition spd="slow">
    <p:pull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2_Title Only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170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838201" y="372146"/>
            <a:ext cx="2350063" cy="620039"/>
          </a:xfrm>
          <a:prstGeom prst="rect">
            <a:avLst/>
          </a:prstGeom>
          <a:noFill/>
          <a:ln>
            <a:noFill/>
          </a:ln>
        </p:spPr>
      </p:pic>
      <p:sp>
        <p:nvSpPr>
          <p:cNvPr id="32" name="Google Shape;32;p170"/>
          <p:cNvSpPr txBox="1">
            <a:spLocks noGrp="1"/>
          </p:cNvSpPr>
          <p:nvPr>
            <p:ph type="body" idx="1"/>
          </p:nvPr>
        </p:nvSpPr>
        <p:spPr>
          <a:xfrm>
            <a:off x="6600751" y="213088"/>
            <a:ext cx="5004048" cy="504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189" lvl="0" indent="-22859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92BC"/>
              </a:buClr>
              <a:buSzPts val="2400"/>
              <a:buNone/>
              <a:defRPr sz="2400" b="1">
                <a:solidFill>
                  <a:srgbClr val="0092BC"/>
                </a:solidFill>
              </a:defRPr>
            </a:lvl1pPr>
            <a:lvl2pPr marL="914377" lvl="1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566" lvl="2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754" lvl="3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943" lvl="4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131" lvl="5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320" lvl="6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509" lvl="7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697" lvl="8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" name="Google Shape;33;p170"/>
          <p:cNvSpPr txBox="1">
            <a:spLocks noGrp="1"/>
          </p:cNvSpPr>
          <p:nvPr>
            <p:ph type="body" idx="2"/>
          </p:nvPr>
        </p:nvSpPr>
        <p:spPr>
          <a:xfrm>
            <a:off x="6600751" y="645432"/>
            <a:ext cx="5004048" cy="504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189" lvl="0" indent="-22859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B74F"/>
              </a:buClr>
              <a:buSzPts val="2000"/>
              <a:buNone/>
              <a:defRPr sz="2000" b="1">
                <a:solidFill>
                  <a:srgbClr val="00B74F"/>
                </a:solidFill>
              </a:defRPr>
            </a:lvl1pPr>
            <a:lvl2pPr marL="914377" lvl="1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566" lvl="2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754" lvl="3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943" lvl="4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131" lvl="5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320" lvl="6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509" lvl="7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697" lvl="8" indent="-34289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" name="Google Shape;34;p170"/>
          <p:cNvSpPr txBox="1">
            <a:spLocks noGrp="1"/>
          </p:cNvSpPr>
          <p:nvPr>
            <p:ph type="sldNum" idx="12"/>
          </p:nvPr>
        </p:nvSpPr>
        <p:spPr>
          <a:xfrm>
            <a:off x="9212281" y="6381766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 panose="020B0604020202020204"/>
              <a:buNone/>
              <a:defRPr sz="1200" b="0" i="0" u="none" strike="noStrike" cap="none">
                <a:solidFill>
                  <a:srgbClr val="0092BC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fld id="{00000000-1234-1234-1234-1234123412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87013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688774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BC422-527A-A243-B015-73AEC835EF2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95159E7-1309-A844-BA42-E1E06E3805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B3D7D5A-1984-2448-A8F1-E216985CE9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B4F279-FAEC-7045-BC76-46CE6225C5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1DD59-A6D7-3A44-8FBE-D2CB141DC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13421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049D98-0566-9F4B-A89C-57232E1AF7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9BB2F0-6DFD-AC46-A551-CF289C2293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FF4414-8901-C94E-B195-A199E6B206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76E858-097F-7742-8A51-E724C57CA1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1AEB3B0-DAB0-1348-99BA-1E363C10D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9687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7F771C85-19D9-3B49-A7D1-AA1778C6F312}"/>
              </a:ext>
            </a:extLst>
          </p:cNvPr>
          <p:cNvSpPr/>
          <p:nvPr userDrawn="1"/>
        </p:nvSpPr>
        <p:spPr>
          <a:xfrm>
            <a:off x="0" y="0"/>
            <a:ext cx="12144672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BPJS_PPT template1-15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2569742" y="7269"/>
            <a:ext cx="9634855" cy="6850732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8061920" cy="14700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Click to edit Master title style</a:t>
            </a:r>
            <a:endParaRPr lang="id-ID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3886200"/>
            <a:ext cx="5899381" cy="982960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  <a:endParaRPr lang="id-ID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57FBEC-739A-814B-8DCD-5E90A8FB2091}"/>
              </a:ext>
            </a:extLst>
          </p:cNvPr>
          <p:cNvSpPr/>
          <p:nvPr userDrawn="1"/>
        </p:nvSpPr>
        <p:spPr>
          <a:xfrm>
            <a:off x="0" y="4106"/>
            <a:ext cx="7543087" cy="19081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DC1919F-945A-C146-8868-F8F6460E51F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68" y="350612"/>
            <a:ext cx="3445218" cy="145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00322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2823F3-68C8-E14C-BB13-F203837C64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4604416-0CBE-A148-AD51-0FBF311E514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E80CBA-4597-7F47-BE3A-4FAFD2CF56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9F080B-2F2B-054E-B216-9C57A879C5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B31320-836A-1248-8A91-FEAC944E4E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19251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6C05A5-332F-514C-9B1E-5A90ADCE55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C80623-F86F-704E-956C-A6FFF68D28F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88848D-01C8-0D4B-A350-EC9682DF284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8E23590-66D6-184D-BA98-B596741F6F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6AF2506-ED37-A24C-A467-EE37B349EB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99EC713-7692-D845-9EC2-EDB5A65C3E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09819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27F3F0-6D63-D94F-B66D-8C6FD2030A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DB4996-1598-D441-AB0F-454625DC93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A334890-73A3-C943-A7F8-2AD5D2656A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2D88665-5C12-6B48-9E42-02E2718871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2FE9ACC-597B-D547-97CD-E31237188DB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B7A6904-B2A3-0A40-A35E-64A164E04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4F5EF47-A754-7949-83CC-49EFFA0D15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5BD3FDA-5A25-7A4B-B996-9567591256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244317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A3393A-E42F-D94F-AEE8-A4E6245BDF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5D1C385-DFB5-E745-BACA-5EC4338AC3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9541CB1-2205-4F46-BE42-C90FA2BAB5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06D88F-8D3E-E241-90CB-DF2610514C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90135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783BAD8-9EA6-604E-82E0-B10EBAFA96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E423162-80C5-4942-90E9-BA15A8FBE7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D94778-36CD-5C4D-8B12-6CC4378902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5666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23751D-AF54-414C-9273-4B40C60850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815BD9-A549-1C4B-9F28-FD7045C0B2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CFA5F98-00D9-6E4F-9D09-C2ADC7392C5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DDCAFE1-1D27-B648-BE37-748A25CD4A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07A5765-208E-D348-B7AF-848C589AC5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104E6C5-8E1A-914F-996A-284C810361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3432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EACF39-59A8-2D48-95BD-9D87DF212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8BDC22A-7BE5-E746-A293-157D7E5C0E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A18C54F-61D0-C344-86F7-A00BDA21EBF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3F9373-64A3-0E41-88C9-42D3ECE4A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07CF52-AC0B-6549-AC66-CC498DAFFE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0C1DDC-4D3E-C84C-A889-5B1DF20A23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339995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D5FFC0-DF3D-F042-9712-132281DCC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816573B-58DA-4146-8418-34612910B72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77BA79-28A7-BB41-AEFE-C005A8EC27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63572A-B8EC-A34D-8696-AC4122630B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343E4A-1D21-1B4D-9920-A9C39461A7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98030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8753384-FA5B-9147-BFDC-B0B11EB354C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B40DA10-96D0-6A4E-ABAD-8AC8FF8B37F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D811E6-8608-D841-9263-A27BCE838F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F65682-E4B5-0041-BD6D-F0B7AD9892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7BF54C-D325-4A4F-9290-BEC4A6198A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53739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719628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99872" y="6453337"/>
            <a:ext cx="2844800" cy="365125"/>
          </a:xfrm>
        </p:spPr>
        <p:txBody>
          <a:bodyPr/>
          <a:lstStyle>
            <a:lvl1pPr>
              <a:defRPr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fld id="{D07FFE3B-66BB-4A38-B2C8-2DFC47B5D15A}" type="slidenum">
              <a:rPr lang="id-ID" smtClean="0"/>
              <a:pPr/>
              <a:t>‹#›</a:t>
            </a:fld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816026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61295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BBB3EAD-4322-4D74-BF64-3FAA46E15A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927988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CE3AA60-F98E-461D-A8F1-416F4930B4FB}"/>
              </a:ext>
            </a:extLst>
          </p:cNvPr>
          <p:cNvGrpSpPr/>
          <p:nvPr userDrawn="1"/>
        </p:nvGrpSpPr>
        <p:grpSpPr>
          <a:xfrm flipH="1">
            <a:off x="626349" y="1698993"/>
            <a:ext cx="4415909" cy="4616667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BF1D60-4E96-4E3C-B98D-5370E20EF47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BCCF88-06F1-488C-87AE-E38FBA28D1A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E90238-2BB1-43A4-9BE2-54B3CC39297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440D76-FC59-468E-A566-5FFD2D6688D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671962-91F5-403D-A29A-091596522CB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5E5E563-0514-42D2-8D98-2B54B867E0A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AF6807-894C-4F19-8604-082CC7DC96A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08709" y="1946106"/>
            <a:ext cx="4005026" cy="2975928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69322"/>
              <a:gd name="connsiteY0" fmla="*/ 0 h 2965791"/>
              <a:gd name="connsiteX1" fmla="*/ 3845770 w 3969322"/>
              <a:gd name="connsiteY1" fmla="*/ 775064 h 2965791"/>
              <a:gd name="connsiteX2" fmla="*/ 3969322 w 3969322"/>
              <a:gd name="connsiteY2" fmla="*/ 2877327 h 2965791"/>
              <a:gd name="connsiteX3" fmla="*/ 200297 w 3969322"/>
              <a:gd name="connsiteY3" fmla="*/ 2965791 h 2965791"/>
              <a:gd name="connsiteX4" fmla="*/ 0 w 3969322"/>
              <a:gd name="connsiteY4" fmla="*/ 0 h 2965791"/>
              <a:gd name="connsiteX0" fmla="*/ 0 w 3969322"/>
              <a:gd name="connsiteY0" fmla="*/ 0 h 2975314"/>
              <a:gd name="connsiteX1" fmla="*/ 3845770 w 3969322"/>
              <a:gd name="connsiteY1" fmla="*/ 775064 h 2975314"/>
              <a:gd name="connsiteX2" fmla="*/ 3969322 w 3969322"/>
              <a:gd name="connsiteY2" fmla="*/ 2877327 h 2975314"/>
              <a:gd name="connsiteX3" fmla="*/ 200297 w 3969322"/>
              <a:gd name="connsiteY3" fmla="*/ 2975314 h 2975314"/>
              <a:gd name="connsiteX4" fmla="*/ 0 w 3969322"/>
              <a:gd name="connsiteY4" fmla="*/ 0 h 297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9322" h="2975314">
                <a:moveTo>
                  <a:pt x="0" y="0"/>
                </a:moveTo>
                <a:lnTo>
                  <a:pt x="3845770" y="775064"/>
                </a:lnTo>
                <a:lnTo>
                  <a:pt x="3969322" y="2877327"/>
                </a:lnTo>
                <a:lnTo>
                  <a:pt x="200297" y="297531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32352E3-A549-4767-81E9-F00BC5097E5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126207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6978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66171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87923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그림 개체 틀 2">
            <a:extLst>
              <a:ext uri="{FF2B5EF4-FFF2-40B4-BE49-F238E27FC236}">
                <a16:creationId xmlns:a16="http://schemas.microsoft.com/office/drawing/2014/main" id="{FB18C16F-B5CD-49A5-9132-508D237A803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7973" y="244099"/>
            <a:ext cx="11696055" cy="636980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992463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037E98C1-EDB9-4998-B244-222AB3F04C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588585"/>
            <a:ext cx="12192000" cy="3192965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324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1389109"/>
            <a:ext cx="12192000" cy="2138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800" dirty="0"/>
              <a:t>                     </a:t>
            </a:r>
            <a:endParaRPr lang="ko-KR" altLang="en-US" sz="18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591F3AC-22DD-4A77-8100-945A8877A057}"/>
              </a:ext>
            </a:extLst>
          </p:cNvPr>
          <p:cNvSpPr/>
          <p:nvPr userDrawn="1"/>
        </p:nvSpPr>
        <p:spPr>
          <a:xfrm>
            <a:off x="0" y="6638925"/>
            <a:ext cx="12192000" cy="2190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6304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377684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 userDrawn="1"/>
        </p:nvSpPr>
        <p:spPr>
          <a:xfrm>
            <a:off x="0" y="0"/>
            <a:ext cx="122086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119739"/>
            <a:ext cx="5135893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 rot="10800000">
            <a:off x="5135892" y="1119739"/>
            <a:ext cx="4022165" cy="5305775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0" name="Picture Placeholder 35"/>
          <p:cNvSpPr>
            <a:spLocks noGrp="1"/>
          </p:cNvSpPr>
          <p:nvPr>
            <p:ph type="pic" sz="quarter" idx="11" hasCustomPrompt="1"/>
          </p:nvPr>
        </p:nvSpPr>
        <p:spPr>
          <a:xfrm>
            <a:off x="9158060" y="1119739"/>
            <a:ext cx="3050616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C6F3612C-F0AE-484F-942A-DE2A058655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3503" y="209181"/>
            <a:ext cx="12192000" cy="7013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656801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99872" y="6453337"/>
            <a:ext cx="2844800" cy="365125"/>
          </a:xfrm>
        </p:spPr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98109661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584873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9040393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5838509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6347298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243763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8194766" y="332656"/>
            <a:ext cx="3352800" cy="14401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6710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23772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35749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639495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fld id="{D07FFE3B-66BB-4A38-B2C8-2DFC47B5D15A}" type="slidenum">
              <a:rPr lang="id-ID" smtClean="0"/>
              <a:pPr/>
              <a:t>‹#›</a:t>
            </a:fld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0001390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84597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7FFE3B-66BB-4A38-B2C8-2DFC47B5D15A}" type="slidenum">
              <a:rPr lang="id-ID" smtClean="0"/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55877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jpe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PJS_PPT template-17.jpg"/>
          <p:cNvPicPr>
            <a:picLocks noChangeAspect="1"/>
          </p:cNvPicPr>
          <p:nvPr userDrawn="1"/>
        </p:nvPicPr>
        <p:blipFill rotWithShape="1">
          <a:blip r:embed="rId19" cstate="print"/>
          <a:srcRect t="99332"/>
          <a:stretch/>
        </p:blipFill>
        <p:spPr>
          <a:xfrm>
            <a:off x="1" y="6812281"/>
            <a:ext cx="12191999" cy="45719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311691" y="129034"/>
            <a:ext cx="8270709" cy="70767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  <a:endParaRPr lang="id-ID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id-ID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45333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453337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299872" y="645333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fld id="{D07FFE3B-66BB-4A38-B2C8-2DFC47B5D15A}" type="slidenum">
              <a:rPr lang="id-ID" smtClean="0"/>
              <a:pPr/>
              <a:t>‹#›</a:t>
            </a:fld>
            <a:endParaRPr lang="id-ID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4C5D744-939D-C247-852F-91FB394163A1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326" y="28848"/>
            <a:ext cx="2260715" cy="951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200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801" r:id="rId13"/>
    <p:sldLayoutId id="2147483803" r:id="rId14"/>
    <p:sldLayoutId id="2147483804" r:id="rId15"/>
    <p:sldLayoutId id="2147483805" r:id="rId16"/>
    <p:sldLayoutId id="2147483837" r:id="rId17"/>
  </p:sldLayoutIdLst>
  <p:hf sldNum="0" hdr="0" ftr="0" dt="0"/>
  <p:txStyles>
    <p:titleStyle>
      <a:lvl1pPr algn="r" defTabSz="914400" rtl="0" eaLnBrk="1" latinLnBrk="0" hangingPunct="1">
        <a:spcBef>
          <a:spcPct val="0"/>
        </a:spcBef>
        <a:buNone/>
        <a:defRPr sz="32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05D71BE-58CE-5D45-9AE1-908B2DCBEA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B6B7B4B-9199-EE46-870A-BFBE731F82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896715-6DC5-8447-B292-9757BC18406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76EABE-325E-BE46-93F9-FB6E9C7D7DB5}" type="datetimeFigureOut">
              <a:rPr lang="en-US" smtClean="0"/>
              <a:t>4/22/2025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6ABB88-A575-E44C-9EAA-ADAD0620B9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5B270C-1B83-2C44-B038-15440CF665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30A842-B667-B148-8420-AE96AF5CF5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78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  <p:sldLayoutId id="2147483813" r:id="rId6"/>
    <p:sldLayoutId id="2147483814" r:id="rId7"/>
    <p:sldLayoutId id="2147483815" r:id="rId8"/>
    <p:sldLayoutId id="2147483816" r:id="rId9"/>
    <p:sldLayoutId id="2147483817" r:id="rId10"/>
    <p:sldLayoutId id="214748381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7266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  <p:sldLayoutId id="2147483831" r:id="rId12"/>
    <p:sldLayoutId id="2147483832" r:id="rId13"/>
    <p:sldLayoutId id="2147483833" r:id="rId14"/>
    <p:sldLayoutId id="2147483834" r:id="rId15"/>
    <p:sldLayoutId id="2147483835" r:id="rId16"/>
    <p:sldLayoutId id="214748383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microsoft.com/office/2007/relationships/hdphoto" Target="../media/hdphoto1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8.xml"/><Relationship Id="rId5" Type="http://schemas.microsoft.com/office/2007/relationships/hdphoto" Target="../media/hdphoto2.wdp"/><Relationship Id="rId4" Type="http://schemas.openxmlformats.org/officeDocument/2006/relationships/image" Target="../media/image4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microsoft.com/office/2007/relationships/hdphoto" Target="../media/hdphoto6.wdp"/><Relationship Id="rId18" Type="http://schemas.openxmlformats.org/officeDocument/2006/relationships/image" Target="../media/image55.png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12" Type="http://schemas.openxmlformats.org/officeDocument/2006/relationships/image" Target="../media/image51.png"/><Relationship Id="rId17" Type="http://schemas.openxmlformats.org/officeDocument/2006/relationships/image" Target="../media/image54.png"/><Relationship Id="rId2" Type="http://schemas.openxmlformats.org/officeDocument/2006/relationships/image" Target="../media/image45.jpg"/><Relationship Id="rId16" Type="http://schemas.openxmlformats.org/officeDocument/2006/relationships/image" Target="../media/image53.png"/><Relationship Id="rId1" Type="http://schemas.openxmlformats.org/officeDocument/2006/relationships/slideLayout" Target="../slideLayouts/slideLayout19.xml"/><Relationship Id="rId6" Type="http://schemas.microsoft.com/office/2007/relationships/hdphoto" Target="../media/hdphoto3.wdp"/><Relationship Id="rId11" Type="http://schemas.microsoft.com/office/2007/relationships/hdphoto" Target="../media/hdphoto5.wdp"/><Relationship Id="rId5" Type="http://schemas.openxmlformats.org/officeDocument/2006/relationships/image" Target="../media/image47.png"/><Relationship Id="rId15" Type="http://schemas.microsoft.com/office/2007/relationships/hdphoto" Target="../media/hdphoto7.wdp"/><Relationship Id="rId10" Type="http://schemas.openxmlformats.org/officeDocument/2006/relationships/image" Target="../media/image50.png"/><Relationship Id="rId19" Type="http://schemas.openxmlformats.org/officeDocument/2006/relationships/image" Target="../media/image25.png"/><Relationship Id="rId4" Type="http://schemas.openxmlformats.org/officeDocument/2006/relationships/image" Target="../media/image1.jpeg"/><Relationship Id="rId9" Type="http://schemas.microsoft.com/office/2007/relationships/hdphoto" Target="../media/hdphoto4.wdp"/><Relationship Id="rId14" Type="http://schemas.openxmlformats.org/officeDocument/2006/relationships/image" Target="../media/image5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6.png"/><Relationship Id="rId7" Type="http://schemas.microsoft.com/office/2007/relationships/hdphoto" Target="../media/hdphoto5.wdp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50.png"/><Relationship Id="rId5" Type="http://schemas.openxmlformats.org/officeDocument/2006/relationships/image" Target="../media/image26.png"/><Relationship Id="rId10" Type="http://schemas.openxmlformats.org/officeDocument/2006/relationships/image" Target="../media/image58.png"/><Relationship Id="rId4" Type="http://schemas.openxmlformats.org/officeDocument/2006/relationships/image" Target="../media/image1.jpeg"/><Relationship Id="rId9" Type="http://schemas.microsoft.com/office/2007/relationships/hdphoto" Target="../media/hdphoto8.wdp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image" Target="../media/image46.png"/><Relationship Id="rId7" Type="http://schemas.openxmlformats.org/officeDocument/2006/relationships/image" Target="../media/image60.png"/><Relationship Id="rId12" Type="http://schemas.openxmlformats.org/officeDocument/2006/relationships/image" Target="../media/image6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6" Type="http://schemas.microsoft.com/office/2007/relationships/hdphoto" Target="../media/hdphoto9.wdp"/><Relationship Id="rId11" Type="http://schemas.openxmlformats.org/officeDocument/2006/relationships/image" Target="../media/image62.png"/><Relationship Id="rId5" Type="http://schemas.openxmlformats.org/officeDocument/2006/relationships/image" Target="../media/image59.png"/><Relationship Id="rId10" Type="http://schemas.microsoft.com/office/2007/relationships/hdphoto" Target="../media/hdphoto11.wdp"/><Relationship Id="rId4" Type="http://schemas.openxmlformats.org/officeDocument/2006/relationships/image" Target="../media/image1.jpeg"/><Relationship Id="rId9" Type="http://schemas.openxmlformats.org/officeDocument/2006/relationships/image" Target="../media/image6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12.wdp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69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73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41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13" Type="http://schemas.openxmlformats.org/officeDocument/2006/relationships/image" Target="../media/image85.png"/><Relationship Id="rId3" Type="http://schemas.openxmlformats.org/officeDocument/2006/relationships/image" Target="../media/image76.png"/><Relationship Id="rId7" Type="http://schemas.openxmlformats.org/officeDocument/2006/relationships/image" Target="../media/image80.png"/><Relationship Id="rId12" Type="http://schemas.microsoft.com/office/2007/relationships/hdphoto" Target="../media/hdphoto13.wdp"/><Relationship Id="rId2" Type="http://schemas.openxmlformats.org/officeDocument/2006/relationships/image" Target="../media/image75.jpeg"/><Relationship Id="rId16" Type="http://schemas.microsoft.com/office/2007/relationships/hdphoto" Target="../media/hdphoto15.wdp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9.png"/><Relationship Id="rId11" Type="http://schemas.openxmlformats.org/officeDocument/2006/relationships/image" Target="../media/image84.png"/><Relationship Id="rId5" Type="http://schemas.openxmlformats.org/officeDocument/2006/relationships/image" Target="../media/image78.png"/><Relationship Id="rId15" Type="http://schemas.openxmlformats.org/officeDocument/2006/relationships/image" Target="../media/image86.png"/><Relationship Id="rId10" Type="http://schemas.openxmlformats.org/officeDocument/2006/relationships/image" Target="../media/image83.png"/><Relationship Id="rId4" Type="http://schemas.openxmlformats.org/officeDocument/2006/relationships/image" Target="../media/image77.png"/><Relationship Id="rId9" Type="http://schemas.openxmlformats.org/officeDocument/2006/relationships/image" Target="../media/image82.png"/><Relationship Id="rId14" Type="http://schemas.microsoft.com/office/2007/relationships/hdphoto" Target="../media/hdphoto14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8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8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6325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190B1DDB-4EAF-8845-9443-472E8BE81E0A}"/>
              </a:ext>
            </a:extLst>
          </p:cNvPr>
          <p:cNvSpPr/>
          <p:nvPr/>
        </p:nvSpPr>
        <p:spPr>
          <a:xfrm>
            <a:off x="0" y="-640"/>
            <a:ext cx="12192000" cy="6858000"/>
          </a:xfrm>
          <a:prstGeom prst="rect">
            <a:avLst/>
          </a:prstGeom>
          <a:gradFill flip="none" rotWithShape="1">
            <a:gsLst>
              <a:gs pos="14000">
                <a:schemeClr val="tx1">
                  <a:lumMod val="95000"/>
                  <a:lumOff val="5000"/>
                  <a:alpha val="86000"/>
                </a:schemeClr>
              </a:gs>
              <a:gs pos="100000">
                <a:schemeClr val="tx1">
                  <a:lumMod val="95000"/>
                  <a:lumOff val="5000"/>
                  <a:alpha val="4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`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3EA386D-703A-3043-8A34-0CBDDE73694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314"/>
          <a:stretch/>
        </p:blipFill>
        <p:spPr>
          <a:xfrm>
            <a:off x="5268154" y="1774301"/>
            <a:ext cx="6924486" cy="508369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8E6E10D-7ECE-5F44-A92D-65CD740C7993}"/>
              </a:ext>
            </a:extLst>
          </p:cNvPr>
          <p:cNvSpPr txBox="1"/>
          <p:nvPr/>
        </p:nvSpPr>
        <p:spPr>
          <a:xfrm>
            <a:off x="166984" y="2636912"/>
            <a:ext cx="12025336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spc="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PERLINDUNGAN</a:t>
            </a:r>
            <a:r>
              <a:rPr lang="en-US" sz="4000" b="1" spc="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r>
              <a:rPr lang="en-US" sz="3200" b="1" spc="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JAMINAN SOSIAL KETENAGAKERJAAN</a:t>
            </a:r>
          </a:p>
          <a:p>
            <a:r>
              <a:rPr lang="en-US" sz="3200" b="1" spc="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BAGI PEKERJA KONSTRUKSI</a:t>
            </a:r>
          </a:p>
          <a:p>
            <a:r>
              <a:rPr lang="en-US" sz="3200" b="1" spc="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PROVINSI KALIMANTAN TIMUR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336A98-9FFC-5095-BCE8-644CC0316B33}"/>
              </a:ext>
            </a:extLst>
          </p:cNvPr>
          <p:cNvGrpSpPr/>
          <p:nvPr/>
        </p:nvGrpSpPr>
        <p:grpSpPr>
          <a:xfrm>
            <a:off x="-1038327" y="-338902"/>
            <a:ext cx="4614047" cy="1895694"/>
            <a:chOff x="-1190171" y="-503395"/>
            <a:chExt cx="5718629" cy="2359356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1741964-AC9C-B8E6-0D15-DF73D01DC2C9}"/>
                </a:ext>
              </a:extLst>
            </p:cNvPr>
            <p:cNvSpPr/>
            <p:nvPr/>
          </p:nvSpPr>
          <p:spPr>
            <a:xfrm>
              <a:off x="-1190171" y="-503395"/>
              <a:ext cx="5718629" cy="23593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BF39676-07FE-2D4F-BC15-D0F3EA5A8FA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29909" y="148325"/>
              <a:ext cx="3048865" cy="1284238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C84AF8EF-0C2C-2668-928D-9CA5E2390F2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89" y="221225"/>
            <a:ext cx="836173" cy="1023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30615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141">
            <a:extLst>
              <a:ext uri="{FF2B5EF4-FFF2-40B4-BE49-F238E27FC236}">
                <a16:creationId xmlns:a16="http://schemas.microsoft.com/office/drawing/2014/main" id="{0FD1CC72-F28B-42B1-B0D6-653CB16C6590}"/>
              </a:ext>
            </a:extLst>
          </p:cNvPr>
          <p:cNvSpPr/>
          <p:nvPr/>
        </p:nvSpPr>
        <p:spPr>
          <a:xfrm flipV="1">
            <a:off x="3028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9441864" y="173194"/>
            <a:ext cx="2412682" cy="886491"/>
            <a:chOff x="4549130" y="212680"/>
            <a:chExt cx="2412682" cy="88649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4549130" y="212680"/>
              <a:ext cx="235006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SE Menteri PUPR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CB3BC4A0-F096-4D38-A3CE-954C6A512BDC}"/>
              </a:ext>
            </a:extLst>
          </p:cNvPr>
          <p:cNvSpPr txBox="1"/>
          <p:nvPr/>
        </p:nvSpPr>
        <p:spPr>
          <a:xfrm>
            <a:off x="6337031" y="2011682"/>
            <a:ext cx="5566570" cy="31854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300"/>
              </a:spcAft>
            </a:pPr>
            <a:r>
              <a:rPr lang="en-US" sz="1500" b="1" i="0" u="none" strike="noStrike" baseline="0" dirty="0">
                <a:highlight>
                  <a:srgbClr val="FECB36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PEJABAT PEMBUAT KOMITMEN (PPK)</a:t>
            </a:r>
          </a:p>
          <a:p>
            <a:pPr algn="l">
              <a:spcAft>
                <a:spcPts val="300"/>
              </a:spcAft>
            </a:pP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Memastikan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kepatuhan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dgn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memeriksa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:</a:t>
            </a:r>
          </a:p>
          <a:p>
            <a:pPr marL="342900" indent="-342900">
              <a:spcAft>
                <a:spcPts val="300"/>
              </a:spcAft>
              <a:buFont typeface="+mj-lt"/>
              <a:buAutoNum type="alphaLcPeriod"/>
            </a:pP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Sertifikat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kepesertaan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nomor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kepesertaan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, dan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bukti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pembayaran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iuran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serta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daftar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tenaga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sebagai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bukti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kepesertaan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Jasa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Program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Jamsostek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yang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diserahkan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Jasa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saat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rapat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persiapan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342900" indent="-342900">
              <a:spcAft>
                <a:spcPts val="300"/>
              </a:spcAft>
              <a:buFont typeface="+mj-lt"/>
              <a:buAutoNum type="alphaLcPeriod"/>
            </a:pP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Daftar dan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Riwayat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Perubahan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TK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yang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diikutsertakan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program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Jamsostek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didasarkan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pada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jadwal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mobilisasi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tenaga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endParaRPr lang="en-US" sz="1600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342900" indent="-342900">
              <a:spcAft>
                <a:spcPts val="300"/>
              </a:spcAft>
              <a:buFont typeface="+mj-lt"/>
              <a:buAutoNum type="alphaLcPeriod"/>
            </a:pP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Bukti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Pelunasan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Pembayaran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Iuran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Program </a:t>
            </a:r>
            <a:r>
              <a:rPr lang="en-US" sz="16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Jamsostek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sebelum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serah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terima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pertama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pekerjaan</a:t>
            </a:r>
            <a:endParaRPr lang="en-US" sz="1600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D700C9-F92B-4B16-B7ED-C496F1B697D1}"/>
              </a:ext>
            </a:extLst>
          </p:cNvPr>
          <p:cNvSpPr txBox="1"/>
          <p:nvPr/>
        </p:nvSpPr>
        <p:spPr>
          <a:xfrm>
            <a:off x="386080" y="2072694"/>
            <a:ext cx="5667847" cy="42088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highlight>
                  <a:srgbClr val="FECB36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PENYEDIA/SUBPENYEDIA</a:t>
            </a:r>
            <a:endParaRPr lang="en-US" sz="1200" b="0" i="0" u="none" strike="noStrike" baseline="0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342900" indent="-342900">
              <a:spcAft>
                <a:spcPts val="300"/>
              </a:spcAft>
              <a:buFont typeface="+mj-lt"/>
              <a:buAutoNum type="arabicPeriod"/>
            </a:pP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Mencantumkan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perlindungan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Jamsostek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Rencana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(RKK)</a:t>
            </a:r>
          </a:p>
          <a:p>
            <a:pPr marL="342900" indent="-342900">
              <a:spcAft>
                <a:spcPts val="300"/>
              </a:spcAft>
              <a:buFont typeface="+mj-lt"/>
              <a:buAutoNum type="arabicPeriod"/>
            </a:pP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Subpenyedia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Bertanggung</a:t>
            </a:r>
            <a:r>
              <a:rPr 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Jawab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untuk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mengikutsertakan</a:t>
            </a:r>
            <a:r>
              <a:rPr 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Tenaga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sbg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Peserta</a:t>
            </a:r>
            <a:r>
              <a:rPr 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Aktif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program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Jamsostek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sebagaimana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tercantum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endParaRPr lang="en-US" sz="1600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>
              <a:spcAft>
                <a:spcPts val="300"/>
              </a:spcAft>
            </a:pPr>
            <a:endParaRPr lang="en-US" sz="1600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568325" indent="-568325" algn="l">
              <a:tabLst>
                <a:tab pos="290513" algn="l"/>
                <a:tab pos="568325" algn="l"/>
              </a:tabLst>
            </a:pPr>
            <a:r>
              <a:rPr lang="en-US" sz="1500" b="1" dirty="0">
                <a:highlight>
                  <a:srgbClr val="FECB36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PEJABAT PIMPINAN TINGGI MADYA</a:t>
            </a:r>
          </a:p>
          <a:p>
            <a:pPr>
              <a:tabLst>
                <a:tab pos="290513" algn="l"/>
              </a:tabLst>
            </a:pPr>
            <a:r>
              <a:rPr lang="en-GB" sz="15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Sesuai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lingkup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kewenangannya</a:t>
            </a:r>
            <a:r>
              <a:rPr lang="en-GB" sz="1500" dirty="0">
                <a:latin typeface="+mj-lt"/>
              </a:rPr>
              <a:t>, </a:t>
            </a:r>
            <a:r>
              <a:rPr lang="en-GB" sz="1500" b="1" dirty="0" err="1">
                <a:latin typeface="+mj-lt"/>
              </a:rPr>
              <a:t>melakukan</a:t>
            </a:r>
            <a:r>
              <a:rPr lang="en-GB" sz="1500" b="1" dirty="0">
                <a:latin typeface="+mj-lt"/>
              </a:rPr>
              <a:t> </a:t>
            </a:r>
            <a:r>
              <a:rPr lang="en-GB" sz="1500" b="1" dirty="0" err="1">
                <a:latin typeface="+mj-lt"/>
              </a:rPr>
              <a:t>pemantauan</a:t>
            </a:r>
            <a:r>
              <a:rPr lang="en-GB" sz="1500" b="1" dirty="0">
                <a:latin typeface="+mj-lt"/>
              </a:rPr>
              <a:t> dan </a:t>
            </a:r>
            <a:r>
              <a:rPr lang="en-GB" sz="1500" b="1" dirty="0" err="1">
                <a:latin typeface="+mj-lt"/>
              </a:rPr>
              <a:t>evaluasi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terkait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pelaksanaan</a:t>
            </a:r>
            <a:r>
              <a:rPr lang="en-GB" sz="1500" dirty="0">
                <a:latin typeface="+mj-lt"/>
              </a:rPr>
              <a:t> Program </a:t>
            </a:r>
            <a:r>
              <a:rPr lang="en-GB" sz="1500" dirty="0" err="1">
                <a:latin typeface="+mj-lt"/>
              </a:rPr>
              <a:t>Jaminan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Sosial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Ketenagakerjaan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secara</a:t>
            </a:r>
            <a:r>
              <a:rPr lang="en-GB" sz="1500" dirty="0">
                <a:latin typeface="+mj-lt"/>
              </a:rPr>
              <a:t> </a:t>
            </a:r>
            <a:r>
              <a:rPr lang="en-GB" sz="1500" dirty="0" err="1">
                <a:latin typeface="+mj-lt"/>
              </a:rPr>
              <a:t>berkala</a:t>
            </a:r>
            <a:br>
              <a:rPr lang="en-GB" sz="1400" dirty="0">
                <a:latin typeface="+mj-lt"/>
              </a:rPr>
            </a:br>
            <a:endParaRPr lang="en-GB" sz="1400" dirty="0">
              <a:latin typeface="+mj-lt"/>
            </a:endParaRPr>
          </a:p>
          <a:p>
            <a:pPr>
              <a:tabLst>
                <a:tab pos="290513" algn="l"/>
                <a:tab pos="568325" algn="l"/>
              </a:tabLst>
            </a:pPr>
            <a:r>
              <a:rPr lang="en-US" sz="1500" b="1" dirty="0">
                <a:highlight>
                  <a:srgbClr val="FECB36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SEKRETARIAT JENDERAL DAN DIREKTORAT JENDERAL BINA KONSTRUKSI</a:t>
            </a:r>
          </a:p>
          <a:p>
            <a:pPr>
              <a:tabLst>
                <a:tab pos="290513" algn="l"/>
              </a:tabLst>
            </a:pPr>
            <a:r>
              <a:rPr lang="en-GB" sz="15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Sesuai</a:t>
            </a:r>
            <a:r>
              <a:rPr lang="en-GB" sz="15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dengan</a:t>
            </a:r>
            <a:r>
              <a:rPr lang="en-GB" sz="15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tugas</a:t>
            </a:r>
            <a:r>
              <a:rPr lang="en-GB" sz="15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GB" sz="1500" dirty="0" err="1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fungsinya</a:t>
            </a:r>
            <a:r>
              <a:rPr lang="en-GB" sz="15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melakukan</a:t>
            </a:r>
            <a:r>
              <a:rPr lang="en-GB" sz="15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koordinasi</a:t>
            </a:r>
            <a:r>
              <a:rPr lang="en-GB" sz="15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terkait</a:t>
            </a:r>
            <a:r>
              <a:rPr lang="en-GB" sz="1500" b="1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data dan </a:t>
            </a:r>
            <a:r>
              <a:rPr lang="en-GB" sz="1500" b="1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informasi</a:t>
            </a:r>
            <a:r>
              <a:rPr lang="en-GB" sz="15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implementasi</a:t>
            </a:r>
            <a:r>
              <a:rPr lang="en-GB" sz="15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Program </a:t>
            </a:r>
            <a:r>
              <a:rPr lang="en-GB" sz="15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Jaminan</a:t>
            </a:r>
            <a:r>
              <a:rPr lang="en-GB" sz="15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Sosial</a:t>
            </a:r>
            <a:r>
              <a:rPr lang="en-GB" sz="15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 err="1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Ketenagakerjaan</a:t>
            </a:r>
            <a:r>
              <a:rPr lang="en-GB" sz="1500" dirty="0">
                <a:highlight>
                  <a:srgbClr val="FFFF00"/>
                </a:highlight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sz="1500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di Kementerian PUPR</a:t>
            </a:r>
            <a:endParaRPr lang="en-US" sz="1500" b="1" dirty="0">
              <a:latin typeface="+mj-lt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: Rounded Corners 24">
            <a:extLst>
              <a:ext uri="{FF2B5EF4-FFF2-40B4-BE49-F238E27FC236}">
                <a16:creationId xmlns:a16="http://schemas.microsoft.com/office/drawing/2014/main" id="{28A7A1E8-0C9B-4DA5-8929-36C099213D3E}"/>
              </a:ext>
            </a:extLst>
          </p:cNvPr>
          <p:cNvSpPr/>
          <p:nvPr/>
        </p:nvSpPr>
        <p:spPr>
          <a:xfrm>
            <a:off x="0" y="1055920"/>
            <a:ext cx="12192000" cy="716896"/>
          </a:xfrm>
          <a:prstGeom prst="rect">
            <a:avLst/>
          </a:prstGeom>
          <a:solidFill>
            <a:schemeClr val="bg1">
              <a:lumMod val="6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tx1"/>
                </a:solidFill>
              </a:rPr>
              <a:t>SE No. 04/2022 </a:t>
            </a:r>
            <a:r>
              <a:rPr lang="en-US" sz="2000" dirty="0" err="1">
                <a:solidFill>
                  <a:schemeClr val="tx1"/>
                </a:solidFill>
              </a:rPr>
              <a:t>tentang</a:t>
            </a:r>
            <a:endParaRPr lang="en-US" sz="2000" dirty="0">
              <a:solidFill>
                <a:schemeClr val="tx1"/>
              </a:solidFill>
            </a:endParaRPr>
          </a:p>
          <a:p>
            <a:pPr algn="ctr"/>
            <a:r>
              <a:rPr lang="en-US" sz="2000" dirty="0" err="1">
                <a:solidFill>
                  <a:schemeClr val="tx1"/>
                </a:solidFill>
              </a:rPr>
              <a:t>Tertib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Pelaksanaan</a:t>
            </a:r>
            <a:r>
              <a:rPr lang="en-US" sz="2000" dirty="0">
                <a:solidFill>
                  <a:schemeClr val="tx1"/>
                </a:solidFill>
              </a:rPr>
              <a:t> JAMSOSTEK </a:t>
            </a:r>
            <a:r>
              <a:rPr lang="en-US" sz="2000" dirty="0" err="1">
                <a:solidFill>
                  <a:schemeClr val="tx1"/>
                </a:solidFill>
              </a:rPr>
              <a:t>dalam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Penyelenggaraan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Jasa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Kosntruksi</a:t>
            </a:r>
            <a:r>
              <a:rPr lang="en-US" sz="2000" dirty="0">
                <a:solidFill>
                  <a:schemeClr val="tx1"/>
                </a:solidFill>
              </a:rPr>
              <a:t> Kementerian PUPR</a:t>
            </a:r>
          </a:p>
        </p:txBody>
      </p:sp>
    </p:spTree>
    <p:extLst>
      <p:ext uri="{BB962C8B-B14F-4D97-AF65-F5344CB8AC3E}">
        <p14:creationId xmlns:p14="http://schemas.microsoft.com/office/powerpoint/2010/main" val="31811619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141">
            <a:extLst>
              <a:ext uri="{FF2B5EF4-FFF2-40B4-BE49-F238E27FC236}">
                <a16:creationId xmlns:a16="http://schemas.microsoft.com/office/drawing/2014/main" id="{0FD1CC72-F28B-42B1-B0D6-653CB16C6590}"/>
              </a:ext>
            </a:extLst>
          </p:cNvPr>
          <p:cNvSpPr/>
          <p:nvPr/>
        </p:nvSpPr>
        <p:spPr>
          <a:xfrm flipV="1">
            <a:off x="3028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9441864" y="188640"/>
            <a:ext cx="2412682" cy="871045"/>
            <a:chOff x="4549130" y="228126"/>
            <a:chExt cx="2412682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4549130" y="228126"/>
              <a:ext cx="235006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SE Menteri PUPR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Rectangle: Rounded Corners 24">
            <a:extLst>
              <a:ext uri="{FF2B5EF4-FFF2-40B4-BE49-F238E27FC236}">
                <a16:creationId xmlns:a16="http://schemas.microsoft.com/office/drawing/2014/main" id="{6C98BE57-2C8F-470F-820F-8E6593591BFD}"/>
              </a:ext>
            </a:extLst>
          </p:cNvPr>
          <p:cNvSpPr/>
          <p:nvPr/>
        </p:nvSpPr>
        <p:spPr>
          <a:xfrm>
            <a:off x="0" y="1127928"/>
            <a:ext cx="12192000" cy="716896"/>
          </a:xfrm>
          <a:prstGeom prst="rect">
            <a:avLst/>
          </a:prstGeom>
          <a:solidFill>
            <a:schemeClr val="bg1">
              <a:lumMod val="6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tx1"/>
                </a:solidFill>
              </a:rPr>
              <a:t>SE No. 10/2022 </a:t>
            </a:r>
            <a:r>
              <a:rPr lang="en-US" sz="2000" dirty="0" err="1">
                <a:solidFill>
                  <a:schemeClr val="tx1"/>
                </a:solidFill>
              </a:rPr>
              <a:t>tentang</a:t>
            </a:r>
            <a:endParaRPr lang="en-US" sz="2000" dirty="0">
              <a:solidFill>
                <a:schemeClr val="tx1"/>
              </a:solidFill>
            </a:endParaRPr>
          </a:p>
          <a:p>
            <a:pPr algn="ctr"/>
            <a:r>
              <a:rPr lang="en-US" sz="2000" dirty="0">
                <a:solidFill>
                  <a:schemeClr val="tx1"/>
                </a:solidFill>
              </a:rPr>
              <a:t>Panduan </a:t>
            </a:r>
            <a:r>
              <a:rPr lang="en-US" sz="2000" dirty="0" err="1">
                <a:solidFill>
                  <a:schemeClr val="tx1"/>
                </a:solidFill>
              </a:rPr>
              <a:t>Operasional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Tertib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Penyelenggaraan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Keselamatan</a:t>
            </a:r>
            <a:r>
              <a:rPr lang="en-US" sz="2000" dirty="0">
                <a:solidFill>
                  <a:schemeClr val="tx1"/>
                </a:solidFill>
              </a:rPr>
              <a:t> </a:t>
            </a:r>
            <a:r>
              <a:rPr lang="en-US" sz="2000" dirty="0" err="1">
                <a:solidFill>
                  <a:schemeClr val="tx1"/>
                </a:solidFill>
              </a:rPr>
              <a:t>Konstruksi</a:t>
            </a:r>
            <a:r>
              <a:rPr lang="en-US" sz="2000" dirty="0">
                <a:solidFill>
                  <a:schemeClr val="tx1"/>
                </a:solidFill>
              </a:rPr>
              <a:t> di Kementerian PUPR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1BAE9C-A173-4F3C-9A51-2499D43681A0}"/>
              </a:ext>
            </a:extLst>
          </p:cNvPr>
          <p:cNvSpPr txBox="1"/>
          <p:nvPr/>
        </p:nvSpPr>
        <p:spPr>
          <a:xfrm>
            <a:off x="0" y="1876762"/>
            <a:ext cx="1219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</a:rPr>
              <a:t>“TUGAS DAN TANGGUNG JAWAB PARA PIHAK”</a:t>
            </a:r>
            <a:endParaRPr lang="en-GB" sz="2000" b="1" dirty="0">
              <a:solidFill>
                <a:schemeClr val="tx2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429109-E1E7-4C87-9B39-80C3B359C7B6}"/>
              </a:ext>
            </a:extLst>
          </p:cNvPr>
          <p:cNvSpPr txBox="1"/>
          <p:nvPr/>
        </p:nvSpPr>
        <p:spPr>
          <a:xfrm>
            <a:off x="695400" y="2333198"/>
            <a:ext cx="508410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/>
              <a:t>PENYEDIA JAKONS PERANCANGAN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/>
              <a:t>Menyusun</a:t>
            </a:r>
            <a:r>
              <a:rPr lang="en-GB" sz="1600" dirty="0"/>
              <a:t> Program </a:t>
            </a:r>
            <a:r>
              <a:rPr lang="en-GB" sz="1600" dirty="0" err="1"/>
              <a:t>Mutu</a:t>
            </a:r>
            <a:r>
              <a:rPr lang="en-GB" sz="1600" dirty="0"/>
              <a:t> dan </a:t>
            </a:r>
            <a:r>
              <a:rPr lang="en-GB" sz="1600" dirty="0" err="1"/>
              <a:t>Rancangan</a:t>
            </a:r>
            <a:r>
              <a:rPr lang="en-GB" sz="1600" dirty="0"/>
              <a:t> </a:t>
            </a:r>
            <a:r>
              <a:rPr lang="en-GB" sz="1600" dirty="0" err="1"/>
              <a:t>Konseptual</a:t>
            </a:r>
            <a:r>
              <a:rPr lang="en-GB" sz="1600" dirty="0"/>
              <a:t> SMKK </a:t>
            </a:r>
            <a:r>
              <a:rPr lang="en-GB" sz="1600" dirty="0" err="1"/>
              <a:t>dengan</a:t>
            </a:r>
            <a:r>
              <a:rPr lang="en-GB" sz="1600" dirty="0"/>
              <a:t> </a:t>
            </a:r>
            <a:r>
              <a:rPr lang="en-GB" sz="1600" dirty="0" err="1"/>
              <a:t>mempertimbangkan</a:t>
            </a:r>
            <a:r>
              <a:rPr lang="en-GB" sz="1600" dirty="0"/>
              <a:t> </a:t>
            </a:r>
            <a:r>
              <a:rPr lang="en-GB" sz="1600" dirty="0" err="1"/>
              <a:t>kebutuhan</a:t>
            </a:r>
            <a:r>
              <a:rPr lang="en-GB" sz="1600" dirty="0"/>
              <a:t> </a:t>
            </a:r>
            <a:r>
              <a:rPr lang="en-GB" sz="1600" dirty="0" err="1"/>
              <a:t>penerapan</a:t>
            </a:r>
            <a:r>
              <a:rPr lang="en-GB" sz="1600" dirty="0"/>
              <a:t> SMKK </a:t>
            </a:r>
            <a:r>
              <a:rPr lang="en-GB" sz="1600" dirty="0" err="1"/>
              <a:t>sesuai</a:t>
            </a:r>
            <a:r>
              <a:rPr lang="en-GB" sz="1600" dirty="0"/>
              <a:t> </a:t>
            </a:r>
            <a:r>
              <a:rPr lang="en-GB" sz="1600" dirty="0" err="1"/>
              <a:t>dengan</a:t>
            </a:r>
            <a:r>
              <a:rPr lang="en-GB" sz="1600" dirty="0"/>
              <a:t> </a:t>
            </a:r>
            <a:r>
              <a:rPr lang="en-GB" sz="1600" dirty="0" err="1"/>
              <a:t>ketentuan</a:t>
            </a:r>
            <a:r>
              <a:rPr lang="en-GB" sz="1600" dirty="0"/>
              <a:t> </a:t>
            </a:r>
            <a:r>
              <a:rPr lang="en-GB" sz="1600" dirty="0" err="1"/>
              <a:t>dalam</a:t>
            </a:r>
            <a:r>
              <a:rPr lang="en-GB" sz="1600" dirty="0"/>
              <a:t> </a:t>
            </a:r>
            <a:r>
              <a:rPr lang="en-GB" sz="1600" dirty="0" err="1"/>
              <a:t>panduan</a:t>
            </a:r>
            <a:r>
              <a:rPr lang="en-GB" sz="1600" dirty="0"/>
              <a:t> </a:t>
            </a:r>
            <a:r>
              <a:rPr lang="en-GB" sz="1600" dirty="0" err="1"/>
              <a:t>operasional</a:t>
            </a:r>
            <a:r>
              <a:rPr lang="en-GB" sz="1600" dirty="0"/>
              <a:t> </a:t>
            </a:r>
            <a:r>
              <a:rPr lang="en-GB" sz="1600" dirty="0" err="1"/>
              <a:t>ini</a:t>
            </a:r>
            <a:r>
              <a:rPr lang="en-GB" sz="1600" dirty="0"/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b="1" dirty="0" err="1"/>
              <a:t>Mengikutsertakan</a:t>
            </a:r>
            <a:r>
              <a:rPr lang="en-GB" sz="1600" b="1" dirty="0"/>
              <a:t> </a:t>
            </a:r>
            <a:r>
              <a:rPr lang="en-GB" sz="1600" b="1" dirty="0" err="1"/>
              <a:t>tenaga</a:t>
            </a:r>
            <a:r>
              <a:rPr lang="en-GB" sz="1600" b="1" dirty="0"/>
              <a:t> </a:t>
            </a:r>
            <a:r>
              <a:rPr lang="en-GB" sz="1600" b="1" dirty="0" err="1"/>
              <a:t>kerja</a:t>
            </a:r>
            <a:r>
              <a:rPr lang="en-GB" sz="1600" b="1" dirty="0"/>
              <a:t> </a:t>
            </a:r>
            <a:r>
              <a:rPr lang="en-GB" sz="1600" b="1" dirty="0" err="1"/>
              <a:t>konstruksinya</a:t>
            </a:r>
            <a:r>
              <a:rPr lang="en-GB" sz="1600" b="1" dirty="0"/>
              <a:t> </a:t>
            </a:r>
            <a:r>
              <a:rPr lang="en-GB" sz="1600" b="1" dirty="0" err="1"/>
              <a:t>dalam</a:t>
            </a:r>
            <a:r>
              <a:rPr lang="en-GB" sz="1600" b="1" dirty="0"/>
              <a:t> Program </a:t>
            </a:r>
            <a:r>
              <a:rPr lang="en-GB" sz="1600" b="1" dirty="0" err="1"/>
              <a:t>Jaminan</a:t>
            </a:r>
            <a:r>
              <a:rPr lang="en-GB" sz="1600" b="1" dirty="0"/>
              <a:t> </a:t>
            </a:r>
            <a:r>
              <a:rPr lang="en-GB" sz="1600" b="1" dirty="0" err="1"/>
              <a:t>Sosial</a:t>
            </a:r>
            <a:r>
              <a:rPr lang="en-GB" sz="1600" b="1" dirty="0"/>
              <a:t>.</a:t>
            </a:r>
            <a:r>
              <a:rPr lang="en-GB" sz="1600" dirty="0"/>
              <a:t>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B09B23A-C314-4499-B8DB-A6D52F5F10FB}"/>
              </a:ext>
            </a:extLst>
          </p:cNvPr>
          <p:cNvSpPr txBox="1"/>
          <p:nvPr/>
        </p:nvSpPr>
        <p:spPr>
          <a:xfrm>
            <a:off x="695399" y="4365104"/>
            <a:ext cx="1079536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/>
              <a:t>PENYEDIA JASA PEKERJAAN KONSTRUKSI</a:t>
            </a:r>
            <a:r>
              <a:rPr lang="en-GB" sz="1600" dirty="0"/>
              <a:t> 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/>
              <a:t>Menyampaikan</a:t>
            </a:r>
            <a:r>
              <a:rPr lang="en-GB" sz="1600" dirty="0"/>
              <a:t> RKK </a:t>
            </a:r>
            <a:r>
              <a:rPr lang="en-GB" sz="1600" dirty="0" err="1"/>
              <a:t>Penawaran</a:t>
            </a:r>
            <a:r>
              <a:rPr lang="en-GB" sz="1600" dirty="0"/>
              <a:t> </a:t>
            </a:r>
            <a:r>
              <a:rPr lang="en-GB" sz="1600" dirty="0" err="1"/>
              <a:t>sebagai</a:t>
            </a:r>
            <a:r>
              <a:rPr lang="en-GB" sz="1600" dirty="0"/>
              <a:t> </a:t>
            </a:r>
            <a:r>
              <a:rPr lang="en-GB" sz="1600" dirty="0" err="1"/>
              <a:t>bagian</a:t>
            </a:r>
            <a:r>
              <a:rPr lang="en-GB" sz="1600" dirty="0"/>
              <a:t> </a:t>
            </a:r>
            <a:r>
              <a:rPr lang="en-GB" sz="1600" dirty="0" err="1"/>
              <a:t>dari</a:t>
            </a:r>
            <a:r>
              <a:rPr lang="en-GB" sz="1600" dirty="0"/>
              <a:t> </a:t>
            </a:r>
            <a:r>
              <a:rPr lang="en-GB" sz="1600" dirty="0" err="1"/>
              <a:t>dokumen</a:t>
            </a:r>
            <a:r>
              <a:rPr lang="en-GB" sz="1600" dirty="0"/>
              <a:t> </a:t>
            </a:r>
            <a:r>
              <a:rPr lang="en-GB" sz="1600" dirty="0" err="1"/>
              <a:t>penawaran</a:t>
            </a:r>
            <a:r>
              <a:rPr lang="en-GB" sz="1600" dirty="0"/>
              <a:t> yang </a:t>
            </a:r>
            <a:r>
              <a:rPr lang="en-GB" sz="1600" dirty="0" err="1"/>
              <a:t>telah</a:t>
            </a:r>
            <a:r>
              <a:rPr lang="en-GB" sz="1600" dirty="0"/>
              <a:t> </a:t>
            </a:r>
            <a:r>
              <a:rPr lang="en-GB" sz="1600" dirty="0" err="1"/>
              <a:t>mencakup</a:t>
            </a:r>
            <a:r>
              <a:rPr lang="en-GB" sz="1600" dirty="0"/>
              <a:t> </a:t>
            </a:r>
            <a:r>
              <a:rPr lang="en-GB" sz="1600" dirty="0" err="1"/>
              <a:t>ketentuan</a:t>
            </a:r>
            <a:r>
              <a:rPr lang="en-GB" sz="1600" dirty="0"/>
              <a:t> </a:t>
            </a:r>
            <a:r>
              <a:rPr lang="en-GB" sz="1600" dirty="0" err="1"/>
              <a:t>dalam</a:t>
            </a:r>
            <a:r>
              <a:rPr lang="en-GB" sz="1600" dirty="0"/>
              <a:t> </a:t>
            </a:r>
            <a:r>
              <a:rPr lang="en-GB" sz="1600" dirty="0" err="1"/>
              <a:t>panduan</a:t>
            </a:r>
            <a:r>
              <a:rPr lang="en-GB" sz="1600" dirty="0"/>
              <a:t> </a:t>
            </a:r>
            <a:r>
              <a:rPr lang="en-GB" sz="1600" dirty="0" err="1"/>
              <a:t>operasional</a:t>
            </a:r>
            <a:r>
              <a:rPr lang="en-GB" sz="1600" dirty="0"/>
              <a:t> </a:t>
            </a:r>
            <a:r>
              <a:rPr lang="en-GB" sz="1600" dirty="0" err="1"/>
              <a:t>ini</a:t>
            </a:r>
            <a:r>
              <a:rPr lang="en-GB" sz="1600" dirty="0"/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/>
              <a:t>Menyampaikan</a:t>
            </a:r>
            <a:r>
              <a:rPr lang="en-GB" sz="1600" dirty="0"/>
              <a:t> </a:t>
            </a:r>
            <a:r>
              <a:rPr lang="en-GB" sz="1600" dirty="0" err="1"/>
              <a:t>Biaya</a:t>
            </a:r>
            <a:r>
              <a:rPr lang="en-GB" sz="1600" dirty="0"/>
              <a:t> </a:t>
            </a:r>
            <a:r>
              <a:rPr lang="en-GB" sz="1600" dirty="0" err="1"/>
              <a:t>Penerapan</a:t>
            </a:r>
            <a:r>
              <a:rPr lang="en-GB" sz="1600" dirty="0"/>
              <a:t> SMKK yang </a:t>
            </a:r>
            <a:r>
              <a:rPr lang="en-GB" sz="1600" dirty="0" err="1"/>
              <a:t>dimasukkan</a:t>
            </a:r>
            <a:r>
              <a:rPr lang="en-GB" sz="1600" dirty="0"/>
              <a:t> </a:t>
            </a:r>
            <a:r>
              <a:rPr lang="en-GB" sz="1600" dirty="0" err="1"/>
              <a:t>dalam</a:t>
            </a:r>
            <a:r>
              <a:rPr lang="en-GB" sz="1600" dirty="0"/>
              <a:t> </a:t>
            </a:r>
            <a:r>
              <a:rPr lang="en-GB" sz="1600" dirty="0" err="1"/>
              <a:t>biaya</a:t>
            </a:r>
            <a:r>
              <a:rPr lang="en-GB" sz="1600" dirty="0"/>
              <a:t> </a:t>
            </a:r>
            <a:r>
              <a:rPr lang="en-GB" sz="1600" dirty="0" err="1"/>
              <a:t>penawaran</a:t>
            </a:r>
            <a:r>
              <a:rPr lang="en-GB" sz="1600" dirty="0"/>
              <a:t> dan </a:t>
            </a:r>
            <a:r>
              <a:rPr lang="en-GB" sz="1600" dirty="0" err="1"/>
              <a:t>telah</a:t>
            </a:r>
            <a:r>
              <a:rPr lang="en-GB" sz="1600" dirty="0"/>
              <a:t> </a:t>
            </a:r>
            <a:r>
              <a:rPr lang="en-GB" sz="1600" dirty="0" err="1"/>
              <a:t>mempertimbangkan</a:t>
            </a:r>
            <a:r>
              <a:rPr lang="en-GB" sz="1600" dirty="0"/>
              <a:t> </a:t>
            </a:r>
            <a:r>
              <a:rPr lang="en-GB" sz="1600" dirty="0" err="1"/>
              <a:t>kebutuhan</a:t>
            </a:r>
            <a:r>
              <a:rPr lang="en-GB" sz="1600" dirty="0"/>
              <a:t> </a:t>
            </a:r>
            <a:r>
              <a:rPr lang="en-GB" sz="1600" dirty="0" err="1"/>
              <a:t>penerapan</a:t>
            </a:r>
            <a:r>
              <a:rPr lang="en-GB" sz="1600" dirty="0"/>
              <a:t> SMKK </a:t>
            </a:r>
            <a:r>
              <a:rPr lang="en-GB" sz="1600" dirty="0" err="1"/>
              <a:t>sesuai</a:t>
            </a:r>
            <a:r>
              <a:rPr lang="en-GB" sz="1600" dirty="0"/>
              <a:t> </a:t>
            </a:r>
            <a:r>
              <a:rPr lang="en-GB" sz="1600" dirty="0" err="1"/>
              <a:t>dengan</a:t>
            </a:r>
            <a:r>
              <a:rPr lang="en-GB" sz="1600" dirty="0"/>
              <a:t> </a:t>
            </a:r>
            <a:r>
              <a:rPr lang="en-GB" sz="1600" dirty="0" err="1"/>
              <a:t>ketentuan</a:t>
            </a:r>
            <a:r>
              <a:rPr lang="en-GB" sz="1600" dirty="0"/>
              <a:t> </a:t>
            </a:r>
            <a:r>
              <a:rPr lang="en-GB" sz="1600" dirty="0" err="1"/>
              <a:t>dalam</a:t>
            </a:r>
            <a:r>
              <a:rPr lang="en-GB" sz="1600" dirty="0"/>
              <a:t> </a:t>
            </a:r>
            <a:r>
              <a:rPr lang="en-GB" sz="1600" dirty="0" err="1"/>
              <a:t>panduan</a:t>
            </a:r>
            <a:r>
              <a:rPr lang="en-GB" sz="1600" dirty="0"/>
              <a:t> </a:t>
            </a:r>
            <a:r>
              <a:rPr lang="en-GB" sz="1600" dirty="0" err="1"/>
              <a:t>operasional</a:t>
            </a:r>
            <a:r>
              <a:rPr lang="en-GB" sz="1600" dirty="0"/>
              <a:t> </a:t>
            </a:r>
            <a:r>
              <a:rPr lang="en-GB" sz="1600" dirty="0" err="1"/>
              <a:t>ini</a:t>
            </a:r>
            <a:r>
              <a:rPr lang="en-GB" sz="1600" dirty="0"/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/>
              <a:t>Menyusun</a:t>
            </a:r>
            <a:r>
              <a:rPr lang="en-GB" sz="1600" dirty="0"/>
              <a:t> dan </a:t>
            </a:r>
            <a:r>
              <a:rPr lang="en-GB" sz="1600" dirty="0" err="1"/>
              <a:t>memutakhirkan</a:t>
            </a:r>
            <a:r>
              <a:rPr lang="en-GB" sz="1600" dirty="0"/>
              <a:t> </a:t>
            </a:r>
            <a:r>
              <a:rPr lang="en-GB" sz="1600" dirty="0" err="1"/>
              <a:t>dokumen</a:t>
            </a:r>
            <a:r>
              <a:rPr lang="en-GB" sz="1600" dirty="0"/>
              <a:t> SMKK (RMPK, RKK, RMLLP, RKPPL)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/>
              <a:t>Melaksanakan</a:t>
            </a:r>
            <a:r>
              <a:rPr lang="en-GB" sz="1600" dirty="0"/>
              <a:t> </a:t>
            </a:r>
            <a:r>
              <a:rPr lang="en-GB" sz="1600" dirty="0" err="1"/>
              <a:t>penerapan</a:t>
            </a:r>
            <a:r>
              <a:rPr lang="en-GB" sz="1600" dirty="0"/>
              <a:t> SMKK </a:t>
            </a:r>
            <a:r>
              <a:rPr lang="en-GB" sz="1600" dirty="0" err="1"/>
              <a:t>berdasarkan</a:t>
            </a:r>
            <a:r>
              <a:rPr lang="en-GB" sz="1600" dirty="0"/>
              <a:t> </a:t>
            </a:r>
            <a:r>
              <a:rPr lang="en-GB" sz="1600" dirty="0" err="1"/>
              <a:t>dokumen</a:t>
            </a:r>
            <a:r>
              <a:rPr lang="en-GB" sz="1600" dirty="0"/>
              <a:t> SMKK yang </a:t>
            </a:r>
            <a:r>
              <a:rPr lang="en-GB" sz="1600" dirty="0" err="1"/>
              <a:t>telah</a:t>
            </a:r>
            <a:r>
              <a:rPr lang="en-GB" sz="1600" dirty="0"/>
              <a:t> </a:t>
            </a:r>
            <a:r>
              <a:rPr lang="en-GB" sz="1600" dirty="0" err="1"/>
              <a:t>disusun</a:t>
            </a:r>
            <a:r>
              <a:rPr lang="en-GB" sz="1600" dirty="0"/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b="1" dirty="0" err="1"/>
              <a:t>Mengikutsertakan</a:t>
            </a:r>
            <a:r>
              <a:rPr lang="en-GB" sz="1600" b="1" dirty="0"/>
              <a:t> </a:t>
            </a:r>
            <a:r>
              <a:rPr lang="en-GB" sz="1600" b="1" dirty="0" err="1"/>
              <a:t>tenaga</a:t>
            </a:r>
            <a:r>
              <a:rPr lang="en-GB" sz="1600" b="1" dirty="0"/>
              <a:t> </a:t>
            </a:r>
            <a:r>
              <a:rPr lang="en-GB" sz="1600" b="1" dirty="0" err="1"/>
              <a:t>kerja</a:t>
            </a:r>
            <a:r>
              <a:rPr lang="en-GB" sz="1600" b="1" dirty="0"/>
              <a:t> </a:t>
            </a:r>
            <a:r>
              <a:rPr lang="en-GB" sz="1600" b="1" dirty="0" err="1"/>
              <a:t>konstruksinya</a:t>
            </a:r>
            <a:r>
              <a:rPr lang="en-GB" sz="1600" b="1" dirty="0"/>
              <a:t> </a:t>
            </a:r>
            <a:r>
              <a:rPr lang="en-GB" sz="1600" b="1" dirty="0" err="1"/>
              <a:t>dalam</a:t>
            </a:r>
            <a:r>
              <a:rPr lang="en-GB" sz="1600" b="1" dirty="0"/>
              <a:t> Program </a:t>
            </a:r>
            <a:r>
              <a:rPr lang="en-GB" sz="1600" b="1" dirty="0" err="1"/>
              <a:t>Jaminan</a:t>
            </a:r>
            <a:r>
              <a:rPr lang="en-GB" sz="1600" b="1" dirty="0"/>
              <a:t> </a:t>
            </a:r>
            <a:r>
              <a:rPr lang="en-GB" sz="1600" b="1" dirty="0" err="1"/>
              <a:t>Sosial</a:t>
            </a:r>
            <a:r>
              <a:rPr lang="en-GB" sz="1600" dirty="0"/>
              <a:t>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8567E5C-0A04-49EA-B401-832436776A0D}"/>
              </a:ext>
            </a:extLst>
          </p:cNvPr>
          <p:cNvSpPr/>
          <p:nvPr/>
        </p:nvSpPr>
        <p:spPr>
          <a:xfrm>
            <a:off x="6096000" y="2303001"/>
            <a:ext cx="54006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600" b="1" dirty="0">
                <a:solidFill>
                  <a:srgbClr val="000000"/>
                </a:solidFill>
                <a:latin typeface="+mj-lt"/>
              </a:rPr>
              <a:t>PENYEDIA JAKONS PENGAWASAN / MK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>
                <a:solidFill>
                  <a:srgbClr val="000000"/>
                </a:solidFill>
                <a:latin typeface="+mj-lt"/>
              </a:rPr>
              <a:t>Menyusun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Program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Mutu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dan RKK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Pengawasan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dengan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mempertimbangkan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kebutuhan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penerapan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SMKK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sesuai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dengan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ketentuan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dalam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panduan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operasional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ini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dirty="0" err="1">
                <a:solidFill>
                  <a:srgbClr val="000000"/>
                </a:solidFill>
                <a:latin typeface="+mj-lt"/>
              </a:rPr>
              <a:t>Mengawasi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penerapan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SMKK yang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dilakukan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Penyedia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Jasa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Pekerjaan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dirty="0" err="1">
                <a:solidFill>
                  <a:srgbClr val="000000"/>
                </a:solidFill>
                <a:latin typeface="+mj-lt"/>
              </a:rPr>
              <a:t>Konstruksi</a:t>
            </a:r>
            <a:r>
              <a:rPr lang="en-GB" sz="1600" dirty="0">
                <a:solidFill>
                  <a:srgbClr val="000000"/>
                </a:solidFill>
                <a:latin typeface="+mj-lt"/>
              </a:rPr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Mengikutsertakan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tenaga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kerja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konstruksinya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dalam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Program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Jaminan</a:t>
            </a:r>
            <a:r>
              <a:rPr lang="en-GB" sz="16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GB" sz="1600" b="1" dirty="0" err="1">
                <a:solidFill>
                  <a:srgbClr val="000000"/>
                </a:solidFill>
                <a:latin typeface="+mj-lt"/>
              </a:rPr>
              <a:t>Sosial</a:t>
            </a:r>
            <a:r>
              <a:rPr lang="en-GB" sz="1600" dirty="0">
                <a:latin typeface="+mj-lt"/>
              </a:rPr>
              <a:t> 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0928255-7355-469D-86A2-8B235E71EC8B}"/>
              </a:ext>
            </a:extLst>
          </p:cNvPr>
          <p:cNvCxnSpPr>
            <a:cxnSpLocks/>
          </p:cNvCxnSpPr>
          <p:nvPr/>
        </p:nvCxnSpPr>
        <p:spPr>
          <a:xfrm>
            <a:off x="5879976" y="2227298"/>
            <a:ext cx="0" cy="2137806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4972C31-0453-4C2F-871C-0238C5E8B14F}"/>
              </a:ext>
            </a:extLst>
          </p:cNvPr>
          <p:cNvCxnSpPr>
            <a:cxnSpLocks/>
          </p:cNvCxnSpPr>
          <p:nvPr/>
        </p:nvCxnSpPr>
        <p:spPr>
          <a:xfrm flipH="1">
            <a:off x="695400" y="4365104"/>
            <a:ext cx="10795369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61950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141">
            <a:extLst>
              <a:ext uri="{FF2B5EF4-FFF2-40B4-BE49-F238E27FC236}">
                <a16:creationId xmlns:a16="http://schemas.microsoft.com/office/drawing/2014/main" id="{44B46335-B6CD-43A1-9298-627E18283F14}"/>
              </a:ext>
            </a:extLst>
          </p:cNvPr>
          <p:cNvSpPr/>
          <p:nvPr/>
        </p:nvSpPr>
        <p:spPr>
          <a:xfrm flipV="1">
            <a:off x="12264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21FA0BCC-791B-4E3D-B224-ADD6984E1157}"/>
              </a:ext>
            </a:extLst>
          </p:cNvPr>
          <p:cNvGrpSpPr/>
          <p:nvPr/>
        </p:nvGrpSpPr>
        <p:grpSpPr>
          <a:xfrm>
            <a:off x="-15444" y="5644209"/>
            <a:ext cx="12191999" cy="1178403"/>
            <a:chOff x="-15444" y="5436704"/>
            <a:chExt cx="12191999" cy="117840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65BE6B75-EA48-49BE-A16D-2AF5380C7016}"/>
                </a:ext>
              </a:extLst>
            </p:cNvPr>
            <p:cNvGrpSpPr/>
            <p:nvPr/>
          </p:nvGrpSpPr>
          <p:grpSpPr>
            <a:xfrm>
              <a:off x="-15444" y="5445224"/>
              <a:ext cx="12191999" cy="1169883"/>
              <a:chOff x="5" y="1409832"/>
              <a:chExt cx="12191999" cy="1169883"/>
            </a:xfrm>
          </p:grpSpPr>
          <p:grpSp>
            <p:nvGrpSpPr>
              <p:cNvPr id="172" name="그룹 8">
                <a:extLst>
                  <a:ext uri="{FF2B5EF4-FFF2-40B4-BE49-F238E27FC236}">
                    <a16:creationId xmlns:a16="http://schemas.microsoft.com/office/drawing/2014/main" id="{69068C7D-C7CE-4DC6-8A8C-34A4D8789F9F}"/>
                  </a:ext>
                </a:extLst>
              </p:cNvPr>
              <p:cNvGrpSpPr/>
              <p:nvPr/>
            </p:nvGrpSpPr>
            <p:grpSpPr>
              <a:xfrm>
                <a:off x="5" y="1409832"/>
                <a:ext cx="12191999" cy="1160647"/>
                <a:chOff x="1" y="1412530"/>
                <a:chExt cx="12191999" cy="1160647"/>
              </a:xfrm>
            </p:grpSpPr>
            <p:sp>
              <p:nvSpPr>
                <p:cNvPr id="221" name="Rectangle 35">
                  <a:extLst>
                    <a:ext uri="{FF2B5EF4-FFF2-40B4-BE49-F238E27FC236}">
                      <a16:creationId xmlns:a16="http://schemas.microsoft.com/office/drawing/2014/main" id="{6F43D47C-A055-4721-9317-9601F88E865B}"/>
                    </a:ext>
                  </a:extLst>
                </p:cNvPr>
                <p:cNvSpPr/>
                <p:nvPr/>
              </p:nvSpPr>
              <p:spPr>
                <a:xfrm>
                  <a:off x="1" y="1412530"/>
                  <a:ext cx="3032161" cy="1160647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31519"/>
                    <a:gd name="connsiteY0" fmla="*/ 0 h 1160647"/>
                    <a:gd name="connsiteX1" fmla="*/ 162135 w 3031519"/>
                    <a:gd name="connsiteY1" fmla="*/ 246443 h 1160647"/>
                    <a:gd name="connsiteX2" fmla="*/ 200642 w 3031519"/>
                    <a:gd name="connsiteY2" fmla="*/ 326429 h 1160647"/>
                    <a:gd name="connsiteX3" fmla="*/ 202669 w 3031519"/>
                    <a:gd name="connsiteY3" fmla="*/ 326429 h 1160647"/>
                    <a:gd name="connsiteX4" fmla="*/ 216856 w 3031519"/>
                    <a:gd name="connsiteY4" fmla="*/ 326429 h 1160647"/>
                    <a:gd name="connsiteX5" fmla="*/ 216856 w 3031519"/>
                    <a:gd name="connsiteY5" fmla="*/ 350208 h 1160647"/>
                    <a:gd name="connsiteX6" fmla="*/ 217363 w 3031519"/>
                    <a:gd name="connsiteY6" fmla="*/ 351019 h 1160647"/>
                    <a:gd name="connsiteX7" fmla="*/ 220909 w 3031519"/>
                    <a:gd name="connsiteY7" fmla="*/ 356694 h 1160647"/>
                    <a:gd name="connsiteX8" fmla="*/ 220909 w 3031519"/>
                    <a:gd name="connsiteY8" fmla="*/ 471268 h 1160647"/>
                    <a:gd name="connsiteX9" fmla="*/ 223189 w 3031519"/>
                    <a:gd name="connsiteY9" fmla="*/ 471268 h 1160647"/>
                    <a:gd name="connsiteX10" fmla="*/ 239150 w 3031519"/>
                    <a:gd name="connsiteY10" fmla="*/ 471268 h 1160647"/>
                    <a:gd name="connsiteX11" fmla="*/ 239150 w 3031519"/>
                    <a:gd name="connsiteY11" fmla="*/ 611783 h 1160647"/>
                    <a:gd name="connsiteX12" fmla="*/ 240670 w 3031519"/>
                    <a:gd name="connsiteY12" fmla="*/ 611513 h 1160647"/>
                    <a:gd name="connsiteX13" fmla="*/ 251310 w 3031519"/>
                    <a:gd name="connsiteY13" fmla="*/ 609622 h 1160647"/>
                    <a:gd name="connsiteX14" fmla="*/ 249283 w 3031519"/>
                    <a:gd name="connsiteY14" fmla="*/ 698254 h 1160647"/>
                    <a:gd name="connsiteX15" fmla="*/ 250803 w 3031519"/>
                    <a:gd name="connsiteY15" fmla="*/ 698525 h 1160647"/>
                    <a:gd name="connsiteX16" fmla="*/ 261443 w 3031519"/>
                    <a:gd name="connsiteY16" fmla="*/ 700416 h 1160647"/>
                    <a:gd name="connsiteX17" fmla="*/ 261696 w 3031519"/>
                    <a:gd name="connsiteY17" fmla="*/ 701227 h 1160647"/>
                    <a:gd name="connsiteX18" fmla="*/ 263470 w 3031519"/>
                    <a:gd name="connsiteY18" fmla="*/ 706902 h 1160647"/>
                    <a:gd name="connsiteX19" fmla="*/ 264230 w 3031519"/>
                    <a:gd name="connsiteY19" fmla="*/ 704470 h 1160647"/>
                    <a:gd name="connsiteX20" fmla="*/ 269550 w 3031519"/>
                    <a:gd name="connsiteY20" fmla="*/ 687446 h 1160647"/>
                    <a:gd name="connsiteX21" fmla="*/ 271323 w 3031519"/>
                    <a:gd name="connsiteY21" fmla="*/ 687446 h 1160647"/>
                    <a:gd name="connsiteX22" fmla="*/ 283737 w 3031519"/>
                    <a:gd name="connsiteY22" fmla="*/ 687446 h 1160647"/>
                    <a:gd name="connsiteX23" fmla="*/ 283737 w 3031519"/>
                    <a:gd name="connsiteY23" fmla="*/ 719872 h 1160647"/>
                    <a:gd name="connsiteX24" fmla="*/ 284750 w 3031519"/>
                    <a:gd name="connsiteY24" fmla="*/ 720413 h 1160647"/>
                    <a:gd name="connsiteX25" fmla="*/ 291844 w 3031519"/>
                    <a:gd name="connsiteY25" fmla="*/ 724196 h 1160647"/>
                    <a:gd name="connsiteX26" fmla="*/ 291844 w 3031519"/>
                    <a:gd name="connsiteY26" fmla="*/ 725547 h 1160647"/>
                    <a:gd name="connsiteX27" fmla="*/ 291844 w 3031519"/>
                    <a:gd name="connsiteY27" fmla="*/ 735005 h 1160647"/>
                    <a:gd name="connsiteX28" fmla="*/ 336431 w 3031519"/>
                    <a:gd name="connsiteY28" fmla="*/ 735005 h 1160647"/>
                    <a:gd name="connsiteX29" fmla="*/ 336431 w 3031519"/>
                    <a:gd name="connsiteY29" fmla="*/ 736086 h 1160647"/>
                    <a:gd name="connsiteX30" fmla="*/ 336431 w 3031519"/>
                    <a:gd name="connsiteY30" fmla="*/ 743652 h 1160647"/>
                    <a:gd name="connsiteX31" fmla="*/ 338457 w 3031519"/>
                    <a:gd name="connsiteY31" fmla="*/ 743652 h 1160647"/>
                    <a:gd name="connsiteX32" fmla="*/ 352644 w 3031519"/>
                    <a:gd name="connsiteY32" fmla="*/ 743652 h 1160647"/>
                    <a:gd name="connsiteX33" fmla="*/ 352644 w 3031519"/>
                    <a:gd name="connsiteY33" fmla="*/ 713387 h 1160647"/>
                    <a:gd name="connsiteX34" fmla="*/ 397231 w 3031519"/>
                    <a:gd name="connsiteY34" fmla="*/ 713387 h 1160647"/>
                    <a:gd name="connsiteX35" fmla="*/ 397231 w 3031519"/>
                    <a:gd name="connsiteY35" fmla="*/ 712036 h 1160647"/>
                    <a:gd name="connsiteX36" fmla="*/ 397231 w 3031519"/>
                    <a:gd name="connsiteY36" fmla="*/ 702578 h 1160647"/>
                    <a:gd name="connsiteX37" fmla="*/ 398245 w 3031519"/>
                    <a:gd name="connsiteY37" fmla="*/ 702578 h 1160647"/>
                    <a:gd name="connsiteX38" fmla="*/ 405338 w 3031519"/>
                    <a:gd name="connsiteY38" fmla="*/ 702578 h 1160647"/>
                    <a:gd name="connsiteX39" fmla="*/ 405338 w 3031519"/>
                    <a:gd name="connsiteY39" fmla="*/ 700687 h 1160647"/>
                    <a:gd name="connsiteX40" fmla="*/ 405338 w 3031519"/>
                    <a:gd name="connsiteY40" fmla="*/ 687446 h 1160647"/>
                    <a:gd name="connsiteX41" fmla="*/ 406098 w 3031519"/>
                    <a:gd name="connsiteY41" fmla="*/ 687446 h 1160647"/>
                    <a:gd name="connsiteX42" fmla="*/ 411418 w 3031519"/>
                    <a:gd name="connsiteY42" fmla="*/ 687446 h 1160647"/>
                    <a:gd name="connsiteX43" fmla="*/ 411418 w 3031519"/>
                    <a:gd name="connsiteY43" fmla="*/ 686365 h 1160647"/>
                    <a:gd name="connsiteX44" fmla="*/ 411418 w 3031519"/>
                    <a:gd name="connsiteY44" fmla="*/ 678798 h 1160647"/>
                    <a:gd name="connsiteX45" fmla="*/ 413445 w 3031519"/>
                    <a:gd name="connsiteY45" fmla="*/ 678798 h 1160647"/>
                    <a:gd name="connsiteX46" fmla="*/ 427632 w 3031519"/>
                    <a:gd name="connsiteY46" fmla="*/ 678798 h 1160647"/>
                    <a:gd name="connsiteX47" fmla="*/ 427632 w 3031519"/>
                    <a:gd name="connsiteY47" fmla="*/ 679879 h 1160647"/>
                    <a:gd name="connsiteX48" fmla="*/ 427632 w 3031519"/>
                    <a:gd name="connsiteY48" fmla="*/ 687446 h 1160647"/>
                    <a:gd name="connsiteX49" fmla="*/ 449925 w 3031519"/>
                    <a:gd name="connsiteY49" fmla="*/ 687446 h 1160647"/>
                    <a:gd name="connsiteX50" fmla="*/ 449925 w 3031519"/>
                    <a:gd name="connsiteY50" fmla="*/ 685554 h 1160647"/>
                    <a:gd name="connsiteX51" fmla="*/ 449925 w 3031519"/>
                    <a:gd name="connsiteY51" fmla="*/ 672313 h 1160647"/>
                    <a:gd name="connsiteX52" fmla="*/ 451699 w 3031519"/>
                    <a:gd name="connsiteY52" fmla="*/ 672313 h 1160647"/>
                    <a:gd name="connsiteX53" fmla="*/ 464112 w 3031519"/>
                    <a:gd name="connsiteY53" fmla="*/ 672313 h 1160647"/>
                    <a:gd name="connsiteX54" fmla="*/ 464112 w 3031519"/>
                    <a:gd name="connsiteY54" fmla="*/ 696093 h 1160647"/>
                    <a:gd name="connsiteX55" fmla="*/ 465126 w 3031519"/>
                    <a:gd name="connsiteY55" fmla="*/ 696093 h 1160647"/>
                    <a:gd name="connsiteX56" fmla="*/ 472219 w 3031519"/>
                    <a:gd name="connsiteY56" fmla="*/ 696093 h 1160647"/>
                    <a:gd name="connsiteX57" fmla="*/ 472219 w 3031519"/>
                    <a:gd name="connsiteY57" fmla="*/ 695012 h 1160647"/>
                    <a:gd name="connsiteX58" fmla="*/ 472219 w 3031519"/>
                    <a:gd name="connsiteY58" fmla="*/ 687446 h 1160647"/>
                    <a:gd name="connsiteX59" fmla="*/ 473992 w 3031519"/>
                    <a:gd name="connsiteY59" fmla="*/ 687446 h 1160647"/>
                    <a:gd name="connsiteX60" fmla="*/ 486406 w 3031519"/>
                    <a:gd name="connsiteY60" fmla="*/ 687446 h 1160647"/>
                    <a:gd name="connsiteX61" fmla="*/ 486406 w 3031519"/>
                    <a:gd name="connsiteY61" fmla="*/ 713387 h 1160647"/>
                    <a:gd name="connsiteX62" fmla="*/ 488433 w 3031519"/>
                    <a:gd name="connsiteY62" fmla="*/ 713387 h 1160647"/>
                    <a:gd name="connsiteX63" fmla="*/ 502619 w 3031519"/>
                    <a:gd name="connsiteY63" fmla="*/ 713387 h 1160647"/>
                    <a:gd name="connsiteX64" fmla="*/ 502619 w 3031519"/>
                    <a:gd name="connsiteY64" fmla="*/ 715008 h 1160647"/>
                    <a:gd name="connsiteX65" fmla="*/ 502619 w 3031519"/>
                    <a:gd name="connsiteY65" fmla="*/ 726358 h 1160647"/>
                    <a:gd name="connsiteX66" fmla="*/ 503379 w 3031519"/>
                    <a:gd name="connsiteY66" fmla="*/ 726358 h 1160647"/>
                    <a:gd name="connsiteX67" fmla="*/ 508700 w 3031519"/>
                    <a:gd name="connsiteY67" fmla="*/ 726358 h 1160647"/>
                    <a:gd name="connsiteX68" fmla="*/ 508700 w 3031519"/>
                    <a:gd name="connsiteY68" fmla="*/ 725547 h 1160647"/>
                    <a:gd name="connsiteX69" fmla="*/ 508700 w 3031519"/>
                    <a:gd name="connsiteY69" fmla="*/ 719872 h 1160647"/>
                    <a:gd name="connsiteX70" fmla="*/ 539100 w 3031519"/>
                    <a:gd name="connsiteY70" fmla="*/ 719872 h 1160647"/>
                    <a:gd name="connsiteX71" fmla="*/ 539100 w 3031519"/>
                    <a:gd name="connsiteY71" fmla="*/ 743652 h 1160647"/>
                    <a:gd name="connsiteX72" fmla="*/ 540113 w 3031519"/>
                    <a:gd name="connsiteY72" fmla="*/ 743652 h 1160647"/>
                    <a:gd name="connsiteX73" fmla="*/ 547207 w 3031519"/>
                    <a:gd name="connsiteY73" fmla="*/ 743652 h 1160647"/>
                    <a:gd name="connsiteX74" fmla="*/ 547207 w 3031519"/>
                    <a:gd name="connsiteY74" fmla="*/ 744733 h 1160647"/>
                    <a:gd name="connsiteX75" fmla="*/ 547207 w 3031519"/>
                    <a:gd name="connsiteY75" fmla="*/ 752299 h 1160647"/>
                    <a:gd name="connsiteX76" fmla="*/ 547967 w 3031519"/>
                    <a:gd name="connsiteY76" fmla="*/ 752299 h 1160647"/>
                    <a:gd name="connsiteX77" fmla="*/ 553287 w 3031519"/>
                    <a:gd name="connsiteY77" fmla="*/ 752299 h 1160647"/>
                    <a:gd name="connsiteX78" fmla="*/ 553287 w 3031519"/>
                    <a:gd name="connsiteY78" fmla="*/ 750137 h 1160647"/>
                    <a:gd name="connsiteX79" fmla="*/ 553287 w 3031519"/>
                    <a:gd name="connsiteY79" fmla="*/ 735005 h 1160647"/>
                    <a:gd name="connsiteX80" fmla="*/ 554300 w 3031519"/>
                    <a:gd name="connsiteY80" fmla="*/ 735005 h 1160647"/>
                    <a:gd name="connsiteX81" fmla="*/ 561394 w 3031519"/>
                    <a:gd name="connsiteY81" fmla="*/ 735005 h 1160647"/>
                    <a:gd name="connsiteX82" fmla="*/ 561394 w 3031519"/>
                    <a:gd name="connsiteY82" fmla="*/ 736086 h 1160647"/>
                    <a:gd name="connsiteX83" fmla="*/ 561394 w 3031519"/>
                    <a:gd name="connsiteY83" fmla="*/ 743652 h 1160647"/>
                    <a:gd name="connsiteX84" fmla="*/ 566714 w 3031519"/>
                    <a:gd name="connsiteY84" fmla="*/ 741659 h 1160647"/>
                    <a:gd name="connsiteX85" fmla="*/ 567474 w 3031519"/>
                    <a:gd name="connsiteY85" fmla="*/ 740679 h 1160647"/>
                    <a:gd name="connsiteX86" fmla="*/ 567474 w 3031519"/>
                    <a:gd name="connsiteY86" fmla="*/ 735005 h 1160647"/>
                    <a:gd name="connsiteX87" fmla="*/ 605981 w 3031519"/>
                    <a:gd name="connsiteY87" fmla="*/ 735005 h 1160647"/>
                    <a:gd name="connsiteX88" fmla="*/ 605981 w 3031519"/>
                    <a:gd name="connsiteY88" fmla="*/ 758784 h 1160647"/>
                    <a:gd name="connsiteX89" fmla="*/ 608007 w 3031519"/>
                    <a:gd name="connsiteY89" fmla="*/ 758784 h 1160647"/>
                    <a:gd name="connsiteX90" fmla="*/ 622194 w 3031519"/>
                    <a:gd name="connsiteY90" fmla="*/ 758784 h 1160647"/>
                    <a:gd name="connsiteX91" fmla="*/ 622194 w 3031519"/>
                    <a:gd name="connsiteY91" fmla="*/ 759865 h 1160647"/>
                    <a:gd name="connsiteX92" fmla="*/ 622194 w 3031519"/>
                    <a:gd name="connsiteY92" fmla="*/ 767431 h 1160647"/>
                    <a:gd name="connsiteX93" fmla="*/ 623968 w 3031519"/>
                    <a:gd name="connsiteY93" fmla="*/ 767431 h 1160647"/>
                    <a:gd name="connsiteX94" fmla="*/ 636381 w 3031519"/>
                    <a:gd name="connsiteY94" fmla="*/ 767431 h 1160647"/>
                    <a:gd name="connsiteX95" fmla="*/ 636381 w 3031519"/>
                    <a:gd name="connsiteY95" fmla="*/ 743652 h 1160647"/>
                    <a:gd name="connsiteX96" fmla="*/ 637394 w 3031519"/>
                    <a:gd name="connsiteY96" fmla="*/ 743652 h 1160647"/>
                    <a:gd name="connsiteX97" fmla="*/ 644488 w 3031519"/>
                    <a:gd name="connsiteY97" fmla="*/ 743652 h 1160647"/>
                    <a:gd name="connsiteX98" fmla="*/ 644488 w 3031519"/>
                    <a:gd name="connsiteY98" fmla="*/ 711225 h 1160647"/>
                    <a:gd name="connsiteX99" fmla="*/ 645501 w 3031519"/>
                    <a:gd name="connsiteY99" fmla="*/ 711225 h 1160647"/>
                    <a:gd name="connsiteX100" fmla="*/ 652595 w 3031519"/>
                    <a:gd name="connsiteY100" fmla="*/ 711225 h 1160647"/>
                    <a:gd name="connsiteX101" fmla="*/ 652595 w 3031519"/>
                    <a:gd name="connsiteY101" fmla="*/ 709334 h 1160647"/>
                    <a:gd name="connsiteX102" fmla="*/ 652595 w 3031519"/>
                    <a:gd name="connsiteY102" fmla="*/ 696093 h 1160647"/>
                    <a:gd name="connsiteX103" fmla="*/ 651328 w 3031519"/>
                    <a:gd name="connsiteY103" fmla="*/ 694471 h 1160647"/>
                    <a:gd name="connsiteX104" fmla="*/ 656648 w 3031519"/>
                    <a:gd name="connsiteY104" fmla="*/ 683122 h 1160647"/>
                    <a:gd name="connsiteX105" fmla="*/ 664755 w 3031519"/>
                    <a:gd name="connsiteY105" fmla="*/ 711225 h 1160647"/>
                    <a:gd name="connsiteX106" fmla="*/ 665515 w 3031519"/>
                    <a:gd name="connsiteY106" fmla="*/ 711225 h 1160647"/>
                    <a:gd name="connsiteX107" fmla="*/ 670835 w 3031519"/>
                    <a:gd name="connsiteY107" fmla="*/ 711225 h 1160647"/>
                    <a:gd name="connsiteX108" fmla="*/ 670835 w 3031519"/>
                    <a:gd name="connsiteY108" fmla="*/ 605298 h 1160647"/>
                    <a:gd name="connsiteX109" fmla="*/ 672355 w 3031519"/>
                    <a:gd name="connsiteY109" fmla="*/ 605298 h 1160647"/>
                    <a:gd name="connsiteX110" fmla="*/ 682995 w 3031519"/>
                    <a:gd name="connsiteY110" fmla="*/ 605298 h 1160647"/>
                    <a:gd name="connsiteX111" fmla="*/ 682995 w 3031519"/>
                    <a:gd name="connsiteY111" fmla="*/ 557739 h 1160647"/>
                    <a:gd name="connsiteX112" fmla="*/ 709342 w 3031519"/>
                    <a:gd name="connsiteY112" fmla="*/ 557739 h 1160647"/>
                    <a:gd name="connsiteX113" fmla="*/ 709342 w 3031519"/>
                    <a:gd name="connsiteY113" fmla="*/ 536121 h 1160647"/>
                    <a:gd name="connsiteX114" fmla="*/ 743796 w 3031519"/>
                    <a:gd name="connsiteY114" fmla="*/ 536121 h 1160647"/>
                    <a:gd name="connsiteX115" fmla="*/ 743796 w 3031519"/>
                    <a:gd name="connsiteY115" fmla="*/ 538553 h 1160647"/>
                    <a:gd name="connsiteX116" fmla="*/ 743796 w 3031519"/>
                    <a:gd name="connsiteY116" fmla="*/ 555577 h 1160647"/>
                    <a:gd name="connsiteX117" fmla="*/ 746076 w 3031519"/>
                    <a:gd name="connsiteY117" fmla="*/ 555577 h 1160647"/>
                    <a:gd name="connsiteX118" fmla="*/ 762036 w 3031519"/>
                    <a:gd name="connsiteY118" fmla="*/ 555577 h 1160647"/>
                    <a:gd name="connsiteX119" fmla="*/ 762036 w 3031519"/>
                    <a:gd name="connsiteY119" fmla="*/ 603136 h 1160647"/>
                    <a:gd name="connsiteX120" fmla="*/ 763049 w 3031519"/>
                    <a:gd name="connsiteY120" fmla="*/ 603136 h 1160647"/>
                    <a:gd name="connsiteX121" fmla="*/ 770143 w 3031519"/>
                    <a:gd name="connsiteY121" fmla="*/ 603136 h 1160647"/>
                    <a:gd name="connsiteX122" fmla="*/ 784330 w 3031519"/>
                    <a:gd name="connsiteY122" fmla="*/ 607460 h 1160647"/>
                    <a:gd name="connsiteX123" fmla="*/ 784330 w 3031519"/>
                    <a:gd name="connsiteY123" fmla="*/ 646372 h 1160647"/>
                    <a:gd name="connsiteX124" fmla="*/ 785343 w 3031519"/>
                    <a:gd name="connsiteY124" fmla="*/ 646372 h 1160647"/>
                    <a:gd name="connsiteX125" fmla="*/ 792436 w 3031519"/>
                    <a:gd name="connsiteY125" fmla="*/ 646372 h 1160647"/>
                    <a:gd name="connsiteX126" fmla="*/ 792436 w 3031519"/>
                    <a:gd name="connsiteY126" fmla="*/ 647993 h 1160647"/>
                    <a:gd name="connsiteX127" fmla="*/ 792436 w 3031519"/>
                    <a:gd name="connsiteY127" fmla="*/ 659342 h 1160647"/>
                    <a:gd name="connsiteX128" fmla="*/ 794463 w 3031519"/>
                    <a:gd name="connsiteY128" fmla="*/ 659342 h 1160647"/>
                    <a:gd name="connsiteX129" fmla="*/ 808650 w 3031519"/>
                    <a:gd name="connsiteY129" fmla="*/ 659342 h 1160647"/>
                    <a:gd name="connsiteX130" fmla="*/ 814730 w 3031519"/>
                    <a:gd name="connsiteY130" fmla="*/ 665828 h 1160647"/>
                    <a:gd name="connsiteX131" fmla="*/ 814730 w 3031519"/>
                    <a:gd name="connsiteY131" fmla="*/ 687446 h 1160647"/>
                    <a:gd name="connsiteX132" fmla="*/ 817010 w 3031519"/>
                    <a:gd name="connsiteY132" fmla="*/ 687446 h 1160647"/>
                    <a:gd name="connsiteX133" fmla="*/ 832970 w 3031519"/>
                    <a:gd name="connsiteY133" fmla="*/ 687446 h 1160647"/>
                    <a:gd name="connsiteX134" fmla="*/ 832970 w 3031519"/>
                    <a:gd name="connsiteY134" fmla="*/ 688526 h 1160647"/>
                    <a:gd name="connsiteX135" fmla="*/ 832970 w 3031519"/>
                    <a:gd name="connsiteY135" fmla="*/ 696093 h 1160647"/>
                    <a:gd name="connsiteX136" fmla="*/ 834237 w 3031519"/>
                    <a:gd name="connsiteY136" fmla="*/ 696093 h 1160647"/>
                    <a:gd name="connsiteX137" fmla="*/ 843104 w 3031519"/>
                    <a:gd name="connsiteY137" fmla="*/ 696093 h 1160647"/>
                    <a:gd name="connsiteX138" fmla="*/ 843104 w 3031519"/>
                    <a:gd name="connsiteY138" fmla="*/ 698254 h 1160647"/>
                    <a:gd name="connsiteX139" fmla="*/ 843104 w 3031519"/>
                    <a:gd name="connsiteY139" fmla="*/ 713387 h 1160647"/>
                    <a:gd name="connsiteX140" fmla="*/ 847157 w 3031519"/>
                    <a:gd name="connsiteY140" fmla="*/ 711495 h 1160647"/>
                    <a:gd name="connsiteX141" fmla="*/ 847157 w 3031519"/>
                    <a:gd name="connsiteY141" fmla="*/ 698254 h 1160647"/>
                    <a:gd name="connsiteX142" fmla="*/ 848170 w 3031519"/>
                    <a:gd name="connsiteY142" fmla="*/ 698254 h 1160647"/>
                    <a:gd name="connsiteX143" fmla="*/ 855264 w 3031519"/>
                    <a:gd name="connsiteY143" fmla="*/ 698254 h 1160647"/>
                    <a:gd name="connsiteX144" fmla="*/ 855264 w 3031519"/>
                    <a:gd name="connsiteY144" fmla="*/ 699876 h 1160647"/>
                    <a:gd name="connsiteX145" fmla="*/ 855264 w 3031519"/>
                    <a:gd name="connsiteY145" fmla="*/ 711225 h 1160647"/>
                    <a:gd name="connsiteX146" fmla="*/ 856024 w 3031519"/>
                    <a:gd name="connsiteY146" fmla="*/ 711225 h 1160647"/>
                    <a:gd name="connsiteX147" fmla="*/ 861344 w 3031519"/>
                    <a:gd name="connsiteY147" fmla="*/ 711225 h 1160647"/>
                    <a:gd name="connsiteX148" fmla="*/ 909984 w 3031519"/>
                    <a:gd name="connsiteY148" fmla="*/ 706902 h 1160647"/>
                    <a:gd name="connsiteX149" fmla="*/ 909984 w 3031519"/>
                    <a:gd name="connsiteY149" fmla="*/ 708253 h 1160647"/>
                    <a:gd name="connsiteX150" fmla="*/ 909984 w 3031519"/>
                    <a:gd name="connsiteY150" fmla="*/ 717710 h 1160647"/>
                    <a:gd name="connsiteX151" fmla="*/ 910744 w 3031519"/>
                    <a:gd name="connsiteY151" fmla="*/ 717710 h 1160647"/>
                    <a:gd name="connsiteX152" fmla="*/ 916065 w 3031519"/>
                    <a:gd name="connsiteY152" fmla="*/ 717710 h 1160647"/>
                    <a:gd name="connsiteX153" fmla="*/ 916065 w 3031519"/>
                    <a:gd name="connsiteY153" fmla="*/ 719872 h 1160647"/>
                    <a:gd name="connsiteX154" fmla="*/ 916065 w 3031519"/>
                    <a:gd name="connsiteY154" fmla="*/ 735005 h 1160647"/>
                    <a:gd name="connsiteX155" fmla="*/ 918091 w 3031519"/>
                    <a:gd name="connsiteY155" fmla="*/ 733654 h 1160647"/>
                    <a:gd name="connsiteX156" fmla="*/ 932278 w 3031519"/>
                    <a:gd name="connsiteY156" fmla="*/ 724196 h 1160647"/>
                    <a:gd name="connsiteX157" fmla="*/ 938358 w 3031519"/>
                    <a:gd name="connsiteY157" fmla="*/ 683122 h 1160647"/>
                    <a:gd name="connsiteX158" fmla="*/ 939118 w 3031519"/>
                    <a:gd name="connsiteY158" fmla="*/ 682852 h 1160647"/>
                    <a:gd name="connsiteX159" fmla="*/ 944438 w 3031519"/>
                    <a:gd name="connsiteY159" fmla="*/ 680960 h 1160647"/>
                    <a:gd name="connsiteX160" fmla="*/ 946465 w 3031519"/>
                    <a:gd name="connsiteY160" fmla="*/ 611783 h 1160647"/>
                    <a:gd name="connsiteX161" fmla="*/ 948492 w 3031519"/>
                    <a:gd name="connsiteY161" fmla="*/ 680960 h 1160647"/>
                    <a:gd name="connsiteX162" fmla="*/ 949252 w 3031519"/>
                    <a:gd name="connsiteY162" fmla="*/ 681230 h 1160647"/>
                    <a:gd name="connsiteX163" fmla="*/ 954572 w 3031519"/>
                    <a:gd name="connsiteY163" fmla="*/ 683122 h 1160647"/>
                    <a:gd name="connsiteX164" fmla="*/ 954572 w 3031519"/>
                    <a:gd name="connsiteY164" fmla="*/ 596651 h 1160647"/>
                    <a:gd name="connsiteX165" fmla="*/ 958625 w 3031519"/>
                    <a:gd name="connsiteY165" fmla="*/ 564224 h 1160647"/>
                    <a:gd name="connsiteX166" fmla="*/ 997132 w 3031519"/>
                    <a:gd name="connsiteY166" fmla="*/ 564224 h 1160647"/>
                    <a:gd name="connsiteX167" fmla="*/ 997132 w 3031519"/>
                    <a:gd name="connsiteY167" fmla="*/ 596651 h 1160647"/>
                    <a:gd name="connsiteX168" fmla="*/ 997892 w 3031519"/>
                    <a:gd name="connsiteY168" fmla="*/ 596651 h 1160647"/>
                    <a:gd name="connsiteX169" fmla="*/ 1003212 w 3031519"/>
                    <a:gd name="connsiteY169" fmla="*/ 596651 h 1160647"/>
                    <a:gd name="connsiteX170" fmla="*/ 1003212 w 3031519"/>
                    <a:gd name="connsiteY170" fmla="*/ 514503 h 1160647"/>
                    <a:gd name="connsiteX171" fmla="*/ 1004986 w 3031519"/>
                    <a:gd name="connsiteY171" fmla="*/ 514503 h 1160647"/>
                    <a:gd name="connsiteX172" fmla="*/ 1017399 w 3031519"/>
                    <a:gd name="connsiteY172" fmla="*/ 514503 h 1160647"/>
                    <a:gd name="connsiteX173" fmla="*/ 1017399 w 3031519"/>
                    <a:gd name="connsiteY173" fmla="*/ 512612 h 1160647"/>
                    <a:gd name="connsiteX174" fmla="*/ 1017399 w 3031519"/>
                    <a:gd name="connsiteY174" fmla="*/ 499371 h 1160647"/>
                    <a:gd name="connsiteX175" fmla="*/ 1039693 w 3031519"/>
                    <a:gd name="connsiteY175" fmla="*/ 499371 h 1160647"/>
                    <a:gd name="connsiteX176" fmla="*/ 1039693 w 3031519"/>
                    <a:gd name="connsiteY176" fmla="*/ 498290 h 1160647"/>
                    <a:gd name="connsiteX177" fmla="*/ 1039693 w 3031519"/>
                    <a:gd name="connsiteY177" fmla="*/ 490724 h 1160647"/>
                    <a:gd name="connsiteX178" fmla="*/ 1041466 w 3031519"/>
                    <a:gd name="connsiteY178" fmla="*/ 490724 h 1160647"/>
                    <a:gd name="connsiteX179" fmla="*/ 1053880 w 3031519"/>
                    <a:gd name="connsiteY179" fmla="*/ 490724 h 1160647"/>
                    <a:gd name="connsiteX180" fmla="*/ 1053880 w 3031519"/>
                    <a:gd name="connsiteY180" fmla="*/ 491805 h 1160647"/>
                    <a:gd name="connsiteX181" fmla="*/ 1053880 w 3031519"/>
                    <a:gd name="connsiteY181" fmla="*/ 499371 h 1160647"/>
                    <a:gd name="connsiteX182" fmla="*/ 1054640 w 3031519"/>
                    <a:gd name="connsiteY182" fmla="*/ 499371 h 1160647"/>
                    <a:gd name="connsiteX183" fmla="*/ 1059960 w 3031519"/>
                    <a:gd name="connsiteY183" fmla="*/ 499371 h 1160647"/>
                    <a:gd name="connsiteX184" fmla="*/ 1070093 w 3031519"/>
                    <a:gd name="connsiteY184" fmla="*/ 495047 h 1160647"/>
                    <a:gd name="connsiteX185" fmla="*/ 1074146 w 3031519"/>
                    <a:gd name="connsiteY185" fmla="*/ 498290 h 1160647"/>
                    <a:gd name="connsiteX186" fmla="*/ 1074146 w 3031519"/>
                    <a:gd name="connsiteY186" fmla="*/ 490724 h 1160647"/>
                    <a:gd name="connsiteX187" fmla="*/ 1076426 w 3031519"/>
                    <a:gd name="connsiteY187" fmla="*/ 490724 h 1160647"/>
                    <a:gd name="connsiteX188" fmla="*/ 1092387 w 3031519"/>
                    <a:gd name="connsiteY188" fmla="*/ 490724 h 1160647"/>
                    <a:gd name="connsiteX189" fmla="*/ 1092387 w 3031519"/>
                    <a:gd name="connsiteY189" fmla="*/ 491805 h 1160647"/>
                    <a:gd name="connsiteX190" fmla="*/ 1092387 w 3031519"/>
                    <a:gd name="connsiteY190" fmla="*/ 499371 h 1160647"/>
                    <a:gd name="connsiteX191" fmla="*/ 1122787 w 3031519"/>
                    <a:gd name="connsiteY191" fmla="*/ 499371 h 1160647"/>
                    <a:gd name="connsiteX192" fmla="*/ 1122787 w 3031519"/>
                    <a:gd name="connsiteY192" fmla="*/ 500992 h 1160647"/>
                    <a:gd name="connsiteX193" fmla="*/ 1122787 w 3031519"/>
                    <a:gd name="connsiteY193" fmla="*/ 512342 h 1160647"/>
                    <a:gd name="connsiteX194" fmla="*/ 1149134 w 3031519"/>
                    <a:gd name="connsiteY194" fmla="*/ 512342 h 1160647"/>
                    <a:gd name="connsiteX195" fmla="*/ 1149134 w 3031519"/>
                    <a:gd name="connsiteY195" fmla="*/ 542606 h 1160647"/>
                    <a:gd name="connsiteX196" fmla="*/ 1149894 w 3031519"/>
                    <a:gd name="connsiteY196" fmla="*/ 542606 h 1160647"/>
                    <a:gd name="connsiteX197" fmla="*/ 1155214 w 3031519"/>
                    <a:gd name="connsiteY197" fmla="*/ 542606 h 1160647"/>
                    <a:gd name="connsiteX198" fmla="*/ 1155214 w 3031519"/>
                    <a:gd name="connsiteY198" fmla="*/ 543687 h 1160647"/>
                    <a:gd name="connsiteX199" fmla="*/ 1155214 w 3031519"/>
                    <a:gd name="connsiteY199" fmla="*/ 551254 h 1160647"/>
                    <a:gd name="connsiteX200" fmla="*/ 1159268 w 3031519"/>
                    <a:gd name="connsiteY200" fmla="*/ 581518 h 1160647"/>
                    <a:gd name="connsiteX201" fmla="*/ 1160028 w 3031519"/>
                    <a:gd name="connsiteY201" fmla="*/ 581518 h 1160647"/>
                    <a:gd name="connsiteX202" fmla="*/ 1165348 w 3031519"/>
                    <a:gd name="connsiteY202" fmla="*/ 581518 h 1160647"/>
                    <a:gd name="connsiteX203" fmla="*/ 1165348 w 3031519"/>
                    <a:gd name="connsiteY203" fmla="*/ 582329 h 1160647"/>
                    <a:gd name="connsiteX204" fmla="*/ 1165348 w 3031519"/>
                    <a:gd name="connsiteY204" fmla="*/ 588004 h 1160647"/>
                    <a:gd name="connsiteX205" fmla="*/ 1166361 w 3031519"/>
                    <a:gd name="connsiteY205" fmla="*/ 588004 h 1160647"/>
                    <a:gd name="connsiteX206" fmla="*/ 1173454 w 3031519"/>
                    <a:gd name="connsiteY206" fmla="*/ 588004 h 1160647"/>
                    <a:gd name="connsiteX207" fmla="*/ 1173454 w 3031519"/>
                    <a:gd name="connsiteY207" fmla="*/ 618269 h 1160647"/>
                    <a:gd name="connsiteX208" fmla="*/ 1175481 w 3031519"/>
                    <a:gd name="connsiteY208" fmla="*/ 618269 h 1160647"/>
                    <a:gd name="connsiteX209" fmla="*/ 1189668 w 3031519"/>
                    <a:gd name="connsiteY209" fmla="*/ 618269 h 1160647"/>
                    <a:gd name="connsiteX210" fmla="*/ 1189668 w 3031519"/>
                    <a:gd name="connsiteY210" fmla="*/ 642048 h 1160647"/>
                    <a:gd name="connsiteX211" fmla="*/ 1191695 w 3031519"/>
                    <a:gd name="connsiteY211" fmla="*/ 643669 h 1160647"/>
                    <a:gd name="connsiteX212" fmla="*/ 1191695 w 3031519"/>
                    <a:gd name="connsiteY212" fmla="*/ 655019 h 1160647"/>
                    <a:gd name="connsiteX213" fmla="*/ 1192455 w 3031519"/>
                    <a:gd name="connsiteY213" fmla="*/ 655019 h 1160647"/>
                    <a:gd name="connsiteX214" fmla="*/ 1197775 w 3031519"/>
                    <a:gd name="connsiteY214" fmla="*/ 655019 h 1160647"/>
                    <a:gd name="connsiteX215" fmla="*/ 1197775 w 3031519"/>
                    <a:gd name="connsiteY215" fmla="*/ 678798 h 1160647"/>
                    <a:gd name="connsiteX216" fmla="*/ 1199041 w 3031519"/>
                    <a:gd name="connsiteY216" fmla="*/ 678798 h 1160647"/>
                    <a:gd name="connsiteX217" fmla="*/ 1207908 w 3031519"/>
                    <a:gd name="connsiteY217" fmla="*/ 678798 h 1160647"/>
                    <a:gd name="connsiteX218" fmla="*/ 1209935 w 3031519"/>
                    <a:gd name="connsiteY218" fmla="*/ 682852 h 1160647"/>
                    <a:gd name="connsiteX219" fmla="*/ 1209935 w 3031519"/>
                    <a:gd name="connsiteY219" fmla="*/ 696093 h 1160647"/>
                    <a:gd name="connsiteX220" fmla="*/ 1211455 w 3031519"/>
                    <a:gd name="connsiteY220" fmla="*/ 694201 h 1160647"/>
                    <a:gd name="connsiteX221" fmla="*/ 1222095 w 3031519"/>
                    <a:gd name="connsiteY221" fmla="*/ 680960 h 1160647"/>
                    <a:gd name="connsiteX222" fmla="*/ 1250469 w 3031519"/>
                    <a:gd name="connsiteY222" fmla="*/ 680960 h 1160647"/>
                    <a:gd name="connsiteX223" fmla="*/ 1250469 w 3031519"/>
                    <a:gd name="connsiteY223" fmla="*/ 767431 h 1160647"/>
                    <a:gd name="connsiteX224" fmla="*/ 1251229 w 3031519"/>
                    <a:gd name="connsiteY224" fmla="*/ 767431 h 1160647"/>
                    <a:gd name="connsiteX225" fmla="*/ 1256549 w 3031519"/>
                    <a:gd name="connsiteY225" fmla="*/ 767431 h 1160647"/>
                    <a:gd name="connsiteX226" fmla="*/ 1257309 w 3031519"/>
                    <a:gd name="connsiteY226" fmla="*/ 766080 h 1160647"/>
                    <a:gd name="connsiteX227" fmla="*/ 1262629 w 3031519"/>
                    <a:gd name="connsiteY227" fmla="*/ 756622 h 1160647"/>
                    <a:gd name="connsiteX228" fmla="*/ 1262629 w 3031519"/>
                    <a:gd name="connsiteY228" fmla="*/ 758514 h 1160647"/>
                    <a:gd name="connsiteX229" fmla="*/ 1262629 w 3031519"/>
                    <a:gd name="connsiteY229" fmla="*/ 771755 h 1160647"/>
                    <a:gd name="connsiteX230" fmla="*/ 1266682 w 3031519"/>
                    <a:gd name="connsiteY230" fmla="*/ 726358 h 1160647"/>
                    <a:gd name="connsiteX231" fmla="*/ 1267442 w 3031519"/>
                    <a:gd name="connsiteY231" fmla="*/ 726358 h 1160647"/>
                    <a:gd name="connsiteX232" fmla="*/ 1272762 w 3031519"/>
                    <a:gd name="connsiteY232" fmla="*/ 726358 h 1160647"/>
                    <a:gd name="connsiteX233" fmla="*/ 1272762 w 3031519"/>
                    <a:gd name="connsiteY233" fmla="*/ 661504 h 1160647"/>
                    <a:gd name="connsiteX234" fmla="*/ 1273776 w 3031519"/>
                    <a:gd name="connsiteY234" fmla="*/ 661504 h 1160647"/>
                    <a:gd name="connsiteX235" fmla="*/ 1280869 w 3031519"/>
                    <a:gd name="connsiteY235" fmla="*/ 661504 h 1160647"/>
                    <a:gd name="connsiteX236" fmla="*/ 1293029 w 3031519"/>
                    <a:gd name="connsiteY236" fmla="*/ 618269 h 1160647"/>
                    <a:gd name="connsiteX237" fmla="*/ 1294296 w 3031519"/>
                    <a:gd name="connsiteY237" fmla="*/ 618269 h 1160647"/>
                    <a:gd name="connsiteX238" fmla="*/ 1303163 w 3031519"/>
                    <a:gd name="connsiteY238" fmla="*/ 618269 h 1160647"/>
                    <a:gd name="connsiteX239" fmla="*/ 1313296 w 3031519"/>
                    <a:gd name="connsiteY239" fmla="*/ 661504 h 1160647"/>
                    <a:gd name="connsiteX240" fmla="*/ 1314309 w 3031519"/>
                    <a:gd name="connsiteY240" fmla="*/ 661504 h 1160647"/>
                    <a:gd name="connsiteX241" fmla="*/ 1321403 w 3031519"/>
                    <a:gd name="connsiteY241" fmla="*/ 661504 h 1160647"/>
                    <a:gd name="connsiteX242" fmla="*/ 1321403 w 3031519"/>
                    <a:gd name="connsiteY242" fmla="*/ 700416 h 1160647"/>
                    <a:gd name="connsiteX243" fmla="*/ 1323176 w 3031519"/>
                    <a:gd name="connsiteY243" fmla="*/ 700416 h 1160647"/>
                    <a:gd name="connsiteX244" fmla="*/ 1335590 w 3031519"/>
                    <a:gd name="connsiteY244" fmla="*/ 700416 h 1160647"/>
                    <a:gd name="connsiteX245" fmla="*/ 1335590 w 3031519"/>
                    <a:gd name="connsiteY245" fmla="*/ 702578 h 1160647"/>
                    <a:gd name="connsiteX246" fmla="*/ 1335590 w 3031519"/>
                    <a:gd name="connsiteY246" fmla="*/ 717710 h 1160647"/>
                    <a:gd name="connsiteX247" fmla="*/ 1339643 w 3031519"/>
                    <a:gd name="connsiteY247" fmla="*/ 715549 h 1160647"/>
                    <a:gd name="connsiteX248" fmla="*/ 1339643 w 3031519"/>
                    <a:gd name="connsiteY248" fmla="*/ 700416 h 1160647"/>
                    <a:gd name="connsiteX249" fmla="*/ 1341163 w 3031519"/>
                    <a:gd name="connsiteY249" fmla="*/ 700416 h 1160647"/>
                    <a:gd name="connsiteX250" fmla="*/ 1351803 w 3031519"/>
                    <a:gd name="connsiteY250" fmla="*/ 700416 h 1160647"/>
                    <a:gd name="connsiteX251" fmla="*/ 1351803 w 3031519"/>
                    <a:gd name="connsiteY251" fmla="*/ 702037 h 1160647"/>
                    <a:gd name="connsiteX252" fmla="*/ 1351803 w 3031519"/>
                    <a:gd name="connsiteY252" fmla="*/ 713387 h 1160647"/>
                    <a:gd name="connsiteX253" fmla="*/ 1382204 w 3031519"/>
                    <a:gd name="connsiteY253" fmla="*/ 713387 h 1160647"/>
                    <a:gd name="connsiteX254" fmla="*/ 1382204 w 3031519"/>
                    <a:gd name="connsiteY254" fmla="*/ 676637 h 1160647"/>
                    <a:gd name="connsiteX255" fmla="*/ 1383470 w 3031519"/>
                    <a:gd name="connsiteY255" fmla="*/ 676637 h 1160647"/>
                    <a:gd name="connsiteX256" fmla="*/ 1392337 w 3031519"/>
                    <a:gd name="connsiteY256" fmla="*/ 676637 h 1160647"/>
                    <a:gd name="connsiteX257" fmla="*/ 1392337 w 3031519"/>
                    <a:gd name="connsiteY257" fmla="*/ 698254 h 1160647"/>
                    <a:gd name="connsiteX258" fmla="*/ 1394364 w 3031519"/>
                    <a:gd name="connsiteY258" fmla="*/ 665828 h 1160647"/>
                    <a:gd name="connsiteX259" fmla="*/ 1416657 w 3031519"/>
                    <a:gd name="connsiteY259" fmla="*/ 665828 h 1160647"/>
                    <a:gd name="connsiteX260" fmla="*/ 1416657 w 3031519"/>
                    <a:gd name="connsiteY260" fmla="*/ 664206 h 1160647"/>
                    <a:gd name="connsiteX261" fmla="*/ 1416657 w 3031519"/>
                    <a:gd name="connsiteY261" fmla="*/ 652857 h 1160647"/>
                    <a:gd name="connsiteX262" fmla="*/ 1417417 w 3031519"/>
                    <a:gd name="connsiteY262" fmla="*/ 652857 h 1160647"/>
                    <a:gd name="connsiteX263" fmla="*/ 1422737 w 3031519"/>
                    <a:gd name="connsiteY263" fmla="*/ 652857 h 1160647"/>
                    <a:gd name="connsiteX264" fmla="*/ 1422737 w 3031519"/>
                    <a:gd name="connsiteY264" fmla="*/ 650966 h 1160647"/>
                    <a:gd name="connsiteX265" fmla="*/ 1422737 w 3031519"/>
                    <a:gd name="connsiteY265" fmla="*/ 637725 h 1160647"/>
                    <a:gd name="connsiteX266" fmla="*/ 1426791 w 3031519"/>
                    <a:gd name="connsiteY266" fmla="*/ 644210 h 1160647"/>
                    <a:gd name="connsiteX267" fmla="*/ 1429071 w 3031519"/>
                    <a:gd name="connsiteY267" fmla="*/ 644210 h 1160647"/>
                    <a:gd name="connsiteX268" fmla="*/ 1445031 w 3031519"/>
                    <a:gd name="connsiteY268" fmla="*/ 644210 h 1160647"/>
                    <a:gd name="connsiteX269" fmla="*/ 1445031 w 3031519"/>
                    <a:gd name="connsiteY269" fmla="*/ 643399 h 1160647"/>
                    <a:gd name="connsiteX270" fmla="*/ 1445031 w 3031519"/>
                    <a:gd name="connsiteY270" fmla="*/ 637725 h 1160647"/>
                    <a:gd name="connsiteX271" fmla="*/ 1445791 w 3031519"/>
                    <a:gd name="connsiteY271" fmla="*/ 637725 h 1160647"/>
                    <a:gd name="connsiteX272" fmla="*/ 1451111 w 3031519"/>
                    <a:gd name="connsiteY272" fmla="*/ 637725 h 1160647"/>
                    <a:gd name="connsiteX273" fmla="*/ 1451111 w 3031519"/>
                    <a:gd name="connsiteY273" fmla="*/ 639076 h 1160647"/>
                    <a:gd name="connsiteX274" fmla="*/ 1451111 w 3031519"/>
                    <a:gd name="connsiteY274" fmla="*/ 648534 h 1160647"/>
                    <a:gd name="connsiteX275" fmla="*/ 1489618 w 3031519"/>
                    <a:gd name="connsiteY275" fmla="*/ 648534 h 1160647"/>
                    <a:gd name="connsiteX276" fmla="*/ 1489618 w 3031519"/>
                    <a:gd name="connsiteY276" fmla="*/ 786887 h 1160647"/>
                    <a:gd name="connsiteX277" fmla="*/ 1491138 w 3031519"/>
                    <a:gd name="connsiteY277" fmla="*/ 786887 h 1160647"/>
                    <a:gd name="connsiteX278" fmla="*/ 1501778 w 3031519"/>
                    <a:gd name="connsiteY278" fmla="*/ 786887 h 1160647"/>
                    <a:gd name="connsiteX279" fmla="*/ 1501778 w 3031519"/>
                    <a:gd name="connsiteY279" fmla="*/ 773917 h 1160647"/>
                    <a:gd name="connsiteX280" fmla="*/ 1505832 w 3031519"/>
                    <a:gd name="connsiteY280" fmla="*/ 773917 h 1160647"/>
                    <a:gd name="connsiteX281" fmla="*/ 1505832 w 3031519"/>
                    <a:gd name="connsiteY281" fmla="*/ 786887 h 1160647"/>
                    <a:gd name="connsiteX282" fmla="*/ 1536232 w 3031519"/>
                    <a:gd name="connsiteY282" fmla="*/ 786887 h 1160647"/>
                    <a:gd name="connsiteX283" fmla="*/ 1536232 w 3031519"/>
                    <a:gd name="connsiteY283" fmla="*/ 756622 h 1160647"/>
                    <a:gd name="connsiteX284" fmla="*/ 1548392 w 3031519"/>
                    <a:gd name="connsiteY284" fmla="*/ 756622 h 1160647"/>
                    <a:gd name="connsiteX285" fmla="*/ 1560552 w 3031519"/>
                    <a:gd name="connsiteY285" fmla="*/ 754461 h 1160647"/>
                    <a:gd name="connsiteX286" fmla="*/ 1564606 w 3031519"/>
                    <a:gd name="connsiteY286" fmla="*/ 756622 h 1160647"/>
                    <a:gd name="connsiteX287" fmla="*/ 1574739 w 3031519"/>
                    <a:gd name="connsiteY287" fmla="*/ 756622 h 1160647"/>
                    <a:gd name="connsiteX288" fmla="*/ 1574739 w 3031519"/>
                    <a:gd name="connsiteY288" fmla="*/ 786887 h 1160647"/>
                    <a:gd name="connsiteX289" fmla="*/ 1582846 w 3031519"/>
                    <a:gd name="connsiteY289" fmla="*/ 786887 h 1160647"/>
                    <a:gd name="connsiteX290" fmla="*/ 1582846 w 3031519"/>
                    <a:gd name="connsiteY290" fmla="*/ 804182 h 1160647"/>
                    <a:gd name="connsiteX291" fmla="*/ 1592182 w 3031519"/>
                    <a:gd name="connsiteY291" fmla="*/ 805087 h 1160647"/>
                    <a:gd name="connsiteX292" fmla="*/ 1605140 w 3031519"/>
                    <a:gd name="connsiteY292" fmla="*/ 805087 h 1160647"/>
                    <a:gd name="connsiteX293" fmla="*/ 1605140 w 3031519"/>
                    <a:gd name="connsiteY293" fmla="*/ 789049 h 1160647"/>
                    <a:gd name="connsiteX294" fmla="*/ 1673096 w 3031519"/>
                    <a:gd name="connsiteY294" fmla="*/ 789049 h 1160647"/>
                    <a:gd name="connsiteX295" fmla="*/ 1673096 w 3031519"/>
                    <a:gd name="connsiteY295" fmla="*/ 703796 h 1160647"/>
                    <a:gd name="connsiteX296" fmla="*/ 1745104 w 3031519"/>
                    <a:gd name="connsiteY296" fmla="*/ 703796 h 1160647"/>
                    <a:gd name="connsiteX297" fmla="*/ 1745104 w 3031519"/>
                    <a:gd name="connsiteY297" fmla="*/ 782564 h 1160647"/>
                    <a:gd name="connsiteX298" fmla="*/ 1747008 w 3031519"/>
                    <a:gd name="connsiteY298" fmla="*/ 782564 h 1160647"/>
                    <a:gd name="connsiteX299" fmla="*/ 1748250 w 3031519"/>
                    <a:gd name="connsiteY299" fmla="*/ 805087 h 1160647"/>
                    <a:gd name="connsiteX300" fmla="*/ 1757926 w 3031519"/>
                    <a:gd name="connsiteY300" fmla="*/ 805087 h 1160647"/>
                    <a:gd name="connsiteX301" fmla="*/ 1759168 w 3031519"/>
                    <a:gd name="connsiteY301" fmla="*/ 782564 h 1160647"/>
                    <a:gd name="connsiteX302" fmla="*/ 1765248 w 3031519"/>
                    <a:gd name="connsiteY302" fmla="*/ 782564 h 1160647"/>
                    <a:gd name="connsiteX303" fmla="*/ 1766490 w 3031519"/>
                    <a:gd name="connsiteY303" fmla="*/ 805087 h 1160647"/>
                    <a:gd name="connsiteX304" fmla="*/ 1817112 w 3031519"/>
                    <a:gd name="connsiteY304" fmla="*/ 805087 h 1160647"/>
                    <a:gd name="connsiteX305" fmla="*/ 1817112 w 3031519"/>
                    <a:gd name="connsiteY305" fmla="*/ 642059 h 1160647"/>
                    <a:gd name="connsiteX306" fmla="*/ 2014439 w 3031519"/>
                    <a:gd name="connsiteY306" fmla="*/ 642059 h 1160647"/>
                    <a:gd name="connsiteX307" fmla="*/ 2014439 w 3031519"/>
                    <a:gd name="connsiteY307" fmla="*/ 805087 h 1160647"/>
                    <a:gd name="connsiteX308" fmla="*/ 2033136 w 3031519"/>
                    <a:gd name="connsiteY308" fmla="*/ 805087 h 1160647"/>
                    <a:gd name="connsiteX309" fmla="*/ 2033136 w 3031519"/>
                    <a:gd name="connsiteY309" fmla="*/ 722394 h 1160647"/>
                    <a:gd name="connsiteX310" fmla="*/ 2128256 w 3031519"/>
                    <a:gd name="connsiteY310" fmla="*/ 722394 h 1160647"/>
                    <a:gd name="connsiteX311" fmla="*/ 2140186 w 3031519"/>
                    <a:gd name="connsiteY311" fmla="*/ 404253 h 1160647"/>
                    <a:gd name="connsiteX312" fmla="*/ 2128026 w 3031519"/>
                    <a:gd name="connsiteY312" fmla="*/ 382635 h 1160647"/>
                    <a:gd name="connsiteX313" fmla="*/ 2121946 w 3031519"/>
                    <a:gd name="connsiteY313" fmla="*/ 378311 h 1160647"/>
                    <a:gd name="connsiteX314" fmla="*/ 2130053 w 3031519"/>
                    <a:gd name="connsiteY314" fmla="*/ 354532 h 1160647"/>
                    <a:gd name="connsiteX315" fmla="*/ 2130053 w 3031519"/>
                    <a:gd name="connsiteY315" fmla="*/ 337238 h 1160647"/>
                    <a:gd name="connsiteX316" fmla="*/ 2144240 w 3031519"/>
                    <a:gd name="connsiteY316" fmla="*/ 337238 h 1160647"/>
                    <a:gd name="connsiteX317" fmla="*/ 2144240 w 3031519"/>
                    <a:gd name="connsiteY317" fmla="*/ 315620 h 1160647"/>
                    <a:gd name="connsiteX318" fmla="*/ 2146266 w 3031519"/>
                    <a:gd name="connsiteY318" fmla="*/ 311296 h 1160647"/>
                    <a:gd name="connsiteX319" fmla="*/ 2146266 w 3031519"/>
                    <a:gd name="connsiteY319" fmla="*/ 233472 h 1160647"/>
                    <a:gd name="connsiteX320" fmla="*/ 2144240 w 3031519"/>
                    <a:gd name="connsiteY320" fmla="*/ 226987 h 1160647"/>
                    <a:gd name="connsiteX321" fmla="*/ 2150320 w 3031519"/>
                    <a:gd name="connsiteY321" fmla="*/ 220501 h 1160647"/>
                    <a:gd name="connsiteX322" fmla="*/ 2150320 w 3031519"/>
                    <a:gd name="connsiteY322" fmla="*/ 162133 h 1160647"/>
                    <a:gd name="connsiteX323" fmla="*/ 2152346 w 3031519"/>
                    <a:gd name="connsiteY323" fmla="*/ 157810 h 1160647"/>
                    <a:gd name="connsiteX324" fmla="*/ 2152346 w 3031519"/>
                    <a:gd name="connsiteY324" fmla="*/ 101604 h 1160647"/>
                    <a:gd name="connsiteX325" fmla="*/ 2154373 w 3031519"/>
                    <a:gd name="connsiteY325" fmla="*/ 82148 h 1160647"/>
                    <a:gd name="connsiteX326" fmla="*/ 2158427 w 3031519"/>
                    <a:gd name="connsiteY326" fmla="*/ 99442 h 1160647"/>
                    <a:gd name="connsiteX327" fmla="*/ 2160453 w 3031519"/>
                    <a:gd name="connsiteY327" fmla="*/ 157810 h 1160647"/>
                    <a:gd name="connsiteX328" fmla="*/ 2162480 w 3031519"/>
                    <a:gd name="connsiteY328" fmla="*/ 220501 h 1160647"/>
                    <a:gd name="connsiteX329" fmla="*/ 2168560 w 3031519"/>
                    <a:gd name="connsiteY329" fmla="*/ 226987 h 1160647"/>
                    <a:gd name="connsiteX330" fmla="*/ 2166533 w 3031519"/>
                    <a:gd name="connsiteY330" fmla="*/ 233472 h 1160647"/>
                    <a:gd name="connsiteX331" fmla="*/ 2166533 w 3031519"/>
                    <a:gd name="connsiteY331" fmla="*/ 311296 h 1160647"/>
                    <a:gd name="connsiteX332" fmla="*/ 2168560 w 3031519"/>
                    <a:gd name="connsiteY332" fmla="*/ 315620 h 1160647"/>
                    <a:gd name="connsiteX333" fmla="*/ 2168560 w 3031519"/>
                    <a:gd name="connsiteY333" fmla="*/ 337238 h 1160647"/>
                    <a:gd name="connsiteX334" fmla="*/ 2182747 w 3031519"/>
                    <a:gd name="connsiteY334" fmla="*/ 337238 h 1160647"/>
                    <a:gd name="connsiteX335" fmla="*/ 2182747 w 3031519"/>
                    <a:gd name="connsiteY335" fmla="*/ 354532 h 1160647"/>
                    <a:gd name="connsiteX336" fmla="*/ 2190854 w 3031519"/>
                    <a:gd name="connsiteY336" fmla="*/ 378311 h 1160647"/>
                    <a:gd name="connsiteX337" fmla="*/ 2184774 w 3031519"/>
                    <a:gd name="connsiteY337" fmla="*/ 382635 h 1160647"/>
                    <a:gd name="connsiteX338" fmla="*/ 2172613 w 3031519"/>
                    <a:gd name="connsiteY338" fmla="*/ 404253 h 1160647"/>
                    <a:gd name="connsiteX339" fmla="*/ 2180720 w 3031519"/>
                    <a:gd name="connsiteY339" fmla="*/ 657181 h 1160647"/>
                    <a:gd name="connsiteX340" fmla="*/ 2245574 w 3031519"/>
                    <a:gd name="connsiteY340" fmla="*/ 657181 h 1160647"/>
                    <a:gd name="connsiteX341" fmla="*/ 2245574 w 3031519"/>
                    <a:gd name="connsiteY341" fmla="*/ 732843 h 1160647"/>
                    <a:gd name="connsiteX342" fmla="*/ 2253681 w 3031519"/>
                    <a:gd name="connsiteY342" fmla="*/ 732843 h 1160647"/>
                    <a:gd name="connsiteX343" fmla="*/ 2255708 w 3031519"/>
                    <a:gd name="connsiteY343" fmla="*/ 726358 h 1160647"/>
                    <a:gd name="connsiteX344" fmla="*/ 2261788 w 3031519"/>
                    <a:gd name="connsiteY344" fmla="*/ 726358 h 1160647"/>
                    <a:gd name="connsiteX345" fmla="*/ 2263815 w 3031519"/>
                    <a:gd name="connsiteY345" fmla="*/ 735005 h 1160647"/>
                    <a:gd name="connsiteX346" fmla="*/ 2275975 w 3031519"/>
                    <a:gd name="connsiteY346" fmla="*/ 735005 h 1160647"/>
                    <a:gd name="connsiteX347" fmla="*/ 2275975 w 3031519"/>
                    <a:gd name="connsiteY347" fmla="*/ 728519 h 1160647"/>
                    <a:gd name="connsiteX348" fmla="*/ 2298268 w 3031519"/>
                    <a:gd name="connsiteY348" fmla="*/ 728519 h 1160647"/>
                    <a:gd name="connsiteX349" fmla="*/ 2298268 w 3031519"/>
                    <a:gd name="connsiteY349" fmla="*/ 735005 h 1160647"/>
                    <a:gd name="connsiteX350" fmla="*/ 2318535 w 3031519"/>
                    <a:gd name="connsiteY350" fmla="*/ 735005 h 1160647"/>
                    <a:gd name="connsiteX351" fmla="*/ 2318535 w 3031519"/>
                    <a:gd name="connsiteY351" fmla="*/ 780402 h 1160647"/>
                    <a:gd name="connsiteX352" fmla="*/ 2332722 w 3031519"/>
                    <a:gd name="connsiteY352" fmla="*/ 780402 h 1160647"/>
                    <a:gd name="connsiteX353" fmla="*/ 2332722 w 3031519"/>
                    <a:gd name="connsiteY353" fmla="*/ 767431 h 1160647"/>
                    <a:gd name="connsiteX354" fmla="*/ 2348936 w 3031519"/>
                    <a:gd name="connsiteY354" fmla="*/ 767431 h 1160647"/>
                    <a:gd name="connsiteX355" fmla="*/ 2348936 w 3031519"/>
                    <a:gd name="connsiteY355" fmla="*/ 588004 h 1160647"/>
                    <a:gd name="connsiteX356" fmla="*/ 2355016 w 3031519"/>
                    <a:gd name="connsiteY356" fmla="*/ 581518 h 1160647"/>
                    <a:gd name="connsiteX357" fmla="*/ 2427977 w 3031519"/>
                    <a:gd name="connsiteY357" fmla="*/ 581518 h 1160647"/>
                    <a:gd name="connsiteX358" fmla="*/ 2427977 w 3031519"/>
                    <a:gd name="connsiteY358" fmla="*/ 590166 h 1160647"/>
                    <a:gd name="connsiteX359" fmla="*/ 2438110 w 3031519"/>
                    <a:gd name="connsiteY359" fmla="*/ 590166 h 1160647"/>
                    <a:gd name="connsiteX360" fmla="*/ 2438110 w 3031519"/>
                    <a:gd name="connsiteY360" fmla="*/ 704740 h 1160647"/>
                    <a:gd name="connsiteX361" fmla="*/ 2460404 w 3031519"/>
                    <a:gd name="connsiteY361" fmla="*/ 704740 h 1160647"/>
                    <a:gd name="connsiteX362" fmla="*/ 2460404 w 3031519"/>
                    <a:gd name="connsiteY362" fmla="*/ 637725 h 1160647"/>
                    <a:gd name="connsiteX363" fmla="*/ 2486751 w 3031519"/>
                    <a:gd name="connsiteY363" fmla="*/ 637725 h 1160647"/>
                    <a:gd name="connsiteX364" fmla="*/ 2490804 w 3031519"/>
                    <a:gd name="connsiteY364" fmla="*/ 633401 h 1160647"/>
                    <a:gd name="connsiteX365" fmla="*/ 2498911 w 3031519"/>
                    <a:gd name="connsiteY365" fmla="*/ 633401 h 1160647"/>
                    <a:gd name="connsiteX366" fmla="*/ 2502964 w 3031519"/>
                    <a:gd name="connsiteY366" fmla="*/ 637725 h 1160647"/>
                    <a:gd name="connsiteX367" fmla="*/ 2525258 w 3031519"/>
                    <a:gd name="connsiteY367" fmla="*/ 637725 h 1160647"/>
                    <a:gd name="connsiteX368" fmla="*/ 2525258 w 3031519"/>
                    <a:gd name="connsiteY368" fmla="*/ 520989 h 1160647"/>
                    <a:gd name="connsiteX369" fmla="*/ 2582005 w 3031519"/>
                    <a:gd name="connsiteY369" fmla="*/ 510180 h 1160647"/>
                    <a:gd name="connsiteX370" fmla="*/ 2582005 w 3031519"/>
                    <a:gd name="connsiteY370" fmla="*/ 511261 h 1160647"/>
                    <a:gd name="connsiteX371" fmla="*/ 2582005 w 3031519"/>
                    <a:gd name="connsiteY371" fmla="*/ 518827 h 1160647"/>
                    <a:gd name="connsiteX372" fmla="*/ 2608352 w 3031519"/>
                    <a:gd name="connsiteY372" fmla="*/ 518827 h 1160647"/>
                    <a:gd name="connsiteX373" fmla="*/ 2608352 w 3031519"/>
                    <a:gd name="connsiteY373" fmla="*/ 773917 h 1160647"/>
                    <a:gd name="connsiteX374" fmla="*/ 2630646 w 3031519"/>
                    <a:gd name="connsiteY374" fmla="*/ 773917 h 1160647"/>
                    <a:gd name="connsiteX375" fmla="*/ 2630646 w 3031519"/>
                    <a:gd name="connsiteY375" fmla="*/ 769593 h 1160647"/>
                    <a:gd name="connsiteX376" fmla="*/ 2642806 w 3031519"/>
                    <a:gd name="connsiteY376" fmla="*/ 769593 h 1160647"/>
                    <a:gd name="connsiteX377" fmla="*/ 2642806 w 3031519"/>
                    <a:gd name="connsiteY377" fmla="*/ 773917 h 1160647"/>
                    <a:gd name="connsiteX378" fmla="*/ 2667126 w 3031519"/>
                    <a:gd name="connsiteY378" fmla="*/ 773917 h 1160647"/>
                    <a:gd name="connsiteX379" fmla="*/ 2667126 w 3031519"/>
                    <a:gd name="connsiteY379" fmla="*/ 760946 h 1160647"/>
                    <a:gd name="connsiteX380" fmla="*/ 2695500 w 3031519"/>
                    <a:gd name="connsiteY380" fmla="*/ 760946 h 1160647"/>
                    <a:gd name="connsiteX381" fmla="*/ 2707660 w 3031519"/>
                    <a:gd name="connsiteY381" fmla="*/ 756622 h 1160647"/>
                    <a:gd name="connsiteX382" fmla="*/ 2727927 w 3031519"/>
                    <a:gd name="connsiteY382" fmla="*/ 760946 h 1160647"/>
                    <a:gd name="connsiteX383" fmla="*/ 2727927 w 3031519"/>
                    <a:gd name="connsiteY383" fmla="*/ 743652 h 1160647"/>
                    <a:gd name="connsiteX384" fmla="*/ 2736034 w 3031519"/>
                    <a:gd name="connsiteY384" fmla="*/ 743652 h 1160647"/>
                    <a:gd name="connsiteX385" fmla="*/ 2736034 w 3031519"/>
                    <a:gd name="connsiteY385" fmla="*/ 730681 h 1160647"/>
                    <a:gd name="connsiteX386" fmla="*/ 2792781 w 3031519"/>
                    <a:gd name="connsiteY386" fmla="*/ 730681 h 1160647"/>
                    <a:gd name="connsiteX387" fmla="*/ 2792781 w 3031519"/>
                    <a:gd name="connsiteY387" fmla="*/ 700416 h 1160647"/>
                    <a:gd name="connsiteX388" fmla="*/ 2811021 w 3031519"/>
                    <a:gd name="connsiteY388" fmla="*/ 700416 h 1160647"/>
                    <a:gd name="connsiteX389" fmla="*/ 2811021 w 3031519"/>
                    <a:gd name="connsiteY389" fmla="*/ 693931 h 1160647"/>
                    <a:gd name="connsiteX390" fmla="*/ 2823181 w 3031519"/>
                    <a:gd name="connsiteY390" fmla="*/ 693931 h 1160647"/>
                    <a:gd name="connsiteX391" fmla="*/ 2823181 w 3031519"/>
                    <a:gd name="connsiteY391" fmla="*/ 700416 h 1160647"/>
                    <a:gd name="connsiteX392" fmla="*/ 2839395 w 3031519"/>
                    <a:gd name="connsiteY392" fmla="*/ 700416 h 1160647"/>
                    <a:gd name="connsiteX393" fmla="*/ 2839395 w 3031519"/>
                    <a:gd name="connsiteY393" fmla="*/ 750137 h 1160647"/>
                    <a:gd name="connsiteX394" fmla="*/ 2871822 w 3031519"/>
                    <a:gd name="connsiteY394" fmla="*/ 750137 h 1160647"/>
                    <a:gd name="connsiteX395" fmla="*/ 2871822 w 3031519"/>
                    <a:gd name="connsiteY395" fmla="*/ 724196 h 1160647"/>
                    <a:gd name="connsiteX396" fmla="*/ 2910329 w 3031519"/>
                    <a:gd name="connsiteY396" fmla="*/ 724196 h 1160647"/>
                    <a:gd name="connsiteX397" fmla="*/ 2910329 w 3031519"/>
                    <a:gd name="connsiteY397" fmla="*/ 693931 h 1160647"/>
                    <a:gd name="connsiteX398" fmla="*/ 2958970 w 3031519"/>
                    <a:gd name="connsiteY398" fmla="*/ 693931 h 1160647"/>
                    <a:gd name="connsiteX399" fmla="*/ 2958970 w 3031519"/>
                    <a:gd name="connsiteY399" fmla="*/ 805087 h 1160647"/>
                    <a:gd name="connsiteX400" fmla="*/ 2958970 w 3031519"/>
                    <a:gd name="connsiteY400" fmla="*/ 818866 h 1160647"/>
                    <a:gd name="connsiteX401" fmla="*/ 3031519 w 3031519"/>
                    <a:gd name="connsiteY401" fmla="*/ 818866 h 1160647"/>
                    <a:gd name="connsiteX402" fmla="*/ 3028183 w 3031519"/>
                    <a:gd name="connsiteY402" fmla="*/ 1160647 h 1160647"/>
                    <a:gd name="connsiteX403" fmla="*/ 2054 w 3031519"/>
                    <a:gd name="connsiteY403" fmla="*/ 1158314 h 1160647"/>
                    <a:gd name="connsiteX404" fmla="*/ 0 w 3031519"/>
                    <a:gd name="connsiteY404" fmla="*/ 724196 h 1160647"/>
                    <a:gd name="connsiteX405" fmla="*/ 20267 w 3031519"/>
                    <a:gd name="connsiteY405" fmla="*/ 724196 h 1160647"/>
                    <a:gd name="connsiteX406" fmla="*/ 20774 w 3031519"/>
                    <a:gd name="connsiteY406" fmla="*/ 723115 h 1160647"/>
                    <a:gd name="connsiteX407" fmla="*/ 24320 w 3031519"/>
                    <a:gd name="connsiteY407" fmla="*/ 715549 h 1160647"/>
                    <a:gd name="connsiteX408" fmla="*/ 26094 w 3031519"/>
                    <a:gd name="connsiteY408" fmla="*/ 715819 h 1160647"/>
                    <a:gd name="connsiteX409" fmla="*/ 38507 w 3031519"/>
                    <a:gd name="connsiteY409" fmla="*/ 717710 h 1160647"/>
                    <a:gd name="connsiteX410" fmla="*/ 39014 w 3031519"/>
                    <a:gd name="connsiteY410" fmla="*/ 719062 h 1160647"/>
                    <a:gd name="connsiteX411" fmla="*/ 42560 w 3031519"/>
                    <a:gd name="connsiteY411" fmla="*/ 728519 h 1160647"/>
                    <a:gd name="connsiteX412" fmla="*/ 68907 w 3031519"/>
                    <a:gd name="connsiteY412" fmla="*/ 730681 h 1160647"/>
                    <a:gd name="connsiteX413" fmla="*/ 68907 w 3031519"/>
                    <a:gd name="connsiteY413" fmla="*/ 607460 h 1160647"/>
                    <a:gd name="connsiteX414" fmla="*/ 70934 w 3031519"/>
                    <a:gd name="connsiteY414" fmla="*/ 607460 h 1160647"/>
                    <a:gd name="connsiteX415" fmla="*/ 85121 w 3031519"/>
                    <a:gd name="connsiteY415" fmla="*/ 607460 h 1160647"/>
                    <a:gd name="connsiteX416" fmla="*/ 85121 w 3031519"/>
                    <a:gd name="connsiteY416" fmla="*/ 471268 h 1160647"/>
                    <a:gd name="connsiteX417" fmla="*/ 86894 w 3031519"/>
                    <a:gd name="connsiteY417" fmla="*/ 471268 h 1160647"/>
                    <a:gd name="connsiteX418" fmla="*/ 99308 w 3031519"/>
                    <a:gd name="connsiteY418" fmla="*/ 471268 h 1160647"/>
                    <a:gd name="connsiteX419" fmla="*/ 99308 w 3031519"/>
                    <a:gd name="connsiteY419" fmla="*/ 356694 h 1160647"/>
                    <a:gd name="connsiteX420" fmla="*/ 103361 w 3031519"/>
                    <a:gd name="connsiteY420" fmla="*/ 328590 h 1160647"/>
                    <a:gd name="connsiteX421" fmla="*/ 105388 w 3031519"/>
                    <a:gd name="connsiteY421" fmla="*/ 328590 h 1160647"/>
                    <a:gd name="connsiteX422" fmla="*/ 119575 w 3031519"/>
                    <a:gd name="connsiteY422" fmla="*/ 328590 h 1160647"/>
                    <a:gd name="connsiteX423" fmla="*/ 156055 w 3031519"/>
                    <a:gd name="connsiteY423" fmla="*/ 246443 h 1160647"/>
                    <a:gd name="connsiteX424" fmla="*/ 160109 w 3031519"/>
                    <a:gd name="connsiteY424" fmla="*/ 0 h 1160647"/>
                    <a:gd name="connsiteX0" fmla="*/ 160109 w 3031520"/>
                    <a:gd name="connsiteY0" fmla="*/ 0 h 1160647"/>
                    <a:gd name="connsiteX1" fmla="*/ 162135 w 3031520"/>
                    <a:gd name="connsiteY1" fmla="*/ 246443 h 1160647"/>
                    <a:gd name="connsiteX2" fmla="*/ 200642 w 3031520"/>
                    <a:gd name="connsiteY2" fmla="*/ 326429 h 1160647"/>
                    <a:gd name="connsiteX3" fmla="*/ 202669 w 3031520"/>
                    <a:gd name="connsiteY3" fmla="*/ 326429 h 1160647"/>
                    <a:gd name="connsiteX4" fmla="*/ 216856 w 3031520"/>
                    <a:gd name="connsiteY4" fmla="*/ 326429 h 1160647"/>
                    <a:gd name="connsiteX5" fmla="*/ 216856 w 3031520"/>
                    <a:gd name="connsiteY5" fmla="*/ 350208 h 1160647"/>
                    <a:gd name="connsiteX6" fmla="*/ 217363 w 3031520"/>
                    <a:gd name="connsiteY6" fmla="*/ 351019 h 1160647"/>
                    <a:gd name="connsiteX7" fmla="*/ 220909 w 3031520"/>
                    <a:gd name="connsiteY7" fmla="*/ 356694 h 1160647"/>
                    <a:gd name="connsiteX8" fmla="*/ 220909 w 3031520"/>
                    <a:gd name="connsiteY8" fmla="*/ 471268 h 1160647"/>
                    <a:gd name="connsiteX9" fmla="*/ 223189 w 3031520"/>
                    <a:gd name="connsiteY9" fmla="*/ 471268 h 1160647"/>
                    <a:gd name="connsiteX10" fmla="*/ 239150 w 3031520"/>
                    <a:gd name="connsiteY10" fmla="*/ 471268 h 1160647"/>
                    <a:gd name="connsiteX11" fmla="*/ 239150 w 3031520"/>
                    <a:gd name="connsiteY11" fmla="*/ 611783 h 1160647"/>
                    <a:gd name="connsiteX12" fmla="*/ 240670 w 3031520"/>
                    <a:gd name="connsiteY12" fmla="*/ 611513 h 1160647"/>
                    <a:gd name="connsiteX13" fmla="*/ 251310 w 3031520"/>
                    <a:gd name="connsiteY13" fmla="*/ 609622 h 1160647"/>
                    <a:gd name="connsiteX14" fmla="*/ 249283 w 3031520"/>
                    <a:gd name="connsiteY14" fmla="*/ 698254 h 1160647"/>
                    <a:gd name="connsiteX15" fmla="*/ 250803 w 3031520"/>
                    <a:gd name="connsiteY15" fmla="*/ 698525 h 1160647"/>
                    <a:gd name="connsiteX16" fmla="*/ 261443 w 3031520"/>
                    <a:gd name="connsiteY16" fmla="*/ 700416 h 1160647"/>
                    <a:gd name="connsiteX17" fmla="*/ 261696 w 3031520"/>
                    <a:gd name="connsiteY17" fmla="*/ 701227 h 1160647"/>
                    <a:gd name="connsiteX18" fmla="*/ 263470 w 3031520"/>
                    <a:gd name="connsiteY18" fmla="*/ 706902 h 1160647"/>
                    <a:gd name="connsiteX19" fmla="*/ 264230 w 3031520"/>
                    <a:gd name="connsiteY19" fmla="*/ 704470 h 1160647"/>
                    <a:gd name="connsiteX20" fmla="*/ 269550 w 3031520"/>
                    <a:gd name="connsiteY20" fmla="*/ 687446 h 1160647"/>
                    <a:gd name="connsiteX21" fmla="*/ 271323 w 3031520"/>
                    <a:gd name="connsiteY21" fmla="*/ 687446 h 1160647"/>
                    <a:gd name="connsiteX22" fmla="*/ 283737 w 3031520"/>
                    <a:gd name="connsiteY22" fmla="*/ 687446 h 1160647"/>
                    <a:gd name="connsiteX23" fmla="*/ 283737 w 3031520"/>
                    <a:gd name="connsiteY23" fmla="*/ 719872 h 1160647"/>
                    <a:gd name="connsiteX24" fmla="*/ 284750 w 3031520"/>
                    <a:gd name="connsiteY24" fmla="*/ 720413 h 1160647"/>
                    <a:gd name="connsiteX25" fmla="*/ 291844 w 3031520"/>
                    <a:gd name="connsiteY25" fmla="*/ 724196 h 1160647"/>
                    <a:gd name="connsiteX26" fmla="*/ 291844 w 3031520"/>
                    <a:gd name="connsiteY26" fmla="*/ 725547 h 1160647"/>
                    <a:gd name="connsiteX27" fmla="*/ 291844 w 3031520"/>
                    <a:gd name="connsiteY27" fmla="*/ 735005 h 1160647"/>
                    <a:gd name="connsiteX28" fmla="*/ 336431 w 3031520"/>
                    <a:gd name="connsiteY28" fmla="*/ 735005 h 1160647"/>
                    <a:gd name="connsiteX29" fmla="*/ 336431 w 3031520"/>
                    <a:gd name="connsiteY29" fmla="*/ 736086 h 1160647"/>
                    <a:gd name="connsiteX30" fmla="*/ 336431 w 3031520"/>
                    <a:gd name="connsiteY30" fmla="*/ 743652 h 1160647"/>
                    <a:gd name="connsiteX31" fmla="*/ 338457 w 3031520"/>
                    <a:gd name="connsiteY31" fmla="*/ 743652 h 1160647"/>
                    <a:gd name="connsiteX32" fmla="*/ 352644 w 3031520"/>
                    <a:gd name="connsiteY32" fmla="*/ 743652 h 1160647"/>
                    <a:gd name="connsiteX33" fmla="*/ 352644 w 3031520"/>
                    <a:gd name="connsiteY33" fmla="*/ 713387 h 1160647"/>
                    <a:gd name="connsiteX34" fmla="*/ 397231 w 3031520"/>
                    <a:gd name="connsiteY34" fmla="*/ 713387 h 1160647"/>
                    <a:gd name="connsiteX35" fmla="*/ 397231 w 3031520"/>
                    <a:gd name="connsiteY35" fmla="*/ 712036 h 1160647"/>
                    <a:gd name="connsiteX36" fmla="*/ 397231 w 3031520"/>
                    <a:gd name="connsiteY36" fmla="*/ 702578 h 1160647"/>
                    <a:gd name="connsiteX37" fmla="*/ 398245 w 3031520"/>
                    <a:gd name="connsiteY37" fmla="*/ 702578 h 1160647"/>
                    <a:gd name="connsiteX38" fmla="*/ 405338 w 3031520"/>
                    <a:gd name="connsiteY38" fmla="*/ 702578 h 1160647"/>
                    <a:gd name="connsiteX39" fmla="*/ 405338 w 3031520"/>
                    <a:gd name="connsiteY39" fmla="*/ 700687 h 1160647"/>
                    <a:gd name="connsiteX40" fmla="*/ 405338 w 3031520"/>
                    <a:gd name="connsiteY40" fmla="*/ 687446 h 1160647"/>
                    <a:gd name="connsiteX41" fmla="*/ 406098 w 3031520"/>
                    <a:gd name="connsiteY41" fmla="*/ 687446 h 1160647"/>
                    <a:gd name="connsiteX42" fmla="*/ 411418 w 3031520"/>
                    <a:gd name="connsiteY42" fmla="*/ 687446 h 1160647"/>
                    <a:gd name="connsiteX43" fmla="*/ 411418 w 3031520"/>
                    <a:gd name="connsiteY43" fmla="*/ 686365 h 1160647"/>
                    <a:gd name="connsiteX44" fmla="*/ 411418 w 3031520"/>
                    <a:gd name="connsiteY44" fmla="*/ 678798 h 1160647"/>
                    <a:gd name="connsiteX45" fmla="*/ 413445 w 3031520"/>
                    <a:gd name="connsiteY45" fmla="*/ 678798 h 1160647"/>
                    <a:gd name="connsiteX46" fmla="*/ 427632 w 3031520"/>
                    <a:gd name="connsiteY46" fmla="*/ 678798 h 1160647"/>
                    <a:gd name="connsiteX47" fmla="*/ 427632 w 3031520"/>
                    <a:gd name="connsiteY47" fmla="*/ 679879 h 1160647"/>
                    <a:gd name="connsiteX48" fmla="*/ 427632 w 3031520"/>
                    <a:gd name="connsiteY48" fmla="*/ 687446 h 1160647"/>
                    <a:gd name="connsiteX49" fmla="*/ 449925 w 3031520"/>
                    <a:gd name="connsiteY49" fmla="*/ 687446 h 1160647"/>
                    <a:gd name="connsiteX50" fmla="*/ 449925 w 3031520"/>
                    <a:gd name="connsiteY50" fmla="*/ 685554 h 1160647"/>
                    <a:gd name="connsiteX51" fmla="*/ 449925 w 3031520"/>
                    <a:gd name="connsiteY51" fmla="*/ 672313 h 1160647"/>
                    <a:gd name="connsiteX52" fmla="*/ 451699 w 3031520"/>
                    <a:gd name="connsiteY52" fmla="*/ 672313 h 1160647"/>
                    <a:gd name="connsiteX53" fmla="*/ 464112 w 3031520"/>
                    <a:gd name="connsiteY53" fmla="*/ 672313 h 1160647"/>
                    <a:gd name="connsiteX54" fmla="*/ 464112 w 3031520"/>
                    <a:gd name="connsiteY54" fmla="*/ 696093 h 1160647"/>
                    <a:gd name="connsiteX55" fmla="*/ 465126 w 3031520"/>
                    <a:gd name="connsiteY55" fmla="*/ 696093 h 1160647"/>
                    <a:gd name="connsiteX56" fmla="*/ 472219 w 3031520"/>
                    <a:gd name="connsiteY56" fmla="*/ 696093 h 1160647"/>
                    <a:gd name="connsiteX57" fmla="*/ 472219 w 3031520"/>
                    <a:gd name="connsiteY57" fmla="*/ 695012 h 1160647"/>
                    <a:gd name="connsiteX58" fmla="*/ 472219 w 3031520"/>
                    <a:gd name="connsiteY58" fmla="*/ 687446 h 1160647"/>
                    <a:gd name="connsiteX59" fmla="*/ 473992 w 3031520"/>
                    <a:gd name="connsiteY59" fmla="*/ 687446 h 1160647"/>
                    <a:gd name="connsiteX60" fmla="*/ 486406 w 3031520"/>
                    <a:gd name="connsiteY60" fmla="*/ 687446 h 1160647"/>
                    <a:gd name="connsiteX61" fmla="*/ 486406 w 3031520"/>
                    <a:gd name="connsiteY61" fmla="*/ 713387 h 1160647"/>
                    <a:gd name="connsiteX62" fmla="*/ 488433 w 3031520"/>
                    <a:gd name="connsiteY62" fmla="*/ 713387 h 1160647"/>
                    <a:gd name="connsiteX63" fmla="*/ 502619 w 3031520"/>
                    <a:gd name="connsiteY63" fmla="*/ 713387 h 1160647"/>
                    <a:gd name="connsiteX64" fmla="*/ 502619 w 3031520"/>
                    <a:gd name="connsiteY64" fmla="*/ 715008 h 1160647"/>
                    <a:gd name="connsiteX65" fmla="*/ 502619 w 3031520"/>
                    <a:gd name="connsiteY65" fmla="*/ 726358 h 1160647"/>
                    <a:gd name="connsiteX66" fmla="*/ 503379 w 3031520"/>
                    <a:gd name="connsiteY66" fmla="*/ 726358 h 1160647"/>
                    <a:gd name="connsiteX67" fmla="*/ 508700 w 3031520"/>
                    <a:gd name="connsiteY67" fmla="*/ 726358 h 1160647"/>
                    <a:gd name="connsiteX68" fmla="*/ 508700 w 3031520"/>
                    <a:gd name="connsiteY68" fmla="*/ 725547 h 1160647"/>
                    <a:gd name="connsiteX69" fmla="*/ 508700 w 3031520"/>
                    <a:gd name="connsiteY69" fmla="*/ 719872 h 1160647"/>
                    <a:gd name="connsiteX70" fmla="*/ 539100 w 3031520"/>
                    <a:gd name="connsiteY70" fmla="*/ 719872 h 1160647"/>
                    <a:gd name="connsiteX71" fmla="*/ 539100 w 3031520"/>
                    <a:gd name="connsiteY71" fmla="*/ 743652 h 1160647"/>
                    <a:gd name="connsiteX72" fmla="*/ 540113 w 3031520"/>
                    <a:gd name="connsiteY72" fmla="*/ 743652 h 1160647"/>
                    <a:gd name="connsiteX73" fmla="*/ 547207 w 3031520"/>
                    <a:gd name="connsiteY73" fmla="*/ 743652 h 1160647"/>
                    <a:gd name="connsiteX74" fmla="*/ 547207 w 3031520"/>
                    <a:gd name="connsiteY74" fmla="*/ 744733 h 1160647"/>
                    <a:gd name="connsiteX75" fmla="*/ 547207 w 3031520"/>
                    <a:gd name="connsiteY75" fmla="*/ 752299 h 1160647"/>
                    <a:gd name="connsiteX76" fmla="*/ 547967 w 3031520"/>
                    <a:gd name="connsiteY76" fmla="*/ 752299 h 1160647"/>
                    <a:gd name="connsiteX77" fmla="*/ 553287 w 3031520"/>
                    <a:gd name="connsiteY77" fmla="*/ 752299 h 1160647"/>
                    <a:gd name="connsiteX78" fmla="*/ 553287 w 3031520"/>
                    <a:gd name="connsiteY78" fmla="*/ 750137 h 1160647"/>
                    <a:gd name="connsiteX79" fmla="*/ 553287 w 3031520"/>
                    <a:gd name="connsiteY79" fmla="*/ 735005 h 1160647"/>
                    <a:gd name="connsiteX80" fmla="*/ 554300 w 3031520"/>
                    <a:gd name="connsiteY80" fmla="*/ 735005 h 1160647"/>
                    <a:gd name="connsiteX81" fmla="*/ 561394 w 3031520"/>
                    <a:gd name="connsiteY81" fmla="*/ 735005 h 1160647"/>
                    <a:gd name="connsiteX82" fmla="*/ 561394 w 3031520"/>
                    <a:gd name="connsiteY82" fmla="*/ 736086 h 1160647"/>
                    <a:gd name="connsiteX83" fmla="*/ 561394 w 3031520"/>
                    <a:gd name="connsiteY83" fmla="*/ 743652 h 1160647"/>
                    <a:gd name="connsiteX84" fmla="*/ 566714 w 3031520"/>
                    <a:gd name="connsiteY84" fmla="*/ 741659 h 1160647"/>
                    <a:gd name="connsiteX85" fmla="*/ 567474 w 3031520"/>
                    <a:gd name="connsiteY85" fmla="*/ 740679 h 1160647"/>
                    <a:gd name="connsiteX86" fmla="*/ 567474 w 3031520"/>
                    <a:gd name="connsiteY86" fmla="*/ 735005 h 1160647"/>
                    <a:gd name="connsiteX87" fmla="*/ 605981 w 3031520"/>
                    <a:gd name="connsiteY87" fmla="*/ 735005 h 1160647"/>
                    <a:gd name="connsiteX88" fmla="*/ 605981 w 3031520"/>
                    <a:gd name="connsiteY88" fmla="*/ 758784 h 1160647"/>
                    <a:gd name="connsiteX89" fmla="*/ 608007 w 3031520"/>
                    <a:gd name="connsiteY89" fmla="*/ 758784 h 1160647"/>
                    <a:gd name="connsiteX90" fmla="*/ 622194 w 3031520"/>
                    <a:gd name="connsiteY90" fmla="*/ 758784 h 1160647"/>
                    <a:gd name="connsiteX91" fmla="*/ 622194 w 3031520"/>
                    <a:gd name="connsiteY91" fmla="*/ 759865 h 1160647"/>
                    <a:gd name="connsiteX92" fmla="*/ 622194 w 3031520"/>
                    <a:gd name="connsiteY92" fmla="*/ 767431 h 1160647"/>
                    <a:gd name="connsiteX93" fmla="*/ 623968 w 3031520"/>
                    <a:gd name="connsiteY93" fmla="*/ 767431 h 1160647"/>
                    <a:gd name="connsiteX94" fmla="*/ 636381 w 3031520"/>
                    <a:gd name="connsiteY94" fmla="*/ 767431 h 1160647"/>
                    <a:gd name="connsiteX95" fmla="*/ 636381 w 3031520"/>
                    <a:gd name="connsiteY95" fmla="*/ 743652 h 1160647"/>
                    <a:gd name="connsiteX96" fmla="*/ 637394 w 3031520"/>
                    <a:gd name="connsiteY96" fmla="*/ 743652 h 1160647"/>
                    <a:gd name="connsiteX97" fmla="*/ 644488 w 3031520"/>
                    <a:gd name="connsiteY97" fmla="*/ 743652 h 1160647"/>
                    <a:gd name="connsiteX98" fmla="*/ 644488 w 3031520"/>
                    <a:gd name="connsiteY98" fmla="*/ 711225 h 1160647"/>
                    <a:gd name="connsiteX99" fmla="*/ 645501 w 3031520"/>
                    <a:gd name="connsiteY99" fmla="*/ 711225 h 1160647"/>
                    <a:gd name="connsiteX100" fmla="*/ 652595 w 3031520"/>
                    <a:gd name="connsiteY100" fmla="*/ 711225 h 1160647"/>
                    <a:gd name="connsiteX101" fmla="*/ 652595 w 3031520"/>
                    <a:gd name="connsiteY101" fmla="*/ 709334 h 1160647"/>
                    <a:gd name="connsiteX102" fmla="*/ 652595 w 3031520"/>
                    <a:gd name="connsiteY102" fmla="*/ 696093 h 1160647"/>
                    <a:gd name="connsiteX103" fmla="*/ 651328 w 3031520"/>
                    <a:gd name="connsiteY103" fmla="*/ 694471 h 1160647"/>
                    <a:gd name="connsiteX104" fmla="*/ 656648 w 3031520"/>
                    <a:gd name="connsiteY104" fmla="*/ 683122 h 1160647"/>
                    <a:gd name="connsiteX105" fmla="*/ 664755 w 3031520"/>
                    <a:gd name="connsiteY105" fmla="*/ 711225 h 1160647"/>
                    <a:gd name="connsiteX106" fmla="*/ 665515 w 3031520"/>
                    <a:gd name="connsiteY106" fmla="*/ 711225 h 1160647"/>
                    <a:gd name="connsiteX107" fmla="*/ 670835 w 3031520"/>
                    <a:gd name="connsiteY107" fmla="*/ 711225 h 1160647"/>
                    <a:gd name="connsiteX108" fmla="*/ 670835 w 3031520"/>
                    <a:gd name="connsiteY108" fmla="*/ 605298 h 1160647"/>
                    <a:gd name="connsiteX109" fmla="*/ 672355 w 3031520"/>
                    <a:gd name="connsiteY109" fmla="*/ 605298 h 1160647"/>
                    <a:gd name="connsiteX110" fmla="*/ 682995 w 3031520"/>
                    <a:gd name="connsiteY110" fmla="*/ 605298 h 1160647"/>
                    <a:gd name="connsiteX111" fmla="*/ 682995 w 3031520"/>
                    <a:gd name="connsiteY111" fmla="*/ 557739 h 1160647"/>
                    <a:gd name="connsiteX112" fmla="*/ 709342 w 3031520"/>
                    <a:gd name="connsiteY112" fmla="*/ 557739 h 1160647"/>
                    <a:gd name="connsiteX113" fmla="*/ 709342 w 3031520"/>
                    <a:gd name="connsiteY113" fmla="*/ 536121 h 1160647"/>
                    <a:gd name="connsiteX114" fmla="*/ 743796 w 3031520"/>
                    <a:gd name="connsiteY114" fmla="*/ 536121 h 1160647"/>
                    <a:gd name="connsiteX115" fmla="*/ 743796 w 3031520"/>
                    <a:gd name="connsiteY115" fmla="*/ 538553 h 1160647"/>
                    <a:gd name="connsiteX116" fmla="*/ 743796 w 3031520"/>
                    <a:gd name="connsiteY116" fmla="*/ 555577 h 1160647"/>
                    <a:gd name="connsiteX117" fmla="*/ 746076 w 3031520"/>
                    <a:gd name="connsiteY117" fmla="*/ 555577 h 1160647"/>
                    <a:gd name="connsiteX118" fmla="*/ 762036 w 3031520"/>
                    <a:gd name="connsiteY118" fmla="*/ 555577 h 1160647"/>
                    <a:gd name="connsiteX119" fmla="*/ 762036 w 3031520"/>
                    <a:gd name="connsiteY119" fmla="*/ 603136 h 1160647"/>
                    <a:gd name="connsiteX120" fmla="*/ 763049 w 3031520"/>
                    <a:gd name="connsiteY120" fmla="*/ 603136 h 1160647"/>
                    <a:gd name="connsiteX121" fmla="*/ 770143 w 3031520"/>
                    <a:gd name="connsiteY121" fmla="*/ 603136 h 1160647"/>
                    <a:gd name="connsiteX122" fmla="*/ 784330 w 3031520"/>
                    <a:gd name="connsiteY122" fmla="*/ 607460 h 1160647"/>
                    <a:gd name="connsiteX123" fmla="*/ 784330 w 3031520"/>
                    <a:gd name="connsiteY123" fmla="*/ 646372 h 1160647"/>
                    <a:gd name="connsiteX124" fmla="*/ 785343 w 3031520"/>
                    <a:gd name="connsiteY124" fmla="*/ 646372 h 1160647"/>
                    <a:gd name="connsiteX125" fmla="*/ 792436 w 3031520"/>
                    <a:gd name="connsiteY125" fmla="*/ 646372 h 1160647"/>
                    <a:gd name="connsiteX126" fmla="*/ 792436 w 3031520"/>
                    <a:gd name="connsiteY126" fmla="*/ 647993 h 1160647"/>
                    <a:gd name="connsiteX127" fmla="*/ 792436 w 3031520"/>
                    <a:gd name="connsiteY127" fmla="*/ 659342 h 1160647"/>
                    <a:gd name="connsiteX128" fmla="*/ 794463 w 3031520"/>
                    <a:gd name="connsiteY128" fmla="*/ 659342 h 1160647"/>
                    <a:gd name="connsiteX129" fmla="*/ 808650 w 3031520"/>
                    <a:gd name="connsiteY129" fmla="*/ 659342 h 1160647"/>
                    <a:gd name="connsiteX130" fmla="*/ 814730 w 3031520"/>
                    <a:gd name="connsiteY130" fmla="*/ 665828 h 1160647"/>
                    <a:gd name="connsiteX131" fmla="*/ 814730 w 3031520"/>
                    <a:gd name="connsiteY131" fmla="*/ 687446 h 1160647"/>
                    <a:gd name="connsiteX132" fmla="*/ 817010 w 3031520"/>
                    <a:gd name="connsiteY132" fmla="*/ 687446 h 1160647"/>
                    <a:gd name="connsiteX133" fmla="*/ 832970 w 3031520"/>
                    <a:gd name="connsiteY133" fmla="*/ 687446 h 1160647"/>
                    <a:gd name="connsiteX134" fmla="*/ 832970 w 3031520"/>
                    <a:gd name="connsiteY134" fmla="*/ 688526 h 1160647"/>
                    <a:gd name="connsiteX135" fmla="*/ 832970 w 3031520"/>
                    <a:gd name="connsiteY135" fmla="*/ 696093 h 1160647"/>
                    <a:gd name="connsiteX136" fmla="*/ 834237 w 3031520"/>
                    <a:gd name="connsiteY136" fmla="*/ 696093 h 1160647"/>
                    <a:gd name="connsiteX137" fmla="*/ 843104 w 3031520"/>
                    <a:gd name="connsiteY137" fmla="*/ 696093 h 1160647"/>
                    <a:gd name="connsiteX138" fmla="*/ 843104 w 3031520"/>
                    <a:gd name="connsiteY138" fmla="*/ 698254 h 1160647"/>
                    <a:gd name="connsiteX139" fmla="*/ 843104 w 3031520"/>
                    <a:gd name="connsiteY139" fmla="*/ 713387 h 1160647"/>
                    <a:gd name="connsiteX140" fmla="*/ 847157 w 3031520"/>
                    <a:gd name="connsiteY140" fmla="*/ 711495 h 1160647"/>
                    <a:gd name="connsiteX141" fmla="*/ 847157 w 3031520"/>
                    <a:gd name="connsiteY141" fmla="*/ 698254 h 1160647"/>
                    <a:gd name="connsiteX142" fmla="*/ 848170 w 3031520"/>
                    <a:gd name="connsiteY142" fmla="*/ 698254 h 1160647"/>
                    <a:gd name="connsiteX143" fmla="*/ 855264 w 3031520"/>
                    <a:gd name="connsiteY143" fmla="*/ 698254 h 1160647"/>
                    <a:gd name="connsiteX144" fmla="*/ 855264 w 3031520"/>
                    <a:gd name="connsiteY144" fmla="*/ 699876 h 1160647"/>
                    <a:gd name="connsiteX145" fmla="*/ 855264 w 3031520"/>
                    <a:gd name="connsiteY145" fmla="*/ 711225 h 1160647"/>
                    <a:gd name="connsiteX146" fmla="*/ 856024 w 3031520"/>
                    <a:gd name="connsiteY146" fmla="*/ 711225 h 1160647"/>
                    <a:gd name="connsiteX147" fmla="*/ 861344 w 3031520"/>
                    <a:gd name="connsiteY147" fmla="*/ 711225 h 1160647"/>
                    <a:gd name="connsiteX148" fmla="*/ 909984 w 3031520"/>
                    <a:gd name="connsiteY148" fmla="*/ 706902 h 1160647"/>
                    <a:gd name="connsiteX149" fmla="*/ 909984 w 3031520"/>
                    <a:gd name="connsiteY149" fmla="*/ 708253 h 1160647"/>
                    <a:gd name="connsiteX150" fmla="*/ 909984 w 3031520"/>
                    <a:gd name="connsiteY150" fmla="*/ 717710 h 1160647"/>
                    <a:gd name="connsiteX151" fmla="*/ 910744 w 3031520"/>
                    <a:gd name="connsiteY151" fmla="*/ 717710 h 1160647"/>
                    <a:gd name="connsiteX152" fmla="*/ 916065 w 3031520"/>
                    <a:gd name="connsiteY152" fmla="*/ 717710 h 1160647"/>
                    <a:gd name="connsiteX153" fmla="*/ 916065 w 3031520"/>
                    <a:gd name="connsiteY153" fmla="*/ 719872 h 1160647"/>
                    <a:gd name="connsiteX154" fmla="*/ 916065 w 3031520"/>
                    <a:gd name="connsiteY154" fmla="*/ 735005 h 1160647"/>
                    <a:gd name="connsiteX155" fmla="*/ 918091 w 3031520"/>
                    <a:gd name="connsiteY155" fmla="*/ 733654 h 1160647"/>
                    <a:gd name="connsiteX156" fmla="*/ 932278 w 3031520"/>
                    <a:gd name="connsiteY156" fmla="*/ 724196 h 1160647"/>
                    <a:gd name="connsiteX157" fmla="*/ 938358 w 3031520"/>
                    <a:gd name="connsiteY157" fmla="*/ 683122 h 1160647"/>
                    <a:gd name="connsiteX158" fmla="*/ 939118 w 3031520"/>
                    <a:gd name="connsiteY158" fmla="*/ 682852 h 1160647"/>
                    <a:gd name="connsiteX159" fmla="*/ 944438 w 3031520"/>
                    <a:gd name="connsiteY159" fmla="*/ 680960 h 1160647"/>
                    <a:gd name="connsiteX160" fmla="*/ 946465 w 3031520"/>
                    <a:gd name="connsiteY160" fmla="*/ 611783 h 1160647"/>
                    <a:gd name="connsiteX161" fmla="*/ 948492 w 3031520"/>
                    <a:gd name="connsiteY161" fmla="*/ 680960 h 1160647"/>
                    <a:gd name="connsiteX162" fmla="*/ 949252 w 3031520"/>
                    <a:gd name="connsiteY162" fmla="*/ 681230 h 1160647"/>
                    <a:gd name="connsiteX163" fmla="*/ 954572 w 3031520"/>
                    <a:gd name="connsiteY163" fmla="*/ 683122 h 1160647"/>
                    <a:gd name="connsiteX164" fmla="*/ 954572 w 3031520"/>
                    <a:gd name="connsiteY164" fmla="*/ 596651 h 1160647"/>
                    <a:gd name="connsiteX165" fmla="*/ 958625 w 3031520"/>
                    <a:gd name="connsiteY165" fmla="*/ 564224 h 1160647"/>
                    <a:gd name="connsiteX166" fmla="*/ 997132 w 3031520"/>
                    <a:gd name="connsiteY166" fmla="*/ 564224 h 1160647"/>
                    <a:gd name="connsiteX167" fmla="*/ 997132 w 3031520"/>
                    <a:gd name="connsiteY167" fmla="*/ 596651 h 1160647"/>
                    <a:gd name="connsiteX168" fmla="*/ 997892 w 3031520"/>
                    <a:gd name="connsiteY168" fmla="*/ 596651 h 1160647"/>
                    <a:gd name="connsiteX169" fmla="*/ 1003212 w 3031520"/>
                    <a:gd name="connsiteY169" fmla="*/ 596651 h 1160647"/>
                    <a:gd name="connsiteX170" fmla="*/ 1003212 w 3031520"/>
                    <a:gd name="connsiteY170" fmla="*/ 514503 h 1160647"/>
                    <a:gd name="connsiteX171" fmla="*/ 1004986 w 3031520"/>
                    <a:gd name="connsiteY171" fmla="*/ 514503 h 1160647"/>
                    <a:gd name="connsiteX172" fmla="*/ 1017399 w 3031520"/>
                    <a:gd name="connsiteY172" fmla="*/ 514503 h 1160647"/>
                    <a:gd name="connsiteX173" fmla="*/ 1017399 w 3031520"/>
                    <a:gd name="connsiteY173" fmla="*/ 512612 h 1160647"/>
                    <a:gd name="connsiteX174" fmla="*/ 1017399 w 3031520"/>
                    <a:gd name="connsiteY174" fmla="*/ 499371 h 1160647"/>
                    <a:gd name="connsiteX175" fmla="*/ 1039693 w 3031520"/>
                    <a:gd name="connsiteY175" fmla="*/ 499371 h 1160647"/>
                    <a:gd name="connsiteX176" fmla="*/ 1039693 w 3031520"/>
                    <a:gd name="connsiteY176" fmla="*/ 498290 h 1160647"/>
                    <a:gd name="connsiteX177" fmla="*/ 1039693 w 3031520"/>
                    <a:gd name="connsiteY177" fmla="*/ 490724 h 1160647"/>
                    <a:gd name="connsiteX178" fmla="*/ 1041466 w 3031520"/>
                    <a:gd name="connsiteY178" fmla="*/ 490724 h 1160647"/>
                    <a:gd name="connsiteX179" fmla="*/ 1053880 w 3031520"/>
                    <a:gd name="connsiteY179" fmla="*/ 490724 h 1160647"/>
                    <a:gd name="connsiteX180" fmla="*/ 1053880 w 3031520"/>
                    <a:gd name="connsiteY180" fmla="*/ 491805 h 1160647"/>
                    <a:gd name="connsiteX181" fmla="*/ 1053880 w 3031520"/>
                    <a:gd name="connsiteY181" fmla="*/ 499371 h 1160647"/>
                    <a:gd name="connsiteX182" fmla="*/ 1054640 w 3031520"/>
                    <a:gd name="connsiteY182" fmla="*/ 499371 h 1160647"/>
                    <a:gd name="connsiteX183" fmla="*/ 1059960 w 3031520"/>
                    <a:gd name="connsiteY183" fmla="*/ 499371 h 1160647"/>
                    <a:gd name="connsiteX184" fmla="*/ 1070093 w 3031520"/>
                    <a:gd name="connsiteY184" fmla="*/ 495047 h 1160647"/>
                    <a:gd name="connsiteX185" fmla="*/ 1074146 w 3031520"/>
                    <a:gd name="connsiteY185" fmla="*/ 498290 h 1160647"/>
                    <a:gd name="connsiteX186" fmla="*/ 1074146 w 3031520"/>
                    <a:gd name="connsiteY186" fmla="*/ 490724 h 1160647"/>
                    <a:gd name="connsiteX187" fmla="*/ 1076426 w 3031520"/>
                    <a:gd name="connsiteY187" fmla="*/ 490724 h 1160647"/>
                    <a:gd name="connsiteX188" fmla="*/ 1092387 w 3031520"/>
                    <a:gd name="connsiteY188" fmla="*/ 490724 h 1160647"/>
                    <a:gd name="connsiteX189" fmla="*/ 1092387 w 3031520"/>
                    <a:gd name="connsiteY189" fmla="*/ 491805 h 1160647"/>
                    <a:gd name="connsiteX190" fmla="*/ 1092387 w 3031520"/>
                    <a:gd name="connsiteY190" fmla="*/ 499371 h 1160647"/>
                    <a:gd name="connsiteX191" fmla="*/ 1122787 w 3031520"/>
                    <a:gd name="connsiteY191" fmla="*/ 499371 h 1160647"/>
                    <a:gd name="connsiteX192" fmla="*/ 1122787 w 3031520"/>
                    <a:gd name="connsiteY192" fmla="*/ 500992 h 1160647"/>
                    <a:gd name="connsiteX193" fmla="*/ 1122787 w 3031520"/>
                    <a:gd name="connsiteY193" fmla="*/ 512342 h 1160647"/>
                    <a:gd name="connsiteX194" fmla="*/ 1149134 w 3031520"/>
                    <a:gd name="connsiteY194" fmla="*/ 512342 h 1160647"/>
                    <a:gd name="connsiteX195" fmla="*/ 1149134 w 3031520"/>
                    <a:gd name="connsiteY195" fmla="*/ 542606 h 1160647"/>
                    <a:gd name="connsiteX196" fmla="*/ 1149894 w 3031520"/>
                    <a:gd name="connsiteY196" fmla="*/ 542606 h 1160647"/>
                    <a:gd name="connsiteX197" fmla="*/ 1155214 w 3031520"/>
                    <a:gd name="connsiteY197" fmla="*/ 542606 h 1160647"/>
                    <a:gd name="connsiteX198" fmla="*/ 1155214 w 3031520"/>
                    <a:gd name="connsiteY198" fmla="*/ 543687 h 1160647"/>
                    <a:gd name="connsiteX199" fmla="*/ 1155214 w 3031520"/>
                    <a:gd name="connsiteY199" fmla="*/ 551254 h 1160647"/>
                    <a:gd name="connsiteX200" fmla="*/ 1159268 w 3031520"/>
                    <a:gd name="connsiteY200" fmla="*/ 581518 h 1160647"/>
                    <a:gd name="connsiteX201" fmla="*/ 1160028 w 3031520"/>
                    <a:gd name="connsiteY201" fmla="*/ 581518 h 1160647"/>
                    <a:gd name="connsiteX202" fmla="*/ 1165348 w 3031520"/>
                    <a:gd name="connsiteY202" fmla="*/ 581518 h 1160647"/>
                    <a:gd name="connsiteX203" fmla="*/ 1165348 w 3031520"/>
                    <a:gd name="connsiteY203" fmla="*/ 582329 h 1160647"/>
                    <a:gd name="connsiteX204" fmla="*/ 1165348 w 3031520"/>
                    <a:gd name="connsiteY204" fmla="*/ 588004 h 1160647"/>
                    <a:gd name="connsiteX205" fmla="*/ 1166361 w 3031520"/>
                    <a:gd name="connsiteY205" fmla="*/ 588004 h 1160647"/>
                    <a:gd name="connsiteX206" fmla="*/ 1173454 w 3031520"/>
                    <a:gd name="connsiteY206" fmla="*/ 588004 h 1160647"/>
                    <a:gd name="connsiteX207" fmla="*/ 1173454 w 3031520"/>
                    <a:gd name="connsiteY207" fmla="*/ 618269 h 1160647"/>
                    <a:gd name="connsiteX208" fmla="*/ 1175481 w 3031520"/>
                    <a:gd name="connsiteY208" fmla="*/ 618269 h 1160647"/>
                    <a:gd name="connsiteX209" fmla="*/ 1189668 w 3031520"/>
                    <a:gd name="connsiteY209" fmla="*/ 618269 h 1160647"/>
                    <a:gd name="connsiteX210" fmla="*/ 1189668 w 3031520"/>
                    <a:gd name="connsiteY210" fmla="*/ 642048 h 1160647"/>
                    <a:gd name="connsiteX211" fmla="*/ 1191695 w 3031520"/>
                    <a:gd name="connsiteY211" fmla="*/ 643669 h 1160647"/>
                    <a:gd name="connsiteX212" fmla="*/ 1191695 w 3031520"/>
                    <a:gd name="connsiteY212" fmla="*/ 655019 h 1160647"/>
                    <a:gd name="connsiteX213" fmla="*/ 1192455 w 3031520"/>
                    <a:gd name="connsiteY213" fmla="*/ 655019 h 1160647"/>
                    <a:gd name="connsiteX214" fmla="*/ 1197775 w 3031520"/>
                    <a:gd name="connsiteY214" fmla="*/ 655019 h 1160647"/>
                    <a:gd name="connsiteX215" fmla="*/ 1197775 w 3031520"/>
                    <a:gd name="connsiteY215" fmla="*/ 678798 h 1160647"/>
                    <a:gd name="connsiteX216" fmla="*/ 1199041 w 3031520"/>
                    <a:gd name="connsiteY216" fmla="*/ 678798 h 1160647"/>
                    <a:gd name="connsiteX217" fmla="*/ 1207908 w 3031520"/>
                    <a:gd name="connsiteY217" fmla="*/ 678798 h 1160647"/>
                    <a:gd name="connsiteX218" fmla="*/ 1209935 w 3031520"/>
                    <a:gd name="connsiteY218" fmla="*/ 682852 h 1160647"/>
                    <a:gd name="connsiteX219" fmla="*/ 1209935 w 3031520"/>
                    <a:gd name="connsiteY219" fmla="*/ 696093 h 1160647"/>
                    <a:gd name="connsiteX220" fmla="*/ 1211455 w 3031520"/>
                    <a:gd name="connsiteY220" fmla="*/ 694201 h 1160647"/>
                    <a:gd name="connsiteX221" fmla="*/ 1222095 w 3031520"/>
                    <a:gd name="connsiteY221" fmla="*/ 680960 h 1160647"/>
                    <a:gd name="connsiteX222" fmla="*/ 1250469 w 3031520"/>
                    <a:gd name="connsiteY222" fmla="*/ 680960 h 1160647"/>
                    <a:gd name="connsiteX223" fmla="*/ 1250469 w 3031520"/>
                    <a:gd name="connsiteY223" fmla="*/ 767431 h 1160647"/>
                    <a:gd name="connsiteX224" fmla="*/ 1251229 w 3031520"/>
                    <a:gd name="connsiteY224" fmla="*/ 767431 h 1160647"/>
                    <a:gd name="connsiteX225" fmla="*/ 1256549 w 3031520"/>
                    <a:gd name="connsiteY225" fmla="*/ 767431 h 1160647"/>
                    <a:gd name="connsiteX226" fmla="*/ 1257309 w 3031520"/>
                    <a:gd name="connsiteY226" fmla="*/ 766080 h 1160647"/>
                    <a:gd name="connsiteX227" fmla="*/ 1262629 w 3031520"/>
                    <a:gd name="connsiteY227" fmla="*/ 756622 h 1160647"/>
                    <a:gd name="connsiteX228" fmla="*/ 1262629 w 3031520"/>
                    <a:gd name="connsiteY228" fmla="*/ 758514 h 1160647"/>
                    <a:gd name="connsiteX229" fmla="*/ 1262629 w 3031520"/>
                    <a:gd name="connsiteY229" fmla="*/ 771755 h 1160647"/>
                    <a:gd name="connsiteX230" fmla="*/ 1266682 w 3031520"/>
                    <a:gd name="connsiteY230" fmla="*/ 726358 h 1160647"/>
                    <a:gd name="connsiteX231" fmla="*/ 1267442 w 3031520"/>
                    <a:gd name="connsiteY231" fmla="*/ 726358 h 1160647"/>
                    <a:gd name="connsiteX232" fmla="*/ 1272762 w 3031520"/>
                    <a:gd name="connsiteY232" fmla="*/ 726358 h 1160647"/>
                    <a:gd name="connsiteX233" fmla="*/ 1272762 w 3031520"/>
                    <a:gd name="connsiteY233" fmla="*/ 661504 h 1160647"/>
                    <a:gd name="connsiteX234" fmla="*/ 1273776 w 3031520"/>
                    <a:gd name="connsiteY234" fmla="*/ 661504 h 1160647"/>
                    <a:gd name="connsiteX235" fmla="*/ 1280869 w 3031520"/>
                    <a:gd name="connsiteY235" fmla="*/ 661504 h 1160647"/>
                    <a:gd name="connsiteX236" fmla="*/ 1293029 w 3031520"/>
                    <a:gd name="connsiteY236" fmla="*/ 618269 h 1160647"/>
                    <a:gd name="connsiteX237" fmla="*/ 1294296 w 3031520"/>
                    <a:gd name="connsiteY237" fmla="*/ 618269 h 1160647"/>
                    <a:gd name="connsiteX238" fmla="*/ 1303163 w 3031520"/>
                    <a:gd name="connsiteY238" fmla="*/ 618269 h 1160647"/>
                    <a:gd name="connsiteX239" fmla="*/ 1313296 w 3031520"/>
                    <a:gd name="connsiteY239" fmla="*/ 661504 h 1160647"/>
                    <a:gd name="connsiteX240" fmla="*/ 1314309 w 3031520"/>
                    <a:gd name="connsiteY240" fmla="*/ 661504 h 1160647"/>
                    <a:gd name="connsiteX241" fmla="*/ 1321403 w 3031520"/>
                    <a:gd name="connsiteY241" fmla="*/ 661504 h 1160647"/>
                    <a:gd name="connsiteX242" fmla="*/ 1321403 w 3031520"/>
                    <a:gd name="connsiteY242" fmla="*/ 700416 h 1160647"/>
                    <a:gd name="connsiteX243" fmla="*/ 1323176 w 3031520"/>
                    <a:gd name="connsiteY243" fmla="*/ 700416 h 1160647"/>
                    <a:gd name="connsiteX244" fmla="*/ 1335590 w 3031520"/>
                    <a:gd name="connsiteY244" fmla="*/ 700416 h 1160647"/>
                    <a:gd name="connsiteX245" fmla="*/ 1335590 w 3031520"/>
                    <a:gd name="connsiteY245" fmla="*/ 702578 h 1160647"/>
                    <a:gd name="connsiteX246" fmla="*/ 1335590 w 3031520"/>
                    <a:gd name="connsiteY246" fmla="*/ 717710 h 1160647"/>
                    <a:gd name="connsiteX247" fmla="*/ 1339643 w 3031520"/>
                    <a:gd name="connsiteY247" fmla="*/ 715549 h 1160647"/>
                    <a:gd name="connsiteX248" fmla="*/ 1339643 w 3031520"/>
                    <a:gd name="connsiteY248" fmla="*/ 700416 h 1160647"/>
                    <a:gd name="connsiteX249" fmla="*/ 1341163 w 3031520"/>
                    <a:gd name="connsiteY249" fmla="*/ 700416 h 1160647"/>
                    <a:gd name="connsiteX250" fmla="*/ 1351803 w 3031520"/>
                    <a:gd name="connsiteY250" fmla="*/ 700416 h 1160647"/>
                    <a:gd name="connsiteX251" fmla="*/ 1351803 w 3031520"/>
                    <a:gd name="connsiteY251" fmla="*/ 702037 h 1160647"/>
                    <a:gd name="connsiteX252" fmla="*/ 1351803 w 3031520"/>
                    <a:gd name="connsiteY252" fmla="*/ 713387 h 1160647"/>
                    <a:gd name="connsiteX253" fmla="*/ 1382204 w 3031520"/>
                    <a:gd name="connsiteY253" fmla="*/ 713387 h 1160647"/>
                    <a:gd name="connsiteX254" fmla="*/ 1382204 w 3031520"/>
                    <a:gd name="connsiteY254" fmla="*/ 676637 h 1160647"/>
                    <a:gd name="connsiteX255" fmla="*/ 1383470 w 3031520"/>
                    <a:gd name="connsiteY255" fmla="*/ 676637 h 1160647"/>
                    <a:gd name="connsiteX256" fmla="*/ 1392337 w 3031520"/>
                    <a:gd name="connsiteY256" fmla="*/ 676637 h 1160647"/>
                    <a:gd name="connsiteX257" fmla="*/ 1392337 w 3031520"/>
                    <a:gd name="connsiteY257" fmla="*/ 698254 h 1160647"/>
                    <a:gd name="connsiteX258" fmla="*/ 1394364 w 3031520"/>
                    <a:gd name="connsiteY258" fmla="*/ 665828 h 1160647"/>
                    <a:gd name="connsiteX259" fmla="*/ 1416657 w 3031520"/>
                    <a:gd name="connsiteY259" fmla="*/ 665828 h 1160647"/>
                    <a:gd name="connsiteX260" fmla="*/ 1416657 w 3031520"/>
                    <a:gd name="connsiteY260" fmla="*/ 664206 h 1160647"/>
                    <a:gd name="connsiteX261" fmla="*/ 1416657 w 3031520"/>
                    <a:gd name="connsiteY261" fmla="*/ 652857 h 1160647"/>
                    <a:gd name="connsiteX262" fmla="*/ 1417417 w 3031520"/>
                    <a:gd name="connsiteY262" fmla="*/ 652857 h 1160647"/>
                    <a:gd name="connsiteX263" fmla="*/ 1422737 w 3031520"/>
                    <a:gd name="connsiteY263" fmla="*/ 652857 h 1160647"/>
                    <a:gd name="connsiteX264" fmla="*/ 1422737 w 3031520"/>
                    <a:gd name="connsiteY264" fmla="*/ 650966 h 1160647"/>
                    <a:gd name="connsiteX265" fmla="*/ 1422737 w 3031520"/>
                    <a:gd name="connsiteY265" fmla="*/ 637725 h 1160647"/>
                    <a:gd name="connsiteX266" fmla="*/ 1426791 w 3031520"/>
                    <a:gd name="connsiteY266" fmla="*/ 644210 h 1160647"/>
                    <a:gd name="connsiteX267" fmla="*/ 1429071 w 3031520"/>
                    <a:gd name="connsiteY267" fmla="*/ 644210 h 1160647"/>
                    <a:gd name="connsiteX268" fmla="*/ 1445031 w 3031520"/>
                    <a:gd name="connsiteY268" fmla="*/ 644210 h 1160647"/>
                    <a:gd name="connsiteX269" fmla="*/ 1445031 w 3031520"/>
                    <a:gd name="connsiteY269" fmla="*/ 643399 h 1160647"/>
                    <a:gd name="connsiteX270" fmla="*/ 1445031 w 3031520"/>
                    <a:gd name="connsiteY270" fmla="*/ 637725 h 1160647"/>
                    <a:gd name="connsiteX271" fmla="*/ 1445791 w 3031520"/>
                    <a:gd name="connsiteY271" fmla="*/ 637725 h 1160647"/>
                    <a:gd name="connsiteX272" fmla="*/ 1451111 w 3031520"/>
                    <a:gd name="connsiteY272" fmla="*/ 637725 h 1160647"/>
                    <a:gd name="connsiteX273" fmla="*/ 1451111 w 3031520"/>
                    <a:gd name="connsiteY273" fmla="*/ 639076 h 1160647"/>
                    <a:gd name="connsiteX274" fmla="*/ 1451111 w 3031520"/>
                    <a:gd name="connsiteY274" fmla="*/ 648534 h 1160647"/>
                    <a:gd name="connsiteX275" fmla="*/ 1489618 w 3031520"/>
                    <a:gd name="connsiteY275" fmla="*/ 648534 h 1160647"/>
                    <a:gd name="connsiteX276" fmla="*/ 1489618 w 3031520"/>
                    <a:gd name="connsiteY276" fmla="*/ 786887 h 1160647"/>
                    <a:gd name="connsiteX277" fmla="*/ 1491138 w 3031520"/>
                    <a:gd name="connsiteY277" fmla="*/ 786887 h 1160647"/>
                    <a:gd name="connsiteX278" fmla="*/ 1501778 w 3031520"/>
                    <a:gd name="connsiteY278" fmla="*/ 786887 h 1160647"/>
                    <a:gd name="connsiteX279" fmla="*/ 1501778 w 3031520"/>
                    <a:gd name="connsiteY279" fmla="*/ 773917 h 1160647"/>
                    <a:gd name="connsiteX280" fmla="*/ 1505832 w 3031520"/>
                    <a:gd name="connsiteY280" fmla="*/ 773917 h 1160647"/>
                    <a:gd name="connsiteX281" fmla="*/ 1505832 w 3031520"/>
                    <a:gd name="connsiteY281" fmla="*/ 786887 h 1160647"/>
                    <a:gd name="connsiteX282" fmla="*/ 1536232 w 3031520"/>
                    <a:gd name="connsiteY282" fmla="*/ 786887 h 1160647"/>
                    <a:gd name="connsiteX283" fmla="*/ 1536232 w 3031520"/>
                    <a:gd name="connsiteY283" fmla="*/ 756622 h 1160647"/>
                    <a:gd name="connsiteX284" fmla="*/ 1548392 w 3031520"/>
                    <a:gd name="connsiteY284" fmla="*/ 756622 h 1160647"/>
                    <a:gd name="connsiteX285" fmla="*/ 1560552 w 3031520"/>
                    <a:gd name="connsiteY285" fmla="*/ 754461 h 1160647"/>
                    <a:gd name="connsiteX286" fmla="*/ 1564606 w 3031520"/>
                    <a:gd name="connsiteY286" fmla="*/ 756622 h 1160647"/>
                    <a:gd name="connsiteX287" fmla="*/ 1574739 w 3031520"/>
                    <a:gd name="connsiteY287" fmla="*/ 756622 h 1160647"/>
                    <a:gd name="connsiteX288" fmla="*/ 1574739 w 3031520"/>
                    <a:gd name="connsiteY288" fmla="*/ 786887 h 1160647"/>
                    <a:gd name="connsiteX289" fmla="*/ 1582846 w 3031520"/>
                    <a:gd name="connsiteY289" fmla="*/ 786887 h 1160647"/>
                    <a:gd name="connsiteX290" fmla="*/ 1582846 w 3031520"/>
                    <a:gd name="connsiteY290" fmla="*/ 804182 h 1160647"/>
                    <a:gd name="connsiteX291" fmla="*/ 1592182 w 3031520"/>
                    <a:gd name="connsiteY291" fmla="*/ 805087 h 1160647"/>
                    <a:gd name="connsiteX292" fmla="*/ 1605140 w 3031520"/>
                    <a:gd name="connsiteY292" fmla="*/ 805087 h 1160647"/>
                    <a:gd name="connsiteX293" fmla="*/ 1605140 w 3031520"/>
                    <a:gd name="connsiteY293" fmla="*/ 789049 h 1160647"/>
                    <a:gd name="connsiteX294" fmla="*/ 1673096 w 3031520"/>
                    <a:gd name="connsiteY294" fmla="*/ 789049 h 1160647"/>
                    <a:gd name="connsiteX295" fmla="*/ 1673096 w 3031520"/>
                    <a:gd name="connsiteY295" fmla="*/ 703796 h 1160647"/>
                    <a:gd name="connsiteX296" fmla="*/ 1745104 w 3031520"/>
                    <a:gd name="connsiteY296" fmla="*/ 703796 h 1160647"/>
                    <a:gd name="connsiteX297" fmla="*/ 1745104 w 3031520"/>
                    <a:gd name="connsiteY297" fmla="*/ 782564 h 1160647"/>
                    <a:gd name="connsiteX298" fmla="*/ 1747008 w 3031520"/>
                    <a:gd name="connsiteY298" fmla="*/ 782564 h 1160647"/>
                    <a:gd name="connsiteX299" fmla="*/ 1748250 w 3031520"/>
                    <a:gd name="connsiteY299" fmla="*/ 805087 h 1160647"/>
                    <a:gd name="connsiteX300" fmla="*/ 1757926 w 3031520"/>
                    <a:gd name="connsiteY300" fmla="*/ 805087 h 1160647"/>
                    <a:gd name="connsiteX301" fmla="*/ 1759168 w 3031520"/>
                    <a:gd name="connsiteY301" fmla="*/ 782564 h 1160647"/>
                    <a:gd name="connsiteX302" fmla="*/ 1765248 w 3031520"/>
                    <a:gd name="connsiteY302" fmla="*/ 782564 h 1160647"/>
                    <a:gd name="connsiteX303" fmla="*/ 1766490 w 3031520"/>
                    <a:gd name="connsiteY303" fmla="*/ 805087 h 1160647"/>
                    <a:gd name="connsiteX304" fmla="*/ 1817112 w 3031520"/>
                    <a:gd name="connsiteY304" fmla="*/ 805087 h 1160647"/>
                    <a:gd name="connsiteX305" fmla="*/ 1817112 w 3031520"/>
                    <a:gd name="connsiteY305" fmla="*/ 642059 h 1160647"/>
                    <a:gd name="connsiteX306" fmla="*/ 2014439 w 3031520"/>
                    <a:gd name="connsiteY306" fmla="*/ 642059 h 1160647"/>
                    <a:gd name="connsiteX307" fmla="*/ 2014439 w 3031520"/>
                    <a:gd name="connsiteY307" fmla="*/ 805087 h 1160647"/>
                    <a:gd name="connsiteX308" fmla="*/ 2033136 w 3031520"/>
                    <a:gd name="connsiteY308" fmla="*/ 805087 h 1160647"/>
                    <a:gd name="connsiteX309" fmla="*/ 2033136 w 3031520"/>
                    <a:gd name="connsiteY309" fmla="*/ 722394 h 1160647"/>
                    <a:gd name="connsiteX310" fmla="*/ 2128256 w 3031520"/>
                    <a:gd name="connsiteY310" fmla="*/ 722394 h 1160647"/>
                    <a:gd name="connsiteX311" fmla="*/ 2140186 w 3031520"/>
                    <a:gd name="connsiteY311" fmla="*/ 404253 h 1160647"/>
                    <a:gd name="connsiteX312" fmla="*/ 2128026 w 3031520"/>
                    <a:gd name="connsiteY312" fmla="*/ 382635 h 1160647"/>
                    <a:gd name="connsiteX313" fmla="*/ 2121946 w 3031520"/>
                    <a:gd name="connsiteY313" fmla="*/ 378311 h 1160647"/>
                    <a:gd name="connsiteX314" fmla="*/ 2130053 w 3031520"/>
                    <a:gd name="connsiteY314" fmla="*/ 354532 h 1160647"/>
                    <a:gd name="connsiteX315" fmla="*/ 2130053 w 3031520"/>
                    <a:gd name="connsiteY315" fmla="*/ 337238 h 1160647"/>
                    <a:gd name="connsiteX316" fmla="*/ 2144240 w 3031520"/>
                    <a:gd name="connsiteY316" fmla="*/ 337238 h 1160647"/>
                    <a:gd name="connsiteX317" fmla="*/ 2144240 w 3031520"/>
                    <a:gd name="connsiteY317" fmla="*/ 315620 h 1160647"/>
                    <a:gd name="connsiteX318" fmla="*/ 2146266 w 3031520"/>
                    <a:gd name="connsiteY318" fmla="*/ 311296 h 1160647"/>
                    <a:gd name="connsiteX319" fmla="*/ 2146266 w 3031520"/>
                    <a:gd name="connsiteY319" fmla="*/ 233472 h 1160647"/>
                    <a:gd name="connsiteX320" fmla="*/ 2144240 w 3031520"/>
                    <a:gd name="connsiteY320" fmla="*/ 226987 h 1160647"/>
                    <a:gd name="connsiteX321" fmla="*/ 2150320 w 3031520"/>
                    <a:gd name="connsiteY321" fmla="*/ 220501 h 1160647"/>
                    <a:gd name="connsiteX322" fmla="*/ 2150320 w 3031520"/>
                    <a:gd name="connsiteY322" fmla="*/ 162133 h 1160647"/>
                    <a:gd name="connsiteX323" fmla="*/ 2152346 w 3031520"/>
                    <a:gd name="connsiteY323" fmla="*/ 157810 h 1160647"/>
                    <a:gd name="connsiteX324" fmla="*/ 2152346 w 3031520"/>
                    <a:gd name="connsiteY324" fmla="*/ 101604 h 1160647"/>
                    <a:gd name="connsiteX325" fmla="*/ 2154373 w 3031520"/>
                    <a:gd name="connsiteY325" fmla="*/ 82148 h 1160647"/>
                    <a:gd name="connsiteX326" fmla="*/ 2158427 w 3031520"/>
                    <a:gd name="connsiteY326" fmla="*/ 99442 h 1160647"/>
                    <a:gd name="connsiteX327" fmla="*/ 2160453 w 3031520"/>
                    <a:gd name="connsiteY327" fmla="*/ 157810 h 1160647"/>
                    <a:gd name="connsiteX328" fmla="*/ 2162480 w 3031520"/>
                    <a:gd name="connsiteY328" fmla="*/ 220501 h 1160647"/>
                    <a:gd name="connsiteX329" fmla="*/ 2168560 w 3031520"/>
                    <a:gd name="connsiteY329" fmla="*/ 226987 h 1160647"/>
                    <a:gd name="connsiteX330" fmla="*/ 2166533 w 3031520"/>
                    <a:gd name="connsiteY330" fmla="*/ 233472 h 1160647"/>
                    <a:gd name="connsiteX331" fmla="*/ 2166533 w 3031520"/>
                    <a:gd name="connsiteY331" fmla="*/ 311296 h 1160647"/>
                    <a:gd name="connsiteX332" fmla="*/ 2168560 w 3031520"/>
                    <a:gd name="connsiteY332" fmla="*/ 315620 h 1160647"/>
                    <a:gd name="connsiteX333" fmla="*/ 2168560 w 3031520"/>
                    <a:gd name="connsiteY333" fmla="*/ 337238 h 1160647"/>
                    <a:gd name="connsiteX334" fmla="*/ 2182747 w 3031520"/>
                    <a:gd name="connsiteY334" fmla="*/ 337238 h 1160647"/>
                    <a:gd name="connsiteX335" fmla="*/ 2182747 w 3031520"/>
                    <a:gd name="connsiteY335" fmla="*/ 354532 h 1160647"/>
                    <a:gd name="connsiteX336" fmla="*/ 2190854 w 3031520"/>
                    <a:gd name="connsiteY336" fmla="*/ 378311 h 1160647"/>
                    <a:gd name="connsiteX337" fmla="*/ 2184774 w 3031520"/>
                    <a:gd name="connsiteY337" fmla="*/ 382635 h 1160647"/>
                    <a:gd name="connsiteX338" fmla="*/ 2172613 w 3031520"/>
                    <a:gd name="connsiteY338" fmla="*/ 404253 h 1160647"/>
                    <a:gd name="connsiteX339" fmla="*/ 2180720 w 3031520"/>
                    <a:gd name="connsiteY339" fmla="*/ 657181 h 1160647"/>
                    <a:gd name="connsiteX340" fmla="*/ 2245574 w 3031520"/>
                    <a:gd name="connsiteY340" fmla="*/ 657181 h 1160647"/>
                    <a:gd name="connsiteX341" fmla="*/ 2245574 w 3031520"/>
                    <a:gd name="connsiteY341" fmla="*/ 732843 h 1160647"/>
                    <a:gd name="connsiteX342" fmla="*/ 2253681 w 3031520"/>
                    <a:gd name="connsiteY342" fmla="*/ 732843 h 1160647"/>
                    <a:gd name="connsiteX343" fmla="*/ 2255708 w 3031520"/>
                    <a:gd name="connsiteY343" fmla="*/ 726358 h 1160647"/>
                    <a:gd name="connsiteX344" fmla="*/ 2261788 w 3031520"/>
                    <a:gd name="connsiteY344" fmla="*/ 726358 h 1160647"/>
                    <a:gd name="connsiteX345" fmla="*/ 2263815 w 3031520"/>
                    <a:gd name="connsiteY345" fmla="*/ 735005 h 1160647"/>
                    <a:gd name="connsiteX346" fmla="*/ 2275975 w 3031520"/>
                    <a:gd name="connsiteY346" fmla="*/ 735005 h 1160647"/>
                    <a:gd name="connsiteX347" fmla="*/ 2275975 w 3031520"/>
                    <a:gd name="connsiteY347" fmla="*/ 728519 h 1160647"/>
                    <a:gd name="connsiteX348" fmla="*/ 2298268 w 3031520"/>
                    <a:gd name="connsiteY348" fmla="*/ 728519 h 1160647"/>
                    <a:gd name="connsiteX349" fmla="*/ 2298268 w 3031520"/>
                    <a:gd name="connsiteY349" fmla="*/ 735005 h 1160647"/>
                    <a:gd name="connsiteX350" fmla="*/ 2318535 w 3031520"/>
                    <a:gd name="connsiteY350" fmla="*/ 735005 h 1160647"/>
                    <a:gd name="connsiteX351" fmla="*/ 2318535 w 3031520"/>
                    <a:gd name="connsiteY351" fmla="*/ 780402 h 1160647"/>
                    <a:gd name="connsiteX352" fmla="*/ 2332722 w 3031520"/>
                    <a:gd name="connsiteY352" fmla="*/ 780402 h 1160647"/>
                    <a:gd name="connsiteX353" fmla="*/ 2332722 w 3031520"/>
                    <a:gd name="connsiteY353" fmla="*/ 767431 h 1160647"/>
                    <a:gd name="connsiteX354" fmla="*/ 2348936 w 3031520"/>
                    <a:gd name="connsiteY354" fmla="*/ 767431 h 1160647"/>
                    <a:gd name="connsiteX355" fmla="*/ 2348936 w 3031520"/>
                    <a:gd name="connsiteY355" fmla="*/ 588004 h 1160647"/>
                    <a:gd name="connsiteX356" fmla="*/ 2355016 w 3031520"/>
                    <a:gd name="connsiteY356" fmla="*/ 581518 h 1160647"/>
                    <a:gd name="connsiteX357" fmla="*/ 2427977 w 3031520"/>
                    <a:gd name="connsiteY357" fmla="*/ 581518 h 1160647"/>
                    <a:gd name="connsiteX358" fmla="*/ 2427977 w 3031520"/>
                    <a:gd name="connsiteY358" fmla="*/ 590166 h 1160647"/>
                    <a:gd name="connsiteX359" fmla="*/ 2438110 w 3031520"/>
                    <a:gd name="connsiteY359" fmla="*/ 590166 h 1160647"/>
                    <a:gd name="connsiteX360" fmla="*/ 2438110 w 3031520"/>
                    <a:gd name="connsiteY360" fmla="*/ 704740 h 1160647"/>
                    <a:gd name="connsiteX361" fmla="*/ 2460404 w 3031520"/>
                    <a:gd name="connsiteY361" fmla="*/ 704740 h 1160647"/>
                    <a:gd name="connsiteX362" fmla="*/ 2460404 w 3031520"/>
                    <a:gd name="connsiteY362" fmla="*/ 637725 h 1160647"/>
                    <a:gd name="connsiteX363" fmla="*/ 2486751 w 3031520"/>
                    <a:gd name="connsiteY363" fmla="*/ 637725 h 1160647"/>
                    <a:gd name="connsiteX364" fmla="*/ 2490804 w 3031520"/>
                    <a:gd name="connsiteY364" fmla="*/ 633401 h 1160647"/>
                    <a:gd name="connsiteX365" fmla="*/ 2498911 w 3031520"/>
                    <a:gd name="connsiteY365" fmla="*/ 633401 h 1160647"/>
                    <a:gd name="connsiteX366" fmla="*/ 2502964 w 3031520"/>
                    <a:gd name="connsiteY366" fmla="*/ 637725 h 1160647"/>
                    <a:gd name="connsiteX367" fmla="*/ 2525258 w 3031520"/>
                    <a:gd name="connsiteY367" fmla="*/ 637725 h 1160647"/>
                    <a:gd name="connsiteX368" fmla="*/ 2525258 w 3031520"/>
                    <a:gd name="connsiteY368" fmla="*/ 520989 h 1160647"/>
                    <a:gd name="connsiteX369" fmla="*/ 2582005 w 3031520"/>
                    <a:gd name="connsiteY369" fmla="*/ 510180 h 1160647"/>
                    <a:gd name="connsiteX370" fmla="*/ 2582005 w 3031520"/>
                    <a:gd name="connsiteY370" fmla="*/ 511261 h 1160647"/>
                    <a:gd name="connsiteX371" fmla="*/ 2582005 w 3031520"/>
                    <a:gd name="connsiteY371" fmla="*/ 518827 h 1160647"/>
                    <a:gd name="connsiteX372" fmla="*/ 2608352 w 3031520"/>
                    <a:gd name="connsiteY372" fmla="*/ 518827 h 1160647"/>
                    <a:gd name="connsiteX373" fmla="*/ 2608352 w 3031520"/>
                    <a:gd name="connsiteY373" fmla="*/ 773917 h 1160647"/>
                    <a:gd name="connsiteX374" fmla="*/ 2630646 w 3031520"/>
                    <a:gd name="connsiteY374" fmla="*/ 773917 h 1160647"/>
                    <a:gd name="connsiteX375" fmla="*/ 2630646 w 3031520"/>
                    <a:gd name="connsiteY375" fmla="*/ 769593 h 1160647"/>
                    <a:gd name="connsiteX376" fmla="*/ 2642806 w 3031520"/>
                    <a:gd name="connsiteY376" fmla="*/ 769593 h 1160647"/>
                    <a:gd name="connsiteX377" fmla="*/ 2642806 w 3031520"/>
                    <a:gd name="connsiteY377" fmla="*/ 773917 h 1160647"/>
                    <a:gd name="connsiteX378" fmla="*/ 2667126 w 3031520"/>
                    <a:gd name="connsiteY378" fmla="*/ 773917 h 1160647"/>
                    <a:gd name="connsiteX379" fmla="*/ 2667126 w 3031520"/>
                    <a:gd name="connsiteY379" fmla="*/ 760946 h 1160647"/>
                    <a:gd name="connsiteX380" fmla="*/ 2695500 w 3031520"/>
                    <a:gd name="connsiteY380" fmla="*/ 760946 h 1160647"/>
                    <a:gd name="connsiteX381" fmla="*/ 2707660 w 3031520"/>
                    <a:gd name="connsiteY381" fmla="*/ 756622 h 1160647"/>
                    <a:gd name="connsiteX382" fmla="*/ 2727927 w 3031520"/>
                    <a:gd name="connsiteY382" fmla="*/ 760946 h 1160647"/>
                    <a:gd name="connsiteX383" fmla="*/ 2727927 w 3031520"/>
                    <a:gd name="connsiteY383" fmla="*/ 743652 h 1160647"/>
                    <a:gd name="connsiteX384" fmla="*/ 2736034 w 3031520"/>
                    <a:gd name="connsiteY384" fmla="*/ 743652 h 1160647"/>
                    <a:gd name="connsiteX385" fmla="*/ 2736034 w 3031520"/>
                    <a:gd name="connsiteY385" fmla="*/ 730681 h 1160647"/>
                    <a:gd name="connsiteX386" fmla="*/ 2792781 w 3031520"/>
                    <a:gd name="connsiteY386" fmla="*/ 730681 h 1160647"/>
                    <a:gd name="connsiteX387" fmla="*/ 2792781 w 3031520"/>
                    <a:gd name="connsiteY387" fmla="*/ 700416 h 1160647"/>
                    <a:gd name="connsiteX388" fmla="*/ 2811021 w 3031520"/>
                    <a:gd name="connsiteY388" fmla="*/ 700416 h 1160647"/>
                    <a:gd name="connsiteX389" fmla="*/ 2811021 w 3031520"/>
                    <a:gd name="connsiteY389" fmla="*/ 693931 h 1160647"/>
                    <a:gd name="connsiteX390" fmla="*/ 2823181 w 3031520"/>
                    <a:gd name="connsiteY390" fmla="*/ 693931 h 1160647"/>
                    <a:gd name="connsiteX391" fmla="*/ 2823181 w 3031520"/>
                    <a:gd name="connsiteY391" fmla="*/ 700416 h 1160647"/>
                    <a:gd name="connsiteX392" fmla="*/ 2839395 w 3031520"/>
                    <a:gd name="connsiteY392" fmla="*/ 700416 h 1160647"/>
                    <a:gd name="connsiteX393" fmla="*/ 2839395 w 3031520"/>
                    <a:gd name="connsiteY393" fmla="*/ 750137 h 1160647"/>
                    <a:gd name="connsiteX394" fmla="*/ 2871822 w 3031520"/>
                    <a:gd name="connsiteY394" fmla="*/ 750137 h 1160647"/>
                    <a:gd name="connsiteX395" fmla="*/ 2871822 w 3031520"/>
                    <a:gd name="connsiteY395" fmla="*/ 724196 h 1160647"/>
                    <a:gd name="connsiteX396" fmla="*/ 2910329 w 3031520"/>
                    <a:gd name="connsiteY396" fmla="*/ 724196 h 1160647"/>
                    <a:gd name="connsiteX397" fmla="*/ 2910329 w 3031520"/>
                    <a:gd name="connsiteY397" fmla="*/ 693931 h 1160647"/>
                    <a:gd name="connsiteX398" fmla="*/ 2958970 w 3031520"/>
                    <a:gd name="connsiteY398" fmla="*/ 693931 h 1160647"/>
                    <a:gd name="connsiteX399" fmla="*/ 2958970 w 3031520"/>
                    <a:gd name="connsiteY399" fmla="*/ 805087 h 1160647"/>
                    <a:gd name="connsiteX400" fmla="*/ 2958970 w 3031520"/>
                    <a:gd name="connsiteY400" fmla="*/ 818866 h 1160647"/>
                    <a:gd name="connsiteX401" fmla="*/ 3031519 w 3031520"/>
                    <a:gd name="connsiteY401" fmla="*/ 818866 h 1160647"/>
                    <a:gd name="connsiteX402" fmla="*/ 3031520 w 3031520"/>
                    <a:gd name="connsiteY402" fmla="*/ 1160647 h 1160647"/>
                    <a:gd name="connsiteX403" fmla="*/ 2054 w 3031520"/>
                    <a:gd name="connsiteY403" fmla="*/ 1158314 h 1160647"/>
                    <a:gd name="connsiteX404" fmla="*/ 0 w 3031520"/>
                    <a:gd name="connsiteY404" fmla="*/ 724196 h 1160647"/>
                    <a:gd name="connsiteX405" fmla="*/ 20267 w 3031520"/>
                    <a:gd name="connsiteY405" fmla="*/ 724196 h 1160647"/>
                    <a:gd name="connsiteX406" fmla="*/ 20774 w 3031520"/>
                    <a:gd name="connsiteY406" fmla="*/ 723115 h 1160647"/>
                    <a:gd name="connsiteX407" fmla="*/ 24320 w 3031520"/>
                    <a:gd name="connsiteY407" fmla="*/ 715549 h 1160647"/>
                    <a:gd name="connsiteX408" fmla="*/ 26094 w 3031520"/>
                    <a:gd name="connsiteY408" fmla="*/ 715819 h 1160647"/>
                    <a:gd name="connsiteX409" fmla="*/ 38507 w 3031520"/>
                    <a:gd name="connsiteY409" fmla="*/ 717710 h 1160647"/>
                    <a:gd name="connsiteX410" fmla="*/ 39014 w 3031520"/>
                    <a:gd name="connsiteY410" fmla="*/ 719062 h 1160647"/>
                    <a:gd name="connsiteX411" fmla="*/ 42560 w 3031520"/>
                    <a:gd name="connsiteY411" fmla="*/ 728519 h 1160647"/>
                    <a:gd name="connsiteX412" fmla="*/ 68907 w 3031520"/>
                    <a:gd name="connsiteY412" fmla="*/ 730681 h 1160647"/>
                    <a:gd name="connsiteX413" fmla="*/ 68907 w 3031520"/>
                    <a:gd name="connsiteY413" fmla="*/ 607460 h 1160647"/>
                    <a:gd name="connsiteX414" fmla="*/ 70934 w 3031520"/>
                    <a:gd name="connsiteY414" fmla="*/ 607460 h 1160647"/>
                    <a:gd name="connsiteX415" fmla="*/ 85121 w 3031520"/>
                    <a:gd name="connsiteY415" fmla="*/ 607460 h 1160647"/>
                    <a:gd name="connsiteX416" fmla="*/ 85121 w 3031520"/>
                    <a:gd name="connsiteY416" fmla="*/ 471268 h 1160647"/>
                    <a:gd name="connsiteX417" fmla="*/ 86894 w 3031520"/>
                    <a:gd name="connsiteY417" fmla="*/ 471268 h 1160647"/>
                    <a:gd name="connsiteX418" fmla="*/ 99308 w 3031520"/>
                    <a:gd name="connsiteY418" fmla="*/ 471268 h 1160647"/>
                    <a:gd name="connsiteX419" fmla="*/ 99308 w 3031520"/>
                    <a:gd name="connsiteY419" fmla="*/ 356694 h 1160647"/>
                    <a:gd name="connsiteX420" fmla="*/ 103361 w 3031520"/>
                    <a:gd name="connsiteY420" fmla="*/ 328590 h 1160647"/>
                    <a:gd name="connsiteX421" fmla="*/ 105388 w 3031520"/>
                    <a:gd name="connsiteY421" fmla="*/ 328590 h 1160647"/>
                    <a:gd name="connsiteX422" fmla="*/ 119575 w 3031520"/>
                    <a:gd name="connsiteY422" fmla="*/ 328590 h 1160647"/>
                    <a:gd name="connsiteX423" fmla="*/ 156055 w 3031520"/>
                    <a:gd name="connsiteY423" fmla="*/ 246443 h 1160647"/>
                    <a:gd name="connsiteX424" fmla="*/ 160109 w 3031520"/>
                    <a:gd name="connsiteY424" fmla="*/ 0 h 1160647"/>
                    <a:gd name="connsiteX0" fmla="*/ 160109 w 3032161"/>
                    <a:gd name="connsiteY0" fmla="*/ 0 h 1160647"/>
                    <a:gd name="connsiteX1" fmla="*/ 162135 w 3032161"/>
                    <a:gd name="connsiteY1" fmla="*/ 246443 h 1160647"/>
                    <a:gd name="connsiteX2" fmla="*/ 200642 w 3032161"/>
                    <a:gd name="connsiteY2" fmla="*/ 326429 h 1160647"/>
                    <a:gd name="connsiteX3" fmla="*/ 202669 w 3032161"/>
                    <a:gd name="connsiteY3" fmla="*/ 326429 h 1160647"/>
                    <a:gd name="connsiteX4" fmla="*/ 216856 w 3032161"/>
                    <a:gd name="connsiteY4" fmla="*/ 326429 h 1160647"/>
                    <a:gd name="connsiteX5" fmla="*/ 216856 w 3032161"/>
                    <a:gd name="connsiteY5" fmla="*/ 350208 h 1160647"/>
                    <a:gd name="connsiteX6" fmla="*/ 217363 w 3032161"/>
                    <a:gd name="connsiteY6" fmla="*/ 351019 h 1160647"/>
                    <a:gd name="connsiteX7" fmla="*/ 220909 w 3032161"/>
                    <a:gd name="connsiteY7" fmla="*/ 356694 h 1160647"/>
                    <a:gd name="connsiteX8" fmla="*/ 220909 w 3032161"/>
                    <a:gd name="connsiteY8" fmla="*/ 471268 h 1160647"/>
                    <a:gd name="connsiteX9" fmla="*/ 223189 w 3032161"/>
                    <a:gd name="connsiteY9" fmla="*/ 471268 h 1160647"/>
                    <a:gd name="connsiteX10" fmla="*/ 239150 w 3032161"/>
                    <a:gd name="connsiteY10" fmla="*/ 471268 h 1160647"/>
                    <a:gd name="connsiteX11" fmla="*/ 239150 w 3032161"/>
                    <a:gd name="connsiteY11" fmla="*/ 611783 h 1160647"/>
                    <a:gd name="connsiteX12" fmla="*/ 240670 w 3032161"/>
                    <a:gd name="connsiteY12" fmla="*/ 611513 h 1160647"/>
                    <a:gd name="connsiteX13" fmla="*/ 251310 w 3032161"/>
                    <a:gd name="connsiteY13" fmla="*/ 609622 h 1160647"/>
                    <a:gd name="connsiteX14" fmla="*/ 249283 w 3032161"/>
                    <a:gd name="connsiteY14" fmla="*/ 698254 h 1160647"/>
                    <a:gd name="connsiteX15" fmla="*/ 250803 w 3032161"/>
                    <a:gd name="connsiteY15" fmla="*/ 698525 h 1160647"/>
                    <a:gd name="connsiteX16" fmla="*/ 261443 w 3032161"/>
                    <a:gd name="connsiteY16" fmla="*/ 700416 h 1160647"/>
                    <a:gd name="connsiteX17" fmla="*/ 261696 w 3032161"/>
                    <a:gd name="connsiteY17" fmla="*/ 701227 h 1160647"/>
                    <a:gd name="connsiteX18" fmla="*/ 263470 w 3032161"/>
                    <a:gd name="connsiteY18" fmla="*/ 706902 h 1160647"/>
                    <a:gd name="connsiteX19" fmla="*/ 264230 w 3032161"/>
                    <a:gd name="connsiteY19" fmla="*/ 704470 h 1160647"/>
                    <a:gd name="connsiteX20" fmla="*/ 269550 w 3032161"/>
                    <a:gd name="connsiteY20" fmla="*/ 687446 h 1160647"/>
                    <a:gd name="connsiteX21" fmla="*/ 271323 w 3032161"/>
                    <a:gd name="connsiteY21" fmla="*/ 687446 h 1160647"/>
                    <a:gd name="connsiteX22" fmla="*/ 283737 w 3032161"/>
                    <a:gd name="connsiteY22" fmla="*/ 687446 h 1160647"/>
                    <a:gd name="connsiteX23" fmla="*/ 283737 w 3032161"/>
                    <a:gd name="connsiteY23" fmla="*/ 719872 h 1160647"/>
                    <a:gd name="connsiteX24" fmla="*/ 284750 w 3032161"/>
                    <a:gd name="connsiteY24" fmla="*/ 720413 h 1160647"/>
                    <a:gd name="connsiteX25" fmla="*/ 291844 w 3032161"/>
                    <a:gd name="connsiteY25" fmla="*/ 724196 h 1160647"/>
                    <a:gd name="connsiteX26" fmla="*/ 291844 w 3032161"/>
                    <a:gd name="connsiteY26" fmla="*/ 725547 h 1160647"/>
                    <a:gd name="connsiteX27" fmla="*/ 291844 w 3032161"/>
                    <a:gd name="connsiteY27" fmla="*/ 735005 h 1160647"/>
                    <a:gd name="connsiteX28" fmla="*/ 336431 w 3032161"/>
                    <a:gd name="connsiteY28" fmla="*/ 735005 h 1160647"/>
                    <a:gd name="connsiteX29" fmla="*/ 336431 w 3032161"/>
                    <a:gd name="connsiteY29" fmla="*/ 736086 h 1160647"/>
                    <a:gd name="connsiteX30" fmla="*/ 336431 w 3032161"/>
                    <a:gd name="connsiteY30" fmla="*/ 743652 h 1160647"/>
                    <a:gd name="connsiteX31" fmla="*/ 338457 w 3032161"/>
                    <a:gd name="connsiteY31" fmla="*/ 743652 h 1160647"/>
                    <a:gd name="connsiteX32" fmla="*/ 352644 w 3032161"/>
                    <a:gd name="connsiteY32" fmla="*/ 743652 h 1160647"/>
                    <a:gd name="connsiteX33" fmla="*/ 352644 w 3032161"/>
                    <a:gd name="connsiteY33" fmla="*/ 713387 h 1160647"/>
                    <a:gd name="connsiteX34" fmla="*/ 397231 w 3032161"/>
                    <a:gd name="connsiteY34" fmla="*/ 713387 h 1160647"/>
                    <a:gd name="connsiteX35" fmla="*/ 397231 w 3032161"/>
                    <a:gd name="connsiteY35" fmla="*/ 712036 h 1160647"/>
                    <a:gd name="connsiteX36" fmla="*/ 397231 w 3032161"/>
                    <a:gd name="connsiteY36" fmla="*/ 702578 h 1160647"/>
                    <a:gd name="connsiteX37" fmla="*/ 398245 w 3032161"/>
                    <a:gd name="connsiteY37" fmla="*/ 702578 h 1160647"/>
                    <a:gd name="connsiteX38" fmla="*/ 405338 w 3032161"/>
                    <a:gd name="connsiteY38" fmla="*/ 702578 h 1160647"/>
                    <a:gd name="connsiteX39" fmla="*/ 405338 w 3032161"/>
                    <a:gd name="connsiteY39" fmla="*/ 700687 h 1160647"/>
                    <a:gd name="connsiteX40" fmla="*/ 405338 w 3032161"/>
                    <a:gd name="connsiteY40" fmla="*/ 687446 h 1160647"/>
                    <a:gd name="connsiteX41" fmla="*/ 406098 w 3032161"/>
                    <a:gd name="connsiteY41" fmla="*/ 687446 h 1160647"/>
                    <a:gd name="connsiteX42" fmla="*/ 411418 w 3032161"/>
                    <a:gd name="connsiteY42" fmla="*/ 687446 h 1160647"/>
                    <a:gd name="connsiteX43" fmla="*/ 411418 w 3032161"/>
                    <a:gd name="connsiteY43" fmla="*/ 686365 h 1160647"/>
                    <a:gd name="connsiteX44" fmla="*/ 411418 w 3032161"/>
                    <a:gd name="connsiteY44" fmla="*/ 678798 h 1160647"/>
                    <a:gd name="connsiteX45" fmla="*/ 413445 w 3032161"/>
                    <a:gd name="connsiteY45" fmla="*/ 678798 h 1160647"/>
                    <a:gd name="connsiteX46" fmla="*/ 427632 w 3032161"/>
                    <a:gd name="connsiteY46" fmla="*/ 678798 h 1160647"/>
                    <a:gd name="connsiteX47" fmla="*/ 427632 w 3032161"/>
                    <a:gd name="connsiteY47" fmla="*/ 679879 h 1160647"/>
                    <a:gd name="connsiteX48" fmla="*/ 427632 w 3032161"/>
                    <a:gd name="connsiteY48" fmla="*/ 687446 h 1160647"/>
                    <a:gd name="connsiteX49" fmla="*/ 449925 w 3032161"/>
                    <a:gd name="connsiteY49" fmla="*/ 687446 h 1160647"/>
                    <a:gd name="connsiteX50" fmla="*/ 449925 w 3032161"/>
                    <a:gd name="connsiteY50" fmla="*/ 685554 h 1160647"/>
                    <a:gd name="connsiteX51" fmla="*/ 449925 w 3032161"/>
                    <a:gd name="connsiteY51" fmla="*/ 672313 h 1160647"/>
                    <a:gd name="connsiteX52" fmla="*/ 451699 w 3032161"/>
                    <a:gd name="connsiteY52" fmla="*/ 672313 h 1160647"/>
                    <a:gd name="connsiteX53" fmla="*/ 464112 w 3032161"/>
                    <a:gd name="connsiteY53" fmla="*/ 672313 h 1160647"/>
                    <a:gd name="connsiteX54" fmla="*/ 464112 w 3032161"/>
                    <a:gd name="connsiteY54" fmla="*/ 696093 h 1160647"/>
                    <a:gd name="connsiteX55" fmla="*/ 465126 w 3032161"/>
                    <a:gd name="connsiteY55" fmla="*/ 696093 h 1160647"/>
                    <a:gd name="connsiteX56" fmla="*/ 472219 w 3032161"/>
                    <a:gd name="connsiteY56" fmla="*/ 696093 h 1160647"/>
                    <a:gd name="connsiteX57" fmla="*/ 472219 w 3032161"/>
                    <a:gd name="connsiteY57" fmla="*/ 695012 h 1160647"/>
                    <a:gd name="connsiteX58" fmla="*/ 472219 w 3032161"/>
                    <a:gd name="connsiteY58" fmla="*/ 687446 h 1160647"/>
                    <a:gd name="connsiteX59" fmla="*/ 473992 w 3032161"/>
                    <a:gd name="connsiteY59" fmla="*/ 687446 h 1160647"/>
                    <a:gd name="connsiteX60" fmla="*/ 486406 w 3032161"/>
                    <a:gd name="connsiteY60" fmla="*/ 687446 h 1160647"/>
                    <a:gd name="connsiteX61" fmla="*/ 486406 w 3032161"/>
                    <a:gd name="connsiteY61" fmla="*/ 713387 h 1160647"/>
                    <a:gd name="connsiteX62" fmla="*/ 488433 w 3032161"/>
                    <a:gd name="connsiteY62" fmla="*/ 713387 h 1160647"/>
                    <a:gd name="connsiteX63" fmla="*/ 502619 w 3032161"/>
                    <a:gd name="connsiteY63" fmla="*/ 713387 h 1160647"/>
                    <a:gd name="connsiteX64" fmla="*/ 502619 w 3032161"/>
                    <a:gd name="connsiteY64" fmla="*/ 715008 h 1160647"/>
                    <a:gd name="connsiteX65" fmla="*/ 502619 w 3032161"/>
                    <a:gd name="connsiteY65" fmla="*/ 726358 h 1160647"/>
                    <a:gd name="connsiteX66" fmla="*/ 503379 w 3032161"/>
                    <a:gd name="connsiteY66" fmla="*/ 726358 h 1160647"/>
                    <a:gd name="connsiteX67" fmla="*/ 508700 w 3032161"/>
                    <a:gd name="connsiteY67" fmla="*/ 726358 h 1160647"/>
                    <a:gd name="connsiteX68" fmla="*/ 508700 w 3032161"/>
                    <a:gd name="connsiteY68" fmla="*/ 725547 h 1160647"/>
                    <a:gd name="connsiteX69" fmla="*/ 508700 w 3032161"/>
                    <a:gd name="connsiteY69" fmla="*/ 719872 h 1160647"/>
                    <a:gd name="connsiteX70" fmla="*/ 539100 w 3032161"/>
                    <a:gd name="connsiteY70" fmla="*/ 719872 h 1160647"/>
                    <a:gd name="connsiteX71" fmla="*/ 539100 w 3032161"/>
                    <a:gd name="connsiteY71" fmla="*/ 743652 h 1160647"/>
                    <a:gd name="connsiteX72" fmla="*/ 540113 w 3032161"/>
                    <a:gd name="connsiteY72" fmla="*/ 743652 h 1160647"/>
                    <a:gd name="connsiteX73" fmla="*/ 547207 w 3032161"/>
                    <a:gd name="connsiteY73" fmla="*/ 743652 h 1160647"/>
                    <a:gd name="connsiteX74" fmla="*/ 547207 w 3032161"/>
                    <a:gd name="connsiteY74" fmla="*/ 744733 h 1160647"/>
                    <a:gd name="connsiteX75" fmla="*/ 547207 w 3032161"/>
                    <a:gd name="connsiteY75" fmla="*/ 752299 h 1160647"/>
                    <a:gd name="connsiteX76" fmla="*/ 547967 w 3032161"/>
                    <a:gd name="connsiteY76" fmla="*/ 752299 h 1160647"/>
                    <a:gd name="connsiteX77" fmla="*/ 553287 w 3032161"/>
                    <a:gd name="connsiteY77" fmla="*/ 752299 h 1160647"/>
                    <a:gd name="connsiteX78" fmla="*/ 553287 w 3032161"/>
                    <a:gd name="connsiteY78" fmla="*/ 750137 h 1160647"/>
                    <a:gd name="connsiteX79" fmla="*/ 553287 w 3032161"/>
                    <a:gd name="connsiteY79" fmla="*/ 735005 h 1160647"/>
                    <a:gd name="connsiteX80" fmla="*/ 554300 w 3032161"/>
                    <a:gd name="connsiteY80" fmla="*/ 735005 h 1160647"/>
                    <a:gd name="connsiteX81" fmla="*/ 561394 w 3032161"/>
                    <a:gd name="connsiteY81" fmla="*/ 735005 h 1160647"/>
                    <a:gd name="connsiteX82" fmla="*/ 561394 w 3032161"/>
                    <a:gd name="connsiteY82" fmla="*/ 736086 h 1160647"/>
                    <a:gd name="connsiteX83" fmla="*/ 561394 w 3032161"/>
                    <a:gd name="connsiteY83" fmla="*/ 743652 h 1160647"/>
                    <a:gd name="connsiteX84" fmla="*/ 566714 w 3032161"/>
                    <a:gd name="connsiteY84" fmla="*/ 741659 h 1160647"/>
                    <a:gd name="connsiteX85" fmla="*/ 567474 w 3032161"/>
                    <a:gd name="connsiteY85" fmla="*/ 740679 h 1160647"/>
                    <a:gd name="connsiteX86" fmla="*/ 567474 w 3032161"/>
                    <a:gd name="connsiteY86" fmla="*/ 735005 h 1160647"/>
                    <a:gd name="connsiteX87" fmla="*/ 605981 w 3032161"/>
                    <a:gd name="connsiteY87" fmla="*/ 735005 h 1160647"/>
                    <a:gd name="connsiteX88" fmla="*/ 605981 w 3032161"/>
                    <a:gd name="connsiteY88" fmla="*/ 758784 h 1160647"/>
                    <a:gd name="connsiteX89" fmla="*/ 608007 w 3032161"/>
                    <a:gd name="connsiteY89" fmla="*/ 758784 h 1160647"/>
                    <a:gd name="connsiteX90" fmla="*/ 622194 w 3032161"/>
                    <a:gd name="connsiteY90" fmla="*/ 758784 h 1160647"/>
                    <a:gd name="connsiteX91" fmla="*/ 622194 w 3032161"/>
                    <a:gd name="connsiteY91" fmla="*/ 759865 h 1160647"/>
                    <a:gd name="connsiteX92" fmla="*/ 622194 w 3032161"/>
                    <a:gd name="connsiteY92" fmla="*/ 767431 h 1160647"/>
                    <a:gd name="connsiteX93" fmla="*/ 623968 w 3032161"/>
                    <a:gd name="connsiteY93" fmla="*/ 767431 h 1160647"/>
                    <a:gd name="connsiteX94" fmla="*/ 636381 w 3032161"/>
                    <a:gd name="connsiteY94" fmla="*/ 767431 h 1160647"/>
                    <a:gd name="connsiteX95" fmla="*/ 636381 w 3032161"/>
                    <a:gd name="connsiteY95" fmla="*/ 743652 h 1160647"/>
                    <a:gd name="connsiteX96" fmla="*/ 637394 w 3032161"/>
                    <a:gd name="connsiteY96" fmla="*/ 743652 h 1160647"/>
                    <a:gd name="connsiteX97" fmla="*/ 644488 w 3032161"/>
                    <a:gd name="connsiteY97" fmla="*/ 743652 h 1160647"/>
                    <a:gd name="connsiteX98" fmla="*/ 644488 w 3032161"/>
                    <a:gd name="connsiteY98" fmla="*/ 711225 h 1160647"/>
                    <a:gd name="connsiteX99" fmla="*/ 645501 w 3032161"/>
                    <a:gd name="connsiteY99" fmla="*/ 711225 h 1160647"/>
                    <a:gd name="connsiteX100" fmla="*/ 652595 w 3032161"/>
                    <a:gd name="connsiteY100" fmla="*/ 711225 h 1160647"/>
                    <a:gd name="connsiteX101" fmla="*/ 652595 w 3032161"/>
                    <a:gd name="connsiteY101" fmla="*/ 709334 h 1160647"/>
                    <a:gd name="connsiteX102" fmla="*/ 652595 w 3032161"/>
                    <a:gd name="connsiteY102" fmla="*/ 696093 h 1160647"/>
                    <a:gd name="connsiteX103" fmla="*/ 651328 w 3032161"/>
                    <a:gd name="connsiteY103" fmla="*/ 694471 h 1160647"/>
                    <a:gd name="connsiteX104" fmla="*/ 656648 w 3032161"/>
                    <a:gd name="connsiteY104" fmla="*/ 683122 h 1160647"/>
                    <a:gd name="connsiteX105" fmla="*/ 664755 w 3032161"/>
                    <a:gd name="connsiteY105" fmla="*/ 711225 h 1160647"/>
                    <a:gd name="connsiteX106" fmla="*/ 665515 w 3032161"/>
                    <a:gd name="connsiteY106" fmla="*/ 711225 h 1160647"/>
                    <a:gd name="connsiteX107" fmla="*/ 670835 w 3032161"/>
                    <a:gd name="connsiteY107" fmla="*/ 711225 h 1160647"/>
                    <a:gd name="connsiteX108" fmla="*/ 670835 w 3032161"/>
                    <a:gd name="connsiteY108" fmla="*/ 605298 h 1160647"/>
                    <a:gd name="connsiteX109" fmla="*/ 672355 w 3032161"/>
                    <a:gd name="connsiteY109" fmla="*/ 605298 h 1160647"/>
                    <a:gd name="connsiteX110" fmla="*/ 682995 w 3032161"/>
                    <a:gd name="connsiteY110" fmla="*/ 605298 h 1160647"/>
                    <a:gd name="connsiteX111" fmla="*/ 682995 w 3032161"/>
                    <a:gd name="connsiteY111" fmla="*/ 557739 h 1160647"/>
                    <a:gd name="connsiteX112" fmla="*/ 709342 w 3032161"/>
                    <a:gd name="connsiteY112" fmla="*/ 557739 h 1160647"/>
                    <a:gd name="connsiteX113" fmla="*/ 709342 w 3032161"/>
                    <a:gd name="connsiteY113" fmla="*/ 536121 h 1160647"/>
                    <a:gd name="connsiteX114" fmla="*/ 743796 w 3032161"/>
                    <a:gd name="connsiteY114" fmla="*/ 536121 h 1160647"/>
                    <a:gd name="connsiteX115" fmla="*/ 743796 w 3032161"/>
                    <a:gd name="connsiteY115" fmla="*/ 538553 h 1160647"/>
                    <a:gd name="connsiteX116" fmla="*/ 743796 w 3032161"/>
                    <a:gd name="connsiteY116" fmla="*/ 555577 h 1160647"/>
                    <a:gd name="connsiteX117" fmla="*/ 746076 w 3032161"/>
                    <a:gd name="connsiteY117" fmla="*/ 555577 h 1160647"/>
                    <a:gd name="connsiteX118" fmla="*/ 762036 w 3032161"/>
                    <a:gd name="connsiteY118" fmla="*/ 555577 h 1160647"/>
                    <a:gd name="connsiteX119" fmla="*/ 762036 w 3032161"/>
                    <a:gd name="connsiteY119" fmla="*/ 603136 h 1160647"/>
                    <a:gd name="connsiteX120" fmla="*/ 763049 w 3032161"/>
                    <a:gd name="connsiteY120" fmla="*/ 603136 h 1160647"/>
                    <a:gd name="connsiteX121" fmla="*/ 770143 w 3032161"/>
                    <a:gd name="connsiteY121" fmla="*/ 603136 h 1160647"/>
                    <a:gd name="connsiteX122" fmla="*/ 784330 w 3032161"/>
                    <a:gd name="connsiteY122" fmla="*/ 607460 h 1160647"/>
                    <a:gd name="connsiteX123" fmla="*/ 784330 w 3032161"/>
                    <a:gd name="connsiteY123" fmla="*/ 646372 h 1160647"/>
                    <a:gd name="connsiteX124" fmla="*/ 785343 w 3032161"/>
                    <a:gd name="connsiteY124" fmla="*/ 646372 h 1160647"/>
                    <a:gd name="connsiteX125" fmla="*/ 792436 w 3032161"/>
                    <a:gd name="connsiteY125" fmla="*/ 646372 h 1160647"/>
                    <a:gd name="connsiteX126" fmla="*/ 792436 w 3032161"/>
                    <a:gd name="connsiteY126" fmla="*/ 647993 h 1160647"/>
                    <a:gd name="connsiteX127" fmla="*/ 792436 w 3032161"/>
                    <a:gd name="connsiteY127" fmla="*/ 659342 h 1160647"/>
                    <a:gd name="connsiteX128" fmla="*/ 794463 w 3032161"/>
                    <a:gd name="connsiteY128" fmla="*/ 659342 h 1160647"/>
                    <a:gd name="connsiteX129" fmla="*/ 808650 w 3032161"/>
                    <a:gd name="connsiteY129" fmla="*/ 659342 h 1160647"/>
                    <a:gd name="connsiteX130" fmla="*/ 814730 w 3032161"/>
                    <a:gd name="connsiteY130" fmla="*/ 665828 h 1160647"/>
                    <a:gd name="connsiteX131" fmla="*/ 814730 w 3032161"/>
                    <a:gd name="connsiteY131" fmla="*/ 687446 h 1160647"/>
                    <a:gd name="connsiteX132" fmla="*/ 817010 w 3032161"/>
                    <a:gd name="connsiteY132" fmla="*/ 687446 h 1160647"/>
                    <a:gd name="connsiteX133" fmla="*/ 832970 w 3032161"/>
                    <a:gd name="connsiteY133" fmla="*/ 687446 h 1160647"/>
                    <a:gd name="connsiteX134" fmla="*/ 832970 w 3032161"/>
                    <a:gd name="connsiteY134" fmla="*/ 688526 h 1160647"/>
                    <a:gd name="connsiteX135" fmla="*/ 832970 w 3032161"/>
                    <a:gd name="connsiteY135" fmla="*/ 696093 h 1160647"/>
                    <a:gd name="connsiteX136" fmla="*/ 834237 w 3032161"/>
                    <a:gd name="connsiteY136" fmla="*/ 696093 h 1160647"/>
                    <a:gd name="connsiteX137" fmla="*/ 843104 w 3032161"/>
                    <a:gd name="connsiteY137" fmla="*/ 696093 h 1160647"/>
                    <a:gd name="connsiteX138" fmla="*/ 843104 w 3032161"/>
                    <a:gd name="connsiteY138" fmla="*/ 698254 h 1160647"/>
                    <a:gd name="connsiteX139" fmla="*/ 843104 w 3032161"/>
                    <a:gd name="connsiteY139" fmla="*/ 713387 h 1160647"/>
                    <a:gd name="connsiteX140" fmla="*/ 847157 w 3032161"/>
                    <a:gd name="connsiteY140" fmla="*/ 711495 h 1160647"/>
                    <a:gd name="connsiteX141" fmla="*/ 847157 w 3032161"/>
                    <a:gd name="connsiteY141" fmla="*/ 698254 h 1160647"/>
                    <a:gd name="connsiteX142" fmla="*/ 848170 w 3032161"/>
                    <a:gd name="connsiteY142" fmla="*/ 698254 h 1160647"/>
                    <a:gd name="connsiteX143" fmla="*/ 855264 w 3032161"/>
                    <a:gd name="connsiteY143" fmla="*/ 698254 h 1160647"/>
                    <a:gd name="connsiteX144" fmla="*/ 855264 w 3032161"/>
                    <a:gd name="connsiteY144" fmla="*/ 699876 h 1160647"/>
                    <a:gd name="connsiteX145" fmla="*/ 855264 w 3032161"/>
                    <a:gd name="connsiteY145" fmla="*/ 711225 h 1160647"/>
                    <a:gd name="connsiteX146" fmla="*/ 856024 w 3032161"/>
                    <a:gd name="connsiteY146" fmla="*/ 711225 h 1160647"/>
                    <a:gd name="connsiteX147" fmla="*/ 861344 w 3032161"/>
                    <a:gd name="connsiteY147" fmla="*/ 711225 h 1160647"/>
                    <a:gd name="connsiteX148" fmla="*/ 909984 w 3032161"/>
                    <a:gd name="connsiteY148" fmla="*/ 706902 h 1160647"/>
                    <a:gd name="connsiteX149" fmla="*/ 909984 w 3032161"/>
                    <a:gd name="connsiteY149" fmla="*/ 708253 h 1160647"/>
                    <a:gd name="connsiteX150" fmla="*/ 909984 w 3032161"/>
                    <a:gd name="connsiteY150" fmla="*/ 717710 h 1160647"/>
                    <a:gd name="connsiteX151" fmla="*/ 910744 w 3032161"/>
                    <a:gd name="connsiteY151" fmla="*/ 717710 h 1160647"/>
                    <a:gd name="connsiteX152" fmla="*/ 916065 w 3032161"/>
                    <a:gd name="connsiteY152" fmla="*/ 717710 h 1160647"/>
                    <a:gd name="connsiteX153" fmla="*/ 916065 w 3032161"/>
                    <a:gd name="connsiteY153" fmla="*/ 719872 h 1160647"/>
                    <a:gd name="connsiteX154" fmla="*/ 916065 w 3032161"/>
                    <a:gd name="connsiteY154" fmla="*/ 735005 h 1160647"/>
                    <a:gd name="connsiteX155" fmla="*/ 918091 w 3032161"/>
                    <a:gd name="connsiteY155" fmla="*/ 733654 h 1160647"/>
                    <a:gd name="connsiteX156" fmla="*/ 932278 w 3032161"/>
                    <a:gd name="connsiteY156" fmla="*/ 724196 h 1160647"/>
                    <a:gd name="connsiteX157" fmla="*/ 938358 w 3032161"/>
                    <a:gd name="connsiteY157" fmla="*/ 683122 h 1160647"/>
                    <a:gd name="connsiteX158" fmla="*/ 939118 w 3032161"/>
                    <a:gd name="connsiteY158" fmla="*/ 682852 h 1160647"/>
                    <a:gd name="connsiteX159" fmla="*/ 944438 w 3032161"/>
                    <a:gd name="connsiteY159" fmla="*/ 680960 h 1160647"/>
                    <a:gd name="connsiteX160" fmla="*/ 946465 w 3032161"/>
                    <a:gd name="connsiteY160" fmla="*/ 611783 h 1160647"/>
                    <a:gd name="connsiteX161" fmla="*/ 948492 w 3032161"/>
                    <a:gd name="connsiteY161" fmla="*/ 680960 h 1160647"/>
                    <a:gd name="connsiteX162" fmla="*/ 949252 w 3032161"/>
                    <a:gd name="connsiteY162" fmla="*/ 681230 h 1160647"/>
                    <a:gd name="connsiteX163" fmla="*/ 954572 w 3032161"/>
                    <a:gd name="connsiteY163" fmla="*/ 683122 h 1160647"/>
                    <a:gd name="connsiteX164" fmla="*/ 954572 w 3032161"/>
                    <a:gd name="connsiteY164" fmla="*/ 596651 h 1160647"/>
                    <a:gd name="connsiteX165" fmla="*/ 958625 w 3032161"/>
                    <a:gd name="connsiteY165" fmla="*/ 564224 h 1160647"/>
                    <a:gd name="connsiteX166" fmla="*/ 997132 w 3032161"/>
                    <a:gd name="connsiteY166" fmla="*/ 564224 h 1160647"/>
                    <a:gd name="connsiteX167" fmla="*/ 997132 w 3032161"/>
                    <a:gd name="connsiteY167" fmla="*/ 596651 h 1160647"/>
                    <a:gd name="connsiteX168" fmla="*/ 997892 w 3032161"/>
                    <a:gd name="connsiteY168" fmla="*/ 596651 h 1160647"/>
                    <a:gd name="connsiteX169" fmla="*/ 1003212 w 3032161"/>
                    <a:gd name="connsiteY169" fmla="*/ 596651 h 1160647"/>
                    <a:gd name="connsiteX170" fmla="*/ 1003212 w 3032161"/>
                    <a:gd name="connsiteY170" fmla="*/ 514503 h 1160647"/>
                    <a:gd name="connsiteX171" fmla="*/ 1004986 w 3032161"/>
                    <a:gd name="connsiteY171" fmla="*/ 514503 h 1160647"/>
                    <a:gd name="connsiteX172" fmla="*/ 1017399 w 3032161"/>
                    <a:gd name="connsiteY172" fmla="*/ 514503 h 1160647"/>
                    <a:gd name="connsiteX173" fmla="*/ 1017399 w 3032161"/>
                    <a:gd name="connsiteY173" fmla="*/ 512612 h 1160647"/>
                    <a:gd name="connsiteX174" fmla="*/ 1017399 w 3032161"/>
                    <a:gd name="connsiteY174" fmla="*/ 499371 h 1160647"/>
                    <a:gd name="connsiteX175" fmla="*/ 1039693 w 3032161"/>
                    <a:gd name="connsiteY175" fmla="*/ 499371 h 1160647"/>
                    <a:gd name="connsiteX176" fmla="*/ 1039693 w 3032161"/>
                    <a:gd name="connsiteY176" fmla="*/ 498290 h 1160647"/>
                    <a:gd name="connsiteX177" fmla="*/ 1039693 w 3032161"/>
                    <a:gd name="connsiteY177" fmla="*/ 490724 h 1160647"/>
                    <a:gd name="connsiteX178" fmla="*/ 1041466 w 3032161"/>
                    <a:gd name="connsiteY178" fmla="*/ 490724 h 1160647"/>
                    <a:gd name="connsiteX179" fmla="*/ 1053880 w 3032161"/>
                    <a:gd name="connsiteY179" fmla="*/ 490724 h 1160647"/>
                    <a:gd name="connsiteX180" fmla="*/ 1053880 w 3032161"/>
                    <a:gd name="connsiteY180" fmla="*/ 491805 h 1160647"/>
                    <a:gd name="connsiteX181" fmla="*/ 1053880 w 3032161"/>
                    <a:gd name="connsiteY181" fmla="*/ 499371 h 1160647"/>
                    <a:gd name="connsiteX182" fmla="*/ 1054640 w 3032161"/>
                    <a:gd name="connsiteY182" fmla="*/ 499371 h 1160647"/>
                    <a:gd name="connsiteX183" fmla="*/ 1059960 w 3032161"/>
                    <a:gd name="connsiteY183" fmla="*/ 499371 h 1160647"/>
                    <a:gd name="connsiteX184" fmla="*/ 1070093 w 3032161"/>
                    <a:gd name="connsiteY184" fmla="*/ 495047 h 1160647"/>
                    <a:gd name="connsiteX185" fmla="*/ 1074146 w 3032161"/>
                    <a:gd name="connsiteY185" fmla="*/ 498290 h 1160647"/>
                    <a:gd name="connsiteX186" fmla="*/ 1074146 w 3032161"/>
                    <a:gd name="connsiteY186" fmla="*/ 490724 h 1160647"/>
                    <a:gd name="connsiteX187" fmla="*/ 1076426 w 3032161"/>
                    <a:gd name="connsiteY187" fmla="*/ 490724 h 1160647"/>
                    <a:gd name="connsiteX188" fmla="*/ 1092387 w 3032161"/>
                    <a:gd name="connsiteY188" fmla="*/ 490724 h 1160647"/>
                    <a:gd name="connsiteX189" fmla="*/ 1092387 w 3032161"/>
                    <a:gd name="connsiteY189" fmla="*/ 491805 h 1160647"/>
                    <a:gd name="connsiteX190" fmla="*/ 1092387 w 3032161"/>
                    <a:gd name="connsiteY190" fmla="*/ 499371 h 1160647"/>
                    <a:gd name="connsiteX191" fmla="*/ 1122787 w 3032161"/>
                    <a:gd name="connsiteY191" fmla="*/ 499371 h 1160647"/>
                    <a:gd name="connsiteX192" fmla="*/ 1122787 w 3032161"/>
                    <a:gd name="connsiteY192" fmla="*/ 500992 h 1160647"/>
                    <a:gd name="connsiteX193" fmla="*/ 1122787 w 3032161"/>
                    <a:gd name="connsiteY193" fmla="*/ 512342 h 1160647"/>
                    <a:gd name="connsiteX194" fmla="*/ 1149134 w 3032161"/>
                    <a:gd name="connsiteY194" fmla="*/ 512342 h 1160647"/>
                    <a:gd name="connsiteX195" fmla="*/ 1149134 w 3032161"/>
                    <a:gd name="connsiteY195" fmla="*/ 542606 h 1160647"/>
                    <a:gd name="connsiteX196" fmla="*/ 1149894 w 3032161"/>
                    <a:gd name="connsiteY196" fmla="*/ 542606 h 1160647"/>
                    <a:gd name="connsiteX197" fmla="*/ 1155214 w 3032161"/>
                    <a:gd name="connsiteY197" fmla="*/ 542606 h 1160647"/>
                    <a:gd name="connsiteX198" fmla="*/ 1155214 w 3032161"/>
                    <a:gd name="connsiteY198" fmla="*/ 543687 h 1160647"/>
                    <a:gd name="connsiteX199" fmla="*/ 1155214 w 3032161"/>
                    <a:gd name="connsiteY199" fmla="*/ 551254 h 1160647"/>
                    <a:gd name="connsiteX200" fmla="*/ 1159268 w 3032161"/>
                    <a:gd name="connsiteY200" fmla="*/ 581518 h 1160647"/>
                    <a:gd name="connsiteX201" fmla="*/ 1160028 w 3032161"/>
                    <a:gd name="connsiteY201" fmla="*/ 581518 h 1160647"/>
                    <a:gd name="connsiteX202" fmla="*/ 1165348 w 3032161"/>
                    <a:gd name="connsiteY202" fmla="*/ 581518 h 1160647"/>
                    <a:gd name="connsiteX203" fmla="*/ 1165348 w 3032161"/>
                    <a:gd name="connsiteY203" fmla="*/ 582329 h 1160647"/>
                    <a:gd name="connsiteX204" fmla="*/ 1165348 w 3032161"/>
                    <a:gd name="connsiteY204" fmla="*/ 588004 h 1160647"/>
                    <a:gd name="connsiteX205" fmla="*/ 1166361 w 3032161"/>
                    <a:gd name="connsiteY205" fmla="*/ 588004 h 1160647"/>
                    <a:gd name="connsiteX206" fmla="*/ 1173454 w 3032161"/>
                    <a:gd name="connsiteY206" fmla="*/ 588004 h 1160647"/>
                    <a:gd name="connsiteX207" fmla="*/ 1173454 w 3032161"/>
                    <a:gd name="connsiteY207" fmla="*/ 618269 h 1160647"/>
                    <a:gd name="connsiteX208" fmla="*/ 1175481 w 3032161"/>
                    <a:gd name="connsiteY208" fmla="*/ 618269 h 1160647"/>
                    <a:gd name="connsiteX209" fmla="*/ 1189668 w 3032161"/>
                    <a:gd name="connsiteY209" fmla="*/ 618269 h 1160647"/>
                    <a:gd name="connsiteX210" fmla="*/ 1189668 w 3032161"/>
                    <a:gd name="connsiteY210" fmla="*/ 642048 h 1160647"/>
                    <a:gd name="connsiteX211" fmla="*/ 1191695 w 3032161"/>
                    <a:gd name="connsiteY211" fmla="*/ 643669 h 1160647"/>
                    <a:gd name="connsiteX212" fmla="*/ 1191695 w 3032161"/>
                    <a:gd name="connsiteY212" fmla="*/ 655019 h 1160647"/>
                    <a:gd name="connsiteX213" fmla="*/ 1192455 w 3032161"/>
                    <a:gd name="connsiteY213" fmla="*/ 655019 h 1160647"/>
                    <a:gd name="connsiteX214" fmla="*/ 1197775 w 3032161"/>
                    <a:gd name="connsiteY214" fmla="*/ 655019 h 1160647"/>
                    <a:gd name="connsiteX215" fmla="*/ 1197775 w 3032161"/>
                    <a:gd name="connsiteY215" fmla="*/ 678798 h 1160647"/>
                    <a:gd name="connsiteX216" fmla="*/ 1199041 w 3032161"/>
                    <a:gd name="connsiteY216" fmla="*/ 678798 h 1160647"/>
                    <a:gd name="connsiteX217" fmla="*/ 1207908 w 3032161"/>
                    <a:gd name="connsiteY217" fmla="*/ 678798 h 1160647"/>
                    <a:gd name="connsiteX218" fmla="*/ 1209935 w 3032161"/>
                    <a:gd name="connsiteY218" fmla="*/ 682852 h 1160647"/>
                    <a:gd name="connsiteX219" fmla="*/ 1209935 w 3032161"/>
                    <a:gd name="connsiteY219" fmla="*/ 696093 h 1160647"/>
                    <a:gd name="connsiteX220" fmla="*/ 1211455 w 3032161"/>
                    <a:gd name="connsiteY220" fmla="*/ 694201 h 1160647"/>
                    <a:gd name="connsiteX221" fmla="*/ 1222095 w 3032161"/>
                    <a:gd name="connsiteY221" fmla="*/ 680960 h 1160647"/>
                    <a:gd name="connsiteX222" fmla="*/ 1250469 w 3032161"/>
                    <a:gd name="connsiteY222" fmla="*/ 680960 h 1160647"/>
                    <a:gd name="connsiteX223" fmla="*/ 1250469 w 3032161"/>
                    <a:gd name="connsiteY223" fmla="*/ 767431 h 1160647"/>
                    <a:gd name="connsiteX224" fmla="*/ 1251229 w 3032161"/>
                    <a:gd name="connsiteY224" fmla="*/ 767431 h 1160647"/>
                    <a:gd name="connsiteX225" fmla="*/ 1256549 w 3032161"/>
                    <a:gd name="connsiteY225" fmla="*/ 767431 h 1160647"/>
                    <a:gd name="connsiteX226" fmla="*/ 1257309 w 3032161"/>
                    <a:gd name="connsiteY226" fmla="*/ 766080 h 1160647"/>
                    <a:gd name="connsiteX227" fmla="*/ 1262629 w 3032161"/>
                    <a:gd name="connsiteY227" fmla="*/ 756622 h 1160647"/>
                    <a:gd name="connsiteX228" fmla="*/ 1262629 w 3032161"/>
                    <a:gd name="connsiteY228" fmla="*/ 758514 h 1160647"/>
                    <a:gd name="connsiteX229" fmla="*/ 1262629 w 3032161"/>
                    <a:gd name="connsiteY229" fmla="*/ 771755 h 1160647"/>
                    <a:gd name="connsiteX230" fmla="*/ 1266682 w 3032161"/>
                    <a:gd name="connsiteY230" fmla="*/ 726358 h 1160647"/>
                    <a:gd name="connsiteX231" fmla="*/ 1267442 w 3032161"/>
                    <a:gd name="connsiteY231" fmla="*/ 726358 h 1160647"/>
                    <a:gd name="connsiteX232" fmla="*/ 1272762 w 3032161"/>
                    <a:gd name="connsiteY232" fmla="*/ 726358 h 1160647"/>
                    <a:gd name="connsiteX233" fmla="*/ 1272762 w 3032161"/>
                    <a:gd name="connsiteY233" fmla="*/ 661504 h 1160647"/>
                    <a:gd name="connsiteX234" fmla="*/ 1273776 w 3032161"/>
                    <a:gd name="connsiteY234" fmla="*/ 661504 h 1160647"/>
                    <a:gd name="connsiteX235" fmla="*/ 1280869 w 3032161"/>
                    <a:gd name="connsiteY235" fmla="*/ 661504 h 1160647"/>
                    <a:gd name="connsiteX236" fmla="*/ 1293029 w 3032161"/>
                    <a:gd name="connsiteY236" fmla="*/ 618269 h 1160647"/>
                    <a:gd name="connsiteX237" fmla="*/ 1294296 w 3032161"/>
                    <a:gd name="connsiteY237" fmla="*/ 618269 h 1160647"/>
                    <a:gd name="connsiteX238" fmla="*/ 1303163 w 3032161"/>
                    <a:gd name="connsiteY238" fmla="*/ 618269 h 1160647"/>
                    <a:gd name="connsiteX239" fmla="*/ 1313296 w 3032161"/>
                    <a:gd name="connsiteY239" fmla="*/ 661504 h 1160647"/>
                    <a:gd name="connsiteX240" fmla="*/ 1314309 w 3032161"/>
                    <a:gd name="connsiteY240" fmla="*/ 661504 h 1160647"/>
                    <a:gd name="connsiteX241" fmla="*/ 1321403 w 3032161"/>
                    <a:gd name="connsiteY241" fmla="*/ 661504 h 1160647"/>
                    <a:gd name="connsiteX242" fmla="*/ 1321403 w 3032161"/>
                    <a:gd name="connsiteY242" fmla="*/ 700416 h 1160647"/>
                    <a:gd name="connsiteX243" fmla="*/ 1323176 w 3032161"/>
                    <a:gd name="connsiteY243" fmla="*/ 700416 h 1160647"/>
                    <a:gd name="connsiteX244" fmla="*/ 1335590 w 3032161"/>
                    <a:gd name="connsiteY244" fmla="*/ 700416 h 1160647"/>
                    <a:gd name="connsiteX245" fmla="*/ 1335590 w 3032161"/>
                    <a:gd name="connsiteY245" fmla="*/ 702578 h 1160647"/>
                    <a:gd name="connsiteX246" fmla="*/ 1335590 w 3032161"/>
                    <a:gd name="connsiteY246" fmla="*/ 717710 h 1160647"/>
                    <a:gd name="connsiteX247" fmla="*/ 1339643 w 3032161"/>
                    <a:gd name="connsiteY247" fmla="*/ 715549 h 1160647"/>
                    <a:gd name="connsiteX248" fmla="*/ 1339643 w 3032161"/>
                    <a:gd name="connsiteY248" fmla="*/ 700416 h 1160647"/>
                    <a:gd name="connsiteX249" fmla="*/ 1341163 w 3032161"/>
                    <a:gd name="connsiteY249" fmla="*/ 700416 h 1160647"/>
                    <a:gd name="connsiteX250" fmla="*/ 1351803 w 3032161"/>
                    <a:gd name="connsiteY250" fmla="*/ 700416 h 1160647"/>
                    <a:gd name="connsiteX251" fmla="*/ 1351803 w 3032161"/>
                    <a:gd name="connsiteY251" fmla="*/ 702037 h 1160647"/>
                    <a:gd name="connsiteX252" fmla="*/ 1351803 w 3032161"/>
                    <a:gd name="connsiteY252" fmla="*/ 713387 h 1160647"/>
                    <a:gd name="connsiteX253" fmla="*/ 1382204 w 3032161"/>
                    <a:gd name="connsiteY253" fmla="*/ 713387 h 1160647"/>
                    <a:gd name="connsiteX254" fmla="*/ 1382204 w 3032161"/>
                    <a:gd name="connsiteY254" fmla="*/ 676637 h 1160647"/>
                    <a:gd name="connsiteX255" fmla="*/ 1383470 w 3032161"/>
                    <a:gd name="connsiteY255" fmla="*/ 676637 h 1160647"/>
                    <a:gd name="connsiteX256" fmla="*/ 1392337 w 3032161"/>
                    <a:gd name="connsiteY256" fmla="*/ 676637 h 1160647"/>
                    <a:gd name="connsiteX257" fmla="*/ 1392337 w 3032161"/>
                    <a:gd name="connsiteY257" fmla="*/ 698254 h 1160647"/>
                    <a:gd name="connsiteX258" fmla="*/ 1394364 w 3032161"/>
                    <a:gd name="connsiteY258" fmla="*/ 665828 h 1160647"/>
                    <a:gd name="connsiteX259" fmla="*/ 1416657 w 3032161"/>
                    <a:gd name="connsiteY259" fmla="*/ 665828 h 1160647"/>
                    <a:gd name="connsiteX260" fmla="*/ 1416657 w 3032161"/>
                    <a:gd name="connsiteY260" fmla="*/ 664206 h 1160647"/>
                    <a:gd name="connsiteX261" fmla="*/ 1416657 w 3032161"/>
                    <a:gd name="connsiteY261" fmla="*/ 652857 h 1160647"/>
                    <a:gd name="connsiteX262" fmla="*/ 1417417 w 3032161"/>
                    <a:gd name="connsiteY262" fmla="*/ 652857 h 1160647"/>
                    <a:gd name="connsiteX263" fmla="*/ 1422737 w 3032161"/>
                    <a:gd name="connsiteY263" fmla="*/ 652857 h 1160647"/>
                    <a:gd name="connsiteX264" fmla="*/ 1422737 w 3032161"/>
                    <a:gd name="connsiteY264" fmla="*/ 650966 h 1160647"/>
                    <a:gd name="connsiteX265" fmla="*/ 1422737 w 3032161"/>
                    <a:gd name="connsiteY265" fmla="*/ 637725 h 1160647"/>
                    <a:gd name="connsiteX266" fmla="*/ 1426791 w 3032161"/>
                    <a:gd name="connsiteY266" fmla="*/ 644210 h 1160647"/>
                    <a:gd name="connsiteX267" fmla="*/ 1429071 w 3032161"/>
                    <a:gd name="connsiteY267" fmla="*/ 644210 h 1160647"/>
                    <a:gd name="connsiteX268" fmla="*/ 1445031 w 3032161"/>
                    <a:gd name="connsiteY268" fmla="*/ 644210 h 1160647"/>
                    <a:gd name="connsiteX269" fmla="*/ 1445031 w 3032161"/>
                    <a:gd name="connsiteY269" fmla="*/ 643399 h 1160647"/>
                    <a:gd name="connsiteX270" fmla="*/ 1445031 w 3032161"/>
                    <a:gd name="connsiteY270" fmla="*/ 637725 h 1160647"/>
                    <a:gd name="connsiteX271" fmla="*/ 1445791 w 3032161"/>
                    <a:gd name="connsiteY271" fmla="*/ 637725 h 1160647"/>
                    <a:gd name="connsiteX272" fmla="*/ 1451111 w 3032161"/>
                    <a:gd name="connsiteY272" fmla="*/ 637725 h 1160647"/>
                    <a:gd name="connsiteX273" fmla="*/ 1451111 w 3032161"/>
                    <a:gd name="connsiteY273" fmla="*/ 639076 h 1160647"/>
                    <a:gd name="connsiteX274" fmla="*/ 1451111 w 3032161"/>
                    <a:gd name="connsiteY274" fmla="*/ 648534 h 1160647"/>
                    <a:gd name="connsiteX275" fmla="*/ 1489618 w 3032161"/>
                    <a:gd name="connsiteY275" fmla="*/ 648534 h 1160647"/>
                    <a:gd name="connsiteX276" fmla="*/ 1489618 w 3032161"/>
                    <a:gd name="connsiteY276" fmla="*/ 786887 h 1160647"/>
                    <a:gd name="connsiteX277" fmla="*/ 1491138 w 3032161"/>
                    <a:gd name="connsiteY277" fmla="*/ 786887 h 1160647"/>
                    <a:gd name="connsiteX278" fmla="*/ 1501778 w 3032161"/>
                    <a:gd name="connsiteY278" fmla="*/ 786887 h 1160647"/>
                    <a:gd name="connsiteX279" fmla="*/ 1501778 w 3032161"/>
                    <a:gd name="connsiteY279" fmla="*/ 773917 h 1160647"/>
                    <a:gd name="connsiteX280" fmla="*/ 1505832 w 3032161"/>
                    <a:gd name="connsiteY280" fmla="*/ 773917 h 1160647"/>
                    <a:gd name="connsiteX281" fmla="*/ 1505832 w 3032161"/>
                    <a:gd name="connsiteY281" fmla="*/ 786887 h 1160647"/>
                    <a:gd name="connsiteX282" fmla="*/ 1536232 w 3032161"/>
                    <a:gd name="connsiteY282" fmla="*/ 786887 h 1160647"/>
                    <a:gd name="connsiteX283" fmla="*/ 1536232 w 3032161"/>
                    <a:gd name="connsiteY283" fmla="*/ 756622 h 1160647"/>
                    <a:gd name="connsiteX284" fmla="*/ 1548392 w 3032161"/>
                    <a:gd name="connsiteY284" fmla="*/ 756622 h 1160647"/>
                    <a:gd name="connsiteX285" fmla="*/ 1560552 w 3032161"/>
                    <a:gd name="connsiteY285" fmla="*/ 754461 h 1160647"/>
                    <a:gd name="connsiteX286" fmla="*/ 1564606 w 3032161"/>
                    <a:gd name="connsiteY286" fmla="*/ 756622 h 1160647"/>
                    <a:gd name="connsiteX287" fmla="*/ 1574739 w 3032161"/>
                    <a:gd name="connsiteY287" fmla="*/ 756622 h 1160647"/>
                    <a:gd name="connsiteX288" fmla="*/ 1574739 w 3032161"/>
                    <a:gd name="connsiteY288" fmla="*/ 786887 h 1160647"/>
                    <a:gd name="connsiteX289" fmla="*/ 1582846 w 3032161"/>
                    <a:gd name="connsiteY289" fmla="*/ 786887 h 1160647"/>
                    <a:gd name="connsiteX290" fmla="*/ 1582846 w 3032161"/>
                    <a:gd name="connsiteY290" fmla="*/ 804182 h 1160647"/>
                    <a:gd name="connsiteX291" fmla="*/ 1592182 w 3032161"/>
                    <a:gd name="connsiteY291" fmla="*/ 805087 h 1160647"/>
                    <a:gd name="connsiteX292" fmla="*/ 1605140 w 3032161"/>
                    <a:gd name="connsiteY292" fmla="*/ 805087 h 1160647"/>
                    <a:gd name="connsiteX293" fmla="*/ 1605140 w 3032161"/>
                    <a:gd name="connsiteY293" fmla="*/ 789049 h 1160647"/>
                    <a:gd name="connsiteX294" fmla="*/ 1673096 w 3032161"/>
                    <a:gd name="connsiteY294" fmla="*/ 789049 h 1160647"/>
                    <a:gd name="connsiteX295" fmla="*/ 1673096 w 3032161"/>
                    <a:gd name="connsiteY295" fmla="*/ 703796 h 1160647"/>
                    <a:gd name="connsiteX296" fmla="*/ 1745104 w 3032161"/>
                    <a:gd name="connsiteY296" fmla="*/ 703796 h 1160647"/>
                    <a:gd name="connsiteX297" fmla="*/ 1745104 w 3032161"/>
                    <a:gd name="connsiteY297" fmla="*/ 782564 h 1160647"/>
                    <a:gd name="connsiteX298" fmla="*/ 1747008 w 3032161"/>
                    <a:gd name="connsiteY298" fmla="*/ 782564 h 1160647"/>
                    <a:gd name="connsiteX299" fmla="*/ 1748250 w 3032161"/>
                    <a:gd name="connsiteY299" fmla="*/ 805087 h 1160647"/>
                    <a:gd name="connsiteX300" fmla="*/ 1757926 w 3032161"/>
                    <a:gd name="connsiteY300" fmla="*/ 805087 h 1160647"/>
                    <a:gd name="connsiteX301" fmla="*/ 1759168 w 3032161"/>
                    <a:gd name="connsiteY301" fmla="*/ 782564 h 1160647"/>
                    <a:gd name="connsiteX302" fmla="*/ 1765248 w 3032161"/>
                    <a:gd name="connsiteY302" fmla="*/ 782564 h 1160647"/>
                    <a:gd name="connsiteX303" fmla="*/ 1766490 w 3032161"/>
                    <a:gd name="connsiteY303" fmla="*/ 805087 h 1160647"/>
                    <a:gd name="connsiteX304" fmla="*/ 1817112 w 3032161"/>
                    <a:gd name="connsiteY304" fmla="*/ 805087 h 1160647"/>
                    <a:gd name="connsiteX305" fmla="*/ 1817112 w 3032161"/>
                    <a:gd name="connsiteY305" fmla="*/ 642059 h 1160647"/>
                    <a:gd name="connsiteX306" fmla="*/ 2014439 w 3032161"/>
                    <a:gd name="connsiteY306" fmla="*/ 642059 h 1160647"/>
                    <a:gd name="connsiteX307" fmla="*/ 2014439 w 3032161"/>
                    <a:gd name="connsiteY307" fmla="*/ 805087 h 1160647"/>
                    <a:gd name="connsiteX308" fmla="*/ 2033136 w 3032161"/>
                    <a:gd name="connsiteY308" fmla="*/ 805087 h 1160647"/>
                    <a:gd name="connsiteX309" fmla="*/ 2033136 w 3032161"/>
                    <a:gd name="connsiteY309" fmla="*/ 722394 h 1160647"/>
                    <a:gd name="connsiteX310" fmla="*/ 2128256 w 3032161"/>
                    <a:gd name="connsiteY310" fmla="*/ 722394 h 1160647"/>
                    <a:gd name="connsiteX311" fmla="*/ 2140186 w 3032161"/>
                    <a:gd name="connsiteY311" fmla="*/ 404253 h 1160647"/>
                    <a:gd name="connsiteX312" fmla="*/ 2128026 w 3032161"/>
                    <a:gd name="connsiteY312" fmla="*/ 382635 h 1160647"/>
                    <a:gd name="connsiteX313" fmla="*/ 2121946 w 3032161"/>
                    <a:gd name="connsiteY313" fmla="*/ 378311 h 1160647"/>
                    <a:gd name="connsiteX314" fmla="*/ 2130053 w 3032161"/>
                    <a:gd name="connsiteY314" fmla="*/ 354532 h 1160647"/>
                    <a:gd name="connsiteX315" fmla="*/ 2130053 w 3032161"/>
                    <a:gd name="connsiteY315" fmla="*/ 337238 h 1160647"/>
                    <a:gd name="connsiteX316" fmla="*/ 2144240 w 3032161"/>
                    <a:gd name="connsiteY316" fmla="*/ 337238 h 1160647"/>
                    <a:gd name="connsiteX317" fmla="*/ 2144240 w 3032161"/>
                    <a:gd name="connsiteY317" fmla="*/ 315620 h 1160647"/>
                    <a:gd name="connsiteX318" fmla="*/ 2146266 w 3032161"/>
                    <a:gd name="connsiteY318" fmla="*/ 311296 h 1160647"/>
                    <a:gd name="connsiteX319" fmla="*/ 2146266 w 3032161"/>
                    <a:gd name="connsiteY319" fmla="*/ 233472 h 1160647"/>
                    <a:gd name="connsiteX320" fmla="*/ 2144240 w 3032161"/>
                    <a:gd name="connsiteY320" fmla="*/ 226987 h 1160647"/>
                    <a:gd name="connsiteX321" fmla="*/ 2150320 w 3032161"/>
                    <a:gd name="connsiteY321" fmla="*/ 220501 h 1160647"/>
                    <a:gd name="connsiteX322" fmla="*/ 2150320 w 3032161"/>
                    <a:gd name="connsiteY322" fmla="*/ 162133 h 1160647"/>
                    <a:gd name="connsiteX323" fmla="*/ 2152346 w 3032161"/>
                    <a:gd name="connsiteY323" fmla="*/ 157810 h 1160647"/>
                    <a:gd name="connsiteX324" fmla="*/ 2152346 w 3032161"/>
                    <a:gd name="connsiteY324" fmla="*/ 101604 h 1160647"/>
                    <a:gd name="connsiteX325" fmla="*/ 2154373 w 3032161"/>
                    <a:gd name="connsiteY325" fmla="*/ 82148 h 1160647"/>
                    <a:gd name="connsiteX326" fmla="*/ 2158427 w 3032161"/>
                    <a:gd name="connsiteY326" fmla="*/ 99442 h 1160647"/>
                    <a:gd name="connsiteX327" fmla="*/ 2160453 w 3032161"/>
                    <a:gd name="connsiteY327" fmla="*/ 157810 h 1160647"/>
                    <a:gd name="connsiteX328" fmla="*/ 2162480 w 3032161"/>
                    <a:gd name="connsiteY328" fmla="*/ 220501 h 1160647"/>
                    <a:gd name="connsiteX329" fmla="*/ 2168560 w 3032161"/>
                    <a:gd name="connsiteY329" fmla="*/ 226987 h 1160647"/>
                    <a:gd name="connsiteX330" fmla="*/ 2166533 w 3032161"/>
                    <a:gd name="connsiteY330" fmla="*/ 233472 h 1160647"/>
                    <a:gd name="connsiteX331" fmla="*/ 2166533 w 3032161"/>
                    <a:gd name="connsiteY331" fmla="*/ 311296 h 1160647"/>
                    <a:gd name="connsiteX332" fmla="*/ 2168560 w 3032161"/>
                    <a:gd name="connsiteY332" fmla="*/ 315620 h 1160647"/>
                    <a:gd name="connsiteX333" fmla="*/ 2168560 w 3032161"/>
                    <a:gd name="connsiteY333" fmla="*/ 337238 h 1160647"/>
                    <a:gd name="connsiteX334" fmla="*/ 2182747 w 3032161"/>
                    <a:gd name="connsiteY334" fmla="*/ 337238 h 1160647"/>
                    <a:gd name="connsiteX335" fmla="*/ 2182747 w 3032161"/>
                    <a:gd name="connsiteY335" fmla="*/ 354532 h 1160647"/>
                    <a:gd name="connsiteX336" fmla="*/ 2190854 w 3032161"/>
                    <a:gd name="connsiteY336" fmla="*/ 378311 h 1160647"/>
                    <a:gd name="connsiteX337" fmla="*/ 2184774 w 3032161"/>
                    <a:gd name="connsiteY337" fmla="*/ 382635 h 1160647"/>
                    <a:gd name="connsiteX338" fmla="*/ 2172613 w 3032161"/>
                    <a:gd name="connsiteY338" fmla="*/ 404253 h 1160647"/>
                    <a:gd name="connsiteX339" fmla="*/ 2180720 w 3032161"/>
                    <a:gd name="connsiteY339" fmla="*/ 657181 h 1160647"/>
                    <a:gd name="connsiteX340" fmla="*/ 2245574 w 3032161"/>
                    <a:gd name="connsiteY340" fmla="*/ 657181 h 1160647"/>
                    <a:gd name="connsiteX341" fmla="*/ 2245574 w 3032161"/>
                    <a:gd name="connsiteY341" fmla="*/ 732843 h 1160647"/>
                    <a:gd name="connsiteX342" fmla="*/ 2253681 w 3032161"/>
                    <a:gd name="connsiteY342" fmla="*/ 732843 h 1160647"/>
                    <a:gd name="connsiteX343" fmla="*/ 2255708 w 3032161"/>
                    <a:gd name="connsiteY343" fmla="*/ 726358 h 1160647"/>
                    <a:gd name="connsiteX344" fmla="*/ 2261788 w 3032161"/>
                    <a:gd name="connsiteY344" fmla="*/ 726358 h 1160647"/>
                    <a:gd name="connsiteX345" fmla="*/ 2263815 w 3032161"/>
                    <a:gd name="connsiteY345" fmla="*/ 735005 h 1160647"/>
                    <a:gd name="connsiteX346" fmla="*/ 2275975 w 3032161"/>
                    <a:gd name="connsiteY346" fmla="*/ 735005 h 1160647"/>
                    <a:gd name="connsiteX347" fmla="*/ 2275975 w 3032161"/>
                    <a:gd name="connsiteY347" fmla="*/ 728519 h 1160647"/>
                    <a:gd name="connsiteX348" fmla="*/ 2298268 w 3032161"/>
                    <a:gd name="connsiteY348" fmla="*/ 728519 h 1160647"/>
                    <a:gd name="connsiteX349" fmla="*/ 2298268 w 3032161"/>
                    <a:gd name="connsiteY349" fmla="*/ 735005 h 1160647"/>
                    <a:gd name="connsiteX350" fmla="*/ 2318535 w 3032161"/>
                    <a:gd name="connsiteY350" fmla="*/ 735005 h 1160647"/>
                    <a:gd name="connsiteX351" fmla="*/ 2318535 w 3032161"/>
                    <a:gd name="connsiteY351" fmla="*/ 780402 h 1160647"/>
                    <a:gd name="connsiteX352" fmla="*/ 2332722 w 3032161"/>
                    <a:gd name="connsiteY352" fmla="*/ 780402 h 1160647"/>
                    <a:gd name="connsiteX353" fmla="*/ 2332722 w 3032161"/>
                    <a:gd name="connsiteY353" fmla="*/ 767431 h 1160647"/>
                    <a:gd name="connsiteX354" fmla="*/ 2348936 w 3032161"/>
                    <a:gd name="connsiteY354" fmla="*/ 767431 h 1160647"/>
                    <a:gd name="connsiteX355" fmla="*/ 2348936 w 3032161"/>
                    <a:gd name="connsiteY355" fmla="*/ 588004 h 1160647"/>
                    <a:gd name="connsiteX356" fmla="*/ 2355016 w 3032161"/>
                    <a:gd name="connsiteY356" fmla="*/ 581518 h 1160647"/>
                    <a:gd name="connsiteX357" fmla="*/ 2427977 w 3032161"/>
                    <a:gd name="connsiteY357" fmla="*/ 581518 h 1160647"/>
                    <a:gd name="connsiteX358" fmla="*/ 2427977 w 3032161"/>
                    <a:gd name="connsiteY358" fmla="*/ 590166 h 1160647"/>
                    <a:gd name="connsiteX359" fmla="*/ 2438110 w 3032161"/>
                    <a:gd name="connsiteY359" fmla="*/ 590166 h 1160647"/>
                    <a:gd name="connsiteX360" fmla="*/ 2438110 w 3032161"/>
                    <a:gd name="connsiteY360" fmla="*/ 704740 h 1160647"/>
                    <a:gd name="connsiteX361" fmla="*/ 2460404 w 3032161"/>
                    <a:gd name="connsiteY361" fmla="*/ 704740 h 1160647"/>
                    <a:gd name="connsiteX362" fmla="*/ 2460404 w 3032161"/>
                    <a:gd name="connsiteY362" fmla="*/ 637725 h 1160647"/>
                    <a:gd name="connsiteX363" fmla="*/ 2486751 w 3032161"/>
                    <a:gd name="connsiteY363" fmla="*/ 637725 h 1160647"/>
                    <a:gd name="connsiteX364" fmla="*/ 2490804 w 3032161"/>
                    <a:gd name="connsiteY364" fmla="*/ 633401 h 1160647"/>
                    <a:gd name="connsiteX365" fmla="*/ 2498911 w 3032161"/>
                    <a:gd name="connsiteY365" fmla="*/ 633401 h 1160647"/>
                    <a:gd name="connsiteX366" fmla="*/ 2502964 w 3032161"/>
                    <a:gd name="connsiteY366" fmla="*/ 637725 h 1160647"/>
                    <a:gd name="connsiteX367" fmla="*/ 2525258 w 3032161"/>
                    <a:gd name="connsiteY367" fmla="*/ 637725 h 1160647"/>
                    <a:gd name="connsiteX368" fmla="*/ 2525258 w 3032161"/>
                    <a:gd name="connsiteY368" fmla="*/ 520989 h 1160647"/>
                    <a:gd name="connsiteX369" fmla="*/ 2582005 w 3032161"/>
                    <a:gd name="connsiteY369" fmla="*/ 510180 h 1160647"/>
                    <a:gd name="connsiteX370" fmla="*/ 2582005 w 3032161"/>
                    <a:gd name="connsiteY370" fmla="*/ 511261 h 1160647"/>
                    <a:gd name="connsiteX371" fmla="*/ 2582005 w 3032161"/>
                    <a:gd name="connsiteY371" fmla="*/ 518827 h 1160647"/>
                    <a:gd name="connsiteX372" fmla="*/ 2608352 w 3032161"/>
                    <a:gd name="connsiteY372" fmla="*/ 518827 h 1160647"/>
                    <a:gd name="connsiteX373" fmla="*/ 2608352 w 3032161"/>
                    <a:gd name="connsiteY373" fmla="*/ 773917 h 1160647"/>
                    <a:gd name="connsiteX374" fmla="*/ 2630646 w 3032161"/>
                    <a:gd name="connsiteY374" fmla="*/ 773917 h 1160647"/>
                    <a:gd name="connsiteX375" fmla="*/ 2630646 w 3032161"/>
                    <a:gd name="connsiteY375" fmla="*/ 769593 h 1160647"/>
                    <a:gd name="connsiteX376" fmla="*/ 2642806 w 3032161"/>
                    <a:gd name="connsiteY376" fmla="*/ 769593 h 1160647"/>
                    <a:gd name="connsiteX377" fmla="*/ 2642806 w 3032161"/>
                    <a:gd name="connsiteY377" fmla="*/ 773917 h 1160647"/>
                    <a:gd name="connsiteX378" fmla="*/ 2667126 w 3032161"/>
                    <a:gd name="connsiteY378" fmla="*/ 773917 h 1160647"/>
                    <a:gd name="connsiteX379" fmla="*/ 2667126 w 3032161"/>
                    <a:gd name="connsiteY379" fmla="*/ 760946 h 1160647"/>
                    <a:gd name="connsiteX380" fmla="*/ 2695500 w 3032161"/>
                    <a:gd name="connsiteY380" fmla="*/ 760946 h 1160647"/>
                    <a:gd name="connsiteX381" fmla="*/ 2707660 w 3032161"/>
                    <a:gd name="connsiteY381" fmla="*/ 756622 h 1160647"/>
                    <a:gd name="connsiteX382" fmla="*/ 2727927 w 3032161"/>
                    <a:gd name="connsiteY382" fmla="*/ 760946 h 1160647"/>
                    <a:gd name="connsiteX383" fmla="*/ 2727927 w 3032161"/>
                    <a:gd name="connsiteY383" fmla="*/ 743652 h 1160647"/>
                    <a:gd name="connsiteX384" fmla="*/ 2736034 w 3032161"/>
                    <a:gd name="connsiteY384" fmla="*/ 743652 h 1160647"/>
                    <a:gd name="connsiteX385" fmla="*/ 2736034 w 3032161"/>
                    <a:gd name="connsiteY385" fmla="*/ 730681 h 1160647"/>
                    <a:gd name="connsiteX386" fmla="*/ 2792781 w 3032161"/>
                    <a:gd name="connsiteY386" fmla="*/ 730681 h 1160647"/>
                    <a:gd name="connsiteX387" fmla="*/ 2792781 w 3032161"/>
                    <a:gd name="connsiteY387" fmla="*/ 700416 h 1160647"/>
                    <a:gd name="connsiteX388" fmla="*/ 2811021 w 3032161"/>
                    <a:gd name="connsiteY388" fmla="*/ 700416 h 1160647"/>
                    <a:gd name="connsiteX389" fmla="*/ 2811021 w 3032161"/>
                    <a:gd name="connsiteY389" fmla="*/ 693931 h 1160647"/>
                    <a:gd name="connsiteX390" fmla="*/ 2823181 w 3032161"/>
                    <a:gd name="connsiteY390" fmla="*/ 693931 h 1160647"/>
                    <a:gd name="connsiteX391" fmla="*/ 2823181 w 3032161"/>
                    <a:gd name="connsiteY391" fmla="*/ 700416 h 1160647"/>
                    <a:gd name="connsiteX392" fmla="*/ 2839395 w 3032161"/>
                    <a:gd name="connsiteY392" fmla="*/ 700416 h 1160647"/>
                    <a:gd name="connsiteX393" fmla="*/ 2839395 w 3032161"/>
                    <a:gd name="connsiteY393" fmla="*/ 750137 h 1160647"/>
                    <a:gd name="connsiteX394" fmla="*/ 2871822 w 3032161"/>
                    <a:gd name="connsiteY394" fmla="*/ 750137 h 1160647"/>
                    <a:gd name="connsiteX395" fmla="*/ 2871822 w 3032161"/>
                    <a:gd name="connsiteY395" fmla="*/ 724196 h 1160647"/>
                    <a:gd name="connsiteX396" fmla="*/ 2910329 w 3032161"/>
                    <a:gd name="connsiteY396" fmla="*/ 724196 h 1160647"/>
                    <a:gd name="connsiteX397" fmla="*/ 2910329 w 3032161"/>
                    <a:gd name="connsiteY397" fmla="*/ 693931 h 1160647"/>
                    <a:gd name="connsiteX398" fmla="*/ 2958970 w 3032161"/>
                    <a:gd name="connsiteY398" fmla="*/ 693931 h 1160647"/>
                    <a:gd name="connsiteX399" fmla="*/ 2958970 w 3032161"/>
                    <a:gd name="connsiteY399" fmla="*/ 805087 h 1160647"/>
                    <a:gd name="connsiteX400" fmla="*/ 2958970 w 3032161"/>
                    <a:gd name="connsiteY400" fmla="*/ 818866 h 1160647"/>
                    <a:gd name="connsiteX401" fmla="*/ 3031519 w 3032161"/>
                    <a:gd name="connsiteY401" fmla="*/ 818866 h 1160647"/>
                    <a:gd name="connsiteX402" fmla="*/ 3031520 w 3032161"/>
                    <a:gd name="connsiteY402" fmla="*/ 1160647 h 1160647"/>
                    <a:gd name="connsiteX403" fmla="*/ 2054 w 3032161"/>
                    <a:gd name="connsiteY403" fmla="*/ 1158314 h 1160647"/>
                    <a:gd name="connsiteX404" fmla="*/ 0 w 3032161"/>
                    <a:gd name="connsiteY404" fmla="*/ 724196 h 1160647"/>
                    <a:gd name="connsiteX405" fmla="*/ 20267 w 3032161"/>
                    <a:gd name="connsiteY405" fmla="*/ 724196 h 1160647"/>
                    <a:gd name="connsiteX406" fmla="*/ 20774 w 3032161"/>
                    <a:gd name="connsiteY406" fmla="*/ 723115 h 1160647"/>
                    <a:gd name="connsiteX407" fmla="*/ 24320 w 3032161"/>
                    <a:gd name="connsiteY407" fmla="*/ 715549 h 1160647"/>
                    <a:gd name="connsiteX408" fmla="*/ 26094 w 3032161"/>
                    <a:gd name="connsiteY408" fmla="*/ 715819 h 1160647"/>
                    <a:gd name="connsiteX409" fmla="*/ 38507 w 3032161"/>
                    <a:gd name="connsiteY409" fmla="*/ 717710 h 1160647"/>
                    <a:gd name="connsiteX410" fmla="*/ 39014 w 3032161"/>
                    <a:gd name="connsiteY410" fmla="*/ 719062 h 1160647"/>
                    <a:gd name="connsiteX411" fmla="*/ 42560 w 3032161"/>
                    <a:gd name="connsiteY411" fmla="*/ 728519 h 1160647"/>
                    <a:gd name="connsiteX412" fmla="*/ 68907 w 3032161"/>
                    <a:gd name="connsiteY412" fmla="*/ 730681 h 1160647"/>
                    <a:gd name="connsiteX413" fmla="*/ 68907 w 3032161"/>
                    <a:gd name="connsiteY413" fmla="*/ 607460 h 1160647"/>
                    <a:gd name="connsiteX414" fmla="*/ 70934 w 3032161"/>
                    <a:gd name="connsiteY414" fmla="*/ 607460 h 1160647"/>
                    <a:gd name="connsiteX415" fmla="*/ 85121 w 3032161"/>
                    <a:gd name="connsiteY415" fmla="*/ 607460 h 1160647"/>
                    <a:gd name="connsiteX416" fmla="*/ 85121 w 3032161"/>
                    <a:gd name="connsiteY416" fmla="*/ 471268 h 1160647"/>
                    <a:gd name="connsiteX417" fmla="*/ 86894 w 3032161"/>
                    <a:gd name="connsiteY417" fmla="*/ 471268 h 1160647"/>
                    <a:gd name="connsiteX418" fmla="*/ 99308 w 3032161"/>
                    <a:gd name="connsiteY418" fmla="*/ 471268 h 1160647"/>
                    <a:gd name="connsiteX419" fmla="*/ 99308 w 3032161"/>
                    <a:gd name="connsiteY419" fmla="*/ 356694 h 1160647"/>
                    <a:gd name="connsiteX420" fmla="*/ 103361 w 3032161"/>
                    <a:gd name="connsiteY420" fmla="*/ 328590 h 1160647"/>
                    <a:gd name="connsiteX421" fmla="*/ 105388 w 3032161"/>
                    <a:gd name="connsiteY421" fmla="*/ 328590 h 1160647"/>
                    <a:gd name="connsiteX422" fmla="*/ 119575 w 3032161"/>
                    <a:gd name="connsiteY422" fmla="*/ 328590 h 1160647"/>
                    <a:gd name="connsiteX423" fmla="*/ 156055 w 3032161"/>
                    <a:gd name="connsiteY423" fmla="*/ 246443 h 1160647"/>
                    <a:gd name="connsiteX424" fmla="*/ 160109 w 3032161"/>
                    <a:gd name="connsiteY424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3032161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3031519" y="818866"/>
                      </a:lnTo>
                      <a:cubicBezTo>
                        <a:pt x="3029295" y="939467"/>
                        <a:pt x="3033744" y="999999"/>
                        <a:pt x="3031520" y="1160647"/>
                      </a:cubicBez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2" name="Rectangle 35">
                  <a:extLst>
                    <a:ext uri="{FF2B5EF4-FFF2-40B4-BE49-F238E27FC236}">
                      <a16:creationId xmlns:a16="http://schemas.microsoft.com/office/drawing/2014/main" id="{C87C7E31-81A8-4DC8-B451-9F2FDD75FC91}"/>
                    </a:ext>
                  </a:extLst>
                </p:cNvPr>
                <p:cNvSpPr/>
                <p:nvPr/>
              </p:nvSpPr>
              <p:spPr>
                <a:xfrm>
                  <a:off x="3024845" y="1883798"/>
                  <a:ext cx="3024845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</a:cxnLst>
                  <a:rect l="l" t="t" r="r" b="b"/>
                  <a:pathLst>
                    <a:path w="3024845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lnTo>
                        <a:pt x="2958970" y="333819"/>
                      </a:lnTo>
                      <a:lnTo>
                        <a:pt x="2958970" y="347598"/>
                      </a:lnTo>
                      <a:lnTo>
                        <a:pt x="3024845" y="347598"/>
                      </a:lnTo>
                      <a:lnTo>
                        <a:pt x="3024845" y="689379"/>
                      </a:ln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3" name="Rectangle 35">
                  <a:extLst>
                    <a:ext uri="{FF2B5EF4-FFF2-40B4-BE49-F238E27FC236}">
                      <a16:creationId xmlns:a16="http://schemas.microsoft.com/office/drawing/2014/main" id="{E7315679-C8AD-48A3-B656-91304930C2B9}"/>
                    </a:ext>
                  </a:extLst>
                </p:cNvPr>
                <p:cNvSpPr/>
                <p:nvPr/>
              </p:nvSpPr>
              <p:spPr>
                <a:xfrm>
                  <a:off x="6047165" y="1883798"/>
                  <a:ext cx="2961438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689379 h 689379"/>
                    <a:gd name="connsiteX367" fmla="*/ 2054 w 3024845"/>
                    <a:gd name="connsiteY367" fmla="*/ 687046 h 689379"/>
                    <a:gd name="connsiteX368" fmla="*/ 0 w 3024845"/>
                    <a:gd name="connsiteY368" fmla="*/ 252928 h 689379"/>
                    <a:gd name="connsiteX369" fmla="*/ 20267 w 3024845"/>
                    <a:gd name="connsiteY369" fmla="*/ 252928 h 689379"/>
                    <a:gd name="connsiteX370" fmla="*/ 20774 w 3024845"/>
                    <a:gd name="connsiteY370" fmla="*/ 251847 h 689379"/>
                    <a:gd name="connsiteX371" fmla="*/ 24320 w 3024845"/>
                    <a:gd name="connsiteY371" fmla="*/ 244281 h 689379"/>
                    <a:gd name="connsiteX372" fmla="*/ 26094 w 3024845"/>
                    <a:gd name="connsiteY372" fmla="*/ 244551 h 689379"/>
                    <a:gd name="connsiteX373" fmla="*/ 38507 w 3024845"/>
                    <a:gd name="connsiteY373" fmla="*/ 246442 h 689379"/>
                    <a:gd name="connsiteX374" fmla="*/ 39014 w 3024845"/>
                    <a:gd name="connsiteY374" fmla="*/ 247794 h 689379"/>
                    <a:gd name="connsiteX375" fmla="*/ 42560 w 3024845"/>
                    <a:gd name="connsiteY375" fmla="*/ 257251 h 689379"/>
                    <a:gd name="connsiteX376" fmla="*/ 68907 w 3024845"/>
                    <a:gd name="connsiteY376" fmla="*/ 259413 h 689379"/>
                    <a:gd name="connsiteX377" fmla="*/ 68907 w 3024845"/>
                    <a:gd name="connsiteY377" fmla="*/ 136192 h 689379"/>
                    <a:gd name="connsiteX378" fmla="*/ 70934 w 3024845"/>
                    <a:gd name="connsiteY378" fmla="*/ 136192 h 689379"/>
                    <a:gd name="connsiteX379" fmla="*/ 85121 w 3024845"/>
                    <a:gd name="connsiteY379" fmla="*/ 136192 h 689379"/>
                    <a:gd name="connsiteX380" fmla="*/ 85121 w 3024845"/>
                    <a:gd name="connsiteY380" fmla="*/ 0 h 689379"/>
                    <a:gd name="connsiteX381" fmla="*/ 86894 w 3024845"/>
                    <a:gd name="connsiteY381" fmla="*/ 0 h 689379"/>
                    <a:gd name="connsiteX382" fmla="*/ 99308 w 3024845"/>
                    <a:gd name="connsiteY382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3024845 w 3024845"/>
                    <a:gd name="connsiteY365" fmla="*/ 689379 h 689379"/>
                    <a:gd name="connsiteX366" fmla="*/ 2054 w 3024845"/>
                    <a:gd name="connsiteY366" fmla="*/ 687046 h 689379"/>
                    <a:gd name="connsiteX367" fmla="*/ 0 w 3024845"/>
                    <a:gd name="connsiteY367" fmla="*/ 252928 h 689379"/>
                    <a:gd name="connsiteX368" fmla="*/ 20267 w 3024845"/>
                    <a:gd name="connsiteY368" fmla="*/ 252928 h 689379"/>
                    <a:gd name="connsiteX369" fmla="*/ 20774 w 3024845"/>
                    <a:gd name="connsiteY369" fmla="*/ 251847 h 689379"/>
                    <a:gd name="connsiteX370" fmla="*/ 24320 w 3024845"/>
                    <a:gd name="connsiteY370" fmla="*/ 244281 h 689379"/>
                    <a:gd name="connsiteX371" fmla="*/ 26094 w 3024845"/>
                    <a:gd name="connsiteY371" fmla="*/ 244551 h 689379"/>
                    <a:gd name="connsiteX372" fmla="*/ 38507 w 3024845"/>
                    <a:gd name="connsiteY372" fmla="*/ 246442 h 689379"/>
                    <a:gd name="connsiteX373" fmla="*/ 39014 w 3024845"/>
                    <a:gd name="connsiteY373" fmla="*/ 247794 h 689379"/>
                    <a:gd name="connsiteX374" fmla="*/ 42560 w 3024845"/>
                    <a:gd name="connsiteY374" fmla="*/ 257251 h 689379"/>
                    <a:gd name="connsiteX375" fmla="*/ 68907 w 3024845"/>
                    <a:gd name="connsiteY375" fmla="*/ 259413 h 689379"/>
                    <a:gd name="connsiteX376" fmla="*/ 68907 w 3024845"/>
                    <a:gd name="connsiteY376" fmla="*/ 136192 h 689379"/>
                    <a:gd name="connsiteX377" fmla="*/ 70934 w 3024845"/>
                    <a:gd name="connsiteY377" fmla="*/ 136192 h 689379"/>
                    <a:gd name="connsiteX378" fmla="*/ 85121 w 3024845"/>
                    <a:gd name="connsiteY378" fmla="*/ 136192 h 689379"/>
                    <a:gd name="connsiteX379" fmla="*/ 85121 w 3024845"/>
                    <a:gd name="connsiteY379" fmla="*/ 0 h 689379"/>
                    <a:gd name="connsiteX380" fmla="*/ 86894 w 3024845"/>
                    <a:gd name="connsiteY380" fmla="*/ 0 h 689379"/>
                    <a:gd name="connsiteX381" fmla="*/ 99308 w 3024845"/>
                    <a:gd name="connsiteY381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3024845 w 3024845"/>
                    <a:gd name="connsiteY364" fmla="*/ 689379 h 689379"/>
                    <a:gd name="connsiteX365" fmla="*/ 2054 w 3024845"/>
                    <a:gd name="connsiteY365" fmla="*/ 687046 h 689379"/>
                    <a:gd name="connsiteX366" fmla="*/ 0 w 3024845"/>
                    <a:gd name="connsiteY366" fmla="*/ 252928 h 689379"/>
                    <a:gd name="connsiteX367" fmla="*/ 20267 w 3024845"/>
                    <a:gd name="connsiteY367" fmla="*/ 252928 h 689379"/>
                    <a:gd name="connsiteX368" fmla="*/ 20774 w 3024845"/>
                    <a:gd name="connsiteY368" fmla="*/ 251847 h 689379"/>
                    <a:gd name="connsiteX369" fmla="*/ 24320 w 3024845"/>
                    <a:gd name="connsiteY369" fmla="*/ 244281 h 689379"/>
                    <a:gd name="connsiteX370" fmla="*/ 26094 w 3024845"/>
                    <a:gd name="connsiteY370" fmla="*/ 244551 h 689379"/>
                    <a:gd name="connsiteX371" fmla="*/ 38507 w 3024845"/>
                    <a:gd name="connsiteY371" fmla="*/ 246442 h 689379"/>
                    <a:gd name="connsiteX372" fmla="*/ 39014 w 3024845"/>
                    <a:gd name="connsiteY372" fmla="*/ 247794 h 689379"/>
                    <a:gd name="connsiteX373" fmla="*/ 42560 w 3024845"/>
                    <a:gd name="connsiteY373" fmla="*/ 257251 h 689379"/>
                    <a:gd name="connsiteX374" fmla="*/ 68907 w 3024845"/>
                    <a:gd name="connsiteY374" fmla="*/ 259413 h 689379"/>
                    <a:gd name="connsiteX375" fmla="*/ 68907 w 3024845"/>
                    <a:gd name="connsiteY375" fmla="*/ 136192 h 689379"/>
                    <a:gd name="connsiteX376" fmla="*/ 70934 w 3024845"/>
                    <a:gd name="connsiteY376" fmla="*/ 136192 h 689379"/>
                    <a:gd name="connsiteX377" fmla="*/ 85121 w 3024845"/>
                    <a:gd name="connsiteY377" fmla="*/ 136192 h 689379"/>
                    <a:gd name="connsiteX378" fmla="*/ 85121 w 3024845"/>
                    <a:gd name="connsiteY378" fmla="*/ 0 h 689379"/>
                    <a:gd name="connsiteX379" fmla="*/ 86894 w 3024845"/>
                    <a:gd name="connsiteY379" fmla="*/ 0 h 689379"/>
                    <a:gd name="connsiteX380" fmla="*/ 99308 w 3024845"/>
                    <a:gd name="connsiteY380" fmla="*/ 0 h 689379"/>
                    <a:gd name="connsiteX0" fmla="*/ 99308 w 2961438"/>
                    <a:gd name="connsiteY0" fmla="*/ 0 h 689379"/>
                    <a:gd name="connsiteX1" fmla="*/ 220909 w 2961438"/>
                    <a:gd name="connsiteY1" fmla="*/ 0 h 689379"/>
                    <a:gd name="connsiteX2" fmla="*/ 223189 w 2961438"/>
                    <a:gd name="connsiteY2" fmla="*/ 0 h 689379"/>
                    <a:gd name="connsiteX3" fmla="*/ 239150 w 2961438"/>
                    <a:gd name="connsiteY3" fmla="*/ 0 h 689379"/>
                    <a:gd name="connsiteX4" fmla="*/ 239150 w 2961438"/>
                    <a:gd name="connsiteY4" fmla="*/ 140515 h 689379"/>
                    <a:gd name="connsiteX5" fmla="*/ 240670 w 2961438"/>
                    <a:gd name="connsiteY5" fmla="*/ 140245 h 689379"/>
                    <a:gd name="connsiteX6" fmla="*/ 251310 w 2961438"/>
                    <a:gd name="connsiteY6" fmla="*/ 138354 h 689379"/>
                    <a:gd name="connsiteX7" fmla="*/ 249283 w 2961438"/>
                    <a:gd name="connsiteY7" fmla="*/ 226986 h 689379"/>
                    <a:gd name="connsiteX8" fmla="*/ 250803 w 2961438"/>
                    <a:gd name="connsiteY8" fmla="*/ 227257 h 689379"/>
                    <a:gd name="connsiteX9" fmla="*/ 261443 w 2961438"/>
                    <a:gd name="connsiteY9" fmla="*/ 229148 h 689379"/>
                    <a:gd name="connsiteX10" fmla="*/ 261696 w 2961438"/>
                    <a:gd name="connsiteY10" fmla="*/ 229959 h 689379"/>
                    <a:gd name="connsiteX11" fmla="*/ 263470 w 2961438"/>
                    <a:gd name="connsiteY11" fmla="*/ 235634 h 689379"/>
                    <a:gd name="connsiteX12" fmla="*/ 264230 w 2961438"/>
                    <a:gd name="connsiteY12" fmla="*/ 233202 h 689379"/>
                    <a:gd name="connsiteX13" fmla="*/ 269550 w 2961438"/>
                    <a:gd name="connsiteY13" fmla="*/ 216178 h 689379"/>
                    <a:gd name="connsiteX14" fmla="*/ 271323 w 2961438"/>
                    <a:gd name="connsiteY14" fmla="*/ 216178 h 689379"/>
                    <a:gd name="connsiteX15" fmla="*/ 283737 w 2961438"/>
                    <a:gd name="connsiteY15" fmla="*/ 216178 h 689379"/>
                    <a:gd name="connsiteX16" fmla="*/ 283737 w 2961438"/>
                    <a:gd name="connsiteY16" fmla="*/ 248604 h 689379"/>
                    <a:gd name="connsiteX17" fmla="*/ 284750 w 2961438"/>
                    <a:gd name="connsiteY17" fmla="*/ 249145 h 689379"/>
                    <a:gd name="connsiteX18" fmla="*/ 291844 w 2961438"/>
                    <a:gd name="connsiteY18" fmla="*/ 252928 h 689379"/>
                    <a:gd name="connsiteX19" fmla="*/ 291844 w 2961438"/>
                    <a:gd name="connsiteY19" fmla="*/ 254279 h 689379"/>
                    <a:gd name="connsiteX20" fmla="*/ 291844 w 2961438"/>
                    <a:gd name="connsiteY20" fmla="*/ 263737 h 689379"/>
                    <a:gd name="connsiteX21" fmla="*/ 336431 w 2961438"/>
                    <a:gd name="connsiteY21" fmla="*/ 263737 h 689379"/>
                    <a:gd name="connsiteX22" fmla="*/ 336431 w 2961438"/>
                    <a:gd name="connsiteY22" fmla="*/ 264818 h 689379"/>
                    <a:gd name="connsiteX23" fmla="*/ 336431 w 2961438"/>
                    <a:gd name="connsiteY23" fmla="*/ 272384 h 689379"/>
                    <a:gd name="connsiteX24" fmla="*/ 338457 w 2961438"/>
                    <a:gd name="connsiteY24" fmla="*/ 272384 h 689379"/>
                    <a:gd name="connsiteX25" fmla="*/ 352644 w 2961438"/>
                    <a:gd name="connsiteY25" fmla="*/ 272384 h 689379"/>
                    <a:gd name="connsiteX26" fmla="*/ 352644 w 2961438"/>
                    <a:gd name="connsiteY26" fmla="*/ 242119 h 689379"/>
                    <a:gd name="connsiteX27" fmla="*/ 397231 w 2961438"/>
                    <a:gd name="connsiteY27" fmla="*/ 242119 h 689379"/>
                    <a:gd name="connsiteX28" fmla="*/ 397231 w 2961438"/>
                    <a:gd name="connsiteY28" fmla="*/ 240768 h 689379"/>
                    <a:gd name="connsiteX29" fmla="*/ 397231 w 2961438"/>
                    <a:gd name="connsiteY29" fmla="*/ 231310 h 689379"/>
                    <a:gd name="connsiteX30" fmla="*/ 398245 w 2961438"/>
                    <a:gd name="connsiteY30" fmla="*/ 231310 h 689379"/>
                    <a:gd name="connsiteX31" fmla="*/ 405338 w 2961438"/>
                    <a:gd name="connsiteY31" fmla="*/ 231310 h 689379"/>
                    <a:gd name="connsiteX32" fmla="*/ 405338 w 2961438"/>
                    <a:gd name="connsiteY32" fmla="*/ 229419 h 689379"/>
                    <a:gd name="connsiteX33" fmla="*/ 405338 w 2961438"/>
                    <a:gd name="connsiteY33" fmla="*/ 216178 h 689379"/>
                    <a:gd name="connsiteX34" fmla="*/ 406098 w 2961438"/>
                    <a:gd name="connsiteY34" fmla="*/ 216178 h 689379"/>
                    <a:gd name="connsiteX35" fmla="*/ 411418 w 2961438"/>
                    <a:gd name="connsiteY35" fmla="*/ 216178 h 689379"/>
                    <a:gd name="connsiteX36" fmla="*/ 411418 w 2961438"/>
                    <a:gd name="connsiteY36" fmla="*/ 215097 h 689379"/>
                    <a:gd name="connsiteX37" fmla="*/ 411418 w 2961438"/>
                    <a:gd name="connsiteY37" fmla="*/ 207530 h 689379"/>
                    <a:gd name="connsiteX38" fmla="*/ 413445 w 2961438"/>
                    <a:gd name="connsiteY38" fmla="*/ 207530 h 689379"/>
                    <a:gd name="connsiteX39" fmla="*/ 427632 w 2961438"/>
                    <a:gd name="connsiteY39" fmla="*/ 207530 h 689379"/>
                    <a:gd name="connsiteX40" fmla="*/ 427632 w 2961438"/>
                    <a:gd name="connsiteY40" fmla="*/ 208611 h 689379"/>
                    <a:gd name="connsiteX41" fmla="*/ 427632 w 2961438"/>
                    <a:gd name="connsiteY41" fmla="*/ 216178 h 689379"/>
                    <a:gd name="connsiteX42" fmla="*/ 449925 w 2961438"/>
                    <a:gd name="connsiteY42" fmla="*/ 216178 h 689379"/>
                    <a:gd name="connsiteX43" fmla="*/ 449925 w 2961438"/>
                    <a:gd name="connsiteY43" fmla="*/ 214286 h 689379"/>
                    <a:gd name="connsiteX44" fmla="*/ 449925 w 2961438"/>
                    <a:gd name="connsiteY44" fmla="*/ 201045 h 689379"/>
                    <a:gd name="connsiteX45" fmla="*/ 451699 w 2961438"/>
                    <a:gd name="connsiteY45" fmla="*/ 201045 h 689379"/>
                    <a:gd name="connsiteX46" fmla="*/ 464112 w 2961438"/>
                    <a:gd name="connsiteY46" fmla="*/ 201045 h 689379"/>
                    <a:gd name="connsiteX47" fmla="*/ 464112 w 2961438"/>
                    <a:gd name="connsiteY47" fmla="*/ 224825 h 689379"/>
                    <a:gd name="connsiteX48" fmla="*/ 465126 w 2961438"/>
                    <a:gd name="connsiteY48" fmla="*/ 224825 h 689379"/>
                    <a:gd name="connsiteX49" fmla="*/ 472219 w 2961438"/>
                    <a:gd name="connsiteY49" fmla="*/ 224825 h 689379"/>
                    <a:gd name="connsiteX50" fmla="*/ 472219 w 2961438"/>
                    <a:gd name="connsiteY50" fmla="*/ 223744 h 689379"/>
                    <a:gd name="connsiteX51" fmla="*/ 472219 w 2961438"/>
                    <a:gd name="connsiteY51" fmla="*/ 216178 h 689379"/>
                    <a:gd name="connsiteX52" fmla="*/ 473992 w 2961438"/>
                    <a:gd name="connsiteY52" fmla="*/ 216178 h 689379"/>
                    <a:gd name="connsiteX53" fmla="*/ 486406 w 2961438"/>
                    <a:gd name="connsiteY53" fmla="*/ 216178 h 689379"/>
                    <a:gd name="connsiteX54" fmla="*/ 486406 w 2961438"/>
                    <a:gd name="connsiteY54" fmla="*/ 242119 h 689379"/>
                    <a:gd name="connsiteX55" fmla="*/ 488433 w 2961438"/>
                    <a:gd name="connsiteY55" fmla="*/ 242119 h 689379"/>
                    <a:gd name="connsiteX56" fmla="*/ 502619 w 2961438"/>
                    <a:gd name="connsiteY56" fmla="*/ 242119 h 689379"/>
                    <a:gd name="connsiteX57" fmla="*/ 502619 w 2961438"/>
                    <a:gd name="connsiteY57" fmla="*/ 243740 h 689379"/>
                    <a:gd name="connsiteX58" fmla="*/ 502619 w 2961438"/>
                    <a:gd name="connsiteY58" fmla="*/ 255090 h 689379"/>
                    <a:gd name="connsiteX59" fmla="*/ 503379 w 2961438"/>
                    <a:gd name="connsiteY59" fmla="*/ 255090 h 689379"/>
                    <a:gd name="connsiteX60" fmla="*/ 508700 w 2961438"/>
                    <a:gd name="connsiteY60" fmla="*/ 255090 h 689379"/>
                    <a:gd name="connsiteX61" fmla="*/ 508700 w 2961438"/>
                    <a:gd name="connsiteY61" fmla="*/ 254279 h 689379"/>
                    <a:gd name="connsiteX62" fmla="*/ 508700 w 2961438"/>
                    <a:gd name="connsiteY62" fmla="*/ 248604 h 689379"/>
                    <a:gd name="connsiteX63" fmla="*/ 539100 w 2961438"/>
                    <a:gd name="connsiteY63" fmla="*/ 248604 h 689379"/>
                    <a:gd name="connsiteX64" fmla="*/ 539100 w 2961438"/>
                    <a:gd name="connsiteY64" fmla="*/ 272384 h 689379"/>
                    <a:gd name="connsiteX65" fmla="*/ 540113 w 2961438"/>
                    <a:gd name="connsiteY65" fmla="*/ 272384 h 689379"/>
                    <a:gd name="connsiteX66" fmla="*/ 547207 w 2961438"/>
                    <a:gd name="connsiteY66" fmla="*/ 272384 h 689379"/>
                    <a:gd name="connsiteX67" fmla="*/ 547207 w 2961438"/>
                    <a:gd name="connsiteY67" fmla="*/ 273465 h 689379"/>
                    <a:gd name="connsiteX68" fmla="*/ 547207 w 2961438"/>
                    <a:gd name="connsiteY68" fmla="*/ 281031 h 689379"/>
                    <a:gd name="connsiteX69" fmla="*/ 547967 w 2961438"/>
                    <a:gd name="connsiteY69" fmla="*/ 281031 h 689379"/>
                    <a:gd name="connsiteX70" fmla="*/ 553287 w 2961438"/>
                    <a:gd name="connsiteY70" fmla="*/ 281031 h 689379"/>
                    <a:gd name="connsiteX71" fmla="*/ 553287 w 2961438"/>
                    <a:gd name="connsiteY71" fmla="*/ 278869 h 689379"/>
                    <a:gd name="connsiteX72" fmla="*/ 553287 w 2961438"/>
                    <a:gd name="connsiteY72" fmla="*/ 263737 h 689379"/>
                    <a:gd name="connsiteX73" fmla="*/ 554300 w 2961438"/>
                    <a:gd name="connsiteY73" fmla="*/ 263737 h 689379"/>
                    <a:gd name="connsiteX74" fmla="*/ 561394 w 2961438"/>
                    <a:gd name="connsiteY74" fmla="*/ 263737 h 689379"/>
                    <a:gd name="connsiteX75" fmla="*/ 561394 w 2961438"/>
                    <a:gd name="connsiteY75" fmla="*/ 264818 h 689379"/>
                    <a:gd name="connsiteX76" fmla="*/ 561394 w 2961438"/>
                    <a:gd name="connsiteY76" fmla="*/ 272384 h 689379"/>
                    <a:gd name="connsiteX77" fmla="*/ 566714 w 2961438"/>
                    <a:gd name="connsiteY77" fmla="*/ 270391 h 689379"/>
                    <a:gd name="connsiteX78" fmla="*/ 567474 w 2961438"/>
                    <a:gd name="connsiteY78" fmla="*/ 269411 h 689379"/>
                    <a:gd name="connsiteX79" fmla="*/ 567474 w 2961438"/>
                    <a:gd name="connsiteY79" fmla="*/ 263737 h 689379"/>
                    <a:gd name="connsiteX80" fmla="*/ 605981 w 2961438"/>
                    <a:gd name="connsiteY80" fmla="*/ 263737 h 689379"/>
                    <a:gd name="connsiteX81" fmla="*/ 605981 w 2961438"/>
                    <a:gd name="connsiteY81" fmla="*/ 287516 h 689379"/>
                    <a:gd name="connsiteX82" fmla="*/ 608007 w 2961438"/>
                    <a:gd name="connsiteY82" fmla="*/ 287516 h 689379"/>
                    <a:gd name="connsiteX83" fmla="*/ 622194 w 2961438"/>
                    <a:gd name="connsiteY83" fmla="*/ 287516 h 689379"/>
                    <a:gd name="connsiteX84" fmla="*/ 622194 w 2961438"/>
                    <a:gd name="connsiteY84" fmla="*/ 288597 h 689379"/>
                    <a:gd name="connsiteX85" fmla="*/ 622194 w 2961438"/>
                    <a:gd name="connsiteY85" fmla="*/ 296163 h 689379"/>
                    <a:gd name="connsiteX86" fmla="*/ 623968 w 2961438"/>
                    <a:gd name="connsiteY86" fmla="*/ 296163 h 689379"/>
                    <a:gd name="connsiteX87" fmla="*/ 636381 w 2961438"/>
                    <a:gd name="connsiteY87" fmla="*/ 296163 h 689379"/>
                    <a:gd name="connsiteX88" fmla="*/ 636381 w 2961438"/>
                    <a:gd name="connsiteY88" fmla="*/ 272384 h 689379"/>
                    <a:gd name="connsiteX89" fmla="*/ 637394 w 2961438"/>
                    <a:gd name="connsiteY89" fmla="*/ 272384 h 689379"/>
                    <a:gd name="connsiteX90" fmla="*/ 644488 w 2961438"/>
                    <a:gd name="connsiteY90" fmla="*/ 272384 h 689379"/>
                    <a:gd name="connsiteX91" fmla="*/ 644488 w 2961438"/>
                    <a:gd name="connsiteY91" fmla="*/ 239957 h 689379"/>
                    <a:gd name="connsiteX92" fmla="*/ 645501 w 2961438"/>
                    <a:gd name="connsiteY92" fmla="*/ 239957 h 689379"/>
                    <a:gd name="connsiteX93" fmla="*/ 652595 w 2961438"/>
                    <a:gd name="connsiteY93" fmla="*/ 239957 h 689379"/>
                    <a:gd name="connsiteX94" fmla="*/ 652595 w 2961438"/>
                    <a:gd name="connsiteY94" fmla="*/ 238066 h 689379"/>
                    <a:gd name="connsiteX95" fmla="*/ 652595 w 2961438"/>
                    <a:gd name="connsiteY95" fmla="*/ 224825 h 689379"/>
                    <a:gd name="connsiteX96" fmla="*/ 651328 w 2961438"/>
                    <a:gd name="connsiteY96" fmla="*/ 223203 h 689379"/>
                    <a:gd name="connsiteX97" fmla="*/ 656648 w 2961438"/>
                    <a:gd name="connsiteY97" fmla="*/ 211854 h 689379"/>
                    <a:gd name="connsiteX98" fmla="*/ 664755 w 2961438"/>
                    <a:gd name="connsiteY98" fmla="*/ 239957 h 689379"/>
                    <a:gd name="connsiteX99" fmla="*/ 665515 w 2961438"/>
                    <a:gd name="connsiteY99" fmla="*/ 239957 h 689379"/>
                    <a:gd name="connsiteX100" fmla="*/ 670835 w 2961438"/>
                    <a:gd name="connsiteY100" fmla="*/ 239957 h 689379"/>
                    <a:gd name="connsiteX101" fmla="*/ 670835 w 2961438"/>
                    <a:gd name="connsiteY101" fmla="*/ 134030 h 689379"/>
                    <a:gd name="connsiteX102" fmla="*/ 672355 w 2961438"/>
                    <a:gd name="connsiteY102" fmla="*/ 134030 h 689379"/>
                    <a:gd name="connsiteX103" fmla="*/ 682995 w 2961438"/>
                    <a:gd name="connsiteY103" fmla="*/ 134030 h 689379"/>
                    <a:gd name="connsiteX104" fmla="*/ 682995 w 2961438"/>
                    <a:gd name="connsiteY104" fmla="*/ 86471 h 689379"/>
                    <a:gd name="connsiteX105" fmla="*/ 709342 w 2961438"/>
                    <a:gd name="connsiteY105" fmla="*/ 86471 h 689379"/>
                    <a:gd name="connsiteX106" fmla="*/ 709342 w 2961438"/>
                    <a:gd name="connsiteY106" fmla="*/ 64853 h 689379"/>
                    <a:gd name="connsiteX107" fmla="*/ 743796 w 2961438"/>
                    <a:gd name="connsiteY107" fmla="*/ 64853 h 689379"/>
                    <a:gd name="connsiteX108" fmla="*/ 743796 w 2961438"/>
                    <a:gd name="connsiteY108" fmla="*/ 67285 h 689379"/>
                    <a:gd name="connsiteX109" fmla="*/ 743796 w 2961438"/>
                    <a:gd name="connsiteY109" fmla="*/ 84309 h 689379"/>
                    <a:gd name="connsiteX110" fmla="*/ 746076 w 2961438"/>
                    <a:gd name="connsiteY110" fmla="*/ 84309 h 689379"/>
                    <a:gd name="connsiteX111" fmla="*/ 762036 w 2961438"/>
                    <a:gd name="connsiteY111" fmla="*/ 84309 h 689379"/>
                    <a:gd name="connsiteX112" fmla="*/ 762036 w 2961438"/>
                    <a:gd name="connsiteY112" fmla="*/ 131868 h 689379"/>
                    <a:gd name="connsiteX113" fmla="*/ 763049 w 2961438"/>
                    <a:gd name="connsiteY113" fmla="*/ 131868 h 689379"/>
                    <a:gd name="connsiteX114" fmla="*/ 770143 w 2961438"/>
                    <a:gd name="connsiteY114" fmla="*/ 131868 h 689379"/>
                    <a:gd name="connsiteX115" fmla="*/ 784330 w 2961438"/>
                    <a:gd name="connsiteY115" fmla="*/ 136192 h 689379"/>
                    <a:gd name="connsiteX116" fmla="*/ 784330 w 2961438"/>
                    <a:gd name="connsiteY116" fmla="*/ 175104 h 689379"/>
                    <a:gd name="connsiteX117" fmla="*/ 785343 w 2961438"/>
                    <a:gd name="connsiteY117" fmla="*/ 175104 h 689379"/>
                    <a:gd name="connsiteX118" fmla="*/ 792436 w 2961438"/>
                    <a:gd name="connsiteY118" fmla="*/ 175104 h 689379"/>
                    <a:gd name="connsiteX119" fmla="*/ 792436 w 2961438"/>
                    <a:gd name="connsiteY119" fmla="*/ 176725 h 689379"/>
                    <a:gd name="connsiteX120" fmla="*/ 792436 w 2961438"/>
                    <a:gd name="connsiteY120" fmla="*/ 188074 h 689379"/>
                    <a:gd name="connsiteX121" fmla="*/ 794463 w 2961438"/>
                    <a:gd name="connsiteY121" fmla="*/ 188074 h 689379"/>
                    <a:gd name="connsiteX122" fmla="*/ 808650 w 2961438"/>
                    <a:gd name="connsiteY122" fmla="*/ 188074 h 689379"/>
                    <a:gd name="connsiteX123" fmla="*/ 814730 w 2961438"/>
                    <a:gd name="connsiteY123" fmla="*/ 194560 h 689379"/>
                    <a:gd name="connsiteX124" fmla="*/ 814730 w 2961438"/>
                    <a:gd name="connsiteY124" fmla="*/ 216178 h 689379"/>
                    <a:gd name="connsiteX125" fmla="*/ 817010 w 2961438"/>
                    <a:gd name="connsiteY125" fmla="*/ 216178 h 689379"/>
                    <a:gd name="connsiteX126" fmla="*/ 832970 w 2961438"/>
                    <a:gd name="connsiteY126" fmla="*/ 216178 h 689379"/>
                    <a:gd name="connsiteX127" fmla="*/ 832970 w 2961438"/>
                    <a:gd name="connsiteY127" fmla="*/ 217258 h 689379"/>
                    <a:gd name="connsiteX128" fmla="*/ 832970 w 2961438"/>
                    <a:gd name="connsiteY128" fmla="*/ 224825 h 689379"/>
                    <a:gd name="connsiteX129" fmla="*/ 834237 w 2961438"/>
                    <a:gd name="connsiteY129" fmla="*/ 224825 h 689379"/>
                    <a:gd name="connsiteX130" fmla="*/ 843104 w 2961438"/>
                    <a:gd name="connsiteY130" fmla="*/ 224825 h 689379"/>
                    <a:gd name="connsiteX131" fmla="*/ 843104 w 2961438"/>
                    <a:gd name="connsiteY131" fmla="*/ 226986 h 689379"/>
                    <a:gd name="connsiteX132" fmla="*/ 843104 w 2961438"/>
                    <a:gd name="connsiteY132" fmla="*/ 242119 h 689379"/>
                    <a:gd name="connsiteX133" fmla="*/ 847157 w 2961438"/>
                    <a:gd name="connsiteY133" fmla="*/ 240227 h 689379"/>
                    <a:gd name="connsiteX134" fmla="*/ 847157 w 2961438"/>
                    <a:gd name="connsiteY134" fmla="*/ 226986 h 689379"/>
                    <a:gd name="connsiteX135" fmla="*/ 848170 w 2961438"/>
                    <a:gd name="connsiteY135" fmla="*/ 226986 h 689379"/>
                    <a:gd name="connsiteX136" fmla="*/ 855264 w 2961438"/>
                    <a:gd name="connsiteY136" fmla="*/ 226986 h 689379"/>
                    <a:gd name="connsiteX137" fmla="*/ 855264 w 2961438"/>
                    <a:gd name="connsiteY137" fmla="*/ 228608 h 689379"/>
                    <a:gd name="connsiteX138" fmla="*/ 855264 w 2961438"/>
                    <a:gd name="connsiteY138" fmla="*/ 239957 h 689379"/>
                    <a:gd name="connsiteX139" fmla="*/ 856024 w 2961438"/>
                    <a:gd name="connsiteY139" fmla="*/ 239957 h 689379"/>
                    <a:gd name="connsiteX140" fmla="*/ 861344 w 2961438"/>
                    <a:gd name="connsiteY140" fmla="*/ 239957 h 689379"/>
                    <a:gd name="connsiteX141" fmla="*/ 909984 w 2961438"/>
                    <a:gd name="connsiteY141" fmla="*/ 235634 h 689379"/>
                    <a:gd name="connsiteX142" fmla="*/ 909984 w 2961438"/>
                    <a:gd name="connsiteY142" fmla="*/ 236985 h 689379"/>
                    <a:gd name="connsiteX143" fmla="*/ 909984 w 2961438"/>
                    <a:gd name="connsiteY143" fmla="*/ 246442 h 689379"/>
                    <a:gd name="connsiteX144" fmla="*/ 910744 w 2961438"/>
                    <a:gd name="connsiteY144" fmla="*/ 246442 h 689379"/>
                    <a:gd name="connsiteX145" fmla="*/ 916065 w 2961438"/>
                    <a:gd name="connsiteY145" fmla="*/ 246442 h 689379"/>
                    <a:gd name="connsiteX146" fmla="*/ 916065 w 2961438"/>
                    <a:gd name="connsiteY146" fmla="*/ 248604 h 689379"/>
                    <a:gd name="connsiteX147" fmla="*/ 916065 w 2961438"/>
                    <a:gd name="connsiteY147" fmla="*/ 263737 h 689379"/>
                    <a:gd name="connsiteX148" fmla="*/ 918091 w 2961438"/>
                    <a:gd name="connsiteY148" fmla="*/ 262386 h 689379"/>
                    <a:gd name="connsiteX149" fmla="*/ 932278 w 2961438"/>
                    <a:gd name="connsiteY149" fmla="*/ 252928 h 689379"/>
                    <a:gd name="connsiteX150" fmla="*/ 938358 w 2961438"/>
                    <a:gd name="connsiteY150" fmla="*/ 211854 h 689379"/>
                    <a:gd name="connsiteX151" fmla="*/ 939118 w 2961438"/>
                    <a:gd name="connsiteY151" fmla="*/ 211584 h 689379"/>
                    <a:gd name="connsiteX152" fmla="*/ 944438 w 2961438"/>
                    <a:gd name="connsiteY152" fmla="*/ 209692 h 689379"/>
                    <a:gd name="connsiteX153" fmla="*/ 946465 w 2961438"/>
                    <a:gd name="connsiteY153" fmla="*/ 140515 h 689379"/>
                    <a:gd name="connsiteX154" fmla="*/ 948492 w 2961438"/>
                    <a:gd name="connsiteY154" fmla="*/ 209692 h 689379"/>
                    <a:gd name="connsiteX155" fmla="*/ 949252 w 2961438"/>
                    <a:gd name="connsiteY155" fmla="*/ 209962 h 689379"/>
                    <a:gd name="connsiteX156" fmla="*/ 954572 w 2961438"/>
                    <a:gd name="connsiteY156" fmla="*/ 211854 h 689379"/>
                    <a:gd name="connsiteX157" fmla="*/ 954572 w 2961438"/>
                    <a:gd name="connsiteY157" fmla="*/ 125383 h 689379"/>
                    <a:gd name="connsiteX158" fmla="*/ 958625 w 2961438"/>
                    <a:gd name="connsiteY158" fmla="*/ 92956 h 689379"/>
                    <a:gd name="connsiteX159" fmla="*/ 997132 w 2961438"/>
                    <a:gd name="connsiteY159" fmla="*/ 92956 h 689379"/>
                    <a:gd name="connsiteX160" fmla="*/ 997132 w 2961438"/>
                    <a:gd name="connsiteY160" fmla="*/ 125383 h 689379"/>
                    <a:gd name="connsiteX161" fmla="*/ 997892 w 2961438"/>
                    <a:gd name="connsiteY161" fmla="*/ 125383 h 689379"/>
                    <a:gd name="connsiteX162" fmla="*/ 1003212 w 2961438"/>
                    <a:gd name="connsiteY162" fmla="*/ 125383 h 689379"/>
                    <a:gd name="connsiteX163" fmla="*/ 1003212 w 2961438"/>
                    <a:gd name="connsiteY163" fmla="*/ 43235 h 689379"/>
                    <a:gd name="connsiteX164" fmla="*/ 1004986 w 2961438"/>
                    <a:gd name="connsiteY164" fmla="*/ 43235 h 689379"/>
                    <a:gd name="connsiteX165" fmla="*/ 1017399 w 2961438"/>
                    <a:gd name="connsiteY165" fmla="*/ 43235 h 689379"/>
                    <a:gd name="connsiteX166" fmla="*/ 1017399 w 2961438"/>
                    <a:gd name="connsiteY166" fmla="*/ 41344 h 689379"/>
                    <a:gd name="connsiteX167" fmla="*/ 1017399 w 2961438"/>
                    <a:gd name="connsiteY167" fmla="*/ 28103 h 689379"/>
                    <a:gd name="connsiteX168" fmla="*/ 1039693 w 2961438"/>
                    <a:gd name="connsiteY168" fmla="*/ 28103 h 689379"/>
                    <a:gd name="connsiteX169" fmla="*/ 1039693 w 2961438"/>
                    <a:gd name="connsiteY169" fmla="*/ 27022 h 689379"/>
                    <a:gd name="connsiteX170" fmla="*/ 1039693 w 2961438"/>
                    <a:gd name="connsiteY170" fmla="*/ 19456 h 689379"/>
                    <a:gd name="connsiteX171" fmla="*/ 1041466 w 2961438"/>
                    <a:gd name="connsiteY171" fmla="*/ 19456 h 689379"/>
                    <a:gd name="connsiteX172" fmla="*/ 1053880 w 2961438"/>
                    <a:gd name="connsiteY172" fmla="*/ 19456 h 689379"/>
                    <a:gd name="connsiteX173" fmla="*/ 1053880 w 2961438"/>
                    <a:gd name="connsiteY173" fmla="*/ 20537 h 689379"/>
                    <a:gd name="connsiteX174" fmla="*/ 1053880 w 2961438"/>
                    <a:gd name="connsiteY174" fmla="*/ 28103 h 689379"/>
                    <a:gd name="connsiteX175" fmla="*/ 1054640 w 2961438"/>
                    <a:gd name="connsiteY175" fmla="*/ 28103 h 689379"/>
                    <a:gd name="connsiteX176" fmla="*/ 1059960 w 2961438"/>
                    <a:gd name="connsiteY176" fmla="*/ 28103 h 689379"/>
                    <a:gd name="connsiteX177" fmla="*/ 1070093 w 2961438"/>
                    <a:gd name="connsiteY177" fmla="*/ 23779 h 689379"/>
                    <a:gd name="connsiteX178" fmla="*/ 1074146 w 2961438"/>
                    <a:gd name="connsiteY178" fmla="*/ 27022 h 689379"/>
                    <a:gd name="connsiteX179" fmla="*/ 1074146 w 2961438"/>
                    <a:gd name="connsiteY179" fmla="*/ 19456 h 689379"/>
                    <a:gd name="connsiteX180" fmla="*/ 1076426 w 2961438"/>
                    <a:gd name="connsiteY180" fmla="*/ 19456 h 689379"/>
                    <a:gd name="connsiteX181" fmla="*/ 1092387 w 2961438"/>
                    <a:gd name="connsiteY181" fmla="*/ 19456 h 689379"/>
                    <a:gd name="connsiteX182" fmla="*/ 1092387 w 2961438"/>
                    <a:gd name="connsiteY182" fmla="*/ 20537 h 689379"/>
                    <a:gd name="connsiteX183" fmla="*/ 1092387 w 2961438"/>
                    <a:gd name="connsiteY183" fmla="*/ 28103 h 689379"/>
                    <a:gd name="connsiteX184" fmla="*/ 1122787 w 2961438"/>
                    <a:gd name="connsiteY184" fmla="*/ 28103 h 689379"/>
                    <a:gd name="connsiteX185" fmla="*/ 1122787 w 2961438"/>
                    <a:gd name="connsiteY185" fmla="*/ 29724 h 689379"/>
                    <a:gd name="connsiteX186" fmla="*/ 1122787 w 2961438"/>
                    <a:gd name="connsiteY186" fmla="*/ 41074 h 689379"/>
                    <a:gd name="connsiteX187" fmla="*/ 1149134 w 2961438"/>
                    <a:gd name="connsiteY187" fmla="*/ 41074 h 689379"/>
                    <a:gd name="connsiteX188" fmla="*/ 1149134 w 2961438"/>
                    <a:gd name="connsiteY188" fmla="*/ 71338 h 689379"/>
                    <a:gd name="connsiteX189" fmla="*/ 1149894 w 2961438"/>
                    <a:gd name="connsiteY189" fmla="*/ 71338 h 689379"/>
                    <a:gd name="connsiteX190" fmla="*/ 1155214 w 2961438"/>
                    <a:gd name="connsiteY190" fmla="*/ 71338 h 689379"/>
                    <a:gd name="connsiteX191" fmla="*/ 1155214 w 2961438"/>
                    <a:gd name="connsiteY191" fmla="*/ 72419 h 689379"/>
                    <a:gd name="connsiteX192" fmla="*/ 1155214 w 2961438"/>
                    <a:gd name="connsiteY192" fmla="*/ 79986 h 689379"/>
                    <a:gd name="connsiteX193" fmla="*/ 1159268 w 2961438"/>
                    <a:gd name="connsiteY193" fmla="*/ 110250 h 689379"/>
                    <a:gd name="connsiteX194" fmla="*/ 1160028 w 2961438"/>
                    <a:gd name="connsiteY194" fmla="*/ 110250 h 689379"/>
                    <a:gd name="connsiteX195" fmla="*/ 1165348 w 2961438"/>
                    <a:gd name="connsiteY195" fmla="*/ 110250 h 689379"/>
                    <a:gd name="connsiteX196" fmla="*/ 1165348 w 2961438"/>
                    <a:gd name="connsiteY196" fmla="*/ 111061 h 689379"/>
                    <a:gd name="connsiteX197" fmla="*/ 1165348 w 2961438"/>
                    <a:gd name="connsiteY197" fmla="*/ 116736 h 689379"/>
                    <a:gd name="connsiteX198" fmla="*/ 1166361 w 2961438"/>
                    <a:gd name="connsiteY198" fmla="*/ 116736 h 689379"/>
                    <a:gd name="connsiteX199" fmla="*/ 1173454 w 2961438"/>
                    <a:gd name="connsiteY199" fmla="*/ 116736 h 689379"/>
                    <a:gd name="connsiteX200" fmla="*/ 1173454 w 2961438"/>
                    <a:gd name="connsiteY200" fmla="*/ 147001 h 689379"/>
                    <a:gd name="connsiteX201" fmla="*/ 1175481 w 2961438"/>
                    <a:gd name="connsiteY201" fmla="*/ 147001 h 689379"/>
                    <a:gd name="connsiteX202" fmla="*/ 1189668 w 2961438"/>
                    <a:gd name="connsiteY202" fmla="*/ 147001 h 689379"/>
                    <a:gd name="connsiteX203" fmla="*/ 1189668 w 2961438"/>
                    <a:gd name="connsiteY203" fmla="*/ 170780 h 689379"/>
                    <a:gd name="connsiteX204" fmla="*/ 1191695 w 2961438"/>
                    <a:gd name="connsiteY204" fmla="*/ 172401 h 689379"/>
                    <a:gd name="connsiteX205" fmla="*/ 1191695 w 2961438"/>
                    <a:gd name="connsiteY205" fmla="*/ 183751 h 689379"/>
                    <a:gd name="connsiteX206" fmla="*/ 1192455 w 2961438"/>
                    <a:gd name="connsiteY206" fmla="*/ 183751 h 689379"/>
                    <a:gd name="connsiteX207" fmla="*/ 1197775 w 2961438"/>
                    <a:gd name="connsiteY207" fmla="*/ 183751 h 689379"/>
                    <a:gd name="connsiteX208" fmla="*/ 1197775 w 2961438"/>
                    <a:gd name="connsiteY208" fmla="*/ 207530 h 689379"/>
                    <a:gd name="connsiteX209" fmla="*/ 1199041 w 2961438"/>
                    <a:gd name="connsiteY209" fmla="*/ 207530 h 689379"/>
                    <a:gd name="connsiteX210" fmla="*/ 1207908 w 2961438"/>
                    <a:gd name="connsiteY210" fmla="*/ 207530 h 689379"/>
                    <a:gd name="connsiteX211" fmla="*/ 1209935 w 2961438"/>
                    <a:gd name="connsiteY211" fmla="*/ 211584 h 689379"/>
                    <a:gd name="connsiteX212" fmla="*/ 1209935 w 2961438"/>
                    <a:gd name="connsiteY212" fmla="*/ 224825 h 689379"/>
                    <a:gd name="connsiteX213" fmla="*/ 1211455 w 2961438"/>
                    <a:gd name="connsiteY213" fmla="*/ 222933 h 689379"/>
                    <a:gd name="connsiteX214" fmla="*/ 1222095 w 2961438"/>
                    <a:gd name="connsiteY214" fmla="*/ 209692 h 689379"/>
                    <a:gd name="connsiteX215" fmla="*/ 1250469 w 2961438"/>
                    <a:gd name="connsiteY215" fmla="*/ 209692 h 689379"/>
                    <a:gd name="connsiteX216" fmla="*/ 1250469 w 2961438"/>
                    <a:gd name="connsiteY216" fmla="*/ 296163 h 689379"/>
                    <a:gd name="connsiteX217" fmla="*/ 1251229 w 2961438"/>
                    <a:gd name="connsiteY217" fmla="*/ 296163 h 689379"/>
                    <a:gd name="connsiteX218" fmla="*/ 1256549 w 2961438"/>
                    <a:gd name="connsiteY218" fmla="*/ 296163 h 689379"/>
                    <a:gd name="connsiteX219" fmla="*/ 1257309 w 2961438"/>
                    <a:gd name="connsiteY219" fmla="*/ 294812 h 689379"/>
                    <a:gd name="connsiteX220" fmla="*/ 1262629 w 2961438"/>
                    <a:gd name="connsiteY220" fmla="*/ 285354 h 689379"/>
                    <a:gd name="connsiteX221" fmla="*/ 1262629 w 2961438"/>
                    <a:gd name="connsiteY221" fmla="*/ 287246 h 689379"/>
                    <a:gd name="connsiteX222" fmla="*/ 1262629 w 2961438"/>
                    <a:gd name="connsiteY222" fmla="*/ 300487 h 689379"/>
                    <a:gd name="connsiteX223" fmla="*/ 1266682 w 2961438"/>
                    <a:gd name="connsiteY223" fmla="*/ 255090 h 689379"/>
                    <a:gd name="connsiteX224" fmla="*/ 1267442 w 2961438"/>
                    <a:gd name="connsiteY224" fmla="*/ 255090 h 689379"/>
                    <a:gd name="connsiteX225" fmla="*/ 1272762 w 2961438"/>
                    <a:gd name="connsiteY225" fmla="*/ 255090 h 689379"/>
                    <a:gd name="connsiteX226" fmla="*/ 1272762 w 2961438"/>
                    <a:gd name="connsiteY226" fmla="*/ 190236 h 689379"/>
                    <a:gd name="connsiteX227" fmla="*/ 1273776 w 2961438"/>
                    <a:gd name="connsiteY227" fmla="*/ 190236 h 689379"/>
                    <a:gd name="connsiteX228" fmla="*/ 1280869 w 2961438"/>
                    <a:gd name="connsiteY228" fmla="*/ 190236 h 689379"/>
                    <a:gd name="connsiteX229" fmla="*/ 1293029 w 2961438"/>
                    <a:gd name="connsiteY229" fmla="*/ 147001 h 689379"/>
                    <a:gd name="connsiteX230" fmla="*/ 1294296 w 2961438"/>
                    <a:gd name="connsiteY230" fmla="*/ 147001 h 689379"/>
                    <a:gd name="connsiteX231" fmla="*/ 1303163 w 2961438"/>
                    <a:gd name="connsiteY231" fmla="*/ 147001 h 689379"/>
                    <a:gd name="connsiteX232" fmla="*/ 1313296 w 2961438"/>
                    <a:gd name="connsiteY232" fmla="*/ 190236 h 689379"/>
                    <a:gd name="connsiteX233" fmla="*/ 1314309 w 2961438"/>
                    <a:gd name="connsiteY233" fmla="*/ 190236 h 689379"/>
                    <a:gd name="connsiteX234" fmla="*/ 1321403 w 2961438"/>
                    <a:gd name="connsiteY234" fmla="*/ 190236 h 689379"/>
                    <a:gd name="connsiteX235" fmla="*/ 1321403 w 2961438"/>
                    <a:gd name="connsiteY235" fmla="*/ 229148 h 689379"/>
                    <a:gd name="connsiteX236" fmla="*/ 1323176 w 2961438"/>
                    <a:gd name="connsiteY236" fmla="*/ 229148 h 689379"/>
                    <a:gd name="connsiteX237" fmla="*/ 1335590 w 2961438"/>
                    <a:gd name="connsiteY237" fmla="*/ 229148 h 689379"/>
                    <a:gd name="connsiteX238" fmla="*/ 1335590 w 2961438"/>
                    <a:gd name="connsiteY238" fmla="*/ 231310 h 689379"/>
                    <a:gd name="connsiteX239" fmla="*/ 1335590 w 2961438"/>
                    <a:gd name="connsiteY239" fmla="*/ 246442 h 689379"/>
                    <a:gd name="connsiteX240" fmla="*/ 1339643 w 2961438"/>
                    <a:gd name="connsiteY240" fmla="*/ 244281 h 689379"/>
                    <a:gd name="connsiteX241" fmla="*/ 1339643 w 2961438"/>
                    <a:gd name="connsiteY241" fmla="*/ 229148 h 689379"/>
                    <a:gd name="connsiteX242" fmla="*/ 1341163 w 2961438"/>
                    <a:gd name="connsiteY242" fmla="*/ 229148 h 689379"/>
                    <a:gd name="connsiteX243" fmla="*/ 1351803 w 2961438"/>
                    <a:gd name="connsiteY243" fmla="*/ 229148 h 689379"/>
                    <a:gd name="connsiteX244" fmla="*/ 1351803 w 2961438"/>
                    <a:gd name="connsiteY244" fmla="*/ 230769 h 689379"/>
                    <a:gd name="connsiteX245" fmla="*/ 1351803 w 2961438"/>
                    <a:gd name="connsiteY245" fmla="*/ 242119 h 689379"/>
                    <a:gd name="connsiteX246" fmla="*/ 1382204 w 2961438"/>
                    <a:gd name="connsiteY246" fmla="*/ 242119 h 689379"/>
                    <a:gd name="connsiteX247" fmla="*/ 1382204 w 2961438"/>
                    <a:gd name="connsiteY247" fmla="*/ 205369 h 689379"/>
                    <a:gd name="connsiteX248" fmla="*/ 1383470 w 2961438"/>
                    <a:gd name="connsiteY248" fmla="*/ 205369 h 689379"/>
                    <a:gd name="connsiteX249" fmla="*/ 1392337 w 2961438"/>
                    <a:gd name="connsiteY249" fmla="*/ 205369 h 689379"/>
                    <a:gd name="connsiteX250" fmla="*/ 1392337 w 2961438"/>
                    <a:gd name="connsiteY250" fmla="*/ 226986 h 689379"/>
                    <a:gd name="connsiteX251" fmla="*/ 1394364 w 2961438"/>
                    <a:gd name="connsiteY251" fmla="*/ 194560 h 689379"/>
                    <a:gd name="connsiteX252" fmla="*/ 1416657 w 2961438"/>
                    <a:gd name="connsiteY252" fmla="*/ 194560 h 689379"/>
                    <a:gd name="connsiteX253" fmla="*/ 1416657 w 2961438"/>
                    <a:gd name="connsiteY253" fmla="*/ 192938 h 689379"/>
                    <a:gd name="connsiteX254" fmla="*/ 1416657 w 2961438"/>
                    <a:gd name="connsiteY254" fmla="*/ 181589 h 689379"/>
                    <a:gd name="connsiteX255" fmla="*/ 1417417 w 2961438"/>
                    <a:gd name="connsiteY255" fmla="*/ 181589 h 689379"/>
                    <a:gd name="connsiteX256" fmla="*/ 1422737 w 2961438"/>
                    <a:gd name="connsiteY256" fmla="*/ 181589 h 689379"/>
                    <a:gd name="connsiteX257" fmla="*/ 1422737 w 2961438"/>
                    <a:gd name="connsiteY257" fmla="*/ 179698 h 689379"/>
                    <a:gd name="connsiteX258" fmla="*/ 1422737 w 2961438"/>
                    <a:gd name="connsiteY258" fmla="*/ 166457 h 689379"/>
                    <a:gd name="connsiteX259" fmla="*/ 1426791 w 2961438"/>
                    <a:gd name="connsiteY259" fmla="*/ 172942 h 689379"/>
                    <a:gd name="connsiteX260" fmla="*/ 1429071 w 2961438"/>
                    <a:gd name="connsiteY260" fmla="*/ 172942 h 689379"/>
                    <a:gd name="connsiteX261" fmla="*/ 1445031 w 2961438"/>
                    <a:gd name="connsiteY261" fmla="*/ 172942 h 689379"/>
                    <a:gd name="connsiteX262" fmla="*/ 1445031 w 2961438"/>
                    <a:gd name="connsiteY262" fmla="*/ 172131 h 689379"/>
                    <a:gd name="connsiteX263" fmla="*/ 1445031 w 2961438"/>
                    <a:gd name="connsiteY263" fmla="*/ 166457 h 689379"/>
                    <a:gd name="connsiteX264" fmla="*/ 1445791 w 2961438"/>
                    <a:gd name="connsiteY264" fmla="*/ 166457 h 689379"/>
                    <a:gd name="connsiteX265" fmla="*/ 1451111 w 2961438"/>
                    <a:gd name="connsiteY265" fmla="*/ 166457 h 689379"/>
                    <a:gd name="connsiteX266" fmla="*/ 1451111 w 2961438"/>
                    <a:gd name="connsiteY266" fmla="*/ 167808 h 689379"/>
                    <a:gd name="connsiteX267" fmla="*/ 1451111 w 2961438"/>
                    <a:gd name="connsiteY267" fmla="*/ 177266 h 689379"/>
                    <a:gd name="connsiteX268" fmla="*/ 1489618 w 2961438"/>
                    <a:gd name="connsiteY268" fmla="*/ 177266 h 689379"/>
                    <a:gd name="connsiteX269" fmla="*/ 1489618 w 2961438"/>
                    <a:gd name="connsiteY269" fmla="*/ 315619 h 689379"/>
                    <a:gd name="connsiteX270" fmla="*/ 1491138 w 2961438"/>
                    <a:gd name="connsiteY270" fmla="*/ 315619 h 689379"/>
                    <a:gd name="connsiteX271" fmla="*/ 1501778 w 2961438"/>
                    <a:gd name="connsiteY271" fmla="*/ 315619 h 689379"/>
                    <a:gd name="connsiteX272" fmla="*/ 1501778 w 2961438"/>
                    <a:gd name="connsiteY272" fmla="*/ 302649 h 689379"/>
                    <a:gd name="connsiteX273" fmla="*/ 1505832 w 2961438"/>
                    <a:gd name="connsiteY273" fmla="*/ 302649 h 689379"/>
                    <a:gd name="connsiteX274" fmla="*/ 1505832 w 2961438"/>
                    <a:gd name="connsiteY274" fmla="*/ 315619 h 689379"/>
                    <a:gd name="connsiteX275" fmla="*/ 1536232 w 2961438"/>
                    <a:gd name="connsiteY275" fmla="*/ 315619 h 689379"/>
                    <a:gd name="connsiteX276" fmla="*/ 1536232 w 2961438"/>
                    <a:gd name="connsiteY276" fmla="*/ 285354 h 689379"/>
                    <a:gd name="connsiteX277" fmla="*/ 1548392 w 2961438"/>
                    <a:gd name="connsiteY277" fmla="*/ 285354 h 689379"/>
                    <a:gd name="connsiteX278" fmla="*/ 1560552 w 2961438"/>
                    <a:gd name="connsiteY278" fmla="*/ 283193 h 689379"/>
                    <a:gd name="connsiteX279" fmla="*/ 1564606 w 2961438"/>
                    <a:gd name="connsiteY279" fmla="*/ 285354 h 689379"/>
                    <a:gd name="connsiteX280" fmla="*/ 1574739 w 2961438"/>
                    <a:gd name="connsiteY280" fmla="*/ 285354 h 689379"/>
                    <a:gd name="connsiteX281" fmla="*/ 1574739 w 2961438"/>
                    <a:gd name="connsiteY281" fmla="*/ 315619 h 689379"/>
                    <a:gd name="connsiteX282" fmla="*/ 1582846 w 2961438"/>
                    <a:gd name="connsiteY282" fmla="*/ 315619 h 689379"/>
                    <a:gd name="connsiteX283" fmla="*/ 1582846 w 2961438"/>
                    <a:gd name="connsiteY283" fmla="*/ 332914 h 689379"/>
                    <a:gd name="connsiteX284" fmla="*/ 1592182 w 2961438"/>
                    <a:gd name="connsiteY284" fmla="*/ 333819 h 689379"/>
                    <a:gd name="connsiteX285" fmla="*/ 1605140 w 2961438"/>
                    <a:gd name="connsiteY285" fmla="*/ 333819 h 689379"/>
                    <a:gd name="connsiteX286" fmla="*/ 1605140 w 2961438"/>
                    <a:gd name="connsiteY286" fmla="*/ 317781 h 689379"/>
                    <a:gd name="connsiteX287" fmla="*/ 1673096 w 2961438"/>
                    <a:gd name="connsiteY287" fmla="*/ 317781 h 689379"/>
                    <a:gd name="connsiteX288" fmla="*/ 1673096 w 2961438"/>
                    <a:gd name="connsiteY288" fmla="*/ 232528 h 689379"/>
                    <a:gd name="connsiteX289" fmla="*/ 1745104 w 2961438"/>
                    <a:gd name="connsiteY289" fmla="*/ 232528 h 689379"/>
                    <a:gd name="connsiteX290" fmla="*/ 1745104 w 2961438"/>
                    <a:gd name="connsiteY290" fmla="*/ 311296 h 689379"/>
                    <a:gd name="connsiteX291" fmla="*/ 1747008 w 2961438"/>
                    <a:gd name="connsiteY291" fmla="*/ 311296 h 689379"/>
                    <a:gd name="connsiteX292" fmla="*/ 1748250 w 2961438"/>
                    <a:gd name="connsiteY292" fmla="*/ 333819 h 689379"/>
                    <a:gd name="connsiteX293" fmla="*/ 1757926 w 2961438"/>
                    <a:gd name="connsiteY293" fmla="*/ 333819 h 689379"/>
                    <a:gd name="connsiteX294" fmla="*/ 1759168 w 2961438"/>
                    <a:gd name="connsiteY294" fmla="*/ 311296 h 689379"/>
                    <a:gd name="connsiteX295" fmla="*/ 1765248 w 2961438"/>
                    <a:gd name="connsiteY295" fmla="*/ 311296 h 689379"/>
                    <a:gd name="connsiteX296" fmla="*/ 1766490 w 2961438"/>
                    <a:gd name="connsiteY296" fmla="*/ 333819 h 689379"/>
                    <a:gd name="connsiteX297" fmla="*/ 1817112 w 2961438"/>
                    <a:gd name="connsiteY297" fmla="*/ 333819 h 689379"/>
                    <a:gd name="connsiteX298" fmla="*/ 1817112 w 2961438"/>
                    <a:gd name="connsiteY298" fmla="*/ 170791 h 689379"/>
                    <a:gd name="connsiteX299" fmla="*/ 2014439 w 2961438"/>
                    <a:gd name="connsiteY299" fmla="*/ 170791 h 689379"/>
                    <a:gd name="connsiteX300" fmla="*/ 2014439 w 2961438"/>
                    <a:gd name="connsiteY300" fmla="*/ 333819 h 689379"/>
                    <a:gd name="connsiteX301" fmla="*/ 2033136 w 2961438"/>
                    <a:gd name="connsiteY301" fmla="*/ 333819 h 689379"/>
                    <a:gd name="connsiteX302" fmla="*/ 2033136 w 2961438"/>
                    <a:gd name="connsiteY302" fmla="*/ 251126 h 689379"/>
                    <a:gd name="connsiteX303" fmla="*/ 2128256 w 2961438"/>
                    <a:gd name="connsiteY303" fmla="*/ 251126 h 689379"/>
                    <a:gd name="connsiteX304" fmla="*/ 2180720 w 2961438"/>
                    <a:gd name="connsiteY304" fmla="*/ 185913 h 689379"/>
                    <a:gd name="connsiteX305" fmla="*/ 2245574 w 2961438"/>
                    <a:gd name="connsiteY305" fmla="*/ 185913 h 689379"/>
                    <a:gd name="connsiteX306" fmla="*/ 2245574 w 2961438"/>
                    <a:gd name="connsiteY306" fmla="*/ 261575 h 689379"/>
                    <a:gd name="connsiteX307" fmla="*/ 2253681 w 2961438"/>
                    <a:gd name="connsiteY307" fmla="*/ 261575 h 689379"/>
                    <a:gd name="connsiteX308" fmla="*/ 2255708 w 2961438"/>
                    <a:gd name="connsiteY308" fmla="*/ 255090 h 689379"/>
                    <a:gd name="connsiteX309" fmla="*/ 2261788 w 2961438"/>
                    <a:gd name="connsiteY309" fmla="*/ 255090 h 689379"/>
                    <a:gd name="connsiteX310" fmla="*/ 2263815 w 2961438"/>
                    <a:gd name="connsiteY310" fmla="*/ 263737 h 689379"/>
                    <a:gd name="connsiteX311" fmla="*/ 2275975 w 2961438"/>
                    <a:gd name="connsiteY311" fmla="*/ 263737 h 689379"/>
                    <a:gd name="connsiteX312" fmla="*/ 2275975 w 2961438"/>
                    <a:gd name="connsiteY312" fmla="*/ 257251 h 689379"/>
                    <a:gd name="connsiteX313" fmla="*/ 2298268 w 2961438"/>
                    <a:gd name="connsiteY313" fmla="*/ 257251 h 689379"/>
                    <a:gd name="connsiteX314" fmla="*/ 2298268 w 2961438"/>
                    <a:gd name="connsiteY314" fmla="*/ 263737 h 689379"/>
                    <a:gd name="connsiteX315" fmla="*/ 2318535 w 2961438"/>
                    <a:gd name="connsiteY315" fmla="*/ 263737 h 689379"/>
                    <a:gd name="connsiteX316" fmla="*/ 2318535 w 2961438"/>
                    <a:gd name="connsiteY316" fmla="*/ 309134 h 689379"/>
                    <a:gd name="connsiteX317" fmla="*/ 2332722 w 2961438"/>
                    <a:gd name="connsiteY317" fmla="*/ 309134 h 689379"/>
                    <a:gd name="connsiteX318" fmla="*/ 2332722 w 2961438"/>
                    <a:gd name="connsiteY318" fmla="*/ 296163 h 689379"/>
                    <a:gd name="connsiteX319" fmla="*/ 2348936 w 2961438"/>
                    <a:gd name="connsiteY319" fmla="*/ 296163 h 689379"/>
                    <a:gd name="connsiteX320" fmla="*/ 2348936 w 2961438"/>
                    <a:gd name="connsiteY320" fmla="*/ 116736 h 689379"/>
                    <a:gd name="connsiteX321" fmla="*/ 2355016 w 2961438"/>
                    <a:gd name="connsiteY321" fmla="*/ 110250 h 689379"/>
                    <a:gd name="connsiteX322" fmla="*/ 2427977 w 2961438"/>
                    <a:gd name="connsiteY322" fmla="*/ 110250 h 689379"/>
                    <a:gd name="connsiteX323" fmla="*/ 2427977 w 2961438"/>
                    <a:gd name="connsiteY323" fmla="*/ 118898 h 689379"/>
                    <a:gd name="connsiteX324" fmla="*/ 2438110 w 2961438"/>
                    <a:gd name="connsiteY324" fmla="*/ 118898 h 689379"/>
                    <a:gd name="connsiteX325" fmla="*/ 2438110 w 2961438"/>
                    <a:gd name="connsiteY325" fmla="*/ 233472 h 689379"/>
                    <a:gd name="connsiteX326" fmla="*/ 2460404 w 2961438"/>
                    <a:gd name="connsiteY326" fmla="*/ 233472 h 689379"/>
                    <a:gd name="connsiteX327" fmla="*/ 2460404 w 2961438"/>
                    <a:gd name="connsiteY327" fmla="*/ 166457 h 689379"/>
                    <a:gd name="connsiteX328" fmla="*/ 2486751 w 2961438"/>
                    <a:gd name="connsiteY328" fmla="*/ 166457 h 689379"/>
                    <a:gd name="connsiteX329" fmla="*/ 2490804 w 2961438"/>
                    <a:gd name="connsiteY329" fmla="*/ 162133 h 689379"/>
                    <a:gd name="connsiteX330" fmla="*/ 2498911 w 2961438"/>
                    <a:gd name="connsiteY330" fmla="*/ 162133 h 689379"/>
                    <a:gd name="connsiteX331" fmla="*/ 2502964 w 2961438"/>
                    <a:gd name="connsiteY331" fmla="*/ 166457 h 689379"/>
                    <a:gd name="connsiteX332" fmla="*/ 2525258 w 2961438"/>
                    <a:gd name="connsiteY332" fmla="*/ 166457 h 689379"/>
                    <a:gd name="connsiteX333" fmla="*/ 2525258 w 2961438"/>
                    <a:gd name="connsiteY333" fmla="*/ 49721 h 689379"/>
                    <a:gd name="connsiteX334" fmla="*/ 2582005 w 2961438"/>
                    <a:gd name="connsiteY334" fmla="*/ 38912 h 689379"/>
                    <a:gd name="connsiteX335" fmla="*/ 2582005 w 2961438"/>
                    <a:gd name="connsiteY335" fmla="*/ 39993 h 689379"/>
                    <a:gd name="connsiteX336" fmla="*/ 2582005 w 2961438"/>
                    <a:gd name="connsiteY336" fmla="*/ 47559 h 689379"/>
                    <a:gd name="connsiteX337" fmla="*/ 2608352 w 2961438"/>
                    <a:gd name="connsiteY337" fmla="*/ 47559 h 689379"/>
                    <a:gd name="connsiteX338" fmla="*/ 2608352 w 2961438"/>
                    <a:gd name="connsiteY338" fmla="*/ 302649 h 689379"/>
                    <a:gd name="connsiteX339" fmla="*/ 2630646 w 2961438"/>
                    <a:gd name="connsiteY339" fmla="*/ 302649 h 689379"/>
                    <a:gd name="connsiteX340" fmla="*/ 2630646 w 2961438"/>
                    <a:gd name="connsiteY340" fmla="*/ 298325 h 689379"/>
                    <a:gd name="connsiteX341" fmla="*/ 2642806 w 2961438"/>
                    <a:gd name="connsiteY341" fmla="*/ 298325 h 689379"/>
                    <a:gd name="connsiteX342" fmla="*/ 2642806 w 2961438"/>
                    <a:gd name="connsiteY342" fmla="*/ 302649 h 689379"/>
                    <a:gd name="connsiteX343" fmla="*/ 2667126 w 2961438"/>
                    <a:gd name="connsiteY343" fmla="*/ 302649 h 689379"/>
                    <a:gd name="connsiteX344" fmla="*/ 2667126 w 2961438"/>
                    <a:gd name="connsiteY344" fmla="*/ 289678 h 689379"/>
                    <a:gd name="connsiteX345" fmla="*/ 2695500 w 2961438"/>
                    <a:gd name="connsiteY345" fmla="*/ 289678 h 689379"/>
                    <a:gd name="connsiteX346" fmla="*/ 2707660 w 2961438"/>
                    <a:gd name="connsiteY346" fmla="*/ 285354 h 689379"/>
                    <a:gd name="connsiteX347" fmla="*/ 2727927 w 2961438"/>
                    <a:gd name="connsiteY347" fmla="*/ 289678 h 689379"/>
                    <a:gd name="connsiteX348" fmla="*/ 2727927 w 2961438"/>
                    <a:gd name="connsiteY348" fmla="*/ 272384 h 689379"/>
                    <a:gd name="connsiteX349" fmla="*/ 2736034 w 2961438"/>
                    <a:gd name="connsiteY349" fmla="*/ 272384 h 689379"/>
                    <a:gd name="connsiteX350" fmla="*/ 2736034 w 2961438"/>
                    <a:gd name="connsiteY350" fmla="*/ 259413 h 689379"/>
                    <a:gd name="connsiteX351" fmla="*/ 2792781 w 2961438"/>
                    <a:gd name="connsiteY351" fmla="*/ 259413 h 689379"/>
                    <a:gd name="connsiteX352" fmla="*/ 2792781 w 2961438"/>
                    <a:gd name="connsiteY352" fmla="*/ 229148 h 689379"/>
                    <a:gd name="connsiteX353" fmla="*/ 2811021 w 2961438"/>
                    <a:gd name="connsiteY353" fmla="*/ 229148 h 689379"/>
                    <a:gd name="connsiteX354" fmla="*/ 2811021 w 2961438"/>
                    <a:gd name="connsiteY354" fmla="*/ 222663 h 689379"/>
                    <a:gd name="connsiteX355" fmla="*/ 2823181 w 2961438"/>
                    <a:gd name="connsiteY355" fmla="*/ 222663 h 689379"/>
                    <a:gd name="connsiteX356" fmla="*/ 2823181 w 2961438"/>
                    <a:gd name="connsiteY356" fmla="*/ 229148 h 689379"/>
                    <a:gd name="connsiteX357" fmla="*/ 2839395 w 2961438"/>
                    <a:gd name="connsiteY357" fmla="*/ 229148 h 689379"/>
                    <a:gd name="connsiteX358" fmla="*/ 2839395 w 2961438"/>
                    <a:gd name="connsiteY358" fmla="*/ 278869 h 689379"/>
                    <a:gd name="connsiteX359" fmla="*/ 2871822 w 2961438"/>
                    <a:gd name="connsiteY359" fmla="*/ 278869 h 689379"/>
                    <a:gd name="connsiteX360" fmla="*/ 2871822 w 2961438"/>
                    <a:gd name="connsiteY360" fmla="*/ 252928 h 689379"/>
                    <a:gd name="connsiteX361" fmla="*/ 2910329 w 2961438"/>
                    <a:gd name="connsiteY361" fmla="*/ 252928 h 689379"/>
                    <a:gd name="connsiteX362" fmla="*/ 2910329 w 2961438"/>
                    <a:gd name="connsiteY362" fmla="*/ 222663 h 689379"/>
                    <a:gd name="connsiteX363" fmla="*/ 2958970 w 2961438"/>
                    <a:gd name="connsiteY363" fmla="*/ 222663 h 689379"/>
                    <a:gd name="connsiteX364" fmla="*/ 2961438 w 2961438"/>
                    <a:gd name="connsiteY364" fmla="*/ 689379 h 689379"/>
                    <a:gd name="connsiteX365" fmla="*/ 2054 w 2961438"/>
                    <a:gd name="connsiteY365" fmla="*/ 687046 h 689379"/>
                    <a:gd name="connsiteX366" fmla="*/ 0 w 2961438"/>
                    <a:gd name="connsiteY366" fmla="*/ 252928 h 689379"/>
                    <a:gd name="connsiteX367" fmla="*/ 20267 w 2961438"/>
                    <a:gd name="connsiteY367" fmla="*/ 252928 h 689379"/>
                    <a:gd name="connsiteX368" fmla="*/ 20774 w 2961438"/>
                    <a:gd name="connsiteY368" fmla="*/ 251847 h 689379"/>
                    <a:gd name="connsiteX369" fmla="*/ 24320 w 2961438"/>
                    <a:gd name="connsiteY369" fmla="*/ 244281 h 689379"/>
                    <a:gd name="connsiteX370" fmla="*/ 26094 w 2961438"/>
                    <a:gd name="connsiteY370" fmla="*/ 244551 h 689379"/>
                    <a:gd name="connsiteX371" fmla="*/ 38507 w 2961438"/>
                    <a:gd name="connsiteY371" fmla="*/ 246442 h 689379"/>
                    <a:gd name="connsiteX372" fmla="*/ 39014 w 2961438"/>
                    <a:gd name="connsiteY372" fmla="*/ 247794 h 689379"/>
                    <a:gd name="connsiteX373" fmla="*/ 42560 w 2961438"/>
                    <a:gd name="connsiteY373" fmla="*/ 257251 h 689379"/>
                    <a:gd name="connsiteX374" fmla="*/ 68907 w 2961438"/>
                    <a:gd name="connsiteY374" fmla="*/ 259413 h 689379"/>
                    <a:gd name="connsiteX375" fmla="*/ 68907 w 2961438"/>
                    <a:gd name="connsiteY375" fmla="*/ 136192 h 689379"/>
                    <a:gd name="connsiteX376" fmla="*/ 70934 w 2961438"/>
                    <a:gd name="connsiteY376" fmla="*/ 136192 h 689379"/>
                    <a:gd name="connsiteX377" fmla="*/ 85121 w 2961438"/>
                    <a:gd name="connsiteY377" fmla="*/ 136192 h 689379"/>
                    <a:gd name="connsiteX378" fmla="*/ 85121 w 2961438"/>
                    <a:gd name="connsiteY378" fmla="*/ 0 h 689379"/>
                    <a:gd name="connsiteX379" fmla="*/ 86894 w 2961438"/>
                    <a:gd name="connsiteY379" fmla="*/ 0 h 689379"/>
                    <a:gd name="connsiteX380" fmla="*/ 99308 w 2961438"/>
                    <a:gd name="connsiteY380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</a:cxnLst>
                  <a:rect l="l" t="t" r="r" b="b"/>
                  <a:pathLst>
                    <a:path w="2961438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cubicBezTo>
                        <a:pt x="2959793" y="378235"/>
                        <a:pt x="2960615" y="533807"/>
                        <a:pt x="2961438" y="689379"/>
                      </a:cubicBez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4" name="자유형: 도형 52">
                  <a:extLst>
                    <a:ext uri="{FF2B5EF4-FFF2-40B4-BE49-F238E27FC236}">
                      <a16:creationId xmlns:a16="http://schemas.microsoft.com/office/drawing/2014/main" id="{942881BB-8B0F-49BE-9468-D185DAC4DDF9}"/>
                    </a:ext>
                  </a:extLst>
                </p:cNvPr>
                <p:cNvSpPr/>
                <p:nvPr/>
              </p:nvSpPr>
              <p:spPr>
                <a:xfrm>
                  <a:off x="8996212" y="1412530"/>
                  <a:ext cx="3195788" cy="1160647"/>
                </a:xfrm>
                <a:custGeom>
                  <a:avLst/>
                  <a:gdLst>
                    <a:gd name="connsiteX0" fmla="*/ 160109 w 3195788"/>
                    <a:gd name="connsiteY0" fmla="*/ 0 h 1160647"/>
                    <a:gd name="connsiteX1" fmla="*/ 162135 w 3195788"/>
                    <a:gd name="connsiteY1" fmla="*/ 246443 h 1160647"/>
                    <a:gd name="connsiteX2" fmla="*/ 200642 w 3195788"/>
                    <a:gd name="connsiteY2" fmla="*/ 326429 h 1160647"/>
                    <a:gd name="connsiteX3" fmla="*/ 202669 w 3195788"/>
                    <a:gd name="connsiteY3" fmla="*/ 326429 h 1160647"/>
                    <a:gd name="connsiteX4" fmla="*/ 216856 w 3195788"/>
                    <a:gd name="connsiteY4" fmla="*/ 326429 h 1160647"/>
                    <a:gd name="connsiteX5" fmla="*/ 216856 w 3195788"/>
                    <a:gd name="connsiteY5" fmla="*/ 350208 h 1160647"/>
                    <a:gd name="connsiteX6" fmla="*/ 217363 w 3195788"/>
                    <a:gd name="connsiteY6" fmla="*/ 351019 h 1160647"/>
                    <a:gd name="connsiteX7" fmla="*/ 220909 w 3195788"/>
                    <a:gd name="connsiteY7" fmla="*/ 356694 h 1160647"/>
                    <a:gd name="connsiteX8" fmla="*/ 220909 w 3195788"/>
                    <a:gd name="connsiteY8" fmla="*/ 471268 h 1160647"/>
                    <a:gd name="connsiteX9" fmla="*/ 223189 w 3195788"/>
                    <a:gd name="connsiteY9" fmla="*/ 471268 h 1160647"/>
                    <a:gd name="connsiteX10" fmla="*/ 239150 w 3195788"/>
                    <a:gd name="connsiteY10" fmla="*/ 471268 h 1160647"/>
                    <a:gd name="connsiteX11" fmla="*/ 239150 w 3195788"/>
                    <a:gd name="connsiteY11" fmla="*/ 611783 h 1160647"/>
                    <a:gd name="connsiteX12" fmla="*/ 240670 w 3195788"/>
                    <a:gd name="connsiteY12" fmla="*/ 611513 h 1160647"/>
                    <a:gd name="connsiteX13" fmla="*/ 251310 w 3195788"/>
                    <a:gd name="connsiteY13" fmla="*/ 609622 h 1160647"/>
                    <a:gd name="connsiteX14" fmla="*/ 249283 w 3195788"/>
                    <a:gd name="connsiteY14" fmla="*/ 698254 h 1160647"/>
                    <a:gd name="connsiteX15" fmla="*/ 250803 w 3195788"/>
                    <a:gd name="connsiteY15" fmla="*/ 698525 h 1160647"/>
                    <a:gd name="connsiteX16" fmla="*/ 261443 w 3195788"/>
                    <a:gd name="connsiteY16" fmla="*/ 700416 h 1160647"/>
                    <a:gd name="connsiteX17" fmla="*/ 261696 w 3195788"/>
                    <a:gd name="connsiteY17" fmla="*/ 701227 h 1160647"/>
                    <a:gd name="connsiteX18" fmla="*/ 263470 w 3195788"/>
                    <a:gd name="connsiteY18" fmla="*/ 706902 h 1160647"/>
                    <a:gd name="connsiteX19" fmla="*/ 264230 w 3195788"/>
                    <a:gd name="connsiteY19" fmla="*/ 704470 h 1160647"/>
                    <a:gd name="connsiteX20" fmla="*/ 269550 w 3195788"/>
                    <a:gd name="connsiteY20" fmla="*/ 687446 h 1160647"/>
                    <a:gd name="connsiteX21" fmla="*/ 271323 w 3195788"/>
                    <a:gd name="connsiteY21" fmla="*/ 687446 h 1160647"/>
                    <a:gd name="connsiteX22" fmla="*/ 283737 w 3195788"/>
                    <a:gd name="connsiteY22" fmla="*/ 687446 h 1160647"/>
                    <a:gd name="connsiteX23" fmla="*/ 283737 w 3195788"/>
                    <a:gd name="connsiteY23" fmla="*/ 719872 h 1160647"/>
                    <a:gd name="connsiteX24" fmla="*/ 284750 w 3195788"/>
                    <a:gd name="connsiteY24" fmla="*/ 720413 h 1160647"/>
                    <a:gd name="connsiteX25" fmla="*/ 291844 w 3195788"/>
                    <a:gd name="connsiteY25" fmla="*/ 724196 h 1160647"/>
                    <a:gd name="connsiteX26" fmla="*/ 291844 w 3195788"/>
                    <a:gd name="connsiteY26" fmla="*/ 725547 h 1160647"/>
                    <a:gd name="connsiteX27" fmla="*/ 291844 w 3195788"/>
                    <a:gd name="connsiteY27" fmla="*/ 735005 h 1160647"/>
                    <a:gd name="connsiteX28" fmla="*/ 336431 w 3195788"/>
                    <a:gd name="connsiteY28" fmla="*/ 735005 h 1160647"/>
                    <a:gd name="connsiteX29" fmla="*/ 336431 w 3195788"/>
                    <a:gd name="connsiteY29" fmla="*/ 736086 h 1160647"/>
                    <a:gd name="connsiteX30" fmla="*/ 336431 w 3195788"/>
                    <a:gd name="connsiteY30" fmla="*/ 743652 h 1160647"/>
                    <a:gd name="connsiteX31" fmla="*/ 338457 w 3195788"/>
                    <a:gd name="connsiteY31" fmla="*/ 743652 h 1160647"/>
                    <a:gd name="connsiteX32" fmla="*/ 352644 w 3195788"/>
                    <a:gd name="connsiteY32" fmla="*/ 743652 h 1160647"/>
                    <a:gd name="connsiteX33" fmla="*/ 352644 w 3195788"/>
                    <a:gd name="connsiteY33" fmla="*/ 713387 h 1160647"/>
                    <a:gd name="connsiteX34" fmla="*/ 397231 w 3195788"/>
                    <a:gd name="connsiteY34" fmla="*/ 713387 h 1160647"/>
                    <a:gd name="connsiteX35" fmla="*/ 397231 w 3195788"/>
                    <a:gd name="connsiteY35" fmla="*/ 712036 h 1160647"/>
                    <a:gd name="connsiteX36" fmla="*/ 397231 w 3195788"/>
                    <a:gd name="connsiteY36" fmla="*/ 702578 h 1160647"/>
                    <a:gd name="connsiteX37" fmla="*/ 398245 w 3195788"/>
                    <a:gd name="connsiteY37" fmla="*/ 702578 h 1160647"/>
                    <a:gd name="connsiteX38" fmla="*/ 405338 w 3195788"/>
                    <a:gd name="connsiteY38" fmla="*/ 702578 h 1160647"/>
                    <a:gd name="connsiteX39" fmla="*/ 405338 w 3195788"/>
                    <a:gd name="connsiteY39" fmla="*/ 700687 h 1160647"/>
                    <a:gd name="connsiteX40" fmla="*/ 405338 w 3195788"/>
                    <a:gd name="connsiteY40" fmla="*/ 687446 h 1160647"/>
                    <a:gd name="connsiteX41" fmla="*/ 406098 w 3195788"/>
                    <a:gd name="connsiteY41" fmla="*/ 687446 h 1160647"/>
                    <a:gd name="connsiteX42" fmla="*/ 411418 w 3195788"/>
                    <a:gd name="connsiteY42" fmla="*/ 687446 h 1160647"/>
                    <a:gd name="connsiteX43" fmla="*/ 411418 w 3195788"/>
                    <a:gd name="connsiteY43" fmla="*/ 686365 h 1160647"/>
                    <a:gd name="connsiteX44" fmla="*/ 411418 w 3195788"/>
                    <a:gd name="connsiteY44" fmla="*/ 678798 h 1160647"/>
                    <a:gd name="connsiteX45" fmla="*/ 413445 w 3195788"/>
                    <a:gd name="connsiteY45" fmla="*/ 678798 h 1160647"/>
                    <a:gd name="connsiteX46" fmla="*/ 427632 w 3195788"/>
                    <a:gd name="connsiteY46" fmla="*/ 678798 h 1160647"/>
                    <a:gd name="connsiteX47" fmla="*/ 427632 w 3195788"/>
                    <a:gd name="connsiteY47" fmla="*/ 679879 h 1160647"/>
                    <a:gd name="connsiteX48" fmla="*/ 427632 w 3195788"/>
                    <a:gd name="connsiteY48" fmla="*/ 687446 h 1160647"/>
                    <a:gd name="connsiteX49" fmla="*/ 449925 w 3195788"/>
                    <a:gd name="connsiteY49" fmla="*/ 687446 h 1160647"/>
                    <a:gd name="connsiteX50" fmla="*/ 449925 w 3195788"/>
                    <a:gd name="connsiteY50" fmla="*/ 685554 h 1160647"/>
                    <a:gd name="connsiteX51" fmla="*/ 449925 w 3195788"/>
                    <a:gd name="connsiteY51" fmla="*/ 672313 h 1160647"/>
                    <a:gd name="connsiteX52" fmla="*/ 451699 w 3195788"/>
                    <a:gd name="connsiteY52" fmla="*/ 672313 h 1160647"/>
                    <a:gd name="connsiteX53" fmla="*/ 464112 w 3195788"/>
                    <a:gd name="connsiteY53" fmla="*/ 672313 h 1160647"/>
                    <a:gd name="connsiteX54" fmla="*/ 464112 w 3195788"/>
                    <a:gd name="connsiteY54" fmla="*/ 696093 h 1160647"/>
                    <a:gd name="connsiteX55" fmla="*/ 465126 w 3195788"/>
                    <a:gd name="connsiteY55" fmla="*/ 696093 h 1160647"/>
                    <a:gd name="connsiteX56" fmla="*/ 472219 w 3195788"/>
                    <a:gd name="connsiteY56" fmla="*/ 696093 h 1160647"/>
                    <a:gd name="connsiteX57" fmla="*/ 472219 w 3195788"/>
                    <a:gd name="connsiteY57" fmla="*/ 695012 h 1160647"/>
                    <a:gd name="connsiteX58" fmla="*/ 472219 w 3195788"/>
                    <a:gd name="connsiteY58" fmla="*/ 687446 h 1160647"/>
                    <a:gd name="connsiteX59" fmla="*/ 473992 w 3195788"/>
                    <a:gd name="connsiteY59" fmla="*/ 687446 h 1160647"/>
                    <a:gd name="connsiteX60" fmla="*/ 486406 w 3195788"/>
                    <a:gd name="connsiteY60" fmla="*/ 687446 h 1160647"/>
                    <a:gd name="connsiteX61" fmla="*/ 486406 w 3195788"/>
                    <a:gd name="connsiteY61" fmla="*/ 713387 h 1160647"/>
                    <a:gd name="connsiteX62" fmla="*/ 488433 w 3195788"/>
                    <a:gd name="connsiteY62" fmla="*/ 713387 h 1160647"/>
                    <a:gd name="connsiteX63" fmla="*/ 502619 w 3195788"/>
                    <a:gd name="connsiteY63" fmla="*/ 713387 h 1160647"/>
                    <a:gd name="connsiteX64" fmla="*/ 502619 w 3195788"/>
                    <a:gd name="connsiteY64" fmla="*/ 715008 h 1160647"/>
                    <a:gd name="connsiteX65" fmla="*/ 502619 w 3195788"/>
                    <a:gd name="connsiteY65" fmla="*/ 726358 h 1160647"/>
                    <a:gd name="connsiteX66" fmla="*/ 503379 w 3195788"/>
                    <a:gd name="connsiteY66" fmla="*/ 726358 h 1160647"/>
                    <a:gd name="connsiteX67" fmla="*/ 508700 w 3195788"/>
                    <a:gd name="connsiteY67" fmla="*/ 726358 h 1160647"/>
                    <a:gd name="connsiteX68" fmla="*/ 508700 w 3195788"/>
                    <a:gd name="connsiteY68" fmla="*/ 725547 h 1160647"/>
                    <a:gd name="connsiteX69" fmla="*/ 508700 w 3195788"/>
                    <a:gd name="connsiteY69" fmla="*/ 719872 h 1160647"/>
                    <a:gd name="connsiteX70" fmla="*/ 539100 w 3195788"/>
                    <a:gd name="connsiteY70" fmla="*/ 719872 h 1160647"/>
                    <a:gd name="connsiteX71" fmla="*/ 539100 w 3195788"/>
                    <a:gd name="connsiteY71" fmla="*/ 743652 h 1160647"/>
                    <a:gd name="connsiteX72" fmla="*/ 540113 w 3195788"/>
                    <a:gd name="connsiteY72" fmla="*/ 743652 h 1160647"/>
                    <a:gd name="connsiteX73" fmla="*/ 547207 w 3195788"/>
                    <a:gd name="connsiteY73" fmla="*/ 743652 h 1160647"/>
                    <a:gd name="connsiteX74" fmla="*/ 547207 w 3195788"/>
                    <a:gd name="connsiteY74" fmla="*/ 744733 h 1160647"/>
                    <a:gd name="connsiteX75" fmla="*/ 547207 w 3195788"/>
                    <a:gd name="connsiteY75" fmla="*/ 752299 h 1160647"/>
                    <a:gd name="connsiteX76" fmla="*/ 547967 w 3195788"/>
                    <a:gd name="connsiteY76" fmla="*/ 752299 h 1160647"/>
                    <a:gd name="connsiteX77" fmla="*/ 553287 w 3195788"/>
                    <a:gd name="connsiteY77" fmla="*/ 752299 h 1160647"/>
                    <a:gd name="connsiteX78" fmla="*/ 553287 w 3195788"/>
                    <a:gd name="connsiteY78" fmla="*/ 750137 h 1160647"/>
                    <a:gd name="connsiteX79" fmla="*/ 553287 w 3195788"/>
                    <a:gd name="connsiteY79" fmla="*/ 735005 h 1160647"/>
                    <a:gd name="connsiteX80" fmla="*/ 554300 w 3195788"/>
                    <a:gd name="connsiteY80" fmla="*/ 735005 h 1160647"/>
                    <a:gd name="connsiteX81" fmla="*/ 561394 w 3195788"/>
                    <a:gd name="connsiteY81" fmla="*/ 735005 h 1160647"/>
                    <a:gd name="connsiteX82" fmla="*/ 561394 w 3195788"/>
                    <a:gd name="connsiteY82" fmla="*/ 736086 h 1160647"/>
                    <a:gd name="connsiteX83" fmla="*/ 561394 w 3195788"/>
                    <a:gd name="connsiteY83" fmla="*/ 743652 h 1160647"/>
                    <a:gd name="connsiteX84" fmla="*/ 566714 w 3195788"/>
                    <a:gd name="connsiteY84" fmla="*/ 741659 h 1160647"/>
                    <a:gd name="connsiteX85" fmla="*/ 567474 w 3195788"/>
                    <a:gd name="connsiteY85" fmla="*/ 740679 h 1160647"/>
                    <a:gd name="connsiteX86" fmla="*/ 567474 w 3195788"/>
                    <a:gd name="connsiteY86" fmla="*/ 735005 h 1160647"/>
                    <a:gd name="connsiteX87" fmla="*/ 605981 w 3195788"/>
                    <a:gd name="connsiteY87" fmla="*/ 735005 h 1160647"/>
                    <a:gd name="connsiteX88" fmla="*/ 605981 w 3195788"/>
                    <a:gd name="connsiteY88" fmla="*/ 758784 h 1160647"/>
                    <a:gd name="connsiteX89" fmla="*/ 608007 w 3195788"/>
                    <a:gd name="connsiteY89" fmla="*/ 758784 h 1160647"/>
                    <a:gd name="connsiteX90" fmla="*/ 622194 w 3195788"/>
                    <a:gd name="connsiteY90" fmla="*/ 758784 h 1160647"/>
                    <a:gd name="connsiteX91" fmla="*/ 622194 w 3195788"/>
                    <a:gd name="connsiteY91" fmla="*/ 759865 h 1160647"/>
                    <a:gd name="connsiteX92" fmla="*/ 622194 w 3195788"/>
                    <a:gd name="connsiteY92" fmla="*/ 767431 h 1160647"/>
                    <a:gd name="connsiteX93" fmla="*/ 623968 w 3195788"/>
                    <a:gd name="connsiteY93" fmla="*/ 767431 h 1160647"/>
                    <a:gd name="connsiteX94" fmla="*/ 636381 w 3195788"/>
                    <a:gd name="connsiteY94" fmla="*/ 767431 h 1160647"/>
                    <a:gd name="connsiteX95" fmla="*/ 636381 w 3195788"/>
                    <a:gd name="connsiteY95" fmla="*/ 743652 h 1160647"/>
                    <a:gd name="connsiteX96" fmla="*/ 637394 w 3195788"/>
                    <a:gd name="connsiteY96" fmla="*/ 743652 h 1160647"/>
                    <a:gd name="connsiteX97" fmla="*/ 644488 w 3195788"/>
                    <a:gd name="connsiteY97" fmla="*/ 743652 h 1160647"/>
                    <a:gd name="connsiteX98" fmla="*/ 644488 w 3195788"/>
                    <a:gd name="connsiteY98" fmla="*/ 711225 h 1160647"/>
                    <a:gd name="connsiteX99" fmla="*/ 645501 w 3195788"/>
                    <a:gd name="connsiteY99" fmla="*/ 711225 h 1160647"/>
                    <a:gd name="connsiteX100" fmla="*/ 652595 w 3195788"/>
                    <a:gd name="connsiteY100" fmla="*/ 711225 h 1160647"/>
                    <a:gd name="connsiteX101" fmla="*/ 652595 w 3195788"/>
                    <a:gd name="connsiteY101" fmla="*/ 709334 h 1160647"/>
                    <a:gd name="connsiteX102" fmla="*/ 652595 w 3195788"/>
                    <a:gd name="connsiteY102" fmla="*/ 696093 h 1160647"/>
                    <a:gd name="connsiteX103" fmla="*/ 651328 w 3195788"/>
                    <a:gd name="connsiteY103" fmla="*/ 694471 h 1160647"/>
                    <a:gd name="connsiteX104" fmla="*/ 656648 w 3195788"/>
                    <a:gd name="connsiteY104" fmla="*/ 683122 h 1160647"/>
                    <a:gd name="connsiteX105" fmla="*/ 664755 w 3195788"/>
                    <a:gd name="connsiteY105" fmla="*/ 711225 h 1160647"/>
                    <a:gd name="connsiteX106" fmla="*/ 665515 w 3195788"/>
                    <a:gd name="connsiteY106" fmla="*/ 711225 h 1160647"/>
                    <a:gd name="connsiteX107" fmla="*/ 670835 w 3195788"/>
                    <a:gd name="connsiteY107" fmla="*/ 711225 h 1160647"/>
                    <a:gd name="connsiteX108" fmla="*/ 670835 w 3195788"/>
                    <a:gd name="connsiteY108" fmla="*/ 605298 h 1160647"/>
                    <a:gd name="connsiteX109" fmla="*/ 672355 w 3195788"/>
                    <a:gd name="connsiteY109" fmla="*/ 605298 h 1160647"/>
                    <a:gd name="connsiteX110" fmla="*/ 682995 w 3195788"/>
                    <a:gd name="connsiteY110" fmla="*/ 605298 h 1160647"/>
                    <a:gd name="connsiteX111" fmla="*/ 682995 w 3195788"/>
                    <a:gd name="connsiteY111" fmla="*/ 557739 h 1160647"/>
                    <a:gd name="connsiteX112" fmla="*/ 709342 w 3195788"/>
                    <a:gd name="connsiteY112" fmla="*/ 557739 h 1160647"/>
                    <a:gd name="connsiteX113" fmla="*/ 709342 w 3195788"/>
                    <a:gd name="connsiteY113" fmla="*/ 536121 h 1160647"/>
                    <a:gd name="connsiteX114" fmla="*/ 743796 w 3195788"/>
                    <a:gd name="connsiteY114" fmla="*/ 536121 h 1160647"/>
                    <a:gd name="connsiteX115" fmla="*/ 743796 w 3195788"/>
                    <a:gd name="connsiteY115" fmla="*/ 538553 h 1160647"/>
                    <a:gd name="connsiteX116" fmla="*/ 743796 w 3195788"/>
                    <a:gd name="connsiteY116" fmla="*/ 555577 h 1160647"/>
                    <a:gd name="connsiteX117" fmla="*/ 746076 w 3195788"/>
                    <a:gd name="connsiteY117" fmla="*/ 555577 h 1160647"/>
                    <a:gd name="connsiteX118" fmla="*/ 762036 w 3195788"/>
                    <a:gd name="connsiteY118" fmla="*/ 555577 h 1160647"/>
                    <a:gd name="connsiteX119" fmla="*/ 762036 w 3195788"/>
                    <a:gd name="connsiteY119" fmla="*/ 603136 h 1160647"/>
                    <a:gd name="connsiteX120" fmla="*/ 763049 w 3195788"/>
                    <a:gd name="connsiteY120" fmla="*/ 603136 h 1160647"/>
                    <a:gd name="connsiteX121" fmla="*/ 770143 w 3195788"/>
                    <a:gd name="connsiteY121" fmla="*/ 603136 h 1160647"/>
                    <a:gd name="connsiteX122" fmla="*/ 784330 w 3195788"/>
                    <a:gd name="connsiteY122" fmla="*/ 607460 h 1160647"/>
                    <a:gd name="connsiteX123" fmla="*/ 784330 w 3195788"/>
                    <a:gd name="connsiteY123" fmla="*/ 646372 h 1160647"/>
                    <a:gd name="connsiteX124" fmla="*/ 785343 w 3195788"/>
                    <a:gd name="connsiteY124" fmla="*/ 646372 h 1160647"/>
                    <a:gd name="connsiteX125" fmla="*/ 792436 w 3195788"/>
                    <a:gd name="connsiteY125" fmla="*/ 646372 h 1160647"/>
                    <a:gd name="connsiteX126" fmla="*/ 792436 w 3195788"/>
                    <a:gd name="connsiteY126" fmla="*/ 647993 h 1160647"/>
                    <a:gd name="connsiteX127" fmla="*/ 792436 w 3195788"/>
                    <a:gd name="connsiteY127" fmla="*/ 659342 h 1160647"/>
                    <a:gd name="connsiteX128" fmla="*/ 794463 w 3195788"/>
                    <a:gd name="connsiteY128" fmla="*/ 659342 h 1160647"/>
                    <a:gd name="connsiteX129" fmla="*/ 808650 w 3195788"/>
                    <a:gd name="connsiteY129" fmla="*/ 659342 h 1160647"/>
                    <a:gd name="connsiteX130" fmla="*/ 814730 w 3195788"/>
                    <a:gd name="connsiteY130" fmla="*/ 665828 h 1160647"/>
                    <a:gd name="connsiteX131" fmla="*/ 814730 w 3195788"/>
                    <a:gd name="connsiteY131" fmla="*/ 687446 h 1160647"/>
                    <a:gd name="connsiteX132" fmla="*/ 817010 w 3195788"/>
                    <a:gd name="connsiteY132" fmla="*/ 687446 h 1160647"/>
                    <a:gd name="connsiteX133" fmla="*/ 832970 w 3195788"/>
                    <a:gd name="connsiteY133" fmla="*/ 687446 h 1160647"/>
                    <a:gd name="connsiteX134" fmla="*/ 832970 w 3195788"/>
                    <a:gd name="connsiteY134" fmla="*/ 688526 h 1160647"/>
                    <a:gd name="connsiteX135" fmla="*/ 832970 w 3195788"/>
                    <a:gd name="connsiteY135" fmla="*/ 696093 h 1160647"/>
                    <a:gd name="connsiteX136" fmla="*/ 834237 w 3195788"/>
                    <a:gd name="connsiteY136" fmla="*/ 696093 h 1160647"/>
                    <a:gd name="connsiteX137" fmla="*/ 843104 w 3195788"/>
                    <a:gd name="connsiteY137" fmla="*/ 696093 h 1160647"/>
                    <a:gd name="connsiteX138" fmla="*/ 843104 w 3195788"/>
                    <a:gd name="connsiteY138" fmla="*/ 698254 h 1160647"/>
                    <a:gd name="connsiteX139" fmla="*/ 843104 w 3195788"/>
                    <a:gd name="connsiteY139" fmla="*/ 713387 h 1160647"/>
                    <a:gd name="connsiteX140" fmla="*/ 847157 w 3195788"/>
                    <a:gd name="connsiteY140" fmla="*/ 711495 h 1160647"/>
                    <a:gd name="connsiteX141" fmla="*/ 847157 w 3195788"/>
                    <a:gd name="connsiteY141" fmla="*/ 698254 h 1160647"/>
                    <a:gd name="connsiteX142" fmla="*/ 848170 w 3195788"/>
                    <a:gd name="connsiteY142" fmla="*/ 698254 h 1160647"/>
                    <a:gd name="connsiteX143" fmla="*/ 855264 w 3195788"/>
                    <a:gd name="connsiteY143" fmla="*/ 698254 h 1160647"/>
                    <a:gd name="connsiteX144" fmla="*/ 855264 w 3195788"/>
                    <a:gd name="connsiteY144" fmla="*/ 699876 h 1160647"/>
                    <a:gd name="connsiteX145" fmla="*/ 855264 w 3195788"/>
                    <a:gd name="connsiteY145" fmla="*/ 711225 h 1160647"/>
                    <a:gd name="connsiteX146" fmla="*/ 856024 w 3195788"/>
                    <a:gd name="connsiteY146" fmla="*/ 711225 h 1160647"/>
                    <a:gd name="connsiteX147" fmla="*/ 861344 w 3195788"/>
                    <a:gd name="connsiteY147" fmla="*/ 711225 h 1160647"/>
                    <a:gd name="connsiteX148" fmla="*/ 909984 w 3195788"/>
                    <a:gd name="connsiteY148" fmla="*/ 706902 h 1160647"/>
                    <a:gd name="connsiteX149" fmla="*/ 909984 w 3195788"/>
                    <a:gd name="connsiteY149" fmla="*/ 708253 h 1160647"/>
                    <a:gd name="connsiteX150" fmla="*/ 909984 w 3195788"/>
                    <a:gd name="connsiteY150" fmla="*/ 717710 h 1160647"/>
                    <a:gd name="connsiteX151" fmla="*/ 910744 w 3195788"/>
                    <a:gd name="connsiteY151" fmla="*/ 717710 h 1160647"/>
                    <a:gd name="connsiteX152" fmla="*/ 916065 w 3195788"/>
                    <a:gd name="connsiteY152" fmla="*/ 717710 h 1160647"/>
                    <a:gd name="connsiteX153" fmla="*/ 916065 w 3195788"/>
                    <a:gd name="connsiteY153" fmla="*/ 719872 h 1160647"/>
                    <a:gd name="connsiteX154" fmla="*/ 916065 w 3195788"/>
                    <a:gd name="connsiteY154" fmla="*/ 735005 h 1160647"/>
                    <a:gd name="connsiteX155" fmla="*/ 918091 w 3195788"/>
                    <a:gd name="connsiteY155" fmla="*/ 733654 h 1160647"/>
                    <a:gd name="connsiteX156" fmla="*/ 932278 w 3195788"/>
                    <a:gd name="connsiteY156" fmla="*/ 724196 h 1160647"/>
                    <a:gd name="connsiteX157" fmla="*/ 938358 w 3195788"/>
                    <a:gd name="connsiteY157" fmla="*/ 683122 h 1160647"/>
                    <a:gd name="connsiteX158" fmla="*/ 939118 w 3195788"/>
                    <a:gd name="connsiteY158" fmla="*/ 682852 h 1160647"/>
                    <a:gd name="connsiteX159" fmla="*/ 944438 w 3195788"/>
                    <a:gd name="connsiteY159" fmla="*/ 680960 h 1160647"/>
                    <a:gd name="connsiteX160" fmla="*/ 946465 w 3195788"/>
                    <a:gd name="connsiteY160" fmla="*/ 611783 h 1160647"/>
                    <a:gd name="connsiteX161" fmla="*/ 948492 w 3195788"/>
                    <a:gd name="connsiteY161" fmla="*/ 680960 h 1160647"/>
                    <a:gd name="connsiteX162" fmla="*/ 949252 w 3195788"/>
                    <a:gd name="connsiteY162" fmla="*/ 681230 h 1160647"/>
                    <a:gd name="connsiteX163" fmla="*/ 954572 w 3195788"/>
                    <a:gd name="connsiteY163" fmla="*/ 683122 h 1160647"/>
                    <a:gd name="connsiteX164" fmla="*/ 954572 w 3195788"/>
                    <a:gd name="connsiteY164" fmla="*/ 596651 h 1160647"/>
                    <a:gd name="connsiteX165" fmla="*/ 958625 w 3195788"/>
                    <a:gd name="connsiteY165" fmla="*/ 564224 h 1160647"/>
                    <a:gd name="connsiteX166" fmla="*/ 997132 w 3195788"/>
                    <a:gd name="connsiteY166" fmla="*/ 564224 h 1160647"/>
                    <a:gd name="connsiteX167" fmla="*/ 997132 w 3195788"/>
                    <a:gd name="connsiteY167" fmla="*/ 596651 h 1160647"/>
                    <a:gd name="connsiteX168" fmla="*/ 997892 w 3195788"/>
                    <a:gd name="connsiteY168" fmla="*/ 596651 h 1160647"/>
                    <a:gd name="connsiteX169" fmla="*/ 1003212 w 3195788"/>
                    <a:gd name="connsiteY169" fmla="*/ 596651 h 1160647"/>
                    <a:gd name="connsiteX170" fmla="*/ 1003212 w 3195788"/>
                    <a:gd name="connsiteY170" fmla="*/ 514503 h 1160647"/>
                    <a:gd name="connsiteX171" fmla="*/ 1004986 w 3195788"/>
                    <a:gd name="connsiteY171" fmla="*/ 514503 h 1160647"/>
                    <a:gd name="connsiteX172" fmla="*/ 1017399 w 3195788"/>
                    <a:gd name="connsiteY172" fmla="*/ 514503 h 1160647"/>
                    <a:gd name="connsiteX173" fmla="*/ 1017399 w 3195788"/>
                    <a:gd name="connsiteY173" fmla="*/ 512612 h 1160647"/>
                    <a:gd name="connsiteX174" fmla="*/ 1017399 w 3195788"/>
                    <a:gd name="connsiteY174" fmla="*/ 499371 h 1160647"/>
                    <a:gd name="connsiteX175" fmla="*/ 1039693 w 3195788"/>
                    <a:gd name="connsiteY175" fmla="*/ 499371 h 1160647"/>
                    <a:gd name="connsiteX176" fmla="*/ 1039693 w 3195788"/>
                    <a:gd name="connsiteY176" fmla="*/ 498290 h 1160647"/>
                    <a:gd name="connsiteX177" fmla="*/ 1039693 w 3195788"/>
                    <a:gd name="connsiteY177" fmla="*/ 490724 h 1160647"/>
                    <a:gd name="connsiteX178" fmla="*/ 1041466 w 3195788"/>
                    <a:gd name="connsiteY178" fmla="*/ 490724 h 1160647"/>
                    <a:gd name="connsiteX179" fmla="*/ 1053880 w 3195788"/>
                    <a:gd name="connsiteY179" fmla="*/ 490724 h 1160647"/>
                    <a:gd name="connsiteX180" fmla="*/ 1053880 w 3195788"/>
                    <a:gd name="connsiteY180" fmla="*/ 491805 h 1160647"/>
                    <a:gd name="connsiteX181" fmla="*/ 1053880 w 3195788"/>
                    <a:gd name="connsiteY181" fmla="*/ 499371 h 1160647"/>
                    <a:gd name="connsiteX182" fmla="*/ 1054640 w 3195788"/>
                    <a:gd name="connsiteY182" fmla="*/ 499371 h 1160647"/>
                    <a:gd name="connsiteX183" fmla="*/ 1059960 w 3195788"/>
                    <a:gd name="connsiteY183" fmla="*/ 499371 h 1160647"/>
                    <a:gd name="connsiteX184" fmla="*/ 1070093 w 3195788"/>
                    <a:gd name="connsiteY184" fmla="*/ 495047 h 1160647"/>
                    <a:gd name="connsiteX185" fmla="*/ 1074146 w 3195788"/>
                    <a:gd name="connsiteY185" fmla="*/ 498290 h 1160647"/>
                    <a:gd name="connsiteX186" fmla="*/ 1074146 w 3195788"/>
                    <a:gd name="connsiteY186" fmla="*/ 490724 h 1160647"/>
                    <a:gd name="connsiteX187" fmla="*/ 1076426 w 3195788"/>
                    <a:gd name="connsiteY187" fmla="*/ 490724 h 1160647"/>
                    <a:gd name="connsiteX188" fmla="*/ 1092387 w 3195788"/>
                    <a:gd name="connsiteY188" fmla="*/ 490724 h 1160647"/>
                    <a:gd name="connsiteX189" fmla="*/ 1092387 w 3195788"/>
                    <a:gd name="connsiteY189" fmla="*/ 491805 h 1160647"/>
                    <a:gd name="connsiteX190" fmla="*/ 1092387 w 3195788"/>
                    <a:gd name="connsiteY190" fmla="*/ 499371 h 1160647"/>
                    <a:gd name="connsiteX191" fmla="*/ 1122787 w 3195788"/>
                    <a:gd name="connsiteY191" fmla="*/ 499371 h 1160647"/>
                    <a:gd name="connsiteX192" fmla="*/ 1122787 w 3195788"/>
                    <a:gd name="connsiteY192" fmla="*/ 500992 h 1160647"/>
                    <a:gd name="connsiteX193" fmla="*/ 1122787 w 3195788"/>
                    <a:gd name="connsiteY193" fmla="*/ 512342 h 1160647"/>
                    <a:gd name="connsiteX194" fmla="*/ 1149134 w 3195788"/>
                    <a:gd name="connsiteY194" fmla="*/ 512342 h 1160647"/>
                    <a:gd name="connsiteX195" fmla="*/ 1149134 w 3195788"/>
                    <a:gd name="connsiteY195" fmla="*/ 542606 h 1160647"/>
                    <a:gd name="connsiteX196" fmla="*/ 1149894 w 3195788"/>
                    <a:gd name="connsiteY196" fmla="*/ 542606 h 1160647"/>
                    <a:gd name="connsiteX197" fmla="*/ 1155214 w 3195788"/>
                    <a:gd name="connsiteY197" fmla="*/ 542606 h 1160647"/>
                    <a:gd name="connsiteX198" fmla="*/ 1155214 w 3195788"/>
                    <a:gd name="connsiteY198" fmla="*/ 543687 h 1160647"/>
                    <a:gd name="connsiteX199" fmla="*/ 1155214 w 3195788"/>
                    <a:gd name="connsiteY199" fmla="*/ 551254 h 1160647"/>
                    <a:gd name="connsiteX200" fmla="*/ 1159268 w 3195788"/>
                    <a:gd name="connsiteY200" fmla="*/ 581518 h 1160647"/>
                    <a:gd name="connsiteX201" fmla="*/ 1160028 w 3195788"/>
                    <a:gd name="connsiteY201" fmla="*/ 581518 h 1160647"/>
                    <a:gd name="connsiteX202" fmla="*/ 1165348 w 3195788"/>
                    <a:gd name="connsiteY202" fmla="*/ 581518 h 1160647"/>
                    <a:gd name="connsiteX203" fmla="*/ 1165348 w 3195788"/>
                    <a:gd name="connsiteY203" fmla="*/ 582329 h 1160647"/>
                    <a:gd name="connsiteX204" fmla="*/ 1165348 w 3195788"/>
                    <a:gd name="connsiteY204" fmla="*/ 588004 h 1160647"/>
                    <a:gd name="connsiteX205" fmla="*/ 1166361 w 3195788"/>
                    <a:gd name="connsiteY205" fmla="*/ 588004 h 1160647"/>
                    <a:gd name="connsiteX206" fmla="*/ 1173454 w 3195788"/>
                    <a:gd name="connsiteY206" fmla="*/ 588004 h 1160647"/>
                    <a:gd name="connsiteX207" fmla="*/ 1173454 w 3195788"/>
                    <a:gd name="connsiteY207" fmla="*/ 618269 h 1160647"/>
                    <a:gd name="connsiteX208" fmla="*/ 1175481 w 3195788"/>
                    <a:gd name="connsiteY208" fmla="*/ 618269 h 1160647"/>
                    <a:gd name="connsiteX209" fmla="*/ 1189668 w 3195788"/>
                    <a:gd name="connsiteY209" fmla="*/ 618269 h 1160647"/>
                    <a:gd name="connsiteX210" fmla="*/ 1189668 w 3195788"/>
                    <a:gd name="connsiteY210" fmla="*/ 642048 h 1160647"/>
                    <a:gd name="connsiteX211" fmla="*/ 1191695 w 3195788"/>
                    <a:gd name="connsiteY211" fmla="*/ 643669 h 1160647"/>
                    <a:gd name="connsiteX212" fmla="*/ 1191695 w 3195788"/>
                    <a:gd name="connsiteY212" fmla="*/ 655019 h 1160647"/>
                    <a:gd name="connsiteX213" fmla="*/ 1192455 w 3195788"/>
                    <a:gd name="connsiteY213" fmla="*/ 655019 h 1160647"/>
                    <a:gd name="connsiteX214" fmla="*/ 1197775 w 3195788"/>
                    <a:gd name="connsiteY214" fmla="*/ 655019 h 1160647"/>
                    <a:gd name="connsiteX215" fmla="*/ 1197775 w 3195788"/>
                    <a:gd name="connsiteY215" fmla="*/ 678798 h 1160647"/>
                    <a:gd name="connsiteX216" fmla="*/ 1199041 w 3195788"/>
                    <a:gd name="connsiteY216" fmla="*/ 678798 h 1160647"/>
                    <a:gd name="connsiteX217" fmla="*/ 1207908 w 3195788"/>
                    <a:gd name="connsiteY217" fmla="*/ 678798 h 1160647"/>
                    <a:gd name="connsiteX218" fmla="*/ 1209935 w 3195788"/>
                    <a:gd name="connsiteY218" fmla="*/ 682852 h 1160647"/>
                    <a:gd name="connsiteX219" fmla="*/ 1209935 w 3195788"/>
                    <a:gd name="connsiteY219" fmla="*/ 696093 h 1160647"/>
                    <a:gd name="connsiteX220" fmla="*/ 1211455 w 3195788"/>
                    <a:gd name="connsiteY220" fmla="*/ 694201 h 1160647"/>
                    <a:gd name="connsiteX221" fmla="*/ 1222095 w 3195788"/>
                    <a:gd name="connsiteY221" fmla="*/ 680960 h 1160647"/>
                    <a:gd name="connsiteX222" fmla="*/ 1250469 w 3195788"/>
                    <a:gd name="connsiteY222" fmla="*/ 680960 h 1160647"/>
                    <a:gd name="connsiteX223" fmla="*/ 1250469 w 3195788"/>
                    <a:gd name="connsiteY223" fmla="*/ 767431 h 1160647"/>
                    <a:gd name="connsiteX224" fmla="*/ 1251229 w 3195788"/>
                    <a:gd name="connsiteY224" fmla="*/ 767431 h 1160647"/>
                    <a:gd name="connsiteX225" fmla="*/ 1256549 w 3195788"/>
                    <a:gd name="connsiteY225" fmla="*/ 767431 h 1160647"/>
                    <a:gd name="connsiteX226" fmla="*/ 1257309 w 3195788"/>
                    <a:gd name="connsiteY226" fmla="*/ 766080 h 1160647"/>
                    <a:gd name="connsiteX227" fmla="*/ 1262629 w 3195788"/>
                    <a:gd name="connsiteY227" fmla="*/ 756622 h 1160647"/>
                    <a:gd name="connsiteX228" fmla="*/ 1262629 w 3195788"/>
                    <a:gd name="connsiteY228" fmla="*/ 758514 h 1160647"/>
                    <a:gd name="connsiteX229" fmla="*/ 1262629 w 3195788"/>
                    <a:gd name="connsiteY229" fmla="*/ 771755 h 1160647"/>
                    <a:gd name="connsiteX230" fmla="*/ 1266682 w 3195788"/>
                    <a:gd name="connsiteY230" fmla="*/ 726358 h 1160647"/>
                    <a:gd name="connsiteX231" fmla="*/ 1267442 w 3195788"/>
                    <a:gd name="connsiteY231" fmla="*/ 726358 h 1160647"/>
                    <a:gd name="connsiteX232" fmla="*/ 1272762 w 3195788"/>
                    <a:gd name="connsiteY232" fmla="*/ 726358 h 1160647"/>
                    <a:gd name="connsiteX233" fmla="*/ 1272762 w 3195788"/>
                    <a:gd name="connsiteY233" fmla="*/ 661504 h 1160647"/>
                    <a:gd name="connsiteX234" fmla="*/ 1273776 w 3195788"/>
                    <a:gd name="connsiteY234" fmla="*/ 661504 h 1160647"/>
                    <a:gd name="connsiteX235" fmla="*/ 1280869 w 3195788"/>
                    <a:gd name="connsiteY235" fmla="*/ 661504 h 1160647"/>
                    <a:gd name="connsiteX236" fmla="*/ 1293029 w 3195788"/>
                    <a:gd name="connsiteY236" fmla="*/ 618269 h 1160647"/>
                    <a:gd name="connsiteX237" fmla="*/ 1294296 w 3195788"/>
                    <a:gd name="connsiteY237" fmla="*/ 618269 h 1160647"/>
                    <a:gd name="connsiteX238" fmla="*/ 1303163 w 3195788"/>
                    <a:gd name="connsiteY238" fmla="*/ 618269 h 1160647"/>
                    <a:gd name="connsiteX239" fmla="*/ 1313296 w 3195788"/>
                    <a:gd name="connsiteY239" fmla="*/ 661504 h 1160647"/>
                    <a:gd name="connsiteX240" fmla="*/ 1314309 w 3195788"/>
                    <a:gd name="connsiteY240" fmla="*/ 661504 h 1160647"/>
                    <a:gd name="connsiteX241" fmla="*/ 1321403 w 3195788"/>
                    <a:gd name="connsiteY241" fmla="*/ 661504 h 1160647"/>
                    <a:gd name="connsiteX242" fmla="*/ 1321403 w 3195788"/>
                    <a:gd name="connsiteY242" fmla="*/ 700416 h 1160647"/>
                    <a:gd name="connsiteX243" fmla="*/ 1323176 w 3195788"/>
                    <a:gd name="connsiteY243" fmla="*/ 700416 h 1160647"/>
                    <a:gd name="connsiteX244" fmla="*/ 1335590 w 3195788"/>
                    <a:gd name="connsiteY244" fmla="*/ 700416 h 1160647"/>
                    <a:gd name="connsiteX245" fmla="*/ 1335590 w 3195788"/>
                    <a:gd name="connsiteY245" fmla="*/ 702578 h 1160647"/>
                    <a:gd name="connsiteX246" fmla="*/ 1335590 w 3195788"/>
                    <a:gd name="connsiteY246" fmla="*/ 717710 h 1160647"/>
                    <a:gd name="connsiteX247" fmla="*/ 1339643 w 3195788"/>
                    <a:gd name="connsiteY247" fmla="*/ 715549 h 1160647"/>
                    <a:gd name="connsiteX248" fmla="*/ 1339643 w 3195788"/>
                    <a:gd name="connsiteY248" fmla="*/ 700416 h 1160647"/>
                    <a:gd name="connsiteX249" fmla="*/ 1341163 w 3195788"/>
                    <a:gd name="connsiteY249" fmla="*/ 700416 h 1160647"/>
                    <a:gd name="connsiteX250" fmla="*/ 1351803 w 3195788"/>
                    <a:gd name="connsiteY250" fmla="*/ 700416 h 1160647"/>
                    <a:gd name="connsiteX251" fmla="*/ 1351803 w 3195788"/>
                    <a:gd name="connsiteY251" fmla="*/ 702037 h 1160647"/>
                    <a:gd name="connsiteX252" fmla="*/ 1351803 w 3195788"/>
                    <a:gd name="connsiteY252" fmla="*/ 713387 h 1160647"/>
                    <a:gd name="connsiteX253" fmla="*/ 1382204 w 3195788"/>
                    <a:gd name="connsiteY253" fmla="*/ 713387 h 1160647"/>
                    <a:gd name="connsiteX254" fmla="*/ 1382204 w 3195788"/>
                    <a:gd name="connsiteY254" fmla="*/ 676637 h 1160647"/>
                    <a:gd name="connsiteX255" fmla="*/ 1383470 w 3195788"/>
                    <a:gd name="connsiteY255" fmla="*/ 676637 h 1160647"/>
                    <a:gd name="connsiteX256" fmla="*/ 1392337 w 3195788"/>
                    <a:gd name="connsiteY256" fmla="*/ 676637 h 1160647"/>
                    <a:gd name="connsiteX257" fmla="*/ 1392337 w 3195788"/>
                    <a:gd name="connsiteY257" fmla="*/ 698254 h 1160647"/>
                    <a:gd name="connsiteX258" fmla="*/ 1394364 w 3195788"/>
                    <a:gd name="connsiteY258" fmla="*/ 665828 h 1160647"/>
                    <a:gd name="connsiteX259" fmla="*/ 1416657 w 3195788"/>
                    <a:gd name="connsiteY259" fmla="*/ 665828 h 1160647"/>
                    <a:gd name="connsiteX260" fmla="*/ 1416657 w 3195788"/>
                    <a:gd name="connsiteY260" fmla="*/ 664206 h 1160647"/>
                    <a:gd name="connsiteX261" fmla="*/ 1416657 w 3195788"/>
                    <a:gd name="connsiteY261" fmla="*/ 652857 h 1160647"/>
                    <a:gd name="connsiteX262" fmla="*/ 1417417 w 3195788"/>
                    <a:gd name="connsiteY262" fmla="*/ 652857 h 1160647"/>
                    <a:gd name="connsiteX263" fmla="*/ 1422737 w 3195788"/>
                    <a:gd name="connsiteY263" fmla="*/ 652857 h 1160647"/>
                    <a:gd name="connsiteX264" fmla="*/ 1422737 w 3195788"/>
                    <a:gd name="connsiteY264" fmla="*/ 650966 h 1160647"/>
                    <a:gd name="connsiteX265" fmla="*/ 1422737 w 3195788"/>
                    <a:gd name="connsiteY265" fmla="*/ 637725 h 1160647"/>
                    <a:gd name="connsiteX266" fmla="*/ 1426791 w 3195788"/>
                    <a:gd name="connsiteY266" fmla="*/ 644210 h 1160647"/>
                    <a:gd name="connsiteX267" fmla="*/ 1429071 w 3195788"/>
                    <a:gd name="connsiteY267" fmla="*/ 644210 h 1160647"/>
                    <a:gd name="connsiteX268" fmla="*/ 1445031 w 3195788"/>
                    <a:gd name="connsiteY268" fmla="*/ 644210 h 1160647"/>
                    <a:gd name="connsiteX269" fmla="*/ 1445031 w 3195788"/>
                    <a:gd name="connsiteY269" fmla="*/ 643399 h 1160647"/>
                    <a:gd name="connsiteX270" fmla="*/ 1445031 w 3195788"/>
                    <a:gd name="connsiteY270" fmla="*/ 637725 h 1160647"/>
                    <a:gd name="connsiteX271" fmla="*/ 1445791 w 3195788"/>
                    <a:gd name="connsiteY271" fmla="*/ 637725 h 1160647"/>
                    <a:gd name="connsiteX272" fmla="*/ 1451111 w 3195788"/>
                    <a:gd name="connsiteY272" fmla="*/ 637725 h 1160647"/>
                    <a:gd name="connsiteX273" fmla="*/ 1451111 w 3195788"/>
                    <a:gd name="connsiteY273" fmla="*/ 639076 h 1160647"/>
                    <a:gd name="connsiteX274" fmla="*/ 1451111 w 3195788"/>
                    <a:gd name="connsiteY274" fmla="*/ 648534 h 1160647"/>
                    <a:gd name="connsiteX275" fmla="*/ 1489618 w 3195788"/>
                    <a:gd name="connsiteY275" fmla="*/ 648534 h 1160647"/>
                    <a:gd name="connsiteX276" fmla="*/ 1489618 w 3195788"/>
                    <a:gd name="connsiteY276" fmla="*/ 786887 h 1160647"/>
                    <a:gd name="connsiteX277" fmla="*/ 1491138 w 3195788"/>
                    <a:gd name="connsiteY277" fmla="*/ 786887 h 1160647"/>
                    <a:gd name="connsiteX278" fmla="*/ 1501778 w 3195788"/>
                    <a:gd name="connsiteY278" fmla="*/ 786887 h 1160647"/>
                    <a:gd name="connsiteX279" fmla="*/ 1501778 w 3195788"/>
                    <a:gd name="connsiteY279" fmla="*/ 773917 h 1160647"/>
                    <a:gd name="connsiteX280" fmla="*/ 1505832 w 3195788"/>
                    <a:gd name="connsiteY280" fmla="*/ 773917 h 1160647"/>
                    <a:gd name="connsiteX281" fmla="*/ 1505832 w 3195788"/>
                    <a:gd name="connsiteY281" fmla="*/ 786887 h 1160647"/>
                    <a:gd name="connsiteX282" fmla="*/ 1536232 w 3195788"/>
                    <a:gd name="connsiteY282" fmla="*/ 786887 h 1160647"/>
                    <a:gd name="connsiteX283" fmla="*/ 1536232 w 3195788"/>
                    <a:gd name="connsiteY283" fmla="*/ 756622 h 1160647"/>
                    <a:gd name="connsiteX284" fmla="*/ 1548392 w 3195788"/>
                    <a:gd name="connsiteY284" fmla="*/ 756622 h 1160647"/>
                    <a:gd name="connsiteX285" fmla="*/ 1560552 w 3195788"/>
                    <a:gd name="connsiteY285" fmla="*/ 754461 h 1160647"/>
                    <a:gd name="connsiteX286" fmla="*/ 1564606 w 3195788"/>
                    <a:gd name="connsiteY286" fmla="*/ 756622 h 1160647"/>
                    <a:gd name="connsiteX287" fmla="*/ 1574739 w 3195788"/>
                    <a:gd name="connsiteY287" fmla="*/ 756622 h 1160647"/>
                    <a:gd name="connsiteX288" fmla="*/ 1574739 w 3195788"/>
                    <a:gd name="connsiteY288" fmla="*/ 786887 h 1160647"/>
                    <a:gd name="connsiteX289" fmla="*/ 1582846 w 3195788"/>
                    <a:gd name="connsiteY289" fmla="*/ 786887 h 1160647"/>
                    <a:gd name="connsiteX290" fmla="*/ 1582846 w 3195788"/>
                    <a:gd name="connsiteY290" fmla="*/ 804182 h 1160647"/>
                    <a:gd name="connsiteX291" fmla="*/ 1592182 w 3195788"/>
                    <a:gd name="connsiteY291" fmla="*/ 805087 h 1160647"/>
                    <a:gd name="connsiteX292" fmla="*/ 1605140 w 3195788"/>
                    <a:gd name="connsiteY292" fmla="*/ 805087 h 1160647"/>
                    <a:gd name="connsiteX293" fmla="*/ 1605140 w 3195788"/>
                    <a:gd name="connsiteY293" fmla="*/ 789049 h 1160647"/>
                    <a:gd name="connsiteX294" fmla="*/ 1673096 w 3195788"/>
                    <a:gd name="connsiteY294" fmla="*/ 789049 h 1160647"/>
                    <a:gd name="connsiteX295" fmla="*/ 1673096 w 3195788"/>
                    <a:gd name="connsiteY295" fmla="*/ 703796 h 1160647"/>
                    <a:gd name="connsiteX296" fmla="*/ 1745104 w 3195788"/>
                    <a:gd name="connsiteY296" fmla="*/ 703796 h 1160647"/>
                    <a:gd name="connsiteX297" fmla="*/ 1745104 w 3195788"/>
                    <a:gd name="connsiteY297" fmla="*/ 782564 h 1160647"/>
                    <a:gd name="connsiteX298" fmla="*/ 1747008 w 3195788"/>
                    <a:gd name="connsiteY298" fmla="*/ 782564 h 1160647"/>
                    <a:gd name="connsiteX299" fmla="*/ 1748250 w 3195788"/>
                    <a:gd name="connsiteY299" fmla="*/ 805087 h 1160647"/>
                    <a:gd name="connsiteX300" fmla="*/ 1757926 w 3195788"/>
                    <a:gd name="connsiteY300" fmla="*/ 805087 h 1160647"/>
                    <a:gd name="connsiteX301" fmla="*/ 1759168 w 3195788"/>
                    <a:gd name="connsiteY301" fmla="*/ 782564 h 1160647"/>
                    <a:gd name="connsiteX302" fmla="*/ 1765248 w 3195788"/>
                    <a:gd name="connsiteY302" fmla="*/ 782564 h 1160647"/>
                    <a:gd name="connsiteX303" fmla="*/ 1766490 w 3195788"/>
                    <a:gd name="connsiteY303" fmla="*/ 805087 h 1160647"/>
                    <a:gd name="connsiteX304" fmla="*/ 1817112 w 3195788"/>
                    <a:gd name="connsiteY304" fmla="*/ 805087 h 1160647"/>
                    <a:gd name="connsiteX305" fmla="*/ 1817112 w 3195788"/>
                    <a:gd name="connsiteY305" fmla="*/ 642059 h 1160647"/>
                    <a:gd name="connsiteX306" fmla="*/ 2014439 w 3195788"/>
                    <a:gd name="connsiteY306" fmla="*/ 642059 h 1160647"/>
                    <a:gd name="connsiteX307" fmla="*/ 2014439 w 3195788"/>
                    <a:gd name="connsiteY307" fmla="*/ 805087 h 1160647"/>
                    <a:gd name="connsiteX308" fmla="*/ 2033136 w 3195788"/>
                    <a:gd name="connsiteY308" fmla="*/ 805087 h 1160647"/>
                    <a:gd name="connsiteX309" fmla="*/ 2033136 w 3195788"/>
                    <a:gd name="connsiteY309" fmla="*/ 722394 h 1160647"/>
                    <a:gd name="connsiteX310" fmla="*/ 2128256 w 3195788"/>
                    <a:gd name="connsiteY310" fmla="*/ 722394 h 1160647"/>
                    <a:gd name="connsiteX311" fmla="*/ 2140186 w 3195788"/>
                    <a:gd name="connsiteY311" fmla="*/ 404253 h 1160647"/>
                    <a:gd name="connsiteX312" fmla="*/ 2128026 w 3195788"/>
                    <a:gd name="connsiteY312" fmla="*/ 382635 h 1160647"/>
                    <a:gd name="connsiteX313" fmla="*/ 2121946 w 3195788"/>
                    <a:gd name="connsiteY313" fmla="*/ 378311 h 1160647"/>
                    <a:gd name="connsiteX314" fmla="*/ 2130053 w 3195788"/>
                    <a:gd name="connsiteY314" fmla="*/ 354532 h 1160647"/>
                    <a:gd name="connsiteX315" fmla="*/ 2130053 w 3195788"/>
                    <a:gd name="connsiteY315" fmla="*/ 337238 h 1160647"/>
                    <a:gd name="connsiteX316" fmla="*/ 2144240 w 3195788"/>
                    <a:gd name="connsiteY316" fmla="*/ 337238 h 1160647"/>
                    <a:gd name="connsiteX317" fmla="*/ 2144240 w 3195788"/>
                    <a:gd name="connsiteY317" fmla="*/ 315620 h 1160647"/>
                    <a:gd name="connsiteX318" fmla="*/ 2146266 w 3195788"/>
                    <a:gd name="connsiteY318" fmla="*/ 311296 h 1160647"/>
                    <a:gd name="connsiteX319" fmla="*/ 2146266 w 3195788"/>
                    <a:gd name="connsiteY319" fmla="*/ 233472 h 1160647"/>
                    <a:gd name="connsiteX320" fmla="*/ 2144240 w 3195788"/>
                    <a:gd name="connsiteY320" fmla="*/ 226987 h 1160647"/>
                    <a:gd name="connsiteX321" fmla="*/ 2150320 w 3195788"/>
                    <a:gd name="connsiteY321" fmla="*/ 220501 h 1160647"/>
                    <a:gd name="connsiteX322" fmla="*/ 2150320 w 3195788"/>
                    <a:gd name="connsiteY322" fmla="*/ 162133 h 1160647"/>
                    <a:gd name="connsiteX323" fmla="*/ 2152346 w 3195788"/>
                    <a:gd name="connsiteY323" fmla="*/ 157810 h 1160647"/>
                    <a:gd name="connsiteX324" fmla="*/ 2152346 w 3195788"/>
                    <a:gd name="connsiteY324" fmla="*/ 101604 h 1160647"/>
                    <a:gd name="connsiteX325" fmla="*/ 2154373 w 3195788"/>
                    <a:gd name="connsiteY325" fmla="*/ 82148 h 1160647"/>
                    <a:gd name="connsiteX326" fmla="*/ 2158427 w 3195788"/>
                    <a:gd name="connsiteY326" fmla="*/ 99442 h 1160647"/>
                    <a:gd name="connsiteX327" fmla="*/ 2160453 w 3195788"/>
                    <a:gd name="connsiteY327" fmla="*/ 157810 h 1160647"/>
                    <a:gd name="connsiteX328" fmla="*/ 2162480 w 3195788"/>
                    <a:gd name="connsiteY328" fmla="*/ 220501 h 1160647"/>
                    <a:gd name="connsiteX329" fmla="*/ 2168560 w 3195788"/>
                    <a:gd name="connsiteY329" fmla="*/ 226987 h 1160647"/>
                    <a:gd name="connsiteX330" fmla="*/ 2166533 w 3195788"/>
                    <a:gd name="connsiteY330" fmla="*/ 233472 h 1160647"/>
                    <a:gd name="connsiteX331" fmla="*/ 2166533 w 3195788"/>
                    <a:gd name="connsiteY331" fmla="*/ 311296 h 1160647"/>
                    <a:gd name="connsiteX332" fmla="*/ 2168560 w 3195788"/>
                    <a:gd name="connsiteY332" fmla="*/ 315620 h 1160647"/>
                    <a:gd name="connsiteX333" fmla="*/ 2168560 w 3195788"/>
                    <a:gd name="connsiteY333" fmla="*/ 337238 h 1160647"/>
                    <a:gd name="connsiteX334" fmla="*/ 2182747 w 3195788"/>
                    <a:gd name="connsiteY334" fmla="*/ 337238 h 1160647"/>
                    <a:gd name="connsiteX335" fmla="*/ 2182747 w 3195788"/>
                    <a:gd name="connsiteY335" fmla="*/ 354532 h 1160647"/>
                    <a:gd name="connsiteX336" fmla="*/ 2190854 w 3195788"/>
                    <a:gd name="connsiteY336" fmla="*/ 378311 h 1160647"/>
                    <a:gd name="connsiteX337" fmla="*/ 2184774 w 3195788"/>
                    <a:gd name="connsiteY337" fmla="*/ 382635 h 1160647"/>
                    <a:gd name="connsiteX338" fmla="*/ 2172613 w 3195788"/>
                    <a:gd name="connsiteY338" fmla="*/ 404253 h 1160647"/>
                    <a:gd name="connsiteX339" fmla="*/ 2180720 w 3195788"/>
                    <a:gd name="connsiteY339" fmla="*/ 657181 h 1160647"/>
                    <a:gd name="connsiteX340" fmla="*/ 2245574 w 3195788"/>
                    <a:gd name="connsiteY340" fmla="*/ 657181 h 1160647"/>
                    <a:gd name="connsiteX341" fmla="*/ 2245574 w 3195788"/>
                    <a:gd name="connsiteY341" fmla="*/ 732843 h 1160647"/>
                    <a:gd name="connsiteX342" fmla="*/ 2253681 w 3195788"/>
                    <a:gd name="connsiteY342" fmla="*/ 732843 h 1160647"/>
                    <a:gd name="connsiteX343" fmla="*/ 2255708 w 3195788"/>
                    <a:gd name="connsiteY343" fmla="*/ 726358 h 1160647"/>
                    <a:gd name="connsiteX344" fmla="*/ 2261788 w 3195788"/>
                    <a:gd name="connsiteY344" fmla="*/ 726358 h 1160647"/>
                    <a:gd name="connsiteX345" fmla="*/ 2263815 w 3195788"/>
                    <a:gd name="connsiteY345" fmla="*/ 735005 h 1160647"/>
                    <a:gd name="connsiteX346" fmla="*/ 2275975 w 3195788"/>
                    <a:gd name="connsiteY346" fmla="*/ 735005 h 1160647"/>
                    <a:gd name="connsiteX347" fmla="*/ 2275975 w 3195788"/>
                    <a:gd name="connsiteY347" fmla="*/ 728519 h 1160647"/>
                    <a:gd name="connsiteX348" fmla="*/ 2298268 w 3195788"/>
                    <a:gd name="connsiteY348" fmla="*/ 728519 h 1160647"/>
                    <a:gd name="connsiteX349" fmla="*/ 2298268 w 3195788"/>
                    <a:gd name="connsiteY349" fmla="*/ 735005 h 1160647"/>
                    <a:gd name="connsiteX350" fmla="*/ 2318535 w 3195788"/>
                    <a:gd name="connsiteY350" fmla="*/ 735005 h 1160647"/>
                    <a:gd name="connsiteX351" fmla="*/ 2318535 w 3195788"/>
                    <a:gd name="connsiteY351" fmla="*/ 780402 h 1160647"/>
                    <a:gd name="connsiteX352" fmla="*/ 2332722 w 3195788"/>
                    <a:gd name="connsiteY352" fmla="*/ 780402 h 1160647"/>
                    <a:gd name="connsiteX353" fmla="*/ 2332722 w 3195788"/>
                    <a:gd name="connsiteY353" fmla="*/ 767431 h 1160647"/>
                    <a:gd name="connsiteX354" fmla="*/ 2348936 w 3195788"/>
                    <a:gd name="connsiteY354" fmla="*/ 767431 h 1160647"/>
                    <a:gd name="connsiteX355" fmla="*/ 2348936 w 3195788"/>
                    <a:gd name="connsiteY355" fmla="*/ 588004 h 1160647"/>
                    <a:gd name="connsiteX356" fmla="*/ 2355016 w 3195788"/>
                    <a:gd name="connsiteY356" fmla="*/ 581518 h 1160647"/>
                    <a:gd name="connsiteX357" fmla="*/ 2427977 w 3195788"/>
                    <a:gd name="connsiteY357" fmla="*/ 581518 h 1160647"/>
                    <a:gd name="connsiteX358" fmla="*/ 2427977 w 3195788"/>
                    <a:gd name="connsiteY358" fmla="*/ 590166 h 1160647"/>
                    <a:gd name="connsiteX359" fmla="*/ 2438110 w 3195788"/>
                    <a:gd name="connsiteY359" fmla="*/ 590166 h 1160647"/>
                    <a:gd name="connsiteX360" fmla="*/ 2438110 w 3195788"/>
                    <a:gd name="connsiteY360" fmla="*/ 704740 h 1160647"/>
                    <a:gd name="connsiteX361" fmla="*/ 2460404 w 3195788"/>
                    <a:gd name="connsiteY361" fmla="*/ 704740 h 1160647"/>
                    <a:gd name="connsiteX362" fmla="*/ 2460404 w 3195788"/>
                    <a:gd name="connsiteY362" fmla="*/ 637725 h 1160647"/>
                    <a:gd name="connsiteX363" fmla="*/ 2486751 w 3195788"/>
                    <a:gd name="connsiteY363" fmla="*/ 637725 h 1160647"/>
                    <a:gd name="connsiteX364" fmla="*/ 2490804 w 3195788"/>
                    <a:gd name="connsiteY364" fmla="*/ 633401 h 1160647"/>
                    <a:gd name="connsiteX365" fmla="*/ 2498911 w 3195788"/>
                    <a:gd name="connsiteY365" fmla="*/ 633401 h 1160647"/>
                    <a:gd name="connsiteX366" fmla="*/ 2502964 w 3195788"/>
                    <a:gd name="connsiteY366" fmla="*/ 637725 h 1160647"/>
                    <a:gd name="connsiteX367" fmla="*/ 2525258 w 3195788"/>
                    <a:gd name="connsiteY367" fmla="*/ 637725 h 1160647"/>
                    <a:gd name="connsiteX368" fmla="*/ 2525258 w 3195788"/>
                    <a:gd name="connsiteY368" fmla="*/ 520989 h 1160647"/>
                    <a:gd name="connsiteX369" fmla="*/ 2582005 w 3195788"/>
                    <a:gd name="connsiteY369" fmla="*/ 510180 h 1160647"/>
                    <a:gd name="connsiteX370" fmla="*/ 2582005 w 3195788"/>
                    <a:gd name="connsiteY370" fmla="*/ 511261 h 1160647"/>
                    <a:gd name="connsiteX371" fmla="*/ 2582005 w 3195788"/>
                    <a:gd name="connsiteY371" fmla="*/ 518827 h 1160647"/>
                    <a:gd name="connsiteX372" fmla="*/ 2608352 w 3195788"/>
                    <a:gd name="connsiteY372" fmla="*/ 518827 h 1160647"/>
                    <a:gd name="connsiteX373" fmla="*/ 2608352 w 3195788"/>
                    <a:gd name="connsiteY373" fmla="*/ 773917 h 1160647"/>
                    <a:gd name="connsiteX374" fmla="*/ 2630646 w 3195788"/>
                    <a:gd name="connsiteY374" fmla="*/ 773917 h 1160647"/>
                    <a:gd name="connsiteX375" fmla="*/ 2630646 w 3195788"/>
                    <a:gd name="connsiteY375" fmla="*/ 769593 h 1160647"/>
                    <a:gd name="connsiteX376" fmla="*/ 2642806 w 3195788"/>
                    <a:gd name="connsiteY376" fmla="*/ 769593 h 1160647"/>
                    <a:gd name="connsiteX377" fmla="*/ 2642806 w 3195788"/>
                    <a:gd name="connsiteY377" fmla="*/ 773917 h 1160647"/>
                    <a:gd name="connsiteX378" fmla="*/ 2667126 w 3195788"/>
                    <a:gd name="connsiteY378" fmla="*/ 773917 h 1160647"/>
                    <a:gd name="connsiteX379" fmla="*/ 2667126 w 3195788"/>
                    <a:gd name="connsiteY379" fmla="*/ 760946 h 1160647"/>
                    <a:gd name="connsiteX380" fmla="*/ 2695500 w 3195788"/>
                    <a:gd name="connsiteY380" fmla="*/ 760946 h 1160647"/>
                    <a:gd name="connsiteX381" fmla="*/ 2707660 w 3195788"/>
                    <a:gd name="connsiteY381" fmla="*/ 756622 h 1160647"/>
                    <a:gd name="connsiteX382" fmla="*/ 2727927 w 3195788"/>
                    <a:gd name="connsiteY382" fmla="*/ 760946 h 1160647"/>
                    <a:gd name="connsiteX383" fmla="*/ 2727927 w 3195788"/>
                    <a:gd name="connsiteY383" fmla="*/ 743652 h 1160647"/>
                    <a:gd name="connsiteX384" fmla="*/ 2736034 w 3195788"/>
                    <a:gd name="connsiteY384" fmla="*/ 743652 h 1160647"/>
                    <a:gd name="connsiteX385" fmla="*/ 2736034 w 3195788"/>
                    <a:gd name="connsiteY385" fmla="*/ 730681 h 1160647"/>
                    <a:gd name="connsiteX386" fmla="*/ 2792781 w 3195788"/>
                    <a:gd name="connsiteY386" fmla="*/ 730681 h 1160647"/>
                    <a:gd name="connsiteX387" fmla="*/ 2792781 w 3195788"/>
                    <a:gd name="connsiteY387" fmla="*/ 700416 h 1160647"/>
                    <a:gd name="connsiteX388" fmla="*/ 2811021 w 3195788"/>
                    <a:gd name="connsiteY388" fmla="*/ 700416 h 1160647"/>
                    <a:gd name="connsiteX389" fmla="*/ 2811021 w 3195788"/>
                    <a:gd name="connsiteY389" fmla="*/ 693931 h 1160647"/>
                    <a:gd name="connsiteX390" fmla="*/ 2823181 w 3195788"/>
                    <a:gd name="connsiteY390" fmla="*/ 693931 h 1160647"/>
                    <a:gd name="connsiteX391" fmla="*/ 2823181 w 3195788"/>
                    <a:gd name="connsiteY391" fmla="*/ 700416 h 1160647"/>
                    <a:gd name="connsiteX392" fmla="*/ 2839395 w 3195788"/>
                    <a:gd name="connsiteY392" fmla="*/ 700416 h 1160647"/>
                    <a:gd name="connsiteX393" fmla="*/ 2839395 w 3195788"/>
                    <a:gd name="connsiteY393" fmla="*/ 750137 h 1160647"/>
                    <a:gd name="connsiteX394" fmla="*/ 2871822 w 3195788"/>
                    <a:gd name="connsiteY394" fmla="*/ 750137 h 1160647"/>
                    <a:gd name="connsiteX395" fmla="*/ 2871822 w 3195788"/>
                    <a:gd name="connsiteY395" fmla="*/ 724196 h 1160647"/>
                    <a:gd name="connsiteX396" fmla="*/ 2910329 w 3195788"/>
                    <a:gd name="connsiteY396" fmla="*/ 724196 h 1160647"/>
                    <a:gd name="connsiteX397" fmla="*/ 2910329 w 3195788"/>
                    <a:gd name="connsiteY397" fmla="*/ 693931 h 1160647"/>
                    <a:gd name="connsiteX398" fmla="*/ 2958970 w 3195788"/>
                    <a:gd name="connsiteY398" fmla="*/ 693931 h 1160647"/>
                    <a:gd name="connsiteX399" fmla="*/ 2958970 w 3195788"/>
                    <a:gd name="connsiteY399" fmla="*/ 805087 h 1160647"/>
                    <a:gd name="connsiteX400" fmla="*/ 2958970 w 3195788"/>
                    <a:gd name="connsiteY400" fmla="*/ 818866 h 1160647"/>
                    <a:gd name="connsiteX401" fmla="*/ 2968113 w 3195788"/>
                    <a:gd name="connsiteY401" fmla="*/ 818866 h 1160647"/>
                    <a:gd name="connsiteX402" fmla="*/ 2968113 w 3195788"/>
                    <a:gd name="connsiteY402" fmla="*/ 762555 h 1160647"/>
                    <a:gd name="connsiteX403" fmla="*/ 2971450 w 3195788"/>
                    <a:gd name="connsiteY403" fmla="*/ 756622 h 1160647"/>
                    <a:gd name="connsiteX404" fmla="*/ 2971450 w 3195788"/>
                    <a:gd name="connsiteY404" fmla="*/ 758514 h 1160647"/>
                    <a:gd name="connsiteX405" fmla="*/ 2971450 w 3195788"/>
                    <a:gd name="connsiteY405" fmla="*/ 771755 h 1160647"/>
                    <a:gd name="connsiteX406" fmla="*/ 2975503 w 3195788"/>
                    <a:gd name="connsiteY406" fmla="*/ 726358 h 1160647"/>
                    <a:gd name="connsiteX407" fmla="*/ 2976263 w 3195788"/>
                    <a:gd name="connsiteY407" fmla="*/ 726358 h 1160647"/>
                    <a:gd name="connsiteX408" fmla="*/ 2981583 w 3195788"/>
                    <a:gd name="connsiteY408" fmla="*/ 726358 h 1160647"/>
                    <a:gd name="connsiteX409" fmla="*/ 2981583 w 3195788"/>
                    <a:gd name="connsiteY409" fmla="*/ 661504 h 1160647"/>
                    <a:gd name="connsiteX410" fmla="*/ 2982597 w 3195788"/>
                    <a:gd name="connsiteY410" fmla="*/ 661504 h 1160647"/>
                    <a:gd name="connsiteX411" fmla="*/ 2989690 w 3195788"/>
                    <a:gd name="connsiteY411" fmla="*/ 661504 h 1160647"/>
                    <a:gd name="connsiteX412" fmla="*/ 3001850 w 3195788"/>
                    <a:gd name="connsiteY412" fmla="*/ 618269 h 1160647"/>
                    <a:gd name="connsiteX413" fmla="*/ 3003117 w 3195788"/>
                    <a:gd name="connsiteY413" fmla="*/ 618269 h 1160647"/>
                    <a:gd name="connsiteX414" fmla="*/ 3011984 w 3195788"/>
                    <a:gd name="connsiteY414" fmla="*/ 618269 h 1160647"/>
                    <a:gd name="connsiteX415" fmla="*/ 3022117 w 3195788"/>
                    <a:gd name="connsiteY415" fmla="*/ 661504 h 1160647"/>
                    <a:gd name="connsiteX416" fmla="*/ 3023130 w 3195788"/>
                    <a:gd name="connsiteY416" fmla="*/ 661504 h 1160647"/>
                    <a:gd name="connsiteX417" fmla="*/ 3030224 w 3195788"/>
                    <a:gd name="connsiteY417" fmla="*/ 661504 h 1160647"/>
                    <a:gd name="connsiteX418" fmla="*/ 3030224 w 3195788"/>
                    <a:gd name="connsiteY418" fmla="*/ 700416 h 1160647"/>
                    <a:gd name="connsiteX419" fmla="*/ 3031997 w 3195788"/>
                    <a:gd name="connsiteY419" fmla="*/ 700416 h 1160647"/>
                    <a:gd name="connsiteX420" fmla="*/ 3044411 w 3195788"/>
                    <a:gd name="connsiteY420" fmla="*/ 700416 h 1160647"/>
                    <a:gd name="connsiteX421" fmla="*/ 3044411 w 3195788"/>
                    <a:gd name="connsiteY421" fmla="*/ 702578 h 1160647"/>
                    <a:gd name="connsiteX422" fmla="*/ 3044411 w 3195788"/>
                    <a:gd name="connsiteY422" fmla="*/ 717710 h 1160647"/>
                    <a:gd name="connsiteX423" fmla="*/ 3048464 w 3195788"/>
                    <a:gd name="connsiteY423" fmla="*/ 715549 h 1160647"/>
                    <a:gd name="connsiteX424" fmla="*/ 3048464 w 3195788"/>
                    <a:gd name="connsiteY424" fmla="*/ 700416 h 1160647"/>
                    <a:gd name="connsiteX425" fmla="*/ 3049984 w 3195788"/>
                    <a:gd name="connsiteY425" fmla="*/ 700416 h 1160647"/>
                    <a:gd name="connsiteX426" fmla="*/ 3060624 w 3195788"/>
                    <a:gd name="connsiteY426" fmla="*/ 700416 h 1160647"/>
                    <a:gd name="connsiteX427" fmla="*/ 3060624 w 3195788"/>
                    <a:gd name="connsiteY427" fmla="*/ 702037 h 1160647"/>
                    <a:gd name="connsiteX428" fmla="*/ 3060624 w 3195788"/>
                    <a:gd name="connsiteY428" fmla="*/ 713387 h 1160647"/>
                    <a:gd name="connsiteX429" fmla="*/ 3091025 w 3195788"/>
                    <a:gd name="connsiteY429" fmla="*/ 713387 h 1160647"/>
                    <a:gd name="connsiteX430" fmla="*/ 3091025 w 3195788"/>
                    <a:gd name="connsiteY430" fmla="*/ 676637 h 1160647"/>
                    <a:gd name="connsiteX431" fmla="*/ 3092291 w 3195788"/>
                    <a:gd name="connsiteY431" fmla="*/ 676637 h 1160647"/>
                    <a:gd name="connsiteX432" fmla="*/ 3101158 w 3195788"/>
                    <a:gd name="connsiteY432" fmla="*/ 676637 h 1160647"/>
                    <a:gd name="connsiteX433" fmla="*/ 3101158 w 3195788"/>
                    <a:gd name="connsiteY433" fmla="*/ 698254 h 1160647"/>
                    <a:gd name="connsiteX434" fmla="*/ 3103185 w 3195788"/>
                    <a:gd name="connsiteY434" fmla="*/ 665828 h 1160647"/>
                    <a:gd name="connsiteX435" fmla="*/ 3125478 w 3195788"/>
                    <a:gd name="connsiteY435" fmla="*/ 665828 h 1160647"/>
                    <a:gd name="connsiteX436" fmla="*/ 3125478 w 3195788"/>
                    <a:gd name="connsiteY436" fmla="*/ 664206 h 1160647"/>
                    <a:gd name="connsiteX437" fmla="*/ 3125478 w 3195788"/>
                    <a:gd name="connsiteY437" fmla="*/ 652857 h 1160647"/>
                    <a:gd name="connsiteX438" fmla="*/ 3126238 w 3195788"/>
                    <a:gd name="connsiteY438" fmla="*/ 652857 h 1160647"/>
                    <a:gd name="connsiteX439" fmla="*/ 3131558 w 3195788"/>
                    <a:gd name="connsiteY439" fmla="*/ 652857 h 1160647"/>
                    <a:gd name="connsiteX440" fmla="*/ 3131558 w 3195788"/>
                    <a:gd name="connsiteY440" fmla="*/ 650966 h 1160647"/>
                    <a:gd name="connsiteX441" fmla="*/ 3131558 w 3195788"/>
                    <a:gd name="connsiteY441" fmla="*/ 637725 h 1160647"/>
                    <a:gd name="connsiteX442" fmla="*/ 3135612 w 3195788"/>
                    <a:gd name="connsiteY442" fmla="*/ 644210 h 1160647"/>
                    <a:gd name="connsiteX443" fmla="*/ 3137892 w 3195788"/>
                    <a:gd name="connsiteY443" fmla="*/ 644210 h 1160647"/>
                    <a:gd name="connsiteX444" fmla="*/ 3153852 w 3195788"/>
                    <a:gd name="connsiteY444" fmla="*/ 644210 h 1160647"/>
                    <a:gd name="connsiteX445" fmla="*/ 3153852 w 3195788"/>
                    <a:gd name="connsiteY445" fmla="*/ 643399 h 1160647"/>
                    <a:gd name="connsiteX446" fmla="*/ 3153852 w 3195788"/>
                    <a:gd name="connsiteY446" fmla="*/ 637725 h 1160647"/>
                    <a:gd name="connsiteX447" fmla="*/ 3154612 w 3195788"/>
                    <a:gd name="connsiteY447" fmla="*/ 637725 h 1160647"/>
                    <a:gd name="connsiteX448" fmla="*/ 3159932 w 3195788"/>
                    <a:gd name="connsiteY448" fmla="*/ 637725 h 1160647"/>
                    <a:gd name="connsiteX449" fmla="*/ 3159932 w 3195788"/>
                    <a:gd name="connsiteY449" fmla="*/ 639076 h 1160647"/>
                    <a:gd name="connsiteX450" fmla="*/ 3159932 w 3195788"/>
                    <a:gd name="connsiteY450" fmla="*/ 648534 h 1160647"/>
                    <a:gd name="connsiteX451" fmla="*/ 3195788 w 3195788"/>
                    <a:gd name="connsiteY451" fmla="*/ 648534 h 1160647"/>
                    <a:gd name="connsiteX452" fmla="*/ 3195788 w 3195788"/>
                    <a:gd name="connsiteY452" fmla="*/ 1159457 h 1160647"/>
                    <a:gd name="connsiteX453" fmla="*/ 3031533 w 3195788"/>
                    <a:gd name="connsiteY453" fmla="*/ 1159331 h 1160647"/>
                    <a:gd name="connsiteX454" fmla="*/ 3031520 w 3195788"/>
                    <a:gd name="connsiteY454" fmla="*/ 1160647 h 1160647"/>
                    <a:gd name="connsiteX455" fmla="*/ 2054 w 3195788"/>
                    <a:gd name="connsiteY455" fmla="*/ 1158314 h 1160647"/>
                    <a:gd name="connsiteX456" fmla="*/ 0 w 3195788"/>
                    <a:gd name="connsiteY456" fmla="*/ 724196 h 1160647"/>
                    <a:gd name="connsiteX457" fmla="*/ 20267 w 3195788"/>
                    <a:gd name="connsiteY457" fmla="*/ 724196 h 1160647"/>
                    <a:gd name="connsiteX458" fmla="*/ 20774 w 3195788"/>
                    <a:gd name="connsiteY458" fmla="*/ 723115 h 1160647"/>
                    <a:gd name="connsiteX459" fmla="*/ 24320 w 3195788"/>
                    <a:gd name="connsiteY459" fmla="*/ 715549 h 1160647"/>
                    <a:gd name="connsiteX460" fmla="*/ 26094 w 3195788"/>
                    <a:gd name="connsiteY460" fmla="*/ 715819 h 1160647"/>
                    <a:gd name="connsiteX461" fmla="*/ 38507 w 3195788"/>
                    <a:gd name="connsiteY461" fmla="*/ 717710 h 1160647"/>
                    <a:gd name="connsiteX462" fmla="*/ 39014 w 3195788"/>
                    <a:gd name="connsiteY462" fmla="*/ 719062 h 1160647"/>
                    <a:gd name="connsiteX463" fmla="*/ 42560 w 3195788"/>
                    <a:gd name="connsiteY463" fmla="*/ 728519 h 1160647"/>
                    <a:gd name="connsiteX464" fmla="*/ 68907 w 3195788"/>
                    <a:gd name="connsiteY464" fmla="*/ 730681 h 1160647"/>
                    <a:gd name="connsiteX465" fmla="*/ 68907 w 3195788"/>
                    <a:gd name="connsiteY465" fmla="*/ 607460 h 1160647"/>
                    <a:gd name="connsiteX466" fmla="*/ 70934 w 3195788"/>
                    <a:gd name="connsiteY466" fmla="*/ 607460 h 1160647"/>
                    <a:gd name="connsiteX467" fmla="*/ 85121 w 3195788"/>
                    <a:gd name="connsiteY467" fmla="*/ 607460 h 1160647"/>
                    <a:gd name="connsiteX468" fmla="*/ 85121 w 3195788"/>
                    <a:gd name="connsiteY468" fmla="*/ 471268 h 1160647"/>
                    <a:gd name="connsiteX469" fmla="*/ 86894 w 3195788"/>
                    <a:gd name="connsiteY469" fmla="*/ 471268 h 1160647"/>
                    <a:gd name="connsiteX470" fmla="*/ 99308 w 3195788"/>
                    <a:gd name="connsiteY470" fmla="*/ 471268 h 1160647"/>
                    <a:gd name="connsiteX471" fmla="*/ 99308 w 3195788"/>
                    <a:gd name="connsiteY471" fmla="*/ 356694 h 1160647"/>
                    <a:gd name="connsiteX472" fmla="*/ 103361 w 3195788"/>
                    <a:gd name="connsiteY472" fmla="*/ 328590 h 1160647"/>
                    <a:gd name="connsiteX473" fmla="*/ 105388 w 3195788"/>
                    <a:gd name="connsiteY473" fmla="*/ 328590 h 1160647"/>
                    <a:gd name="connsiteX474" fmla="*/ 119575 w 3195788"/>
                    <a:gd name="connsiteY474" fmla="*/ 328590 h 1160647"/>
                    <a:gd name="connsiteX475" fmla="*/ 156055 w 3195788"/>
                    <a:gd name="connsiteY475" fmla="*/ 246443 h 1160647"/>
                    <a:gd name="connsiteX476" fmla="*/ 160109 w 3195788"/>
                    <a:gd name="connsiteY476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</a:cxnLst>
                  <a:rect l="l" t="t" r="r" b="b"/>
                  <a:pathLst>
                    <a:path w="3195788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2968113" y="818866"/>
                      </a:lnTo>
                      <a:lnTo>
                        <a:pt x="2968113" y="762555"/>
                      </a:lnTo>
                      <a:lnTo>
                        <a:pt x="2971450" y="756622"/>
                      </a:lnTo>
                      <a:lnTo>
                        <a:pt x="2971450" y="758514"/>
                      </a:lnTo>
                      <a:lnTo>
                        <a:pt x="2971450" y="771755"/>
                      </a:lnTo>
                      <a:cubicBezTo>
                        <a:pt x="2975503" y="771755"/>
                        <a:pt x="2975503" y="771755"/>
                        <a:pt x="2975503" y="726358"/>
                      </a:cubicBezTo>
                      <a:lnTo>
                        <a:pt x="2976263" y="726358"/>
                      </a:lnTo>
                      <a:lnTo>
                        <a:pt x="2981583" y="726358"/>
                      </a:lnTo>
                      <a:lnTo>
                        <a:pt x="2981583" y="661504"/>
                      </a:lnTo>
                      <a:lnTo>
                        <a:pt x="2982597" y="661504"/>
                      </a:lnTo>
                      <a:lnTo>
                        <a:pt x="2989690" y="661504"/>
                      </a:lnTo>
                      <a:cubicBezTo>
                        <a:pt x="2989696" y="661483"/>
                        <a:pt x="2989960" y="660543"/>
                        <a:pt x="3001850" y="618269"/>
                      </a:cubicBezTo>
                      <a:lnTo>
                        <a:pt x="3003117" y="618269"/>
                      </a:lnTo>
                      <a:lnTo>
                        <a:pt x="3011984" y="618269"/>
                      </a:lnTo>
                      <a:cubicBezTo>
                        <a:pt x="3011989" y="618292"/>
                        <a:pt x="3012215" y="619258"/>
                        <a:pt x="3022117" y="661504"/>
                      </a:cubicBezTo>
                      <a:lnTo>
                        <a:pt x="3023130" y="661504"/>
                      </a:lnTo>
                      <a:lnTo>
                        <a:pt x="3030224" y="661504"/>
                      </a:lnTo>
                      <a:lnTo>
                        <a:pt x="3030224" y="700416"/>
                      </a:lnTo>
                      <a:lnTo>
                        <a:pt x="3031997" y="700416"/>
                      </a:lnTo>
                      <a:lnTo>
                        <a:pt x="3044411" y="700416"/>
                      </a:lnTo>
                      <a:lnTo>
                        <a:pt x="3044411" y="702578"/>
                      </a:lnTo>
                      <a:lnTo>
                        <a:pt x="3044411" y="717710"/>
                      </a:lnTo>
                      <a:cubicBezTo>
                        <a:pt x="3048464" y="717710"/>
                        <a:pt x="3048464" y="717710"/>
                        <a:pt x="3048464" y="715549"/>
                      </a:cubicBezTo>
                      <a:lnTo>
                        <a:pt x="3048464" y="700416"/>
                      </a:lnTo>
                      <a:lnTo>
                        <a:pt x="3049984" y="700416"/>
                      </a:lnTo>
                      <a:lnTo>
                        <a:pt x="3060624" y="700416"/>
                      </a:lnTo>
                      <a:lnTo>
                        <a:pt x="3060624" y="702037"/>
                      </a:lnTo>
                      <a:lnTo>
                        <a:pt x="3060624" y="713387"/>
                      </a:lnTo>
                      <a:lnTo>
                        <a:pt x="3091025" y="713387"/>
                      </a:lnTo>
                      <a:lnTo>
                        <a:pt x="3091025" y="676637"/>
                      </a:lnTo>
                      <a:lnTo>
                        <a:pt x="3092291" y="676637"/>
                      </a:lnTo>
                      <a:lnTo>
                        <a:pt x="3101158" y="676637"/>
                      </a:lnTo>
                      <a:lnTo>
                        <a:pt x="3101158" y="698254"/>
                      </a:lnTo>
                      <a:cubicBezTo>
                        <a:pt x="3103185" y="698254"/>
                        <a:pt x="3103185" y="698254"/>
                        <a:pt x="3103185" y="665828"/>
                      </a:cubicBezTo>
                      <a:lnTo>
                        <a:pt x="3125478" y="665828"/>
                      </a:lnTo>
                      <a:lnTo>
                        <a:pt x="3125478" y="664206"/>
                      </a:lnTo>
                      <a:lnTo>
                        <a:pt x="3125478" y="652857"/>
                      </a:lnTo>
                      <a:lnTo>
                        <a:pt x="3126238" y="652857"/>
                      </a:lnTo>
                      <a:lnTo>
                        <a:pt x="3131558" y="652857"/>
                      </a:lnTo>
                      <a:lnTo>
                        <a:pt x="3131558" y="650966"/>
                      </a:lnTo>
                      <a:lnTo>
                        <a:pt x="3131558" y="637725"/>
                      </a:lnTo>
                      <a:lnTo>
                        <a:pt x="3135612" y="644210"/>
                      </a:lnTo>
                      <a:lnTo>
                        <a:pt x="3137892" y="644210"/>
                      </a:lnTo>
                      <a:lnTo>
                        <a:pt x="3153852" y="644210"/>
                      </a:lnTo>
                      <a:lnTo>
                        <a:pt x="3153852" y="643399"/>
                      </a:lnTo>
                      <a:lnTo>
                        <a:pt x="3153852" y="637725"/>
                      </a:lnTo>
                      <a:lnTo>
                        <a:pt x="3154612" y="637725"/>
                      </a:lnTo>
                      <a:lnTo>
                        <a:pt x="3159932" y="637725"/>
                      </a:lnTo>
                      <a:lnTo>
                        <a:pt x="3159932" y="639076"/>
                      </a:lnTo>
                      <a:lnTo>
                        <a:pt x="3159932" y="648534"/>
                      </a:lnTo>
                      <a:lnTo>
                        <a:pt x="3195788" y="648534"/>
                      </a:lnTo>
                      <a:lnTo>
                        <a:pt x="3195788" y="1159457"/>
                      </a:lnTo>
                      <a:lnTo>
                        <a:pt x="3031533" y="1159331"/>
                      </a:lnTo>
                      <a:lnTo>
                        <a:pt x="3031520" y="1160647"/>
                      </a:ln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A290512-4E18-4047-B161-ACE9F71F9CD1}"/>
                  </a:ext>
                </a:extLst>
              </p:cNvPr>
              <p:cNvSpPr/>
              <p:nvPr/>
            </p:nvSpPr>
            <p:spPr>
              <a:xfrm>
                <a:off x="1397596" y="1613174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4BE7C545-83B6-4972-A9C2-A194AF293FC8}"/>
                  </a:ext>
                </a:extLst>
              </p:cNvPr>
              <p:cNvGrpSpPr/>
              <p:nvPr/>
            </p:nvGrpSpPr>
            <p:grpSpPr>
              <a:xfrm flipH="1">
                <a:off x="238849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24EF7225-1214-45CA-A652-DC52019DC9DE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00" name="Group 199">
                  <a:extLst>
                    <a:ext uri="{FF2B5EF4-FFF2-40B4-BE49-F238E27FC236}">
                      <a16:creationId xmlns:a16="http://schemas.microsoft.com/office/drawing/2014/main" id="{BCCA91AE-5FC4-4412-B057-7A42FAD2865A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201" name="Rectangle: Rounded Corners 200">
                    <a:extLst>
                      <a:ext uri="{FF2B5EF4-FFF2-40B4-BE49-F238E27FC236}">
                        <a16:creationId xmlns:a16="http://schemas.microsoft.com/office/drawing/2014/main" id="{A4E9D74F-F189-4809-89D4-BD86A1F0B011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02" name="Rectangle 201">
                    <a:extLst>
                      <a:ext uri="{FF2B5EF4-FFF2-40B4-BE49-F238E27FC236}">
                        <a16:creationId xmlns:a16="http://schemas.microsoft.com/office/drawing/2014/main" id="{C12AAA85-A32A-4822-B899-86F2F9354591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Rectangle 202">
                    <a:extLst>
                      <a:ext uri="{FF2B5EF4-FFF2-40B4-BE49-F238E27FC236}">
                        <a16:creationId xmlns:a16="http://schemas.microsoft.com/office/drawing/2014/main" id="{30BA7E89-479D-4A6D-8430-7AE94D1AFE15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423D1C15-3AE3-4BF2-8ABD-6D3FAB495937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Rectangle 204">
                    <a:extLst>
                      <a:ext uri="{FF2B5EF4-FFF2-40B4-BE49-F238E27FC236}">
                        <a16:creationId xmlns:a16="http://schemas.microsoft.com/office/drawing/2014/main" id="{FC9831E7-44E8-488A-A379-CEBA7BBF1BEE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Rectangle 205">
                    <a:extLst>
                      <a:ext uri="{FF2B5EF4-FFF2-40B4-BE49-F238E27FC236}">
                        <a16:creationId xmlns:a16="http://schemas.microsoft.com/office/drawing/2014/main" id="{2BE8F103-453C-406E-813E-FD78880121CA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Rectangle 206">
                    <a:extLst>
                      <a:ext uri="{FF2B5EF4-FFF2-40B4-BE49-F238E27FC236}">
                        <a16:creationId xmlns:a16="http://schemas.microsoft.com/office/drawing/2014/main" id="{7F39DF19-FE70-42FE-9B45-47E0940E97DA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Rectangle 207">
                    <a:extLst>
                      <a:ext uri="{FF2B5EF4-FFF2-40B4-BE49-F238E27FC236}">
                        <a16:creationId xmlns:a16="http://schemas.microsoft.com/office/drawing/2014/main" id="{CE91699F-E9A5-473B-B620-7E27ED8BACC3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Rectangle 208">
                    <a:extLst>
                      <a:ext uri="{FF2B5EF4-FFF2-40B4-BE49-F238E27FC236}">
                        <a16:creationId xmlns:a16="http://schemas.microsoft.com/office/drawing/2014/main" id="{C52722DE-C2A9-4237-BC69-EF83699BF174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Rectangle 209">
                    <a:extLst>
                      <a:ext uri="{FF2B5EF4-FFF2-40B4-BE49-F238E27FC236}">
                        <a16:creationId xmlns:a16="http://schemas.microsoft.com/office/drawing/2014/main" id="{EC04E588-D921-48D2-825B-DB7C343A2C37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Rectangle 210">
                    <a:extLst>
                      <a:ext uri="{FF2B5EF4-FFF2-40B4-BE49-F238E27FC236}">
                        <a16:creationId xmlns:a16="http://schemas.microsoft.com/office/drawing/2014/main" id="{7E1055F8-170F-4F89-AB32-37B13144810E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Rectangle 211">
                    <a:extLst>
                      <a:ext uri="{FF2B5EF4-FFF2-40B4-BE49-F238E27FC236}">
                        <a16:creationId xmlns:a16="http://schemas.microsoft.com/office/drawing/2014/main" id="{E7DE7BA7-3D95-4963-AA3A-452FCBDB2681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Rectangle 212">
                    <a:extLst>
                      <a:ext uri="{FF2B5EF4-FFF2-40B4-BE49-F238E27FC236}">
                        <a16:creationId xmlns:a16="http://schemas.microsoft.com/office/drawing/2014/main" id="{BA4B2D5F-B6EA-49E2-AE21-A1E8A084E369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Rectangle: Top Corners Rounded 213">
                    <a:extLst>
                      <a:ext uri="{FF2B5EF4-FFF2-40B4-BE49-F238E27FC236}">
                        <a16:creationId xmlns:a16="http://schemas.microsoft.com/office/drawing/2014/main" id="{6EC5AE79-3715-44D4-89CA-6FE6F8C96875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Rectangle: Top Corners Rounded 214">
                    <a:extLst>
                      <a:ext uri="{FF2B5EF4-FFF2-40B4-BE49-F238E27FC236}">
                        <a16:creationId xmlns:a16="http://schemas.microsoft.com/office/drawing/2014/main" id="{AFF447F3-012C-4D4C-921A-62A642C7EE2A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Rectangle: Top Corners Rounded 215">
                    <a:extLst>
                      <a:ext uri="{FF2B5EF4-FFF2-40B4-BE49-F238E27FC236}">
                        <a16:creationId xmlns:a16="http://schemas.microsoft.com/office/drawing/2014/main" id="{617A105F-70F4-401C-8166-BD130159ACE0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Rectangle: Top Corners Rounded 216">
                    <a:extLst>
                      <a:ext uri="{FF2B5EF4-FFF2-40B4-BE49-F238E27FC236}">
                        <a16:creationId xmlns:a16="http://schemas.microsoft.com/office/drawing/2014/main" id="{5985F8DA-813E-4F77-83F5-8E0D97E92582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id="{A2CDABCC-D277-4941-9EAA-84108BC54E60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Rectangle 218">
                    <a:extLst>
                      <a:ext uri="{FF2B5EF4-FFF2-40B4-BE49-F238E27FC236}">
                        <a16:creationId xmlns:a16="http://schemas.microsoft.com/office/drawing/2014/main" id="{F0A207D0-DDAE-44FE-97A1-E6A32C30F921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Rectangle 219">
                    <a:extLst>
                      <a:ext uri="{FF2B5EF4-FFF2-40B4-BE49-F238E27FC236}">
                        <a16:creationId xmlns:a16="http://schemas.microsoft.com/office/drawing/2014/main" id="{91A6290E-C050-4F04-AF98-2B07A8FA419A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AF7BF34-9839-4D53-9B70-47732A32C0D9}"/>
                  </a:ext>
                </a:extLst>
              </p:cNvPr>
              <p:cNvSpPr/>
              <p:nvPr/>
            </p:nvSpPr>
            <p:spPr>
              <a:xfrm flipH="1">
                <a:off x="8334426" y="1622410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E4AFB8AD-7E10-4C52-9A8F-2AE21B58861D}"/>
                  </a:ext>
                </a:extLst>
              </p:cNvPr>
              <p:cNvGrpSpPr/>
              <p:nvPr/>
            </p:nvGrpSpPr>
            <p:grpSpPr>
              <a:xfrm>
                <a:off x="932532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28679E5E-A5DE-4585-AD79-34CF3795B4F7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8" name="Group 177">
                  <a:extLst>
                    <a:ext uri="{FF2B5EF4-FFF2-40B4-BE49-F238E27FC236}">
                      <a16:creationId xmlns:a16="http://schemas.microsoft.com/office/drawing/2014/main" id="{DFB41390-54BC-4393-9956-AFB1548BDE20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179" name="Rectangle: Rounded Corners 178">
                    <a:extLst>
                      <a:ext uri="{FF2B5EF4-FFF2-40B4-BE49-F238E27FC236}">
                        <a16:creationId xmlns:a16="http://schemas.microsoft.com/office/drawing/2014/main" id="{C106FE7F-5FCB-468B-ADB1-96EAD9BB638E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" name="Rectangle 179">
                    <a:extLst>
                      <a:ext uri="{FF2B5EF4-FFF2-40B4-BE49-F238E27FC236}">
                        <a16:creationId xmlns:a16="http://schemas.microsoft.com/office/drawing/2014/main" id="{52A870C8-CA09-4F0E-9A48-4A3B381FE832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Rectangle 180">
                    <a:extLst>
                      <a:ext uri="{FF2B5EF4-FFF2-40B4-BE49-F238E27FC236}">
                        <a16:creationId xmlns:a16="http://schemas.microsoft.com/office/drawing/2014/main" id="{C3334879-C434-43FF-8D59-5AC9BFA1F0A8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Rectangle 181">
                    <a:extLst>
                      <a:ext uri="{FF2B5EF4-FFF2-40B4-BE49-F238E27FC236}">
                        <a16:creationId xmlns:a16="http://schemas.microsoft.com/office/drawing/2014/main" id="{33578D44-D66B-45CD-A367-D92E7F0AB934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Rectangle 182">
                    <a:extLst>
                      <a:ext uri="{FF2B5EF4-FFF2-40B4-BE49-F238E27FC236}">
                        <a16:creationId xmlns:a16="http://schemas.microsoft.com/office/drawing/2014/main" id="{D5A0B7E9-B59A-4512-9B7A-2C373B1E6F54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Rectangle 183">
                    <a:extLst>
                      <a:ext uri="{FF2B5EF4-FFF2-40B4-BE49-F238E27FC236}">
                        <a16:creationId xmlns:a16="http://schemas.microsoft.com/office/drawing/2014/main" id="{D2819F91-8404-4649-AD9C-32B7AD224C39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Rectangle 184">
                    <a:extLst>
                      <a:ext uri="{FF2B5EF4-FFF2-40B4-BE49-F238E27FC236}">
                        <a16:creationId xmlns:a16="http://schemas.microsoft.com/office/drawing/2014/main" id="{2E1B77A7-46B6-4884-9D71-1CDF69922ECC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>
                    <a:extLst>
                      <a:ext uri="{FF2B5EF4-FFF2-40B4-BE49-F238E27FC236}">
                        <a16:creationId xmlns:a16="http://schemas.microsoft.com/office/drawing/2014/main" id="{DA1DF761-5C6C-4FC8-9BD6-B1A941B83BCF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Rectangle 186">
                    <a:extLst>
                      <a:ext uri="{FF2B5EF4-FFF2-40B4-BE49-F238E27FC236}">
                        <a16:creationId xmlns:a16="http://schemas.microsoft.com/office/drawing/2014/main" id="{DBCDC044-40F3-4587-AE82-3B42FFFA84B6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Rectangle 187">
                    <a:extLst>
                      <a:ext uri="{FF2B5EF4-FFF2-40B4-BE49-F238E27FC236}">
                        <a16:creationId xmlns:a16="http://schemas.microsoft.com/office/drawing/2014/main" id="{B4BE5150-F717-4EFC-B534-256C616AB389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Rectangle 188">
                    <a:extLst>
                      <a:ext uri="{FF2B5EF4-FFF2-40B4-BE49-F238E27FC236}">
                        <a16:creationId xmlns:a16="http://schemas.microsoft.com/office/drawing/2014/main" id="{DCC5792B-076F-4D2C-ADAC-E7A6BFC94EDC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0F104704-10C5-42DF-9097-2721D4F47464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Rectangle 190">
                    <a:extLst>
                      <a:ext uri="{FF2B5EF4-FFF2-40B4-BE49-F238E27FC236}">
                        <a16:creationId xmlns:a16="http://schemas.microsoft.com/office/drawing/2014/main" id="{2009AE58-EE17-4234-A85B-36655B83B8DE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Rectangle: Top Corners Rounded 191">
                    <a:extLst>
                      <a:ext uri="{FF2B5EF4-FFF2-40B4-BE49-F238E27FC236}">
                        <a16:creationId xmlns:a16="http://schemas.microsoft.com/office/drawing/2014/main" id="{A8E896B2-60C8-4749-A2E6-C8A4A201B16D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Rectangle: Top Corners Rounded 192">
                    <a:extLst>
                      <a:ext uri="{FF2B5EF4-FFF2-40B4-BE49-F238E27FC236}">
                        <a16:creationId xmlns:a16="http://schemas.microsoft.com/office/drawing/2014/main" id="{47B52E67-8A6A-486B-BB0D-2CB211933C5C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Rectangle: Top Corners Rounded 193">
                    <a:extLst>
                      <a:ext uri="{FF2B5EF4-FFF2-40B4-BE49-F238E27FC236}">
                        <a16:creationId xmlns:a16="http://schemas.microsoft.com/office/drawing/2014/main" id="{CA97041C-6A03-40D2-9864-CCCABC8D69BE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Rectangle: Top Corners Rounded 194">
                    <a:extLst>
                      <a:ext uri="{FF2B5EF4-FFF2-40B4-BE49-F238E27FC236}">
                        <a16:creationId xmlns:a16="http://schemas.microsoft.com/office/drawing/2014/main" id="{B217E583-9833-4CD9-A3B4-4071D3875F67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Rectangle 195">
                    <a:extLst>
                      <a:ext uri="{FF2B5EF4-FFF2-40B4-BE49-F238E27FC236}">
                        <a16:creationId xmlns:a16="http://schemas.microsoft.com/office/drawing/2014/main" id="{31F6A79C-A7C3-4952-B6E2-26893751F769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id="{045389B5-CF93-418C-9429-204E503D45AB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Rectangle 197">
                    <a:extLst>
                      <a:ext uri="{FF2B5EF4-FFF2-40B4-BE49-F238E27FC236}">
                        <a16:creationId xmlns:a16="http://schemas.microsoft.com/office/drawing/2014/main" id="{6B9224D5-6AA4-43DE-A175-3E9F27D27C7A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5087DC0E-A061-473D-BB8C-7753945F176A}"/>
                </a:ext>
              </a:extLst>
            </p:cNvPr>
            <p:cNvGrpSpPr/>
            <p:nvPr/>
          </p:nvGrpSpPr>
          <p:grpSpPr>
            <a:xfrm>
              <a:off x="5601818" y="5436704"/>
              <a:ext cx="1464699" cy="1160648"/>
              <a:chOff x="3175" y="1588"/>
              <a:chExt cx="4686300" cy="4637087"/>
            </a:xfrm>
            <a:solidFill>
              <a:schemeClr val="bg2">
                <a:lumMod val="75000"/>
              </a:schemeClr>
            </a:solidFill>
          </p:grpSpPr>
          <p:sp>
            <p:nvSpPr>
              <p:cNvPr id="51" name="Rectangle 5">
                <a:extLst>
                  <a:ext uri="{FF2B5EF4-FFF2-40B4-BE49-F238E27FC236}">
                    <a16:creationId xmlns:a16="http://schemas.microsoft.com/office/drawing/2014/main" id="{E533D8F4-A0B6-4D53-A8FF-7A59E07B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3094038"/>
                <a:ext cx="984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6">
                <a:extLst>
                  <a:ext uri="{FF2B5EF4-FFF2-40B4-BE49-F238E27FC236}">
                    <a16:creationId xmlns:a16="http://schemas.microsoft.com/office/drawing/2014/main" id="{6C32C3F8-A438-4864-A1FD-58982307C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3094038"/>
                <a:ext cx="857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7">
                <a:extLst>
                  <a:ext uri="{FF2B5EF4-FFF2-40B4-BE49-F238E27FC236}">
                    <a16:creationId xmlns:a16="http://schemas.microsoft.com/office/drawing/2014/main" id="{9FC9B72C-0D6F-48AE-8F6B-0DD80A822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14801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7085E665-34D7-4A23-B61E-BC2402C58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97D06252-5B1E-4581-B2A3-04D5E9C68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ectangle 10">
                <a:extLst>
                  <a:ext uri="{FF2B5EF4-FFF2-40B4-BE49-F238E27FC236}">
                    <a16:creationId xmlns:a16="http://schemas.microsoft.com/office/drawing/2014/main" id="{3CA38E69-5CAB-4B9A-8045-DC69BDFCC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4417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7F4868FB-9ADA-44D0-A325-013CE350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00D261B0-0E00-4A2F-9838-AF35946A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13">
                <a:extLst>
                  <a:ext uri="{FF2B5EF4-FFF2-40B4-BE49-F238E27FC236}">
                    <a16:creationId xmlns:a16="http://schemas.microsoft.com/office/drawing/2014/main" id="{26C02692-96AA-44DF-BFF4-AD04D820E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7338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19FC7484-07C0-4829-9D08-DF0792DF0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CA49808C-1618-49F5-8F2B-0D8E19658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16">
                <a:extLst>
                  <a:ext uri="{FF2B5EF4-FFF2-40B4-BE49-F238E27FC236}">
                    <a16:creationId xmlns:a16="http://schemas.microsoft.com/office/drawing/2014/main" id="{86521A6F-2581-4DC1-8A80-206D4E91F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4027488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ADE4109A-A410-4681-90D1-4E5D630B1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BE11F96D-64A0-47BC-88A9-1D2F3C44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19">
                <a:extLst>
                  <a:ext uri="{FF2B5EF4-FFF2-40B4-BE49-F238E27FC236}">
                    <a16:creationId xmlns:a16="http://schemas.microsoft.com/office/drawing/2014/main" id="{1DCBF782-F300-4102-8FFA-13C0865B3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1897063"/>
                <a:ext cx="984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20">
                <a:extLst>
                  <a:ext uri="{FF2B5EF4-FFF2-40B4-BE49-F238E27FC236}">
                    <a16:creationId xmlns:a16="http://schemas.microsoft.com/office/drawing/2014/main" id="{B6B7EC6E-5A79-459F-85A5-0D2A38C30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7063"/>
                <a:ext cx="857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21">
                <a:extLst>
                  <a:ext uri="{FF2B5EF4-FFF2-40B4-BE49-F238E27FC236}">
                    <a16:creationId xmlns:a16="http://schemas.microsoft.com/office/drawing/2014/main" id="{104F13D0-9EF2-4DCD-A247-5CFCE62B4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18970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CD36055A-8F21-437D-AA8F-1BF66CC7F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Freeform 23">
                <a:extLst>
                  <a:ext uri="{FF2B5EF4-FFF2-40B4-BE49-F238E27FC236}">
                    <a16:creationId xmlns:a16="http://schemas.microsoft.com/office/drawing/2014/main" id="{B192D95D-D941-4524-901C-E8A959FB1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3B45D977-42B3-4448-880B-E2E0768B1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1891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25">
                <a:extLst>
                  <a:ext uri="{FF2B5EF4-FFF2-40B4-BE49-F238E27FC236}">
                    <a16:creationId xmlns:a16="http://schemas.microsoft.com/office/drawing/2014/main" id="{A0816450-EEC5-4D38-9279-7646F1FA6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26">
                <a:extLst>
                  <a:ext uri="{FF2B5EF4-FFF2-40B4-BE49-F238E27FC236}">
                    <a16:creationId xmlns:a16="http://schemas.microsoft.com/office/drawing/2014/main" id="{3F753F8C-7419-4529-936A-ACF45C145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F21C6F71-DFFE-4A39-B50F-9EA9E396D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4828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32418A22-24EA-4418-95ED-24C1E58D9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F881E576-C4B6-430C-A742-2A76A427B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EDA6B7CA-3C57-4DB8-BF45-4D619B093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7749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BA4BE0F2-6192-4071-A21A-0F476891F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D14E7E66-0B82-4EFF-B3F0-2C7B87147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03BF9DF4-EAE4-4AFA-91DE-3082C7D10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9163"/>
                <a:ext cx="44450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119DB6DF-3F37-40DD-A6A0-EDD5F34E9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919163"/>
                <a:ext cx="53975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35">
                <a:extLst>
                  <a:ext uri="{FF2B5EF4-FFF2-40B4-BE49-F238E27FC236}">
                    <a16:creationId xmlns:a16="http://schemas.microsoft.com/office/drawing/2014/main" id="{C5AA12CA-4695-4583-AFAD-BCD794873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5988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6A3155A3-1F3F-4A3A-A764-2AA82048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C46BD041-4038-4EB2-B13A-C76AB54A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38">
                <a:extLst>
                  <a:ext uri="{FF2B5EF4-FFF2-40B4-BE49-F238E27FC236}">
                    <a16:creationId xmlns:a16="http://schemas.microsoft.com/office/drawing/2014/main" id="{862E834F-1A76-47B6-8E12-900B90748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141413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DA1FFAC9-7F13-40B9-BC6A-E7BD1FE96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reeform 40">
                <a:extLst>
                  <a:ext uri="{FF2B5EF4-FFF2-40B4-BE49-F238E27FC236}">
                    <a16:creationId xmlns:a16="http://schemas.microsoft.com/office/drawing/2014/main" id="{563854AB-4C64-4AB2-8222-BD49FAA3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41">
                <a:extLst>
                  <a:ext uri="{FF2B5EF4-FFF2-40B4-BE49-F238E27FC236}">
                    <a16:creationId xmlns:a16="http://schemas.microsoft.com/office/drawing/2014/main" id="{60907127-9C43-4929-B7BC-F101C92C4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3652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42">
                <a:extLst>
                  <a:ext uri="{FF2B5EF4-FFF2-40B4-BE49-F238E27FC236}">
                    <a16:creationId xmlns:a16="http://schemas.microsoft.com/office/drawing/2014/main" id="{A2F97578-09F4-4989-99C1-A5F37585E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135 w 149"/>
                  <a:gd name="T1" fmla="*/ 146 h 146"/>
                  <a:gd name="T2" fmla="*/ 0 w 149"/>
                  <a:gd name="T3" fmla="*/ 12 h 146"/>
                  <a:gd name="T4" fmla="*/ 14 w 149"/>
                  <a:gd name="T5" fmla="*/ 0 h 146"/>
                  <a:gd name="T6" fmla="*/ 149 w 149"/>
                  <a:gd name="T7" fmla="*/ 134 h 146"/>
                  <a:gd name="T8" fmla="*/ 135 w 149"/>
                  <a:gd name="T9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135" y="146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43">
                <a:extLst>
                  <a:ext uri="{FF2B5EF4-FFF2-40B4-BE49-F238E27FC236}">
                    <a16:creationId xmlns:a16="http://schemas.microsoft.com/office/drawing/2014/main" id="{3DFF7AE2-2007-485F-B9F7-AAD759B6B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0 w 149"/>
                  <a:gd name="T1" fmla="*/ 134 h 146"/>
                  <a:gd name="T2" fmla="*/ 135 w 149"/>
                  <a:gd name="T3" fmla="*/ 0 h 146"/>
                  <a:gd name="T4" fmla="*/ 149 w 149"/>
                  <a:gd name="T5" fmla="*/ 12 h 146"/>
                  <a:gd name="T6" fmla="*/ 14 w 149"/>
                  <a:gd name="T7" fmla="*/ 146 h 146"/>
                  <a:gd name="T8" fmla="*/ 0 w 149"/>
                  <a:gd name="T9" fmla="*/ 13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6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ectangle 44">
                <a:extLst>
                  <a:ext uri="{FF2B5EF4-FFF2-40B4-BE49-F238E27FC236}">
                    <a16:creationId xmlns:a16="http://schemas.microsoft.com/office/drawing/2014/main" id="{B0858323-7463-4ED1-8ED7-B5500D13E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590675"/>
                <a:ext cx="274638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Freeform 45">
                <a:extLst>
                  <a:ext uri="{FF2B5EF4-FFF2-40B4-BE49-F238E27FC236}">
                    <a16:creationId xmlns:a16="http://schemas.microsoft.com/office/drawing/2014/main" id="{18B28B29-E054-496A-803D-34BBBB843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Freeform 46">
                <a:extLst>
                  <a:ext uri="{FF2B5EF4-FFF2-40B4-BE49-F238E27FC236}">
                    <a16:creationId xmlns:a16="http://schemas.microsoft.com/office/drawing/2014/main" id="{E0610752-6B1A-4CF9-9CEF-35EC104BD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47">
                <a:extLst>
                  <a:ext uri="{FF2B5EF4-FFF2-40B4-BE49-F238E27FC236}">
                    <a16:creationId xmlns:a16="http://schemas.microsoft.com/office/drawing/2014/main" id="{056C13FE-5FE7-4502-A9AB-B88890554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217488"/>
                <a:ext cx="44450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48">
                <a:extLst>
                  <a:ext uri="{FF2B5EF4-FFF2-40B4-BE49-F238E27FC236}">
                    <a16:creationId xmlns:a16="http://schemas.microsoft.com/office/drawing/2014/main" id="{9CF4EE81-9BF2-4B04-8D10-406C63E60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217488"/>
                <a:ext cx="53975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 49">
                <a:extLst>
                  <a:ext uri="{FF2B5EF4-FFF2-40B4-BE49-F238E27FC236}">
                    <a16:creationId xmlns:a16="http://schemas.microsoft.com/office/drawing/2014/main" id="{E8436586-3ED6-4310-B0F6-FC9671D4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65088"/>
                <a:ext cx="287338" cy="188912"/>
              </a:xfrm>
              <a:custGeom>
                <a:avLst/>
                <a:gdLst>
                  <a:gd name="T0" fmla="*/ 181 w 181"/>
                  <a:gd name="T1" fmla="*/ 119 h 119"/>
                  <a:gd name="T2" fmla="*/ 0 w 181"/>
                  <a:gd name="T3" fmla="*/ 119 h 119"/>
                  <a:gd name="T4" fmla="*/ 0 w 181"/>
                  <a:gd name="T5" fmla="*/ 80 h 119"/>
                  <a:gd name="T6" fmla="*/ 86 w 181"/>
                  <a:gd name="T7" fmla="*/ 0 h 119"/>
                  <a:gd name="T8" fmla="*/ 181 w 181"/>
                  <a:gd name="T9" fmla="*/ 26 h 119"/>
                  <a:gd name="T10" fmla="*/ 181 w 181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1" h="119">
                    <a:moveTo>
                      <a:pt x="181" y="119"/>
                    </a:moveTo>
                    <a:lnTo>
                      <a:pt x="0" y="119"/>
                    </a:lnTo>
                    <a:lnTo>
                      <a:pt x="0" y="80"/>
                    </a:lnTo>
                    <a:lnTo>
                      <a:pt x="86" y="0"/>
                    </a:lnTo>
                    <a:lnTo>
                      <a:pt x="181" y="26"/>
                    </a:lnTo>
                    <a:lnTo>
                      <a:pt x="181" y="11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 50">
                <a:extLst>
                  <a:ext uri="{FF2B5EF4-FFF2-40B4-BE49-F238E27FC236}">
                    <a16:creationId xmlns:a16="http://schemas.microsoft.com/office/drawing/2014/main" id="{0F94B67A-F287-442D-9112-F90BB4EA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5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5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 51">
                <a:extLst>
                  <a:ext uri="{FF2B5EF4-FFF2-40B4-BE49-F238E27FC236}">
                    <a16:creationId xmlns:a16="http://schemas.microsoft.com/office/drawing/2014/main" id="{C7750D0A-0A26-437B-AC6A-5A960CF49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5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5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ectangle 52">
                <a:extLst>
                  <a:ext uri="{FF2B5EF4-FFF2-40B4-BE49-F238E27FC236}">
                    <a16:creationId xmlns:a16="http://schemas.microsoft.com/office/drawing/2014/main" id="{E1DE1EF6-511C-403A-AB1B-0FC317B0B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43180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 53">
                <a:extLst>
                  <a:ext uri="{FF2B5EF4-FFF2-40B4-BE49-F238E27FC236}">
                    <a16:creationId xmlns:a16="http://schemas.microsoft.com/office/drawing/2014/main" id="{286CF762-BB37-4315-8EAB-A9136FD3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54">
                <a:extLst>
                  <a:ext uri="{FF2B5EF4-FFF2-40B4-BE49-F238E27FC236}">
                    <a16:creationId xmlns:a16="http://schemas.microsoft.com/office/drawing/2014/main" id="{87EFC749-5588-4815-84EC-0C988C52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 55">
                <a:extLst>
                  <a:ext uri="{FF2B5EF4-FFF2-40B4-BE49-F238E27FC236}">
                    <a16:creationId xmlns:a16="http://schemas.microsoft.com/office/drawing/2014/main" id="{E5F44788-0290-4743-A55E-995E9E720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6540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Freeform 56">
                <a:extLst>
                  <a:ext uri="{FF2B5EF4-FFF2-40B4-BE49-F238E27FC236}">
                    <a16:creationId xmlns:a16="http://schemas.microsoft.com/office/drawing/2014/main" id="{2D970812-C198-47E2-B264-A3D055B1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135 w 149"/>
                  <a:gd name="T1" fmla="*/ 147 h 147"/>
                  <a:gd name="T2" fmla="*/ 0 w 149"/>
                  <a:gd name="T3" fmla="*/ 12 h 147"/>
                  <a:gd name="T4" fmla="*/ 14 w 149"/>
                  <a:gd name="T5" fmla="*/ 0 h 147"/>
                  <a:gd name="T6" fmla="*/ 149 w 149"/>
                  <a:gd name="T7" fmla="*/ 135 h 147"/>
                  <a:gd name="T8" fmla="*/ 135 w 149"/>
                  <a:gd name="T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135" y="147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 57">
                <a:extLst>
                  <a:ext uri="{FF2B5EF4-FFF2-40B4-BE49-F238E27FC236}">
                    <a16:creationId xmlns:a16="http://schemas.microsoft.com/office/drawing/2014/main" id="{6207C2CE-269A-42D8-A5ED-5DE6B734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0 w 149"/>
                  <a:gd name="T1" fmla="*/ 135 h 147"/>
                  <a:gd name="T2" fmla="*/ 135 w 149"/>
                  <a:gd name="T3" fmla="*/ 0 h 147"/>
                  <a:gd name="T4" fmla="*/ 149 w 149"/>
                  <a:gd name="T5" fmla="*/ 12 h 147"/>
                  <a:gd name="T6" fmla="*/ 14 w 149"/>
                  <a:gd name="T7" fmla="*/ 147 h 147"/>
                  <a:gd name="T8" fmla="*/ 0 w 149"/>
                  <a:gd name="T9" fmla="*/ 13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7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58">
                <a:extLst>
                  <a:ext uri="{FF2B5EF4-FFF2-40B4-BE49-F238E27FC236}">
                    <a16:creationId xmlns:a16="http://schemas.microsoft.com/office/drawing/2014/main" id="{0F965AAE-E0C2-409A-B3DE-6262A7C6A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59">
                <a:extLst>
                  <a:ext uri="{FF2B5EF4-FFF2-40B4-BE49-F238E27FC236}">
                    <a16:creationId xmlns:a16="http://schemas.microsoft.com/office/drawing/2014/main" id="{D4E6EEC2-4D0F-41B7-9FC0-7CEE17763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950913"/>
                <a:ext cx="825500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60">
                <a:extLst>
                  <a:ext uri="{FF2B5EF4-FFF2-40B4-BE49-F238E27FC236}">
                    <a16:creationId xmlns:a16="http://schemas.microsoft.com/office/drawing/2014/main" id="{3460078B-91C9-45BF-BB15-70EF8D358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863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 61">
                <a:extLst>
                  <a:ext uri="{FF2B5EF4-FFF2-40B4-BE49-F238E27FC236}">
                    <a16:creationId xmlns:a16="http://schemas.microsoft.com/office/drawing/2014/main" id="{9C0A4C9C-FC46-4095-B55C-013D2ADB6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1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1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62">
                <a:extLst>
                  <a:ext uri="{FF2B5EF4-FFF2-40B4-BE49-F238E27FC236}">
                    <a16:creationId xmlns:a16="http://schemas.microsoft.com/office/drawing/2014/main" id="{9559AE82-B5EA-4A6E-A3B3-DF2E676C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11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1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1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63">
                <a:extLst>
                  <a:ext uri="{FF2B5EF4-FFF2-40B4-BE49-F238E27FC236}">
                    <a16:creationId xmlns:a16="http://schemas.microsoft.com/office/drawing/2014/main" id="{64479848-E8AA-42AC-9EA7-16DAAF1D1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950" y="755650"/>
                <a:ext cx="39688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 64">
                <a:extLst>
                  <a:ext uri="{FF2B5EF4-FFF2-40B4-BE49-F238E27FC236}">
                    <a16:creationId xmlns:a16="http://schemas.microsoft.com/office/drawing/2014/main" id="{CF6CD653-D6A8-44AE-8385-64388C877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4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reeform 65">
                <a:extLst>
                  <a:ext uri="{FF2B5EF4-FFF2-40B4-BE49-F238E27FC236}">
                    <a16:creationId xmlns:a16="http://schemas.microsoft.com/office/drawing/2014/main" id="{5C1BC166-585E-41A7-819D-E31C412C0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4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66">
                <a:extLst>
                  <a:ext uri="{FF2B5EF4-FFF2-40B4-BE49-F238E27FC236}">
                    <a16:creationId xmlns:a16="http://schemas.microsoft.com/office/drawing/2014/main" id="{9B761332-F8D6-471D-9543-0A8F273F1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4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67">
                <a:extLst>
                  <a:ext uri="{FF2B5EF4-FFF2-40B4-BE49-F238E27FC236}">
                    <a16:creationId xmlns:a16="http://schemas.microsoft.com/office/drawing/2014/main" id="{AEFDCB01-1ABD-4291-9462-DB861846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4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68">
                <a:extLst>
                  <a:ext uri="{FF2B5EF4-FFF2-40B4-BE49-F238E27FC236}">
                    <a16:creationId xmlns:a16="http://schemas.microsoft.com/office/drawing/2014/main" id="{944DD62E-0778-4566-810D-482A4AF6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4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69">
                <a:extLst>
                  <a:ext uri="{FF2B5EF4-FFF2-40B4-BE49-F238E27FC236}">
                    <a16:creationId xmlns:a16="http://schemas.microsoft.com/office/drawing/2014/main" id="{979102A1-D9B3-413A-A626-B6BBDEBA6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538" y="755650"/>
                <a:ext cx="42863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70">
                <a:extLst>
                  <a:ext uri="{FF2B5EF4-FFF2-40B4-BE49-F238E27FC236}">
                    <a16:creationId xmlns:a16="http://schemas.microsoft.com/office/drawing/2014/main" id="{5CA66D90-4345-436B-AA59-58A10DE2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2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71">
                <a:extLst>
                  <a:ext uri="{FF2B5EF4-FFF2-40B4-BE49-F238E27FC236}">
                    <a16:creationId xmlns:a16="http://schemas.microsoft.com/office/drawing/2014/main" id="{A941679C-9539-454B-A184-C0F9ADFB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2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72">
                <a:extLst>
                  <a:ext uri="{FF2B5EF4-FFF2-40B4-BE49-F238E27FC236}">
                    <a16:creationId xmlns:a16="http://schemas.microsoft.com/office/drawing/2014/main" id="{E1CB2DA3-29BF-4257-B91E-25295D286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755650"/>
                <a:ext cx="822325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73">
                <a:extLst>
                  <a:ext uri="{FF2B5EF4-FFF2-40B4-BE49-F238E27FC236}">
                    <a16:creationId xmlns:a16="http://schemas.microsoft.com/office/drawing/2014/main" id="{98B0AD26-663F-4555-9A14-46B506D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950913"/>
                <a:ext cx="822325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74">
                <a:extLst>
                  <a:ext uri="{FF2B5EF4-FFF2-40B4-BE49-F238E27FC236}">
                    <a16:creationId xmlns:a16="http://schemas.microsoft.com/office/drawing/2014/main" id="{20CCA169-B75A-4F0D-B3E3-BCFF51C5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350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reeform 75">
                <a:extLst>
                  <a:ext uri="{FF2B5EF4-FFF2-40B4-BE49-F238E27FC236}">
                    <a16:creationId xmlns:a16="http://schemas.microsoft.com/office/drawing/2014/main" id="{24596DEB-2827-4FC7-82F9-E0F175BDD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0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Freeform 76">
                <a:extLst>
                  <a:ext uri="{FF2B5EF4-FFF2-40B4-BE49-F238E27FC236}">
                    <a16:creationId xmlns:a16="http://schemas.microsoft.com/office/drawing/2014/main" id="{07DAEB05-4E32-42F3-92FD-CF6F1F29D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10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0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0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77">
                <a:extLst>
                  <a:ext uri="{FF2B5EF4-FFF2-40B4-BE49-F238E27FC236}">
                    <a16:creationId xmlns:a16="http://schemas.microsoft.com/office/drawing/2014/main" id="{9A347285-95C4-4A6B-AC92-6B995C6C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263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 78">
                <a:extLst>
                  <a:ext uri="{FF2B5EF4-FFF2-40B4-BE49-F238E27FC236}">
                    <a16:creationId xmlns:a16="http://schemas.microsoft.com/office/drawing/2014/main" id="{E8788B88-D700-4DCA-ADC2-08D910A25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0 w 126"/>
                  <a:gd name="T1" fmla="*/ 112 h 124"/>
                  <a:gd name="T2" fmla="*/ 114 w 126"/>
                  <a:gd name="T3" fmla="*/ 0 h 124"/>
                  <a:gd name="T4" fmla="*/ 126 w 126"/>
                  <a:gd name="T5" fmla="*/ 12 h 124"/>
                  <a:gd name="T6" fmla="*/ 12 w 126"/>
                  <a:gd name="T7" fmla="*/ 124 h 124"/>
                  <a:gd name="T8" fmla="*/ 0 w 126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6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 79">
                <a:extLst>
                  <a:ext uri="{FF2B5EF4-FFF2-40B4-BE49-F238E27FC236}">
                    <a16:creationId xmlns:a16="http://schemas.microsoft.com/office/drawing/2014/main" id="{55FCDE4C-032E-4977-827D-E4F722F9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12 w 126"/>
                  <a:gd name="T1" fmla="*/ 0 h 124"/>
                  <a:gd name="T2" fmla="*/ 126 w 126"/>
                  <a:gd name="T3" fmla="*/ 112 h 124"/>
                  <a:gd name="T4" fmla="*/ 114 w 126"/>
                  <a:gd name="T5" fmla="*/ 124 h 124"/>
                  <a:gd name="T6" fmla="*/ 0 w 126"/>
                  <a:gd name="T7" fmla="*/ 12 h 124"/>
                  <a:gd name="T8" fmla="*/ 12 w 126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12" y="0"/>
                    </a:moveTo>
                    <a:lnTo>
                      <a:pt x="126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80">
                <a:extLst>
                  <a:ext uri="{FF2B5EF4-FFF2-40B4-BE49-F238E27FC236}">
                    <a16:creationId xmlns:a16="http://schemas.microsoft.com/office/drawing/2014/main" id="{B46E6B0D-B69D-4C67-8A4E-680701B3C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 81">
                <a:extLst>
                  <a:ext uri="{FF2B5EF4-FFF2-40B4-BE49-F238E27FC236}">
                    <a16:creationId xmlns:a16="http://schemas.microsoft.com/office/drawing/2014/main" id="{94447387-8C3C-4675-916A-AA1DAFA8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82">
                <a:extLst>
                  <a:ext uri="{FF2B5EF4-FFF2-40B4-BE49-F238E27FC236}">
                    <a16:creationId xmlns:a16="http://schemas.microsoft.com/office/drawing/2014/main" id="{421E779C-16C6-418A-9F96-2018ACD52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 83">
                <a:extLst>
                  <a:ext uri="{FF2B5EF4-FFF2-40B4-BE49-F238E27FC236}">
                    <a16:creationId xmlns:a16="http://schemas.microsoft.com/office/drawing/2014/main" id="{B3426DE2-9BC0-4556-B904-1F1E4ED5E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025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 84">
                <a:extLst>
                  <a:ext uri="{FF2B5EF4-FFF2-40B4-BE49-F238E27FC236}">
                    <a16:creationId xmlns:a16="http://schemas.microsoft.com/office/drawing/2014/main" id="{9B3D3FAD-719C-473A-9259-C71E2BAF5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reeform 85">
                <a:extLst>
                  <a:ext uri="{FF2B5EF4-FFF2-40B4-BE49-F238E27FC236}">
                    <a16:creationId xmlns:a16="http://schemas.microsoft.com/office/drawing/2014/main" id="{8E461179-C9E1-474F-B3E4-C940EEA2F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ectangle 86">
                <a:extLst>
                  <a:ext uri="{FF2B5EF4-FFF2-40B4-BE49-F238E27FC236}">
                    <a16:creationId xmlns:a16="http://schemas.microsoft.com/office/drawing/2014/main" id="{E10ED748-1C04-443B-B4CC-09B5F571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950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 87">
                <a:extLst>
                  <a:ext uri="{FF2B5EF4-FFF2-40B4-BE49-F238E27FC236}">
                    <a16:creationId xmlns:a16="http://schemas.microsoft.com/office/drawing/2014/main" id="{E533CE4F-1EC0-4180-8CBE-2A7EC0F90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  <a:gd name="T10" fmla="*/ 869 w 869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88">
                <a:extLst>
                  <a:ext uri="{FF2B5EF4-FFF2-40B4-BE49-F238E27FC236}">
                    <a16:creationId xmlns:a16="http://schemas.microsoft.com/office/drawing/2014/main" id="{2BFBE7EA-8F35-4CAB-A024-54E574045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ectangle 89">
                <a:extLst>
                  <a:ext uri="{FF2B5EF4-FFF2-40B4-BE49-F238E27FC236}">
                    <a16:creationId xmlns:a16="http://schemas.microsoft.com/office/drawing/2014/main" id="{2E90A059-48B8-47A1-8133-8407FA9DD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3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90">
                <a:extLst>
                  <a:ext uri="{FF2B5EF4-FFF2-40B4-BE49-F238E27FC236}">
                    <a16:creationId xmlns:a16="http://schemas.microsoft.com/office/drawing/2014/main" id="{21AA5957-2247-4404-89C9-3522D59F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Freeform 91">
                <a:extLst>
                  <a:ext uri="{FF2B5EF4-FFF2-40B4-BE49-F238E27FC236}">
                    <a16:creationId xmlns:a16="http://schemas.microsoft.com/office/drawing/2014/main" id="{2188BFA8-932D-43CD-99F7-68654667D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92">
                <a:extLst>
                  <a:ext uri="{FF2B5EF4-FFF2-40B4-BE49-F238E27FC236}">
                    <a16:creationId xmlns:a16="http://schemas.microsoft.com/office/drawing/2014/main" id="{FECB43AA-0DFD-4D5F-A546-5C9DAB055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438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reeform 93">
                <a:extLst>
                  <a:ext uri="{FF2B5EF4-FFF2-40B4-BE49-F238E27FC236}">
                    <a16:creationId xmlns:a16="http://schemas.microsoft.com/office/drawing/2014/main" id="{CB82A0C8-403A-4F2D-883C-6EE622E0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0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94">
                <a:extLst>
                  <a:ext uri="{FF2B5EF4-FFF2-40B4-BE49-F238E27FC236}">
                    <a16:creationId xmlns:a16="http://schemas.microsoft.com/office/drawing/2014/main" id="{92DBD427-773A-494F-AFB8-CEF0E35A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10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0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95">
                <a:extLst>
                  <a:ext uri="{FF2B5EF4-FFF2-40B4-BE49-F238E27FC236}">
                    <a16:creationId xmlns:a16="http://schemas.microsoft.com/office/drawing/2014/main" id="{4E4757BD-408D-4809-8A75-2185B8525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 96">
                <a:extLst>
                  <a:ext uri="{FF2B5EF4-FFF2-40B4-BE49-F238E27FC236}">
                    <a16:creationId xmlns:a16="http://schemas.microsoft.com/office/drawing/2014/main" id="{4C8EBC10-7651-4DEB-8F69-204D7583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5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5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97">
                <a:extLst>
                  <a:ext uri="{FF2B5EF4-FFF2-40B4-BE49-F238E27FC236}">
                    <a16:creationId xmlns:a16="http://schemas.microsoft.com/office/drawing/2014/main" id="{38E2BC21-4008-44D0-AAE3-5C0AB98A9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5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5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98">
                <a:extLst>
                  <a:ext uri="{FF2B5EF4-FFF2-40B4-BE49-F238E27FC236}">
                    <a16:creationId xmlns:a16="http://schemas.microsoft.com/office/drawing/2014/main" id="{D2E1EA23-119E-4699-93B6-D16DD035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99">
                <a:extLst>
                  <a:ext uri="{FF2B5EF4-FFF2-40B4-BE49-F238E27FC236}">
                    <a16:creationId xmlns:a16="http://schemas.microsoft.com/office/drawing/2014/main" id="{25621E77-4671-41BF-83B6-6102C48B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00">
                <a:extLst>
                  <a:ext uri="{FF2B5EF4-FFF2-40B4-BE49-F238E27FC236}">
                    <a16:creationId xmlns:a16="http://schemas.microsoft.com/office/drawing/2014/main" id="{186D9EC6-B2D4-4F8E-93A8-6E31BB3E9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reeform 101">
                <a:extLst>
                  <a:ext uri="{FF2B5EF4-FFF2-40B4-BE49-F238E27FC236}">
                    <a16:creationId xmlns:a16="http://schemas.microsoft.com/office/drawing/2014/main" id="{8A83F4DA-3EBE-4459-8F4F-B184C845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628650"/>
                <a:ext cx="652463" cy="474662"/>
              </a:xfrm>
              <a:custGeom>
                <a:avLst/>
                <a:gdLst>
                  <a:gd name="T0" fmla="*/ 205 w 205"/>
                  <a:gd name="T1" fmla="*/ 149 h 149"/>
                  <a:gd name="T2" fmla="*/ 0 w 205"/>
                  <a:gd name="T3" fmla="*/ 149 h 149"/>
                  <a:gd name="T4" fmla="*/ 0 w 205"/>
                  <a:gd name="T5" fmla="*/ 0 h 149"/>
                  <a:gd name="T6" fmla="*/ 125 w 205"/>
                  <a:gd name="T7" fmla="*/ 0 h 149"/>
                  <a:gd name="T8" fmla="*/ 205 w 205"/>
                  <a:gd name="T9" fmla="*/ 67 h 149"/>
                  <a:gd name="T10" fmla="*/ 205 w 205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5" h="149">
                    <a:moveTo>
                      <a:pt x="205" y="149"/>
                    </a:moveTo>
                    <a:cubicBezTo>
                      <a:pt x="0" y="149"/>
                      <a:pt x="0" y="149"/>
                      <a:pt x="0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69" y="0"/>
                      <a:pt x="205" y="30"/>
                      <a:pt x="205" y="67"/>
                    </a:cubicBezTo>
                    <a:lnTo>
                      <a:pt x="20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02">
                <a:extLst>
                  <a:ext uri="{FF2B5EF4-FFF2-40B4-BE49-F238E27FC236}">
                    <a16:creationId xmlns:a16="http://schemas.microsoft.com/office/drawing/2014/main" id="{287DF508-0EEF-458E-A3E8-4B52A8BF1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38" y="698500"/>
                <a:ext cx="219075" cy="49053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 103">
                <a:extLst>
                  <a:ext uri="{FF2B5EF4-FFF2-40B4-BE49-F238E27FC236}">
                    <a16:creationId xmlns:a16="http://schemas.microsoft.com/office/drawing/2014/main" id="{B183CA91-653B-479D-A539-1F776A41B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3" y="1588"/>
                <a:ext cx="3952875" cy="977900"/>
              </a:xfrm>
              <a:custGeom>
                <a:avLst/>
                <a:gdLst>
                  <a:gd name="T0" fmla="*/ 2474 w 2490"/>
                  <a:gd name="T1" fmla="*/ 616 h 616"/>
                  <a:gd name="T2" fmla="*/ 580 w 2490"/>
                  <a:gd name="T3" fmla="*/ 48 h 616"/>
                  <a:gd name="T4" fmla="*/ 28 w 2490"/>
                  <a:gd name="T5" fmla="*/ 469 h 616"/>
                  <a:gd name="T6" fmla="*/ 0 w 2490"/>
                  <a:gd name="T7" fmla="*/ 437 h 616"/>
                  <a:gd name="T8" fmla="*/ 572 w 2490"/>
                  <a:gd name="T9" fmla="*/ 0 h 616"/>
                  <a:gd name="T10" fmla="*/ 2490 w 2490"/>
                  <a:gd name="T11" fmla="*/ 578 h 616"/>
                  <a:gd name="T12" fmla="*/ 2474 w 2490"/>
                  <a:gd name="T13" fmla="*/ 616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0" h="616">
                    <a:moveTo>
                      <a:pt x="2474" y="616"/>
                    </a:moveTo>
                    <a:lnTo>
                      <a:pt x="580" y="48"/>
                    </a:lnTo>
                    <a:lnTo>
                      <a:pt x="28" y="469"/>
                    </a:lnTo>
                    <a:lnTo>
                      <a:pt x="0" y="437"/>
                    </a:lnTo>
                    <a:lnTo>
                      <a:pt x="572" y="0"/>
                    </a:lnTo>
                    <a:lnTo>
                      <a:pt x="2490" y="578"/>
                    </a:lnTo>
                    <a:lnTo>
                      <a:pt x="2474" y="61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04">
                <a:extLst>
                  <a:ext uri="{FF2B5EF4-FFF2-40B4-BE49-F238E27FC236}">
                    <a16:creationId xmlns:a16="http://schemas.microsoft.com/office/drawing/2014/main" id="{D1DCA5BA-D9E7-4FE3-BED5-29DFD1E96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188" y="966788"/>
                <a:ext cx="44450" cy="1012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05">
                <a:extLst>
                  <a:ext uri="{FF2B5EF4-FFF2-40B4-BE49-F238E27FC236}">
                    <a16:creationId xmlns:a16="http://schemas.microsoft.com/office/drawing/2014/main" id="{C4AE84C0-9E75-4574-9579-1D81786D3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1938338"/>
                <a:ext cx="736600" cy="2413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06">
                <a:extLst>
                  <a:ext uri="{FF2B5EF4-FFF2-40B4-BE49-F238E27FC236}">
                    <a16:creationId xmlns:a16="http://schemas.microsoft.com/office/drawing/2014/main" id="{E7E2BB24-2E8F-4DB5-9B7B-DBFE74231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338" y="1855788"/>
                <a:ext cx="187325" cy="123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07">
                <a:extLst>
                  <a:ext uri="{FF2B5EF4-FFF2-40B4-BE49-F238E27FC236}">
                    <a16:creationId xmlns:a16="http://schemas.microsoft.com/office/drawing/2014/main" id="{E9CDC4E2-587C-42C5-ADE0-56B1805C7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752475"/>
                <a:ext cx="771525" cy="365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Freeform 108">
                <a:extLst>
                  <a:ext uri="{FF2B5EF4-FFF2-40B4-BE49-F238E27FC236}">
                    <a16:creationId xmlns:a16="http://schemas.microsoft.com/office/drawing/2014/main" id="{A51AF75E-E341-4179-B33D-DA8F19A58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825" y="900113"/>
                <a:ext cx="1287463" cy="88900"/>
              </a:xfrm>
              <a:custGeom>
                <a:avLst/>
                <a:gdLst>
                  <a:gd name="T0" fmla="*/ 0 w 811"/>
                  <a:gd name="T1" fmla="*/ 56 h 56"/>
                  <a:gd name="T2" fmla="*/ 0 w 811"/>
                  <a:gd name="T3" fmla="*/ 30 h 56"/>
                  <a:gd name="T4" fmla="*/ 725 w 811"/>
                  <a:gd name="T5" fmla="*/ 30 h 56"/>
                  <a:gd name="T6" fmla="*/ 735 w 811"/>
                  <a:gd name="T7" fmla="*/ 0 h 56"/>
                  <a:gd name="T8" fmla="*/ 811 w 811"/>
                  <a:gd name="T9" fmla="*/ 30 h 56"/>
                  <a:gd name="T10" fmla="*/ 811 w 811"/>
                  <a:gd name="T11" fmla="*/ 56 h 56"/>
                  <a:gd name="T12" fmla="*/ 0 w 81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1" h="56">
                    <a:moveTo>
                      <a:pt x="0" y="56"/>
                    </a:moveTo>
                    <a:lnTo>
                      <a:pt x="0" y="30"/>
                    </a:lnTo>
                    <a:lnTo>
                      <a:pt x="725" y="30"/>
                    </a:lnTo>
                    <a:lnTo>
                      <a:pt x="735" y="0"/>
                    </a:lnTo>
                    <a:lnTo>
                      <a:pt x="811" y="30"/>
                    </a:lnTo>
                    <a:lnTo>
                      <a:pt x="811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 109">
                <a:extLst>
                  <a:ext uri="{FF2B5EF4-FFF2-40B4-BE49-F238E27FC236}">
                    <a16:creationId xmlns:a16="http://schemas.microsoft.com/office/drawing/2014/main" id="{556FCB13-9C46-4D8C-8405-A9EC6ED51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425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10">
                <a:extLst>
                  <a:ext uri="{FF2B5EF4-FFF2-40B4-BE49-F238E27FC236}">
                    <a16:creationId xmlns:a16="http://schemas.microsoft.com/office/drawing/2014/main" id="{ED4A11D6-BDF5-42F4-91F5-4128467E7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700" y="820738"/>
                <a:ext cx="38100" cy="1333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11">
                <a:extLst>
                  <a:ext uri="{FF2B5EF4-FFF2-40B4-BE49-F238E27FC236}">
                    <a16:creationId xmlns:a16="http://schemas.microsoft.com/office/drawing/2014/main" id="{386F98C6-93B3-4B92-AA79-D8D767475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0 w 117"/>
                  <a:gd name="T1" fmla="*/ 105 h 117"/>
                  <a:gd name="T2" fmla="*/ 107 w 117"/>
                  <a:gd name="T3" fmla="*/ 0 h 117"/>
                  <a:gd name="T4" fmla="*/ 117 w 117"/>
                  <a:gd name="T5" fmla="*/ 11 h 117"/>
                  <a:gd name="T6" fmla="*/ 12 w 117"/>
                  <a:gd name="T7" fmla="*/ 117 h 117"/>
                  <a:gd name="T8" fmla="*/ 0 w 117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7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 112">
                <a:extLst>
                  <a:ext uri="{FF2B5EF4-FFF2-40B4-BE49-F238E27FC236}">
                    <a16:creationId xmlns:a16="http://schemas.microsoft.com/office/drawing/2014/main" id="{4BD4F44E-D95C-45E3-BDCF-C601583F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300" y="814388"/>
                <a:ext cx="142875" cy="139700"/>
              </a:xfrm>
              <a:custGeom>
                <a:avLst/>
                <a:gdLst>
                  <a:gd name="T0" fmla="*/ 0 w 90"/>
                  <a:gd name="T1" fmla="*/ 78 h 88"/>
                  <a:gd name="T2" fmla="*/ 78 w 90"/>
                  <a:gd name="T3" fmla="*/ 0 h 88"/>
                  <a:gd name="T4" fmla="*/ 90 w 90"/>
                  <a:gd name="T5" fmla="*/ 10 h 88"/>
                  <a:gd name="T6" fmla="*/ 12 w 90"/>
                  <a:gd name="T7" fmla="*/ 88 h 88"/>
                  <a:gd name="T8" fmla="*/ 0 w 90"/>
                  <a:gd name="T9" fmla="*/ 7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88">
                    <a:moveTo>
                      <a:pt x="0" y="78"/>
                    </a:moveTo>
                    <a:lnTo>
                      <a:pt x="78" y="0"/>
                    </a:lnTo>
                    <a:lnTo>
                      <a:pt x="90" y="10"/>
                    </a:lnTo>
                    <a:lnTo>
                      <a:pt x="12" y="8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13">
                <a:extLst>
                  <a:ext uri="{FF2B5EF4-FFF2-40B4-BE49-F238E27FC236}">
                    <a16:creationId xmlns:a16="http://schemas.microsoft.com/office/drawing/2014/main" id="{1FAA37E1-EC7B-44FE-A2E2-0BD31633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12 w 117"/>
                  <a:gd name="T1" fmla="*/ 0 h 117"/>
                  <a:gd name="T2" fmla="*/ 117 w 117"/>
                  <a:gd name="T3" fmla="*/ 105 h 117"/>
                  <a:gd name="T4" fmla="*/ 107 w 117"/>
                  <a:gd name="T5" fmla="*/ 117 h 117"/>
                  <a:gd name="T6" fmla="*/ 0 w 117"/>
                  <a:gd name="T7" fmla="*/ 11 h 117"/>
                  <a:gd name="T8" fmla="*/ 12 w 117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12" y="0"/>
                    </a:moveTo>
                    <a:lnTo>
                      <a:pt x="117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4">
                <a:extLst>
                  <a:ext uri="{FF2B5EF4-FFF2-40B4-BE49-F238E27FC236}">
                    <a16:creationId xmlns:a16="http://schemas.microsoft.com/office/drawing/2014/main" id="{874D3C5C-D256-45C8-9E34-F516AC03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 115">
                <a:extLst>
                  <a:ext uri="{FF2B5EF4-FFF2-40B4-BE49-F238E27FC236}">
                    <a16:creationId xmlns:a16="http://schemas.microsoft.com/office/drawing/2014/main" id="{5A40F5B1-E001-4660-B796-2E081229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4 w 116"/>
                  <a:gd name="T3" fmla="*/ 0 h 117"/>
                  <a:gd name="T4" fmla="*/ 116 w 116"/>
                  <a:gd name="T5" fmla="*/ 11 h 117"/>
                  <a:gd name="T6" fmla="*/ 10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4" y="0"/>
                    </a:lnTo>
                    <a:lnTo>
                      <a:pt x="116" y="11"/>
                    </a:lnTo>
                    <a:lnTo>
                      <a:pt x="10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16">
                <a:extLst>
                  <a:ext uri="{FF2B5EF4-FFF2-40B4-BE49-F238E27FC236}">
                    <a16:creationId xmlns:a16="http://schemas.microsoft.com/office/drawing/2014/main" id="{C0B49BF3-1711-417A-96DB-5F0DCA1FA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10 w 116"/>
                  <a:gd name="T1" fmla="*/ 0 h 117"/>
                  <a:gd name="T2" fmla="*/ 116 w 116"/>
                  <a:gd name="T3" fmla="*/ 105 h 117"/>
                  <a:gd name="T4" fmla="*/ 104 w 116"/>
                  <a:gd name="T5" fmla="*/ 117 h 117"/>
                  <a:gd name="T6" fmla="*/ 0 w 116"/>
                  <a:gd name="T7" fmla="*/ 11 h 117"/>
                  <a:gd name="T8" fmla="*/ 10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0" y="0"/>
                    </a:moveTo>
                    <a:lnTo>
                      <a:pt x="116" y="105"/>
                    </a:lnTo>
                    <a:lnTo>
                      <a:pt x="104" y="117"/>
                    </a:lnTo>
                    <a:lnTo>
                      <a:pt x="0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17">
                <a:extLst>
                  <a:ext uri="{FF2B5EF4-FFF2-40B4-BE49-F238E27FC236}">
                    <a16:creationId xmlns:a16="http://schemas.microsoft.com/office/drawing/2014/main" id="{18AD0EA8-36F2-4DD0-8F4E-814BCC802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413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118">
                <a:extLst>
                  <a:ext uri="{FF2B5EF4-FFF2-40B4-BE49-F238E27FC236}">
                    <a16:creationId xmlns:a16="http://schemas.microsoft.com/office/drawing/2014/main" id="{7DD94C43-DAF6-4242-AE76-542DA8E10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0 w 119"/>
                  <a:gd name="T1" fmla="*/ 105 h 117"/>
                  <a:gd name="T2" fmla="*/ 107 w 119"/>
                  <a:gd name="T3" fmla="*/ 0 h 117"/>
                  <a:gd name="T4" fmla="*/ 119 w 119"/>
                  <a:gd name="T5" fmla="*/ 11 h 117"/>
                  <a:gd name="T6" fmla="*/ 12 w 119"/>
                  <a:gd name="T7" fmla="*/ 117 h 117"/>
                  <a:gd name="T8" fmla="*/ 0 w 119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9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 119">
                <a:extLst>
                  <a:ext uri="{FF2B5EF4-FFF2-40B4-BE49-F238E27FC236}">
                    <a16:creationId xmlns:a16="http://schemas.microsoft.com/office/drawing/2014/main" id="{0D6FBE62-6EEC-465F-83E6-3918A411B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12 w 119"/>
                  <a:gd name="T1" fmla="*/ 0 h 117"/>
                  <a:gd name="T2" fmla="*/ 119 w 119"/>
                  <a:gd name="T3" fmla="*/ 105 h 117"/>
                  <a:gd name="T4" fmla="*/ 107 w 119"/>
                  <a:gd name="T5" fmla="*/ 117 h 117"/>
                  <a:gd name="T6" fmla="*/ 0 w 119"/>
                  <a:gd name="T7" fmla="*/ 11 h 117"/>
                  <a:gd name="T8" fmla="*/ 12 w 119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12" y="0"/>
                    </a:moveTo>
                    <a:lnTo>
                      <a:pt x="119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20">
                <a:extLst>
                  <a:ext uri="{FF2B5EF4-FFF2-40B4-BE49-F238E27FC236}">
                    <a16:creationId xmlns:a16="http://schemas.microsoft.com/office/drawing/2014/main" id="{0C809876-DE33-4B7E-AEBD-5E1AD935D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121">
                <a:extLst>
                  <a:ext uri="{FF2B5EF4-FFF2-40B4-BE49-F238E27FC236}">
                    <a16:creationId xmlns:a16="http://schemas.microsoft.com/office/drawing/2014/main" id="{B337D0C0-E82F-4872-B684-A39C7E5F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6 w 116"/>
                  <a:gd name="T3" fmla="*/ 0 h 117"/>
                  <a:gd name="T4" fmla="*/ 116 w 116"/>
                  <a:gd name="T5" fmla="*/ 11 h 117"/>
                  <a:gd name="T6" fmla="*/ 12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6" y="0"/>
                    </a:lnTo>
                    <a:lnTo>
                      <a:pt x="116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22">
                <a:extLst>
                  <a:ext uri="{FF2B5EF4-FFF2-40B4-BE49-F238E27FC236}">
                    <a16:creationId xmlns:a16="http://schemas.microsoft.com/office/drawing/2014/main" id="{6C5C3EA5-416B-4ABF-BB4B-17DB72CE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12 w 116"/>
                  <a:gd name="T1" fmla="*/ 0 h 117"/>
                  <a:gd name="T2" fmla="*/ 116 w 116"/>
                  <a:gd name="T3" fmla="*/ 105 h 117"/>
                  <a:gd name="T4" fmla="*/ 106 w 116"/>
                  <a:gd name="T5" fmla="*/ 117 h 117"/>
                  <a:gd name="T6" fmla="*/ 0 w 116"/>
                  <a:gd name="T7" fmla="*/ 11 h 117"/>
                  <a:gd name="T8" fmla="*/ 12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2" y="0"/>
                    </a:moveTo>
                    <a:lnTo>
                      <a:pt x="116" y="105"/>
                    </a:lnTo>
                    <a:lnTo>
                      <a:pt x="106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ectangle 123">
                <a:extLst>
                  <a:ext uri="{FF2B5EF4-FFF2-40B4-BE49-F238E27FC236}">
                    <a16:creationId xmlns:a16="http://schemas.microsoft.com/office/drawing/2014/main" id="{25A84751-BB19-4FED-9AC5-6ED51721A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2192338"/>
                <a:ext cx="736600" cy="2428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ectangle 124">
                <a:extLst>
                  <a:ext uri="{FF2B5EF4-FFF2-40B4-BE49-F238E27FC236}">
                    <a16:creationId xmlns:a16="http://schemas.microsoft.com/office/drawing/2014/main" id="{A65875B5-34B8-4D40-9DB9-A146C843C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695325"/>
                <a:ext cx="206375" cy="6762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25">
                <a:extLst>
                  <a:ext uri="{FF2B5EF4-FFF2-40B4-BE49-F238E27FC236}">
                    <a16:creationId xmlns:a16="http://schemas.microsoft.com/office/drawing/2014/main" id="{F0EE78E1-CE38-46BF-883F-5F302A413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475" y="4430713"/>
                <a:ext cx="1154113" cy="207962"/>
              </a:xfrm>
              <a:custGeom>
                <a:avLst/>
                <a:gdLst>
                  <a:gd name="T0" fmla="*/ 362 w 362"/>
                  <a:gd name="T1" fmla="*/ 31 h 65"/>
                  <a:gd name="T2" fmla="*/ 362 w 362"/>
                  <a:gd name="T3" fmla="*/ 65 h 65"/>
                  <a:gd name="T4" fmla="*/ 0 w 362"/>
                  <a:gd name="T5" fmla="*/ 65 h 65"/>
                  <a:gd name="T6" fmla="*/ 0 w 362"/>
                  <a:gd name="T7" fmla="*/ 31 h 65"/>
                  <a:gd name="T8" fmla="*/ 30 w 362"/>
                  <a:gd name="T9" fmla="*/ 0 h 65"/>
                  <a:gd name="T10" fmla="*/ 332 w 362"/>
                  <a:gd name="T11" fmla="*/ 0 h 65"/>
                  <a:gd name="T12" fmla="*/ 362 w 362"/>
                  <a:gd name="T13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65">
                    <a:moveTo>
                      <a:pt x="362" y="31"/>
                    </a:moveTo>
                    <a:cubicBezTo>
                      <a:pt x="362" y="65"/>
                      <a:pt x="362" y="65"/>
                      <a:pt x="362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349" y="0"/>
                      <a:pt x="362" y="14"/>
                      <a:pt x="362" y="3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8959009" y="188640"/>
            <a:ext cx="2895537" cy="871045"/>
            <a:chOff x="4066275" y="228126"/>
            <a:chExt cx="2895537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4066275" y="228126"/>
              <a:ext cx="284449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Lingkup Kepesertaan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AF63007-17A4-4621-AF08-9848AEAC892B}"/>
              </a:ext>
            </a:extLst>
          </p:cNvPr>
          <p:cNvSpPr txBox="1"/>
          <p:nvPr/>
        </p:nvSpPr>
        <p:spPr>
          <a:xfrm>
            <a:off x="0" y="1052736"/>
            <a:ext cx="12192000" cy="967157"/>
          </a:xfrm>
          <a:prstGeom prst="rect">
            <a:avLst/>
          </a:prstGeom>
          <a:solidFill>
            <a:schemeClr val="tx2">
              <a:lumMod val="20000"/>
              <a:lumOff val="80000"/>
              <a:alpha val="46000"/>
            </a:schemeClr>
          </a:solidFill>
          <a:effectLst/>
        </p:spPr>
        <p:txBody>
          <a:bodyPr wrap="square" rtlCol="0" anchor="ctr">
            <a:noAutofit/>
          </a:bodyPr>
          <a:lstStyle/>
          <a:p>
            <a:pPr algn="ctr"/>
            <a:r>
              <a:rPr lang="en-US" dirty="0">
                <a:latin typeface="Gotham"/>
              </a:rPr>
              <a:t>“</a:t>
            </a:r>
            <a:r>
              <a:rPr lang="en-US" b="1" dirty="0" err="1">
                <a:latin typeface="Gotham"/>
              </a:rPr>
              <a:t>Jasa</a:t>
            </a:r>
            <a:r>
              <a:rPr lang="en-US" b="1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Konstruksi</a:t>
            </a:r>
            <a:r>
              <a:rPr lang="en-US" b="1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adalah</a:t>
            </a:r>
            <a:r>
              <a:rPr lang="en-US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Layanan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Jasa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Konsultasi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Perencanaan</a:t>
            </a:r>
            <a:r>
              <a:rPr lang="en-US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pekerjaan</a:t>
            </a:r>
            <a:r>
              <a:rPr lang="en-US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konstruksi</a:t>
            </a:r>
            <a:r>
              <a:rPr lang="en-US" dirty="0">
                <a:latin typeface="Gotham"/>
              </a:rPr>
              <a:t>, </a:t>
            </a:r>
            <a:r>
              <a:rPr lang="en-US" b="1" dirty="0" err="1">
                <a:latin typeface="Gotham"/>
              </a:rPr>
              <a:t>Pelaksanaan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Pekerjaan</a:t>
            </a:r>
            <a:r>
              <a:rPr lang="en-US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konstruksi</a:t>
            </a:r>
            <a:r>
              <a:rPr lang="en-US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dan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Konsultasi</a:t>
            </a:r>
            <a:r>
              <a:rPr lang="en-US" b="1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Pengawasan</a:t>
            </a:r>
            <a:r>
              <a:rPr lang="en-US" b="1" dirty="0">
                <a:latin typeface="Gotham"/>
              </a:rPr>
              <a:t> </a:t>
            </a:r>
            <a:r>
              <a:rPr lang="en-US" dirty="0" err="1">
                <a:latin typeface="Gotham"/>
              </a:rPr>
              <a:t>pekerjaan</a:t>
            </a:r>
            <a:r>
              <a:rPr lang="en-US" dirty="0">
                <a:latin typeface="Gotham"/>
              </a:rPr>
              <a:t> </a:t>
            </a:r>
            <a:r>
              <a:rPr lang="en-US" b="1" dirty="0" err="1">
                <a:latin typeface="Gotham"/>
              </a:rPr>
              <a:t>Konstruksi</a:t>
            </a:r>
            <a:r>
              <a:rPr lang="en-US" dirty="0">
                <a:latin typeface="Gotham"/>
              </a:rPr>
              <a:t>.”</a:t>
            </a:r>
          </a:p>
        </p:txBody>
      </p:sp>
      <p:grpSp>
        <p:nvGrpSpPr>
          <p:cNvPr id="18" name="Google Shape;2820;p92">
            <a:extLst>
              <a:ext uri="{FF2B5EF4-FFF2-40B4-BE49-F238E27FC236}">
                <a16:creationId xmlns:a16="http://schemas.microsoft.com/office/drawing/2014/main" id="{0773AFBF-0A1F-4F41-894B-6E8B50545AF5}"/>
              </a:ext>
            </a:extLst>
          </p:cNvPr>
          <p:cNvGrpSpPr/>
          <p:nvPr/>
        </p:nvGrpSpPr>
        <p:grpSpPr>
          <a:xfrm flipH="1">
            <a:off x="4130000" y="2657061"/>
            <a:ext cx="1005316" cy="299674"/>
            <a:chOff x="7244862" y="2564012"/>
            <a:chExt cx="1005316" cy="299674"/>
          </a:xfrm>
        </p:grpSpPr>
        <p:cxnSp>
          <p:nvCxnSpPr>
            <p:cNvPr id="19" name="Google Shape;2821;p92">
              <a:extLst>
                <a:ext uri="{FF2B5EF4-FFF2-40B4-BE49-F238E27FC236}">
                  <a16:creationId xmlns:a16="http://schemas.microsoft.com/office/drawing/2014/main" id="{D086D488-D256-46FC-BE0C-67D26AEB083E}"/>
                </a:ext>
              </a:extLst>
            </p:cNvPr>
            <p:cNvCxnSpPr/>
            <p:nvPr/>
          </p:nvCxnSpPr>
          <p:spPr>
            <a:xfrm rot="10800000" flipH="1">
              <a:off x="7244862" y="2564012"/>
              <a:ext cx="393895" cy="299674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oval" w="sm" len="sm"/>
              <a:tailEnd type="none" w="sm" len="sm"/>
            </a:ln>
          </p:spPr>
        </p:cxnSp>
        <p:cxnSp>
          <p:nvCxnSpPr>
            <p:cNvPr id="20" name="Google Shape;2822;p92">
              <a:extLst>
                <a:ext uri="{FF2B5EF4-FFF2-40B4-BE49-F238E27FC236}">
                  <a16:creationId xmlns:a16="http://schemas.microsoft.com/office/drawing/2014/main" id="{D377220F-A767-4727-8477-B841FE9C1320}"/>
                </a:ext>
              </a:extLst>
            </p:cNvPr>
            <p:cNvCxnSpPr/>
            <p:nvPr/>
          </p:nvCxnSpPr>
          <p:spPr>
            <a:xfrm>
              <a:off x="7643056" y="2564012"/>
              <a:ext cx="607121" cy="0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none" w="sm" len="sm"/>
              <a:tailEnd type="oval" w="sm" len="sm"/>
            </a:ln>
          </p:spPr>
        </p:cxnSp>
      </p:grpSp>
      <p:grpSp>
        <p:nvGrpSpPr>
          <p:cNvPr id="21" name="Google Shape;2823;p92">
            <a:extLst>
              <a:ext uri="{FF2B5EF4-FFF2-40B4-BE49-F238E27FC236}">
                <a16:creationId xmlns:a16="http://schemas.microsoft.com/office/drawing/2014/main" id="{1F7CAD1F-C5C2-438A-8E6A-B2F4F5FECA18}"/>
              </a:ext>
            </a:extLst>
          </p:cNvPr>
          <p:cNvGrpSpPr/>
          <p:nvPr/>
        </p:nvGrpSpPr>
        <p:grpSpPr>
          <a:xfrm rot="-9445596" flipH="1">
            <a:off x="6860025" y="5062759"/>
            <a:ext cx="1248531" cy="268969"/>
            <a:chOff x="7775427" y="2635175"/>
            <a:chExt cx="1248531" cy="268969"/>
          </a:xfrm>
        </p:grpSpPr>
        <p:cxnSp>
          <p:nvCxnSpPr>
            <p:cNvPr id="22" name="Google Shape;2824;p92">
              <a:extLst>
                <a:ext uri="{FF2B5EF4-FFF2-40B4-BE49-F238E27FC236}">
                  <a16:creationId xmlns:a16="http://schemas.microsoft.com/office/drawing/2014/main" id="{1463E50C-4E89-4874-A0AF-2128564065A1}"/>
                </a:ext>
              </a:extLst>
            </p:cNvPr>
            <p:cNvCxnSpPr>
              <a:cxnSpLocks/>
            </p:cNvCxnSpPr>
            <p:nvPr/>
          </p:nvCxnSpPr>
          <p:spPr>
            <a:xfrm rot="12154404" flipH="1">
              <a:off x="7775427" y="2635175"/>
              <a:ext cx="151098" cy="148434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oval" w="sm" len="sm"/>
              <a:tailEnd type="none" w="sm" len="sm"/>
            </a:ln>
          </p:spPr>
        </p:cxnSp>
        <p:cxnSp>
          <p:nvCxnSpPr>
            <p:cNvPr id="23" name="Google Shape;2825;p92">
              <a:extLst>
                <a:ext uri="{FF2B5EF4-FFF2-40B4-BE49-F238E27FC236}">
                  <a16:creationId xmlns:a16="http://schemas.microsoft.com/office/drawing/2014/main" id="{84131B8E-025E-41C0-BD5A-6D1AB2E13973}"/>
                </a:ext>
              </a:extLst>
            </p:cNvPr>
            <p:cNvCxnSpPr>
              <a:cxnSpLocks/>
            </p:cNvCxnSpPr>
            <p:nvPr/>
          </p:nvCxnSpPr>
          <p:spPr>
            <a:xfrm rot="12154404" flipH="1" flipV="1">
              <a:off x="7902469" y="2884355"/>
              <a:ext cx="1121489" cy="19789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none" w="sm" len="sm"/>
              <a:tailEnd type="oval" w="sm" len="sm"/>
            </a:ln>
          </p:spPr>
        </p:cxnSp>
      </p:grpSp>
      <p:grpSp>
        <p:nvGrpSpPr>
          <p:cNvPr id="24" name="Google Shape;2826;p92">
            <a:extLst>
              <a:ext uri="{FF2B5EF4-FFF2-40B4-BE49-F238E27FC236}">
                <a16:creationId xmlns:a16="http://schemas.microsoft.com/office/drawing/2014/main" id="{0C1A2014-F0E9-4530-9407-D25353C8D12E}"/>
              </a:ext>
            </a:extLst>
          </p:cNvPr>
          <p:cNvGrpSpPr/>
          <p:nvPr/>
        </p:nvGrpSpPr>
        <p:grpSpPr>
          <a:xfrm rot="9445596">
            <a:off x="4193144" y="5081415"/>
            <a:ext cx="1599511" cy="317580"/>
            <a:chOff x="7272214" y="2462151"/>
            <a:chExt cx="1599511" cy="317580"/>
          </a:xfrm>
        </p:grpSpPr>
        <p:cxnSp>
          <p:nvCxnSpPr>
            <p:cNvPr id="25" name="Google Shape;2827;p92">
              <a:extLst>
                <a:ext uri="{FF2B5EF4-FFF2-40B4-BE49-F238E27FC236}">
                  <a16:creationId xmlns:a16="http://schemas.microsoft.com/office/drawing/2014/main" id="{466E702D-E553-40B5-AB14-23E74FD4C029}"/>
                </a:ext>
              </a:extLst>
            </p:cNvPr>
            <p:cNvCxnSpPr>
              <a:cxnSpLocks/>
            </p:cNvCxnSpPr>
            <p:nvPr/>
          </p:nvCxnSpPr>
          <p:spPr>
            <a:xfrm rot="12154404" flipH="1">
              <a:off x="7272214" y="2462151"/>
              <a:ext cx="210030" cy="165379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oval" w="sm" len="sm"/>
              <a:tailEnd type="none" w="sm" len="sm"/>
            </a:ln>
          </p:spPr>
        </p:cxnSp>
        <p:cxnSp>
          <p:nvCxnSpPr>
            <p:cNvPr id="26" name="Google Shape;2828;p92">
              <a:extLst>
                <a:ext uri="{FF2B5EF4-FFF2-40B4-BE49-F238E27FC236}">
                  <a16:creationId xmlns:a16="http://schemas.microsoft.com/office/drawing/2014/main" id="{AAA198BD-DD0C-42BA-9DAF-64E76679FC35}"/>
                </a:ext>
              </a:extLst>
            </p:cNvPr>
            <p:cNvCxnSpPr>
              <a:cxnSpLocks/>
            </p:cNvCxnSpPr>
            <p:nvPr/>
          </p:nvCxnSpPr>
          <p:spPr>
            <a:xfrm rot="12154404" flipH="1">
              <a:off x="7452197" y="2779731"/>
              <a:ext cx="1419528" cy="0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none" w="sm" len="sm"/>
              <a:tailEnd type="oval" w="sm" len="sm"/>
            </a:ln>
          </p:spPr>
        </p:cxnSp>
      </p:grpSp>
      <p:sp>
        <p:nvSpPr>
          <p:cNvPr id="27" name="Google Shape;2836;p92">
            <a:extLst>
              <a:ext uri="{FF2B5EF4-FFF2-40B4-BE49-F238E27FC236}">
                <a16:creationId xmlns:a16="http://schemas.microsoft.com/office/drawing/2014/main" id="{39C9A389-68AF-40E3-A3C2-7E6AFBEB43A6}"/>
              </a:ext>
            </a:extLst>
          </p:cNvPr>
          <p:cNvSpPr txBox="1"/>
          <p:nvPr/>
        </p:nvSpPr>
        <p:spPr>
          <a:xfrm>
            <a:off x="255818" y="2300331"/>
            <a:ext cx="3780583" cy="10753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just"/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Pekerja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pada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organisasi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proyek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: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Tenaga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Konsultan</a:t>
            </a:r>
            <a:r>
              <a:rPr lang="en-US" dirty="0">
                <a:latin typeface="Gotham"/>
                <a:ea typeface="Fira Sans SemiBold"/>
                <a:cs typeface="Fira Sans SemiBold"/>
                <a:sym typeface="Fira Sans SemiBold"/>
              </a:rPr>
              <a:t>,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Tenaga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Ahli</a:t>
            </a:r>
            <a:r>
              <a:rPr lang="en-US" b="1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dan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Tenaga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Pendukung</a:t>
            </a:r>
            <a:endParaRPr b="1" dirty="0">
              <a:latin typeface="Gotham"/>
              <a:ea typeface="Fira Sans SemiBold"/>
              <a:cs typeface="Fira Sans SemiBold"/>
              <a:sym typeface="Fira Sans SemiBold"/>
            </a:endParaRPr>
          </a:p>
        </p:txBody>
      </p:sp>
      <p:grpSp>
        <p:nvGrpSpPr>
          <p:cNvPr id="28" name="Google Shape;2841;p92">
            <a:extLst>
              <a:ext uri="{FF2B5EF4-FFF2-40B4-BE49-F238E27FC236}">
                <a16:creationId xmlns:a16="http://schemas.microsoft.com/office/drawing/2014/main" id="{2DDD8D7B-0489-4FC7-B1EE-2DDA634444B6}"/>
              </a:ext>
            </a:extLst>
          </p:cNvPr>
          <p:cNvGrpSpPr/>
          <p:nvPr/>
        </p:nvGrpSpPr>
        <p:grpSpPr>
          <a:xfrm>
            <a:off x="4393079" y="2390102"/>
            <a:ext cx="3634449" cy="3481392"/>
            <a:chOff x="4121518" y="1915221"/>
            <a:chExt cx="3939219" cy="3773331"/>
          </a:xfrm>
        </p:grpSpPr>
        <p:grpSp>
          <p:nvGrpSpPr>
            <p:cNvPr id="29" name="Google Shape;2842;p92">
              <a:extLst>
                <a:ext uri="{FF2B5EF4-FFF2-40B4-BE49-F238E27FC236}">
                  <a16:creationId xmlns:a16="http://schemas.microsoft.com/office/drawing/2014/main" id="{849ACC87-E1BD-4AA0-8F0C-94CAA0488AB5}"/>
                </a:ext>
              </a:extLst>
            </p:cNvPr>
            <p:cNvGrpSpPr/>
            <p:nvPr/>
          </p:nvGrpSpPr>
          <p:grpSpPr>
            <a:xfrm>
              <a:off x="4121518" y="1915221"/>
              <a:ext cx="3939219" cy="3773331"/>
              <a:chOff x="3160707" y="1634350"/>
              <a:chExt cx="2825746" cy="2706749"/>
            </a:xfrm>
          </p:grpSpPr>
          <p:sp>
            <p:nvSpPr>
              <p:cNvPr id="34" name="Google Shape;2843;p92">
                <a:extLst>
                  <a:ext uri="{FF2B5EF4-FFF2-40B4-BE49-F238E27FC236}">
                    <a16:creationId xmlns:a16="http://schemas.microsoft.com/office/drawing/2014/main" id="{EEA6D051-96F8-4D32-9FCC-78379F886172}"/>
                  </a:ext>
                </a:extLst>
              </p:cNvPr>
              <p:cNvSpPr/>
              <p:nvPr/>
            </p:nvSpPr>
            <p:spPr>
              <a:xfrm>
                <a:off x="3160707" y="1912160"/>
                <a:ext cx="1181098" cy="124301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330" extrusionOk="0">
                    <a:moveTo>
                      <a:pt x="85" y="294"/>
                    </a:moveTo>
                    <a:cubicBezTo>
                      <a:pt x="52" y="294"/>
                      <a:pt x="21" y="307"/>
                      <a:pt x="0" y="330"/>
                    </a:cubicBezTo>
                    <a:cubicBezTo>
                      <a:pt x="19" y="162"/>
                      <a:pt x="149" y="27"/>
                      <a:pt x="314" y="0"/>
                    </a:cubicBezTo>
                    <a:cubicBezTo>
                      <a:pt x="176" y="99"/>
                      <a:pt x="167" y="274"/>
                      <a:pt x="167" y="327"/>
                    </a:cubicBezTo>
                    <a:cubicBezTo>
                      <a:pt x="146" y="306"/>
                      <a:pt x="116" y="294"/>
                      <a:pt x="85" y="294"/>
                    </a:cubicBezTo>
                    <a:close/>
                    <a:moveTo>
                      <a:pt x="85" y="294"/>
                    </a:moveTo>
                    <a:cubicBezTo>
                      <a:pt x="85" y="294"/>
                      <a:pt x="85" y="294"/>
                      <a:pt x="85" y="294"/>
                    </a:cubicBezTo>
                  </a:path>
                </a:pathLst>
              </a:custGeom>
              <a:solidFill>
                <a:srgbClr val="00BBD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" name="Google Shape;2844;p92">
                <a:extLst>
                  <a:ext uri="{FF2B5EF4-FFF2-40B4-BE49-F238E27FC236}">
                    <a16:creationId xmlns:a16="http://schemas.microsoft.com/office/drawing/2014/main" id="{768B1B8D-4002-4F6F-ACB7-43057FC9B1C3}"/>
                  </a:ext>
                </a:extLst>
              </p:cNvPr>
              <p:cNvSpPr/>
              <p:nvPr/>
            </p:nvSpPr>
            <p:spPr>
              <a:xfrm>
                <a:off x="3886194" y="1916923"/>
                <a:ext cx="636587" cy="1238248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29" extrusionOk="0">
                    <a:moveTo>
                      <a:pt x="84" y="293"/>
                    </a:moveTo>
                    <a:cubicBezTo>
                      <a:pt x="52" y="293"/>
                      <a:pt x="22" y="306"/>
                      <a:pt x="1" y="327"/>
                    </a:cubicBezTo>
                    <a:cubicBezTo>
                      <a:pt x="0" y="276"/>
                      <a:pt x="8" y="87"/>
                      <a:pt x="169" y="0"/>
                    </a:cubicBezTo>
                    <a:cubicBezTo>
                      <a:pt x="169" y="329"/>
                      <a:pt x="169" y="329"/>
                      <a:pt x="169" y="329"/>
                    </a:cubicBezTo>
                    <a:cubicBezTo>
                      <a:pt x="147" y="306"/>
                      <a:pt x="117" y="293"/>
                      <a:pt x="84" y="293"/>
                    </a:cubicBezTo>
                    <a:close/>
                    <a:moveTo>
                      <a:pt x="84" y="293"/>
                    </a:moveTo>
                    <a:cubicBezTo>
                      <a:pt x="84" y="293"/>
                      <a:pt x="84" y="293"/>
                      <a:pt x="84" y="293"/>
                    </a:cubicBezTo>
                  </a:path>
                </a:pathLst>
              </a:custGeom>
              <a:solidFill>
                <a:srgbClr val="89588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2845;p92">
                <a:extLst>
                  <a:ext uri="{FF2B5EF4-FFF2-40B4-BE49-F238E27FC236}">
                    <a16:creationId xmlns:a16="http://schemas.microsoft.com/office/drawing/2014/main" id="{3620AE0B-FC2D-4C0C-B19C-26F466474A0A}"/>
                  </a:ext>
                </a:extLst>
              </p:cNvPr>
              <p:cNvSpPr/>
              <p:nvPr/>
            </p:nvSpPr>
            <p:spPr>
              <a:xfrm>
                <a:off x="4621205" y="1916923"/>
                <a:ext cx="634999" cy="1238248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29" extrusionOk="0">
                    <a:moveTo>
                      <a:pt x="85" y="293"/>
                    </a:moveTo>
                    <a:cubicBezTo>
                      <a:pt x="52" y="293"/>
                      <a:pt x="22" y="306"/>
                      <a:pt x="0" y="3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1" y="87"/>
                      <a:pt x="169" y="276"/>
                      <a:pt x="168" y="327"/>
                    </a:cubicBezTo>
                    <a:cubicBezTo>
                      <a:pt x="146" y="306"/>
                      <a:pt x="116" y="293"/>
                      <a:pt x="85" y="293"/>
                    </a:cubicBezTo>
                    <a:close/>
                    <a:moveTo>
                      <a:pt x="85" y="293"/>
                    </a:moveTo>
                    <a:cubicBezTo>
                      <a:pt x="85" y="293"/>
                      <a:pt x="85" y="293"/>
                      <a:pt x="85" y="293"/>
                    </a:cubicBez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2846;p92">
                <a:extLst>
                  <a:ext uri="{FF2B5EF4-FFF2-40B4-BE49-F238E27FC236}">
                    <a16:creationId xmlns:a16="http://schemas.microsoft.com/office/drawing/2014/main" id="{CA8C141B-A67C-4E68-A7E9-1FFEA94C033A}"/>
                  </a:ext>
                </a:extLst>
              </p:cNvPr>
              <p:cNvSpPr/>
              <p:nvPr/>
            </p:nvSpPr>
            <p:spPr>
              <a:xfrm>
                <a:off x="4797417" y="1912160"/>
                <a:ext cx="1189036" cy="125094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32" extrusionOk="0">
                    <a:moveTo>
                      <a:pt x="229" y="294"/>
                    </a:moveTo>
                    <a:cubicBezTo>
                      <a:pt x="198" y="294"/>
                      <a:pt x="169" y="306"/>
                      <a:pt x="147" y="327"/>
                    </a:cubicBezTo>
                    <a:cubicBezTo>
                      <a:pt x="148" y="274"/>
                      <a:pt x="138" y="99"/>
                      <a:pt x="0" y="0"/>
                    </a:cubicBezTo>
                    <a:cubicBezTo>
                      <a:pt x="167" y="26"/>
                      <a:pt x="298" y="162"/>
                      <a:pt x="316" y="332"/>
                    </a:cubicBezTo>
                    <a:cubicBezTo>
                      <a:pt x="295" y="308"/>
                      <a:pt x="263" y="294"/>
                      <a:pt x="229" y="294"/>
                    </a:cubicBezTo>
                    <a:close/>
                    <a:moveTo>
                      <a:pt x="229" y="294"/>
                    </a:moveTo>
                    <a:cubicBezTo>
                      <a:pt x="229" y="294"/>
                      <a:pt x="229" y="294"/>
                      <a:pt x="229" y="294"/>
                    </a:cubicBezTo>
                  </a:path>
                </a:pathLst>
              </a:custGeom>
              <a:solidFill>
                <a:srgbClr val="F23B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2847;p92">
                <a:extLst>
                  <a:ext uri="{FF2B5EF4-FFF2-40B4-BE49-F238E27FC236}">
                    <a16:creationId xmlns:a16="http://schemas.microsoft.com/office/drawing/2014/main" id="{46530245-7DB3-41A9-91A4-A033B2B26F4B}"/>
                  </a:ext>
                </a:extLst>
              </p:cNvPr>
              <p:cNvSpPr/>
              <p:nvPr/>
            </p:nvSpPr>
            <p:spPr>
              <a:xfrm>
                <a:off x="4531241" y="3488484"/>
                <a:ext cx="400549" cy="852615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79" extrusionOk="0">
                    <a:moveTo>
                      <a:pt x="13" y="7"/>
                    </a:moveTo>
                    <a:cubicBezTo>
                      <a:pt x="8" y="7"/>
                      <a:pt x="3" y="4"/>
                      <a:pt x="0" y="0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6"/>
                      <a:pt x="1" y="218"/>
                      <a:pt x="2" y="219"/>
                    </a:cubicBezTo>
                    <a:cubicBezTo>
                      <a:pt x="4" y="253"/>
                      <a:pt x="32" y="279"/>
                      <a:pt x="66" y="279"/>
                    </a:cubicBezTo>
                    <a:cubicBezTo>
                      <a:pt x="102" y="279"/>
                      <a:pt x="131" y="250"/>
                      <a:pt x="131" y="214"/>
                    </a:cubicBezTo>
                    <a:cubicBezTo>
                      <a:pt x="131" y="207"/>
                      <a:pt x="126" y="201"/>
                      <a:pt x="118" y="201"/>
                    </a:cubicBezTo>
                    <a:cubicBezTo>
                      <a:pt x="111" y="201"/>
                      <a:pt x="105" y="207"/>
                      <a:pt x="105" y="214"/>
                    </a:cubicBezTo>
                    <a:cubicBezTo>
                      <a:pt x="105" y="236"/>
                      <a:pt x="88" y="253"/>
                      <a:pt x="66" y="253"/>
                    </a:cubicBezTo>
                    <a:cubicBezTo>
                      <a:pt x="45" y="253"/>
                      <a:pt x="27" y="236"/>
                      <a:pt x="27" y="214"/>
                    </a:cubicBezTo>
                    <a:cubicBezTo>
                      <a:pt x="27" y="213"/>
                      <a:pt x="27" y="212"/>
                      <a:pt x="26" y="21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4" y="4"/>
                      <a:pt x="19" y="7"/>
                      <a:pt x="13" y="7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2848;p92">
                <a:extLst>
                  <a:ext uri="{FF2B5EF4-FFF2-40B4-BE49-F238E27FC236}">
                    <a16:creationId xmlns:a16="http://schemas.microsoft.com/office/drawing/2014/main" id="{454852FB-61E9-419E-A5E9-6BFAE26E2923}"/>
                  </a:ext>
                </a:extLst>
              </p:cNvPr>
              <p:cNvSpPr/>
              <p:nvPr/>
            </p:nvSpPr>
            <p:spPr>
              <a:xfrm>
                <a:off x="4522788" y="1634350"/>
                <a:ext cx="98425" cy="198437"/>
              </a:xfrm>
              <a:custGeom>
                <a:avLst/>
                <a:gdLst/>
                <a:ahLst/>
                <a:cxnLst/>
                <a:rect l="l" t="t" r="r" b="b"/>
                <a:pathLst>
                  <a:path w="26" h="53" extrusionOk="0">
                    <a:moveTo>
                      <a:pt x="26" y="52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2"/>
                      <a:pt x="26" y="52"/>
                      <a:pt x="26" y="52"/>
                    </a:cubicBezTo>
                    <a:close/>
                    <a:moveTo>
                      <a:pt x="26" y="52"/>
                    </a:moveTo>
                    <a:cubicBezTo>
                      <a:pt x="26" y="52"/>
                      <a:pt x="26" y="52"/>
                      <a:pt x="26" y="52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0" name="Google Shape;2849;p92">
              <a:extLst>
                <a:ext uri="{FF2B5EF4-FFF2-40B4-BE49-F238E27FC236}">
                  <a16:creationId xmlns:a16="http://schemas.microsoft.com/office/drawing/2014/main" id="{12AC1435-0782-4499-8C2F-FCC8E79094AD}"/>
                </a:ext>
              </a:extLst>
            </p:cNvPr>
            <p:cNvSpPr/>
            <p:nvPr/>
          </p:nvSpPr>
          <p:spPr>
            <a:xfrm>
              <a:off x="4568684" y="3131690"/>
              <a:ext cx="376996" cy="269235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20056" y="17282"/>
                  </a:moveTo>
                  <a:lnTo>
                    <a:pt x="1544" y="17282"/>
                  </a:lnTo>
                  <a:cubicBezTo>
                    <a:pt x="691" y="17282"/>
                    <a:pt x="0" y="18250"/>
                    <a:pt x="0" y="19441"/>
                  </a:cubicBezTo>
                  <a:cubicBezTo>
                    <a:pt x="0" y="20638"/>
                    <a:pt x="691" y="21600"/>
                    <a:pt x="1544" y="21600"/>
                  </a:cubicBezTo>
                  <a:lnTo>
                    <a:pt x="20056" y="21600"/>
                  </a:lnTo>
                  <a:cubicBezTo>
                    <a:pt x="20909" y="21600"/>
                    <a:pt x="21600" y="20638"/>
                    <a:pt x="21600" y="19441"/>
                  </a:cubicBezTo>
                  <a:cubicBezTo>
                    <a:pt x="21600" y="18250"/>
                    <a:pt x="20909" y="17282"/>
                    <a:pt x="20056" y="17282"/>
                  </a:cubicBezTo>
                  <a:close/>
                  <a:moveTo>
                    <a:pt x="1544" y="4321"/>
                  </a:moveTo>
                  <a:lnTo>
                    <a:pt x="20056" y="4321"/>
                  </a:lnTo>
                  <a:cubicBezTo>
                    <a:pt x="20909" y="4321"/>
                    <a:pt x="21600" y="3353"/>
                    <a:pt x="21600" y="2159"/>
                  </a:cubicBezTo>
                  <a:cubicBezTo>
                    <a:pt x="21600" y="965"/>
                    <a:pt x="20909" y="0"/>
                    <a:pt x="20056" y="0"/>
                  </a:cubicBezTo>
                  <a:lnTo>
                    <a:pt x="1544" y="0"/>
                  </a:lnTo>
                  <a:cubicBezTo>
                    <a:pt x="691" y="0"/>
                    <a:pt x="0" y="965"/>
                    <a:pt x="0" y="2159"/>
                  </a:cubicBezTo>
                  <a:cubicBezTo>
                    <a:pt x="0" y="3353"/>
                    <a:pt x="691" y="4321"/>
                    <a:pt x="1544" y="4321"/>
                  </a:cubicBezTo>
                  <a:close/>
                  <a:moveTo>
                    <a:pt x="20056" y="8640"/>
                  </a:moveTo>
                  <a:lnTo>
                    <a:pt x="1544" y="8640"/>
                  </a:lnTo>
                  <a:cubicBezTo>
                    <a:pt x="691" y="8640"/>
                    <a:pt x="0" y="9608"/>
                    <a:pt x="0" y="10799"/>
                  </a:cubicBezTo>
                  <a:cubicBezTo>
                    <a:pt x="0" y="11996"/>
                    <a:pt x="691" y="12958"/>
                    <a:pt x="1544" y="12958"/>
                  </a:cubicBezTo>
                  <a:lnTo>
                    <a:pt x="20056" y="12958"/>
                  </a:lnTo>
                  <a:cubicBezTo>
                    <a:pt x="20909" y="12958"/>
                    <a:pt x="21600" y="11996"/>
                    <a:pt x="21600" y="10799"/>
                  </a:cubicBezTo>
                  <a:cubicBezTo>
                    <a:pt x="21600" y="9608"/>
                    <a:pt x="20909" y="8640"/>
                    <a:pt x="20056" y="86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100" tIns="38100" rIns="38100" bIns="381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2850;p92">
              <a:extLst>
                <a:ext uri="{FF2B5EF4-FFF2-40B4-BE49-F238E27FC236}">
                  <a16:creationId xmlns:a16="http://schemas.microsoft.com/office/drawing/2014/main" id="{66283F6E-4282-4115-B486-AA188D1DB2FC}"/>
                </a:ext>
              </a:extLst>
            </p:cNvPr>
            <p:cNvSpPr/>
            <p:nvPr/>
          </p:nvSpPr>
          <p:spPr>
            <a:xfrm>
              <a:off x="5477986" y="3065772"/>
              <a:ext cx="320256" cy="360553"/>
            </a:xfrm>
            <a:custGeom>
              <a:avLst/>
              <a:gdLst/>
              <a:ahLst/>
              <a:cxnLst/>
              <a:rect l="l" t="t" r="r" b="b"/>
              <a:pathLst>
                <a:path w="320" h="360" extrusionOk="0">
                  <a:moveTo>
                    <a:pt x="30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45" y="0"/>
                    <a:pt x="240" y="9"/>
                    <a:pt x="240" y="2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320" y="360"/>
                    <a:pt x="320" y="360"/>
                    <a:pt x="320" y="36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9"/>
                    <a:pt x="311" y="0"/>
                    <a:pt x="300" y="0"/>
                  </a:cubicBezTo>
                  <a:close/>
                  <a:moveTo>
                    <a:pt x="180" y="120"/>
                  </a:moveTo>
                  <a:cubicBezTo>
                    <a:pt x="136" y="120"/>
                    <a:pt x="136" y="120"/>
                    <a:pt x="136" y="120"/>
                  </a:cubicBezTo>
                  <a:cubicBezTo>
                    <a:pt x="125" y="120"/>
                    <a:pt x="120" y="129"/>
                    <a:pt x="120" y="140"/>
                  </a:cubicBezTo>
                  <a:cubicBezTo>
                    <a:pt x="120" y="360"/>
                    <a:pt x="120" y="360"/>
                    <a:pt x="120" y="360"/>
                  </a:cubicBezTo>
                  <a:cubicBezTo>
                    <a:pt x="200" y="360"/>
                    <a:pt x="200" y="360"/>
                    <a:pt x="200" y="36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00" y="129"/>
                    <a:pt x="191" y="120"/>
                    <a:pt x="180" y="120"/>
                  </a:cubicBezTo>
                  <a:close/>
                  <a:moveTo>
                    <a:pt x="60" y="240"/>
                  </a:moveTo>
                  <a:cubicBezTo>
                    <a:pt x="16" y="240"/>
                    <a:pt x="16" y="240"/>
                    <a:pt x="16" y="240"/>
                  </a:cubicBezTo>
                  <a:cubicBezTo>
                    <a:pt x="5" y="240"/>
                    <a:pt x="0" y="249"/>
                    <a:pt x="0" y="2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80" y="360"/>
                    <a:pt x="80" y="360"/>
                    <a:pt x="80" y="360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0" y="249"/>
                    <a:pt x="71" y="240"/>
                    <a:pt x="60" y="24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2851;p92">
              <a:extLst>
                <a:ext uri="{FF2B5EF4-FFF2-40B4-BE49-F238E27FC236}">
                  <a16:creationId xmlns:a16="http://schemas.microsoft.com/office/drawing/2014/main" id="{6E52581D-B27E-425F-8C12-2ACAA0E74288}"/>
                </a:ext>
              </a:extLst>
            </p:cNvPr>
            <p:cNvSpPr/>
            <p:nvPr/>
          </p:nvSpPr>
          <p:spPr>
            <a:xfrm>
              <a:off x="6331218" y="3128517"/>
              <a:ext cx="396184" cy="336517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17064" y="14989"/>
                  </a:moveTo>
                  <a:lnTo>
                    <a:pt x="16300" y="14989"/>
                  </a:lnTo>
                  <a:cubicBezTo>
                    <a:pt x="14781" y="14989"/>
                    <a:pt x="13615" y="14098"/>
                    <a:pt x="12532" y="12778"/>
                  </a:cubicBezTo>
                  <a:cubicBezTo>
                    <a:pt x="12422" y="12943"/>
                    <a:pt x="12313" y="13112"/>
                    <a:pt x="12204" y="13283"/>
                  </a:cubicBezTo>
                  <a:cubicBezTo>
                    <a:pt x="11728" y="14021"/>
                    <a:pt x="11216" y="14811"/>
                    <a:pt x="10650" y="15592"/>
                  </a:cubicBezTo>
                  <a:cubicBezTo>
                    <a:pt x="12115" y="17276"/>
                    <a:pt x="13891" y="18547"/>
                    <a:pt x="16300" y="18547"/>
                  </a:cubicBezTo>
                  <a:lnTo>
                    <a:pt x="17064" y="18547"/>
                  </a:lnTo>
                  <a:lnTo>
                    <a:pt x="17064" y="21600"/>
                  </a:lnTo>
                  <a:lnTo>
                    <a:pt x="21600" y="17022"/>
                  </a:lnTo>
                  <a:lnTo>
                    <a:pt x="17064" y="12444"/>
                  </a:lnTo>
                  <a:cubicBezTo>
                    <a:pt x="17064" y="12444"/>
                    <a:pt x="17064" y="14989"/>
                    <a:pt x="17064" y="14989"/>
                  </a:cubicBezTo>
                  <a:close/>
                  <a:moveTo>
                    <a:pt x="5844" y="8840"/>
                  </a:moveTo>
                  <a:cubicBezTo>
                    <a:pt x="6014" y="8580"/>
                    <a:pt x="6185" y="8316"/>
                    <a:pt x="6358" y="8047"/>
                  </a:cubicBezTo>
                  <a:cubicBezTo>
                    <a:pt x="6781" y="7394"/>
                    <a:pt x="7227" y="6705"/>
                    <a:pt x="7709" y="6019"/>
                  </a:cubicBezTo>
                  <a:cubicBezTo>
                    <a:pt x="6284" y="4449"/>
                    <a:pt x="4562" y="3290"/>
                    <a:pt x="2260" y="3290"/>
                  </a:cubicBezTo>
                  <a:lnTo>
                    <a:pt x="0" y="3290"/>
                  </a:lnTo>
                  <a:lnTo>
                    <a:pt x="0" y="6850"/>
                  </a:lnTo>
                  <a:lnTo>
                    <a:pt x="2260" y="6850"/>
                  </a:lnTo>
                  <a:cubicBezTo>
                    <a:pt x="3693" y="6850"/>
                    <a:pt x="4812" y="7643"/>
                    <a:pt x="5844" y="8840"/>
                  </a:cubicBezTo>
                  <a:close/>
                  <a:moveTo>
                    <a:pt x="16300" y="6596"/>
                  </a:moveTo>
                  <a:lnTo>
                    <a:pt x="17064" y="6596"/>
                  </a:lnTo>
                  <a:lnTo>
                    <a:pt x="17064" y="9155"/>
                  </a:lnTo>
                  <a:lnTo>
                    <a:pt x="21600" y="4578"/>
                  </a:lnTo>
                  <a:lnTo>
                    <a:pt x="17064" y="0"/>
                  </a:lnTo>
                  <a:lnTo>
                    <a:pt x="17064" y="3036"/>
                  </a:lnTo>
                  <a:lnTo>
                    <a:pt x="16300" y="3036"/>
                  </a:lnTo>
                  <a:cubicBezTo>
                    <a:pt x="12312" y="3036"/>
                    <a:pt x="10062" y="6516"/>
                    <a:pt x="8077" y="9587"/>
                  </a:cubicBezTo>
                  <a:cubicBezTo>
                    <a:pt x="6293" y="12349"/>
                    <a:pt x="4752" y="14735"/>
                    <a:pt x="2260" y="14735"/>
                  </a:cubicBezTo>
                  <a:lnTo>
                    <a:pt x="0" y="14735"/>
                  </a:lnTo>
                  <a:lnTo>
                    <a:pt x="0" y="18293"/>
                  </a:lnTo>
                  <a:lnTo>
                    <a:pt x="2260" y="18293"/>
                  </a:lnTo>
                  <a:cubicBezTo>
                    <a:pt x="6250" y="18293"/>
                    <a:pt x="8500" y="14814"/>
                    <a:pt x="10485" y="11743"/>
                  </a:cubicBezTo>
                  <a:cubicBezTo>
                    <a:pt x="12269" y="8981"/>
                    <a:pt x="13810" y="6596"/>
                    <a:pt x="16300" y="6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38100" tIns="38100" rIns="38100" bIns="381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2852;p92">
              <a:extLst>
                <a:ext uri="{FF2B5EF4-FFF2-40B4-BE49-F238E27FC236}">
                  <a16:creationId xmlns:a16="http://schemas.microsoft.com/office/drawing/2014/main" id="{86FEB034-47DA-4D22-A9D2-9D774DE0B319}"/>
                </a:ext>
              </a:extLst>
            </p:cNvPr>
            <p:cNvSpPr/>
            <p:nvPr/>
          </p:nvSpPr>
          <p:spPr>
            <a:xfrm>
              <a:off x="7266129" y="3116104"/>
              <a:ext cx="361315" cy="361342"/>
            </a:xfrm>
            <a:custGeom>
              <a:avLst/>
              <a:gdLst/>
              <a:ahLst/>
              <a:cxnLst/>
              <a:rect l="l" t="t" r="r" b="b"/>
              <a:pathLst>
                <a:path w="21600" h="21600" extrusionOk="0">
                  <a:moveTo>
                    <a:pt x="11679" y="19547"/>
                  </a:moveTo>
                  <a:lnTo>
                    <a:pt x="11679" y="14693"/>
                  </a:lnTo>
                  <a:lnTo>
                    <a:pt x="9921" y="14693"/>
                  </a:lnTo>
                  <a:lnTo>
                    <a:pt x="9921" y="19547"/>
                  </a:lnTo>
                  <a:cubicBezTo>
                    <a:pt x="5768" y="19134"/>
                    <a:pt x="2465" y="15832"/>
                    <a:pt x="2052" y="11679"/>
                  </a:cubicBezTo>
                  <a:lnTo>
                    <a:pt x="6907" y="11679"/>
                  </a:lnTo>
                  <a:lnTo>
                    <a:pt x="6907" y="9921"/>
                  </a:lnTo>
                  <a:lnTo>
                    <a:pt x="2052" y="9921"/>
                  </a:lnTo>
                  <a:cubicBezTo>
                    <a:pt x="2465" y="5768"/>
                    <a:pt x="5768" y="2466"/>
                    <a:pt x="9921" y="2054"/>
                  </a:cubicBezTo>
                  <a:lnTo>
                    <a:pt x="9921" y="6907"/>
                  </a:lnTo>
                  <a:lnTo>
                    <a:pt x="11679" y="6907"/>
                  </a:lnTo>
                  <a:lnTo>
                    <a:pt x="11679" y="2054"/>
                  </a:lnTo>
                  <a:cubicBezTo>
                    <a:pt x="15832" y="2466"/>
                    <a:pt x="19135" y="5768"/>
                    <a:pt x="19548" y="9921"/>
                  </a:cubicBezTo>
                  <a:lnTo>
                    <a:pt x="14693" y="9921"/>
                  </a:lnTo>
                  <a:lnTo>
                    <a:pt x="14693" y="11679"/>
                  </a:lnTo>
                  <a:lnTo>
                    <a:pt x="19548" y="11679"/>
                  </a:lnTo>
                  <a:cubicBezTo>
                    <a:pt x="19135" y="15832"/>
                    <a:pt x="15832" y="19134"/>
                    <a:pt x="11679" y="19547"/>
                  </a:cubicBezTo>
                  <a:close/>
                  <a:moveTo>
                    <a:pt x="10799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799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38100" tIns="38100" rIns="38100" bIns="381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" name="Google Shape;2836;p92">
            <a:extLst>
              <a:ext uri="{FF2B5EF4-FFF2-40B4-BE49-F238E27FC236}">
                <a16:creationId xmlns:a16="http://schemas.microsoft.com/office/drawing/2014/main" id="{5373382A-CD99-46E8-847E-DD38C7F9C760}"/>
              </a:ext>
            </a:extLst>
          </p:cNvPr>
          <p:cNvSpPr txBox="1"/>
          <p:nvPr/>
        </p:nvSpPr>
        <p:spPr>
          <a:xfrm>
            <a:off x="1289961" y="4774883"/>
            <a:ext cx="2746440" cy="777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r"/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Pekerja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Magang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/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Siswa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Kerja</a:t>
            </a:r>
            <a:r>
              <a:rPr lang="en-US" b="1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praktek</a:t>
            </a:r>
            <a:endParaRPr lang="en-US" i="1" dirty="0">
              <a:latin typeface="Gotham"/>
              <a:ea typeface="Fira Sans SemiBold"/>
              <a:cs typeface="Fira Sans SemiBold"/>
              <a:sym typeface="Fira Sans SemiBold"/>
            </a:endParaRPr>
          </a:p>
        </p:txBody>
      </p:sp>
      <p:sp>
        <p:nvSpPr>
          <p:cNvPr id="41" name="Google Shape;2836;p92">
            <a:extLst>
              <a:ext uri="{FF2B5EF4-FFF2-40B4-BE49-F238E27FC236}">
                <a16:creationId xmlns:a16="http://schemas.microsoft.com/office/drawing/2014/main" id="{ACD4C9EB-3A67-46DC-B588-2BA0426A5189}"/>
              </a:ext>
            </a:extLst>
          </p:cNvPr>
          <p:cNvSpPr txBox="1"/>
          <p:nvPr/>
        </p:nvSpPr>
        <p:spPr>
          <a:xfrm>
            <a:off x="8373942" y="4774883"/>
            <a:ext cx="3479725" cy="777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/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Pekerja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dengan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perjanjian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kerja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waktu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tertentu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(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PKWT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)</a:t>
            </a:r>
            <a:endParaRPr i="1" dirty="0">
              <a:latin typeface="Gotham"/>
              <a:ea typeface="Fira Sans SemiBold"/>
              <a:cs typeface="Fira Sans SemiBold"/>
              <a:sym typeface="Fira Sans SemiBold"/>
            </a:endParaRPr>
          </a:p>
        </p:txBody>
      </p:sp>
      <p:sp>
        <p:nvSpPr>
          <p:cNvPr id="42" name="Google Shape;2836;p92">
            <a:extLst>
              <a:ext uri="{FF2B5EF4-FFF2-40B4-BE49-F238E27FC236}">
                <a16:creationId xmlns:a16="http://schemas.microsoft.com/office/drawing/2014/main" id="{1E79E1B6-8BE1-48DB-B445-814D2A51EF7E}"/>
              </a:ext>
            </a:extLst>
          </p:cNvPr>
          <p:cNvSpPr txBox="1"/>
          <p:nvPr/>
        </p:nvSpPr>
        <p:spPr>
          <a:xfrm>
            <a:off x="8320634" y="2156314"/>
            <a:ext cx="3036222" cy="777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/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Pekerja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Borongan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dan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/</a:t>
            </a:r>
            <a:r>
              <a:rPr lang="en-US" i="1" dirty="0" err="1">
                <a:latin typeface="Gotham"/>
                <a:ea typeface="Fira Sans SemiBold"/>
                <a:cs typeface="Fira Sans SemiBold"/>
                <a:sym typeface="Fira Sans SemiBold"/>
              </a:rPr>
              <a:t>atau</a:t>
            </a:r>
            <a:r>
              <a:rPr lang="en-US" i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Harian</a:t>
            </a:r>
            <a:r>
              <a:rPr lang="en-US" b="1" dirty="0">
                <a:latin typeface="Gotham"/>
                <a:ea typeface="Fira Sans SemiBold"/>
                <a:cs typeface="Fira Sans SemiBold"/>
                <a:sym typeface="Fira Sans SemiBold"/>
              </a:rPr>
              <a:t> </a:t>
            </a:r>
            <a:r>
              <a:rPr lang="en-US" b="1" dirty="0" err="1">
                <a:latin typeface="Gotham"/>
                <a:ea typeface="Fira Sans SemiBold"/>
                <a:cs typeface="Fira Sans SemiBold"/>
                <a:sym typeface="Fira Sans SemiBold"/>
              </a:rPr>
              <a:t>Lepas</a:t>
            </a:r>
            <a:endParaRPr b="1" dirty="0">
              <a:latin typeface="Gotham"/>
              <a:ea typeface="Fira Sans SemiBold"/>
              <a:cs typeface="Fira Sans SemiBold"/>
              <a:sym typeface="Fira Sans SemiBold"/>
            </a:endParaRPr>
          </a:p>
        </p:txBody>
      </p:sp>
      <p:grpSp>
        <p:nvGrpSpPr>
          <p:cNvPr id="43" name="Google Shape;2817;p92">
            <a:extLst>
              <a:ext uri="{FF2B5EF4-FFF2-40B4-BE49-F238E27FC236}">
                <a16:creationId xmlns:a16="http://schemas.microsoft.com/office/drawing/2014/main" id="{DB58E841-2F76-49A5-A47F-4828F740275B}"/>
              </a:ext>
            </a:extLst>
          </p:cNvPr>
          <p:cNvGrpSpPr/>
          <p:nvPr/>
        </p:nvGrpSpPr>
        <p:grpSpPr>
          <a:xfrm>
            <a:off x="6937375" y="2543272"/>
            <a:ext cx="1005316" cy="299674"/>
            <a:chOff x="7244862" y="2564012"/>
            <a:chExt cx="1005316" cy="299674"/>
          </a:xfrm>
        </p:grpSpPr>
        <p:cxnSp>
          <p:nvCxnSpPr>
            <p:cNvPr id="44" name="Google Shape;2818;p92">
              <a:extLst>
                <a:ext uri="{FF2B5EF4-FFF2-40B4-BE49-F238E27FC236}">
                  <a16:creationId xmlns:a16="http://schemas.microsoft.com/office/drawing/2014/main" id="{1690A781-E4D5-4D2A-8D92-74BBAC9ADE7F}"/>
                </a:ext>
              </a:extLst>
            </p:cNvPr>
            <p:cNvCxnSpPr/>
            <p:nvPr/>
          </p:nvCxnSpPr>
          <p:spPr>
            <a:xfrm rot="10800000" flipH="1">
              <a:off x="7244862" y="2564012"/>
              <a:ext cx="393895" cy="299674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oval" w="sm" len="sm"/>
              <a:tailEnd type="none" w="sm" len="sm"/>
            </a:ln>
          </p:spPr>
        </p:cxnSp>
        <p:cxnSp>
          <p:nvCxnSpPr>
            <p:cNvPr id="45" name="Google Shape;2819;p92">
              <a:extLst>
                <a:ext uri="{FF2B5EF4-FFF2-40B4-BE49-F238E27FC236}">
                  <a16:creationId xmlns:a16="http://schemas.microsoft.com/office/drawing/2014/main" id="{8AB30775-7F8D-4D9C-9D66-969474160C0D}"/>
                </a:ext>
              </a:extLst>
            </p:cNvPr>
            <p:cNvCxnSpPr/>
            <p:nvPr/>
          </p:nvCxnSpPr>
          <p:spPr>
            <a:xfrm>
              <a:off x="7643056" y="2564012"/>
              <a:ext cx="607121" cy="0"/>
            </a:xfrm>
            <a:prstGeom prst="straightConnector1">
              <a:avLst/>
            </a:prstGeom>
            <a:noFill/>
            <a:ln w="19050" cap="flat" cmpd="sng">
              <a:solidFill>
                <a:srgbClr val="757070"/>
              </a:solidFill>
              <a:prstDash val="solid"/>
              <a:miter lim="800000"/>
              <a:headEnd type="none" w="sm" len="sm"/>
              <a:tailEnd type="oval" w="sm" len="sm"/>
            </a:ln>
          </p:spPr>
        </p:cxn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23488729-A4B3-421D-A584-2836B54D5D7B}"/>
              </a:ext>
            </a:extLst>
          </p:cNvPr>
          <p:cNvSpPr txBox="1"/>
          <p:nvPr/>
        </p:nvSpPr>
        <p:spPr>
          <a:xfrm>
            <a:off x="4759060" y="4283902"/>
            <a:ext cx="29051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400" b="1" dirty="0">
                <a:solidFill>
                  <a:schemeClr val="accent5">
                    <a:lumMod val="50000"/>
                  </a:schemeClr>
                </a:solidFill>
                <a:latin typeface="Gotham Book" panose="02000603040000020004" pitchFamily="2" charset="0"/>
              </a:rPr>
              <a:t>PESERTA JAKON</a:t>
            </a:r>
            <a:endParaRPr lang="en-US" sz="2400" b="1" dirty="0">
              <a:solidFill>
                <a:schemeClr val="accent5">
                  <a:lumMod val="50000"/>
                </a:schemeClr>
              </a:solidFill>
              <a:latin typeface="Gotham Book" panose="02000603040000020004" pitchFamily="2" charset="0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E2F5AB5C-E5DC-4280-9F94-720289531680}"/>
              </a:ext>
            </a:extLst>
          </p:cNvPr>
          <p:cNvSpPr/>
          <p:nvPr/>
        </p:nvSpPr>
        <p:spPr>
          <a:xfrm>
            <a:off x="1094" y="5949280"/>
            <a:ext cx="12192000" cy="579120"/>
          </a:xfrm>
          <a:prstGeom prst="rect">
            <a:avLst/>
          </a:prstGeom>
          <a:solidFill>
            <a:schemeClr val="accent5">
              <a:lumMod val="20000"/>
              <a:lumOff val="80000"/>
              <a:alpha val="47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b="1" i="1" dirty="0">
                <a:solidFill>
                  <a:schemeClr val="tx1"/>
                </a:solidFill>
              </a:rPr>
              <a:t>“</a:t>
            </a:r>
            <a:r>
              <a:rPr lang="en-AU" sz="2400" b="1" i="1" dirty="0" err="1">
                <a:solidFill>
                  <a:schemeClr val="tx1"/>
                </a:solidFill>
              </a:rPr>
              <a:t>Sumber</a:t>
            </a:r>
            <a:r>
              <a:rPr lang="en-AU" sz="2400" b="1" i="1" dirty="0">
                <a:solidFill>
                  <a:schemeClr val="tx1"/>
                </a:solidFill>
              </a:rPr>
              <a:t> Dana </a:t>
            </a:r>
            <a:r>
              <a:rPr lang="en-AU" sz="2400" b="1" i="1" dirty="0" err="1">
                <a:solidFill>
                  <a:schemeClr val="tx1"/>
                </a:solidFill>
              </a:rPr>
              <a:t>Proyek</a:t>
            </a:r>
            <a:r>
              <a:rPr lang="en-AU" sz="2400" b="1" i="1" dirty="0">
                <a:solidFill>
                  <a:schemeClr val="tx1"/>
                </a:solidFill>
              </a:rPr>
              <a:t> </a:t>
            </a:r>
            <a:r>
              <a:rPr lang="en-AU" sz="2400" b="1" i="1" dirty="0" err="1">
                <a:solidFill>
                  <a:schemeClr val="tx1"/>
                </a:solidFill>
              </a:rPr>
              <a:t>Jakon</a:t>
            </a:r>
            <a:r>
              <a:rPr lang="en-AU" sz="2400" b="1" i="1" dirty="0">
                <a:solidFill>
                  <a:schemeClr val="tx1"/>
                </a:solidFill>
              </a:rPr>
              <a:t> : APBN/APBD </a:t>
            </a:r>
            <a:r>
              <a:rPr lang="en-AU" sz="2400" b="1" i="1" dirty="0" err="1">
                <a:solidFill>
                  <a:schemeClr val="tx1"/>
                </a:solidFill>
              </a:rPr>
              <a:t>Pemerintah</a:t>
            </a:r>
            <a:r>
              <a:rPr lang="en-AU" sz="2400" b="1" i="1" dirty="0">
                <a:solidFill>
                  <a:schemeClr val="tx1"/>
                </a:solidFill>
              </a:rPr>
              <a:t>, </a:t>
            </a:r>
            <a:r>
              <a:rPr lang="en-AU" sz="2400" b="1" i="1" dirty="0" err="1">
                <a:solidFill>
                  <a:schemeClr val="tx1"/>
                </a:solidFill>
              </a:rPr>
              <a:t>Swasta</a:t>
            </a:r>
            <a:r>
              <a:rPr lang="en-AU" sz="2400" b="1" i="1" dirty="0">
                <a:solidFill>
                  <a:schemeClr val="tx1"/>
                </a:solidFill>
              </a:rPr>
              <a:t>, </a:t>
            </a:r>
            <a:r>
              <a:rPr lang="en-AU" sz="2400" b="1" i="1" dirty="0" err="1">
                <a:solidFill>
                  <a:schemeClr val="tx1"/>
                </a:solidFill>
              </a:rPr>
              <a:t>dan</a:t>
            </a:r>
            <a:r>
              <a:rPr lang="en-AU" sz="2400" b="1" i="1" dirty="0">
                <a:solidFill>
                  <a:schemeClr val="tx1"/>
                </a:solidFill>
              </a:rPr>
              <a:t> </a:t>
            </a:r>
            <a:r>
              <a:rPr lang="en-AU" sz="2400" b="1" i="1" dirty="0" err="1">
                <a:solidFill>
                  <a:schemeClr val="tx1"/>
                </a:solidFill>
              </a:rPr>
              <a:t>Perseorangan</a:t>
            </a:r>
            <a:r>
              <a:rPr lang="en-AU" sz="2400" b="1" i="1" dirty="0">
                <a:solidFill>
                  <a:schemeClr val="tx1"/>
                </a:solidFill>
              </a:rPr>
              <a:t>”</a:t>
            </a:r>
            <a:endParaRPr lang="en-US" sz="2400" b="1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810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BE97EB-ED79-0A90-A81C-3A66A81ACA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141">
            <a:extLst>
              <a:ext uri="{FF2B5EF4-FFF2-40B4-BE49-F238E27FC236}">
                <a16:creationId xmlns:a16="http://schemas.microsoft.com/office/drawing/2014/main" id="{C1CC019A-0281-47AF-5CBB-8D24AA792EB1}"/>
              </a:ext>
            </a:extLst>
          </p:cNvPr>
          <p:cNvSpPr/>
          <p:nvPr/>
        </p:nvSpPr>
        <p:spPr>
          <a:xfrm flipV="1">
            <a:off x="12264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4AA5011D-D841-4C66-EEFC-8B0B741C1405}"/>
              </a:ext>
            </a:extLst>
          </p:cNvPr>
          <p:cNvGrpSpPr/>
          <p:nvPr/>
        </p:nvGrpSpPr>
        <p:grpSpPr>
          <a:xfrm>
            <a:off x="-15444" y="5644209"/>
            <a:ext cx="12191999" cy="1178403"/>
            <a:chOff x="-15444" y="5436704"/>
            <a:chExt cx="12191999" cy="117840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FDF6DD58-BADD-6F4E-AD5C-5420BFE2C74F}"/>
                </a:ext>
              </a:extLst>
            </p:cNvPr>
            <p:cNvGrpSpPr/>
            <p:nvPr/>
          </p:nvGrpSpPr>
          <p:grpSpPr>
            <a:xfrm>
              <a:off x="-15444" y="5445224"/>
              <a:ext cx="12191999" cy="1169883"/>
              <a:chOff x="5" y="1409832"/>
              <a:chExt cx="12191999" cy="1169883"/>
            </a:xfrm>
          </p:grpSpPr>
          <p:grpSp>
            <p:nvGrpSpPr>
              <p:cNvPr id="172" name="그룹 8">
                <a:extLst>
                  <a:ext uri="{FF2B5EF4-FFF2-40B4-BE49-F238E27FC236}">
                    <a16:creationId xmlns:a16="http://schemas.microsoft.com/office/drawing/2014/main" id="{3C8CA277-D1DE-8AE9-93EA-E332355EF7FE}"/>
                  </a:ext>
                </a:extLst>
              </p:cNvPr>
              <p:cNvGrpSpPr/>
              <p:nvPr/>
            </p:nvGrpSpPr>
            <p:grpSpPr>
              <a:xfrm>
                <a:off x="5" y="1409832"/>
                <a:ext cx="12191999" cy="1160647"/>
                <a:chOff x="1" y="1412530"/>
                <a:chExt cx="12191999" cy="1160647"/>
              </a:xfrm>
            </p:grpSpPr>
            <p:sp>
              <p:nvSpPr>
                <p:cNvPr id="221" name="Rectangle 35">
                  <a:extLst>
                    <a:ext uri="{FF2B5EF4-FFF2-40B4-BE49-F238E27FC236}">
                      <a16:creationId xmlns:a16="http://schemas.microsoft.com/office/drawing/2014/main" id="{C16CF307-94D1-D437-635E-20B3E18A48F8}"/>
                    </a:ext>
                  </a:extLst>
                </p:cNvPr>
                <p:cNvSpPr/>
                <p:nvPr/>
              </p:nvSpPr>
              <p:spPr>
                <a:xfrm>
                  <a:off x="1" y="1412530"/>
                  <a:ext cx="3032161" cy="1160647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31519"/>
                    <a:gd name="connsiteY0" fmla="*/ 0 h 1160647"/>
                    <a:gd name="connsiteX1" fmla="*/ 162135 w 3031519"/>
                    <a:gd name="connsiteY1" fmla="*/ 246443 h 1160647"/>
                    <a:gd name="connsiteX2" fmla="*/ 200642 w 3031519"/>
                    <a:gd name="connsiteY2" fmla="*/ 326429 h 1160647"/>
                    <a:gd name="connsiteX3" fmla="*/ 202669 w 3031519"/>
                    <a:gd name="connsiteY3" fmla="*/ 326429 h 1160647"/>
                    <a:gd name="connsiteX4" fmla="*/ 216856 w 3031519"/>
                    <a:gd name="connsiteY4" fmla="*/ 326429 h 1160647"/>
                    <a:gd name="connsiteX5" fmla="*/ 216856 w 3031519"/>
                    <a:gd name="connsiteY5" fmla="*/ 350208 h 1160647"/>
                    <a:gd name="connsiteX6" fmla="*/ 217363 w 3031519"/>
                    <a:gd name="connsiteY6" fmla="*/ 351019 h 1160647"/>
                    <a:gd name="connsiteX7" fmla="*/ 220909 w 3031519"/>
                    <a:gd name="connsiteY7" fmla="*/ 356694 h 1160647"/>
                    <a:gd name="connsiteX8" fmla="*/ 220909 w 3031519"/>
                    <a:gd name="connsiteY8" fmla="*/ 471268 h 1160647"/>
                    <a:gd name="connsiteX9" fmla="*/ 223189 w 3031519"/>
                    <a:gd name="connsiteY9" fmla="*/ 471268 h 1160647"/>
                    <a:gd name="connsiteX10" fmla="*/ 239150 w 3031519"/>
                    <a:gd name="connsiteY10" fmla="*/ 471268 h 1160647"/>
                    <a:gd name="connsiteX11" fmla="*/ 239150 w 3031519"/>
                    <a:gd name="connsiteY11" fmla="*/ 611783 h 1160647"/>
                    <a:gd name="connsiteX12" fmla="*/ 240670 w 3031519"/>
                    <a:gd name="connsiteY12" fmla="*/ 611513 h 1160647"/>
                    <a:gd name="connsiteX13" fmla="*/ 251310 w 3031519"/>
                    <a:gd name="connsiteY13" fmla="*/ 609622 h 1160647"/>
                    <a:gd name="connsiteX14" fmla="*/ 249283 w 3031519"/>
                    <a:gd name="connsiteY14" fmla="*/ 698254 h 1160647"/>
                    <a:gd name="connsiteX15" fmla="*/ 250803 w 3031519"/>
                    <a:gd name="connsiteY15" fmla="*/ 698525 h 1160647"/>
                    <a:gd name="connsiteX16" fmla="*/ 261443 w 3031519"/>
                    <a:gd name="connsiteY16" fmla="*/ 700416 h 1160647"/>
                    <a:gd name="connsiteX17" fmla="*/ 261696 w 3031519"/>
                    <a:gd name="connsiteY17" fmla="*/ 701227 h 1160647"/>
                    <a:gd name="connsiteX18" fmla="*/ 263470 w 3031519"/>
                    <a:gd name="connsiteY18" fmla="*/ 706902 h 1160647"/>
                    <a:gd name="connsiteX19" fmla="*/ 264230 w 3031519"/>
                    <a:gd name="connsiteY19" fmla="*/ 704470 h 1160647"/>
                    <a:gd name="connsiteX20" fmla="*/ 269550 w 3031519"/>
                    <a:gd name="connsiteY20" fmla="*/ 687446 h 1160647"/>
                    <a:gd name="connsiteX21" fmla="*/ 271323 w 3031519"/>
                    <a:gd name="connsiteY21" fmla="*/ 687446 h 1160647"/>
                    <a:gd name="connsiteX22" fmla="*/ 283737 w 3031519"/>
                    <a:gd name="connsiteY22" fmla="*/ 687446 h 1160647"/>
                    <a:gd name="connsiteX23" fmla="*/ 283737 w 3031519"/>
                    <a:gd name="connsiteY23" fmla="*/ 719872 h 1160647"/>
                    <a:gd name="connsiteX24" fmla="*/ 284750 w 3031519"/>
                    <a:gd name="connsiteY24" fmla="*/ 720413 h 1160647"/>
                    <a:gd name="connsiteX25" fmla="*/ 291844 w 3031519"/>
                    <a:gd name="connsiteY25" fmla="*/ 724196 h 1160647"/>
                    <a:gd name="connsiteX26" fmla="*/ 291844 w 3031519"/>
                    <a:gd name="connsiteY26" fmla="*/ 725547 h 1160647"/>
                    <a:gd name="connsiteX27" fmla="*/ 291844 w 3031519"/>
                    <a:gd name="connsiteY27" fmla="*/ 735005 h 1160647"/>
                    <a:gd name="connsiteX28" fmla="*/ 336431 w 3031519"/>
                    <a:gd name="connsiteY28" fmla="*/ 735005 h 1160647"/>
                    <a:gd name="connsiteX29" fmla="*/ 336431 w 3031519"/>
                    <a:gd name="connsiteY29" fmla="*/ 736086 h 1160647"/>
                    <a:gd name="connsiteX30" fmla="*/ 336431 w 3031519"/>
                    <a:gd name="connsiteY30" fmla="*/ 743652 h 1160647"/>
                    <a:gd name="connsiteX31" fmla="*/ 338457 w 3031519"/>
                    <a:gd name="connsiteY31" fmla="*/ 743652 h 1160647"/>
                    <a:gd name="connsiteX32" fmla="*/ 352644 w 3031519"/>
                    <a:gd name="connsiteY32" fmla="*/ 743652 h 1160647"/>
                    <a:gd name="connsiteX33" fmla="*/ 352644 w 3031519"/>
                    <a:gd name="connsiteY33" fmla="*/ 713387 h 1160647"/>
                    <a:gd name="connsiteX34" fmla="*/ 397231 w 3031519"/>
                    <a:gd name="connsiteY34" fmla="*/ 713387 h 1160647"/>
                    <a:gd name="connsiteX35" fmla="*/ 397231 w 3031519"/>
                    <a:gd name="connsiteY35" fmla="*/ 712036 h 1160647"/>
                    <a:gd name="connsiteX36" fmla="*/ 397231 w 3031519"/>
                    <a:gd name="connsiteY36" fmla="*/ 702578 h 1160647"/>
                    <a:gd name="connsiteX37" fmla="*/ 398245 w 3031519"/>
                    <a:gd name="connsiteY37" fmla="*/ 702578 h 1160647"/>
                    <a:gd name="connsiteX38" fmla="*/ 405338 w 3031519"/>
                    <a:gd name="connsiteY38" fmla="*/ 702578 h 1160647"/>
                    <a:gd name="connsiteX39" fmla="*/ 405338 w 3031519"/>
                    <a:gd name="connsiteY39" fmla="*/ 700687 h 1160647"/>
                    <a:gd name="connsiteX40" fmla="*/ 405338 w 3031519"/>
                    <a:gd name="connsiteY40" fmla="*/ 687446 h 1160647"/>
                    <a:gd name="connsiteX41" fmla="*/ 406098 w 3031519"/>
                    <a:gd name="connsiteY41" fmla="*/ 687446 h 1160647"/>
                    <a:gd name="connsiteX42" fmla="*/ 411418 w 3031519"/>
                    <a:gd name="connsiteY42" fmla="*/ 687446 h 1160647"/>
                    <a:gd name="connsiteX43" fmla="*/ 411418 w 3031519"/>
                    <a:gd name="connsiteY43" fmla="*/ 686365 h 1160647"/>
                    <a:gd name="connsiteX44" fmla="*/ 411418 w 3031519"/>
                    <a:gd name="connsiteY44" fmla="*/ 678798 h 1160647"/>
                    <a:gd name="connsiteX45" fmla="*/ 413445 w 3031519"/>
                    <a:gd name="connsiteY45" fmla="*/ 678798 h 1160647"/>
                    <a:gd name="connsiteX46" fmla="*/ 427632 w 3031519"/>
                    <a:gd name="connsiteY46" fmla="*/ 678798 h 1160647"/>
                    <a:gd name="connsiteX47" fmla="*/ 427632 w 3031519"/>
                    <a:gd name="connsiteY47" fmla="*/ 679879 h 1160647"/>
                    <a:gd name="connsiteX48" fmla="*/ 427632 w 3031519"/>
                    <a:gd name="connsiteY48" fmla="*/ 687446 h 1160647"/>
                    <a:gd name="connsiteX49" fmla="*/ 449925 w 3031519"/>
                    <a:gd name="connsiteY49" fmla="*/ 687446 h 1160647"/>
                    <a:gd name="connsiteX50" fmla="*/ 449925 w 3031519"/>
                    <a:gd name="connsiteY50" fmla="*/ 685554 h 1160647"/>
                    <a:gd name="connsiteX51" fmla="*/ 449925 w 3031519"/>
                    <a:gd name="connsiteY51" fmla="*/ 672313 h 1160647"/>
                    <a:gd name="connsiteX52" fmla="*/ 451699 w 3031519"/>
                    <a:gd name="connsiteY52" fmla="*/ 672313 h 1160647"/>
                    <a:gd name="connsiteX53" fmla="*/ 464112 w 3031519"/>
                    <a:gd name="connsiteY53" fmla="*/ 672313 h 1160647"/>
                    <a:gd name="connsiteX54" fmla="*/ 464112 w 3031519"/>
                    <a:gd name="connsiteY54" fmla="*/ 696093 h 1160647"/>
                    <a:gd name="connsiteX55" fmla="*/ 465126 w 3031519"/>
                    <a:gd name="connsiteY55" fmla="*/ 696093 h 1160647"/>
                    <a:gd name="connsiteX56" fmla="*/ 472219 w 3031519"/>
                    <a:gd name="connsiteY56" fmla="*/ 696093 h 1160647"/>
                    <a:gd name="connsiteX57" fmla="*/ 472219 w 3031519"/>
                    <a:gd name="connsiteY57" fmla="*/ 695012 h 1160647"/>
                    <a:gd name="connsiteX58" fmla="*/ 472219 w 3031519"/>
                    <a:gd name="connsiteY58" fmla="*/ 687446 h 1160647"/>
                    <a:gd name="connsiteX59" fmla="*/ 473992 w 3031519"/>
                    <a:gd name="connsiteY59" fmla="*/ 687446 h 1160647"/>
                    <a:gd name="connsiteX60" fmla="*/ 486406 w 3031519"/>
                    <a:gd name="connsiteY60" fmla="*/ 687446 h 1160647"/>
                    <a:gd name="connsiteX61" fmla="*/ 486406 w 3031519"/>
                    <a:gd name="connsiteY61" fmla="*/ 713387 h 1160647"/>
                    <a:gd name="connsiteX62" fmla="*/ 488433 w 3031519"/>
                    <a:gd name="connsiteY62" fmla="*/ 713387 h 1160647"/>
                    <a:gd name="connsiteX63" fmla="*/ 502619 w 3031519"/>
                    <a:gd name="connsiteY63" fmla="*/ 713387 h 1160647"/>
                    <a:gd name="connsiteX64" fmla="*/ 502619 w 3031519"/>
                    <a:gd name="connsiteY64" fmla="*/ 715008 h 1160647"/>
                    <a:gd name="connsiteX65" fmla="*/ 502619 w 3031519"/>
                    <a:gd name="connsiteY65" fmla="*/ 726358 h 1160647"/>
                    <a:gd name="connsiteX66" fmla="*/ 503379 w 3031519"/>
                    <a:gd name="connsiteY66" fmla="*/ 726358 h 1160647"/>
                    <a:gd name="connsiteX67" fmla="*/ 508700 w 3031519"/>
                    <a:gd name="connsiteY67" fmla="*/ 726358 h 1160647"/>
                    <a:gd name="connsiteX68" fmla="*/ 508700 w 3031519"/>
                    <a:gd name="connsiteY68" fmla="*/ 725547 h 1160647"/>
                    <a:gd name="connsiteX69" fmla="*/ 508700 w 3031519"/>
                    <a:gd name="connsiteY69" fmla="*/ 719872 h 1160647"/>
                    <a:gd name="connsiteX70" fmla="*/ 539100 w 3031519"/>
                    <a:gd name="connsiteY70" fmla="*/ 719872 h 1160647"/>
                    <a:gd name="connsiteX71" fmla="*/ 539100 w 3031519"/>
                    <a:gd name="connsiteY71" fmla="*/ 743652 h 1160647"/>
                    <a:gd name="connsiteX72" fmla="*/ 540113 w 3031519"/>
                    <a:gd name="connsiteY72" fmla="*/ 743652 h 1160647"/>
                    <a:gd name="connsiteX73" fmla="*/ 547207 w 3031519"/>
                    <a:gd name="connsiteY73" fmla="*/ 743652 h 1160647"/>
                    <a:gd name="connsiteX74" fmla="*/ 547207 w 3031519"/>
                    <a:gd name="connsiteY74" fmla="*/ 744733 h 1160647"/>
                    <a:gd name="connsiteX75" fmla="*/ 547207 w 3031519"/>
                    <a:gd name="connsiteY75" fmla="*/ 752299 h 1160647"/>
                    <a:gd name="connsiteX76" fmla="*/ 547967 w 3031519"/>
                    <a:gd name="connsiteY76" fmla="*/ 752299 h 1160647"/>
                    <a:gd name="connsiteX77" fmla="*/ 553287 w 3031519"/>
                    <a:gd name="connsiteY77" fmla="*/ 752299 h 1160647"/>
                    <a:gd name="connsiteX78" fmla="*/ 553287 w 3031519"/>
                    <a:gd name="connsiteY78" fmla="*/ 750137 h 1160647"/>
                    <a:gd name="connsiteX79" fmla="*/ 553287 w 3031519"/>
                    <a:gd name="connsiteY79" fmla="*/ 735005 h 1160647"/>
                    <a:gd name="connsiteX80" fmla="*/ 554300 w 3031519"/>
                    <a:gd name="connsiteY80" fmla="*/ 735005 h 1160647"/>
                    <a:gd name="connsiteX81" fmla="*/ 561394 w 3031519"/>
                    <a:gd name="connsiteY81" fmla="*/ 735005 h 1160647"/>
                    <a:gd name="connsiteX82" fmla="*/ 561394 w 3031519"/>
                    <a:gd name="connsiteY82" fmla="*/ 736086 h 1160647"/>
                    <a:gd name="connsiteX83" fmla="*/ 561394 w 3031519"/>
                    <a:gd name="connsiteY83" fmla="*/ 743652 h 1160647"/>
                    <a:gd name="connsiteX84" fmla="*/ 566714 w 3031519"/>
                    <a:gd name="connsiteY84" fmla="*/ 741659 h 1160647"/>
                    <a:gd name="connsiteX85" fmla="*/ 567474 w 3031519"/>
                    <a:gd name="connsiteY85" fmla="*/ 740679 h 1160647"/>
                    <a:gd name="connsiteX86" fmla="*/ 567474 w 3031519"/>
                    <a:gd name="connsiteY86" fmla="*/ 735005 h 1160647"/>
                    <a:gd name="connsiteX87" fmla="*/ 605981 w 3031519"/>
                    <a:gd name="connsiteY87" fmla="*/ 735005 h 1160647"/>
                    <a:gd name="connsiteX88" fmla="*/ 605981 w 3031519"/>
                    <a:gd name="connsiteY88" fmla="*/ 758784 h 1160647"/>
                    <a:gd name="connsiteX89" fmla="*/ 608007 w 3031519"/>
                    <a:gd name="connsiteY89" fmla="*/ 758784 h 1160647"/>
                    <a:gd name="connsiteX90" fmla="*/ 622194 w 3031519"/>
                    <a:gd name="connsiteY90" fmla="*/ 758784 h 1160647"/>
                    <a:gd name="connsiteX91" fmla="*/ 622194 w 3031519"/>
                    <a:gd name="connsiteY91" fmla="*/ 759865 h 1160647"/>
                    <a:gd name="connsiteX92" fmla="*/ 622194 w 3031519"/>
                    <a:gd name="connsiteY92" fmla="*/ 767431 h 1160647"/>
                    <a:gd name="connsiteX93" fmla="*/ 623968 w 3031519"/>
                    <a:gd name="connsiteY93" fmla="*/ 767431 h 1160647"/>
                    <a:gd name="connsiteX94" fmla="*/ 636381 w 3031519"/>
                    <a:gd name="connsiteY94" fmla="*/ 767431 h 1160647"/>
                    <a:gd name="connsiteX95" fmla="*/ 636381 w 3031519"/>
                    <a:gd name="connsiteY95" fmla="*/ 743652 h 1160647"/>
                    <a:gd name="connsiteX96" fmla="*/ 637394 w 3031519"/>
                    <a:gd name="connsiteY96" fmla="*/ 743652 h 1160647"/>
                    <a:gd name="connsiteX97" fmla="*/ 644488 w 3031519"/>
                    <a:gd name="connsiteY97" fmla="*/ 743652 h 1160647"/>
                    <a:gd name="connsiteX98" fmla="*/ 644488 w 3031519"/>
                    <a:gd name="connsiteY98" fmla="*/ 711225 h 1160647"/>
                    <a:gd name="connsiteX99" fmla="*/ 645501 w 3031519"/>
                    <a:gd name="connsiteY99" fmla="*/ 711225 h 1160647"/>
                    <a:gd name="connsiteX100" fmla="*/ 652595 w 3031519"/>
                    <a:gd name="connsiteY100" fmla="*/ 711225 h 1160647"/>
                    <a:gd name="connsiteX101" fmla="*/ 652595 w 3031519"/>
                    <a:gd name="connsiteY101" fmla="*/ 709334 h 1160647"/>
                    <a:gd name="connsiteX102" fmla="*/ 652595 w 3031519"/>
                    <a:gd name="connsiteY102" fmla="*/ 696093 h 1160647"/>
                    <a:gd name="connsiteX103" fmla="*/ 651328 w 3031519"/>
                    <a:gd name="connsiteY103" fmla="*/ 694471 h 1160647"/>
                    <a:gd name="connsiteX104" fmla="*/ 656648 w 3031519"/>
                    <a:gd name="connsiteY104" fmla="*/ 683122 h 1160647"/>
                    <a:gd name="connsiteX105" fmla="*/ 664755 w 3031519"/>
                    <a:gd name="connsiteY105" fmla="*/ 711225 h 1160647"/>
                    <a:gd name="connsiteX106" fmla="*/ 665515 w 3031519"/>
                    <a:gd name="connsiteY106" fmla="*/ 711225 h 1160647"/>
                    <a:gd name="connsiteX107" fmla="*/ 670835 w 3031519"/>
                    <a:gd name="connsiteY107" fmla="*/ 711225 h 1160647"/>
                    <a:gd name="connsiteX108" fmla="*/ 670835 w 3031519"/>
                    <a:gd name="connsiteY108" fmla="*/ 605298 h 1160647"/>
                    <a:gd name="connsiteX109" fmla="*/ 672355 w 3031519"/>
                    <a:gd name="connsiteY109" fmla="*/ 605298 h 1160647"/>
                    <a:gd name="connsiteX110" fmla="*/ 682995 w 3031519"/>
                    <a:gd name="connsiteY110" fmla="*/ 605298 h 1160647"/>
                    <a:gd name="connsiteX111" fmla="*/ 682995 w 3031519"/>
                    <a:gd name="connsiteY111" fmla="*/ 557739 h 1160647"/>
                    <a:gd name="connsiteX112" fmla="*/ 709342 w 3031519"/>
                    <a:gd name="connsiteY112" fmla="*/ 557739 h 1160647"/>
                    <a:gd name="connsiteX113" fmla="*/ 709342 w 3031519"/>
                    <a:gd name="connsiteY113" fmla="*/ 536121 h 1160647"/>
                    <a:gd name="connsiteX114" fmla="*/ 743796 w 3031519"/>
                    <a:gd name="connsiteY114" fmla="*/ 536121 h 1160647"/>
                    <a:gd name="connsiteX115" fmla="*/ 743796 w 3031519"/>
                    <a:gd name="connsiteY115" fmla="*/ 538553 h 1160647"/>
                    <a:gd name="connsiteX116" fmla="*/ 743796 w 3031519"/>
                    <a:gd name="connsiteY116" fmla="*/ 555577 h 1160647"/>
                    <a:gd name="connsiteX117" fmla="*/ 746076 w 3031519"/>
                    <a:gd name="connsiteY117" fmla="*/ 555577 h 1160647"/>
                    <a:gd name="connsiteX118" fmla="*/ 762036 w 3031519"/>
                    <a:gd name="connsiteY118" fmla="*/ 555577 h 1160647"/>
                    <a:gd name="connsiteX119" fmla="*/ 762036 w 3031519"/>
                    <a:gd name="connsiteY119" fmla="*/ 603136 h 1160647"/>
                    <a:gd name="connsiteX120" fmla="*/ 763049 w 3031519"/>
                    <a:gd name="connsiteY120" fmla="*/ 603136 h 1160647"/>
                    <a:gd name="connsiteX121" fmla="*/ 770143 w 3031519"/>
                    <a:gd name="connsiteY121" fmla="*/ 603136 h 1160647"/>
                    <a:gd name="connsiteX122" fmla="*/ 784330 w 3031519"/>
                    <a:gd name="connsiteY122" fmla="*/ 607460 h 1160647"/>
                    <a:gd name="connsiteX123" fmla="*/ 784330 w 3031519"/>
                    <a:gd name="connsiteY123" fmla="*/ 646372 h 1160647"/>
                    <a:gd name="connsiteX124" fmla="*/ 785343 w 3031519"/>
                    <a:gd name="connsiteY124" fmla="*/ 646372 h 1160647"/>
                    <a:gd name="connsiteX125" fmla="*/ 792436 w 3031519"/>
                    <a:gd name="connsiteY125" fmla="*/ 646372 h 1160647"/>
                    <a:gd name="connsiteX126" fmla="*/ 792436 w 3031519"/>
                    <a:gd name="connsiteY126" fmla="*/ 647993 h 1160647"/>
                    <a:gd name="connsiteX127" fmla="*/ 792436 w 3031519"/>
                    <a:gd name="connsiteY127" fmla="*/ 659342 h 1160647"/>
                    <a:gd name="connsiteX128" fmla="*/ 794463 w 3031519"/>
                    <a:gd name="connsiteY128" fmla="*/ 659342 h 1160647"/>
                    <a:gd name="connsiteX129" fmla="*/ 808650 w 3031519"/>
                    <a:gd name="connsiteY129" fmla="*/ 659342 h 1160647"/>
                    <a:gd name="connsiteX130" fmla="*/ 814730 w 3031519"/>
                    <a:gd name="connsiteY130" fmla="*/ 665828 h 1160647"/>
                    <a:gd name="connsiteX131" fmla="*/ 814730 w 3031519"/>
                    <a:gd name="connsiteY131" fmla="*/ 687446 h 1160647"/>
                    <a:gd name="connsiteX132" fmla="*/ 817010 w 3031519"/>
                    <a:gd name="connsiteY132" fmla="*/ 687446 h 1160647"/>
                    <a:gd name="connsiteX133" fmla="*/ 832970 w 3031519"/>
                    <a:gd name="connsiteY133" fmla="*/ 687446 h 1160647"/>
                    <a:gd name="connsiteX134" fmla="*/ 832970 w 3031519"/>
                    <a:gd name="connsiteY134" fmla="*/ 688526 h 1160647"/>
                    <a:gd name="connsiteX135" fmla="*/ 832970 w 3031519"/>
                    <a:gd name="connsiteY135" fmla="*/ 696093 h 1160647"/>
                    <a:gd name="connsiteX136" fmla="*/ 834237 w 3031519"/>
                    <a:gd name="connsiteY136" fmla="*/ 696093 h 1160647"/>
                    <a:gd name="connsiteX137" fmla="*/ 843104 w 3031519"/>
                    <a:gd name="connsiteY137" fmla="*/ 696093 h 1160647"/>
                    <a:gd name="connsiteX138" fmla="*/ 843104 w 3031519"/>
                    <a:gd name="connsiteY138" fmla="*/ 698254 h 1160647"/>
                    <a:gd name="connsiteX139" fmla="*/ 843104 w 3031519"/>
                    <a:gd name="connsiteY139" fmla="*/ 713387 h 1160647"/>
                    <a:gd name="connsiteX140" fmla="*/ 847157 w 3031519"/>
                    <a:gd name="connsiteY140" fmla="*/ 711495 h 1160647"/>
                    <a:gd name="connsiteX141" fmla="*/ 847157 w 3031519"/>
                    <a:gd name="connsiteY141" fmla="*/ 698254 h 1160647"/>
                    <a:gd name="connsiteX142" fmla="*/ 848170 w 3031519"/>
                    <a:gd name="connsiteY142" fmla="*/ 698254 h 1160647"/>
                    <a:gd name="connsiteX143" fmla="*/ 855264 w 3031519"/>
                    <a:gd name="connsiteY143" fmla="*/ 698254 h 1160647"/>
                    <a:gd name="connsiteX144" fmla="*/ 855264 w 3031519"/>
                    <a:gd name="connsiteY144" fmla="*/ 699876 h 1160647"/>
                    <a:gd name="connsiteX145" fmla="*/ 855264 w 3031519"/>
                    <a:gd name="connsiteY145" fmla="*/ 711225 h 1160647"/>
                    <a:gd name="connsiteX146" fmla="*/ 856024 w 3031519"/>
                    <a:gd name="connsiteY146" fmla="*/ 711225 h 1160647"/>
                    <a:gd name="connsiteX147" fmla="*/ 861344 w 3031519"/>
                    <a:gd name="connsiteY147" fmla="*/ 711225 h 1160647"/>
                    <a:gd name="connsiteX148" fmla="*/ 909984 w 3031519"/>
                    <a:gd name="connsiteY148" fmla="*/ 706902 h 1160647"/>
                    <a:gd name="connsiteX149" fmla="*/ 909984 w 3031519"/>
                    <a:gd name="connsiteY149" fmla="*/ 708253 h 1160647"/>
                    <a:gd name="connsiteX150" fmla="*/ 909984 w 3031519"/>
                    <a:gd name="connsiteY150" fmla="*/ 717710 h 1160647"/>
                    <a:gd name="connsiteX151" fmla="*/ 910744 w 3031519"/>
                    <a:gd name="connsiteY151" fmla="*/ 717710 h 1160647"/>
                    <a:gd name="connsiteX152" fmla="*/ 916065 w 3031519"/>
                    <a:gd name="connsiteY152" fmla="*/ 717710 h 1160647"/>
                    <a:gd name="connsiteX153" fmla="*/ 916065 w 3031519"/>
                    <a:gd name="connsiteY153" fmla="*/ 719872 h 1160647"/>
                    <a:gd name="connsiteX154" fmla="*/ 916065 w 3031519"/>
                    <a:gd name="connsiteY154" fmla="*/ 735005 h 1160647"/>
                    <a:gd name="connsiteX155" fmla="*/ 918091 w 3031519"/>
                    <a:gd name="connsiteY155" fmla="*/ 733654 h 1160647"/>
                    <a:gd name="connsiteX156" fmla="*/ 932278 w 3031519"/>
                    <a:gd name="connsiteY156" fmla="*/ 724196 h 1160647"/>
                    <a:gd name="connsiteX157" fmla="*/ 938358 w 3031519"/>
                    <a:gd name="connsiteY157" fmla="*/ 683122 h 1160647"/>
                    <a:gd name="connsiteX158" fmla="*/ 939118 w 3031519"/>
                    <a:gd name="connsiteY158" fmla="*/ 682852 h 1160647"/>
                    <a:gd name="connsiteX159" fmla="*/ 944438 w 3031519"/>
                    <a:gd name="connsiteY159" fmla="*/ 680960 h 1160647"/>
                    <a:gd name="connsiteX160" fmla="*/ 946465 w 3031519"/>
                    <a:gd name="connsiteY160" fmla="*/ 611783 h 1160647"/>
                    <a:gd name="connsiteX161" fmla="*/ 948492 w 3031519"/>
                    <a:gd name="connsiteY161" fmla="*/ 680960 h 1160647"/>
                    <a:gd name="connsiteX162" fmla="*/ 949252 w 3031519"/>
                    <a:gd name="connsiteY162" fmla="*/ 681230 h 1160647"/>
                    <a:gd name="connsiteX163" fmla="*/ 954572 w 3031519"/>
                    <a:gd name="connsiteY163" fmla="*/ 683122 h 1160647"/>
                    <a:gd name="connsiteX164" fmla="*/ 954572 w 3031519"/>
                    <a:gd name="connsiteY164" fmla="*/ 596651 h 1160647"/>
                    <a:gd name="connsiteX165" fmla="*/ 958625 w 3031519"/>
                    <a:gd name="connsiteY165" fmla="*/ 564224 h 1160647"/>
                    <a:gd name="connsiteX166" fmla="*/ 997132 w 3031519"/>
                    <a:gd name="connsiteY166" fmla="*/ 564224 h 1160647"/>
                    <a:gd name="connsiteX167" fmla="*/ 997132 w 3031519"/>
                    <a:gd name="connsiteY167" fmla="*/ 596651 h 1160647"/>
                    <a:gd name="connsiteX168" fmla="*/ 997892 w 3031519"/>
                    <a:gd name="connsiteY168" fmla="*/ 596651 h 1160647"/>
                    <a:gd name="connsiteX169" fmla="*/ 1003212 w 3031519"/>
                    <a:gd name="connsiteY169" fmla="*/ 596651 h 1160647"/>
                    <a:gd name="connsiteX170" fmla="*/ 1003212 w 3031519"/>
                    <a:gd name="connsiteY170" fmla="*/ 514503 h 1160647"/>
                    <a:gd name="connsiteX171" fmla="*/ 1004986 w 3031519"/>
                    <a:gd name="connsiteY171" fmla="*/ 514503 h 1160647"/>
                    <a:gd name="connsiteX172" fmla="*/ 1017399 w 3031519"/>
                    <a:gd name="connsiteY172" fmla="*/ 514503 h 1160647"/>
                    <a:gd name="connsiteX173" fmla="*/ 1017399 w 3031519"/>
                    <a:gd name="connsiteY173" fmla="*/ 512612 h 1160647"/>
                    <a:gd name="connsiteX174" fmla="*/ 1017399 w 3031519"/>
                    <a:gd name="connsiteY174" fmla="*/ 499371 h 1160647"/>
                    <a:gd name="connsiteX175" fmla="*/ 1039693 w 3031519"/>
                    <a:gd name="connsiteY175" fmla="*/ 499371 h 1160647"/>
                    <a:gd name="connsiteX176" fmla="*/ 1039693 w 3031519"/>
                    <a:gd name="connsiteY176" fmla="*/ 498290 h 1160647"/>
                    <a:gd name="connsiteX177" fmla="*/ 1039693 w 3031519"/>
                    <a:gd name="connsiteY177" fmla="*/ 490724 h 1160647"/>
                    <a:gd name="connsiteX178" fmla="*/ 1041466 w 3031519"/>
                    <a:gd name="connsiteY178" fmla="*/ 490724 h 1160647"/>
                    <a:gd name="connsiteX179" fmla="*/ 1053880 w 3031519"/>
                    <a:gd name="connsiteY179" fmla="*/ 490724 h 1160647"/>
                    <a:gd name="connsiteX180" fmla="*/ 1053880 w 3031519"/>
                    <a:gd name="connsiteY180" fmla="*/ 491805 h 1160647"/>
                    <a:gd name="connsiteX181" fmla="*/ 1053880 w 3031519"/>
                    <a:gd name="connsiteY181" fmla="*/ 499371 h 1160647"/>
                    <a:gd name="connsiteX182" fmla="*/ 1054640 w 3031519"/>
                    <a:gd name="connsiteY182" fmla="*/ 499371 h 1160647"/>
                    <a:gd name="connsiteX183" fmla="*/ 1059960 w 3031519"/>
                    <a:gd name="connsiteY183" fmla="*/ 499371 h 1160647"/>
                    <a:gd name="connsiteX184" fmla="*/ 1070093 w 3031519"/>
                    <a:gd name="connsiteY184" fmla="*/ 495047 h 1160647"/>
                    <a:gd name="connsiteX185" fmla="*/ 1074146 w 3031519"/>
                    <a:gd name="connsiteY185" fmla="*/ 498290 h 1160647"/>
                    <a:gd name="connsiteX186" fmla="*/ 1074146 w 3031519"/>
                    <a:gd name="connsiteY186" fmla="*/ 490724 h 1160647"/>
                    <a:gd name="connsiteX187" fmla="*/ 1076426 w 3031519"/>
                    <a:gd name="connsiteY187" fmla="*/ 490724 h 1160647"/>
                    <a:gd name="connsiteX188" fmla="*/ 1092387 w 3031519"/>
                    <a:gd name="connsiteY188" fmla="*/ 490724 h 1160647"/>
                    <a:gd name="connsiteX189" fmla="*/ 1092387 w 3031519"/>
                    <a:gd name="connsiteY189" fmla="*/ 491805 h 1160647"/>
                    <a:gd name="connsiteX190" fmla="*/ 1092387 w 3031519"/>
                    <a:gd name="connsiteY190" fmla="*/ 499371 h 1160647"/>
                    <a:gd name="connsiteX191" fmla="*/ 1122787 w 3031519"/>
                    <a:gd name="connsiteY191" fmla="*/ 499371 h 1160647"/>
                    <a:gd name="connsiteX192" fmla="*/ 1122787 w 3031519"/>
                    <a:gd name="connsiteY192" fmla="*/ 500992 h 1160647"/>
                    <a:gd name="connsiteX193" fmla="*/ 1122787 w 3031519"/>
                    <a:gd name="connsiteY193" fmla="*/ 512342 h 1160647"/>
                    <a:gd name="connsiteX194" fmla="*/ 1149134 w 3031519"/>
                    <a:gd name="connsiteY194" fmla="*/ 512342 h 1160647"/>
                    <a:gd name="connsiteX195" fmla="*/ 1149134 w 3031519"/>
                    <a:gd name="connsiteY195" fmla="*/ 542606 h 1160647"/>
                    <a:gd name="connsiteX196" fmla="*/ 1149894 w 3031519"/>
                    <a:gd name="connsiteY196" fmla="*/ 542606 h 1160647"/>
                    <a:gd name="connsiteX197" fmla="*/ 1155214 w 3031519"/>
                    <a:gd name="connsiteY197" fmla="*/ 542606 h 1160647"/>
                    <a:gd name="connsiteX198" fmla="*/ 1155214 w 3031519"/>
                    <a:gd name="connsiteY198" fmla="*/ 543687 h 1160647"/>
                    <a:gd name="connsiteX199" fmla="*/ 1155214 w 3031519"/>
                    <a:gd name="connsiteY199" fmla="*/ 551254 h 1160647"/>
                    <a:gd name="connsiteX200" fmla="*/ 1159268 w 3031519"/>
                    <a:gd name="connsiteY200" fmla="*/ 581518 h 1160647"/>
                    <a:gd name="connsiteX201" fmla="*/ 1160028 w 3031519"/>
                    <a:gd name="connsiteY201" fmla="*/ 581518 h 1160647"/>
                    <a:gd name="connsiteX202" fmla="*/ 1165348 w 3031519"/>
                    <a:gd name="connsiteY202" fmla="*/ 581518 h 1160647"/>
                    <a:gd name="connsiteX203" fmla="*/ 1165348 w 3031519"/>
                    <a:gd name="connsiteY203" fmla="*/ 582329 h 1160647"/>
                    <a:gd name="connsiteX204" fmla="*/ 1165348 w 3031519"/>
                    <a:gd name="connsiteY204" fmla="*/ 588004 h 1160647"/>
                    <a:gd name="connsiteX205" fmla="*/ 1166361 w 3031519"/>
                    <a:gd name="connsiteY205" fmla="*/ 588004 h 1160647"/>
                    <a:gd name="connsiteX206" fmla="*/ 1173454 w 3031519"/>
                    <a:gd name="connsiteY206" fmla="*/ 588004 h 1160647"/>
                    <a:gd name="connsiteX207" fmla="*/ 1173454 w 3031519"/>
                    <a:gd name="connsiteY207" fmla="*/ 618269 h 1160647"/>
                    <a:gd name="connsiteX208" fmla="*/ 1175481 w 3031519"/>
                    <a:gd name="connsiteY208" fmla="*/ 618269 h 1160647"/>
                    <a:gd name="connsiteX209" fmla="*/ 1189668 w 3031519"/>
                    <a:gd name="connsiteY209" fmla="*/ 618269 h 1160647"/>
                    <a:gd name="connsiteX210" fmla="*/ 1189668 w 3031519"/>
                    <a:gd name="connsiteY210" fmla="*/ 642048 h 1160647"/>
                    <a:gd name="connsiteX211" fmla="*/ 1191695 w 3031519"/>
                    <a:gd name="connsiteY211" fmla="*/ 643669 h 1160647"/>
                    <a:gd name="connsiteX212" fmla="*/ 1191695 w 3031519"/>
                    <a:gd name="connsiteY212" fmla="*/ 655019 h 1160647"/>
                    <a:gd name="connsiteX213" fmla="*/ 1192455 w 3031519"/>
                    <a:gd name="connsiteY213" fmla="*/ 655019 h 1160647"/>
                    <a:gd name="connsiteX214" fmla="*/ 1197775 w 3031519"/>
                    <a:gd name="connsiteY214" fmla="*/ 655019 h 1160647"/>
                    <a:gd name="connsiteX215" fmla="*/ 1197775 w 3031519"/>
                    <a:gd name="connsiteY215" fmla="*/ 678798 h 1160647"/>
                    <a:gd name="connsiteX216" fmla="*/ 1199041 w 3031519"/>
                    <a:gd name="connsiteY216" fmla="*/ 678798 h 1160647"/>
                    <a:gd name="connsiteX217" fmla="*/ 1207908 w 3031519"/>
                    <a:gd name="connsiteY217" fmla="*/ 678798 h 1160647"/>
                    <a:gd name="connsiteX218" fmla="*/ 1209935 w 3031519"/>
                    <a:gd name="connsiteY218" fmla="*/ 682852 h 1160647"/>
                    <a:gd name="connsiteX219" fmla="*/ 1209935 w 3031519"/>
                    <a:gd name="connsiteY219" fmla="*/ 696093 h 1160647"/>
                    <a:gd name="connsiteX220" fmla="*/ 1211455 w 3031519"/>
                    <a:gd name="connsiteY220" fmla="*/ 694201 h 1160647"/>
                    <a:gd name="connsiteX221" fmla="*/ 1222095 w 3031519"/>
                    <a:gd name="connsiteY221" fmla="*/ 680960 h 1160647"/>
                    <a:gd name="connsiteX222" fmla="*/ 1250469 w 3031519"/>
                    <a:gd name="connsiteY222" fmla="*/ 680960 h 1160647"/>
                    <a:gd name="connsiteX223" fmla="*/ 1250469 w 3031519"/>
                    <a:gd name="connsiteY223" fmla="*/ 767431 h 1160647"/>
                    <a:gd name="connsiteX224" fmla="*/ 1251229 w 3031519"/>
                    <a:gd name="connsiteY224" fmla="*/ 767431 h 1160647"/>
                    <a:gd name="connsiteX225" fmla="*/ 1256549 w 3031519"/>
                    <a:gd name="connsiteY225" fmla="*/ 767431 h 1160647"/>
                    <a:gd name="connsiteX226" fmla="*/ 1257309 w 3031519"/>
                    <a:gd name="connsiteY226" fmla="*/ 766080 h 1160647"/>
                    <a:gd name="connsiteX227" fmla="*/ 1262629 w 3031519"/>
                    <a:gd name="connsiteY227" fmla="*/ 756622 h 1160647"/>
                    <a:gd name="connsiteX228" fmla="*/ 1262629 w 3031519"/>
                    <a:gd name="connsiteY228" fmla="*/ 758514 h 1160647"/>
                    <a:gd name="connsiteX229" fmla="*/ 1262629 w 3031519"/>
                    <a:gd name="connsiteY229" fmla="*/ 771755 h 1160647"/>
                    <a:gd name="connsiteX230" fmla="*/ 1266682 w 3031519"/>
                    <a:gd name="connsiteY230" fmla="*/ 726358 h 1160647"/>
                    <a:gd name="connsiteX231" fmla="*/ 1267442 w 3031519"/>
                    <a:gd name="connsiteY231" fmla="*/ 726358 h 1160647"/>
                    <a:gd name="connsiteX232" fmla="*/ 1272762 w 3031519"/>
                    <a:gd name="connsiteY232" fmla="*/ 726358 h 1160647"/>
                    <a:gd name="connsiteX233" fmla="*/ 1272762 w 3031519"/>
                    <a:gd name="connsiteY233" fmla="*/ 661504 h 1160647"/>
                    <a:gd name="connsiteX234" fmla="*/ 1273776 w 3031519"/>
                    <a:gd name="connsiteY234" fmla="*/ 661504 h 1160647"/>
                    <a:gd name="connsiteX235" fmla="*/ 1280869 w 3031519"/>
                    <a:gd name="connsiteY235" fmla="*/ 661504 h 1160647"/>
                    <a:gd name="connsiteX236" fmla="*/ 1293029 w 3031519"/>
                    <a:gd name="connsiteY236" fmla="*/ 618269 h 1160647"/>
                    <a:gd name="connsiteX237" fmla="*/ 1294296 w 3031519"/>
                    <a:gd name="connsiteY237" fmla="*/ 618269 h 1160647"/>
                    <a:gd name="connsiteX238" fmla="*/ 1303163 w 3031519"/>
                    <a:gd name="connsiteY238" fmla="*/ 618269 h 1160647"/>
                    <a:gd name="connsiteX239" fmla="*/ 1313296 w 3031519"/>
                    <a:gd name="connsiteY239" fmla="*/ 661504 h 1160647"/>
                    <a:gd name="connsiteX240" fmla="*/ 1314309 w 3031519"/>
                    <a:gd name="connsiteY240" fmla="*/ 661504 h 1160647"/>
                    <a:gd name="connsiteX241" fmla="*/ 1321403 w 3031519"/>
                    <a:gd name="connsiteY241" fmla="*/ 661504 h 1160647"/>
                    <a:gd name="connsiteX242" fmla="*/ 1321403 w 3031519"/>
                    <a:gd name="connsiteY242" fmla="*/ 700416 h 1160647"/>
                    <a:gd name="connsiteX243" fmla="*/ 1323176 w 3031519"/>
                    <a:gd name="connsiteY243" fmla="*/ 700416 h 1160647"/>
                    <a:gd name="connsiteX244" fmla="*/ 1335590 w 3031519"/>
                    <a:gd name="connsiteY244" fmla="*/ 700416 h 1160647"/>
                    <a:gd name="connsiteX245" fmla="*/ 1335590 w 3031519"/>
                    <a:gd name="connsiteY245" fmla="*/ 702578 h 1160647"/>
                    <a:gd name="connsiteX246" fmla="*/ 1335590 w 3031519"/>
                    <a:gd name="connsiteY246" fmla="*/ 717710 h 1160647"/>
                    <a:gd name="connsiteX247" fmla="*/ 1339643 w 3031519"/>
                    <a:gd name="connsiteY247" fmla="*/ 715549 h 1160647"/>
                    <a:gd name="connsiteX248" fmla="*/ 1339643 w 3031519"/>
                    <a:gd name="connsiteY248" fmla="*/ 700416 h 1160647"/>
                    <a:gd name="connsiteX249" fmla="*/ 1341163 w 3031519"/>
                    <a:gd name="connsiteY249" fmla="*/ 700416 h 1160647"/>
                    <a:gd name="connsiteX250" fmla="*/ 1351803 w 3031519"/>
                    <a:gd name="connsiteY250" fmla="*/ 700416 h 1160647"/>
                    <a:gd name="connsiteX251" fmla="*/ 1351803 w 3031519"/>
                    <a:gd name="connsiteY251" fmla="*/ 702037 h 1160647"/>
                    <a:gd name="connsiteX252" fmla="*/ 1351803 w 3031519"/>
                    <a:gd name="connsiteY252" fmla="*/ 713387 h 1160647"/>
                    <a:gd name="connsiteX253" fmla="*/ 1382204 w 3031519"/>
                    <a:gd name="connsiteY253" fmla="*/ 713387 h 1160647"/>
                    <a:gd name="connsiteX254" fmla="*/ 1382204 w 3031519"/>
                    <a:gd name="connsiteY254" fmla="*/ 676637 h 1160647"/>
                    <a:gd name="connsiteX255" fmla="*/ 1383470 w 3031519"/>
                    <a:gd name="connsiteY255" fmla="*/ 676637 h 1160647"/>
                    <a:gd name="connsiteX256" fmla="*/ 1392337 w 3031519"/>
                    <a:gd name="connsiteY256" fmla="*/ 676637 h 1160647"/>
                    <a:gd name="connsiteX257" fmla="*/ 1392337 w 3031519"/>
                    <a:gd name="connsiteY257" fmla="*/ 698254 h 1160647"/>
                    <a:gd name="connsiteX258" fmla="*/ 1394364 w 3031519"/>
                    <a:gd name="connsiteY258" fmla="*/ 665828 h 1160647"/>
                    <a:gd name="connsiteX259" fmla="*/ 1416657 w 3031519"/>
                    <a:gd name="connsiteY259" fmla="*/ 665828 h 1160647"/>
                    <a:gd name="connsiteX260" fmla="*/ 1416657 w 3031519"/>
                    <a:gd name="connsiteY260" fmla="*/ 664206 h 1160647"/>
                    <a:gd name="connsiteX261" fmla="*/ 1416657 w 3031519"/>
                    <a:gd name="connsiteY261" fmla="*/ 652857 h 1160647"/>
                    <a:gd name="connsiteX262" fmla="*/ 1417417 w 3031519"/>
                    <a:gd name="connsiteY262" fmla="*/ 652857 h 1160647"/>
                    <a:gd name="connsiteX263" fmla="*/ 1422737 w 3031519"/>
                    <a:gd name="connsiteY263" fmla="*/ 652857 h 1160647"/>
                    <a:gd name="connsiteX264" fmla="*/ 1422737 w 3031519"/>
                    <a:gd name="connsiteY264" fmla="*/ 650966 h 1160647"/>
                    <a:gd name="connsiteX265" fmla="*/ 1422737 w 3031519"/>
                    <a:gd name="connsiteY265" fmla="*/ 637725 h 1160647"/>
                    <a:gd name="connsiteX266" fmla="*/ 1426791 w 3031519"/>
                    <a:gd name="connsiteY266" fmla="*/ 644210 h 1160647"/>
                    <a:gd name="connsiteX267" fmla="*/ 1429071 w 3031519"/>
                    <a:gd name="connsiteY267" fmla="*/ 644210 h 1160647"/>
                    <a:gd name="connsiteX268" fmla="*/ 1445031 w 3031519"/>
                    <a:gd name="connsiteY268" fmla="*/ 644210 h 1160647"/>
                    <a:gd name="connsiteX269" fmla="*/ 1445031 w 3031519"/>
                    <a:gd name="connsiteY269" fmla="*/ 643399 h 1160647"/>
                    <a:gd name="connsiteX270" fmla="*/ 1445031 w 3031519"/>
                    <a:gd name="connsiteY270" fmla="*/ 637725 h 1160647"/>
                    <a:gd name="connsiteX271" fmla="*/ 1445791 w 3031519"/>
                    <a:gd name="connsiteY271" fmla="*/ 637725 h 1160647"/>
                    <a:gd name="connsiteX272" fmla="*/ 1451111 w 3031519"/>
                    <a:gd name="connsiteY272" fmla="*/ 637725 h 1160647"/>
                    <a:gd name="connsiteX273" fmla="*/ 1451111 w 3031519"/>
                    <a:gd name="connsiteY273" fmla="*/ 639076 h 1160647"/>
                    <a:gd name="connsiteX274" fmla="*/ 1451111 w 3031519"/>
                    <a:gd name="connsiteY274" fmla="*/ 648534 h 1160647"/>
                    <a:gd name="connsiteX275" fmla="*/ 1489618 w 3031519"/>
                    <a:gd name="connsiteY275" fmla="*/ 648534 h 1160647"/>
                    <a:gd name="connsiteX276" fmla="*/ 1489618 w 3031519"/>
                    <a:gd name="connsiteY276" fmla="*/ 786887 h 1160647"/>
                    <a:gd name="connsiteX277" fmla="*/ 1491138 w 3031519"/>
                    <a:gd name="connsiteY277" fmla="*/ 786887 h 1160647"/>
                    <a:gd name="connsiteX278" fmla="*/ 1501778 w 3031519"/>
                    <a:gd name="connsiteY278" fmla="*/ 786887 h 1160647"/>
                    <a:gd name="connsiteX279" fmla="*/ 1501778 w 3031519"/>
                    <a:gd name="connsiteY279" fmla="*/ 773917 h 1160647"/>
                    <a:gd name="connsiteX280" fmla="*/ 1505832 w 3031519"/>
                    <a:gd name="connsiteY280" fmla="*/ 773917 h 1160647"/>
                    <a:gd name="connsiteX281" fmla="*/ 1505832 w 3031519"/>
                    <a:gd name="connsiteY281" fmla="*/ 786887 h 1160647"/>
                    <a:gd name="connsiteX282" fmla="*/ 1536232 w 3031519"/>
                    <a:gd name="connsiteY282" fmla="*/ 786887 h 1160647"/>
                    <a:gd name="connsiteX283" fmla="*/ 1536232 w 3031519"/>
                    <a:gd name="connsiteY283" fmla="*/ 756622 h 1160647"/>
                    <a:gd name="connsiteX284" fmla="*/ 1548392 w 3031519"/>
                    <a:gd name="connsiteY284" fmla="*/ 756622 h 1160647"/>
                    <a:gd name="connsiteX285" fmla="*/ 1560552 w 3031519"/>
                    <a:gd name="connsiteY285" fmla="*/ 754461 h 1160647"/>
                    <a:gd name="connsiteX286" fmla="*/ 1564606 w 3031519"/>
                    <a:gd name="connsiteY286" fmla="*/ 756622 h 1160647"/>
                    <a:gd name="connsiteX287" fmla="*/ 1574739 w 3031519"/>
                    <a:gd name="connsiteY287" fmla="*/ 756622 h 1160647"/>
                    <a:gd name="connsiteX288" fmla="*/ 1574739 w 3031519"/>
                    <a:gd name="connsiteY288" fmla="*/ 786887 h 1160647"/>
                    <a:gd name="connsiteX289" fmla="*/ 1582846 w 3031519"/>
                    <a:gd name="connsiteY289" fmla="*/ 786887 h 1160647"/>
                    <a:gd name="connsiteX290" fmla="*/ 1582846 w 3031519"/>
                    <a:gd name="connsiteY290" fmla="*/ 804182 h 1160647"/>
                    <a:gd name="connsiteX291" fmla="*/ 1592182 w 3031519"/>
                    <a:gd name="connsiteY291" fmla="*/ 805087 h 1160647"/>
                    <a:gd name="connsiteX292" fmla="*/ 1605140 w 3031519"/>
                    <a:gd name="connsiteY292" fmla="*/ 805087 h 1160647"/>
                    <a:gd name="connsiteX293" fmla="*/ 1605140 w 3031519"/>
                    <a:gd name="connsiteY293" fmla="*/ 789049 h 1160647"/>
                    <a:gd name="connsiteX294" fmla="*/ 1673096 w 3031519"/>
                    <a:gd name="connsiteY294" fmla="*/ 789049 h 1160647"/>
                    <a:gd name="connsiteX295" fmla="*/ 1673096 w 3031519"/>
                    <a:gd name="connsiteY295" fmla="*/ 703796 h 1160647"/>
                    <a:gd name="connsiteX296" fmla="*/ 1745104 w 3031519"/>
                    <a:gd name="connsiteY296" fmla="*/ 703796 h 1160647"/>
                    <a:gd name="connsiteX297" fmla="*/ 1745104 w 3031519"/>
                    <a:gd name="connsiteY297" fmla="*/ 782564 h 1160647"/>
                    <a:gd name="connsiteX298" fmla="*/ 1747008 w 3031519"/>
                    <a:gd name="connsiteY298" fmla="*/ 782564 h 1160647"/>
                    <a:gd name="connsiteX299" fmla="*/ 1748250 w 3031519"/>
                    <a:gd name="connsiteY299" fmla="*/ 805087 h 1160647"/>
                    <a:gd name="connsiteX300" fmla="*/ 1757926 w 3031519"/>
                    <a:gd name="connsiteY300" fmla="*/ 805087 h 1160647"/>
                    <a:gd name="connsiteX301" fmla="*/ 1759168 w 3031519"/>
                    <a:gd name="connsiteY301" fmla="*/ 782564 h 1160647"/>
                    <a:gd name="connsiteX302" fmla="*/ 1765248 w 3031519"/>
                    <a:gd name="connsiteY302" fmla="*/ 782564 h 1160647"/>
                    <a:gd name="connsiteX303" fmla="*/ 1766490 w 3031519"/>
                    <a:gd name="connsiteY303" fmla="*/ 805087 h 1160647"/>
                    <a:gd name="connsiteX304" fmla="*/ 1817112 w 3031519"/>
                    <a:gd name="connsiteY304" fmla="*/ 805087 h 1160647"/>
                    <a:gd name="connsiteX305" fmla="*/ 1817112 w 3031519"/>
                    <a:gd name="connsiteY305" fmla="*/ 642059 h 1160647"/>
                    <a:gd name="connsiteX306" fmla="*/ 2014439 w 3031519"/>
                    <a:gd name="connsiteY306" fmla="*/ 642059 h 1160647"/>
                    <a:gd name="connsiteX307" fmla="*/ 2014439 w 3031519"/>
                    <a:gd name="connsiteY307" fmla="*/ 805087 h 1160647"/>
                    <a:gd name="connsiteX308" fmla="*/ 2033136 w 3031519"/>
                    <a:gd name="connsiteY308" fmla="*/ 805087 h 1160647"/>
                    <a:gd name="connsiteX309" fmla="*/ 2033136 w 3031519"/>
                    <a:gd name="connsiteY309" fmla="*/ 722394 h 1160647"/>
                    <a:gd name="connsiteX310" fmla="*/ 2128256 w 3031519"/>
                    <a:gd name="connsiteY310" fmla="*/ 722394 h 1160647"/>
                    <a:gd name="connsiteX311" fmla="*/ 2140186 w 3031519"/>
                    <a:gd name="connsiteY311" fmla="*/ 404253 h 1160647"/>
                    <a:gd name="connsiteX312" fmla="*/ 2128026 w 3031519"/>
                    <a:gd name="connsiteY312" fmla="*/ 382635 h 1160647"/>
                    <a:gd name="connsiteX313" fmla="*/ 2121946 w 3031519"/>
                    <a:gd name="connsiteY313" fmla="*/ 378311 h 1160647"/>
                    <a:gd name="connsiteX314" fmla="*/ 2130053 w 3031519"/>
                    <a:gd name="connsiteY314" fmla="*/ 354532 h 1160647"/>
                    <a:gd name="connsiteX315" fmla="*/ 2130053 w 3031519"/>
                    <a:gd name="connsiteY315" fmla="*/ 337238 h 1160647"/>
                    <a:gd name="connsiteX316" fmla="*/ 2144240 w 3031519"/>
                    <a:gd name="connsiteY316" fmla="*/ 337238 h 1160647"/>
                    <a:gd name="connsiteX317" fmla="*/ 2144240 w 3031519"/>
                    <a:gd name="connsiteY317" fmla="*/ 315620 h 1160647"/>
                    <a:gd name="connsiteX318" fmla="*/ 2146266 w 3031519"/>
                    <a:gd name="connsiteY318" fmla="*/ 311296 h 1160647"/>
                    <a:gd name="connsiteX319" fmla="*/ 2146266 w 3031519"/>
                    <a:gd name="connsiteY319" fmla="*/ 233472 h 1160647"/>
                    <a:gd name="connsiteX320" fmla="*/ 2144240 w 3031519"/>
                    <a:gd name="connsiteY320" fmla="*/ 226987 h 1160647"/>
                    <a:gd name="connsiteX321" fmla="*/ 2150320 w 3031519"/>
                    <a:gd name="connsiteY321" fmla="*/ 220501 h 1160647"/>
                    <a:gd name="connsiteX322" fmla="*/ 2150320 w 3031519"/>
                    <a:gd name="connsiteY322" fmla="*/ 162133 h 1160647"/>
                    <a:gd name="connsiteX323" fmla="*/ 2152346 w 3031519"/>
                    <a:gd name="connsiteY323" fmla="*/ 157810 h 1160647"/>
                    <a:gd name="connsiteX324" fmla="*/ 2152346 w 3031519"/>
                    <a:gd name="connsiteY324" fmla="*/ 101604 h 1160647"/>
                    <a:gd name="connsiteX325" fmla="*/ 2154373 w 3031519"/>
                    <a:gd name="connsiteY325" fmla="*/ 82148 h 1160647"/>
                    <a:gd name="connsiteX326" fmla="*/ 2158427 w 3031519"/>
                    <a:gd name="connsiteY326" fmla="*/ 99442 h 1160647"/>
                    <a:gd name="connsiteX327" fmla="*/ 2160453 w 3031519"/>
                    <a:gd name="connsiteY327" fmla="*/ 157810 h 1160647"/>
                    <a:gd name="connsiteX328" fmla="*/ 2162480 w 3031519"/>
                    <a:gd name="connsiteY328" fmla="*/ 220501 h 1160647"/>
                    <a:gd name="connsiteX329" fmla="*/ 2168560 w 3031519"/>
                    <a:gd name="connsiteY329" fmla="*/ 226987 h 1160647"/>
                    <a:gd name="connsiteX330" fmla="*/ 2166533 w 3031519"/>
                    <a:gd name="connsiteY330" fmla="*/ 233472 h 1160647"/>
                    <a:gd name="connsiteX331" fmla="*/ 2166533 w 3031519"/>
                    <a:gd name="connsiteY331" fmla="*/ 311296 h 1160647"/>
                    <a:gd name="connsiteX332" fmla="*/ 2168560 w 3031519"/>
                    <a:gd name="connsiteY332" fmla="*/ 315620 h 1160647"/>
                    <a:gd name="connsiteX333" fmla="*/ 2168560 w 3031519"/>
                    <a:gd name="connsiteY333" fmla="*/ 337238 h 1160647"/>
                    <a:gd name="connsiteX334" fmla="*/ 2182747 w 3031519"/>
                    <a:gd name="connsiteY334" fmla="*/ 337238 h 1160647"/>
                    <a:gd name="connsiteX335" fmla="*/ 2182747 w 3031519"/>
                    <a:gd name="connsiteY335" fmla="*/ 354532 h 1160647"/>
                    <a:gd name="connsiteX336" fmla="*/ 2190854 w 3031519"/>
                    <a:gd name="connsiteY336" fmla="*/ 378311 h 1160647"/>
                    <a:gd name="connsiteX337" fmla="*/ 2184774 w 3031519"/>
                    <a:gd name="connsiteY337" fmla="*/ 382635 h 1160647"/>
                    <a:gd name="connsiteX338" fmla="*/ 2172613 w 3031519"/>
                    <a:gd name="connsiteY338" fmla="*/ 404253 h 1160647"/>
                    <a:gd name="connsiteX339" fmla="*/ 2180720 w 3031519"/>
                    <a:gd name="connsiteY339" fmla="*/ 657181 h 1160647"/>
                    <a:gd name="connsiteX340" fmla="*/ 2245574 w 3031519"/>
                    <a:gd name="connsiteY340" fmla="*/ 657181 h 1160647"/>
                    <a:gd name="connsiteX341" fmla="*/ 2245574 w 3031519"/>
                    <a:gd name="connsiteY341" fmla="*/ 732843 h 1160647"/>
                    <a:gd name="connsiteX342" fmla="*/ 2253681 w 3031519"/>
                    <a:gd name="connsiteY342" fmla="*/ 732843 h 1160647"/>
                    <a:gd name="connsiteX343" fmla="*/ 2255708 w 3031519"/>
                    <a:gd name="connsiteY343" fmla="*/ 726358 h 1160647"/>
                    <a:gd name="connsiteX344" fmla="*/ 2261788 w 3031519"/>
                    <a:gd name="connsiteY344" fmla="*/ 726358 h 1160647"/>
                    <a:gd name="connsiteX345" fmla="*/ 2263815 w 3031519"/>
                    <a:gd name="connsiteY345" fmla="*/ 735005 h 1160647"/>
                    <a:gd name="connsiteX346" fmla="*/ 2275975 w 3031519"/>
                    <a:gd name="connsiteY346" fmla="*/ 735005 h 1160647"/>
                    <a:gd name="connsiteX347" fmla="*/ 2275975 w 3031519"/>
                    <a:gd name="connsiteY347" fmla="*/ 728519 h 1160647"/>
                    <a:gd name="connsiteX348" fmla="*/ 2298268 w 3031519"/>
                    <a:gd name="connsiteY348" fmla="*/ 728519 h 1160647"/>
                    <a:gd name="connsiteX349" fmla="*/ 2298268 w 3031519"/>
                    <a:gd name="connsiteY349" fmla="*/ 735005 h 1160647"/>
                    <a:gd name="connsiteX350" fmla="*/ 2318535 w 3031519"/>
                    <a:gd name="connsiteY350" fmla="*/ 735005 h 1160647"/>
                    <a:gd name="connsiteX351" fmla="*/ 2318535 w 3031519"/>
                    <a:gd name="connsiteY351" fmla="*/ 780402 h 1160647"/>
                    <a:gd name="connsiteX352" fmla="*/ 2332722 w 3031519"/>
                    <a:gd name="connsiteY352" fmla="*/ 780402 h 1160647"/>
                    <a:gd name="connsiteX353" fmla="*/ 2332722 w 3031519"/>
                    <a:gd name="connsiteY353" fmla="*/ 767431 h 1160647"/>
                    <a:gd name="connsiteX354" fmla="*/ 2348936 w 3031519"/>
                    <a:gd name="connsiteY354" fmla="*/ 767431 h 1160647"/>
                    <a:gd name="connsiteX355" fmla="*/ 2348936 w 3031519"/>
                    <a:gd name="connsiteY355" fmla="*/ 588004 h 1160647"/>
                    <a:gd name="connsiteX356" fmla="*/ 2355016 w 3031519"/>
                    <a:gd name="connsiteY356" fmla="*/ 581518 h 1160647"/>
                    <a:gd name="connsiteX357" fmla="*/ 2427977 w 3031519"/>
                    <a:gd name="connsiteY357" fmla="*/ 581518 h 1160647"/>
                    <a:gd name="connsiteX358" fmla="*/ 2427977 w 3031519"/>
                    <a:gd name="connsiteY358" fmla="*/ 590166 h 1160647"/>
                    <a:gd name="connsiteX359" fmla="*/ 2438110 w 3031519"/>
                    <a:gd name="connsiteY359" fmla="*/ 590166 h 1160647"/>
                    <a:gd name="connsiteX360" fmla="*/ 2438110 w 3031519"/>
                    <a:gd name="connsiteY360" fmla="*/ 704740 h 1160647"/>
                    <a:gd name="connsiteX361" fmla="*/ 2460404 w 3031519"/>
                    <a:gd name="connsiteY361" fmla="*/ 704740 h 1160647"/>
                    <a:gd name="connsiteX362" fmla="*/ 2460404 w 3031519"/>
                    <a:gd name="connsiteY362" fmla="*/ 637725 h 1160647"/>
                    <a:gd name="connsiteX363" fmla="*/ 2486751 w 3031519"/>
                    <a:gd name="connsiteY363" fmla="*/ 637725 h 1160647"/>
                    <a:gd name="connsiteX364" fmla="*/ 2490804 w 3031519"/>
                    <a:gd name="connsiteY364" fmla="*/ 633401 h 1160647"/>
                    <a:gd name="connsiteX365" fmla="*/ 2498911 w 3031519"/>
                    <a:gd name="connsiteY365" fmla="*/ 633401 h 1160647"/>
                    <a:gd name="connsiteX366" fmla="*/ 2502964 w 3031519"/>
                    <a:gd name="connsiteY366" fmla="*/ 637725 h 1160647"/>
                    <a:gd name="connsiteX367" fmla="*/ 2525258 w 3031519"/>
                    <a:gd name="connsiteY367" fmla="*/ 637725 h 1160647"/>
                    <a:gd name="connsiteX368" fmla="*/ 2525258 w 3031519"/>
                    <a:gd name="connsiteY368" fmla="*/ 520989 h 1160647"/>
                    <a:gd name="connsiteX369" fmla="*/ 2582005 w 3031519"/>
                    <a:gd name="connsiteY369" fmla="*/ 510180 h 1160647"/>
                    <a:gd name="connsiteX370" fmla="*/ 2582005 w 3031519"/>
                    <a:gd name="connsiteY370" fmla="*/ 511261 h 1160647"/>
                    <a:gd name="connsiteX371" fmla="*/ 2582005 w 3031519"/>
                    <a:gd name="connsiteY371" fmla="*/ 518827 h 1160647"/>
                    <a:gd name="connsiteX372" fmla="*/ 2608352 w 3031519"/>
                    <a:gd name="connsiteY372" fmla="*/ 518827 h 1160647"/>
                    <a:gd name="connsiteX373" fmla="*/ 2608352 w 3031519"/>
                    <a:gd name="connsiteY373" fmla="*/ 773917 h 1160647"/>
                    <a:gd name="connsiteX374" fmla="*/ 2630646 w 3031519"/>
                    <a:gd name="connsiteY374" fmla="*/ 773917 h 1160647"/>
                    <a:gd name="connsiteX375" fmla="*/ 2630646 w 3031519"/>
                    <a:gd name="connsiteY375" fmla="*/ 769593 h 1160647"/>
                    <a:gd name="connsiteX376" fmla="*/ 2642806 w 3031519"/>
                    <a:gd name="connsiteY376" fmla="*/ 769593 h 1160647"/>
                    <a:gd name="connsiteX377" fmla="*/ 2642806 w 3031519"/>
                    <a:gd name="connsiteY377" fmla="*/ 773917 h 1160647"/>
                    <a:gd name="connsiteX378" fmla="*/ 2667126 w 3031519"/>
                    <a:gd name="connsiteY378" fmla="*/ 773917 h 1160647"/>
                    <a:gd name="connsiteX379" fmla="*/ 2667126 w 3031519"/>
                    <a:gd name="connsiteY379" fmla="*/ 760946 h 1160647"/>
                    <a:gd name="connsiteX380" fmla="*/ 2695500 w 3031519"/>
                    <a:gd name="connsiteY380" fmla="*/ 760946 h 1160647"/>
                    <a:gd name="connsiteX381" fmla="*/ 2707660 w 3031519"/>
                    <a:gd name="connsiteY381" fmla="*/ 756622 h 1160647"/>
                    <a:gd name="connsiteX382" fmla="*/ 2727927 w 3031519"/>
                    <a:gd name="connsiteY382" fmla="*/ 760946 h 1160647"/>
                    <a:gd name="connsiteX383" fmla="*/ 2727927 w 3031519"/>
                    <a:gd name="connsiteY383" fmla="*/ 743652 h 1160647"/>
                    <a:gd name="connsiteX384" fmla="*/ 2736034 w 3031519"/>
                    <a:gd name="connsiteY384" fmla="*/ 743652 h 1160647"/>
                    <a:gd name="connsiteX385" fmla="*/ 2736034 w 3031519"/>
                    <a:gd name="connsiteY385" fmla="*/ 730681 h 1160647"/>
                    <a:gd name="connsiteX386" fmla="*/ 2792781 w 3031519"/>
                    <a:gd name="connsiteY386" fmla="*/ 730681 h 1160647"/>
                    <a:gd name="connsiteX387" fmla="*/ 2792781 w 3031519"/>
                    <a:gd name="connsiteY387" fmla="*/ 700416 h 1160647"/>
                    <a:gd name="connsiteX388" fmla="*/ 2811021 w 3031519"/>
                    <a:gd name="connsiteY388" fmla="*/ 700416 h 1160647"/>
                    <a:gd name="connsiteX389" fmla="*/ 2811021 w 3031519"/>
                    <a:gd name="connsiteY389" fmla="*/ 693931 h 1160647"/>
                    <a:gd name="connsiteX390" fmla="*/ 2823181 w 3031519"/>
                    <a:gd name="connsiteY390" fmla="*/ 693931 h 1160647"/>
                    <a:gd name="connsiteX391" fmla="*/ 2823181 w 3031519"/>
                    <a:gd name="connsiteY391" fmla="*/ 700416 h 1160647"/>
                    <a:gd name="connsiteX392" fmla="*/ 2839395 w 3031519"/>
                    <a:gd name="connsiteY392" fmla="*/ 700416 h 1160647"/>
                    <a:gd name="connsiteX393" fmla="*/ 2839395 w 3031519"/>
                    <a:gd name="connsiteY393" fmla="*/ 750137 h 1160647"/>
                    <a:gd name="connsiteX394" fmla="*/ 2871822 w 3031519"/>
                    <a:gd name="connsiteY394" fmla="*/ 750137 h 1160647"/>
                    <a:gd name="connsiteX395" fmla="*/ 2871822 w 3031519"/>
                    <a:gd name="connsiteY395" fmla="*/ 724196 h 1160647"/>
                    <a:gd name="connsiteX396" fmla="*/ 2910329 w 3031519"/>
                    <a:gd name="connsiteY396" fmla="*/ 724196 h 1160647"/>
                    <a:gd name="connsiteX397" fmla="*/ 2910329 w 3031519"/>
                    <a:gd name="connsiteY397" fmla="*/ 693931 h 1160647"/>
                    <a:gd name="connsiteX398" fmla="*/ 2958970 w 3031519"/>
                    <a:gd name="connsiteY398" fmla="*/ 693931 h 1160647"/>
                    <a:gd name="connsiteX399" fmla="*/ 2958970 w 3031519"/>
                    <a:gd name="connsiteY399" fmla="*/ 805087 h 1160647"/>
                    <a:gd name="connsiteX400" fmla="*/ 2958970 w 3031519"/>
                    <a:gd name="connsiteY400" fmla="*/ 818866 h 1160647"/>
                    <a:gd name="connsiteX401" fmla="*/ 3031519 w 3031519"/>
                    <a:gd name="connsiteY401" fmla="*/ 818866 h 1160647"/>
                    <a:gd name="connsiteX402" fmla="*/ 3028183 w 3031519"/>
                    <a:gd name="connsiteY402" fmla="*/ 1160647 h 1160647"/>
                    <a:gd name="connsiteX403" fmla="*/ 2054 w 3031519"/>
                    <a:gd name="connsiteY403" fmla="*/ 1158314 h 1160647"/>
                    <a:gd name="connsiteX404" fmla="*/ 0 w 3031519"/>
                    <a:gd name="connsiteY404" fmla="*/ 724196 h 1160647"/>
                    <a:gd name="connsiteX405" fmla="*/ 20267 w 3031519"/>
                    <a:gd name="connsiteY405" fmla="*/ 724196 h 1160647"/>
                    <a:gd name="connsiteX406" fmla="*/ 20774 w 3031519"/>
                    <a:gd name="connsiteY406" fmla="*/ 723115 h 1160647"/>
                    <a:gd name="connsiteX407" fmla="*/ 24320 w 3031519"/>
                    <a:gd name="connsiteY407" fmla="*/ 715549 h 1160647"/>
                    <a:gd name="connsiteX408" fmla="*/ 26094 w 3031519"/>
                    <a:gd name="connsiteY408" fmla="*/ 715819 h 1160647"/>
                    <a:gd name="connsiteX409" fmla="*/ 38507 w 3031519"/>
                    <a:gd name="connsiteY409" fmla="*/ 717710 h 1160647"/>
                    <a:gd name="connsiteX410" fmla="*/ 39014 w 3031519"/>
                    <a:gd name="connsiteY410" fmla="*/ 719062 h 1160647"/>
                    <a:gd name="connsiteX411" fmla="*/ 42560 w 3031519"/>
                    <a:gd name="connsiteY411" fmla="*/ 728519 h 1160647"/>
                    <a:gd name="connsiteX412" fmla="*/ 68907 w 3031519"/>
                    <a:gd name="connsiteY412" fmla="*/ 730681 h 1160647"/>
                    <a:gd name="connsiteX413" fmla="*/ 68907 w 3031519"/>
                    <a:gd name="connsiteY413" fmla="*/ 607460 h 1160647"/>
                    <a:gd name="connsiteX414" fmla="*/ 70934 w 3031519"/>
                    <a:gd name="connsiteY414" fmla="*/ 607460 h 1160647"/>
                    <a:gd name="connsiteX415" fmla="*/ 85121 w 3031519"/>
                    <a:gd name="connsiteY415" fmla="*/ 607460 h 1160647"/>
                    <a:gd name="connsiteX416" fmla="*/ 85121 w 3031519"/>
                    <a:gd name="connsiteY416" fmla="*/ 471268 h 1160647"/>
                    <a:gd name="connsiteX417" fmla="*/ 86894 w 3031519"/>
                    <a:gd name="connsiteY417" fmla="*/ 471268 h 1160647"/>
                    <a:gd name="connsiteX418" fmla="*/ 99308 w 3031519"/>
                    <a:gd name="connsiteY418" fmla="*/ 471268 h 1160647"/>
                    <a:gd name="connsiteX419" fmla="*/ 99308 w 3031519"/>
                    <a:gd name="connsiteY419" fmla="*/ 356694 h 1160647"/>
                    <a:gd name="connsiteX420" fmla="*/ 103361 w 3031519"/>
                    <a:gd name="connsiteY420" fmla="*/ 328590 h 1160647"/>
                    <a:gd name="connsiteX421" fmla="*/ 105388 w 3031519"/>
                    <a:gd name="connsiteY421" fmla="*/ 328590 h 1160647"/>
                    <a:gd name="connsiteX422" fmla="*/ 119575 w 3031519"/>
                    <a:gd name="connsiteY422" fmla="*/ 328590 h 1160647"/>
                    <a:gd name="connsiteX423" fmla="*/ 156055 w 3031519"/>
                    <a:gd name="connsiteY423" fmla="*/ 246443 h 1160647"/>
                    <a:gd name="connsiteX424" fmla="*/ 160109 w 3031519"/>
                    <a:gd name="connsiteY424" fmla="*/ 0 h 1160647"/>
                    <a:gd name="connsiteX0" fmla="*/ 160109 w 3031520"/>
                    <a:gd name="connsiteY0" fmla="*/ 0 h 1160647"/>
                    <a:gd name="connsiteX1" fmla="*/ 162135 w 3031520"/>
                    <a:gd name="connsiteY1" fmla="*/ 246443 h 1160647"/>
                    <a:gd name="connsiteX2" fmla="*/ 200642 w 3031520"/>
                    <a:gd name="connsiteY2" fmla="*/ 326429 h 1160647"/>
                    <a:gd name="connsiteX3" fmla="*/ 202669 w 3031520"/>
                    <a:gd name="connsiteY3" fmla="*/ 326429 h 1160647"/>
                    <a:gd name="connsiteX4" fmla="*/ 216856 w 3031520"/>
                    <a:gd name="connsiteY4" fmla="*/ 326429 h 1160647"/>
                    <a:gd name="connsiteX5" fmla="*/ 216856 w 3031520"/>
                    <a:gd name="connsiteY5" fmla="*/ 350208 h 1160647"/>
                    <a:gd name="connsiteX6" fmla="*/ 217363 w 3031520"/>
                    <a:gd name="connsiteY6" fmla="*/ 351019 h 1160647"/>
                    <a:gd name="connsiteX7" fmla="*/ 220909 w 3031520"/>
                    <a:gd name="connsiteY7" fmla="*/ 356694 h 1160647"/>
                    <a:gd name="connsiteX8" fmla="*/ 220909 w 3031520"/>
                    <a:gd name="connsiteY8" fmla="*/ 471268 h 1160647"/>
                    <a:gd name="connsiteX9" fmla="*/ 223189 w 3031520"/>
                    <a:gd name="connsiteY9" fmla="*/ 471268 h 1160647"/>
                    <a:gd name="connsiteX10" fmla="*/ 239150 w 3031520"/>
                    <a:gd name="connsiteY10" fmla="*/ 471268 h 1160647"/>
                    <a:gd name="connsiteX11" fmla="*/ 239150 w 3031520"/>
                    <a:gd name="connsiteY11" fmla="*/ 611783 h 1160647"/>
                    <a:gd name="connsiteX12" fmla="*/ 240670 w 3031520"/>
                    <a:gd name="connsiteY12" fmla="*/ 611513 h 1160647"/>
                    <a:gd name="connsiteX13" fmla="*/ 251310 w 3031520"/>
                    <a:gd name="connsiteY13" fmla="*/ 609622 h 1160647"/>
                    <a:gd name="connsiteX14" fmla="*/ 249283 w 3031520"/>
                    <a:gd name="connsiteY14" fmla="*/ 698254 h 1160647"/>
                    <a:gd name="connsiteX15" fmla="*/ 250803 w 3031520"/>
                    <a:gd name="connsiteY15" fmla="*/ 698525 h 1160647"/>
                    <a:gd name="connsiteX16" fmla="*/ 261443 w 3031520"/>
                    <a:gd name="connsiteY16" fmla="*/ 700416 h 1160647"/>
                    <a:gd name="connsiteX17" fmla="*/ 261696 w 3031520"/>
                    <a:gd name="connsiteY17" fmla="*/ 701227 h 1160647"/>
                    <a:gd name="connsiteX18" fmla="*/ 263470 w 3031520"/>
                    <a:gd name="connsiteY18" fmla="*/ 706902 h 1160647"/>
                    <a:gd name="connsiteX19" fmla="*/ 264230 w 3031520"/>
                    <a:gd name="connsiteY19" fmla="*/ 704470 h 1160647"/>
                    <a:gd name="connsiteX20" fmla="*/ 269550 w 3031520"/>
                    <a:gd name="connsiteY20" fmla="*/ 687446 h 1160647"/>
                    <a:gd name="connsiteX21" fmla="*/ 271323 w 3031520"/>
                    <a:gd name="connsiteY21" fmla="*/ 687446 h 1160647"/>
                    <a:gd name="connsiteX22" fmla="*/ 283737 w 3031520"/>
                    <a:gd name="connsiteY22" fmla="*/ 687446 h 1160647"/>
                    <a:gd name="connsiteX23" fmla="*/ 283737 w 3031520"/>
                    <a:gd name="connsiteY23" fmla="*/ 719872 h 1160647"/>
                    <a:gd name="connsiteX24" fmla="*/ 284750 w 3031520"/>
                    <a:gd name="connsiteY24" fmla="*/ 720413 h 1160647"/>
                    <a:gd name="connsiteX25" fmla="*/ 291844 w 3031520"/>
                    <a:gd name="connsiteY25" fmla="*/ 724196 h 1160647"/>
                    <a:gd name="connsiteX26" fmla="*/ 291844 w 3031520"/>
                    <a:gd name="connsiteY26" fmla="*/ 725547 h 1160647"/>
                    <a:gd name="connsiteX27" fmla="*/ 291844 w 3031520"/>
                    <a:gd name="connsiteY27" fmla="*/ 735005 h 1160647"/>
                    <a:gd name="connsiteX28" fmla="*/ 336431 w 3031520"/>
                    <a:gd name="connsiteY28" fmla="*/ 735005 h 1160647"/>
                    <a:gd name="connsiteX29" fmla="*/ 336431 w 3031520"/>
                    <a:gd name="connsiteY29" fmla="*/ 736086 h 1160647"/>
                    <a:gd name="connsiteX30" fmla="*/ 336431 w 3031520"/>
                    <a:gd name="connsiteY30" fmla="*/ 743652 h 1160647"/>
                    <a:gd name="connsiteX31" fmla="*/ 338457 w 3031520"/>
                    <a:gd name="connsiteY31" fmla="*/ 743652 h 1160647"/>
                    <a:gd name="connsiteX32" fmla="*/ 352644 w 3031520"/>
                    <a:gd name="connsiteY32" fmla="*/ 743652 h 1160647"/>
                    <a:gd name="connsiteX33" fmla="*/ 352644 w 3031520"/>
                    <a:gd name="connsiteY33" fmla="*/ 713387 h 1160647"/>
                    <a:gd name="connsiteX34" fmla="*/ 397231 w 3031520"/>
                    <a:gd name="connsiteY34" fmla="*/ 713387 h 1160647"/>
                    <a:gd name="connsiteX35" fmla="*/ 397231 w 3031520"/>
                    <a:gd name="connsiteY35" fmla="*/ 712036 h 1160647"/>
                    <a:gd name="connsiteX36" fmla="*/ 397231 w 3031520"/>
                    <a:gd name="connsiteY36" fmla="*/ 702578 h 1160647"/>
                    <a:gd name="connsiteX37" fmla="*/ 398245 w 3031520"/>
                    <a:gd name="connsiteY37" fmla="*/ 702578 h 1160647"/>
                    <a:gd name="connsiteX38" fmla="*/ 405338 w 3031520"/>
                    <a:gd name="connsiteY38" fmla="*/ 702578 h 1160647"/>
                    <a:gd name="connsiteX39" fmla="*/ 405338 w 3031520"/>
                    <a:gd name="connsiteY39" fmla="*/ 700687 h 1160647"/>
                    <a:gd name="connsiteX40" fmla="*/ 405338 w 3031520"/>
                    <a:gd name="connsiteY40" fmla="*/ 687446 h 1160647"/>
                    <a:gd name="connsiteX41" fmla="*/ 406098 w 3031520"/>
                    <a:gd name="connsiteY41" fmla="*/ 687446 h 1160647"/>
                    <a:gd name="connsiteX42" fmla="*/ 411418 w 3031520"/>
                    <a:gd name="connsiteY42" fmla="*/ 687446 h 1160647"/>
                    <a:gd name="connsiteX43" fmla="*/ 411418 w 3031520"/>
                    <a:gd name="connsiteY43" fmla="*/ 686365 h 1160647"/>
                    <a:gd name="connsiteX44" fmla="*/ 411418 w 3031520"/>
                    <a:gd name="connsiteY44" fmla="*/ 678798 h 1160647"/>
                    <a:gd name="connsiteX45" fmla="*/ 413445 w 3031520"/>
                    <a:gd name="connsiteY45" fmla="*/ 678798 h 1160647"/>
                    <a:gd name="connsiteX46" fmla="*/ 427632 w 3031520"/>
                    <a:gd name="connsiteY46" fmla="*/ 678798 h 1160647"/>
                    <a:gd name="connsiteX47" fmla="*/ 427632 w 3031520"/>
                    <a:gd name="connsiteY47" fmla="*/ 679879 h 1160647"/>
                    <a:gd name="connsiteX48" fmla="*/ 427632 w 3031520"/>
                    <a:gd name="connsiteY48" fmla="*/ 687446 h 1160647"/>
                    <a:gd name="connsiteX49" fmla="*/ 449925 w 3031520"/>
                    <a:gd name="connsiteY49" fmla="*/ 687446 h 1160647"/>
                    <a:gd name="connsiteX50" fmla="*/ 449925 w 3031520"/>
                    <a:gd name="connsiteY50" fmla="*/ 685554 h 1160647"/>
                    <a:gd name="connsiteX51" fmla="*/ 449925 w 3031520"/>
                    <a:gd name="connsiteY51" fmla="*/ 672313 h 1160647"/>
                    <a:gd name="connsiteX52" fmla="*/ 451699 w 3031520"/>
                    <a:gd name="connsiteY52" fmla="*/ 672313 h 1160647"/>
                    <a:gd name="connsiteX53" fmla="*/ 464112 w 3031520"/>
                    <a:gd name="connsiteY53" fmla="*/ 672313 h 1160647"/>
                    <a:gd name="connsiteX54" fmla="*/ 464112 w 3031520"/>
                    <a:gd name="connsiteY54" fmla="*/ 696093 h 1160647"/>
                    <a:gd name="connsiteX55" fmla="*/ 465126 w 3031520"/>
                    <a:gd name="connsiteY55" fmla="*/ 696093 h 1160647"/>
                    <a:gd name="connsiteX56" fmla="*/ 472219 w 3031520"/>
                    <a:gd name="connsiteY56" fmla="*/ 696093 h 1160647"/>
                    <a:gd name="connsiteX57" fmla="*/ 472219 w 3031520"/>
                    <a:gd name="connsiteY57" fmla="*/ 695012 h 1160647"/>
                    <a:gd name="connsiteX58" fmla="*/ 472219 w 3031520"/>
                    <a:gd name="connsiteY58" fmla="*/ 687446 h 1160647"/>
                    <a:gd name="connsiteX59" fmla="*/ 473992 w 3031520"/>
                    <a:gd name="connsiteY59" fmla="*/ 687446 h 1160647"/>
                    <a:gd name="connsiteX60" fmla="*/ 486406 w 3031520"/>
                    <a:gd name="connsiteY60" fmla="*/ 687446 h 1160647"/>
                    <a:gd name="connsiteX61" fmla="*/ 486406 w 3031520"/>
                    <a:gd name="connsiteY61" fmla="*/ 713387 h 1160647"/>
                    <a:gd name="connsiteX62" fmla="*/ 488433 w 3031520"/>
                    <a:gd name="connsiteY62" fmla="*/ 713387 h 1160647"/>
                    <a:gd name="connsiteX63" fmla="*/ 502619 w 3031520"/>
                    <a:gd name="connsiteY63" fmla="*/ 713387 h 1160647"/>
                    <a:gd name="connsiteX64" fmla="*/ 502619 w 3031520"/>
                    <a:gd name="connsiteY64" fmla="*/ 715008 h 1160647"/>
                    <a:gd name="connsiteX65" fmla="*/ 502619 w 3031520"/>
                    <a:gd name="connsiteY65" fmla="*/ 726358 h 1160647"/>
                    <a:gd name="connsiteX66" fmla="*/ 503379 w 3031520"/>
                    <a:gd name="connsiteY66" fmla="*/ 726358 h 1160647"/>
                    <a:gd name="connsiteX67" fmla="*/ 508700 w 3031520"/>
                    <a:gd name="connsiteY67" fmla="*/ 726358 h 1160647"/>
                    <a:gd name="connsiteX68" fmla="*/ 508700 w 3031520"/>
                    <a:gd name="connsiteY68" fmla="*/ 725547 h 1160647"/>
                    <a:gd name="connsiteX69" fmla="*/ 508700 w 3031520"/>
                    <a:gd name="connsiteY69" fmla="*/ 719872 h 1160647"/>
                    <a:gd name="connsiteX70" fmla="*/ 539100 w 3031520"/>
                    <a:gd name="connsiteY70" fmla="*/ 719872 h 1160647"/>
                    <a:gd name="connsiteX71" fmla="*/ 539100 w 3031520"/>
                    <a:gd name="connsiteY71" fmla="*/ 743652 h 1160647"/>
                    <a:gd name="connsiteX72" fmla="*/ 540113 w 3031520"/>
                    <a:gd name="connsiteY72" fmla="*/ 743652 h 1160647"/>
                    <a:gd name="connsiteX73" fmla="*/ 547207 w 3031520"/>
                    <a:gd name="connsiteY73" fmla="*/ 743652 h 1160647"/>
                    <a:gd name="connsiteX74" fmla="*/ 547207 w 3031520"/>
                    <a:gd name="connsiteY74" fmla="*/ 744733 h 1160647"/>
                    <a:gd name="connsiteX75" fmla="*/ 547207 w 3031520"/>
                    <a:gd name="connsiteY75" fmla="*/ 752299 h 1160647"/>
                    <a:gd name="connsiteX76" fmla="*/ 547967 w 3031520"/>
                    <a:gd name="connsiteY76" fmla="*/ 752299 h 1160647"/>
                    <a:gd name="connsiteX77" fmla="*/ 553287 w 3031520"/>
                    <a:gd name="connsiteY77" fmla="*/ 752299 h 1160647"/>
                    <a:gd name="connsiteX78" fmla="*/ 553287 w 3031520"/>
                    <a:gd name="connsiteY78" fmla="*/ 750137 h 1160647"/>
                    <a:gd name="connsiteX79" fmla="*/ 553287 w 3031520"/>
                    <a:gd name="connsiteY79" fmla="*/ 735005 h 1160647"/>
                    <a:gd name="connsiteX80" fmla="*/ 554300 w 3031520"/>
                    <a:gd name="connsiteY80" fmla="*/ 735005 h 1160647"/>
                    <a:gd name="connsiteX81" fmla="*/ 561394 w 3031520"/>
                    <a:gd name="connsiteY81" fmla="*/ 735005 h 1160647"/>
                    <a:gd name="connsiteX82" fmla="*/ 561394 w 3031520"/>
                    <a:gd name="connsiteY82" fmla="*/ 736086 h 1160647"/>
                    <a:gd name="connsiteX83" fmla="*/ 561394 w 3031520"/>
                    <a:gd name="connsiteY83" fmla="*/ 743652 h 1160647"/>
                    <a:gd name="connsiteX84" fmla="*/ 566714 w 3031520"/>
                    <a:gd name="connsiteY84" fmla="*/ 741659 h 1160647"/>
                    <a:gd name="connsiteX85" fmla="*/ 567474 w 3031520"/>
                    <a:gd name="connsiteY85" fmla="*/ 740679 h 1160647"/>
                    <a:gd name="connsiteX86" fmla="*/ 567474 w 3031520"/>
                    <a:gd name="connsiteY86" fmla="*/ 735005 h 1160647"/>
                    <a:gd name="connsiteX87" fmla="*/ 605981 w 3031520"/>
                    <a:gd name="connsiteY87" fmla="*/ 735005 h 1160647"/>
                    <a:gd name="connsiteX88" fmla="*/ 605981 w 3031520"/>
                    <a:gd name="connsiteY88" fmla="*/ 758784 h 1160647"/>
                    <a:gd name="connsiteX89" fmla="*/ 608007 w 3031520"/>
                    <a:gd name="connsiteY89" fmla="*/ 758784 h 1160647"/>
                    <a:gd name="connsiteX90" fmla="*/ 622194 w 3031520"/>
                    <a:gd name="connsiteY90" fmla="*/ 758784 h 1160647"/>
                    <a:gd name="connsiteX91" fmla="*/ 622194 w 3031520"/>
                    <a:gd name="connsiteY91" fmla="*/ 759865 h 1160647"/>
                    <a:gd name="connsiteX92" fmla="*/ 622194 w 3031520"/>
                    <a:gd name="connsiteY92" fmla="*/ 767431 h 1160647"/>
                    <a:gd name="connsiteX93" fmla="*/ 623968 w 3031520"/>
                    <a:gd name="connsiteY93" fmla="*/ 767431 h 1160647"/>
                    <a:gd name="connsiteX94" fmla="*/ 636381 w 3031520"/>
                    <a:gd name="connsiteY94" fmla="*/ 767431 h 1160647"/>
                    <a:gd name="connsiteX95" fmla="*/ 636381 w 3031520"/>
                    <a:gd name="connsiteY95" fmla="*/ 743652 h 1160647"/>
                    <a:gd name="connsiteX96" fmla="*/ 637394 w 3031520"/>
                    <a:gd name="connsiteY96" fmla="*/ 743652 h 1160647"/>
                    <a:gd name="connsiteX97" fmla="*/ 644488 w 3031520"/>
                    <a:gd name="connsiteY97" fmla="*/ 743652 h 1160647"/>
                    <a:gd name="connsiteX98" fmla="*/ 644488 w 3031520"/>
                    <a:gd name="connsiteY98" fmla="*/ 711225 h 1160647"/>
                    <a:gd name="connsiteX99" fmla="*/ 645501 w 3031520"/>
                    <a:gd name="connsiteY99" fmla="*/ 711225 h 1160647"/>
                    <a:gd name="connsiteX100" fmla="*/ 652595 w 3031520"/>
                    <a:gd name="connsiteY100" fmla="*/ 711225 h 1160647"/>
                    <a:gd name="connsiteX101" fmla="*/ 652595 w 3031520"/>
                    <a:gd name="connsiteY101" fmla="*/ 709334 h 1160647"/>
                    <a:gd name="connsiteX102" fmla="*/ 652595 w 3031520"/>
                    <a:gd name="connsiteY102" fmla="*/ 696093 h 1160647"/>
                    <a:gd name="connsiteX103" fmla="*/ 651328 w 3031520"/>
                    <a:gd name="connsiteY103" fmla="*/ 694471 h 1160647"/>
                    <a:gd name="connsiteX104" fmla="*/ 656648 w 3031520"/>
                    <a:gd name="connsiteY104" fmla="*/ 683122 h 1160647"/>
                    <a:gd name="connsiteX105" fmla="*/ 664755 w 3031520"/>
                    <a:gd name="connsiteY105" fmla="*/ 711225 h 1160647"/>
                    <a:gd name="connsiteX106" fmla="*/ 665515 w 3031520"/>
                    <a:gd name="connsiteY106" fmla="*/ 711225 h 1160647"/>
                    <a:gd name="connsiteX107" fmla="*/ 670835 w 3031520"/>
                    <a:gd name="connsiteY107" fmla="*/ 711225 h 1160647"/>
                    <a:gd name="connsiteX108" fmla="*/ 670835 w 3031520"/>
                    <a:gd name="connsiteY108" fmla="*/ 605298 h 1160647"/>
                    <a:gd name="connsiteX109" fmla="*/ 672355 w 3031520"/>
                    <a:gd name="connsiteY109" fmla="*/ 605298 h 1160647"/>
                    <a:gd name="connsiteX110" fmla="*/ 682995 w 3031520"/>
                    <a:gd name="connsiteY110" fmla="*/ 605298 h 1160647"/>
                    <a:gd name="connsiteX111" fmla="*/ 682995 w 3031520"/>
                    <a:gd name="connsiteY111" fmla="*/ 557739 h 1160647"/>
                    <a:gd name="connsiteX112" fmla="*/ 709342 w 3031520"/>
                    <a:gd name="connsiteY112" fmla="*/ 557739 h 1160647"/>
                    <a:gd name="connsiteX113" fmla="*/ 709342 w 3031520"/>
                    <a:gd name="connsiteY113" fmla="*/ 536121 h 1160647"/>
                    <a:gd name="connsiteX114" fmla="*/ 743796 w 3031520"/>
                    <a:gd name="connsiteY114" fmla="*/ 536121 h 1160647"/>
                    <a:gd name="connsiteX115" fmla="*/ 743796 w 3031520"/>
                    <a:gd name="connsiteY115" fmla="*/ 538553 h 1160647"/>
                    <a:gd name="connsiteX116" fmla="*/ 743796 w 3031520"/>
                    <a:gd name="connsiteY116" fmla="*/ 555577 h 1160647"/>
                    <a:gd name="connsiteX117" fmla="*/ 746076 w 3031520"/>
                    <a:gd name="connsiteY117" fmla="*/ 555577 h 1160647"/>
                    <a:gd name="connsiteX118" fmla="*/ 762036 w 3031520"/>
                    <a:gd name="connsiteY118" fmla="*/ 555577 h 1160647"/>
                    <a:gd name="connsiteX119" fmla="*/ 762036 w 3031520"/>
                    <a:gd name="connsiteY119" fmla="*/ 603136 h 1160647"/>
                    <a:gd name="connsiteX120" fmla="*/ 763049 w 3031520"/>
                    <a:gd name="connsiteY120" fmla="*/ 603136 h 1160647"/>
                    <a:gd name="connsiteX121" fmla="*/ 770143 w 3031520"/>
                    <a:gd name="connsiteY121" fmla="*/ 603136 h 1160647"/>
                    <a:gd name="connsiteX122" fmla="*/ 784330 w 3031520"/>
                    <a:gd name="connsiteY122" fmla="*/ 607460 h 1160647"/>
                    <a:gd name="connsiteX123" fmla="*/ 784330 w 3031520"/>
                    <a:gd name="connsiteY123" fmla="*/ 646372 h 1160647"/>
                    <a:gd name="connsiteX124" fmla="*/ 785343 w 3031520"/>
                    <a:gd name="connsiteY124" fmla="*/ 646372 h 1160647"/>
                    <a:gd name="connsiteX125" fmla="*/ 792436 w 3031520"/>
                    <a:gd name="connsiteY125" fmla="*/ 646372 h 1160647"/>
                    <a:gd name="connsiteX126" fmla="*/ 792436 w 3031520"/>
                    <a:gd name="connsiteY126" fmla="*/ 647993 h 1160647"/>
                    <a:gd name="connsiteX127" fmla="*/ 792436 w 3031520"/>
                    <a:gd name="connsiteY127" fmla="*/ 659342 h 1160647"/>
                    <a:gd name="connsiteX128" fmla="*/ 794463 w 3031520"/>
                    <a:gd name="connsiteY128" fmla="*/ 659342 h 1160647"/>
                    <a:gd name="connsiteX129" fmla="*/ 808650 w 3031520"/>
                    <a:gd name="connsiteY129" fmla="*/ 659342 h 1160647"/>
                    <a:gd name="connsiteX130" fmla="*/ 814730 w 3031520"/>
                    <a:gd name="connsiteY130" fmla="*/ 665828 h 1160647"/>
                    <a:gd name="connsiteX131" fmla="*/ 814730 w 3031520"/>
                    <a:gd name="connsiteY131" fmla="*/ 687446 h 1160647"/>
                    <a:gd name="connsiteX132" fmla="*/ 817010 w 3031520"/>
                    <a:gd name="connsiteY132" fmla="*/ 687446 h 1160647"/>
                    <a:gd name="connsiteX133" fmla="*/ 832970 w 3031520"/>
                    <a:gd name="connsiteY133" fmla="*/ 687446 h 1160647"/>
                    <a:gd name="connsiteX134" fmla="*/ 832970 w 3031520"/>
                    <a:gd name="connsiteY134" fmla="*/ 688526 h 1160647"/>
                    <a:gd name="connsiteX135" fmla="*/ 832970 w 3031520"/>
                    <a:gd name="connsiteY135" fmla="*/ 696093 h 1160647"/>
                    <a:gd name="connsiteX136" fmla="*/ 834237 w 3031520"/>
                    <a:gd name="connsiteY136" fmla="*/ 696093 h 1160647"/>
                    <a:gd name="connsiteX137" fmla="*/ 843104 w 3031520"/>
                    <a:gd name="connsiteY137" fmla="*/ 696093 h 1160647"/>
                    <a:gd name="connsiteX138" fmla="*/ 843104 w 3031520"/>
                    <a:gd name="connsiteY138" fmla="*/ 698254 h 1160647"/>
                    <a:gd name="connsiteX139" fmla="*/ 843104 w 3031520"/>
                    <a:gd name="connsiteY139" fmla="*/ 713387 h 1160647"/>
                    <a:gd name="connsiteX140" fmla="*/ 847157 w 3031520"/>
                    <a:gd name="connsiteY140" fmla="*/ 711495 h 1160647"/>
                    <a:gd name="connsiteX141" fmla="*/ 847157 w 3031520"/>
                    <a:gd name="connsiteY141" fmla="*/ 698254 h 1160647"/>
                    <a:gd name="connsiteX142" fmla="*/ 848170 w 3031520"/>
                    <a:gd name="connsiteY142" fmla="*/ 698254 h 1160647"/>
                    <a:gd name="connsiteX143" fmla="*/ 855264 w 3031520"/>
                    <a:gd name="connsiteY143" fmla="*/ 698254 h 1160647"/>
                    <a:gd name="connsiteX144" fmla="*/ 855264 w 3031520"/>
                    <a:gd name="connsiteY144" fmla="*/ 699876 h 1160647"/>
                    <a:gd name="connsiteX145" fmla="*/ 855264 w 3031520"/>
                    <a:gd name="connsiteY145" fmla="*/ 711225 h 1160647"/>
                    <a:gd name="connsiteX146" fmla="*/ 856024 w 3031520"/>
                    <a:gd name="connsiteY146" fmla="*/ 711225 h 1160647"/>
                    <a:gd name="connsiteX147" fmla="*/ 861344 w 3031520"/>
                    <a:gd name="connsiteY147" fmla="*/ 711225 h 1160647"/>
                    <a:gd name="connsiteX148" fmla="*/ 909984 w 3031520"/>
                    <a:gd name="connsiteY148" fmla="*/ 706902 h 1160647"/>
                    <a:gd name="connsiteX149" fmla="*/ 909984 w 3031520"/>
                    <a:gd name="connsiteY149" fmla="*/ 708253 h 1160647"/>
                    <a:gd name="connsiteX150" fmla="*/ 909984 w 3031520"/>
                    <a:gd name="connsiteY150" fmla="*/ 717710 h 1160647"/>
                    <a:gd name="connsiteX151" fmla="*/ 910744 w 3031520"/>
                    <a:gd name="connsiteY151" fmla="*/ 717710 h 1160647"/>
                    <a:gd name="connsiteX152" fmla="*/ 916065 w 3031520"/>
                    <a:gd name="connsiteY152" fmla="*/ 717710 h 1160647"/>
                    <a:gd name="connsiteX153" fmla="*/ 916065 w 3031520"/>
                    <a:gd name="connsiteY153" fmla="*/ 719872 h 1160647"/>
                    <a:gd name="connsiteX154" fmla="*/ 916065 w 3031520"/>
                    <a:gd name="connsiteY154" fmla="*/ 735005 h 1160647"/>
                    <a:gd name="connsiteX155" fmla="*/ 918091 w 3031520"/>
                    <a:gd name="connsiteY155" fmla="*/ 733654 h 1160647"/>
                    <a:gd name="connsiteX156" fmla="*/ 932278 w 3031520"/>
                    <a:gd name="connsiteY156" fmla="*/ 724196 h 1160647"/>
                    <a:gd name="connsiteX157" fmla="*/ 938358 w 3031520"/>
                    <a:gd name="connsiteY157" fmla="*/ 683122 h 1160647"/>
                    <a:gd name="connsiteX158" fmla="*/ 939118 w 3031520"/>
                    <a:gd name="connsiteY158" fmla="*/ 682852 h 1160647"/>
                    <a:gd name="connsiteX159" fmla="*/ 944438 w 3031520"/>
                    <a:gd name="connsiteY159" fmla="*/ 680960 h 1160647"/>
                    <a:gd name="connsiteX160" fmla="*/ 946465 w 3031520"/>
                    <a:gd name="connsiteY160" fmla="*/ 611783 h 1160647"/>
                    <a:gd name="connsiteX161" fmla="*/ 948492 w 3031520"/>
                    <a:gd name="connsiteY161" fmla="*/ 680960 h 1160647"/>
                    <a:gd name="connsiteX162" fmla="*/ 949252 w 3031520"/>
                    <a:gd name="connsiteY162" fmla="*/ 681230 h 1160647"/>
                    <a:gd name="connsiteX163" fmla="*/ 954572 w 3031520"/>
                    <a:gd name="connsiteY163" fmla="*/ 683122 h 1160647"/>
                    <a:gd name="connsiteX164" fmla="*/ 954572 w 3031520"/>
                    <a:gd name="connsiteY164" fmla="*/ 596651 h 1160647"/>
                    <a:gd name="connsiteX165" fmla="*/ 958625 w 3031520"/>
                    <a:gd name="connsiteY165" fmla="*/ 564224 h 1160647"/>
                    <a:gd name="connsiteX166" fmla="*/ 997132 w 3031520"/>
                    <a:gd name="connsiteY166" fmla="*/ 564224 h 1160647"/>
                    <a:gd name="connsiteX167" fmla="*/ 997132 w 3031520"/>
                    <a:gd name="connsiteY167" fmla="*/ 596651 h 1160647"/>
                    <a:gd name="connsiteX168" fmla="*/ 997892 w 3031520"/>
                    <a:gd name="connsiteY168" fmla="*/ 596651 h 1160647"/>
                    <a:gd name="connsiteX169" fmla="*/ 1003212 w 3031520"/>
                    <a:gd name="connsiteY169" fmla="*/ 596651 h 1160647"/>
                    <a:gd name="connsiteX170" fmla="*/ 1003212 w 3031520"/>
                    <a:gd name="connsiteY170" fmla="*/ 514503 h 1160647"/>
                    <a:gd name="connsiteX171" fmla="*/ 1004986 w 3031520"/>
                    <a:gd name="connsiteY171" fmla="*/ 514503 h 1160647"/>
                    <a:gd name="connsiteX172" fmla="*/ 1017399 w 3031520"/>
                    <a:gd name="connsiteY172" fmla="*/ 514503 h 1160647"/>
                    <a:gd name="connsiteX173" fmla="*/ 1017399 w 3031520"/>
                    <a:gd name="connsiteY173" fmla="*/ 512612 h 1160647"/>
                    <a:gd name="connsiteX174" fmla="*/ 1017399 w 3031520"/>
                    <a:gd name="connsiteY174" fmla="*/ 499371 h 1160647"/>
                    <a:gd name="connsiteX175" fmla="*/ 1039693 w 3031520"/>
                    <a:gd name="connsiteY175" fmla="*/ 499371 h 1160647"/>
                    <a:gd name="connsiteX176" fmla="*/ 1039693 w 3031520"/>
                    <a:gd name="connsiteY176" fmla="*/ 498290 h 1160647"/>
                    <a:gd name="connsiteX177" fmla="*/ 1039693 w 3031520"/>
                    <a:gd name="connsiteY177" fmla="*/ 490724 h 1160647"/>
                    <a:gd name="connsiteX178" fmla="*/ 1041466 w 3031520"/>
                    <a:gd name="connsiteY178" fmla="*/ 490724 h 1160647"/>
                    <a:gd name="connsiteX179" fmla="*/ 1053880 w 3031520"/>
                    <a:gd name="connsiteY179" fmla="*/ 490724 h 1160647"/>
                    <a:gd name="connsiteX180" fmla="*/ 1053880 w 3031520"/>
                    <a:gd name="connsiteY180" fmla="*/ 491805 h 1160647"/>
                    <a:gd name="connsiteX181" fmla="*/ 1053880 w 3031520"/>
                    <a:gd name="connsiteY181" fmla="*/ 499371 h 1160647"/>
                    <a:gd name="connsiteX182" fmla="*/ 1054640 w 3031520"/>
                    <a:gd name="connsiteY182" fmla="*/ 499371 h 1160647"/>
                    <a:gd name="connsiteX183" fmla="*/ 1059960 w 3031520"/>
                    <a:gd name="connsiteY183" fmla="*/ 499371 h 1160647"/>
                    <a:gd name="connsiteX184" fmla="*/ 1070093 w 3031520"/>
                    <a:gd name="connsiteY184" fmla="*/ 495047 h 1160647"/>
                    <a:gd name="connsiteX185" fmla="*/ 1074146 w 3031520"/>
                    <a:gd name="connsiteY185" fmla="*/ 498290 h 1160647"/>
                    <a:gd name="connsiteX186" fmla="*/ 1074146 w 3031520"/>
                    <a:gd name="connsiteY186" fmla="*/ 490724 h 1160647"/>
                    <a:gd name="connsiteX187" fmla="*/ 1076426 w 3031520"/>
                    <a:gd name="connsiteY187" fmla="*/ 490724 h 1160647"/>
                    <a:gd name="connsiteX188" fmla="*/ 1092387 w 3031520"/>
                    <a:gd name="connsiteY188" fmla="*/ 490724 h 1160647"/>
                    <a:gd name="connsiteX189" fmla="*/ 1092387 w 3031520"/>
                    <a:gd name="connsiteY189" fmla="*/ 491805 h 1160647"/>
                    <a:gd name="connsiteX190" fmla="*/ 1092387 w 3031520"/>
                    <a:gd name="connsiteY190" fmla="*/ 499371 h 1160647"/>
                    <a:gd name="connsiteX191" fmla="*/ 1122787 w 3031520"/>
                    <a:gd name="connsiteY191" fmla="*/ 499371 h 1160647"/>
                    <a:gd name="connsiteX192" fmla="*/ 1122787 w 3031520"/>
                    <a:gd name="connsiteY192" fmla="*/ 500992 h 1160647"/>
                    <a:gd name="connsiteX193" fmla="*/ 1122787 w 3031520"/>
                    <a:gd name="connsiteY193" fmla="*/ 512342 h 1160647"/>
                    <a:gd name="connsiteX194" fmla="*/ 1149134 w 3031520"/>
                    <a:gd name="connsiteY194" fmla="*/ 512342 h 1160647"/>
                    <a:gd name="connsiteX195" fmla="*/ 1149134 w 3031520"/>
                    <a:gd name="connsiteY195" fmla="*/ 542606 h 1160647"/>
                    <a:gd name="connsiteX196" fmla="*/ 1149894 w 3031520"/>
                    <a:gd name="connsiteY196" fmla="*/ 542606 h 1160647"/>
                    <a:gd name="connsiteX197" fmla="*/ 1155214 w 3031520"/>
                    <a:gd name="connsiteY197" fmla="*/ 542606 h 1160647"/>
                    <a:gd name="connsiteX198" fmla="*/ 1155214 w 3031520"/>
                    <a:gd name="connsiteY198" fmla="*/ 543687 h 1160647"/>
                    <a:gd name="connsiteX199" fmla="*/ 1155214 w 3031520"/>
                    <a:gd name="connsiteY199" fmla="*/ 551254 h 1160647"/>
                    <a:gd name="connsiteX200" fmla="*/ 1159268 w 3031520"/>
                    <a:gd name="connsiteY200" fmla="*/ 581518 h 1160647"/>
                    <a:gd name="connsiteX201" fmla="*/ 1160028 w 3031520"/>
                    <a:gd name="connsiteY201" fmla="*/ 581518 h 1160647"/>
                    <a:gd name="connsiteX202" fmla="*/ 1165348 w 3031520"/>
                    <a:gd name="connsiteY202" fmla="*/ 581518 h 1160647"/>
                    <a:gd name="connsiteX203" fmla="*/ 1165348 w 3031520"/>
                    <a:gd name="connsiteY203" fmla="*/ 582329 h 1160647"/>
                    <a:gd name="connsiteX204" fmla="*/ 1165348 w 3031520"/>
                    <a:gd name="connsiteY204" fmla="*/ 588004 h 1160647"/>
                    <a:gd name="connsiteX205" fmla="*/ 1166361 w 3031520"/>
                    <a:gd name="connsiteY205" fmla="*/ 588004 h 1160647"/>
                    <a:gd name="connsiteX206" fmla="*/ 1173454 w 3031520"/>
                    <a:gd name="connsiteY206" fmla="*/ 588004 h 1160647"/>
                    <a:gd name="connsiteX207" fmla="*/ 1173454 w 3031520"/>
                    <a:gd name="connsiteY207" fmla="*/ 618269 h 1160647"/>
                    <a:gd name="connsiteX208" fmla="*/ 1175481 w 3031520"/>
                    <a:gd name="connsiteY208" fmla="*/ 618269 h 1160647"/>
                    <a:gd name="connsiteX209" fmla="*/ 1189668 w 3031520"/>
                    <a:gd name="connsiteY209" fmla="*/ 618269 h 1160647"/>
                    <a:gd name="connsiteX210" fmla="*/ 1189668 w 3031520"/>
                    <a:gd name="connsiteY210" fmla="*/ 642048 h 1160647"/>
                    <a:gd name="connsiteX211" fmla="*/ 1191695 w 3031520"/>
                    <a:gd name="connsiteY211" fmla="*/ 643669 h 1160647"/>
                    <a:gd name="connsiteX212" fmla="*/ 1191695 w 3031520"/>
                    <a:gd name="connsiteY212" fmla="*/ 655019 h 1160647"/>
                    <a:gd name="connsiteX213" fmla="*/ 1192455 w 3031520"/>
                    <a:gd name="connsiteY213" fmla="*/ 655019 h 1160647"/>
                    <a:gd name="connsiteX214" fmla="*/ 1197775 w 3031520"/>
                    <a:gd name="connsiteY214" fmla="*/ 655019 h 1160647"/>
                    <a:gd name="connsiteX215" fmla="*/ 1197775 w 3031520"/>
                    <a:gd name="connsiteY215" fmla="*/ 678798 h 1160647"/>
                    <a:gd name="connsiteX216" fmla="*/ 1199041 w 3031520"/>
                    <a:gd name="connsiteY216" fmla="*/ 678798 h 1160647"/>
                    <a:gd name="connsiteX217" fmla="*/ 1207908 w 3031520"/>
                    <a:gd name="connsiteY217" fmla="*/ 678798 h 1160647"/>
                    <a:gd name="connsiteX218" fmla="*/ 1209935 w 3031520"/>
                    <a:gd name="connsiteY218" fmla="*/ 682852 h 1160647"/>
                    <a:gd name="connsiteX219" fmla="*/ 1209935 w 3031520"/>
                    <a:gd name="connsiteY219" fmla="*/ 696093 h 1160647"/>
                    <a:gd name="connsiteX220" fmla="*/ 1211455 w 3031520"/>
                    <a:gd name="connsiteY220" fmla="*/ 694201 h 1160647"/>
                    <a:gd name="connsiteX221" fmla="*/ 1222095 w 3031520"/>
                    <a:gd name="connsiteY221" fmla="*/ 680960 h 1160647"/>
                    <a:gd name="connsiteX222" fmla="*/ 1250469 w 3031520"/>
                    <a:gd name="connsiteY222" fmla="*/ 680960 h 1160647"/>
                    <a:gd name="connsiteX223" fmla="*/ 1250469 w 3031520"/>
                    <a:gd name="connsiteY223" fmla="*/ 767431 h 1160647"/>
                    <a:gd name="connsiteX224" fmla="*/ 1251229 w 3031520"/>
                    <a:gd name="connsiteY224" fmla="*/ 767431 h 1160647"/>
                    <a:gd name="connsiteX225" fmla="*/ 1256549 w 3031520"/>
                    <a:gd name="connsiteY225" fmla="*/ 767431 h 1160647"/>
                    <a:gd name="connsiteX226" fmla="*/ 1257309 w 3031520"/>
                    <a:gd name="connsiteY226" fmla="*/ 766080 h 1160647"/>
                    <a:gd name="connsiteX227" fmla="*/ 1262629 w 3031520"/>
                    <a:gd name="connsiteY227" fmla="*/ 756622 h 1160647"/>
                    <a:gd name="connsiteX228" fmla="*/ 1262629 w 3031520"/>
                    <a:gd name="connsiteY228" fmla="*/ 758514 h 1160647"/>
                    <a:gd name="connsiteX229" fmla="*/ 1262629 w 3031520"/>
                    <a:gd name="connsiteY229" fmla="*/ 771755 h 1160647"/>
                    <a:gd name="connsiteX230" fmla="*/ 1266682 w 3031520"/>
                    <a:gd name="connsiteY230" fmla="*/ 726358 h 1160647"/>
                    <a:gd name="connsiteX231" fmla="*/ 1267442 w 3031520"/>
                    <a:gd name="connsiteY231" fmla="*/ 726358 h 1160647"/>
                    <a:gd name="connsiteX232" fmla="*/ 1272762 w 3031520"/>
                    <a:gd name="connsiteY232" fmla="*/ 726358 h 1160647"/>
                    <a:gd name="connsiteX233" fmla="*/ 1272762 w 3031520"/>
                    <a:gd name="connsiteY233" fmla="*/ 661504 h 1160647"/>
                    <a:gd name="connsiteX234" fmla="*/ 1273776 w 3031520"/>
                    <a:gd name="connsiteY234" fmla="*/ 661504 h 1160647"/>
                    <a:gd name="connsiteX235" fmla="*/ 1280869 w 3031520"/>
                    <a:gd name="connsiteY235" fmla="*/ 661504 h 1160647"/>
                    <a:gd name="connsiteX236" fmla="*/ 1293029 w 3031520"/>
                    <a:gd name="connsiteY236" fmla="*/ 618269 h 1160647"/>
                    <a:gd name="connsiteX237" fmla="*/ 1294296 w 3031520"/>
                    <a:gd name="connsiteY237" fmla="*/ 618269 h 1160647"/>
                    <a:gd name="connsiteX238" fmla="*/ 1303163 w 3031520"/>
                    <a:gd name="connsiteY238" fmla="*/ 618269 h 1160647"/>
                    <a:gd name="connsiteX239" fmla="*/ 1313296 w 3031520"/>
                    <a:gd name="connsiteY239" fmla="*/ 661504 h 1160647"/>
                    <a:gd name="connsiteX240" fmla="*/ 1314309 w 3031520"/>
                    <a:gd name="connsiteY240" fmla="*/ 661504 h 1160647"/>
                    <a:gd name="connsiteX241" fmla="*/ 1321403 w 3031520"/>
                    <a:gd name="connsiteY241" fmla="*/ 661504 h 1160647"/>
                    <a:gd name="connsiteX242" fmla="*/ 1321403 w 3031520"/>
                    <a:gd name="connsiteY242" fmla="*/ 700416 h 1160647"/>
                    <a:gd name="connsiteX243" fmla="*/ 1323176 w 3031520"/>
                    <a:gd name="connsiteY243" fmla="*/ 700416 h 1160647"/>
                    <a:gd name="connsiteX244" fmla="*/ 1335590 w 3031520"/>
                    <a:gd name="connsiteY244" fmla="*/ 700416 h 1160647"/>
                    <a:gd name="connsiteX245" fmla="*/ 1335590 w 3031520"/>
                    <a:gd name="connsiteY245" fmla="*/ 702578 h 1160647"/>
                    <a:gd name="connsiteX246" fmla="*/ 1335590 w 3031520"/>
                    <a:gd name="connsiteY246" fmla="*/ 717710 h 1160647"/>
                    <a:gd name="connsiteX247" fmla="*/ 1339643 w 3031520"/>
                    <a:gd name="connsiteY247" fmla="*/ 715549 h 1160647"/>
                    <a:gd name="connsiteX248" fmla="*/ 1339643 w 3031520"/>
                    <a:gd name="connsiteY248" fmla="*/ 700416 h 1160647"/>
                    <a:gd name="connsiteX249" fmla="*/ 1341163 w 3031520"/>
                    <a:gd name="connsiteY249" fmla="*/ 700416 h 1160647"/>
                    <a:gd name="connsiteX250" fmla="*/ 1351803 w 3031520"/>
                    <a:gd name="connsiteY250" fmla="*/ 700416 h 1160647"/>
                    <a:gd name="connsiteX251" fmla="*/ 1351803 w 3031520"/>
                    <a:gd name="connsiteY251" fmla="*/ 702037 h 1160647"/>
                    <a:gd name="connsiteX252" fmla="*/ 1351803 w 3031520"/>
                    <a:gd name="connsiteY252" fmla="*/ 713387 h 1160647"/>
                    <a:gd name="connsiteX253" fmla="*/ 1382204 w 3031520"/>
                    <a:gd name="connsiteY253" fmla="*/ 713387 h 1160647"/>
                    <a:gd name="connsiteX254" fmla="*/ 1382204 w 3031520"/>
                    <a:gd name="connsiteY254" fmla="*/ 676637 h 1160647"/>
                    <a:gd name="connsiteX255" fmla="*/ 1383470 w 3031520"/>
                    <a:gd name="connsiteY255" fmla="*/ 676637 h 1160647"/>
                    <a:gd name="connsiteX256" fmla="*/ 1392337 w 3031520"/>
                    <a:gd name="connsiteY256" fmla="*/ 676637 h 1160647"/>
                    <a:gd name="connsiteX257" fmla="*/ 1392337 w 3031520"/>
                    <a:gd name="connsiteY257" fmla="*/ 698254 h 1160647"/>
                    <a:gd name="connsiteX258" fmla="*/ 1394364 w 3031520"/>
                    <a:gd name="connsiteY258" fmla="*/ 665828 h 1160647"/>
                    <a:gd name="connsiteX259" fmla="*/ 1416657 w 3031520"/>
                    <a:gd name="connsiteY259" fmla="*/ 665828 h 1160647"/>
                    <a:gd name="connsiteX260" fmla="*/ 1416657 w 3031520"/>
                    <a:gd name="connsiteY260" fmla="*/ 664206 h 1160647"/>
                    <a:gd name="connsiteX261" fmla="*/ 1416657 w 3031520"/>
                    <a:gd name="connsiteY261" fmla="*/ 652857 h 1160647"/>
                    <a:gd name="connsiteX262" fmla="*/ 1417417 w 3031520"/>
                    <a:gd name="connsiteY262" fmla="*/ 652857 h 1160647"/>
                    <a:gd name="connsiteX263" fmla="*/ 1422737 w 3031520"/>
                    <a:gd name="connsiteY263" fmla="*/ 652857 h 1160647"/>
                    <a:gd name="connsiteX264" fmla="*/ 1422737 w 3031520"/>
                    <a:gd name="connsiteY264" fmla="*/ 650966 h 1160647"/>
                    <a:gd name="connsiteX265" fmla="*/ 1422737 w 3031520"/>
                    <a:gd name="connsiteY265" fmla="*/ 637725 h 1160647"/>
                    <a:gd name="connsiteX266" fmla="*/ 1426791 w 3031520"/>
                    <a:gd name="connsiteY266" fmla="*/ 644210 h 1160647"/>
                    <a:gd name="connsiteX267" fmla="*/ 1429071 w 3031520"/>
                    <a:gd name="connsiteY267" fmla="*/ 644210 h 1160647"/>
                    <a:gd name="connsiteX268" fmla="*/ 1445031 w 3031520"/>
                    <a:gd name="connsiteY268" fmla="*/ 644210 h 1160647"/>
                    <a:gd name="connsiteX269" fmla="*/ 1445031 w 3031520"/>
                    <a:gd name="connsiteY269" fmla="*/ 643399 h 1160647"/>
                    <a:gd name="connsiteX270" fmla="*/ 1445031 w 3031520"/>
                    <a:gd name="connsiteY270" fmla="*/ 637725 h 1160647"/>
                    <a:gd name="connsiteX271" fmla="*/ 1445791 w 3031520"/>
                    <a:gd name="connsiteY271" fmla="*/ 637725 h 1160647"/>
                    <a:gd name="connsiteX272" fmla="*/ 1451111 w 3031520"/>
                    <a:gd name="connsiteY272" fmla="*/ 637725 h 1160647"/>
                    <a:gd name="connsiteX273" fmla="*/ 1451111 w 3031520"/>
                    <a:gd name="connsiteY273" fmla="*/ 639076 h 1160647"/>
                    <a:gd name="connsiteX274" fmla="*/ 1451111 w 3031520"/>
                    <a:gd name="connsiteY274" fmla="*/ 648534 h 1160647"/>
                    <a:gd name="connsiteX275" fmla="*/ 1489618 w 3031520"/>
                    <a:gd name="connsiteY275" fmla="*/ 648534 h 1160647"/>
                    <a:gd name="connsiteX276" fmla="*/ 1489618 w 3031520"/>
                    <a:gd name="connsiteY276" fmla="*/ 786887 h 1160647"/>
                    <a:gd name="connsiteX277" fmla="*/ 1491138 w 3031520"/>
                    <a:gd name="connsiteY277" fmla="*/ 786887 h 1160647"/>
                    <a:gd name="connsiteX278" fmla="*/ 1501778 w 3031520"/>
                    <a:gd name="connsiteY278" fmla="*/ 786887 h 1160647"/>
                    <a:gd name="connsiteX279" fmla="*/ 1501778 w 3031520"/>
                    <a:gd name="connsiteY279" fmla="*/ 773917 h 1160647"/>
                    <a:gd name="connsiteX280" fmla="*/ 1505832 w 3031520"/>
                    <a:gd name="connsiteY280" fmla="*/ 773917 h 1160647"/>
                    <a:gd name="connsiteX281" fmla="*/ 1505832 w 3031520"/>
                    <a:gd name="connsiteY281" fmla="*/ 786887 h 1160647"/>
                    <a:gd name="connsiteX282" fmla="*/ 1536232 w 3031520"/>
                    <a:gd name="connsiteY282" fmla="*/ 786887 h 1160647"/>
                    <a:gd name="connsiteX283" fmla="*/ 1536232 w 3031520"/>
                    <a:gd name="connsiteY283" fmla="*/ 756622 h 1160647"/>
                    <a:gd name="connsiteX284" fmla="*/ 1548392 w 3031520"/>
                    <a:gd name="connsiteY284" fmla="*/ 756622 h 1160647"/>
                    <a:gd name="connsiteX285" fmla="*/ 1560552 w 3031520"/>
                    <a:gd name="connsiteY285" fmla="*/ 754461 h 1160647"/>
                    <a:gd name="connsiteX286" fmla="*/ 1564606 w 3031520"/>
                    <a:gd name="connsiteY286" fmla="*/ 756622 h 1160647"/>
                    <a:gd name="connsiteX287" fmla="*/ 1574739 w 3031520"/>
                    <a:gd name="connsiteY287" fmla="*/ 756622 h 1160647"/>
                    <a:gd name="connsiteX288" fmla="*/ 1574739 w 3031520"/>
                    <a:gd name="connsiteY288" fmla="*/ 786887 h 1160647"/>
                    <a:gd name="connsiteX289" fmla="*/ 1582846 w 3031520"/>
                    <a:gd name="connsiteY289" fmla="*/ 786887 h 1160647"/>
                    <a:gd name="connsiteX290" fmla="*/ 1582846 w 3031520"/>
                    <a:gd name="connsiteY290" fmla="*/ 804182 h 1160647"/>
                    <a:gd name="connsiteX291" fmla="*/ 1592182 w 3031520"/>
                    <a:gd name="connsiteY291" fmla="*/ 805087 h 1160647"/>
                    <a:gd name="connsiteX292" fmla="*/ 1605140 w 3031520"/>
                    <a:gd name="connsiteY292" fmla="*/ 805087 h 1160647"/>
                    <a:gd name="connsiteX293" fmla="*/ 1605140 w 3031520"/>
                    <a:gd name="connsiteY293" fmla="*/ 789049 h 1160647"/>
                    <a:gd name="connsiteX294" fmla="*/ 1673096 w 3031520"/>
                    <a:gd name="connsiteY294" fmla="*/ 789049 h 1160647"/>
                    <a:gd name="connsiteX295" fmla="*/ 1673096 w 3031520"/>
                    <a:gd name="connsiteY295" fmla="*/ 703796 h 1160647"/>
                    <a:gd name="connsiteX296" fmla="*/ 1745104 w 3031520"/>
                    <a:gd name="connsiteY296" fmla="*/ 703796 h 1160647"/>
                    <a:gd name="connsiteX297" fmla="*/ 1745104 w 3031520"/>
                    <a:gd name="connsiteY297" fmla="*/ 782564 h 1160647"/>
                    <a:gd name="connsiteX298" fmla="*/ 1747008 w 3031520"/>
                    <a:gd name="connsiteY298" fmla="*/ 782564 h 1160647"/>
                    <a:gd name="connsiteX299" fmla="*/ 1748250 w 3031520"/>
                    <a:gd name="connsiteY299" fmla="*/ 805087 h 1160647"/>
                    <a:gd name="connsiteX300" fmla="*/ 1757926 w 3031520"/>
                    <a:gd name="connsiteY300" fmla="*/ 805087 h 1160647"/>
                    <a:gd name="connsiteX301" fmla="*/ 1759168 w 3031520"/>
                    <a:gd name="connsiteY301" fmla="*/ 782564 h 1160647"/>
                    <a:gd name="connsiteX302" fmla="*/ 1765248 w 3031520"/>
                    <a:gd name="connsiteY302" fmla="*/ 782564 h 1160647"/>
                    <a:gd name="connsiteX303" fmla="*/ 1766490 w 3031520"/>
                    <a:gd name="connsiteY303" fmla="*/ 805087 h 1160647"/>
                    <a:gd name="connsiteX304" fmla="*/ 1817112 w 3031520"/>
                    <a:gd name="connsiteY304" fmla="*/ 805087 h 1160647"/>
                    <a:gd name="connsiteX305" fmla="*/ 1817112 w 3031520"/>
                    <a:gd name="connsiteY305" fmla="*/ 642059 h 1160647"/>
                    <a:gd name="connsiteX306" fmla="*/ 2014439 w 3031520"/>
                    <a:gd name="connsiteY306" fmla="*/ 642059 h 1160647"/>
                    <a:gd name="connsiteX307" fmla="*/ 2014439 w 3031520"/>
                    <a:gd name="connsiteY307" fmla="*/ 805087 h 1160647"/>
                    <a:gd name="connsiteX308" fmla="*/ 2033136 w 3031520"/>
                    <a:gd name="connsiteY308" fmla="*/ 805087 h 1160647"/>
                    <a:gd name="connsiteX309" fmla="*/ 2033136 w 3031520"/>
                    <a:gd name="connsiteY309" fmla="*/ 722394 h 1160647"/>
                    <a:gd name="connsiteX310" fmla="*/ 2128256 w 3031520"/>
                    <a:gd name="connsiteY310" fmla="*/ 722394 h 1160647"/>
                    <a:gd name="connsiteX311" fmla="*/ 2140186 w 3031520"/>
                    <a:gd name="connsiteY311" fmla="*/ 404253 h 1160647"/>
                    <a:gd name="connsiteX312" fmla="*/ 2128026 w 3031520"/>
                    <a:gd name="connsiteY312" fmla="*/ 382635 h 1160647"/>
                    <a:gd name="connsiteX313" fmla="*/ 2121946 w 3031520"/>
                    <a:gd name="connsiteY313" fmla="*/ 378311 h 1160647"/>
                    <a:gd name="connsiteX314" fmla="*/ 2130053 w 3031520"/>
                    <a:gd name="connsiteY314" fmla="*/ 354532 h 1160647"/>
                    <a:gd name="connsiteX315" fmla="*/ 2130053 w 3031520"/>
                    <a:gd name="connsiteY315" fmla="*/ 337238 h 1160647"/>
                    <a:gd name="connsiteX316" fmla="*/ 2144240 w 3031520"/>
                    <a:gd name="connsiteY316" fmla="*/ 337238 h 1160647"/>
                    <a:gd name="connsiteX317" fmla="*/ 2144240 w 3031520"/>
                    <a:gd name="connsiteY317" fmla="*/ 315620 h 1160647"/>
                    <a:gd name="connsiteX318" fmla="*/ 2146266 w 3031520"/>
                    <a:gd name="connsiteY318" fmla="*/ 311296 h 1160647"/>
                    <a:gd name="connsiteX319" fmla="*/ 2146266 w 3031520"/>
                    <a:gd name="connsiteY319" fmla="*/ 233472 h 1160647"/>
                    <a:gd name="connsiteX320" fmla="*/ 2144240 w 3031520"/>
                    <a:gd name="connsiteY320" fmla="*/ 226987 h 1160647"/>
                    <a:gd name="connsiteX321" fmla="*/ 2150320 w 3031520"/>
                    <a:gd name="connsiteY321" fmla="*/ 220501 h 1160647"/>
                    <a:gd name="connsiteX322" fmla="*/ 2150320 w 3031520"/>
                    <a:gd name="connsiteY322" fmla="*/ 162133 h 1160647"/>
                    <a:gd name="connsiteX323" fmla="*/ 2152346 w 3031520"/>
                    <a:gd name="connsiteY323" fmla="*/ 157810 h 1160647"/>
                    <a:gd name="connsiteX324" fmla="*/ 2152346 w 3031520"/>
                    <a:gd name="connsiteY324" fmla="*/ 101604 h 1160647"/>
                    <a:gd name="connsiteX325" fmla="*/ 2154373 w 3031520"/>
                    <a:gd name="connsiteY325" fmla="*/ 82148 h 1160647"/>
                    <a:gd name="connsiteX326" fmla="*/ 2158427 w 3031520"/>
                    <a:gd name="connsiteY326" fmla="*/ 99442 h 1160647"/>
                    <a:gd name="connsiteX327" fmla="*/ 2160453 w 3031520"/>
                    <a:gd name="connsiteY327" fmla="*/ 157810 h 1160647"/>
                    <a:gd name="connsiteX328" fmla="*/ 2162480 w 3031520"/>
                    <a:gd name="connsiteY328" fmla="*/ 220501 h 1160647"/>
                    <a:gd name="connsiteX329" fmla="*/ 2168560 w 3031520"/>
                    <a:gd name="connsiteY329" fmla="*/ 226987 h 1160647"/>
                    <a:gd name="connsiteX330" fmla="*/ 2166533 w 3031520"/>
                    <a:gd name="connsiteY330" fmla="*/ 233472 h 1160647"/>
                    <a:gd name="connsiteX331" fmla="*/ 2166533 w 3031520"/>
                    <a:gd name="connsiteY331" fmla="*/ 311296 h 1160647"/>
                    <a:gd name="connsiteX332" fmla="*/ 2168560 w 3031520"/>
                    <a:gd name="connsiteY332" fmla="*/ 315620 h 1160647"/>
                    <a:gd name="connsiteX333" fmla="*/ 2168560 w 3031520"/>
                    <a:gd name="connsiteY333" fmla="*/ 337238 h 1160647"/>
                    <a:gd name="connsiteX334" fmla="*/ 2182747 w 3031520"/>
                    <a:gd name="connsiteY334" fmla="*/ 337238 h 1160647"/>
                    <a:gd name="connsiteX335" fmla="*/ 2182747 w 3031520"/>
                    <a:gd name="connsiteY335" fmla="*/ 354532 h 1160647"/>
                    <a:gd name="connsiteX336" fmla="*/ 2190854 w 3031520"/>
                    <a:gd name="connsiteY336" fmla="*/ 378311 h 1160647"/>
                    <a:gd name="connsiteX337" fmla="*/ 2184774 w 3031520"/>
                    <a:gd name="connsiteY337" fmla="*/ 382635 h 1160647"/>
                    <a:gd name="connsiteX338" fmla="*/ 2172613 w 3031520"/>
                    <a:gd name="connsiteY338" fmla="*/ 404253 h 1160647"/>
                    <a:gd name="connsiteX339" fmla="*/ 2180720 w 3031520"/>
                    <a:gd name="connsiteY339" fmla="*/ 657181 h 1160647"/>
                    <a:gd name="connsiteX340" fmla="*/ 2245574 w 3031520"/>
                    <a:gd name="connsiteY340" fmla="*/ 657181 h 1160647"/>
                    <a:gd name="connsiteX341" fmla="*/ 2245574 w 3031520"/>
                    <a:gd name="connsiteY341" fmla="*/ 732843 h 1160647"/>
                    <a:gd name="connsiteX342" fmla="*/ 2253681 w 3031520"/>
                    <a:gd name="connsiteY342" fmla="*/ 732843 h 1160647"/>
                    <a:gd name="connsiteX343" fmla="*/ 2255708 w 3031520"/>
                    <a:gd name="connsiteY343" fmla="*/ 726358 h 1160647"/>
                    <a:gd name="connsiteX344" fmla="*/ 2261788 w 3031520"/>
                    <a:gd name="connsiteY344" fmla="*/ 726358 h 1160647"/>
                    <a:gd name="connsiteX345" fmla="*/ 2263815 w 3031520"/>
                    <a:gd name="connsiteY345" fmla="*/ 735005 h 1160647"/>
                    <a:gd name="connsiteX346" fmla="*/ 2275975 w 3031520"/>
                    <a:gd name="connsiteY346" fmla="*/ 735005 h 1160647"/>
                    <a:gd name="connsiteX347" fmla="*/ 2275975 w 3031520"/>
                    <a:gd name="connsiteY347" fmla="*/ 728519 h 1160647"/>
                    <a:gd name="connsiteX348" fmla="*/ 2298268 w 3031520"/>
                    <a:gd name="connsiteY348" fmla="*/ 728519 h 1160647"/>
                    <a:gd name="connsiteX349" fmla="*/ 2298268 w 3031520"/>
                    <a:gd name="connsiteY349" fmla="*/ 735005 h 1160647"/>
                    <a:gd name="connsiteX350" fmla="*/ 2318535 w 3031520"/>
                    <a:gd name="connsiteY350" fmla="*/ 735005 h 1160647"/>
                    <a:gd name="connsiteX351" fmla="*/ 2318535 w 3031520"/>
                    <a:gd name="connsiteY351" fmla="*/ 780402 h 1160647"/>
                    <a:gd name="connsiteX352" fmla="*/ 2332722 w 3031520"/>
                    <a:gd name="connsiteY352" fmla="*/ 780402 h 1160647"/>
                    <a:gd name="connsiteX353" fmla="*/ 2332722 w 3031520"/>
                    <a:gd name="connsiteY353" fmla="*/ 767431 h 1160647"/>
                    <a:gd name="connsiteX354" fmla="*/ 2348936 w 3031520"/>
                    <a:gd name="connsiteY354" fmla="*/ 767431 h 1160647"/>
                    <a:gd name="connsiteX355" fmla="*/ 2348936 w 3031520"/>
                    <a:gd name="connsiteY355" fmla="*/ 588004 h 1160647"/>
                    <a:gd name="connsiteX356" fmla="*/ 2355016 w 3031520"/>
                    <a:gd name="connsiteY356" fmla="*/ 581518 h 1160647"/>
                    <a:gd name="connsiteX357" fmla="*/ 2427977 w 3031520"/>
                    <a:gd name="connsiteY357" fmla="*/ 581518 h 1160647"/>
                    <a:gd name="connsiteX358" fmla="*/ 2427977 w 3031520"/>
                    <a:gd name="connsiteY358" fmla="*/ 590166 h 1160647"/>
                    <a:gd name="connsiteX359" fmla="*/ 2438110 w 3031520"/>
                    <a:gd name="connsiteY359" fmla="*/ 590166 h 1160647"/>
                    <a:gd name="connsiteX360" fmla="*/ 2438110 w 3031520"/>
                    <a:gd name="connsiteY360" fmla="*/ 704740 h 1160647"/>
                    <a:gd name="connsiteX361" fmla="*/ 2460404 w 3031520"/>
                    <a:gd name="connsiteY361" fmla="*/ 704740 h 1160647"/>
                    <a:gd name="connsiteX362" fmla="*/ 2460404 w 3031520"/>
                    <a:gd name="connsiteY362" fmla="*/ 637725 h 1160647"/>
                    <a:gd name="connsiteX363" fmla="*/ 2486751 w 3031520"/>
                    <a:gd name="connsiteY363" fmla="*/ 637725 h 1160647"/>
                    <a:gd name="connsiteX364" fmla="*/ 2490804 w 3031520"/>
                    <a:gd name="connsiteY364" fmla="*/ 633401 h 1160647"/>
                    <a:gd name="connsiteX365" fmla="*/ 2498911 w 3031520"/>
                    <a:gd name="connsiteY365" fmla="*/ 633401 h 1160647"/>
                    <a:gd name="connsiteX366" fmla="*/ 2502964 w 3031520"/>
                    <a:gd name="connsiteY366" fmla="*/ 637725 h 1160647"/>
                    <a:gd name="connsiteX367" fmla="*/ 2525258 w 3031520"/>
                    <a:gd name="connsiteY367" fmla="*/ 637725 h 1160647"/>
                    <a:gd name="connsiteX368" fmla="*/ 2525258 w 3031520"/>
                    <a:gd name="connsiteY368" fmla="*/ 520989 h 1160647"/>
                    <a:gd name="connsiteX369" fmla="*/ 2582005 w 3031520"/>
                    <a:gd name="connsiteY369" fmla="*/ 510180 h 1160647"/>
                    <a:gd name="connsiteX370" fmla="*/ 2582005 w 3031520"/>
                    <a:gd name="connsiteY370" fmla="*/ 511261 h 1160647"/>
                    <a:gd name="connsiteX371" fmla="*/ 2582005 w 3031520"/>
                    <a:gd name="connsiteY371" fmla="*/ 518827 h 1160647"/>
                    <a:gd name="connsiteX372" fmla="*/ 2608352 w 3031520"/>
                    <a:gd name="connsiteY372" fmla="*/ 518827 h 1160647"/>
                    <a:gd name="connsiteX373" fmla="*/ 2608352 w 3031520"/>
                    <a:gd name="connsiteY373" fmla="*/ 773917 h 1160647"/>
                    <a:gd name="connsiteX374" fmla="*/ 2630646 w 3031520"/>
                    <a:gd name="connsiteY374" fmla="*/ 773917 h 1160647"/>
                    <a:gd name="connsiteX375" fmla="*/ 2630646 w 3031520"/>
                    <a:gd name="connsiteY375" fmla="*/ 769593 h 1160647"/>
                    <a:gd name="connsiteX376" fmla="*/ 2642806 w 3031520"/>
                    <a:gd name="connsiteY376" fmla="*/ 769593 h 1160647"/>
                    <a:gd name="connsiteX377" fmla="*/ 2642806 w 3031520"/>
                    <a:gd name="connsiteY377" fmla="*/ 773917 h 1160647"/>
                    <a:gd name="connsiteX378" fmla="*/ 2667126 w 3031520"/>
                    <a:gd name="connsiteY378" fmla="*/ 773917 h 1160647"/>
                    <a:gd name="connsiteX379" fmla="*/ 2667126 w 3031520"/>
                    <a:gd name="connsiteY379" fmla="*/ 760946 h 1160647"/>
                    <a:gd name="connsiteX380" fmla="*/ 2695500 w 3031520"/>
                    <a:gd name="connsiteY380" fmla="*/ 760946 h 1160647"/>
                    <a:gd name="connsiteX381" fmla="*/ 2707660 w 3031520"/>
                    <a:gd name="connsiteY381" fmla="*/ 756622 h 1160647"/>
                    <a:gd name="connsiteX382" fmla="*/ 2727927 w 3031520"/>
                    <a:gd name="connsiteY382" fmla="*/ 760946 h 1160647"/>
                    <a:gd name="connsiteX383" fmla="*/ 2727927 w 3031520"/>
                    <a:gd name="connsiteY383" fmla="*/ 743652 h 1160647"/>
                    <a:gd name="connsiteX384" fmla="*/ 2736034 w 3031520"/>
                    <a:gd name="connsiteY384" fmla="*/ 743652 h 1160647"/>
                    <a:gd name="connsiteX385" fmla="*/ 2736034 w 3031520"/>
                    <a:gd name="connsiteY385" fmla="*/ 730681 h 1160647"/>
                    <a:gd name="connsiteX386" fmla="*/ 2792781 w 3031520"/>
                    <a:gd name="connsiteY386" fmla="*/ 730681 h 1160647"/>
                    <a:gd name="connsiteX387" fmla="*/ 2792781 w 3031520"/>
                    <a:gd name="connsiteY387" fmla="*/ 700416 h 1160647"/>
                    <a:gd name="connsiteX388" fmla="*/ 2811021 w 3031520"/>
                    <a:gd name="connsiteY388" fmla="*/ 700416 h 1160647"/>
                    <a:gd name="connsiteX389" fmla="*/ 2811021 w 3031520"/>
                    <a:gd name="connsiteY389" fmla="*/ 693931 h 1160647"/>
                    <a:gd name="connsiteX390" fmla="*/ 2823181 w 3031520"/>
                    <a:gd name="connsiteY390" fmla="*/ 693931 h 1160647"/>
                    <a:gd name="connsiteX391" fmla="*/ 2823181 w 3031520"/>
                    <a:gd name="connsiteY391" fmla="*/ 700416 h 1160647"/>
                    <a:gd name="connsiteX392" fmla="*/ 2839395 w 3031520"/>
                    <a:gd name="connsiteY392" fmla="*/ 700416 h 1160647"/>
                    <a:gd name="connsiteX393" fmla="*/ 2839395 w 3031520"/>
                    <a:gd name="connsiteY393" fmla="*/ 750137 h 1160647"/>
                    <a:gd name="connsiteX394" fmla="*/ 2871822 w 3031520"/>
                    <a:gd name="connsiteY394" fmla="*/ 750137 h 1160647"/>
                    <a:gd name="connsiteX395" fmla="*/ 2871822 w 3031520"/>
                    <a:gd name="connsiteY395" fmla="*/ 724196 h 1160647"/>
                    <a:gd name="connsiteX396" fmla="*/ 2910329 w 3031520"/>
                    <a:gd name="connsiteY396" fmla="*/ 724196 h 1160647"/>
                    <a:gd name="connsiteX397" fmla="*/ 2910329 w 3031520"/>
                    <a:gd name="connsiteY397" fmla="*/ 693931 h 1160647"/>
                    <a:gd name="connsiteX398" fmla="*/ 2958970 w 3031520"/>
                    <a:gd name="connsiteY398" fmla="*/ 693931 h 1160647"/>
                    <a:gd name="connsiteX399" fmla="*/ 2958970 w 3031520"/>
                    <a:gd name="connsiteY399" fmla="*/ 805087 h 1160647"/>
                    <a:gd name="connsiteX400" fmla="*/ 2958970 w 3031520"/>
                    <a:gd name="connsiteY400" fmla="*/ 818866 h 1160647"/>
                    <a:gd name="connsiteX401" fmla="*/ 3031519 w 3031520"/>
                    <a:gd name="connsiteY401" fmla="*/ 818866 h 1160647"/>
                    <a:gd name="connsiteX402" fmla="*/ 3031520 w 3031520"/>
                    <a:gd name="connsiteY402" fmla="*/ 1160647 h 1160647"/>
                    <a:gd name="connsiteX403" fmla="*/ 2054 w 3031520"/>
                    <a:gd name="connsiteY403" fmla="*/ 1158314 h 1160647"/>
                    <a:gd name="connsiteX404" fmla="*/ 0 w 3031520"/>
                    <a:gd name="connsiteY404" fmla="*/ 724196 h 1160647"/>
                    <a:gd name="connsiteX405" fmla="*/ 20267 w 3031520"/>
                    <a:gd name="connsiteY405" fmla="*/ 724196 h 1160647"/>
                    <a:gd name="connsiteX406" fmla="*/ 20774 w 3031520"/>
                    <a:gd name="connsiteY406" fmla="*/ 723115 h 1160647"/>
                    <a:gd name="connsiteX407" fmla="*/ 24320 w 3031520"/>
                    <a:gd name="connsiteY407" fmla="*/ 715549 h 1160647"/>
                    <a:gd name="connsiteX408" fmla="*/ 26094 w 3031520"/>
                    <a:gd name="connsiteY408" fmla="*/ 715819 h 1160647"/>
                    <a:gd name="connsiteX409" fmla="*/ 38507 w 3031520"/>
                    <a:gd name="connsiteY409" fmla="*/ 717710 h 1160647"/>
                    <a:gd name="connsiteX410" fmla="*/ 39014 w 3031520"/>
                    <a:gd name="connsiteY410" fmla="*/ 719062 h 1160647"/>
                    <a:gd name="connsiteX411" fmla="*/ 42560 w 3031520"/>
                    <a:gd name="connsiteY411" fmla="*/ 728519 h 1160647"/>
                    <a:gd name="connsiteX412" fmla="*/ 68907 w 3031520"/>
                    <a:gd name="connsiteY412" fmla="*/ 730681 h 1160647"/>
                    <a:gd name="connsiteX413" fmla="*/ 68907 w 3031520"/>
                    <a:gd name="connsiteY413" fmla="*/ 607460 h 1160647"/>
                    <a:gd name="connsiteX414" fmla="*/ 70934 w 3031520"/>
                    <a:gd name="connsiteY414" fmla="*/ 607460 h 1160647"/>
                    <a:gd name="connsiteX415" fmla="*/ 85121 w 3031520"/>
                    <a:gd name="connsiteY415" fmla="*/ 607460 h 1160647"/>
                    <a:gd name="connsiteX416" fmla="*/ 85121 w 3031520"/>
                    <a:gd name="connsiteY416" fmla="*/ 471268 h 1160647"/>
                    <a:gd name="connsiteX417" fmla="*/ 86894 w 3031520"/>
                    <a:gd name="connsiteY417" fmla="*/ 471268 h 1160647"/>
                    <a:gd name="connsiteX418" fmla="*/ 99308 w 3031520"/>
                    <a:gd name="connsiteY418" fmla="*/ 471268 h 1160647"/>
                    <a:gd name="connsiteX419" fmla="*/ 99308 w 3031520"/>
                    <a:gd name="connsiteY419" fmla="*/ 356694 h 1160647"/>
                    <a:gd name="connsiteX420" fmla="*/ 103361 w 3031520"/>
                    <a:gd name="connsiteY420" fmla="*/ 328590 h 1160647"/>
                    <a:gd name="connsiteX421" fmla="*/ 105388 w 3031520"/>
                    <a:gd name="connsiteY421" fmla="*/ 328590 h 1160647"/>
                    <a:gd name="connsiteX422" fmla="*/ 119575 w 3031520"/>
                    <a:gd name="connsiteY422" fmla="*/ 328590 h 1160647"/>
                    <a:gd name="connsiteX423" fmla="*/ 156055 w 3031520"/>
                    <a:gd name="connsiteY423" fmla="*/ 246443 h 1160647"/>
                    <a:gd name="connsiteX424" fmla="*/ 160109 w 3031520"/>
                    <a:gd name="connsiteY424" fmla="*/ 0 h 1160647"/>
                    <a:gd name="connsiteX0" fmla="*/ 160109 w 3032161"/>
                    <a:gd name="connsiteY0" fmla="*/ 0 h 1160647"/>
                    <a:gd name="connsiteX1" fmla="*/ 162135 w 3032161"/>
                    <a:gd name="connsiteY1" fmla="*/ 246443 h 1160647"/>
                    <a:gd name="connsiteX2" fmla="*/ 200642 w 3032161"/>
                    <a:gd name="connsiteY2" fmla="*/ 326429 h 1160647"/>
                    <a:gd name="connsiteX3" fmla="*/ 202669 w 3032161"/>
                    <a:gd name="connsiteY3" fmla="*/ 326429 h 1160647"/>
                    <a:gd name="connsiteX4" fmla="*/ 216856 w 3032161"/>
                    <a:gd name="connsiteY4" fmla="*/ 326429 h 1160647"/>
                    <a:gd name="connsiteX5" fmla="*/ 216856 w 3032161"/>
                    <a:gd name="connsiteY5" fmla="*/ 350208 h 1160647"/>
                    <a:gd name="connsiteX6" fmla="*/ 217363 w 3032161"/>
                    <a:gd name="connsiteY6" fmla="*/ 351019 h 1160647"/>
                    <a:gd name="connsiteX7" fmla="*/ 220909 w 3032161"/>
                    <a:gd name="connsiteY7" fmla="*/ 356694 h 1160647"/>
                    <a:gd name="connsiteX8" fmla="*/ 220909 w 3032161"/>
                    <a:gd name="connsiteY8" fmla="*/ 471268 h 1160647"/>
                    <a:gd name="connsiteX9" fmla="*/ 223189 w 3032161"/>
                    <a:gd name="connsiteY9" fmla="*/ 471268 h 1160647"/>
                    <a:gd name="connsiteX10" fmla="*/ 239150 w 3032161"/>
                    <a:gd name="connsiteY10" fmla="*/ 471268 h 1160647"/>
                    <a:gd name="connsiteX11" fmla="*/ 239150 w 3032161"/>
                    <a:gd name="connsiteY11" fmla="*/ 611783 h 1160647"/>
                    <a:gd name="connsiteX12" fmla="*/ 240670 w 3032161"/>
                    <a:gd name="connsiteY12" fmla="*/ 611513 h 1160647"/>
                    <a:gd name="connsiteX13" fmla="*/ 251310 w 3032161"/>
                    <a:gd name="connsiteY13" fmla="*/ 609622 h 1160647"/>
                    <a:gd name="connsiteX14" fmla="*/ 249283 w 3032161"/>
                    <a:gd name="connsiteY14" fmla="*/ 698254 h 1160647"/>
                    <a:gd name="connsiteX15" fmla="*/ 250803 w 3032161"/>
                    <a:gd name="connsiteY15" fmla="*/ 698525 h 1160647"/>
                    <a:gd name="connsiteX16" fmla="*/ 261443 w 3032161"/>
                    <a:gd name="connsiteY16" fmla="*/ 700416 h 1160647"/>
                    <a:gd name="connsiteX17" fmla="*/ 261696 w 3032161"/>
                    <a:gd name="connsiteY17" fmla="*/ 701227 h 1160647"/>
                    <a:gd name="connsiteX18" fmla="*/ 263470 w 3032161"/>
                    <a:gd name="connsiteY18" fmla="*/ 706902 h 1160647"/>
                    <a:gd name="connsiteX19" fmla="*/ 264230 w 3032161"/>
                    <a:gd name="connsiteY19" fmla="*/ 704470 h 1160647"/>
                    <a:gd name="connsiteX20" fmla="*/ 269550 w 3032161"/>
                    <a:gd name="connsiteY20" fmla="*/ 687446 h 1160647"/>
                    <a:gd name="connsiteX21" fmla="*/ 271323 w 3032161"/>
                    <a:gd name="connsiteY21" fmla="*/ 687446 h 1160647"/>
                    <a:gd name="connsiteX22" fmla="*/ 283737 w 3032161"/>
                    <a:gd name="connsiteY22" fmla="*/ 687446 h 1160647"/>
                    <a:gd name="connsiteX23" fmla="*/ 283737 w 3032161"/>
                    <a:gd name="connsiteY23" fmla="*/ 719872 h 1160647"/>
                    <a:gd name="connsiteX24" fmla="*/ 284750 w 3032161"/>
                    <a:gd name="connsiteY24" fmla="*/ 720413 h 1160647"/>
                    <a:gd name="connsiteX25" fmla="*/ 291844 w 3032161"/>
                    <a:gd name="connsiteY25" fmla="*/ 724196 h 1160647"/>
                    <a:gd name="connsiteX26" fmla="*/ 291844 w 3032161"/>
                    <a:gd name="connsiteY26" fmla="*/ 725547 h 1160647"/>
                    <a:gd name="connsiteX27" fmla="*/ 291844 w 3032161"/>
                    <a:gd name="connsiteY27" fmla="*/ 735005 h 1160647"/>
                    <a:gd name="connsiteX28" fmla="*/ 336431 w 3032161"/>
                    <a:gd name="connsiteY28" fmla="*/ 735005 h 1160647"/>
                    <a:gd name="connsiteX29" fmla="*/ 336431 w 3032161"/>
                    <a:gd name="connsiteY29" fmla="*/ 736086 h 1160647"/>
                    <a:gd name="connsiteX30" fmla="*/ 336431 w 3032161"/>
                    <a:gd name="connsiteY30" fmla="*/ 743652 h 1160647"/>
                    <a:gd name="connsiteX31" fmla="*/ 338457 w 3032161"/>
                    <a:gd name="connsiteY31" fmla="*/ 743652 h 1160647"/>
                    <a:gd name="connsiteX32" fmla="*/ 352644 w 3032161"/>
                    <a:gd name="connsiteY32" fmla="*/ 743652 h 1160647"/>
                    <a:gd name="connsiteX33" fmla="*/ 352644 w 3032161"/>
                    <a:gd name="connsiteY33" fmla="*/ 713387 h 1160647"/>
                    <a:gd name="connsiteX34" fmla="*/ 397231 w 3032161"/>
                    <a:gd name="connsiteY34" fmla="*/ 713387 h 1160647"/>
                    <a:gd name="connsiteX35" fmla="*/ 397231 w 3032161"/>
                    <a:gd name="connsiteY35" fmla="*/ 712036 h 1160647"/>
                    <a:gd name="connsiteX36" fmla="*/ 397231 w 3032161"/>
                    <a:gd name="connsiteY36" fmla="*/ 702578 h 1160647"/>
                    <a:gd name="connsiteX37" fmla="*/ 398245 w 3032161"/>
                    <a:gd name="connsiteY37" fmla="*/ 702578 h 1160647"/>
                    <a:gd name="connsiteX38" fmla="*/ 405338 w 3032161"/>
                    <a:gd name="connsiteY38" fmla="*/ 702578 h 1160647"/>
                    <a:gd name="connsiteX39" fmla="*/ 405338 w 3032161"/>
                    <a:gd name="connsiteY39" fmla="*/ 700687 h 1160647"/>
                    <a:gd name="connsiteX40" fmla="*/ 405338 w 3032161"/>
                    <a:gd name="connsiteY40" fmla="*/ 687446 h 1160647"/>
                    <a:gd name="connsiteX41" fmla="*/ 406098 w 3032161"/>
                    <a:gd name="connsiteY41" fmla="*/ 687446 h 1160647"/>
                    <a:gd name="connsiteX42" fmla="*/ 411418 w 3032161"/>
                    <a:gd name="connsiteY42" fmla="*/ 687446 h 1160647"/>
                    <a:gd name="connsiteX43" fmla="*/ 411418 w 3032161"/>
                    <a:gd name="connsiteY43" fmla="*/ 686365 h 1160647"/>
                    <a:gd name="connsiteX44" fmla="*/ 411418 w 3032161"/>
                    <a:gd name="connsiteY44" fmla="*/ 678798 h 1160647"/>
                    <a:gd name="connsiteX45" fmla="*/ 413445 w 3032161"/>
                    <a:gd name="connsiteY45" fmla="*/ 678798 h 1160647"/>
                    <a:gd name="connsiteX46" fmla="*/ 427632 w 3032161"/>
                    <a:gd name="connsiteY46" fmla="*/ 678798 h 1160647"/>
                    <a:gd name="connsiteX47" fmla="*/ 427632 w 3032161"/>
                    <a:gd name="connsiteY47" fmla="*/ 679879 h 1160647"/>
                    <a:gd name="connsiteX48" fmla="*/ 427632 w 3032161"/>
                    <a:gd name="connsiteY48" fmla="*/ 687446 h 1160647"/>
                    <a:gd name="connsiteX49" fmla="*/ 449925 w 3032161"/>
                    <a:gd name="connsiteY49" fmla="*/ 687446 h 1160647"/>
                    <a:gd name="connsiteX50" fmla="*/ 449925 w 3032161"/>
                    <a:gd name="connsiteY50" fmla="*/ 685554 h 1160647"/>
                    <a:gd name="connsiteX51" fmla="*/ 449925 w 3032161"/>
                    <a:gd name="connsiteY51" fmla="*/ 672313 h 1160647"/>
                    <a:gd name="connsiteX52" fmla="*/ 451699 w 3032161"/>
                    <a:gd name="connsiteY52" fmla="*/ 672313 h 1160647"/>
                    <a:gd name="connsiteX53" fmla="*/ 464112 w 3032161"/>
                    <a:gd name="connsiteY53" fmla="*/ 672313 h 1160647"/>
                    <a:gd name="connsiteX54" fmla="*/ 464112 w 3032161"/>
                    <a:gd name="connsiteY54" fmla="*/ 696093 h 1160647"/>
                    <a:gd name="connsiteX55" fmla="*/ 465126 w 3032161"/>
                    <a:gd name="connsiteY55" fmla="*/ 696093 h 1160647"/>
                    <a:gd name="connsiteX56" fmla="*/ 472219 w 3032161"/>
                    <a:gd name="connsiteY56" fmla="*/ 696093 h 1160647"/>
                    <a:gd name="connsiteX57" fmla="*/ 472219 w 3032161"/>
                    <a:gd name="connsiteY57" fmla="*/ 695012 h 1160647"/>
                    <a:gd name="connsiteX58" fmla="*/ 472219 w 3032161"/>
                    <a:gd name="connsiteY58" fmla="*/ 687446 h 1160647"/>
                    <a:gd name="connsiteX59" fmla="*/ 473992 w 3032161"/>
                    <a:gd name="connsiteY59" fmla="*/ 687446 h 1160647"/>
                    <a:gd name="connsiteX60" fmla="*/ 486406 w 3032161"/>
                    <a:gd name="connsiteY60" fmla="*/ 687446 h 1160647"/>
                    <a:gd name="connsiteX61" fmla="*/ 486406 w 3032161"/>
                    <a:gd name="connsiteY61" fmla="*/ 713387 h 1160647"/>
                    <a:gd name="connsiteX62" fmla="*/ 488433 w 3032161"/>
                    <a:gd name="connsiteY62" fmla="*/ 713387 h 1160647"/>
                    <a:gd name="connsiteX63" fmla="*/ 502619 w 3032161"/>
                    <a:gd name="connsiteY63" fmla="*/ 713387 h 1160647"/>
                    <a:gd name="connsiteX64" fmla="*/ 502619 w 3032161"/>
                    <a:gd name="connsiteY64" fmla="*/ 715008 h 1160647"/>
                    <a:gd name="connsiteX65" fmla="*/ 502619 w 3032161"/>
                    <a:gd name="connsiteY65" fmla="*/ 726358 h 1160647"/>
                    <a:gd name="connsiteX66" fmla="*/ 503379 w 3032161"/>
                    <a:gd name="connsiteY66" fmla="*/ 726358 h 1160647"/>
                    <a:gd name="connsiteX67" fmla="*/ 508700 w 3032161"/>
                    <a:gd name="connsiteY67" fmla="*/ 726358 h 1160647"/>
                    <a:gd name="connsiteX68" fmla="*/ 508700 w 3032161"/>
                    <a:gd name="connsiteY68" fmla="*/ 725547 h 1160647"/>
                    <a:gd name="connsiteX69" fmla="*/ 508700 w 3032161"/>
                    <a:gd name="connsiteY69" fmla="*/ 719872 h 1160647"/>
                    <a:gd name="connsiteX70" fmla="*/ 539100 w 3032161"/>
                    <a:gd name="connsiteY70" fmla="*/ 719872 h 1160647"/>
                    <a:gd name="connsiteX71" fmla="*/ 539100 w 3032161"/>
                    <a:gd name="connsiteY71" fmla="*/ 743652 h 1160647"/>
                    <a:gd name="connsiteX72" fmla="*/ 540113 w 3032161"/>
                    <a:gd name="connsiteY72" fmla="*/ 743652 h 1160647"/>
                    <a:gd name="connsiteX73" fmla="*/ 547207 w 3032161"/>
                    <a:gd name="connsiteY73" fmla="*/ 743652 h 1160647"/>
                    <a:gd name="connsiteX74" fmla="*/ 547207 w 3032161"/>
                    <a:gd name="connsiteY74" fmla="*/ 744733 h 1160647"/>
                    <a:gd name="connsiteX75" fmla="*/ 547207 w 3032161"/>
                    <a:gd name="connsiteY75" fmla="*/ 752299 h 1160647"/>
                    <a:gd name="connsiteX76" fmla="*/ 547967 w 3032161"/>
                    <a:gd name="connsiteY76" fmla="*/ 752299 h 1160647"/>
                    <a:gd name="connsiteX77" fmla="*/ 553287 w 3032161"/>
                    <a:gd name="connsiteY77" fmla="*/ 752299 h 1160647"/>
                    <a:gd name="connsiteX78" fmla="*/ 553287 w 3032161"/>
                    <a:gd name="connsiteY78" fmla="*/ 750137 h 1160647"/>
                    <a:gd name="connsiteX79" fmla="*/ 553287 w 3032161"/>
                    <a:gd name="connsiteY79" fmla="*/ 735005 h 1160647"/>
                    <a:gd name="connsiteX80" fmla="*/ 554300 w 3032161"/>
                    <a:gd name="connsiteY80" fmla="*/ 735005 h 1160647"/>
                    <a:gd name="connsiteX81" fmla="*/ 561394 w 3032161"/>
                    <a:gd name="connsiteY81" fmla="*/ 735005 h 1160647"/>
                    <a:gd name="connsiteX82" fmla="*/ 561394 w 3032161"/>
                    <a:gd name="connsiteY82" fmla="*/ 736086 h 1160647"/>
                    <a:gd name="connsiteX83" fmla="*/ 561394 w 3032161"/>
                    <a:gd name="connsiteY83" fmla="*/ 743652 h 1160647"/>
                    <a:gd name="connsiteX84" fmla="*/ 566714 w 3032161"/>
                    <a:gd name="connsiteY84" fmla="*/ 741659 h 1160647"/>
                    <a:gd name="connsiteX85" fmla="*/ 567474 w 3032161"/>
                    <a:gd name="connsiteY85" fmla="*/ 740679 h 1160647"/>
                    <a:gd name="connsiteX86" fmla="*/ 567474 w 3032161"/>
                    <a:gd name="connsiteY86" fmla="*/ 735005 h 1160647"/>
                    <a:gd name="connsiteX87" fmla="*/ 605981 w 3032161"/>
                    <a:gd name="connsiteY87" fmla="*/ 735005 h 1160647"/>
                    <a:gd name="connsiteX88" fmla="*/ 605981 w 3032161"/>
                    <a:gd name="connsiteY88" fmla="*/ 758784 h 1160647"/>
                    <a:gd name="connsiteX89" fmla="*/ 608007 w 3032161"/>
                    <a:gd name="connsiteY89" fmla="*/ 758784 h 1160647"/>
                    <a:gd name="connsiteX90" fmla="*/ 622194 w 3032161"/>
                    <a:gd name="connsiteY90" fmla="*/ 758784 h 1160647"/>
                    <a:gd name="connsiteX91" fmla="*/ 622194 w 3032161"/>
                    <a:gd name="connsiteY91" fmla="*/ 759865 h 1160647"/>
                    <a:gd name="connsiteX92" fmla="*/ 622194 w 3032161"/>
                    <a:gd name="connsiteY92" fmla="*/ 767431 h 1160647"/>
                    <a:gd name="connsiteX93" fmla="*/ 623968 w 3032161"/>
                    <a:gd name="connsiteY93" fmla="*/ 767431 h 1160647"/>
                    <a:gd name="connsiteX94" fmla="*/ 636381 w 3032161"/>
                    <a:gd name="connsiteY94" fmla="*/ 767431 h 1160647"/>
                    <a:gd name="connsiteX95" fmla="*/ 636381 w 3032161"/>
                    <a:gd name="connsiteY95" fmla="*/ 743652 h 1160647"/>
                    <a:gd name="connsiteX96" fmla="*/ 637394 w 3032161"/>
                    <a:gd name="connsiteY96" fmla="*/ 743652 h 1160647"/>
                    <a:gd name="connsiteX97" fmla="*/ 644488 w 3032161"/>
                    <a:gd name="connsiteY97" fmla="*/ 743652 h 1160647"/>
                    <a:gd name="connsiteX98" fmla="*/ 644488 w 3032161"/>
                    <a:gd name="connsiteY98" fmla="*/ 711225 h 1160647"/>
                    <a:gd name="connsiteX99" fmla="*/ 645501 w 3032161"/>
                    <a:gd name="connsiteY99" fmla="*/ 711225 h 1160647"/>
                    <a:gd name="connsiteX100" fmla="*/ 652595 w 3032161"/>
                    <a:gd name="connsiteY100" fmla="*/ 711225 h 1160647"/>
                    <a:gd name="connsiteX101" fmla="*/ 652595 w 3032161"/>
                    <a:gd name="connsiteY101" fmla="*/ 709334 h 1160647"/>
                    <a:gd name="connsiteX102" fmla="*/ 652595 w 3032161"/>
                    <a:gd name="connsiteY102" fmla="*/ 696093 h 1160647"/>
                    <a:gd name="connsiteX103" fmla="*/ 651328 w 3032161"/>
                    <a:gd name="connsiteY103" fmla="*/ 694471 h 1160647"/>
                    <a:gd name="connsiteX104" fmla="*/ 656648 w 3032161"/>
                    <a:gd name="connsiteY104" fmla="*/ 683122 h 1160647"/>
                    <a:gd name="connsiteX105" fmla="*/ 664755 w 3032161"/>
                    <a:gd name="connsiteY105" fmla="*/ 711225 h 1160647"/>
                    <a:gd name="connsiteX106" fmla="*/ 665515 w 3032161"/>
                    <a:gd name="connsiteY106" fmla="*/ 711225 h 1160647"/>
                    <a:gd name="connsiteX107" fmla="*/ 670835 w 3032161"/>
                    <a:gd name="connsiteY107" fmla="*/ 711225 h 1160647"/>
                    <a:gd name="connsiteX108" fmla="*/ 670835 w 3032161"/>
                    <a:gd name="connsiteY108" fmla="*/ 605298 h 1160647"/>
                    <a:gd name="connsiteX109" fmla="*/ 672355 w 3032161"/>
                    <a:gd name="connsiteY109" fmla="*/ 605298 h 1160647"/>
                    <a:gd name="connsiteX110" fmla="*/ 682995 w 3032161"/>
                    <a:gd name="connsiteY110" fmla="*/ 605298 h 1160647"/>
                    <a:gd name="connsiteX111" fmla="*/ 682995 w 3032161"/>
                    <a:gd name="connsiteY111" fmla="*/ 557739 h 1160647"/>
                    <a:gd name="connsiteX112" fmla="*/ 709342 w 3032161"/>
                    <a:gd name="connsiteY112" fmla="*/ 557739 h 1160647"/>
                    <a:gd name="connsiteX113" fmla="*/ 709342 w 3032161"/>
                    <a:gd name="connsiteY113" fmla="*/ 536121 h 1160647"/>
                    <a:gd name="connsiteX114" fmla="*/ 743796 w 3032161"/>
                    <a:gd name="connsiteY114" fmla="*/ 536121 h 1160647"/>
                    <a:gd name="connsiteX115" fmla="*/ 743796 w 3032161"/>
                    <a:gd name="connsiteY115" fmla="*/ 538553 h 1160647"/>
                    <a:gd name="connsiteX116" fmla="*/ 743796 w 3032161"/>
                    <a:gd name="connsiteY116" fmla="*/ 555577 h 1160647"/>
                    <a:gd name="connsiteX117" fmla="*/ 746076 w 3032161"/>
                    <a:gd name="connsiteY117" fmla="*/ 555577 h 1160647"/>
                    <a:gd name="connsiteX118" fmla="*/ 762036 w 3032161"/>
                    <a:gd name="connsiteY118" fmla="*/ 555577 h 1160647"/>
                    <a:gd name="connsiteX119" fmla="*/ 762036 w 3032161"/>
                    <a:gd name="connsiteY119" fmla="*/ 603136 h 1160647"/>
                    <a:gd name="connsiteX120" fmla="*/ 763049 w 3032161"/>
                    <a:gd name="connsiteY120" fmla="*/ 603136 h 1160647"/>
                    <a:gd name="connsiteX121" fmla="*/ 770143 w 3032161"/>
                    <a:gd name="connsiteY121" fmla="*/ 603136 h 1160647"/>
                    <a:gd name="connsiteX122" fmla="*/ 784330 w 3032161"/>
                    <a:gd name="connsiteY122" fmla="*/ 607460 h 1160647"/>
                    <a:gd name="connsiteX123" fmla="*/ 784330 w 3032161"/>
                    <a:gd name="connsiteY123" fmla="*/ 646372 h 1160647"/>
                    <a:gd name="connsiteX124" fmla="*/ 785343 w 3032161"/>
                    <a:gd name="connsiteY124" fmla="*/ 646372 h 1160647"/>
                    <a:gd name="connsiteX125" fmla="*/ 792436 w 3032161"/>
                    <a:gd name="connsiteY125" fmla="*/ 646372 h 1160647"/>
                    <a:gd name="connsiteX126" fmla="*/ 792436 w 3032161"/>
                    <a:gd name="connsiteY126" fmla="*/ 647993 h 1160647"/>
                    <a:gd name="connsiteX127" fmla="*/ 792436 w 3032161"/>
                    <a:gd name="connsiteY127" fmla="*/ 659342 h 1160647"/>
                    <a:gd name="connsiteX128" fmla="*/ 794463 w 3032161"/>
                    <a:gd name="connsiteY128" fmla="*/ 659342 h 1160647"/>
                    <a:gd name="connsiteX129" fmla="*/ 808650 w 3032161"/>
                    <a:gd name="connsiteY129" fmla="*/ 659342 h 1160647"/>
                    <a:gd name="connsiteX130" fmla="*/ 814730 w 3032161"/>
                    <a:gd name="connsiteY130" fmla="*/ 665828 h 1160647"/>
                    <a:gd name="connsiteX131" fmla="*/ 814730 w 3032161"/>
                    <a:gd name="connsiteY131" fmla="*/ 687446 h 1160647"/>
                    <a:gd name="connsiteX132" fmla="*/ 817010 w 3032161"/>
                    <a:gd name="connsiteY132" fmla="*/ 687446 h 1160647"/>
                    <a:gd name="connsiteX133" fmla="*/ 832970 w 3032161"/>
                    <a:gd name="connsiteY133" fmla="*/ 687446 h 1160647"/>
                    <a:gd name="connsiteX134" fmla="*/ 832970 w 3032161"/>
                    <a:gd name="connsiteY134" fmla="*/ 688526 h 1160647"/>
                    <a:gd name="connsiteX135" fmla="*/ 832970 w 3032161"/>
                    <a:gd name="connsiteY135" fmla="*/ 696093 h 1160647"/>
                    <a:gd name="connsiteX136" fmla="*/ 834237 w 3032161"/>
                    <a:gd name="connsiteY136" fmla="*/ 696093 h 1160647"/>
                    <a:gd name="connsiteX137" fmla="*/ 843104 w 3032161"/>
                    <a:gd name="connsiteY137" fmla="*/ 696093 h 1160647"/>
                    <a:gd name="connsiteX138" fmla="*/ 843104 w 3032161"/>
                    <a:gd name="connsiteY138" fmla="*/ 698254 h 1160647"/>
                    <a:gd name="connsiteX139" fmla="*/ 843104 w 3032161"/>
                    <a:gd name="connsiteY139" fmla="*/ 713387 h 1160647"/>
                    <a:gd name="connsiteX140" fmla="*/ 847157 w 3032161"/>
                    <a:gd name="connsiteY140" fmla="*/ 711495 h 1160647"/>
                    <a:gd name="connsiteX141" fmla="*/ 847157 w 3032161"/>
                    <a:gd name="connsiteY141" fmla="*/ 698254 h 1160647"/>
                    <a:gd name="connsiteX142" fmla="*/ 848170 w 3032161"/>
                    <a:gd name="connsiteY142" fmla="*/ 698254 h 1160647"/>
                    <a:gd name="connsiteX143" fmla="*/ 855264 w 3032161"/>
                    <a:gd name="connsiteY143" fmla="*/ 698254 h 1160647"/>
                    <a:gd name="connsiteX144" fmla="*/ 855264 w 3032161"/>
                    <a:gd name="connsiteY144" fmla="*/ 699876 h 1160647"/>
                    <a:gd name="connsiteX145" fmla="*/ 855264 w 3032161"/>
                    <a:gd name="connsiteY145" fmla="*/ 711225 h 1160647"/>
                    <a:gd name="connsiteX146" fmla="*/ 856024 w 3032161"/>
                    <a:gd name="connsiteY146" fmla="*/ 711225 h 1160647"/>
                    <a:gd name="connsiteX147" fmla="*/ 861344 w 3032161"/>
                    <a:gd name="connsiteY147" fmla="*/ 711225 h 1160647"/>
                    <a:gd name="connsiteX148" fmla="*/ 909984 w 3032161"/>
                    <a:gd name="connsiteY148" fmla="*/ 706902 h 1160647"/>
                    <a:gd name="connsiteX149" fmla="*/ 909984 w 3032161"/>
                    <a:gd name="connsiteY149" fmla="*/ 708253 h 1160647"/>
                    <a:gd name="connsiteX150" fmla="*/ 909984 w 3032161"/>
                    <a:gd name="connsiteY150" fmla="*/ 717710 h 1160647"/>
                    <a:gd name="connsiteX151" fmla="*/ 910744 w 3032161"/>
                    <a:gd name="connsiteY151" fmla="*/ 717710 h 1160647"/>
                    <a:gd name="connsiteX152" fmla="*/ 916065 w 3032161"/>
                    <a:gd name="connsiteY152" fmla="*/ 717710 h 1160647"/>
                    <a:gd name="connsiteX153" fmla="*/ 916065 w 3032161"/>
                    <a:gd name="connsiteY153" fmla="*/ 719872 h 1160647"/>
                    <a:gd name="connsiteX154" fmla="*/ 916065 w 3032161"/>
                    <a:gd name="connsiteY154" fmla="*/ 735005 h 1160647"/>
                    <a:gd name="connsiteX155" fmla="*/ 918091 w 3032161"/>
                    <a:gd name="connsiteY155" fmla="*/ 733654 h 1160647"/>
                    <a:gd name="connsiteX156" fmla="*/ 932278 w 3032161"/>
                    <a:gd name="connsiteY156" fmla="*/ 724196 h 1160647"/>
                    <a:gd name="connsiteX157" fmla="*/ 938358 w 3032161"/>
                    <a:gd name="connsiteY157" fmla="*/ 683122 h 1160647"/>
                    <a:gd name="connsiteX158" fmla="*/ 939118 w 3032161"/>
                    <a:gd name="connsiteY158" fmla="*/ 682852 h 1160647"/>
                    <a:gd name="connsiteX159" fmla="*/ 944438 w 3032161"/>
                    <a:gd name="connsiteY159" fmla="*/ 680960 h 1160647"/>
                    <a:gd name="connsiteX160" fmla="*/ 946465 w 3032161"/>
                    <a:gd name="connsiteY160" fmla="*/ 611783 h 1160647"/>
                    <a:gd name="connsiteX161" fmla="*/ 948492 w 3032161"/>
                    <a:gd name="connsiteY161" fmla="*/ 680960 h 1160647"/>
                    <a:gd name="connsiteX162" fmla="*/ 949252 w 3032161"/>
                    <a:gd name="connsiteY162" fmla="*/ 681230 h 1160647"/>
                    <a:gd name="connsiteX163" fmla="*/ 954572 w 3032161"/>
                    <a:gd name="connsiteY163" fmla="*/ 683122 h 1160647"/>
                    <a:gd name="connsiteX164" fmla="*/ 954572 w 3032161"/>
                    <a:gd name="connsiteY164" fmla="*/ 596651 h 1160647"/>
                    <a:gd name="connsiteX165" fmla="*/ 958625 w 3032161"/>
                    <a:gd name="connsiteY165" fmla="*/ 564224 h 1160647"/>
                    <a:gd name="connsiteX166" fmla="*/ 997132 w 3032161"/>
                    <a:gd name="connsiteY166" fmla="*/ 564224 h 1160647"/>
                    <a:gd name="connsiteX167" fmla="*/ 997132 w 3032161"/>
                    <a:gd name="connsiteY167" fmla="*/ 596651 h 1160647"/>
                    <a:gd name="connsiteX168" fmla="*/ 997892 w 3032161"/>
                    <a:gd name="connsiteY168" fmla="*/ 596651 h 1160647"/>
                    <a:gd name="connsiteX169" fmla="*/ 1003212 w 3032161"/>
                    <a:gd name="connsiteY169" fmla="*/ 596651 h 1160647"/>
                    <a:gd name="connsiteX170" fmla="*/ 1003212 w 3032161"/>
                    <a:gd name="connsiteY170" fmla="*/ 514503 h 1160647"/>
                    <a:gd name="connsiteX171" fmla="*/ 1004986 w 3032161"/>
                    <a:gd name="connsiteY171" fmla="*/ 514503 h 1160647"/>
                    <a:gd name="connsiteX172" fmla="*/ 1017399 w 3032161"/>
                    <a:gd name="connsiteY172" fmla="*/ 514503 h 1160647"/>
                    <a:gd name="connsiteX173" fmla="*/ 1017399 w 3032161"/>
                    <a:gd name="connsiteY173" fmla="*/ 512612 h 1160647"/>
                    <a:gd name="connsiteX174" fmla="*/ 1017399 w 3032161"/>
                    <a:gd name="connsiteY174" fmla="*/ 499371 h 1160647"/>
                    <a:gd name="connsiteX175" fmla="*/ 1039693 w 3032161"/>
                    <a:gd name="connsiteY175" fmla="*/ 499371 h 1160647"/>
                    <a:gd name="connsiteX176" fmla="*/ 1039693 w 3032161"/>
                    <a:gd name="connsiteY176" fmla="*/ 498290 h 1160647"/>
                    <a:gd name="connsiteX177" fmla="*/ 1039693 w 3032161"/>
                    <a:gd name="connsiteY177" fmla="*/ 490724 h 1160647"/>
                    <a:gd name="connsiteX178" fmla="*/ 1041466 w 3032161"/>
                    <a:gd name="connsiteY178" fmla="*/ 490724 h 1160647"/>
                    <a:gd name="connsiteX179" fmla="*/ 1053880 w 3032161"/>
                    <a:gd name="connsiteY179" fmla="*/ 490724 h 1160647"/>
                    <a:gd name="connsiteX180" fmla="*/ 1053880 w 3032161"/>
                    <a:gd name="connsiteY180" fmla="*/ 491805 h 1160647"/>
                    <a:gd name="connsiteX181" fmla="*/ 1053880 w 3032161"/>
                    <a:gd name="connsiteY181" fmla="*/ 499371 h 1160647"/>
                    <a:gd name="connsiteX182" fmla="*/ 1054640 w 3032161"/>
                    <a:gd name="connsiteY182" fmla="*/ 499371 h 1160647"/>
                    <a:gd name="connsiteX183" fmla="*/ 1059960 w 3032161"/>
                    <a:gd name="connsiteY183" fmla="*/ 499371 h 1160647"/>
                    <a:gd name="connsiteX184" fmla="*/ 1070093 w 3032161"/>
                    <a:gd name="connsiteY184" fmla="*/ 495047 h 1160647"/>
                    <a:gd name="connsiteX185" fmla="*/ 1074146 w 3032161"/>
                    <a:gd name="connsiteY185" fmla="*/ 498290 h 1160647"/>
                    <a:gd name="connsiteX186" fmla="*/ 1074146 w 3032161"/>
                    <a:gd name="connsiteY186" fmla="*/ 490724 h 1160647"/>
                    <a:gd name="connsiteX187" fmla="*/ 1076426 w 3032161"/>
                    <a:gd name="connsiteY187" fmla="*/ 490724 h 1160647"/>
                    <a:gd name="connsiteX188" fmla="*/ 1092387 w 3032161"/>
                    <a:gd name="connsiteY188" fmla="*/ 490724 h 1160647"/>
                    <a:gd name="connsiteX189" fmla="*/ 1092387 w 3032161"/>
                    <a:gd name="connsiteY189" fmla="*/ 491805 h 1160647"/>
                    <a:gd name="connsiteX190" fmla="*/ 1092387 w 3032161"/>
                    <a:gd name="connsiteY190" fmla="*/ 499371 h 1160647"/>
                    <a:gd name="connsiteX191" fmla="*/ 1122787 w 3032161"/>
                    <a:gd name="connsiteY191" fmla="*/ 499371 h 1160647"/>
                    <a:gd name="connsiteX192" fmla="*/ 1122787 w 3032161"/>
                    <a:gd name="connsiteY192" fmla="*/ 500992 h 1160647"/>
                    <a:gd name="connsiteX193" fmla="*/ 1122787 w 3032161"/>
                    <a:gd name="connsiteY193" fmla="*/ 512342 h 1160647"/>
                    <a:gd name="connsiteX194" fmla="*/ 1149134 w 3032161"/>
                    <a:gd name="connsiteY194" fmla="*/ 512342 h 1160647"/>
                    <a:gd name="connsiteX195" fmla="*/ 1149134 w 3032161"/>
                    <a:gd name="connsiteY195" fmla="*/ 542606 h 1160647"/>
                    <a:gd name="connsiteX196" fmla="*/ 1149894 w 3032161"/>
                    <a:gd name="connsiteY196" fmla="*/ 542606 h 1160647"/>
                    <a:gd name="connsiteX197" fmla="*/ 1155214 w 3032161"/>
                    <a:gd name="connsiteY197" fmla="*/ 542606 h 1160647"/>
                    <a:gd name="connsiteX198" fmla="*/ 1155214 w 3032161"/>
                    <a:gd name="connsiteY198" fmla="*/ 543687 h 1160647"/>
                    <a:gd name="connsiteX199" fmla="*/ 1155214 w 3032161"/>
                    <a:gd name="connsiteY199" fmla="*/ 551254 h 1160647"/>
                    <a:gd name="connsiteX200" fmla="*/ 1159268 w 3032161"/>
                    <a:gd name="connsiteY200" fmla="*/ 581518 h 1160647"/>
                    <a:gd name="connsiteX201" fmla="*/ 1160028 w 3032161"/>
                    <a:gd name="connsiteY201" fmla="*/ 581518 h 1160647"/>
                    <a:gd name="connsiteX202" fmla="*/ 1165348 w 3032161"/>
                    <a:gd name="connsiteY202" fmla="*/ 581518 h 1160647"/>
                    <a:gd name="connsiteX203" fmla="*/ 1165348 w 3032161"/>
                    <a:gd name="connsiteY203" fmla="*/ 582329 h 1160647"/>
                    <a:gd name="connsiteX204" fmla="*/ 1165348 w 3032161"/>
                    <a:gd name="connsiteY204" fmla="*/ 588004 h 1160647"/>
                    <a:gd name="connsiteX205" fmla="*/ 1166361 w 3032161"/>
                    <a:gd name="connsiteY205" fmla="*/ 588004 h 1160647"/>
                    <a:gd name="connsiteX206" fmla="*/ 1173454 w 3032161"/>
                    <a:gd name="connsiteY206" fmla="*/ 588004 h 1160647"/>
                    <a:gd name="connsiteX207" fmla="*/ 1173454 w 3032161"/>
                    <a:gd name="connsiteY207" fmla="*/ 618269 h 1160647"/>
                    <a:gd name="connsiteX208" fmla="*/ 1175481 w 3032161"/>
                    <a:gd name="connsiteY208" fmla="*/ 618269 h 1160647"/>
                    <a:gd name="connsiteX209" fmla="*/ 1189668 w 3032161"/>
                    <a:gd name="connsiteY209" fmla="*/ 618269 h 1160647"/>
                    <a:gd name="connsiteX210" fmla="*/ 1189668 w 3032161"/>
                    <a:gd name="connsiteY210" fmla="*/ 642048 h 1160647"/>
                    <a:gd name="connsiteX211" fmla="*/ 1191695 w 3032161"/>
                    <a:gd name="connsiteY211" fmla="*/ 643669 h 1160647"/>
                    <a:gd name="connsiteX212" fmla="*/ 1191695 w 3032161"/>
                    <a:gd name="connsiteY212" fmla="*/ 655019 h 1160647"/>
                    <a:gd name="connsiteX213" fmla="*/ 1192455 w 3032161"/>
                    <a:gd name="connsiteY213" fmla="*/ 655019 h 1160647"/>
                    <a:gd name="connsiteX214" fmla="*/ 1197775 w 3032161"/>
                    <a:gd name="connsiteY214" fmla="*/ 655019 h 1160647"/>
                    <a:gd name="connsiteX215" fmla="*/ 1197775 w 3032161"/>
                    <a:gd name="connsiteY215" fmla="*/ 678798 h 1160647"/>
                    <a:gd name="connsiteX216" fmla="*/ 1199041 w 3032161"/>
                    <a:gd name="connsiteY216" fmla="*/ 678798 h 1160647"/>
                    <a:gd name="connsiteX217" fmla="*/ 1207908 w 3032161"/>
                    <a:gd name="connsiteY217" fmla="*/ 678798 h 1160647"/>
                    <a:gd name="connsiteX218" fmla="*/ 1209935 w 3032161"/>
                    <a:gd name="connsiteY218" fmla="*/ 682852 h 1160647"/>
                    <a:gd name="connsiteX219" fmla="*/ 1209935 w 3032161"/>
                    <a:gd name="connsiteY219" fmla="*/ 696093 h 1160647"/>
                    <a:gd name="connsiteX220" fmla="*/ 1211455 w 3032161"/>
                    <a:gd name="connsiteY220" fmla="*/ 694201 h 1160647"/>
                    <a:gd name="connsiteX221" fmla="*/ 1222095 w 3032161"/>
                    <a:gd name="connsiteY221" fmla="*/ 680960 h 1160647"/>
                    <a:gd name="connsiteX222" fmla="*/ 1250469 w 3032161"/>
                    <a:gd name="connsiteY222" fmla="*/ 680960 h 1160647"/>
                    <a:gd name="connsiteX223" fmla="*/ 1250469 w 3032161"/>
                    <a:gd name="connsiteY223" fmla="*/ 767431 h 1160647"/>
                    <a:gd name="connsiteX224" fmla="*/ 1251229 w 3032161"/>
                    <a:gd name="connsiteY224" fmla="*/ 767431 h 1160647"/>
                    <a:gd name="connsiteX225" fmla="*/ 1256549 w 3032161"/>
                    <a:gd name="connsiteY225" fmla="*/ 767431 h 1160647"/>
                    <a:gd name="connsiteX226" fmla="*/ 1257309 w 3032161"/>
                    <a:gd name="connsiteY226" fmla="*/ 766080 h 1160647"/>
                    <a:gd name="connsiteX227" fmla="*/ 1262629 w 3032161"/>
                    <a:gd name="connsiteY227" fmla="*/ 756622 h 1160647"/>
                    <a:gd name="connsiteX228" fmla="*/ 1262629 w 3032161"/>
                    <a:gd name="connsiteY228" fmla="*/ 758514 h 1160647"/>
                    <a:gd name="connsiteX229" fmla="*/ 1262629 w 3032161"/>
                    <a:gd name="connsiteY229" fmla="*/ 771755 h 1160647"/>
                    <a:gd name="connsiteX230" fmla="*/ 1266682 w 3032161"/>
                    <a:gd name="connsiteY230" fmla="*/ 726358 h 1160647"/>
                    <a:gd name="connsiteX231" fmla="*/ 1267442 w 3032161"/>
                    <a:gd name="connsiteY231" fmla="*/ 726358 h 1160647"/>
                    <a:gd name="connsiteX232" fmla="*/ 1272762 w 3032161"/>
                    <a:gd name="connsiteY232" fmla="*/ 726358 h 1160647"/>
                    <a:gd name="connsiteX233" fmla="*/ 1272762 w 3032161"/>
                    <a:gd name="connsiteY233" fmla="*/ 661504 h 1160647"/>
                    <a:gd name="connsiteX234" fmla="*/ 1273776 w 3032161"/>
                    <a:gd name="connsiteY234" fmla="*/ 661504 h 1160647"/>
                    <a:gd name="connsiteX235" fmla="*/ 1280869 w 3032161"/>
                    <a:gd name="connsiteY235" fmla="*/ 661504 h 1160647"/>
                    <a:gd name="connsiteX236" fmla="*/ 1293029 w 3032161"/>
                    <a:gd name="connsiteY236" fmla="*/ 618269 h 1160647"/>
                    <a:gd name="connsiteX237" fmla="*/ 1294296 w 3032161"/>
                    <a:gd name="connsiteY237" fmla="*/ 618269 h 1160647"/>
                    <a:gd name="connsiteX238" fmla="*/ 1303163 w 3032161"/>
                    <a:gd name="connsiteY238" fmla="*/ 618269 h 1160647"/>
                    <a:gd name="connsiteX239" fmla="*/ 1313296 w 3032161"/>
                    <a:gd name="connsiteY239" fmla="*/ 661504 h 1160647"/>
                    <a:gd name="connsiteX240" fmla="*/ 1314309 w 3032161"/>
                    <a:gd name="connsiteY240" fmla="*/ 661504 h 1160647"/>
                    <a:gd name="connsiteX241" fmla="*/ 1321403 w 3032161"/>
                    <a:gd name="connsiteY241" fmla="*/ 661504 h 1160647"/>
                    <a:gd name="connsiteX242" fmla="*/ 1321403 w 3032161"/>
                    <a:gd name="connsiteY242" fmla="*/ 700416 h 1160647"/>
                    <a:gd name="connsiteX243" fmla="*/ 1323176 w 3032161"/>
                    <a:gd name="connsiteY243" fmla="*/ 700416 h 1160647"/>
                    <a:gd name="connsiteX244" fmla="*/ 1335590 w 3032161"/>
                    <a:gd name="connsiteY244" fmla="*/ 700416 h 1160647"/>
                    <a:gd name="connsiteX245" fmla="*/ 1335590 w 3032161"/>
                    <a:gd name="connsiteY245" fmla="*/ 702578 h 1160647"/>
                    <a:gd name="connsiteX246" fmla="*/ 1335590 w 3032161"/>
                    <a:gd name="connsiteY246" fmla="*/ 717710 h 1160647"/>
                    <a:gd name="connsiteX247" fmla="*/ 1339643 w 3032161"/>
                    <a:gd name="connsiteY247" fmla="*/ 715549 h 1160647"/>
                    <a:gd name="connsiteX248" fmla="*/ 1339643 w 3032161"/>
                    <a:gd name="connsiteY248" fmla="*/ 700416 h 1160647"/>
                    <a:gd name="connsiteX249" fmla="*/ 1341163 w 3032161"/>
                    <a:gd name="connsiteY249" fmla="*/ 700416 h 1160647"/>
                    <a:gd name="connsiteX250" fmla="*/ 1351803 w 3032161"/>
                    <a:gd name="connsiteY250" fmla="*/ 700416 h 1160647"/>
                    <a:gd name="connsiteX251" fmla="*/ 1351803 w 3032161"/>
                    <a:gd name="connsiteY251" fmla="*/ 702037 h 1160647"/>
                    <a:gd name="connsiteX252" fmla="*/ 1351803 w 3032161"/>
                    <a:gd name="connsiteY252" fmla="*/ 713387 h 1160647"/>
                    <a:gd name="connsiteX253" fmla="*/ 1382204 w 3032161"/>
                    <a:gd name="connsiteY253" fmla="*/ 713387 h 1160647"/>
                    <a:gd name="connsiteX254" fmla="*/ 1382204 w 3032161"/>
                    <a:gd name="connsiteY254" fmla="*/ 676637 h 1160647"/>
                    <a:gd name="connsiteX255" fmla="*/ 1383470 w 3032161"/>
                    <a:gd name="connsiteY255" fmla="*/ 676637 h 1160647"/>
                    <a:gd name="connsiteX256" fmla="*/ 1392337 w 3032161"/>
                    <a:gd name="connsiteY256" fmla="*/ 676637 h 1160647"/>
                    <a:gd name="connsiteX257" fmla="*/ 1392337 w 3032161"/>
                    <a:gd name="connsiteY257" fmla="*/ 698254 h 1160647"/>
                    <a:gd name="connsiteX258" fmla="*/ 1394364 w 3032161"/>
                    <a:gd name="connsiteY258" fmla="*/ 665828 h 1160647"/>
                    <a:gd name="connsiteX259" fmla="*/ 1416657 w 3032161"/>
                    <a:gd name="connsiteY259" fmla="*/ 665828 h 1160647"/>
                    <a:gd name="connsiteX260" fmla="*/ 1416657 w 3032161"/>
                    <a:gd name="connsiteY260" fmla="*/ 664206 h 1160647"/>
                    <a:gd name="connsiteX261" fmla="*/ 1416657 w 3032161"/>
                    <a:gd name="connsiteY261" fmla="*/ 652857 h 1160647"/>
                    <a:gd name="connsiteX262" fmla="*/ 1417417 w 3032161"/>
                    <a:gd name="connsiteY262" fmla="*/ 652857 h 1160647"/>
                    <a:gd name="connsiteX263" fmla="*/ 1422737 w 3032161"/>
                    <a:gd name="connsiteY263" fmla="*/ 652857 h 1160647"/>
                    <a:gd name="connsiteX264" fmla="*/ 1422737 w 3032161"/>
                    <a:gd name="connsiteY264" fmla="*/ 650966 h 1160647"/>
                    <a:gd name="connsiteX265" fmla="*/ 1422737 w 3032161"/>
                    <a:gd name="connsiteY265" fmla="*/ 637725 h 1160647"/>
                    <a:gd name="connsiteX266" fmla="*/ 1426791 w 3032161"/>
                    <a:gd name="connsiteY266" fmla="*/ 644210 h 1160647"/>
                    <a:gd name="connsiteX267" fmla="*/ 1429071 w 3032161"/>
                    <a:gd name="connsiteY267" fmla="*/ 644210 h 1160647"/>
                    <a:gd name="connsiteX268" fmla="*/ 1445031 w 3032161"/>
                    <a:gd name="connsiteY268" fmla="*/ 644210 h 1160647"/>
                    <a:gd name="connsiteX269" fmla="*/ 1445031 w 3032161"/>
                    <a:gd name="connsiteY269" fmla="*/ 643399 h 1160647"/>
                    <a:gd name="connsiteX270" fmla="*/ 1445031 w 3032161"/>
                    <a:gd name="connsiteY270" fmla="*/ 637725 h 1160647"/>
                    <a:gd name="connsiteX271" fmla="*/ 1445791 w 3032161"/>
                    <a:gd name="connsiteY271" fmla="*/ 637725 h 1160647"/>
                    <a:gd name="connsiteX272" fmla="*/ 1451111 w 3032161"/>
                    <a:gd name="connsiteY272" fmla="*/ 637725 h 1160647"/>
                    <a:gd name="connsiteX273" fmla="*/ 1451111 w 3032161"/>
                    <a:gd name="connsiteY273" fmla="*/ 639076 h 1160647"/>
                    <a:gd name="connsiteX274" fmla="*/ 1451111 w 3032161"/>
                    <a:gd name="connsiteY274" fmla="*/ 648534 h 1160647"/>
                    <a:gd name="connsiteX275" fmla="*/ 1489618 w 3032161"/>
                    <a:gd name="connsiteY275" fmla="*/ 648534 h 1160647"/>
                    <a:gd name="connsiteX276" fmla="*/ 1489618 w 3032161"/>
                    <a:gd name="connsiteY276" fmla="*/ 786887 h 1160647"/>
                    <a:gd name="connsiteX277" fmla="*/ 1491138 w 3032161"/>
                    <a:gd name="connsiteY277" fmla="*/ 786887 h 1160647"/>
                    <a:gd name="connsiteX278" fmla="*/ 1501778 w 3032161"/>
                    <a:gd name="connsiteY278" fmla="*/ 786887 h 1160647"/>
                    <a:gd name="connsiteX279" fmla="*/ 1501778 w 3032161"/>
                    <a:gd name="connsiteY279" fmla="*/ 773917 h 1160647"/>
                    <a:gd name="connsiteX280" fmla="*/ 1505832 w 3032161"/>
                    <a:gd name="connsiteY280" fmla="*/ 773917 h 1160647"/>
                    <a:gd name="connsiteX281" fmla="*/ 1505832 w 3032161"/>
                    <a:gd name="connsiteY281" fmla="*/ 786887 h 1160647"/>
                    <a:gd name="connsiteX282" fmla="*/ 1536232 w 3032161"/>
                    <a:gd name="connsiteY282" fmla="*/ 786887 h 1160647"/>
                    <a:gd name="connsiteX283" fmla="*/ 1536232 w 3032161"/>
                    <a:gd name="connsiteY283" fmla="*/ 756622 h 1160647"/>
                    <a:gd name="connsiteX284" fmla="*/ 1548392 w 3032161"/>
                    <a:gd name="connsiteY284" fmla="*/ 756622 h 1160647"/>
                    <a:gd name="connsiteX285" fmla="*/ 1560552 w 3032161"/>
                    <a:gd name="connsiteY285" fmla="*/ 754461 h 1160647"/>
                    <a:gd name="connsiteX286" fmla="*/ 1564606 w 3032161"/>
                    <a:gd name="connsiteY286" fmla="*/ 756622 h 1160647"/>
                    <a:gd name="connsiteX287" fmla="*/ 1574739 w 3032161"/>
                    <a:gd name="connsiteY287" fmla="*/ 756622 h 1160647"/>
                    <a:gd name="connsiteX288" fmla="*/ 1574739 w 3032161"/>
                    <a:gd name="connsiteY288" fmla="*/ 786887 h 1160647"/>
                    <a:gd name="connsiteX289" fmla="*/ 1582846 w 3032161"/>
                    <a:gd name="connsiteY289" fmla="*/ 786887 h 1160647"/>
                    <a:gd name="connsiteX290" fmla="*/ 1582846 w 3032161"/>
                    <a:gd name="connsiteY290" fmla="*/ 804182 h 1160647"/>
                    <a:gd name="connsiteX291" fmla="*/ 1592182 w 3032161"/>
                    <a:gd name="connsiteY291" fmla="*/ 805087 h 1160647"/>
                    <a:gd name="connsiteX292" fmla="*/ 1605140 w 3032161"/>
                    <a:gd name="connsiteY292" fmla="*/ 805087 h 1160647"/>
                    <a:gd name="connsiteX293" fmla="*/ 1605140 w 3032161"/>
                    <a:gd name="connsiteY293" fmla="*/ 789049 h 1160647"/>
                    <a:gd name="connsiteX294" fmla="*/ 1673096 w 3032161"/>
                    <a:gd name="connsiteY294" fmla="*/ 789049 h 1160647"/>
                    <a:gd name="connsiteX295" fmla="*/ 1673096 w 3032161"/>
                    <a:gd name="connsiteY295" fmla="*/ 703796 h 1160647"/>
                    <a:gd name="connsiteX296" fmla="*/ 1745104 w 3032161"/>
                    <a:gd name="connsiteY296" fmla="*/ 703796 h 1160647"/>
                    <a:gd name="connsiteX297" fmla="*/ 1745104 w 3032161"/>
                    <a:gd name="connsiteY297" fmla="*/ 782564 h 1160647"/>
                    <a:gd name="connsiteX298" fmla="*/ 1747008 w 3032161"/>
                    <a:gd name="connsiteY298" fmla="*/ 782564 h 1160647"/>
                    <a:gd name="connsiteX299" fmla="*/ 1748250 w 3032161"/>
                    <a:gd name="connsiteY299" fmla="*/ 805087 h 1160647"/>
                    <a:gd name="connsiteX300" fmla="*/ 1757926 w 3032161"/>
                    <a:gd name="connsiteY300" fmla="*/ 805087 h 1160647"/>
                    <a:gd name="connsiteX301" fmla="*/ 1759168 w 3032161"/>
                    <a:gd name="connsiteY301" fmla="*/ 782564 h 1160647"/>
                    <a:gd name="connsiteX302" fmla="*/ 1765248 w 3032161"/>
                    <a:gd name="connsiteY302" fmla="*/ 782564 h 1160647"/>
                    <a:gd name="connsiteX303" fmla="*/ 1766490 w 3032161"/>
                    <a:gd name="connsiteY303" fmla="*/ 805087 h 1160647"/>
                    <a:gd name="connsiteX304" fmla="*/ 1817112 w 3032161"/>
                    <a:gd name="connsiteY304" fmla="*/ 805087 h 1160647"/>
                    <a:gd name="connsiteX305" fmla="*/ 1817112 w 3032161"/>
                    <a:gd name="connsiteY305" fmla="*/ 642059 h 1160647"/>
                    <a:gd name="connsiteX306" fmla="*/ 2014439 w 3032161"/>
                    <a:gd name="connsiteY306" fmla="*/ 642059 h 1160647"/>
                    <a:gd name="connsiteX307" fmla="*/ 2014439 w 3032161"/>
                    <a:gd name="connsiteY307" fmla="*/ 805087 h 1160647"/>
                    <a:gd name="connsiteX308" fmla="*/ 2033136 w 3032161"/>
                    <a:gd name="connsiteY308" fmla="*/ 805087 h 1160647"/>
                    <a:gd name="connsiteX309" fmla="*/ 2033136 w 3032161"/>
                    <a:gd name="connsiteY309" fmla="*/ 722394 h 1160647"/>
                    <a:gd name="connsiteX310" fmla="*/ 2128256 w 3032161"/>
                    <a:gd name="connsiteY310" fmla="*/ 722394 h 1160647"/>
                    <a:gd name="connsiteX311" fmla="*/ 2140186 w 3032161"/>
                    <a:gd name="connsiteY311" fmla="*/ 404253 h 1160647"/>
                    <a:gd name="connsiteX312" fmla="*/ 2128026 w 3032161"/>
                    <a:gd name="connsiteY312" fmla="*/ 382635 h 1160647"/>
                    <a:gd name="connsiteX313" fmla="*/ 2121946 w 3032161"/>
                    <a:gd name="connsiteY313" fmla="*/ 378311 h 1160647"/>
                    <a:gd name="connsiteX314" fmla="*/ 2130053 w 3032161"/>
                    <a:gd name="connsiteY314" fmla="*/ 354532 h 1160647"/>
                    <a:gd name="connsiteX315" fmla="*/ 2130053 w 3032161"/>
                    <a:gd name="connsiteY315" fmla="*/ 337238 h 1160647"/>
                    <a:gd name="connsiteX316" fmla="*/ 2144240 w 3032161"/>
                    <a:gd name="connsiteY316" fmla="*/ 337238 h 1160647"/>
                    <a:gd name="connsiteX317" fmla="*/ 2144240 w 3032161"/>
                    <a:gd name="connsiteY317" fmla="*/ 315620 h 1160647"/>
                    <a:gd name="connsiteX318" fmla="*/ 2146266 w 3032161"/>
                    <a:gd name="connsiteY318" fmla="*/ 311296 h 1160647"/>
                    <a:gd name="connsiteX319" fmla="*/ 2146266 w 3032161"/>
                    <a:gd name="connsiteY319" fmla="*/ 233472 h 1160647"/>
                    <a:gd name="connsiteX320" fmla="*/ 2144240 w 3032161"/>
                    <a:gd name="connsiteY320" fmla="*/ 226987 h 1160647"/>
                    <a:gd name="connsiteX321" fmla="*/ 2150320 w 3032161"/>
                    <a:gd name="connsiteY321" fmla="*/ 220501 h 1160647"/>
                    <a:gd name="connsiteX322" fmla="*/ 2150320 w 3032161"/>
                    <a:gd name="connsiteY322" fmla="*/ 162133 h 1160647"/>
                    <a:gd name="connsiteX323" fmla="*/ 2152346 w 3032161"/>
                    <a:gd name="connsiteY323" fmla="*/ 157810 h 1160647"/>
                    <a:gd name="connsiteX324" fmla="*/ 2152346 w 3032161"/>
                    <a:gd name="connsiteY324" fmla="*/ 101604 h 1160647"/>
                    <a:gd name="connsiteX325" fmla="*/ 2154373 w 3032161"/>
                    <a:gd name="connsiteY325" fmla="*/ 82148 h 1160647"/>
                    <a:gd name="connsiteX326" fmla="*/ 2158427 w 3032161"/>
                    <a:gd name="connsiteY326" fmla="*/ 99442 h 1160647"/>
                    <a:gd name="connsiteX327" fmla="*/ 2160453 w 3032161"/>
                    <a:gd name="connsiteY327" fmla="*/ 157810 h 1160647"/>
                    <a:gd name="connsiteX328" fmla="*/ 2162480 w 3032161"/>
                    <a:gd name="connsiteY328" fmla="*/ 220501 h 1160647"/>
                    <a:gd name="connsiteX329" fmla="*/ 2168560 w 3032161"/>
                    <a:gd name="connsiteY329" fmla="*/ 226987 h 1160647"/>
                    <a:gd name="connsiteX330" fmla="*/ 2166533 w 3032161"/>
                    <a:gd name="connsiteY330" fmla="*/ 233472 h 1160647"/>
                    <a:gd name="connsiteX331" fmla="*/ 2166533 w 3032161"/>
                    <a:gd name="connsiteY331" fmla="*/ 311296 h 1160647"/>
                    <a:gd name="connsiteX332" fmla="*/ 2168560 w 3032161"/>
                    <a:gd name="connsiteY332" fmla="*/ 315620 h 1160647"/>
                    <a:gd name="connsiteX333" fmla="*/ 2168560 w 3032161"/>
                    <a:gd name="connsiteY333" fmla="*/ 337238 h 1160647"/>
                    <a:gd name="connsiteX334" fmla="*/ 2182747 w 3032161"/>
                    <a:gd name="connsiteY334" fmla="*/ 337238 h 1160647"/>
                    <a:gd name="connsiteX335" fmla="*/ 2182747 w 3032161"/>
                    <a:gd name="connsiteY335" fmla="*/ 354532 h 1160647"/>
                    <a:gd name="connsiteX336" fmla="*/ 2190854 w 3032161"/>
                    <a:gd name="connsiteY336" fmla="*/ 378311 h 1160647"/>
                    <a:gd name="connsiteX337" fmla="*/ 2184774 w 3032161"/>
                    <a:gd name="connsiteY337" fmla="*/ 382635 h 1160647"/>
                    <a:gd name="connsiteX338" fmla="*/ 2172613 w 3032161"/>
                    <a:gd name="connsiteY338" fmla="*/ 404253 h 1160647"/>
                    <a:gd name="connsiteX339" fmla="*/ 2180720 w 3032161"/>
                    <a:gd name="connsiteY339" fmla="*/ 657181 h 1160647"/>
                    <a:gd name="connsiteX340" fmla="*/ 2245574 w 3032161"/>
                    <a:gd name="connsiteY340" fmla="*/ 657181 h 1160647"/>
                    <a:gd name="connsiteX341" fmla="*/ 2245574 w 3032161"/>
                    <a:gd name="connsiteY341" fmla="*/ 732843 h 1160647"/>
                    <a:gd name="connsiteX342" fmla="*/ 2253681 w 3032161"/>
                    <a:gd name="connsiteY342" fmla="*/ 732843 h 1160647"/>
                    <a:gd name="connsiteX343" fmla="*/ 2255708 w 3032161"/>
                    <a:gd name="connsiteY343" fmla="*/ 726358 h 1160647"/>
                    <a:gd name="connsiteX344" fmla="*/ 2261788 w 3032161"/>
                    <a:gd name="connsiteY344" fmla="*/ 726358 h 1160647"/>
                    <a:gd name="connsiteX345" fmla="*/ 2263815 w 3032161"/>
                    <a:gd name="connsiteY345" fmla="*/ 735005 h 1160647"/>
                    <a:gd name="connsiteX346" fmla="*/ 2275975 w 3032161"/>
                    <a:gd name="connsiteY346" fmla="*/ 735005 h 1160647"/>
                    <a:gd name="connsiteX347" fmla="*/ 2275975 w 3032161"/>
                    <a:gd name="connsiteY347" fmla="*/ 728519 h 1160647"/>
                    <a:gd name="connsiteX348" fmla="*/ 2298268 w 3032161"/>
                    <a:gd name="connsiteY348" fmla="*/ 728519 h 1160647"/>
                    <a:gd name="connsiteX349" fmla="*/ 2298268 w 3032161"/>
                    <a:gd name="connsiteY349" fmla="*/ 735005 h 1160647"/>
                    <a:gd name="connsiteX350" fmla="*/ 2318535 w 3032161"/>
                    <a:gd name="connsiteY350" fmla="*/ 735005 h 1160647"/>
                    <a:gd name="connsiteX351" fmla="*/ 2318535 w 3032161"/>
                    <a:gd name="connsiteY351" fmla="*/ 780402 h 1160647"/>
                    <a:gd name="connsiteX352" fmla="*/ 2332722 w 3032161"/>
                    <a:gd name="connsiteY352" fmla="*/ 780402 h 1160647"/>
                    <a:gd name="connsiteX353" fmla="*/ 2332722 w 3032161"/>
                    <a:gd name="connsiteY353" fmla="*/ 767431 h 1160647"/>
                    <a:gd name="connsiteX354" fmla="*/ 2348936 w 3032161"/>
                    <a:gd name="connsiteY354" fmla="*/ 767431 h 1160647"/>
                    <a:gd name="connsiteX355" fmla="*/ 2348936 w 3032161"/>
                    <a:gd name="connsiteY355" fmla="*/ 588004 h 1160647"/>
                    <a:gd name="connsiteX356" fmla="*/ 2355016 w 3032161"/>
                    <a:gd name="connsiteY356" fmla="*/ 581518 h 1160647"/>
                    <a:gd name="connsiteX357" fmla="*/ 2427977 w 3032161"/>
                    <a:gd name="connsiteY357" fmla="*/ 581518 h 1160647"/>
                    <a:gd name="connsiteX358" fmla="*/ 2427977 w 3032161"/>
                    <a:gd name="connsiteY358" fmla="*/ 590166 h 1160647"/>
                    <a:gd name="connsiteX359" fmla="*/ 2438110 w 3032161"/>
                    <a:gd name="connsiteY359" fmla="*/ 590166 h 1160647"/>
                    <a:gd name="connsiteX360" fmla="*/ 2438110 w 3032161"/>
                    <a:gd name="connsiteY360" fmla="*/ 704740 h 1160647"/>
                    <a:gd name="connsiteX361" fmla="*/ 2460404 w 3032161"/>
                    <a:gd name="connsiteY361" fmla="*/ 704740 h 1160647"/>
                    <a:gd name="connsiteX362" fmla="*/ 2460404 w 3032161"/>
                    <a:gd name="connsiteY362" fmla="*/ 637725 h 1160647"/>
                    <a:gd name="connsiteX363" fmla="*/ 2486751 w 3032161"/>
                    <a:gd name="connsiteY363" fmla="*/ 637725 h 1160647"/>
                    <a:gd name="connsiteX364" fmla="*/ 2490804 w 3032161"/>
                    <a:gd name="connsiteY364" fmla="*/ 633401 h 1160647"/>
                    <a:gd name="connsiteX365" fmla="*/ 2498911 w 3032161"/>
                    <a:gd name="connsiteY365" fmla="*/ 633401 h 1160647"/>
                    <a:gd name="connsiteX366" fmla="*/ 2502964 w 3032161"/>
                    <a:gd name="connsiteY366" fmla="*/ 637725 h 1160647"/>
                    <a:gd name="connsiteX367" fmla="*/ 2525258 w 3032161"/>
                    <a:gd name="connsiteY367" fmla="*/ 637725 h 1160647"/>
                    <a:gd name="connsiteX368" fmla="*/ 2525258 w 3032161"/>
                    <a:gd name="connsiteY368" fmla="*/ 520989 h 1160647"/>
                    <a:gd name="connsiteX369" fmla="*/ 2582005 w 3032161"/>
                    <a:gd name="connsiteY369" fmla="*/ 510180 h 1160647"/>
                    <a:gd name="connsiteX370" fmla="*/ 2582005 w 3032161"/>
                    <a:gd name="connsiteY370" fmla="*/ 511261 h 1160647"/>
                    <a:gd name="connsiteX371" fmla="*/ 2582005 w 3032161"/>
                    <a:gd name="connsiteY371" fmla="*/ 518827 h 1160647"/>
                    <a:gd name="connsiteX372" fmla="*/ 2608352 w 3032161"/>
                    <a:gd name="connsiteY372" fmla="*/ 518827 h 1160647"/>
                    <a:gd name="connsiteX373" fmla="*/ 2608352 w 3032161"/>
                    <a:gd name="connsiteY373" fmla="*/ 773917 h 1160647"/>
                    <a:gd name="connsiteX374" fmla="*/ 2630646 w 3032161"/>
                    <a:gd name="connsiteY374" fmla="*/ 773917 h 1160647"/>
                    <a:gd name="connsiteX375" fmla="*/ 2630646 w 3032161"/>
                    <a:gd name="connsiteY375" fmla="*/ 769593 h 1160647"/>
                    <a:gd name="connsiteX376" fmla="*/ 2642806 w 3032161"/>
                    <a:gd name="connsiteY376" fmla="*/ 769593 h 1160647"/>
                    <a:gd name="connsiteX377" fmla="*/ 2642806 w 3032161"/>
                    <a:gd name="connsiteY377" fmla="*/ 773917 h 1160647"/>
                    <a:gd name="connsiteX378" fmla="*/ 2667126 w 3032161"/>
                    <a:gd name="connsiteY378" fmla="*/ 773917 h 1160647"/>
                    <a:gd name="connsiteX379" fmla="*/ 2667126 w 3032161"/>
                    <a:gd name="connsiteY379" fmla="*/ 760946 h 1160647"/>
                    <a:gd name="connsiteX380" fmla="*/ 2695500 w 3032161"/>
                    <a:gd name="connsiteY380" fmla="*/ 760946 h 1160647"/>
                    <a:gd name="connsiteX381" fmla="*/ 2707660 w 3032161"/>
                    <a:gd name="connsiteY381" fmla="*/ 756622 h 1160647"/>
                    <a:gd name="connsiteX382" fmla="*/ 2727927 w 3032161"/>
                    <a:gd name="connsiteY382" fmla="*/ 760946 h 1160647"/>
                    <a:gd name="connsiteX383" fmla="*/ 2727927 w 3032161"/>
                    <a:gd name="connsiteY383" fmla="*/ 743652 h 1160647"/>
                    <a:gd name="connsiteX384" fmla="*/ 2736034 w 3032161"/>
                    <a:gd name="connsiteY384" fmla="*/ 743652 h 1160647"/>
                    <a:gd name="connsiteX385" fmla="*/ 2736034 w 3032161"/>
                    <a:gd name="connsiteY385" fmla="*/ 730681 h 1160647"/>
                    <a:gd name="connsiteX386" fmla="*/ 2792781 w 3032161"/>
                    <a:gd name="connsiteY386" fmla="*/ 730681 h 1160647"/>
                    <a:gd name="connsiteX387" fmla="*/ 2792781 w 3032161"/>
                    <a:gd name="connsiteY387" fmla="*/ 700416 h 1160647"/>
                    <a:gd name="connsiteX388" fmla="*/ 2811021 w 3032161"/>
                    <a:gd name="connsiteY388" fmla="*/ 700416 h 1160647"/>
                    <a:gd name="connsiteX389" fmla="*/ 2811021 w 3032161"/>
                    <a:gd name="connsiteY389" fmla="*/ 693931 h 1160647"/>
                    <a:gd name="connsiteX390" fmla="*/ 2823181 w 3032161"/>
                    <a:gd name="connsiteY390" fmla="*/ 693931 h 1160647"/>
                    <a:gd name="connsiteX391" fmla="*/ 2823181 w 3032161"/>
                    <a:gd name="connsiteY391" fmla="*/ 700416 h 1160647"/>
                    <a:gd name="connsiteX392" fmla="*/ 2839395 w 3032161"/>
                    <a:gd name="connsiteY392" fmla="*/ 700416 h 1160647"/>
                    <a:gd name="connsiteX393" fmla="*/ 2839395 w 3032161"/>
                    <a:gd name="connsiteY393" fmla="*/ 750137 h 1160647"/>
                    <a:gd name="connsiteX394" fmla="*/ 2871822 w 3032161"/>
                    <a:gd name="connsiteY394" fmla="*/ 750137 h 1160647"/>
                    <a:gd name="connsiteX395" fmla="*/ 2871822 w 3032161"/>
                    <a:gd name="connsiteY395" fmla="*/ 724196 h 1160647"/>
                    <a:gd name="connsiteX396" fmla="*/ 2910329 w 3032161"/>
                    <a:gd name="connsiteY396" fmla="*/ 724196 h 1160647"/>
                    <a:gd name="connsiteX397" fmla="*/ 2910329 w 3032161"/>
                    <a:gd name="connsiteY397" fmla="*/ 693931 h 1160647"/>
                    <a:gd name="connsiteX398" fmla="*/ 2958970 w 3032161"/>
                    <a:gd name="connsiteY398" fmla="*/ 693931 h 1160647"/>
                    <a:gd name="connsiteX399" fmla="*/ 2958970 w 3032161"/>
                    <a:gd name="connsiteY399" fmla="*/ 805087 h 1160647"/>
                    <a:gd name="connsiteX400" fmla="*/ 2958970 w 3032161"/>
                    <a:gd name="connsiteY400" fmla="*/ 818866 h 1160647"/>
                    <a:gd name="connsiteX401" fmla="*/ 3031519 w 3032161"/>
                    <a:gd name="connsiteY401" fmla="*/ 818866 h 1160647"/>
                    <a:gd name="connsiteX402" fmla="*/ 3031520 w 3032161"/>
                    <a:gd name="connsiteY402" fmla="*/ 1160647 h 1160647"/>
                    <a:gd name="connsiteX403" fmla="*/ 2054 w 3032161"/>
                    <a:gd name="connsiteY403" fmla="*/ 1158314 h 1160647"/>
                    <a:gd name="connsiteX404" fmla="*/ 0 w 3032161"/>
                    <a:gd name="connsiteY404" fmla="*/ 724196 h 1160647"/>
                    <a:gd name="connsiteX405" fmla="*/ 20267 w 3032161"/>
                    <a:gd name="connsiteY405" fmla="*/ 724196 h 1160647"/>
                    <a:gd name="connsiteX406" fmla="*/ 20774 w 3032161"/>
                    <a:gd name="connsiteY406" fmla="*/ 723115 h 1160647"/>
                    <a:gd name="connsiteX407" fmla="*/ 24320 w 3032161"/>
                    <a:gd name="connsiteY407" fmla="*/ 715549 h 1160647"/>
                    <a:gd name="connsiteX408" fmla="*/ 26094 w 3032161"/>
                    <a:gd name="connsiteY408" fmla="*/ 715819 h 1160647"/>
                    <a:gd name="connsiteX409" fmla="*/ 38507 w 3032161"/>
                    <a:gd name="connsiteY409" fmla="*/ 717710 h 1160647"/>
                    <a:gd name="connsiteX410" fmla="*/ 39014 w 3032161"/>
                    <a:gd name="connsiteY410" fmla="*/ 719062 h 1160647"/>
                    <a:gd name="connsiteX411" fmla="*/ 42560 w 3032161"/>
                    <a:gd name="connsiteY411" fmla="*/ 728519 h 1160647"/>
                    <a:gd name="connsiteX412" fmla="*/ 68907 w 3032161"/>
                    <a:gd name="connsiteY412" fmla="*/ 730681 h 1160647"/>
                    <a:gd name="connsiteX413" fmla="*/ 68907 w 3032161"/>
                    <a:gd name="connsiteY413" fmla="*/ 607460 h 1160647"/>
                    <a:gd name="connsiteX414" fmla="*/ 70934 w 3032161"/>
                    <a:gd name="connsiteY414" fmla="*/ 607460 h 1160647"/>
                    <a:gd name="connsiteX415" fmla="*/ 85121 w 3032161"/>
                    <a:gd name="connsiteY415" fmla="*/ 607460 h 1160647"/>
                    <a:gd name="connsiteX416" fmla="*/ 85121 w 3032161"/>
                    <a:gd name="connsiteY416" fmla="*/ 471268 h 1160647"/>
                    <a:gd name="connsiteX417" fmla="*/ 86894 w 3032161"/>
                    <a:gd name="connsiteY417" fmla="*/ 471268 h 1160647"/>
                    <a:gd name="connsiteX418" fmla="*/ 99308 w 3032161"/>
                    <a:gd name="connsiteY418" fmla="*/ 471268 h 1160647"/>
                    <a:gd name="connsiteX419" fmla="*/ 99308 w 3032161"/>
                    <a:gd name="connsiteY419" fmla="*/ 356694 h 1160647"/>
                    <a:gd name="connsiteX420" fmla="*/ 103361 w 3032161"/>
                    <a:gd name="connsiteY420" fmla="*/ 328590 h 1160647"/>
                    <a:gd name="connsiteX421" fmla="*/ 105388 w 3032161"/>
                    <a:gd name="connsiteY421" fmla="*/ 328590 h 1160647"/>
                    <a:gd name="connsiteX422" fmla="*/ 119575 w 3032161"/>
                    <a:gd name="connsiteY422" fmla="*/ 328590 h 1160647"/>
                    <a:gd name="connsiteX423" fmla="*/ 156055 w 3032161"/>
                    <a:gd name="connsiteY423" fmla="*/ 246443 h 1160647"/>
                    <a:gd name="connsiteX424" fmla="*/ 160109 w 3032161"/>
                    <a:gd name="connsiteY424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3032161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3031519" y="818866"/>
                      </a:lnTo>
                      <a:cubicBezTo>
                        <a:pt x="3029295" y="939467"/>
                        <a:pt x="3033744" y="999999"/>
                        <a:pt x="3031520" y="1160647"/>
                      </a:cubicBez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2" name="Rectangle 35">
                  <a:extLst>
                    <a:ext uri="{FF2B5EF4-FFF2-40B4-BE49-F238E27FC236}">
                      <a16:creationId xmlns:a16="http://schemas.microsoft.com/office/drawing/2014/main" id="{EDEF0EA2-FE91-F899-EFE0-78FD332D6814}"/>
                    </a:ext>
                  </a:extLst>
                </p:cNvPr>
                <p:cNvSpPr/>
                <p:nvPr/>
              </p:nvSpPr>
              <p:spPr>
                <a:xfrm>
                  <a:off x="3024845" y="1883798"/>
                  <a:ext cx="3024845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</a:cxnLst>
                  <a:rect l="l" t="t" r="r" b="b"/>
                  <a:pathLst>
                    <a:path w="3024845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lnTo>
                        <a:pt x="2958970" y="333819"/>
                      </a:lnTo>
                      <a:lnTo>
                        <a:pt x="2958970" y="347598"/>
                      </a:lnTo>
                      <a:lnTo>
                        <a:pt x="3024845" y="347598"/>
                      </a:lnTo>
                      <a:lnTo>
                        <a:pt x="3024845" y="689379"/>
                      </a:ln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3" name="Rectangle 35">
                  <a:extLst>
                    <a:ext uri="{FF2B5EF4-FFF2-40B4-BE49-F238E27FC236}">
                      <a16:creationId xmlns:a16="http://schemas.microsoft.com/office/drawing/2014/main" id="{61D36232-F293-27DD-39BD-693FD3B27183}"/>
                    </a:ext>
                  </a:extLst>
                </p:cNvPr>
                <p:cNvSpPr/>
                <p:nvPr/>
              </p:nvSpPr>
              <p:spPr>
                <a:xfrm>
                  <a:off x="6047165" y="1883798"/>
                  <a:ext cx="2961438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689379 h 689379"/>
                    <a:gd name="connsiteX367" fmla="*/ 2054 w 3024845"/>
                    <a:gd name="connsiteY367" fmla="*/ 687046 h 689379"/>
                    <a:gd name="connsiteX368" fmla="*/ 0 w 3024845"/>
                    <a:gd name="connsiteY368" fmla="*/ 252928 h 689379"/>
                    <a:gd name="connsiteX369" fmla="*/ 20267 w 3024845"/>
                    <a:gd name="connsiteY369" fmla="*/ 252928 h 689379"/>
                    <a:gd name="connsiteX370" fmla="*/ 20774 w 3024845"/>
                    <a:gd name="connsiteY370" fmla="*/ 251847 h 689379"/>
                    <a:gd name="connsiteX371" fmla="*/ 24320 w 3024845"/>
                    <a:gd name="connsiteY371" fmla="*/ 244281 h 689379"/>
                    <a:gd name="connsiteX372" fmla="*/ 26094 w 3024845"/>
                    <a:gd name="connsiteY372" fmla="*/ 244551 h 689379"/>
                    <a:gd name="connsiteX373" fmla="*/ 38507 w 3024845"/>
                    <a:gd name="connsiteY373" fmla="*/ 246442 h 689379"/>
                    <a:gd name="connsiteX374" fmla="*/ 39014 w 3024845"/>
                    <a:gd name="connsiteY374" fmla="*/ 247794 h 689379"/>
                    <a:gd name="connsiteX375" fmla="*/ 42560 w 3024845"/>
                    <a:gd name="connsiteY375" fmla="*/ 257251 h 689379"/>
                    <a:gd name="connsiteX376" fmla="*/ 68907 w 3024845"/>
                    <a:gd name="connsiteY376" fmla="*/ 259413 h 689379"/>
                    <a:gd name="connsiteX377" fmla="*/ 68907 w 3024845"/>
                    <a:gd name="connsiteY377" fmla="*/ 136192 h 689379"/>
                    <a:gd name="connsiteX378" fmla="*/ 70934 w 3024845"/>
                    <a:gd name="connsiteY378" fmla="*/ 136192 h 689379"/>
                    <a:gd name="connsiteX379" fmla="*/ 85121 w 3024845"/>
                    <a:gd name="connsiteY379" fmla="*/ 136192 h 689379"/>
                    <a:gd name="connsiteX380" fmla="*/ 85121 w 3024845"/>
                    <a:gd name="connsiteY380" fmla="*/ 0 h 689379"/>
                    <a:gd name="connsiteX381" fmla="*/ 86894 w 3024845"/>
                    <a:gd name="connsiteY381" fmla="*/ 0 h 689379"/>
                    <a:gd name="connsiteX382" fmla="*/ 99308 w 3024845"/>
                    <a:gd name="connsiteY382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3024845 w 3024845"/>
                    <a:gd name="connsiteY365" fmla="*/ 689379 h 689379"/>
                    <a:gd name="connsiteX366" fmla="*/ 2054 w 3024845"/>
                    <a:gd name="connsiteY366" fmla="*/ 687046 h 689379"/>
                    <a:gd name="connsiteX367" fmla="*/ 0 w 3024845"/>
                    <a:gd name="connsiteY367" fmla="*/ 252928 h 689379"/>
                    <a:gd name="connsiteX368" fmla="*/ 20267 w 3024845"/>
                    <a:gd name="connsiteY368" fmla="*/ 252928 h 689379"/>
                    <a:gd name="connsiteX369" fmla="*/ 20774 w 3024845"/>
                    <a:gd name="connsiteY369" fmla="*/ 251847 h 689379"/>
                    <a:gd name="connsiteX370" fmla="*/ 24320 w 3024845"/>
                    <a:gd name="connsiteY370" fmla="*/ 244281 h 689379"/>
                    <a:gd name="connsiteX371" fmla="*/ 26094 w 3024845"/>
                    <a:gd name="connsiteY371" fmla="*/ 244551 h 689379"/>
                    <a:gd name="connsiteX372" fmla="*/ 38507 w 3024845"/>
                    <a:gd name="connsiteY372" fmla="*/ 246442 h 689379"/>
                    <a:gd name="connsiteX373" fmla="*/ 39014 w 3024845"/>
                    <a:gd name="connsiteY373" fmla="*/ 247794 h 689379"/>
                    <a:gd name="connsiteX374" fmla="*/ 42560 w 3024845"/>
                    <a:gd name="connsiteY374" fmla="*/ 257251 h 689379"/>
                    <a:gd name="connsiteX375" fmla="*/ 68907 w 3024845"/>
                    <a:gd name="connsiteY375" fmla="*/ 259413 h 689379"/>
                    <a:gd name="connsiteX376" fmla="*/ 68907 w 3024845"/>
                    <a:gd name="connsiteY376" fmla="*/ 136192 h 689379"/>
                    <a:gd name="connsiteX377" fmla="*/ 70934 w 3024845"/>
                    <a:gd name="connsiteY377" fmla="*/ 136192 h 689379"/>
                    <a:gd name="connsiteX378" fmla="*/ 85121 w 3024845"/>
                    <a:gd name="connsiteY378" fmla="*/ 136192 h 689379"/>
                    <a:gd name="connsiteX379" fmla="*/ 85121 w 3024845"/>
                    <a:gd name="connsiteY379" fmla="*/ 0 h 689379"/>
                    <a:gd name="connsiteX380" fmla="*/ 86894 w 3024845"/>
                    <a:gd name="connsiteY380" fmla="*/ 0 h 689379"/>
                    <a:gd name="connsiteX381" fmla="*/ 99308 w 3024845"/>
                    <a:gd name="connsiteY381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3024845 w 3024845"/>
                    <a:gd name="connsiteY364" fmla="*/ 689379 h 689379"/>
                    <a:gd name="connsiteX365" fmla="*/ 2054 w 3024845"/>
                    <a:gd name="connsiteY365" fmla="*/ 687046 h 689379"/>
                    <a:gd name="connsiteX366" fmla="*/ 0 w 3024845"/>
                    <a:gd name="connsiteY366" fmla="*/ 252928 h 689379"/>
                    <a:gd name="connsiteX367" fmla="*/ 20267 w 3024845"/>
                    <a:gd name="connsiteY367" fmla="*/ 252928 h 689379"/>
                    <a:gd name="connsiteX368" fmla="*/ 20774 w 3024845"/>
                    <a:gd name="connsiteY368" fmla="*/ 251847 h 689379"/>
                    <a:gd name="connsiteX369" fmla="*/ 24320 w 3024845"/>
                    <a:gd name="connsiteY369" fmla="*/ 244281 h 689379"/>
                    <a:gd name="connsiteX370" fmla="*/ 26094 w 3024845"/>
                    <a:gd name="connsiteY370" fmla="*/ 244551 h 689379"/>
                    <a:gd name="connsiteX371" fmla="*/ 38507 w 3024845"/>
                    <a:gd name="connsiteY371" fmla="*/ 246442 h 689379"/>
                    <a:gd name="connsiteX372" fmla="*/ 39014 w 3024845"/>
                    <a:gd name="connsiteY372" fmla="*/ 247794 h 689379"/>
                    <a:gd name="connsiteX373" fmla="*/ 42560 w 3024845"/>
                    <a:gd name="connsiteY373" fmla="*/ 257251 h 689379"/>
                    <a:gd name="connsiteX374" fmla="*/ 68907 w 3024845"/>
                    <a:gd name="connsiteY374" fmla="*/ 259413 h 689379"/>
                    <a:gd name="connsiteX375" fmla="*/ 68907 w 3024845"/>
                    <a:gd name="connsiteY375" fmla="*/ 136192 h 689379"/>
                    <a:gd name="connsiteX376" fmla="*/ 70934 w 3024845"/>
                    <a:gd name="connsiteY376" fmla="*/ 136192 h 689379"/>
                    <a:gd name="connsiteX377" fmla="*/ 85121 w 3024845"/>
                    <a:gd name="connsiteY377" fmla="*/ 136192 h 689379"/>
                    <a:gd name="connsiteX378" fmla="*/ 85121 w 3024845"/>
                    <a:gd name="connsiteY378" fmla="*/ 0 h 689379"/>
                    <a:gd name="connsiteX379" fmla="*/ 86894 w 3024845"/>
                    <a:gd name="connsiteY379" fmla="*/ 0 h 689379"/>
                    <a:gd name="connsiteX380" fmla="*/ 99308 w 3024845"/>
                    <a:gd name="connsiteY380" fmla="*/ 0 h 689379"/>
                    <a:gd name="connsiteX0" fmla="*/ 99308 w 2961438"/>
                    <a:gd name="connsiteY0" fmla="*/ 0 h 689379"/>
                    <a:gd name="connsiteX1" fmla="*/ 220909 w 2961438"/>
                    <a:gd name="connsiteY1" fmla="*/ 0 h 689379"/>
                    <a:gd name="connsiteX2" fmla="*/ 223189 w 2961438"/>
                    <a:gd name="connsiteY2" fmla="*/ 0 h 689379"/>
                    <a:gd name="connsiteX3" fmla="*/ 239150 w 2961438"/>
                    <a:gd name="connsiteY3" fmla="*/ 0 h 689379"/>
                    <a:gd name="connsiteX4" fmla="*/ 239150 w 2961438"/>
                    <a:gd name="connsiteY4" fmla="*/ 140515 h 689379"/>
                    <a:gd name="connsiteX5" fmla="*/ 240670 w 2961438"/>
                    <a:gd name="connsiteY5" fmla="*/ 140245 h 689379"/>
                    <a:gd name="connsiteX6" fmla="*/ 251310 w 2961438"/>
                    <a:gd name="connsiteY6" fmla="*/ 138354 h 689379"/>
                    <a:gd name="connsiteX7" fmla="*/ 249283 w 2961438"/>
                    <a:gd name="connsiteY7" fmla="*/ 226986 h 689379"/>
                    <a:gd name="connsiteX8" fmla="*/ 250803 w 2961438"/>
                    <a:gd name="connsiteY8" fmla="*/ 227257 h 689379"/>
                    <a:gd name="connsiteX9" fmla="*/ 261443 w 2961438"/>
                    <a:gd name="connsiteY9" fmla="*/ 229148 h 689379"/>
                    <a:gd name="connsiteX10" fmla="*/ 261696 w 2961438"/>
                    <a:gd name="connsiteY10" fmla="*/ 229959 h 689379"/>
                    <a:gd name="connsiteX11" fmla="*/ 263470 w 2961438"/>
                    <a:gd name="connsiteY11" fmla="*/ 235634 h 689379"/>
                    <a:gd name="connsiteX12" fmla="*/ 264230 w 2961438"/>
                    <a:gd name="connsiteY12" fmla="*/ 233202 h 689379"/>
                    <a:gd name="connsiteX13" fmla="*/ 269550 w 2961438"/>
                    <a:gd name="connsiteY13" fmla="*/ 216178 h 689379"/>
                    <a:gd name="connsiteX14" fmla="*/ 271323 w 2961438"/>
                    <a:gd name="connsiteY14" fmla="*/ 216178 h 689379"/>
                    <a:gd name="connsiteX15" fmla="*/ 283737 w 2961438"/>
                    <a:gd name="connsiteY15" fmla="*/ 216178 h 689379"/>
                    <a:gd name="connsiteX16" fmla="*/ 283737 w 2961438"/>
                    <a:gd name="connsiteY16" fmla="*/ 248604 h 689379"/>
                    <a:gd name="connsiteX17" fmla="*/ 284750 w 2961438"/>
                    <a:gd name="connsiteY17" fmla="*/ 249145 h 689379"/>
                    <a:gd name="connsiteX18" fmla="*/ 291844 w 2961438"/>
                    <a:gd name="connsiteY18" fmla="*/ 252928 h 689379"/>
                    <a:gd name="connsiteX19" fmla="*/ 291844 w 2961438"/>
                    <a:gd name="connsiteY19" fmla="*/ 254279 h 689379"/>
                    <a:gd name="connsiteX20" fmla="*/ 291844 w 2961438"/>
                    <a:gd name="connsiteY20" fmla="*/ 263737 h 689379"/>
                    <a:gd name="connsiteX21" fmla="*/ 336431 w 2961438"/>
                    <a:gd name="connsiteY21" fmla="*/ 263737 h 689379"/>
                    <a:gd name="connsiteX22" fmla="*/ 336431 w 2961438"/>
                    <a:gd name="connsiteY22" fmla="*/ 264818 h 689379"/>
                    <a:gd name="connsiteX23" fmla="*/ 336431 w 2961438"/>
                    <a:gd name="connsiteY23" fmla="*/ 272384 h 689379"/>
                    <a:gd name="connsiteX24" fmla="*/ 338457 w 2961438"/>
                    <a:gd name="connsiteY24" fmla="*/ 272384 h 689379"/>
                    <a:gd name="connsiteX25" fmla="*/ 352644 w 2961438"/>
                    <a:gd name="connsiteY25" fmla="*/ 272384 h 689379"/>
                    <a:gd name="connsiteX26" fmla="*/ 352644 w 2961438"/>
                    <a:gd name="connsiteY26" fmla="*/ 242119 h 689379"/>
                    <a:gd name="connsiteX27" fmla="*/ 397231 w 2961438"/>
                    <a:gd name="connsiteY27" fmla="*/ 242119 h 689379"/>
                    <a:gd name="connsiteX28" fmla="*/ 397231 w 2961438"/>
                    <a:gd name="connsiteY28" fmla="*/ 240768 h 689379"/>
                    <a:gd name="connsiteX29" fmla="*/ 397231 w 2961438"/>
                    <a:gd name="connsiteY29" fmla="*/ 231310 h 689379"/>
                    <a:gd name="connsiteX30" fmla="*/ 398245 w 2961438"/>
                    <a:gd name="connsiteY30" fmla="*/ 231310 h 689379"/>
                    <a:gd name="connsiteX31" fmla="*/ 405338 w 2961438"/>
                    <a:gd name="connsiteY31" fmla="*/ 231310 h 689379"/>
                    <a:gd name="connsiteX32" fmla="*/ 405338 w 2961438"/>
                    <a:gd name="connsiteY32" fmla="*/ 229419 h 689379"/>
                    <a:gd name="connsiteX33" fmla="*/ 405338 w 2961438"/>
                    <a:gd name="connsiteY33" fmla="*/ 216178 h 689379"/>
                    <a:gd name="connsiteX34" fmla="*/ 406098 w 2961438"/>
                    <a:gd name="connsiteY34" fmla="*/ 216178 h 689379"/>
                    <a:gd name="connsiteX35" fmla="*/ 411418 w 2961438"/>
                    <a:gd name="connsiteY35" fmla="*/ 216178 h 689379"/>
                    <a:gd name="connsiteX36" fmla="*/ 411418 w 2961438"/>
                    <a:gd name="connsiteY36" fmla="*/ 215097 h 689379"/>
                    <a:gd name="connsiteX37" fmla="*/ 411418 w 2961438"/>
                    <a:gd name="connsiteY37" fmla="*/ 207530 h 689379"/>
                    <a:gd name="connsiteX38" fmla="*/ 413445 w 2961438"/>
                    <a:gd name="connsiteY38" fmla="*/ 207530 h 689379"/>
                    <a:gd name="connsiteX39" fmla="*/ 427632 w 2961438"/>
                    <a:gd name="connsiteY39" fmla="*/ 207530 h 689379"/>
                    <a:gd name="connsiteX40" fmla="*/ 427632 w 2961438"/>
                    <a:gd name="connsiteY40" fmla="*/ 208611 h 689379"/>
                    <a:gd name="connsiteX41" fmla="*/ 427632 w 2961438"/>
                    <a:gd name="connsiteY41" fmla="*/ 216178 h 689379"/>
                    <a:gd name="connsiteX42" fmla="*/ 449925 w 2961438"/>
                    <a:gd name="connsiteY42" fmla="*/ 216178 h 689379"/>
                    <a:gd name="connsiteX43" fmla="*/ 449925 w 2961438"/>
                    <a:gd name="connsiteY43" fmla="*/ 214286 h 689379"/>
                    <a:gd name="connsiteX44" fmla="*/ 449925 w 2961438"/>
                    <a:gd name="connsiteY44" fmla="*/ 201045 h 689379"/>
                    <a:gd name="connsiteX45" fmla="*/ 451699 w 2961438"/>
                    <a:gd name="connsiteY45" fmla="*/ 201045 h 689379"/>
                    <a:gd name="connsiteX46" fmla="*/ 464112 w 2961438"/>
                    <a:gd name="connsiteY46" fmla="*/ 201045 h 689379"/>
                    <a:gd name="connsiteX47" fmla="*/ 464112 w 2961438"/>
                    <a:gd name="connsiteY47" fmla="*/ 224825 h 689379"/>
                    <a:gd name="connsiteX48" fmla="*/ 465126 w 2961438"/>
                    <a:gd name="connsiteY48" fmla="*/ 224825 h 689379"/>
                    <a:gd name="connsiteX49" fmla="*/ 472219 w 2961438"/>
                    <a:gd name="connsiteY49" fmla="*/ 224825 h 689379"/>
                    <a:gd name="connsiteX50" fmla="*/ 472219 w 2961438"/>
                    <a:gd name="connsiteY50" fmla="*/ 223744 h 689379"/>
                    <a:gd name="connsiteX51" fmla="*/ 472219 w 2961438"/>
                    <a:gd name="connsiteY51" fmla="*/ 216178 h 689379"/>
                    <a:gd name="connsiteX52" fmla="*/ 473992 w 2961438"/>
                    <a:gd name="connsiteY52" fmla="*/ 216178 h 689379"/>
                    <a:gd name="connsiteX53" fmla="*/ 486406 w 2961438"/>
                    <a:gd name="connsiteY53" fmla="*/ 216178 h 689379"/>
                    <a:gd name="connsiteX54" fmla="*/ 486406 w 2961438"/>
                    <a:gd name="connsiteY54" fmla="*/ 242119 h 689379"/>
                    <a:gd name="connsiteX55" fmla="*/ 488433 w 2961438"/>
                    <a:gd name="connsiteY55" fmla="*/ 242119 h 689379"/>
                    <a:gd name="connsiteX56" fmla="*/ 502619 w 2961438"/>
                    <a:gd name="connsiteY56" fmla="*/ 242119 h 689379"/>
                    <a:gd name="connsiteX57" fmla="*/ 502619 w 2961438"/>
                    <a:gd name="connsiteY57" fmla="*/ 243740 h 689379"/>
                    <a:gd name="connsiteX58" fmla="*/ 502619 w 2961438"/>
                    <a:gd name="connsiteY58" fmla="*/ 255090 h 689379"/>
                    <a:gd name="connsiteX59" fmla="*/ 503379 w 2961438"/>
                    <a:gd name="connsiteY59" fmla="*/ 255090 h 689379"/>
                    <a:gd name="connsiteX60" fmla="*/ 508700 w 2961438"/>
                    <a:gd name="connsiteY60" fmla="*/ 255090 h 689379"/>
                    <a:gd name="connsiteX61" fmla="*/ 508700 w 2961438"/>
                    <a:gd name="connsiteY61" fmla="*/ 254279 h 689379"/>
                    <a:gd name="connsiteX62" fmla="*/ 508700 w 2961438"/>
                    <a:gd name="connsiteY62" fmla="*/ 248604 h 689379"/>
                    <a:gd name="connsiteX63" fmla="*/ 539100 w 2961438"/>
                    <a:gd name="connsiteY63" fmla="*/ 248604 h 689379"/>
                    <a:gd name="connsiteX64" fmla="*/ 539100 w 2961438"/>
                    <a:gd name="connsiteY64" fmla="*/ 272384 h 689379"/>
                    <a:gd name="connsiteX65" fmla="*/ 540113 w 2961438"/>
                    <a:gd name="connsiteY65" fmla="*/ 272384 h 689379"/>
                    <a:gd name="connsiteX66" fmla="*/ 547207 w 2961438"/>
                    <a:gd name="connsiteY66" fmla="*/ 272384 h 689379"/>
                    <a:gd name="connsiteX67" fmla="*/ 547207 w 2961438"/>
                    <a:gd name="connsiteY67" fmla="*/ 273465 h 689379"/>
                    <a:gd name="connsiteX68" fmla="*/ 547207 w 2961438"/>
                    <a:gd name="connsiteY68" fmla="*/ 281031 h 689379"/>
                    <a:gd name="connsiteX69" fmla="*/ 547967 w 2961438"/>
                    <a:gd name="connsiteY69" fmla="*/ 281031 h 689379"/>
                    <a:gd name="connsiteX70" fmla="*/ 553287 w 2961438"/>
                    <a:gd name="connsiteY70" fmla="*/ 281031 h 689379"/>
                    <a:gd name="connsiteX71" fmla="*/ 553287 w 2961438"/>
                    <a:gd name="connsiteY71" fmla="*/ 278869 h 689379"/>
                    <a:gd name="connsiteX72" fmla="*/ 553287 w 2961438"/>
                    <a:gd name="connsiteY72" fmla="*/ 263737 h 689379"/>
                    <a:gd name="connsiteX73" fmla="*/ 554300 w 2961438"/>
                    <a:gd name="connsiteY73" fmla="*/ 263737 h 689379"/>
                    <a:gd name="connsiteX74" fmla="*/ 561394 w 2961438"/>
                    <a:gd name="connsiteY74" fmla="*/ 263737 h 689379"/>
                    <a:gd name="connsiteX75" fmla="*/ 561394 w 2961438"/>
                    <a:gd name="connsiteY75" fmla="*/ 264818 h 689379"/>
                    <a:gd name="connsiteX76" fmla="*/ 561394 w 2961438"/>
                    <a:gd name="connsiteY76" fmla="*/ 272384 h 689379"/>
                    <a:gd name="connsiteX77" fmla="*/ 566714 w 2961438"/>
                    <a:gd name="connsiteY77" fmla="*/ 270391 h 689379"/>
                    <a:gd name="connsiteX78" fmla="*/ 567474 w 2961438"/>
                    <a:gd name="connsiteY78" fmla="*/ 269411 h 689379"/>
                    <a:gd name="connsiteX79" fmla="*/ 567474 w 2961438"/>
                    <a:gd name="connsiteY79" fmla="*/ 263737 h 689379"/>
                    <a:gd name="connsiteX80" fmla="*/ 605981 w 2961438"/>
                    <a:gd name="connsiteY80" fmla="*/ 263737 h 689379"/>
                    <a:gd name="connsiteX81" fmla="*/ 605981 w 2961438"/>
                    <a:gd name="connsiteY81" fmla="*/ 287516 h 689379"/>
                    <a:gd name="connsiteX82" fmla="*/ 608007 w 2961438"/>
                    <a:gd name="connsiteY82" fmla="*/ 287516 h 689379"/>
                    <a:gd name="connsiteX83" fmla="*/ 622194 w 2961438"/>
                    <a:gd name="connsiteY83" fmla="*/ 287516 h 689379"/>
                    <a:gd name="connsiteX84" fmla="*/ 622194 w 2961438"/>
                    <a:gd name="connsiteY84" fmla="*/ 288597 h 689379"/>
                    <a:gd name="connsiteX85" fmla="*/ 622194 w 2961438"/>
                    <a:gd name="connsiteY85" fmla="*/ 296163 h 689379"/>
                    <a:gd name="connsiteX86" fmla="*/ 623968 w 2961438"/>
                    <a:gd name="connsiteY86" fmla="*/ 296163 h 689379"/>
                    <a:gd name="connsiteX87" fmla="*/ 636381 w 2961438"/>
                    <a:gd name="connsiteY87" fmla="*/ 296163 h 689379"/>
                    <a:gd name="connsiteX88" fmla="*/ 636381 w 2961438"/>
                    <a:gd name="connsiteY88" fmla="*/ 272384 h 689379"/>
                    <a:gd name="connsiteX89" fmla="*/ 637394 w 2961438"/>
                    <a:gd name="connsiteY89" fmla="*/ 272384 h 689379"/>
                    <a:gd name="connsiteX90" fmla="*/ 644488 w 2961438"/>
                    <a:gd name="connsiteY90" fmla="*/ 272384 h 689379"/>
                    <a:gd name="connsiteX91" fmla="*/ 644488 w 2961438"/>
                    <a:gd name="connsiteY91" fmla="*/ 239957 h 689379"/>
                    <a:gd name="connsiteX92" fmla="*/ 645501 w 2961438"/>
                    <a:gd name="connsiteY92" fmla="*/ 239957 h 689379"/>
                    <a:gd name="connsiteX93" fmla="*/ 652595 w 2961438"/>
                    <a:gd name="connsiteY93" fmla="*/ 239957 h 689379"/>
                    <a:gd name="connsiteX94" fmla="*/ 652595 w 2961438"/>
                    <a:gd name="connsiteY94" fmla="*/ 238066 h 689379"/>
                    <a:gd name="connsiteX95" fmla="*/ 652595 w 2961438"/>
                    <a:gd name="connsiteY95" fmla="*/ 224825 h 689379"/>
                    <a:gd name="connsiteX96" fmla="*/ 651328 w 2961438"/>
                    <a:gd name="connsiteY96" fmla="*/ 223203 h 689379"/>
                    <a:gd name="connsiteX97" fmla="*/ 656648 w 2961438"/>
                    <a:gd name="connsiteY97" fmla="*/ 211854 h 689379"/>
                    <a:gd name="connsiteX98" fmla="*/ 664755 w 2961438"/>
                    <a:gd name="connsiteY98" fmla="*/ 239957 h 689379"/>
                    <a:gd name="connsiteX99" fmla="*/ 665515 w 2961438"/>
                    <a:gd name="connsiteY99" fmla="*/ 239957 h 689379"/>
                    <a:gd name="connsiteX100" fmla="*/ 670835 w 2961438"/>
                    <a:gd name="connsiteY100" fmla="*/ 239957 h 689379"/>
                    <a:gd name="connsiteX101" fmla="*/ 670835 w 2961438"/>
                    <a:gd name="connsiteY101" fmla="*/ 134030 h 689379"/>
                    <a:gd name="connsiteX102" fmla="*/ 672355 w 2961438"/>
                    <a:gd name="connsiteY102" fmla="*/ 134030 h 689379"/>
                    <a:gd name="connsiteX103" fmla="*/ 682995 w 2961438"/>
                    <a:gd name="connsiteY103" fmla="*/ 134030 h 689379"/>
                    <a:gd name="connsiteX104" fmla="*/ 682995 w 2961438"/>
                    <a:gd name="connsiteY104" fmla="*/ 86471 h 689379"/>
                    <a:gd name="connsiteX105" fmla="*/ 709342 w 2961438"/>
                    <a:gd name="connsiteY105" fmla="*/ 86471 h 689379"/>
                    <a:gd name="connsiteX106" fmla="*/ 709342 w 2961438"/>
                    <a:gd name="connsiteY106" fmla="*/ 64853 h 689379"/>
                    <a:gd name="connsiteX107" fmla="*/ 743796 w 2961438"/>
                    <a:gd name="connsiteY107" fmla="*/ 64853 h 689379"/>
                    <a:gd name="connsiteX108" fmla="*/ 743796 w 2961438"/>
                    <a:gd name="connsiteY108" fmla="*/ 67285 h 689379"/>
                    <a:gd name="connsiteX109" fmla="*/ 743796 w 2961438"/>
                    <a:gd name="connsiteY109" fmla="*/ 84309 h 689379"/>
                    <a:gd name="connsiteX110" fmla="*/ 746076 w 2961438"/>
                    <a:gd name="connsiteY110" fmla="*/ 84309 h 689379"/>
                    <a:gd name="connsiteX111" fmla="*/ 762036 w 2961438"/>
                    <a:gd name="connsiteY111" fmla="*/ 84309 h 689379"/>
                    <a:gd name="connsiteX112" fmla="*/ 762036 w 2961438"/>
                    <a:gd name="connsiteY112" fmla="*/ 131868 h 689379"/>
                    <a:gd name="connsiteX113" fmla="*/ 763049 w 2961438"/>
                    <a:gd name="connsiteY113" fmla="*/ 131868 h 689379"/>
                    <a:gd name="connsiteX114" fmla="*/ 770143 w 2961438"/>
                    <a:gd name="connsiteY114" fmla="*/ 131868 h 689379"/>
                    <a:gd name="connsiteX115" fmla="*/ 784330 w 2961438"/>
                    <a:gd name="connsiteY115" fmla="*/ 136192 h 689379"/>
                    <a:gd name="connsiteX116" fmla="*/ 784330 w 2961438"/>
                    <a:gd name="connsiteY116" fmla="*/ 175104 h 689379"/>
                    <a:gd name="connsiteX117" fmla="*/ 785343 w 2961438"/>
                    <a:gd name="connsiteY117" fmla="*/ 175104 h 689379"/>
                    <a:gd name="connsiteX118" fmla="*/ 792436 w 2961438"/>
                    <a:gd name="connsiteY118" fmla="*/ 175104 h 689379"/>
                    <a:gd name="connsiteX119" fmla="*/ 792436 w 2961438"/>
                    <a:gd name="connsiteY119" fmla="*/ 176725 h 689379"/>
                    <a:gd name="connsiteX120" fmla="*/ 792436 w 2961438"/>
                    <a:gd name="connsiteY120" fmla="*/ 188074 h 689379"/>
                    <a:gd name="connsiteX121" fmla="*/ 794463 w 2961438"/>
                    <a:gd name="connsiteY121" fmla="*/ 188074 h 689379"/>
                    <a:gd name="connsiteX122" fmla="*/ 808650 w 2961438"/>
                    <a:gd name="connsiteY122" fmla="*/ 188074 h 689379"/>
                    <a:gd name="connsiteX123" fmla="*/ 814730 w 2961438"/>
                    <a:gd name="connsiteY123" fmla="*/ 194560 h 689379"/>
                    <a:gd name="connsiteX124" fmla="*/ 814730 w 2961438"/>
                    <a:gd name="connsiteY124" fmla="*/ 216178 h 689379"/>
                    <a:gd name="connsiteX125" fmla="*/ 817010 w 2961438"/>
                    <a:gd name="connsiteY125" fmla="*/ 216178 h 689379"/>
                    <a:gd name="connsiteX126" fmla="*/ 832970 w 2961438"/>
                    <a:gd name="connsiteY126" fmla="*/ 216178 h 689379"/>
                    <a:gd name="connsiteX127" fmla="*/ 832970 w 2961438"/>
                    <a:gd name="connsiteY127" fmla="*/ 217258 h 689379"/>
                    <a:gd name="connsiteX128" fmla="*/ 832970 w 2961438"/>
                    <a:gd name="connsiteY128" fmla="*/ 224825 h 689379"/>
                    <a:gd name="connsiteX129" fmla="*/ 834237 w 2961438"/>
                    <a:gd name="connsiteY129" fmla="*/ 224825 h 689379"/>
                    <a:gd name="connsiteX130" fmla="*/ 843104 w 2961438"/>
                    <a:gd name="connsiteY130" fmla="*/ 224825 h 689379"/>
                    <a:gd name="connsiteX131" fmla="*/ 843104 w 2961438"/>
                    <a:gd name="connsiteY131" fmla="*/ 226986 h 689379"/>
                    <a:gd name="connsiteX132" fmla="*/ 843104 w 2961438"/>
                    <a:gd name="connsiteY132" fmla="*/ 242119 h 689379"/>
                    <a:gd name="connsiteX133" fmla="*/ 847157 w 2961438"/>
                    <a:gd name="connsiteY133" fmla="*/ 240227 h 689379"/>
                    <a:gd name="connsiteX134" fmla="*/ 847157 w 2961438"/>
                    <a:gd name="connsiteY134" fmla="*/ 226986 h 689379"/>
                    <a:gd name="connsiteX135" fmla="*/ 848170 w 2961438"/>
                    <a:gd name="connsiteY135" fmla="*/ 226986 h 689379"/>
                    <a:gd name="connsiteX136" fmla="*/ 855264 w 2961438"/>
                    <a:gd name="connsiteY136" fmla="*/ 226986 h 689379"/>
                    <a:gd name="connsiteX137" fmla="*/ 855264 w 2961438"/>
                    <a:gd name="connsiteY137" fmla="*/ 228608 h 689379"/>
                    <a:gd name="connsiteX138" fmla="*/ 855264 w 2961438"/>
                    <a:gd name="connsiteY138" fmla="*/ 239957 h 689379"/>
                    <a:gd name="connsiteX139" fmla="*/ 856024 w 2961438"/>
                    <a:gd name="connsiteY139" fmla="*/ 239957 h 689379"/>
                    <a:gd name="connsiteX140" fmla="*/ 861344 w 2961438"/>
                    <a:gd name="connsiteY140" fmla="*/ 239957 h 689379"/>
                    <a:gd name="connsiteX141" fmla="*/ 909984 w 2961438"/>
                    <a:gd name="connsiteY141" fmla="*/ 235634 h 689379"/>
                    <a:gd name="connsiteX142" fmla="*/ 909984 w 2961438"/>
                    <a:gd name="connsiteY142" fmla="*/ 236985 h 689379"/>
                    <a:gd name="connsiteX143" fmla="*/ 909984 w 2961438"/>
                    <a:gd name="connsiteY143" fmla="*/ 246442 h 689379"/>
                    <a:gd name="connsiteX144" fmla="*/ 910744 w 2961438"/>
                    <a:gd name="connsiteY144" fmla="*/ 246442 h 689379"/>
                    <a:gd name="connsiteX145" fmla="*/ 916065 w 2961438"/>
                    <a:gd name="connsiteY145" fmla="*/ 246442 h 689379"/>
                    <a:gd name="connsiteX146" fmla="*/ 916065 w 2961438"/>
                    <a:gd name="connsiteY146" fmla="*/ 248604 h 689379"/>
                    <a:gd name="connsiteX147" fmla="*/ 916065 w 2961438"/>
                    <a:gd name="connsiteY147" fmla="*/ 263737 h 689379"/>
                    <a:gd name="connsiteX148" fmla="*/ 918091 w 2961438"/>
                    <a:gd name="connsiteY148" fmla="*/ 262386 h 689379"/>
                    <a:gd name="connsiteX149" fmla="*/ 932278 w 2961438"/>
                    <a:gd name="connsiteY149" fmla="*/ 252928 h 689379"/>
                    <a:gd name="connsiteX150" fmla="*/ 938358 w 2961438"/>
                    <a:gd name="connsiteY150" fmla="*/ 211854 h 689379"/>
                    <a:gd name="connsiteX151" fmla="*/ 939118 w 2961438"/>
                    <a:gd name="connsiteY151" fmla="*/ 211584 h 689379"/>
                    <a:gd name="connsiteX152" fmla="*/ 944438 w 2961438"/>
                    <a:gd name="connsiteY152" fmla="*/ 209692 h 689379"/>
                    <a:gd name="connsiteX153" fmla="*/ 946465 w 2961438"/>
                    <a:gd name="connsiteY153" fmla="*/ 140515 h 689379"/>
                    <a:gd name="connsiteX154" fmla="*/ 948492 w 2961438"/>
                    <a:gd name="connsiteY154" fmla="*/ 209692 h 689379"/>
                    <a:gd name="connsiteX155" fmla="*/ 949252 w 2961438"/>
                    <a:gd name="connsiteY155" fmla="*/ 209962 h 689379"/>
                    <a:gd name="connsiteX156" fmla="*/ 954572 w 2961438"/>
                    <a:gd name="connsiteY156" fmla="*/ 211854 h 689379"/>
                    <a:gd name="connsiteX157" fmla="*/ 954572 w 2961438"/>
                    <a:gd name="connsiteY157" fmla="*/ 125383 h 689379"/>
                    <a:gd name="connsiteX158" fmla="*/ 958625 w 2961438"/>
                    <a:gd name="connsiteY158" fmla="*/ 92956 h 689379"/>
                    <a:gd name="connsiteX159" fmla="*/ 997132 w 2961438"/>
                    <a:gd name="connsiteY159" fmla="*/ 92956 h 689379"/>
                    <a:gd name="connsiteX160" fmla="*/ 997132 w 2961438"/>
                    <a:gd name="connsiteY160" fmla="*/ 125383 h 689379"/>
                    <a:gd name="connsiteX161" fmla="*/ 997892 w 2961438"/>
                    <a:gd name="connsiteY161" fmla="*/ 125383 h 689379"/>
                    <a:gd name="connsiteX162" fmla="*/ 1003212 w 2961438"/>
                    <a:gd name="connsiteY162" fmla="*/ 125383 h 689379"/>
                    <a:gd name="connsiteX163" fmla="*/ 1003212 w 2961438"/>
                    <a:gd name="connsiteY163" fmla="*/ 43235 h 689379"/>
                    <a:gd name="connsiteX164" fmla="*/ 1004986 w 2961438"/>
                    <a:gd name="connsiteY164" fmla="*/ 43235 h 689379"/>
                    <a:gd name="connsiteX165" fmla="*/ 1017399 w 2961438"/>
                    <a:gd name="connsiteY165" fmla="*/ 43235 h 689379"/>
                    <a:gd name="connsiteX166" fmla="*/ 1017399 w 2961438"/>
                    <a:gd name="connsiteY166" fmla="*/ 41344 h 689379"/>
                    <a:gd name="connsiteX167" fmla="*/ 1017399 w 2961438"/>
                    <a:gd name="connsiteY167" fmla="*/ 28103 h 689379"/>
                    <a:gd name="connsiteX168" fmla="*/ 1039693 w 2961438"/>
                    <a:gd name="connsiteY168" fmla="*/ 28103 h 689379"/>
                    <a:gd name="connsiteX169" fmla="*/ 1039693 w 2961438"/>
                    <a:gd name="connsiteY169" fmla="*/ 27022 h 689379"/>
                    <a:gd name="connsiteX170" fmla="*/ 1039693 w 2961438"/>
                    <a:gd name="connsiteY170" fmla="*/ 19456 h 689379"/>
                    <a:gd name="connsiteX171" fmla="*/ 1041466 w 2961438"/>
                    <a:gd name="connsiteY171" fmla="*/ 19456 h 689379"/>
                    <a:gd name="connsiteX172" fmla="*/ 1053880 w 2961438"/>
                    <a:gd name="connsiteY172" fmla="*/ 19456 h 689379"/>
                    <a:gd name="connsiteX173" fmla="*/ 1053880 w 2961438"/>
                    <a:gd name="connsiteY173" fmla="*/ 20537 h 689379"/>
                    <a:gd name="connsiteX174" fmla="*/ 1053880 w 2961438"/>
                    <a:gd name="connsiteY174" fmla="*/ 28103 h 689379"/>
                    <a:gd name="connsiteX175" fmla="*/ 1054640 w 2961438"/>
                    <a:gd name="connsiteY175" fmla="*/ 28103 h 689379"/>
                    <a:gd name="connsiteX176" fmla="*/ 1059960 w 2961438"/>
                    <a:gd name="connsiteY176" fmla="*/ 28103 h 689379"/>
                    <a:gd name="connsiteX177" fmla="*/ 1070093 w 2961438"/>
                    <a:gd name="connsiteY177" fmla="*/ 23779 h 689379"/>
                    <a:gd name="connsiteX178" fmla="*/ 1074146 w 2961438"/>
                    <a:gd name="connsiteY178" fmla="*/ 27022 h 689379"/>
                    <a:gd name="connsiteX179" fmla="*/ 1074146 w 2961438"/>
                    <a:gd name="connsiteY179" fmla="*/ 19456 h 689379"/>
                    <a:gd name="connsiteX180" fmla="*/ 1076426 w 2961438"/>
                    <a:gd name="connsiteY180" fmla="*/ 19456 h 689379"/>
                    <a:gd name="connsiteX181" fmla="*/ 1092387 w 2961438"/>
                    <a:gd name="connsiteY181" fmla="*/ 19456 h 689379"/>
                    <a:gd name="connsiteX182" fmla="*/ 1092387 w 2961438"/>
                    <a:gd name="connsiteY182" fmla="*/ 20537 h 689379"/>
                    <a:gd name="connsiteX183" fmla="*/ 1092387 w 2961438"/>
                    <a:gd name="connsiteY183" fmla="*/ 28103 h 689379"/>
                    <a:gd name="connsiteX184" fmla="*/ 1122787 w 2961438"/>
                    <a:gd name="connsiteY184" fmla="*/ 28103 h 689379"/>
                    <a:gd name="connsiteX185" fmla="*/ 1122787 w 2961438"/>
                    <a:gd name="connsiteY185" fmla="*/ 29724 h 689379"/>
                    <a:gd name="connsiteX186" fmla="*/ 1122787 w 2961438"/>
                    <a:gd name="connsiteY186" fmla="*/ 41074 h 689379"/>
                    <a:gd name="connsiteX187" fmla="*/ 1149134 w 2961438"/>
                    <a:gd name="connsiteY187" fmla="*/ 41074 h 689379"/>
                    <a:gd name="connsiteX188" fmla="*/ 1149134 w 2961438"/>
                    <a:gd name="connsiteY188" fmla="*/ 71338 h 689379"/>
                    <a:gd name="connsiteX189" fmla="*/ 1149894 w 2961438"/>
                    <a:gd name="connsiteY189" fmla="*/ 71338 h 689379"/>
                    <a:gd name="connsiteX190" fmla="*/ 1155214 w 2961438"/>
                    <a:gd name="connsiteY190" fmla="*/ 71338 h 689379"/>
                    <a:gd name="connsiteX191" fmla="*/ 1155214 w 2961438"/>
                    <a:gd name="connsiteY191" fmla="*/ 72419 h 689379"/>
                    <a:gd name="connsiteX192" fmla="*/ 1155214 w 2961438"/>
                    <a:gd name="connsiteY192" fmla="*/ 79986 h 689379"/>
                    <a:gd name="connsiteX193" fmla="*/ 1159268 w 2961438"/>
                    <a:gd name="connsiteY193" fmla="*/ 110250 h 689379"/>
                    <a:gd name="connsiteX194" fmla="*/ 1160028 w 2961438"/>
                    <a:gd name="connsiteY194" fmla="*/ 110250 h 689379"/>
                    <a:gd name="connsiteX195" fmla="*/ 1165348 w 2961438"/>
                    <a:gd name="connsiteY195" fmla="*/ 110250 h 689379"/>
                    <a:gd name="connsiteX196" fmla="*/ 1165348 w 2961438"/>
                    <a:gd name="connsiteY196" fmla="*/ 111061 h 689379"/>
                    <a:gd name="connsiteX197" fmla="*/ 1165348 w 2961438"/>
                    <a:gd name="connsiteY197" fmla="*/ 116736 h 689379"/>
                    <a:gd name="connsiteX198" fmla="*/ 1166361 w 2961438"/>
                    <a:gd name="connsiteY198" fmla="*/ 116736 h 689379"/>
                    <a:gd name="connsiteX199" fmla="*/ 1173454 w 2961438"/>
                    <a:gd name="connsiteY199" fmla="*/ 116736 h 689379"/>
                    <a:gd name="connsiteX200" fmla="*/ 1173454 w 2961438"/>
                    <a:gd name="connsiteY200" fmla="*/ 147001 h 689379"/>
                    <a:gd name="connsiteX201" fmla="*/ 1175481 w 2961438"/>
                    <a:gd name="connsiteY201" fmla="*/ 147001 h 689379"/>
                    <a:gd name="connsiteX202" fmla="*/ 1189668 w 2961438"/>
                    <a:gd name="connsiteY202" fmla="*/ 147001 h 689379"/>
                    <a:gd name="connsiteX203" fmla="*/ 1189668 w 2961438"/>
                    <a:gd name="connsiteY203" fmla="*/ 170780 h 689379"/>
                    <a:gd name="connsiteX204" fmla="*/ 1191695 w 2961438"/>
                    <a:gd name="connsiteY204" fmla="*/ 172401 h 689379"/>
                    <a:gd name="connsiteX205" fmla="*/ 1191695 w 2961438"/>
                    <a:gd name="connsiteY205" fmla="*/ 183751 h 689379"/>
                    <a:gd name="connsiteX206" fmla="*/ 1192455 w 2961438"/>
                    <a:gd name="connsiteY206" fmla="*/ 183751 h 689379"/>
                    <a:gd name="connsiteX207" fmla="*/ 1197775 w 2961438"/>
                    <a:gd name="connsiteY207" fmla="*/ 183751 h 689379"/>
                    <a:gd name="connsiteX208" fmla="*/ 1197775 w 2961438"/>
                    <a:gd name="connsiteY208" fmla="*/ 207530 h 689379"/>
                    <a:gd name="connsiteX209" fmla="*/ 1199041 w 2961438"/>
                    <a:gd name="connsiteY209" fmla="*/ 207530 h 689379"/>
                    <a:gd name="connsiteX210" fmla="*/ 1207908 w 2961438"/>
                    <a:gd name="connsiteY210" fmla="*/ 207530 h 689379"/>
                    <a:gd name="connsiteX211" fmla="*/ 1209935 w 2961438"/>
                    <a:gd name="connsiteY211" fmla="*/ 211584 h 689379"/>
                    <a:gd name="connsiteX212" fmla="*/ 1209935 w 2961438"/>
                    <a:gd name="connsiteY212" fmla="*/ 224825 h 689379"/>
                    <a:gd name="connsiteX213" fmla="*/ 1211455 w 2961438"/>
                    <a:gd name="connsiteY213" fmla="*/ 222933 h 689379"/>
                    <a:gd name="connsiteX214" fmla="*/ 1222095 w 2961438"/>
                    <a:gd name="connsiteY214" fmla="*/ 209692 h 689379"/>
                    <a:gd name="connsiteX215" fmla="*/ 1250469 w 2961438"/>
                    <a:gd name="connsiteY215" fmla="*/ 209692 h 689379"/>
                    <a:gd name="connsiteX216" fmla="*/ 1250469 w 2961438"/>
                    <a:gd name="connsiteY216" fmla="*/ 296163 h 689379"/>
                    <a:gd name="connsiteX217" fmla="*/ 1251229 w 2961438"/>
                    <a:gd name="connsiteY217" fmla="*/ 296163 h 689379"/>
                    <a:gd name="connsiteX218" fmla="*/ 1256549 w 2961438"/>
                    <a:gd name="connsiteY218" fmla="*/ 296163 h 689379"/>
                    <a:gd name="connsiteX219" fmla="*/ 1257309 w 2961438"/>
                    <a:gd name="connsiteY219" fmla="*/ 294812 h 689379"/>
                    <a:gd name="connsiteX220" fmla="*/ 1262629 w 2961438"/>
                    <a:gd name="connsiteY220" fmla="*/ 285354 h 689379"/>
                    <a:gd name="connsiteX221" fmla="*/ 1262629 w 2961438"/>
                    <a:gd name="connsiteY221" fmla="*/ 287246 h 689379"/>
                    <a:gd name="connsiteX222" fmla="*/ 1262629 w 2961438"/>
                    <a:gd name="connsiteY222" fmla="*/ 300487 h 689379"/>
                    <a:gd name="connsiteX223" fmla="*/ 1266682 w 2961438"/>
                    <a:gd name="connsiteY223" fmla="*/ 255090 h 689379"/>
                    <a:gd name="connsiteX224" fmla="*/ 1267442 w 2961438"/>
                    <a:gd name="connsiteY224" fmla="*/ 255090 h 689379"/>
                    <a:gd name="connsiteX225" fmla="*/ 1272762 w 2961438"/>
                    <a:gd name="connsiteY225" fmla="*/ 255090 h 689379"/>
                    <a:gd name="connsiteX226" fmla="*/ 1272762 w 2961438"/>
                    <a:gd name="connsiteY226" fmla="*/ 190236 h 689379"/>
                    <a:gd name="connsiteX227" fmla="*/ 1273776 w 2961438"/>
                    <a:gd name="connsiteY227" fmla="*/ 190236 h 689379"/>
                    <a:gd name="connsiteX228" fmla="*/ 1280869 w 2961438"/>
                    <a:gd name="connsiteY228" fmla="*/ 190236 h 689379"/>
                    <a:gd name="connsiteX229" fmla="*/ 1293029 w 2961438"/>
                    <a:gd name="connsiteY229" fmla="*/ 147001 h 689379"/>
                    <a:gd name="connsiteX230" fmla="*/ 1294296 w 2961438"/>
                    <a:gd name="connsiteY230" fmla="*/ 147001 h 689379"/>
                    <a:gd name="connsiteX231" fmla="*/ 1303163 w 2961438"/>
                    <a:gd name="connsiteY231" fmla="*/ 147001 h 689379"/>
                    <a:gd name="connsiteX232" fmla="*/ 1313296 w 2961438"/>
                    <a:gd name="connsiteY232" fmla="*/ 190236 h 689379"/>
                    <a:gd name="connsiteX233" fmla="*/ 1314309 w 2961438"/>
                    <a:gd name="connsiteY233" fmla="*/ 190236 h 689379"/>
                    <a:gd name="connsiteX234" fmla="*/ 1321403 w 2961438"/>
                    <a:gd name="connsiteY234" fmla="*/ 190236 h 689379"/>
                    <a:gd name="connsiteX235" fmla="*/ 1321403 w 2961438"/>
                    <a:gd name="connsiteY235" fmla="*/ 229148 h 689379"/>
                    <a:gd name="connsiteX236" fmla="*/ 1323176 w 2961438"/>
                    <a:gd name="connsiteY236" fmla="*/ 229148 h 689379"/>
                    <a:gd name="connsiteX237" fmla="*/ 1335590 w 2961438"/>
                    <a:gd name="connsiteY237" fmla="*/ 229148 h 689379"/>
                    <a:gd name="connsiteX238" fmla="*/ 1335590 w 2961438"/>
                    <a:gd name="connsiteY238" fmla="*/ 231310 h 689379"/>
                    <a:gd name="connsiteX239" fmla="*/ 1335590 w 2961438"/>
                    <a:gd name="connsiteY239" fmla="*/ 246442 h 689379"/>
                    <a:gd name="connsiteX240" fmla="*/ 1339643 w 2961438"/>
                    <a:gd name="connsiteY240" fmla="*/ 244281 h 689379"/>
                    <a:gd name="connsiteX241" fmla="*/ 1339643 w 2961438"/>
                    <a:gd name="connsiteY241" fmla="*/ 229148 h 689379"/>
                    <a:gd name="connsiteX242" fmla="*/ 1341163 w 2961438"/>
                    <a:gd name="connsiteY242" fmla="*/ 229148 h 689379"/>
                    <a:gd name="connsiteX243" fmla="*/ 1351803 w 2961438"/>
                    <a:gd name="connsiteY243" fmla="*/ 229148 h 689379"/>
                    <a:gd name="connsiteX244" fmla="*/ 1351803 w 2961438"/>
                    <a:gd name="connsiteY244" fmla="*/ 230769 h 689379"/>
                    <a:gd name="connsiteX245" fmla="*/ 1351803 w 2961438"/>
                    <a:gd name="connsiteY245" fmla="*/ 242119 h 689379"/>
                    <a:gd name="connsiteX246" fmla="*/ 1382204 w 2961438"/>
                    <a:gd name="connsiteY246" fmla="*/ 242119 h 689379"/>
                    <a:gd name="connsiteX247" fmla="*/ 1382204 w 2961438"/>
                    <a:gd name="connsiteY247" fmla="*/ 205369 h 689379"/>
                    <a:gd name="connsiteX248" fmla="*/ 1383470 w 2961438"/>
                    <a:gd name="connsiteY248" fmla="*/ 205369 h 689379"/>
                    <a:gd name="connsiteX249" fmla="*/ 1392337 w 2961438"/>
                    <a:gd name="connsiteY249" fmla="*/ 205369 h 689379"/>
                    <a:gd name="connsiteX250" fmla="*/ 1392337 w 2961438"/>
                    <a:gd name="connsiteY250" fmla="*/ 226986 h 689379"/>
                    <a:gd name="connsiteX251" fmla="*/ 1394364 w 2961438"/>
                    <a:gd name="connsiteY251" fmla="*/ 194560 h 689379"/>
                    <a:gd name="connsiteX252" fmla="*/ 1416657 w 2961438"/>
                    <a:gd name="connsiteY252" fmla="*/ 194560 h 689379"/>
                    <a:gd name="connsiteX253" fmla="*/ 1416657 w 2961438"/>
                    <a:gd name="connsiteY253" fmla="*/ 192938 h 689379"/>
                    <a:gd name="connsiteX254" fmla="*/ 1416657 w 2961438"/>
                    <a:gd name="connsiteY254" fmla="*/ 181589 h 689379"/>
                    <a:gd name="connsiteX255" fmla="*/ 1417417 w 2961438"/>
                    <a:gd name="connsiteY255" fmla="*/ 181589 h 689379"/>
                    <a:gd name="connsiteX256" fmla="*/ 1422737 w 2961438"/>
                    <a:gd name="connsiteY256" fmla="*/ 181589 h 689379"/>
                    <a:gd name="connsiteX257" fmla="*/ 1422737 w 2961438"/>
                    <a:gd name="connsiteY257" fmla="*/ 179698 h 689379"/>
                    <a:gd name="connsiteX258" fmla="*/ 1422737 w 2961438"/>
                    <a:gd name="connsiteY258" fmla="*/ 166457 h 689379"/>
                    <a:gd name="connsiteX259" fmla="*/ 1426791 w 2961438"/>
                    <a:gd name="connsiteY259" fmla="*/ 172942 h 689379"/>
                    <a:gd name="connsiteX260" fmla="*/ 1429071 w 2961438"/>
                    <a:gd name="connsiteY260" fmla="*/ 172942 h 689379"/>
                    <a:gd name="connsiteX261" fmla="*/ 1445031 w 2961438"/>
                    <a:gd name="connsiteY261" fmla="*/ 172942 h 689379"/>
                    <a:gd name="connsiteX262" fmla="*/ 1445031 w 2961438"/>
                    <a:gd name="connsiteY262" fmla="*/ 172131 h 689379"/>
                    <a:gd name="connsiteX263" fmla="*/ 1445031 w 2961438"/>
                    <a:gd name="connsiteY263" fmla="*/ 166457 h 689379"/>
                    <a:gd name="connsiteX264" fmla="*/ 1445791 w 2961438"/>
                    <a:gd name="connsiteY264" fmla="*/ 166457 h 689379"/>
                    <a:gd name="connsiteX265" fmla="*/ 1451111 w 2961438"/>
                    <a:gd name="connsiteY265" fmla="*/ 166457 h 689379"/>
                    <a:gd name="connsiteX266" fmla="*/ 1451111 w 2961438"/>
                    <a:gd name="connsiteY266" fmla="*/ 167808 h 689379"/>
                    <a:gd name="connsiteX267" fmla="*/ 1451111 w 2961438"/>
                    <a:gd name="connsiteY267" fmla="*/ 177266 h 689379"/>
                    <a:gd name="connsiteX268" fmla="*/ 1489618 w 2961438"/>
                    <a:gd name="connsiteY268" fmla="*/ 177266 h 689379"/>
                    <a:gd name="connsiteX269" fmla="*/ 1489618 w 2961438"/>
                    <a:gd name="connsiteY269" fmla="*/ 315619 h 689379"/>
                    <a:gd name="connsiteX270" fmla="*/ 1491138 w 2961438"/>
                    <a:gd name="connsiteY270" fmla="*/ 315619 h 689379"/>
                    <a:gd name="connsiteX271" fmla="*/ 1501778 w 2961438"/>
                    <a:gd name="connsiteY271" fmla="*/ 315619 h 689379"/>
                    <a:gd name="connsiteX272" fmla="*/ 1501778 w 2961438"/>
                    <a:gd name="connsiteY272" fmla="*/ 302649 h 689379"/>
                    <a:gd name="connsiteX273" fmla="*/ 1505832 w 2961438"/>
                    <a:gd name="connsiteY273" fmla="*/ 302649 h 689379"/>
                    <a:gd name="connsiteX274" fmla="*/ 1505832 w 2961438"/>
                    <a:gd name="connsiteY274" fmla="*/ 315619 h 689379"/>
                    <a:gd name="connsiteX275" fmla="*/ 1536232 w 2961438"/>
                    <a:gd name="connsiteY275" fmla="*/ 315619 h 689379"/>
                    <a:gd name="connsiteX276" fmla="*/ 1536232 w 2961438"/>
                    <a:gd name="connsiteY276" fmla="*/ 285354 h 689379"/>
                    <a:gd name="connsiteX277" fmla="*/ 1548392 w 2961438"/>
                    <a:gd name="connsiteY277" fmla="*/ 285354 h 689379"/>
                    <a:gd name="connsiteX278" fmla="*/ 1560552 w 2961438"/>
                    <a:gd name="connsiteY278" fmla="*/ 283193 h 689379"/>
                    <a:gd name="connsiteX279" fmla="*/ 1564606 w 2961438"/>
                    <a:gd name="connsiteY279" fmla="*/ 285354 h 689379"/>
                    <a:gd name="connsiteX280" fmla="*/ 1574739 w 2961438"/>
                    <a:gd name="connsiteY280" fmla="*/ 285354 h 689379"/>
                    <a:gd name="connsiteX281" fmla="*/ 1574739 w 2961438"/>
                    <a:gd name="connsiteY281" fmla="*/ 315619 h 689379"/>
                    <a:gd name="connsiteX282" fmla="*/ 1582846 w 2961438"/>
                    <a:gd name="connsiteY282" fmla="*/ 315619 h 689379"/>
                    <a:gd name="connsiteX283" fmla="*/ 1582846 w 2961438"/>
                    <a:gd name="connsiteY283" fmla="*/ 332914 h 689379"/>
                    <a:gd name="connsiteX284" fmla="*/ 1592182 w 2961438"/>
                    <a:gd name="connsiteY284" fmla="*/ 333819 h 689379"/>
                    <a:gd name="connsiteX285" fmla="*/ 1605140 w 2961438"/>
                    <a:gd name="connsiteY285" fmla="*/ 333819 h 689379"/>
                    <a:gd name="connsiteX286" fmla="*/ 1605140 w 2961438"/>
                    <a:gd name="connsiteY286" fmla="*/ 317781 h 689379"/>
                    <a:gd name="connsiteX287" fmla="*/ 1673096 w 2961438"/>
                    <a:gd name="connsiteY287" fmla="*/ 317781 h 689379"/>
                    <a:gd name="connsiteX288" fmla="*/ 1673096 w 2961438"/>
                    <a:gd name="connsiteY288" fmla="*/ 232528 h 689379"/>
                    <a:gd name="connsiteX289" fmla="*/ 1745104 w 2961438"/>
                    <a:gd name="connsiteY289" fmla="*/ 232528 h 689379"/>
                    <a:gd name="connsiteX290" fmla="*/ 1745104 w 2961438"/>
                    <a:gd name="connsiteY290" fmla="*/ 311296 h 689379"/>
                    <a:gd name="connsiteX291" fmla="*/ 1747008 w 2961438"/>
                    <a:gd name="connsiteY291" fmla="*/ 311296 h 689379"/>
                    <a:gd name="connsiteX292" fmla="*/ 1748250 w 2961438"/>
                    <a:gd name="connsiteY292" fmla="*/ 333819 h 689379"/>
                    <a:gd name="connsiteX293" fmla="*/ 1757926 w 2961438"/>
                    <a:gd name="connsiteY293" fmla="*/ 333819 h 689379"/>
                    <a:gd name="connsiteX294" fmla="*/ 1759168 w 2961438"/>
                    <a:gd name="connsiteY294" fmla="*/ 311296 h 689379"/>
                    <a:gd name="connsiteX295" fmla="*/ 1765248 w 2961438"/>
                    <a:gd name="connsiteY295" fmla="*/ 311296 h 689379"/>
                    <a:gd name="connsiteX296" fmla="*/ 1766490 w 2961438"/>
                    <a:gd name="connsiteY296" fmla="*/ 333819 h 689379"/>
                    <a:gd name="connsiteX297" fmla="*/ 1817112 w 2961438"/>
                    <a:gd name="connsiteY297" fmla="*/ 333819 h 689379"/>
                    <a:gd name="connsiteX298" fmla="*/ 1817112 w 2961438"/>
                    <a:gd name="connsiteY298" fmla="*/ 170791 h 689379"/>
                    <a:gd name="connsiteX299" fmla="*/ 2014439 w 2961438"/>
                    <a:gd name="connsiteY299" fmla="*/ 170791 h 689379"/>
                    <a:gd name="connsiteX300" fmla="*/ 2014439 w 2961438"/>
                    <a:gd name="connsiteY300" fmla="*/ 333819 h 689379"/>
                    <a:gd name="connsiteX301" fmla="*/ 2033136 w 2961438"/>
                    <a:gd name="connsiteY301" fmla="*/ 333819 h 689379"/>
                    <a:gd name="connsiteX302" fmla="*/ 2033136 w 2961438"/>
                    <a:gd name="connsiteY302" fmla="*/ 251126 h 689379"/>
                    <a:gd name="connsiteX303" fmla="*/ 2128256 w 2961438"/>
                    <a:gd name="connsiteY303" fmla="*/ 251126 h 689379"/>
                    <a:gd name="connsiteX304" fmla="*/ 2180720 w 2961438"/>
                    <a:gd name="connsiteY304" fmla="*/ 185913 h 689379"/>
                    <a:gd name="connsiteX305" fmla="*/ 2245574 w 2961438"/>
                    <a:gd name="connsiteY305" fmla="*/ 185913 h 689379"/>
                    <a:gd name="connsiteX306" fmla="*/ 2245574 w 2961438"/>
                    <a:gd name="connsiteY306" fmla="*/ 261575 h 689379"/>
                    <a:gd name="connsiteX307" fmla="*/ 2253681 w 2961438"/>
                    <a:gd name="connsiteY307" fmla="*/ 261575 h 689379"/>
                    <a:gd name="connsiteX308" fmla="*/ 2255708 w 2961438"/>
                    <a:gd name="connsiteY308" fmla="*/ 255090 h 689379"/>
                    <a:gd name="connsiteX309" fmla="*/ 2261788 w 2961438"/>
                    <a:gd name="connsiteY309" fmla="*/ 255090 h 689379"/>
                    <a:gd name="connsiteX310" fmla="*/ 2263815 w 2961438"/>
                    <a:gd name="connsiteY310" fmla="*/ 263737 h 689379"/>
                    <a:gd name="connsiteX311" fmla="*/ 2275975 w 2961438"/>
                    <a:gd name="connsiteY311" fmla="*/ 263737 h 689379"/>
                    <a:gd name="connsiteX312" fmla="*/ 2275975 w 2961438"/>
                    <a:gd name="connsiteY312" fmla="*/ 257251 h 689379"/>
                    <a:gd name="connsiteX313" fmla="*/ 2298268 w 2961438"/>
                    <a:gd name="connsiteY313" fmla="*/ 257251 h 689379"/>
                    <a:gd name="connsiteX314" fmla="*/ 2298268 w 2961438"/>
                    <a:gd name="connsiteY314" fmla="*/ 263737 h 689379"/>
                    <a:gd name="connsiteX315" fmla="*/ 2318535 w 2961438"/>
                    <a:gd name="connsiteY315" fmla="*/ 263737 h 689379"/>
                    <a:gd name="connsiteX316" fmla="*/ 2318535 w 2961438"/>
                    <a:gd name="connsiteY316" fmla="*/ 309134 h 689379"/>
                    <a:gd name="connsiteX317" fmla="*/ 2332722 w 2961438"/>
                    <a:gd name="connsiteY317" fmla="*/ 309134 h 689379"/>
                    <a:gd name="connsiteX318" fmla="*/ 2332722 w 2961438"/>
                    <a:gd name="connsiteY318" fmla="*/ 296163 h 689379"/>
                    <a:gd name="connsiteX319" fmla="*/ 2348936 w 2961438"/>
                    <a:gd name="connsiteY319" fmla="*/ 296163 h 689379"/>
                    <a:gd name="connsiteX320" fmla="*/ 2348936 w 2961438"/>
                    <a:gd name="connsiteY320" fmla="*/ 116736 h 689379"/>
                    <a:gd name="connsiteX321" fmla="*/ 2355016 w 2961438"/>
                    <a:gd name="connsiteY321" fmla="*/ 110250 h 689379"/>
                    <a:gd name="connsiteX322" fmla="*/ 2427977 w 2961438"/>
                    <a:gd name="connsiteY322" fmla="*/ 110250 h 689379"/>
                    <a:gd name="connsiteX323" fmla="*/ 2427977 w 2961438"/>
                    <a:gd name="connsiteY323" fmla="*/ 118898 h 689379"/>
                    <a:gd name="connsiteX324" fmla="*/ 2438110 w 2961438"/>
                    <a:gd name="connsiteY324" fmla="*/ 118898 h 689379"/>
                    <a:gd name="connsiteX325" fmla="*/ 2438110 w 2961438"/>
                    <a:gd name="connsiteY325" fmla="*/ 233472 h 689379"/>
                    <a:gd name="connsiteX326" fmla="*/ 2460404 w 2961438"/>
                    <a:gd name="connsiteY326" fmla="*/ 233472 h 689379"/>
                    <a:gd name="connsiteX327" fmla="*/ 2460404 w 2961438"/>
                    <a:gd name="connsiteY327" fmla="*/ 166457 h 689379"/>
                    <a:gd name="connsiteX328" fmla="*/ 2486751 w 2961438"/>
                    <a:gd name="connsiteY328" fmla="*/ 166457 h 689379"/>
                    <a:gd name="connsiteX329" fmla="*/ 2490804 w 2961438"/>
                    <a:gd name="connsiteY329" fmla="*/ 162133 h 689379"/>
                    <a:gd name="connsiteX330" fmla="*/ 2498911 w 2961438"/>
                    <a:gd name="connsiteY330" fmla="*/ 162133 h 689379"/>
                    <a:gd name="connsiteX331" fmla="*/ 2502964 w 2961438"/>
                    <a:gd name="connsiteY331" fmla="*/ 166457 h 689379"/>
                    <a:gd name="connsiteX332" fmla="*/ 2525258 w 2961438"/>
                    <a:gd name="connsiteY332" fmla="*/ 166457 h 689379"/>
                    <a:gd name="connsiteX333" fmla="*/ 2525258 w 2961438"/>
                    <a:gd name="connsiteY333" fmla="*/ 49721 h 689379"/>
                    <a:gd name="connsiteX334" fmla="*/ 2582005 w 2961438"/>
                    <a:gd name="connsiteY334" fmla="*/ 38912 h 689379"/>
                    <a:gd name="connsiteX335" fmla="*/ 2582005 w 2961438"/>
                    <a:gd name="connsiteY335" fmla="*/ 39993 h 689379"/>
                    <a:gd name="connsiteX336" fmla="*/ 2582005 w 2961438"/>
                    <a:gd name="connsiteY336" fmla="*/ 47559 h 689379"/>
                    <a:gd name="connsiteX337" fmla="*/ 2608352 w 2961438"/>
                    <a:gd name="connsiteY337" fmla="*/ 47559 h 689379"/>
                    <a:gd name="connsiteX338" fmla="*/ 2608352 w 2961438"/>
                    <a:gd name="connsiteY338" fmla="*/ 302649 h 689379"/>
                    <a:gd name="connsiteX339" fmla="*/ 2630646 w 2961438"/>
                    <a:gd name="connsiteY339" fmla="*/ 302649 h 689379"/>
                    <a:gd name="connsiteX340" fmla="*/ 2630646 w 2961438"/>
                    <a:gd name="connsiteY340" fmla="*/ 298325 h 689379"/>
                    <a:gd name="connsiteX341" fmla="*/ 2642806 w 2961438"/>
                    <a:gd name="connsiteY341" fmla="*/ 298325 h 689379"/>
                    <a:gd name="connsiteX342" fmla="*/ 2642806 w 2961438"/>
                    <a:gd name="connsiteY342" fmla="*/ 302649 h 689379"/>
                    <a:gd name="connsiteX343" fmla="*/ 2667126 w 2961438"/>
                    <a:gd name="connsiteY343" fmla="*/ 302649 h 689379"/>
                    <a:gd name="connsiteX344" fmla="*/ 2667126 w 2961438"/>
                    <a:gd name="connsiteY344" fmla="*/ 289678 h 689379"/>
                    <a:gd name="connsiteX345" fmla="*/ 2695500 w 2961438"/>
                    <a:gd name="connsiteY345" fmla="*/ 289678 h 689379"/>
                    <a:gd name="connsiteX346" fmla="*/ 2707660 w 2961438"/>
                    <a:gd name="connsiteY346" fmla="*/ 285354 h 689379"/>
                    <a:gd name="connsiteX347" fmla="*/ 2727927 w 2961438"/>
                    <a:gd name="connsiteY347" fmla="*/ 289678 h 689379"/>
                    <a:gd name="connsiteX348" fmla="*/ 2727927 w 2961438"/>
                    <a:gd name="connsiteY348" fmla="*/ 272384 h 689379"/>
                    <a:gd name="connsiteX349" fmla="*/ 2736034 w 2961438"/>
                    <a:gd name="connsiteY349" fmla="*/ 272384 h 689379"/>
                    <a:gd name="connsiteX350" fmla="*/ 2736034 w 2961438"/>
                    <a:gd name="connsiteY350" fmla="*/ 259413 h 689379"/>
                    <a:gd name="connsiteX351" fmla="*/ 2792781 w 2961438"/>
                    <a:gd name="connsiteY351" fmla="*/ 259413 h 689379"/>
                    <a:gd name="connsiteX352" fmla="*/ 2792781 w 2961438"/>
                    <a:gd name="connsiteY352" fmla="*/ 229148 h 689379"/>
                    <a:gd name="connsiteX353" fmla="*/ 2811021 w 2961438"/>
                    <a:gd name="connsiteY353" fmla="*/ 229148 h 689379"/>
                    <a:gd name="connsiteX354" fmla="*/ 2811021 w 2961438"/>
                    <a:gd name="connsiteY354" fmla="*/ 222663 h 689379"/>
                    <a:gd name="connsiteX355" fmla="*/ 2823181 w 2961438"/>
                    <a:gd name="connsiteY355" fmla="*/ 222663 h 689379"/>
                    <a:gd name="connsiteX356" fmla="*/ 2823181 w 2961438"/>
                    <a:gd name="connsiteY356" fmla="*/ 229148 h 689379"/>
                    <a:gd name="connsiteX357" fmla="*/ 2839395 w 2961438"/>
                    <a:gd name="connsiteY357" fmla="*/ 229148 h 689379"/>
                    <a:gd name="connsiteX358" fmla="*/ 2839395 w 2961438"/>
                    <a:gd name="connsiteY358" fmla="*/ 278869 h 689379"/>
                    <a:gd name="connsiteX359" fmla="*/ 2871822 w 2961438"/>
                    <a:gd name="connsiteY359" fmla="*/ 278869 h 689379"/>
                    <a:gd name="connsiteX360" fmla="*/ 2871822 w 2961438"/>
                    <a:gd name="connsiteY360" fmla="*/ 252928 h 689379"/>
                    <a:gd name="connsiteX361" fmla="*/ 2910329 w 2961438"/>
                    <a:gd name="connsiteY361" fmla="*/ 252928 h 689379"/>
                    <a:gd name="connsiteX362" fmla="*/ 2910329 w 2961438"/>
                    <a:gd name="connsiteY362" fmla="*/ 222663 h 689379"/>
                    <a:gd name="connsiteX363" fmla="*/ 2958970 w 2961438"/>
                    <a:gd name="connsiteY363" fmla="*/ 222663 h 689379"/>
                    <a:gd name="connsiteX364" fmla="*/ 2961438 w 2961438"/>
                    <a:gd name="connsiteY364" fmla="*/ 689379 h 689379"/>
                    <a:gd name="connsiteX365" fmla="*/ 2054 w 2961438"/>
                    <a:gd name="connsiteY365" fmla="*/ 687046 h 689379"/>
                    <a:gd name="connsiteX366" fmla="*/ 0 w 2961438"/>
                    <a:gd name="connsiteY366" fmla="*/ 252928 h 689379"/>
                    <a:gd name="connsiteX367" fmla="*/ 20267 w 2961438"/>
                    <a:gd name="connsiteY367" fmla="*/ 252928 h 689379"/>
                    <a:gd name="connsiteX368" fmla="*/ 20774 w 2961438"/>
                    <a:gd name="connsiteY368" fmla="*/ 251847 h 689379"/>
                    <a:gd name="connsiteX369" fmla="*/ 24320 w 2961438"/>
                    <a:gd name="connsiteY369" fmla="*/ 244281 h 689379"/>
                    <a:gd name="connsiteX370" fmla="*/ 26094 w 2961438"/>
                    <a:gd name="connsiteY370" fmla="*/ 244551 h 689379"/>
                    <a:gd name="connsiteX371" fmla="*/ 38507 w 2961438"/>
                    <a:gd name="connsiteY371" fmla="*/ 246442 h 689379"/>
                    <a:gd name="connsiteX372" fmla="*/ 39014 w 2961438"/>
                    <a:gd name="connsiteY372" fmla="*/ 247794 h 689379"/>
                    <a:gd name="connsiteX373" fmla="*/ 42560 w 2961438"/>
                    <a:gd name="connsiteY373" fmla="*/ 257251 h 689379"/>
                    <a:gd name="connsiteX374" fmla="*/ 68907 w 2961438"/>
                    <a:gd name="connsiteY374" fmla="*/ 259413 h 689379"/>
                    <a:gd name="connsiteX375" fmla="*/ 68907 w 2961438"/>
                    <a:gd name="connsiteY375" fmla="*/ 136192 h 689379"/>
                    <a:gd name="connsiteX376" fmla="*/ 70934 w 2961438"/>
                    <a:gd name="connsiteY376" fmla="*/ 136192 h 689379"/>
                    <a:gd name="connsiteX377" fmla="*/ 85121 w 2961438"/>
                    <a:gd name="connsiteY377" fmla="*/ 136192 h 689379"/>
                    <a:gd name="connsiteX378" fmla="*/ 85121 w 2961438"/>
                    <a:gd name="connsiteY378" fmla="*/ 0 h 689379"/>
                    <a:gd name="connsiteX379" fmla="*/ 86894 w 2961438"/>
                    <a:gd name="connsiteY379" fmla="*/ 0 h 689379"/>
                    <a:gd name="connsiteX380" fmla="*/ 99308 w 2961438"/>
                    <a:gd name="connsiteY380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</a:cxnLst>
                  <a:rect l="l" t="t" r="r" b="b"/>
                  <a:pathLst>
                    <a:path w="2961438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cubicBezTo>
                        <a:pt x="2959793" y="378235"/>
                        <a:pt x="2960615" y="533807"/>
                        <a:pt x="2961438" y="689379"/>
                      </a:cubicBez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4" name="자유형: 도형 52">
                  <a:extLst>
                    <a:ext uri="{FF2B5EF4-FFF2-40B4-BE49-F238E27FC236}">
                      <a16:creationId xmlns:a16="http://schemas.microsoft.com/office/drawing/2014/main" id="{FB47153B-1649-96F6-FBE3-752A2FCC3F6E}"/>
                    </a:ext>
                  </a:extLst>
                </p:cNvPr>
                <p:cNvSpPr/>
                <p:nvPr/>
              </p:nvSpPr>
              <p:spPr>
                <a:xfrm>
                  <a:off x="8996212" y="1412530"/>
                  <a:ext cx="3195788" cy="1160647"/>
                </a:xfrm>
                <a:custGeom>
                  <a:avLst/>
                  <a:gdLst>
                    <a:gd name="connsiteX0" fmla="*/ 160109 w 3195788"/>
                    <a:gd name="connsiteY0" fmla="*/ 0 h 1160647"/>
                    <a:gd name="connsiteX1" fmla="*/ 162135 w 3195788"/>
                    <a:gd name="connsiteY1" fmla="*/ 246443 h 1160647"/>
                    <a:gd name="connsiteX2" fmla="*/ 200642 w 3195788"/>
                    <a:gd name="connsiteY2" fmla="*/ 326429 h 1160647"/>
                    <a:gd name="connsiteX3" fmla="*/ 202669 w 3195788"/>
                    <a:gd name="connsiteY3" fmla="*/ 326429 h 1160647"/>
                    <a:gd name="connsiteX4" fmla="*/ 216856 w 3195788"/>
                    <a:gd name="connsiteY4" fmla="*/ 326429 h 1160647"/>
                    <a:gd name="connsiteX5" fmla="*/ 216856 w 3195788"/>
                    <a:gd name="connsiteY5" fmla="*/ 350208 h 1160647"/>
                    <a:gd name="connsiteX6" fmla="*/ 217363 w 3195788"/>
                    <a:gd name="connsiteY6" fmla="*/ 351019 h 1160647"/>
                    <a:gd name="connsiteX7" fmla="*/ 220909 w 3195788"/>
                    <a:gd name="connsiteY7" fmla="*/ 356694 h 1160647"/>
                    <a:gd name="connsiteX8" fmla="*/ 220909 w 3195788"/>
                    <a:gd name="connsiteY8" fmla="*/ 471268 h 1160647"/>
                    <a:gd name="connsiteX9" fmla="*/ 223189 w 3195788"/>
                    <a:gd name="connsiteY9" fmla="*/ 471268 h 1160647"/>
                    <a:gd name="connsiteX10" fmla="*/ 239150 w 3195788"/>
                    <a:gd name="connsiteY10" fmla="*/ 471268 h 1160647"/>
                    <a:gd name="connsiteX11" fmla="*/ 239150 w 3195788"/>
                    <a:gd name="connsiteY11" fmla="*/ 611783 h 1160647"/>
                    <a:gd name="connsiteX12" fmla="*/ 240670 w 3195788"/>
                    <a:gd name="connsiteY12" fmla="*/ 611513 h 1160647"/>
                    <a:gd name="connsiteX13" fmla="*/ 251310 w 3195788"/>
                    <a:gd name="connsiteY13" fmla="*/ 609622 h 1160647"/>
                    <a:gd name="connsiteX14" fmla="*/ 249283 w 3195788"/>
                    <a:gd name="connsiteY14" fmla="*/ 698254 h 1160647"/>
                    <a:gd name="connsiteX15" fmla="*/ 250803 w 3195788"/>
                    <a:gd name="connsiteY15" fmla="*/ 698525 h 1160647"/>
                    <a:gd name="connsiteX16" fmla="*/ 261443 w 3195788"/>
                    <a:gd name="connsiteY16" fmla="*/ 700416 h 1160647"/>
                    <a:gd name="connsiteX17" fmla="*/ 261696 w 3195788"/>
                    <a:gd name="connsiteY17" fmla="*/ 701227 h 1160647"/>
                    <a:gd name="connsiteX18" fmla="*/ 263470 w 3195788"/>
                    <a:gd name="connsiteY18" fmla="*/ 706902 h 1160647"/>
                    <a:gd name="connsiteX19" fmla="*/ 264230 w 3195788"/>
                    <a:gd name="connsiteY19" fmla="*/ 704470 h 1160647"/>
                    <a:gd name="connsiteX20" fmla="*/ 269550 w 3195788"/>
                    <a:gd name="connsiteY20" fmla="*/ 687446 h 1160647"/>
                    <a:gd name="connsiteX21" fmla="*/ 271323 w 3195788"/>
                    <a:gd name="connsiteY21" fmla="*/ 687446 h 1160647"/>
                    <a:gd name="connsiteX22" fmla="*/ 283737 w 3195788"/>
                    <a:gd name="connsiteY22" fmla="*/ 687446 h 1160647"/>
                    <a:gd name="connsiteX23" fmla="*/ 283737 w 3195788"/>
                    <a:gd name="connsiteY23" fmla="*/ 719872 h 1160647"/>
                    <a:gd name="connsiteX24" fmla="*/ 284750 w 3195788"/>
                    <a:gd name="connsiteY24" fmla="*/ 720413 h 1160647"/>
                    <a:gd name="connsiteX25" fmla="*/ 291844 w 3195788"/>
                    <a:gd name="connsiteY25" fmla="*/ 724196 h 1160647"/>
                    <a:gd name="connsiteX26" fmla="*/ 291844 w 3195788"/>
                    <a:gd name="connsiteY26" fmla="*/ 725547 h 1160647"/>
                    <a:gd name="connsiteX27" fmla="*/ 291844 w 3195788"/>
                    <a:gd name="connsiteY27" fmla="*/ 735005 h 1160647"/>
                    <a:gd name="connsiteX28" fmla="*/ 336431 w 3195788"/>
                    <a:gd name="connsiteY28" fmla="*/ 735005 h 1160647"/>
                    <a:gd name="connsiteX29" fmla="*/ 336431 w 3195788"/>
                    <a:gd name="connsiteY29" fmla="*/ 736086 h 1160647"/>
                    <a:gd name="connsiteX30" fmla="*/ 336431 w 3195788"/>
                    <a:gd name="connsiteY30" fmla="*/ 743652 h 1160647"/>
                    <a:gd name="connsiteX31" fmla="*/ 338457 w 3195788"/>
                    <a:gd name="connsiteY31" fmla="*/ 743652 h 1160647"/>
                    <a:gd name="connsiteX32" fmla="*/ 352644 w 3195788"/>
                    <a:gd name="connsiteY32" fmla="*/ 743652 h 1160647"/>
                    <a:gd name="connsiteX33" fmla="*/ 352644 w 3195788"/>
                    <a:gd name="connsiteY33" fmla="*/ 713387 h 1160647"/>
                    <a:gd name="connsiteX34" fmla="*/ 397231 w 3195788"/>
                    <a:gd name="connsiteY34" fmla="*/ 713387 h 1160647"/>
                    <a:gd name="connsiteX35" fmla="*/ 397231 w 3195788"/>
                    <a:gd name="connsiteY35" fmla="*/ 712036 h 1160647"/>
                    <a:gd name="connsiteX36" fmla="*/ 397231 w 3195788"/>
                    <a:gd name="connsiteY36" fmla="*/ 702578 h 1160647"/>
                    <a:gd name="connsiteX37" fmla="*/ 398245 w 3195788"/>
                    <a:gd name="connsiteY37" fmla="*/ 702578 h 1160647"/>
                    <a:gd name="connsiteX38" fmla="*/ 405338 w 3195788"/>
                    <a:gd name="connsiteY38" fmla="*/ 702578 h 1160647"/>
                    <a:gd name="connsiteX39" fmla="*/ 405338 w 3195788"/>
                    <a:gd name="connsiteY39" fmla="*/ 700687 h 1160647"/>
                    <a:gd name="connsiteX40" fmla="*/ 405338 w 3195788"/>
                    <a:gd name="connsiteY40" fmla="*/ 687446 h 1160647"/>
                    <a:gd name="connsiteX41" fmla="*/ 406098 w 3195788"/>
                    <a:gd name="connsiteY41" fmla="*/ 687446 h 1160647"/>
                    <a:gd name="connsiteX42" fmla="*/ 411418 w 3195788"/>
                    <a:gd name="connsiteY42" fmla="*/ 687446 h 1160647"/>
                    <a:gd name="connsiteX43" fmla="*/ 411418 w 3195788"/>
                    <a:gd name="connsiteY43" fmla="*/ 686365 h 1160647"/>
                    <a:gd name="connsiteX44" fmla="*/ 411418 w 3195788"/>
                    <a:gd name="connsiteY44" fmla="*/ 678798 h 1160647"/>
                    <a:gd name="connsiteX45" fmla="*/ 413445 w 3195788"/>
                    <a:gd name="connsiteY45" fmla="*/ 678798 h 1160647"/>
                    <a:gd name="connsiteX46" fmla="*/ 427632 w 3195788"/>
                    <a:gd name="connsiteY46" fmla="*/ 678798 h 1160647"/>
                    <a:gd name="connsiteX47" fmla="*/ 427632 w 3195788"/>
                    <a:gd name="connsiteY47" fmla="*/ 679879 h 1160647"/>
                    <a:gd name="connsiteX48" fmla="*/ 427632 w 3195788"/>
                    <a:gd name="connsiteY48" fmla="*/ 687446 h 1160647"/>
                    <a:gd name="connsiteX49" fmla="*/ 449925 w 3195788"/>
                    <a:gd name="connsiteY49" fmla="*/ 687446 h 1160647"/>
                    <a:gd name="connsiteX50" fmla="*/ 449925 w 3195788"/>
                    <a:gd name="connsiteY50" fmla="*/ 685554 h 1160647"/>
                    <a:gd name="connsiteX51" fmla="*/ 449925 w 3195788"/>
                    <a:gd name="connsiteY51" fmla="*/ 672313 h 1160647"/>
                    <a:gd name="connsiteX52" fmla="*/ 451699 w 3195788"/>
                    <a:gd name="connsiteY52" fmla="*/ 672313 h 1160647"/>
                    <a:gd name="connsiteX53" fmla="*/ 464112 w 3195788"/>
                    <a:gd name="connsiteY53" fmla="*/ 672313 h 1160647"/>
                    <a:gd name="connsiteX54" fmla="*/ 464112 w 3195788"/>
                    <a:gd name="connsiteY54" fmla="*/ 696093 h 1160647"/>
                    <a:gd name="connsiteX55" fmla="*/ 465126 w 3195788"/>
                    <a:gd name="connsiteY55" fmla="*/ 696093 h 1160647"/>
                    <a:gd name="connsiteX56" fmla="*/ 472219 w 3195788"/>
                    <a:gd name="connsiteY56" fmla="*/ 696093 h 1160647"/>
                    <a:gd name="connsiteX57" fmla="*/ 472219 w 3195788"/>
                    <a:gd name="connsiteY57" fmla="*/ 695012 h 1160647"/>
                    <a:gd name="connsiteX58" fmla="*/ 472219 w 3195788"/>
                    <a:gd name="connsiteY58" fmla="*/ 687446 h 1160647"/>
                    <a:gd name="connsiteX59" fmla="*/ 473992 w 3195788"/>
                    <a:gd name="connsiteY59" fmla="*/ 687446 h 1160647"/>
                    <a:gd name="connsiteX60" fmla="*/ 486406 w 3195788"/>
                    <a:gd name="connsiteY60" fmla="*/ 687446 h 1160647"/>
                    <a:gd name="connsiteX61" fmla="*/ 486406 w 3195788"/>
                    <a:gd name="connsiteY61" fmla="*/ 713387 h 1160647"/>
                    <a:gd name="connsiteX62" fmla="*/ 488433 w 3195788"/>
                    <a:gd name="connsiteY62" fmla="*/ 713387 h 1160647"/>
                    <a:gd name="connsiteX63" fmla="*/ 502619 w 3195788"/>
                    <a:gd name="connsiteY63" fmla="*/ 713387 h 1160647"/>
                    <a:gd name="connsiteX64" fmla="*/ 502619 w 3195788"/>
                    <a:gd name="connsiteY64" fmla="*/ 715008 h 1160647"/>
                    <a:gd name="connsiteX65" fmla="*/ 502619 w 3195788"/>
                    <a:gd name="connsiteY65" fmla="*/ 726358 h 1160647"/>
                    <a:gd name="connsiteX66" fmla="*/ 503379 w 3195788"/>
                    <a:gd name="connsiteY66" fmla="*/ 726358 h 1160647"/>
                    <a:gd name="connsiteX67" fmla="*/ 508700 w 3195788"/>
                    <a:gd name="connsiteY67" fmla="*/ 726358 h 1160647"/>
                    <a:gd name="connsiteX68" fmla="*/ 508700 w 3195788"/>
                    <a:gd name="connsiteY68" fmla="*/ 725547 h 1160647"/>
                    <a:gd name="connsiteX69" fmla="*/ 508700 w 3195788"/>
                    <a:gd name="connsiteY69" fmla="*/ 719872 h 1160647"/>
                    <a:gd name="connsiteX70" fmla="*/ 539100 w 3195788"/>
                    <a:gd name="connsiteY70" fmla="*/ 719872 h 1160647"/>
                    <a:gd name="connsiteX71" fmla="*/ 539100 w 3195788"/>
                    <a:gd name="connsiteY71" fmla="*/ 743652 h 1160647"/>
                    <a:gd name="connsiteX72" fmla="*/ 540113 w 3195788"/>
                    <a:gd name="connsiteY72" fmla="*/ 743652 h 1160647"/>
                    <a:gd name="connsiteX73" fmla="*/ 547207 w 3195788"/>
                    <a:gd name="connsiteY73" fmla="*/ 743652 h 1160647"/>
                    <a:gd name="connsiteX74" fmla="*/ 547207 w 3195788"/>
                    <a:gd name="connsiteY74" fmla="*/ 744733 h 1160647"/>
                    <a:gd name="connsiteX75" fmla="*/ 547207 w 3195788"/>
                    <a:gd name="connsiteY75" fmla="*/ 752299 h 1160647"/>
                    <a:gd name="connsiteX76" fmla="*/ 547967 w 3195788"/>
                    <a:gd name="connsiteY76" fmla="*/ 752299 h 1160647"/>
                    <a:gd name="connsiteX77" fmla="*/ 553287 w 3195788"/>
                    <a:gd name="connsiteY77" fmla="*/ 752299 h 1160647"/>
                    <a:gd name="connsiteX78" fmla="*/ 553287 w 3195788"/>
                    <a:gd name="connsiteY78" fmla="*/ 750137 h 1160647"/>
                    <a:gd name="connsiteX79" fmla="*/ 553287 w 3195788"/>
                    <a:gd name="connsiteY79" fmla="*/ 735005 h 1160647"/>
                    <a:gd name="connsiteX80" fmla="*/ 554300 w 3195788"/>
                    <a:gd name="connsiteY80" fmla="*/ 735005 h 1160647"/>
                    <a:gd name="connsiteX81" fmla="*/ 561394 w 3195788"/>
                    <a:gd name="connsiteY81" fmla="*/ 735005 h 1160647"/>
                    <a:gd name="connsiteX82" fmla="*/ 561394 w 3195788"/>
                    <a:gd name="connsiteY82" fmla="*/ 736086 h 1160647"/>
                    <a:gd name="connsiteX83" fmla="*/ 561394 w 3195788"/>
                    <a:gd name="connsiteY83" fmla="*/ 743652 h 1160647"/>
                    <a:gd name="connsiteX84" fmla="*/ 566714 w 3195788"/>
                    <a:gd name="connsiteY84" fmla="*/ 741659 h 1160647"/>
                    <a:gd name="connsiteX85" fmla="*/ 567474 w 3195788"/>
                    <a:gd name="connsiteY85" fmla="*/ 740679 h 1160647"/>
                    <a:gd name="connsiteX86" fmla="*/ 567474 w 3195788"/>
                    <a:gd name="connsiteY86" fmla="*/ 735005 h 1160647"/>
                    <a:gd name="connsiteX87" fmla="*/ 605981 w 3195788"/>
                    <a:gd name="connsiteY87" fmla="*/ 735005 h 1160647"/>
                    <a:gd name="connsiteX88" fmla="*/ 605981 w 3195788"/>
                    <a:gd name="connsiteY88" fmla="*/ 758784 h 1160647"/>
                    <a:gd name="connsiteX89" fmla="*/ 608007 w 3195788"/>
                    <a:gd name="connsiteY89" fmla="*/ 758784 h 1160647"/>
                    <a:gd name="connsiteX90" fmla="*/ 622194 w 3195788"/>
                    <a:gd name="connsiteY90" fmla="*/ 758784 h 1160647"/>
                    <a:gd name="connsiteX91" fmla="*/ 622194 w 3195788"/>
                    <a:gd name="connsiteY91" fmla="*/ 759865 h 1160647"/>
                    <a:gd name="connsiteX92" fmla="*/ 622194 w 3195788"/>
                    <a:gd name="connsiteY92" fmla="*/ 767431 h 1160647"/>
                    <a:gd name="connsiteX93" fmla="*/ 623968 w 3195788"/>
                    <a:gd name="connsiteY93" fmla="*/ 767431 h 1160647"/>
                    <a:gd name="connsiteX94" fmla="*/ 636381 w 3195788"/>
                    <a:gd name="connsiteY94" fmla="*/ 767431 h 1160647"/>
                    <a:gd name="connsiteX95" fmla="*/ 636381 w 3195788"/>
                    <a:gd name="connsiteY95" fmla="*/ 743652 h 1160647"/>
                    <a:gd name="connsiteX96" fmla="*/ 637394 w 3195788"/>
                    <a:gd name="connsiteY96" fmla="*/ 743652 h 1160647"/>
                    <a:gd name="connsiteX97" fmla="*/ 644488 w 3195788"/>
                    <a:gd name="connsiteY97" fmla="*/ 743652 h 1160647"/>
                    <a:gd name="connsiteX98" fmla="*/ 644488 w 3195788"/>
                    <a:gd name="connsiteY98" fmla="*/ 711225 h 1160647"/>
                    <a:gd name="connsiteX99" fmla="*/ 645501 w 3195788"/>
                    <a:gd name="connsiteY99" fmla="*/ 711225 h 1160647"/>
                    <a:gd name="connsiteX100" fmla="*/ 652595 w 3195788"/>
                    <a:gd name="connsiteY100" fmla="*/ 711225 h 1160647"/>
                    <a:gd name="connsiteX101" fmla="*/ 652595 w 3195788"/>
                    <a:gd name="connsiteY101" fmla="*/ 709334 h 1160647"/>
                    <a:gd name="connsiteX102" fmla="*/ 652595 w 3195788"/>
                    <a:gd name="connsiteY102" fmla="*/ 696093 h 1160647"/>
                    <a:gd name="connsiteX103" fmla="*/ 651328 w 3195788"/>
                    <a:gd name="connsiteY103" fmla="*/ 694471 h 1160647"/>
                    <a:gd name="connsiteX104" fmla="*/ 656648 w 3195788"/>
                    <a:gd name="connsiteY104" fmla="*/ 683122 h 1160647"/>
                    <a:gd name="connsiteX105" fmla="*/ 664755 w 3195788"/>
                    <a:gd name="connsiteY105" fmla="*/ 711225 h 1160647"/>
                    <a:gd name="connsiteX106" fmla="*/ 665515 w 3195788"/>
                    <a:gd name="connsiteY106" fmla="*/ 711225 h 1160647"/>
                    <a:gd name="connsiteX107" fmla="*/ 670835 w 3195788"/>
                    <a:gd name="connsiteY107" fmla="*/ 711225 h 1160647"/>
                    <a:gd name="connsiteX108" fmla="*/ 670835 w 3195788"/>
                    <a:gd name="connsiteY108" fmla="*/ 605298 h 1160647"/>
                    <a:gd name="connsiteX109" fmla="*/ 672355 w 3195788"/>
                    <a:gd name="connsiteY109" fmla="*/ 605298 h 1160647"/>
                    <a:gd name="connsiteX110" fmla="*/ 682995 w 3195788"/>
                    <a:gd name="connsiteY110" fmla="*/ 605298 h 1160647"/>
                    <a:gd name="connsiteX111" fmla="*/ 682995 w 3195788"/>
                    <a:gd name="connsiteY111" fmla="*/ 557739 h 1160647"/>
                    <a:gd name="connsiteX112" fmla="*/ 709342 w 3195788"/>
                    <a:gd name="connsiteY112" fmla="*/ 557739 h 1160647"/>
                    <a:gd name="connsiteX113" fmla="*/ 709342 w 3195788"/>
                    <a:gd name="connsiteY113" fmla="*/ 536121 h 1160647"/>
                    <a:gd name="connsiteX114" fmla="*/ 743796 w 3195788"/>
                    <a:gd name="connsiteY114" fmla="*/ 536121 h 1160647"/>
                    <a:gd name="connsiteX115" fmla="*/ 743796 w 3195788"/>
                    <a:gd name="connsiteY115" fmla="*/ 538553 h 1160647"/>
                    <a:gd name="connsiteX116" fmla="*/ 743796 w 3195788"/>
                    <a:gd name="connsiteY116" fmla="*/ 555577 h 1160647"/>
                    <a:gd name="connsiteX117" fmla="*/ 746076 w 3195788"/>
                    <a:gd name="connsiteY117" fmla="*/ 555577 h 1160647"/>
                    <a:gd name="connsiteX118" fmla="*/ 762036 w 3195788"/>
                    <a:gd name="connsiteY118" fmla="*/ 555577 h 1160647"/>
                    <a:gd name="connsiteX119" fmla="*/ 762036 w 3195788"/>
                    <a:gd name="connsiteY119" fmla="*/ 603136 h 1160647"/>
                    <a:gd name="connsiteX120" fmla="*/ 763049 w 3195788"/>
                    <a:gd name="connsiteY120" fmla="*/ 603136 h 1160647"/>
                    <a:gd name="connsiteX121" fmla="*/ 770143 w 3195788"/>
                    <a:gd name="connsiteY121" fmla="*/ 603136 h 1160647"/>
                    <a:gd name="connsiteX122" fmla="*/ 784330 w 3195788"/>
                    <a:gd name="connsiteY122" fmla="*/ 607460 h 1160647"/>
                    <a:gd name="connsiteX123" fmla="*/ 784330 w 3195788"/>
                    <a:gd name="connsiteY123" fmla="*/ 646372 h 1160647"/>
                    <a:gd name="connsiteX124" fmla="*/ 785343 w 3195788"/>
                    <a:gd name="connsiteY124" fmla="*/ 646372 h 1160647"/>
                    <a:gd name="connsiteX125" fmla="*/ 792436 w 3195788"/>
                    <a:gd name="connsiteY125" fmla="*/ 646372 h 1160647"/>
                    <a:gd name="connsiteX126" fmla="*/ 792436 w 3195788"/>
                    <a:gd name="connsiteY126" fmla="*/ 647993 h 1160647"/>
                    <a:gd name="connsiteX127" fmla="*/ 792436 w 3195788"/>
                    <a:gd name="connsiteY127" fmla="*/ 659342 h 1160647"/>
                    <a:gd name="connsiteX128" fmla="*/ 794463 w 3195788"/>
                    <a:gd name="connsiteY128" fmla="*/ 659342 h 1160647"/>
                    <a:gd name="connsiteX129" fmla="*/ 808650 w 3195788"/>
                    <a:gd name="connsiteY129" fmla="*/ 659342 h 1160647"/>
                    <a:gd name="connsiteX130" fmla="*/ 814730 w 3195788"/>
                    <a:gd name="connsiteY130" fmla="*/ 665828 h 1160647"/>
                    <a:gd name="connsiteX131" fmla="*/ 814730 w 3195788"/>
                    <a:gd name="connsiteY131" fmla="*/ 687446 h 1160647"/>
                    <a:gd name="connsiteX132" fmla="*/ 817010 w 3195788"/>
                    <a:gd name="connsiteY132" fmla="*/ 687446 h 1160647"/>
                    <a:gd name="connsiteX133" fmla="*/ 832970 w 3195788"/>
                    <a:gd name="connsiteY133" fmla="*/ 687446 h 1160647"/>
                    <a:gd name="connsiteX134" fmla="*/ 832970 w 3195788"/>
                    <a:gd name="connsiteY134" fmla="*/ 688526 h 1160647"/>
                    <a:gd name="connsiteX135" fmla="*/ 832970 w 3195788"/>
                    <a:gd name="connsiteY135" fmla="*/ 696093 h 1160647"/>
                    <a:gd name="connsiteX136" fmla="*/ 834237 w 3195788"/>
                    <a:gd name="connsiteY136" fmla="*/ 696093 h 1160647"/>
                    <a:gd name="connsiteX137" fmla="*/ 843104 w 3195788"/>
                    <a:gd name="connsiteY137" fmla="*/ 696093 h 1160647"/>
                    <a:gd name="connsiteX138" fmla="*/ 843104 w 3195788"/>
                    <a:gd name="connsiteY138" fmla="*/ 698254 h 1160647"/>
                    <a:gd name="connsiteX139" fmla="*/ 843104 w 3195788"/>
                    <a:gd name="connsiteY139" fmla="*/ 713387 h 1160647"/>
                    <a:gd name="connsiteX140" fmla="*/ 847157 w 3195788"/>
                    <a:gd name="connsiteY140" fmla="*/ 711495 h 1160647"/>
                    <a:gd name="connsiteX141" fmla="*/ 847157 w 3195788"/>
                    <a:gd name="connsiteY141" fmla="*/ 698254 h 1160647"/>
                    <a:gd name="connsiteX142" fmla="*/ 848170 w 3195788"/>
                    <a:gd name="connsiteY142" fmla="*/ 698254 h 1160647"/>
                    <a:gd name="connsiteX143" fmla="*/ 855264 w 3195788"/>
                    <a:gd name="connsiteY143" fmla="*/ 698254 h 1160647"/>
                    <a:gd name="connsiteX144" fmla="*/ 855264 w 3195788"/>
                    <a:gd name="connsiteY144" fmla="*/ 699876 h 1160647"/>
                    <a:gd name="connsiteX145" fmla="*/ 855264 w 3195788"/>
                    <a:gd name="connsiteY145" fmla="*/ 711225 h 1160647"/>
                    <a:gd name="connsiteX146" fmla="*/ 856024 w 3195788"/>
                    <a:gd name="connsiteY146" fmla="*/ 711225 h 1160647"/>
                    <a:gd name="connsiteX147" fmla="*/ 861344 w 3195788"/>
                    <a:gd name="connsiteY147" fmla="*/ 711225 h 1160647"/>
                    <a:gd name="connsiteX148" fmla="*/ 909984 w 3195788"/>
                    <a:gd name="connsiteY148" fmla="*/ 706902 h 1160647"/>
                    <a:gd name="connsiteX149" fmla="*/ 909984 w 3195788"/>
                    <a:gd name="connsiteY149" fmla="*/ 708253 h 1160647"/>
                    <a:gd name="connsiteX150" fmla="*/ 909984 w 3195788"/>
                    <a:gd name="connsiteY150" fmla="*/ 717710 h 1160647"/>
                    <a:gd name="connsiteX151" fmla="*/ 910744 w 3195788"/>
                    <a:gd name="connsiteY151" fmla="*/ 717710 h 1160647"/>
                    <a:gd name="connsiteX152" fmla="*/ 916065 w 3195788"/>
                    <a:gd name="connsiteY152" fmla="*/ 717710 h 1160647"/>
                    <a:gd name="connsiteX153" fmla="*/ 916065 w 3195788"/>
                    <a:gd name="connsiteY153" fmla="*/ 719872 h 1160647"/>
                    <a:gd name="connsiteX154" fmla="*/ 916065 w 3195788"/>
                    <a:gd name="connsiteY154" fmla="*/ 735005 h 1160647"/>
                    <a:gd name="connsiteX155" fmla="*/ 918091 w 3195788"/>
                    <a:gd name="connsiteY155" fmla="*/ 733654 h 1160647"/>
                    <a:gd name="connsiteX156" fmla="*/ 932278 w 3195788"/>
                    <a:gd name="connsiteY156" fmla="*/ 724196 h 1160647"/>
                    <a:gd name="connsiteX157" fmla="*/ 938358 w 3195788"/>
                    <a:gd name="connsiteY157" fmla="*/ 683122 h 1160647"/>
                    <a:gd name="connsiteX158" fmla="*/ 939118 w 3195788"/>
                    <a:gd name="connsiteY158" fmla="*/ 682852 h 1160647"/>
                    <a:gd name="connsiteX159" fmla="*/ 944438 w 3195788"/>
                    <a:gd name="connsiteY159" fmla="*/ 680960 h 1160647"/>
                    <a:gd name="connsiteX160" fmla="*/ 946465 w 3195788"/>
                    <a:gd name="connsiteY160" fmla="*/ 611783 h 1160647"/>
                    <a:gd name="connsiteX161" fmla="*/ 948492 w 3195788"/>
                    <a:gd name="connsiteY161" fmla="*/ 680960 h 1160647"/>
                    <a:gd name="connsiteX162" fmla="*/ 949252 w 3195788"/>
                    <a:gd name="connsiteY162" fmla="*/ 681230 h 1160647"/>
                    <a:gd name="connsiteX163" fmla="*/ 954572 w 3195788"/>
                    <a:gd name="connsiteY163" fmla="*/ 683122 h 1160647"/>
                    <a:gd name="connsiteX164" fmla="*/ 954572 w 3195788"/>
                    <a:gd name="connsiteY164" fmla="*/ 596651 h 1160647"/>
                    <a:gd name="connsiteX165" fmla="*/ 958625 w 3195788"/>
                    <a:gd name="connsiteY165" fmla="*/ 564224 h 1160647"/>
                    <a:gd name="connsiteX166" fmla="*/ 997132 w 3195788"/>
                    <a:gd name="connsiteY166" fmla="*/ 564224 h 1160647"/>
                    <a:gd name="connsiteX167" fmla="*/ 997132 w 3195788"/>
                    <a:gd name="connsiteY167" fmla="*/ 596651 h 1160647"/>
                    <a:gd name="connsiteX168" fmla="*/ 997892 w 3195788"/>
                    <a:gd name="connsiteY168" fmla="*/ 596651 h 1160647"/>
                    <a:gd name="connsiteX169" fmla="*/ 1003212 w 3195788"/>
                    <a:gd name="connsiteY169" fmla="*/ 596651 h 1160647"/>
                    <a:gd name="connsiteX170" fmla="*/ 1003212 w 3195788"/>
                    <a:gd name="connsiteY170" fmla="*/ 514503 h 1160647"/>
                    <a:gd name="connsiteX171" fmla="*/ 1004986 w 3195788"/>
                    <a:gd name="connsiteY171" fmla="*/ 514503 h 1160647"/>
                    <a:gd name="connsiteX172" fmla="*/ 1017399 w 3195788"/>
                    <a:gd name="connsiteY172" fmla="*/ 514503 h 1160647"/>
                    <a:gd name="connsiteX173" fmla="*/ 1017399 w 3195788"/>
                    <a:gd name="connsiteY173" fmla="*/ 512612 h 1160647"/>
                    <a:gd name="connsiteX174" fmla="*/ 1017399 w 3195788"/>
                    <a:gd name="connsiteY174" fmla="*/ 499371 h 1160647"/>
                    <a:gd name="connsiteX175" fmla="*/ 1039693 w 3195788"/>
                    <a:gd name="connsiteY175" fmla="*/ 499371 h 1160647"/>
                    <a:gd name="connsiteX176" fmla="*/ 1039693 w 3195788"/>
                    <a:gd name="connsiteY176" fmla="*/ 498290 h 1160647"/>
                    <a:gd name="connsiteX177" fmla="*/ 1039693 w 3195788"/>
                    <a:gd name="connsiteY177" fmla="*/ 490724 h 1160647"/>
                    <a:gd name="connsiteX178" fmla="*/ 1041466 w 3195788"/>
                    <a:gd name="connsiteY178" fmla="*/ 490724 h 1160647"/>
                    <a:gd name="connsiteX179" fmla="*/ 1053880 w 3195788"/>
                    <a:gd name="connsiteY179" fmla="*/ 490724 h 1160647"/>
                    <a:gd name="connsiteX180" fmla="*/ 1053880 w 3195788"/>
                    <a:gd name="connsiteY180" fmla="*/ 491805 h 1160647"/>
                    <a:gd name="connsiteX181" fmla="*/ 1053880 w 3195788"/>
                    <a:gd name="connsiteY181" fmla="*/ 499371 h 1160647"/>
                    <a:gd name="connsiteX182" fmla="*/ 1054640 w 3195788"/>
                    <a:gd name="connsiteY182" fmla="*/ 499371 h 1160647"/>
                    <a:gd name="connsiteX183" fmla="*/ 1059960 w 3195788"/>
                    <a:gd name="connsiteY183" fmla="*/ 499371 h 1160647"/>
                    <a:gd name="connsiteX184" fmla="*/ 1070093 w 3195788"/>
                    <a:gd name="connsiteY184" fmla="*/ 495047 h 1160647"/>
                    <a:gd name="connsiteX185" fmla="*/ 1074146 w 3195788"/>
                    <a:gd name="connsiteY185" fmla="*/ 498290 h 1160647"/>
                    <a:gd name="connsiteX186" fmla="*/ 1074146 w 3195788"/>
                    <a:gd name="connsiteY186" fmla="*/ 490724 h 1160647"/>
                    <a:gd name="connsiteX187" fmla="*/ 1076426 w 3195788"/>
                    <a:gd name="connsiteY187" fmla="*/ 490724 h 1160647"/>
                    <a:gd name="connsiteX188" fmla="*/ 1092387 w 3195788"/>
                    <a:gd name="connsiteY188" fmla="*/ 490724 h 1160647"/>
                    <a:gd name="connsiteX189" fmla="*/ 1092387 w 3195788"/>
                    <a:gd name="connsiteY189" fmla="*/ 491805 h 1160647"/>
                    <a:gd name="connsiteX190" fmla="*/ 1092387 w 3195788"/>
                    <a:gd name="connsiteY190" fmla="*/ 499371 h 1160647"/>
                    <a:gd name="connsiteX191" fmla="*/ 1122787 w 3195788"/>
                    <a:gd name="connsiteY191" fmla="*/ 499371 h 1160647"/>
                    <a:gd name="connsiteX192" fmla="*/ 1122787 w 3195788"/>
                    <a:gd name="connsiteY192" fmla="*/ 500992 h 1160647"/>
                    <a:gd name="connsiteX193" fmla="*/ 1122787 w 3195788"/>
                    <a:gd name="connsiteY193" fmla="*/ 512342 h 1160647"/>
                    <a:gd name="connsiteX194" fmla="*/ 1149134 w 3195788"/>
                    <a:gd name="connsiteY194" fmla="*/ 512342 h 1160647"/>
                    <a:gd name="connsiteX195" fmla="*/ 1149134 w 3195788"/>
                    <a:gd name="connsiteY195" fmla="*/ 542606 h 1160647"/>
                    <a:gd name="connsiteX196" fmla="*/ 1149894 w 3195788"/>
                    <a:gd name="connsiteY196" fmla="*/ 542606 h 1160647"/>
                    <a:gd name="connsiteX197" fmla="*/ 1155214 w 3195788"/>
                    <a:gd name="connsiteY197" fmla="*/ 542606 h 1160647"/>
                    <a:gd name="connsiteX198" fmla="*/ 1155214 w 3195788"/>
                    <a:gd name="connsiteY198" fmla="*/ 543687 h 1160647"/>
                    <a:gd name="connsiteX199" fmla="*/ 1155214 w 3195788"/>
                    <a:gd name="connsiteY199" fmla="*/ 551254 h 1160647"/>
                    <a:gd name="connsiteX200" fmla="*/ 1159268 w 3195788"/>
                    <a:gd name="connsiteY200" fmla="*/ 581518 h 1160647"/>
                    <a:gd name="connsiteX201" fmla="*/ 1160028 w 3195788"/>
                    <a:gd name="connsiteY201" fmla="*/ 581518 h 1160647"/>
                    <a:gd name="connsiteX202" fmla="*/ 1165348 w 3195788"/>
                    <a:gd name="connsiteY202" fmla="*/ 581518 h 1160647"/>
                    <a:gd name="connsiteX203" fmla="*/ 1165348 w 3195788"/>
                    <a:gd name="connsiteY203" fmla="*/ 582329 h 1160647"/>
                    <a:gd name="connsiteX204" fmla="*/ 1165348 w 3195788"/>
                    <a:gd name="connsiteY204" fmla="*/ 588004 h 1160647"/>
                    <a:gd name="connsiteX205" fmla="*/ 1166361 w 3195788"/>
                    <a:gd name="connsiteY205" fmla="*/ 588004 h 1160647"/>
                    <a:gd name="connsiteX206" fmla="*/ 1173454 w 3195788"/>
                    <a:gd name="connsiteY206" fmla="*/ 588004 h 1160647"/>
                    <a:gd name="connsiteX207" fmla="*/ 1173454 w 3195788"/>
                    <a:gd name="connsiteY207" fmla="*/ 618269 h 1160647"/>
                    <a:gd name="connsiteX208" fmla="*/ 1175481 w 3195788"/>
                    <a:gd name="connsiteY208" fmla="*/ 618269 h 1160647"/>
                    <a:gd name="connsiteX209" fmla="*/ 1189668 w 3195788"/>
                    <a:gd name="connsiteY209" fmla="*/ 618269 h 1160647"/>
                    <a:gd name="connsiteX210" fmla="*/ 1189668 w 3195788"/>
                    <a:gd name="connsiteY210" fmla="*/ 642048 h 1160647"/>
                    <a:gd name="connsiteX211" fmla="*/ 1191695 w 3195788"/>
                    <a:gd name="connsiteY211" fmla="*/ 643669 h 1160647"/>
                    <a:gd name="connsiteX212" fmla="*/ 1191695 w 3195788"/>
                    <a:gd name="connsiteY212" fmla="*/ 655019 h 1160647"/>
                    <a:gd name="connsiteX213" fmla="*/ 1192455 w 3195788"/>
                    <a:gd name="connsiteY213" fmla="*/ 655019 h 1160647"/>
                    <a:gd name="connsiteX214" fmla="*/ 1197775 w 3195788"/>
                    <a:gd name="connsiteY214" fmla="*/ 655019 h 1160647"/>
                    <a:gd name="connsiteX215" fmla="*/ 1197775 w 3195788"/>
                    <a:gd name="connsiteY215" fmla="*/ 678798 h 1160647"/>
                    <a:gd name="connsiteX216" fmla="*/ 1199041 w 3195788"/>
                    <a:gd name="connsiteY216" fmla="*/ 678798 h 1160647"/>
                    <a:gd name="connsiteX217" fmla="*/ 1207908 w 3195788"/>
                    <a:gd name="connsiteY217" fmla="*/ 678798 h 1160647"/>
                    <a:gd name="connsiteX218" fmla="*/ 1209935 w 3195788"/>
                    <a:gd name="connsiteY218" fmla="*/ 682852 h 1160647"/>
                    <a:gd name="connsiteX219" fmla="*/ 1209935 w 3195788"/>
                    <a:gd name="connsiteY219" fmla="*/ 696093 h 1160647"/>
                    <a:gd name="connsiteX220" fmla="*/ 1211455 w 3195788"/>
                    <a:gd name="connsiteY220" fmla="*/ 694201 h 1160647"/>
                    <a:gd name="connsiteX221" fmla="*/ 1222095 w 3195788"/>
                    <a:gd name="connsiteY221" fmla="*/ 680960 h 1160647"/>
                    <a:gd name="connsiteX222" fmla="*/ 1250469 w 3195788"/>
                    <a:gd name="connsiteY222" fmla="*/ 680960 h 1160647"/>
                    <a:gd name="connsiteX223" fmla="*/ 1250469 w 3195788"/>
                    <a:gd name="connsiteY223" fmla="*/ 767431 h 1160647"/>
                    <a:gd name="connsiteX224" fmla="*/ 1251229 w 3195788"/>
                    <a:gd name="connsiteY224" fmla="*/ 767431 h 1160647"/>
                    <a:gd name="connsiteX225" fmla="*/ 1256549 w 3195788"/>
                    <a:gd name="connsiteY225" fmla="*/ 767431 h 1160647"/>
                    <a:gd name="connsiteX226" fmla="*/ 1257309 w 3195788"/>
                    <a:gd name="connsiteY226" fmla="*/ 766080 h 1160647"/>
                    <a:gd name="connsiteX227" fmla="*/ 1262629 w 3195788"/>
                    <a:gd name="connsiteY227" fmla="*/ 756622 h 1160647"/>
                    <a:gd name="connsiteX228" fmla="*/ 1262629 w 3195788"/>
                    <a:gd name="connsiteY228" fmla="*/ 758514 h 1160647"/>
                    <a:gd name="connsiteX229" fmla="*/ 1262629 w 3195788"/>
                    <a:gd name="connsiteY229" fmla="*/ 771755 h 1160647"/>
                    <a:gd name="connsiteX230" fmla="*/ 1266682 w 3195788"/>
                    <a:gd name="connsiteY230" fmla="*/ 726358 h 1160647"/>
                    <a:gd name="connsiteX231" fmla="*/ 1267442 w 3195788"/>
                    <a:gd name="connsiteY231" fmla="*/ 726358 h 1160647"/>
                    <a:gd name="connsiteX232" fmla="*/ 1272762 w 3195788"/>
                    <a:gd name="connsiteY232" fmla="*/ 726358 h 1160647"/>
                    <a:gd name="connsiteX233" fmla="*/ 1272762 w 3195788"/>
                    <a:gd name="connsiteY233" fmla="*/ 661504 h 1160647"/>
                    <a:gd name="connsiteX234" fmla="*/ 1273776 w 3195788"/>
                    <a:gd name="connsiteY234" fmla="*/ 661504 h 1160647"/>
                    <a:gd name="connsiteX235" fmla="*/ 1280869 w 3195788"/>
                    <a:gd name="connsiteY235" fmla="*/ 661504 h 1160647"/>
                    <a:gd name="connsiteX236" fmla="*/ 1293029 w 3195788"/>
                    <a:gd name="connsiteY236" fmla="*/ 618269 h 1160647"/>
                    <a:gd name="connsiteX237" fmla="*/ 1294296 w 3195788"/>
                    <a:gd name="connsiteY237" fmla="*/ 618269 h 1160647"/>
                    <a:gd name="connsiteX238" fmla="*/ 1303163 w 3195788"/>
                    <a:gd name="connsiteY238" fmla="*/ 618269 h 1160647"/>
                    <a:gd name="connsiteX239" fmla="*/ 1313296 w 3195788"/>
                    <a:gd name="connsiteY239" fmla="*/ 661504 h 1160647"/>
                    <a:gd name="connsiteX240" fmla="*/ 1314309 w 3195788"/>
                    <a:gd name="connsiteY240" fmla="*/ 661504 h 1160647"/>
                    <a:gd name="connsiteX241" fmla="*/ 1321403 w 3195788"/>
                    <a:gd name="connsiteY241" fmla="*/ 661504 h 1160647"/>
                    <a:gd name="connsiteX242" fmla="*/ 1321403 w 3195788"/>
                    <a:gd name="connsiteY242" fmla="*/ 700416 h 1160647"/>
                    <a:gd name="connsiteX243" fmla="*/ 1323176 w 3195788"/>
                    <a:gd name="connsiteY243" fmla="*/ 700416 h 1160647"/>
                    <a:gd name="connsiteX244" fmla="*/ 1335590 w 3195788"/>
                    <a:gd name="connsiteY244" fmla="*/ 700416 h 1160647"/>
                    <a:gd name="connsiteX245" fmla="*/ 1335590 w 3195788"/>
                    <a:gd name="connsiteY245" fmla="*/ 702578 h 1160647"/>
                    <a:gd name="connsiteX246" fmla="*/ 1335590 w 3195788"/>
                    <a:gd name="connsiteY246" fmla="*/ 717710 h 1160647"/>
                    <a:gd name="connsiteX247" fmla="*/ 1339643 w 3195788"/>
                    <a:gd name="connsiteY247" fmla="*/ 715549 h 1160647"/>
                    <a:gd name="connsiteX248" fmla="*/ 1339643 w 3195788"/>
                    <a:gd name="connsiteY248" fmla="*/ 700416 h 1160647"/>
                    <a:gd name="connsiteX249" fmla="*/ 1341163 w 3195788"/>
                    <a:gd name="connsiteY249" fmla="*/ 700416 h 1160647"/>
                    <a:gd name="connsiteX250" fmla="*/ 1351803 w 3195788"/>
                    <a:gd name="connsiteY250" fmla="*/ 700416 h 1160647"/>
                    <a:gd name="connsiteX251" fmla="*/ 1351803 w 3195788"/>
                    <a:gd name="connsiteY251" fmla="*/ 702037 h 1160647"/>
                    <a:gd name="connsiteX252" fmla="*/ 1351803 w 3195788"/>
                    <a:gd name="connsiteY252" fmla="*/ 713387 h 1160647"/>
                    <a:gd name="connsiteX253" fmla="*/ 1382204 w 3195788"/>
                    <a:gd name="connsiteY253" fmla="*/ 713387 h 1160647"/>
                    <a:gd name="connsiteX254" fmla="*/ 1382204 w 3195788"/>
                    <a:gd name="connsiteY254" fmla="*/ 676637 h 1160647"/>
                    <a:gd name="connsiteX255" fmla="*/ 1383470 w 3195788"/>
                    <a:gd name="connsiteY255" fmla="*/ 676637 h 1160647"/>
                    <a:gd name="connsiteX256" fmla="*/ 1392337 w 3195788"/>
                    <a:gd name="connsiteY256" fmla="*/ 676637 h 1160647"/>
                    <a:gd name="connsiteX257" fmla="*/ 1392337 w 3195788"/>
                    <a:gd name="connsiteY257" fmla="*/ 698254 h 1160647"/>
                    <a:gd name="connsiteX258" fmla="*/ 1394364 w 3195788"/>
                    <a:gd name="connsiteY258" fmla="*/ 665828 h 1160647"/>
                    <a:gd name="connsiteX259" fmla="*/ 1416657 w 3195788"/>
                    <a:gd name="connsiteY259" fmla="*/ 665828 h 1160647"/>
                    <a:gd name="connsiteX260" fmla="*/ 1416657 w 3195788"/>
                    <a:gd name="connsiteY260" fmla="*/ 664206 h 1160647"/>
                    <a:gd name="connsiteX261" fmla="*/ 1416657 w 3195788"/>
                    <a:gd name="connsiteY261" fmla="*/ 652857 h 1160647"/>
                    <a:gd name="connsiteX262" fmla="*/ 1417417 w 3195788"/>
                    <a:gd name="connsiteY262" fmla="*/ 652857 h 1160647"/>
                    <a:gd name="connsiteX263" fmla="*/ 1422737 w 3195788"/>
                    <a:gd name="connsiteY263" fmla="*/ 652857 h 1160647"/>
                    <a:gd name="connsiteX264" fmla="*/ 1422737 w 3195788"/>
                    <a:gd name="connsiteY264" fmla="*/ 650966 h 1160647"/>
                    <a:gd name="connsiteX265" fmla="*/ 1422737 w 3195788"/>
                    <a:gd name="connsiteY265" fmla="*/ 637725 h 1160647"/>
                    <a:gd name="connsiteX266" fmla="*/ 1426791 w 3195788"/>
                    <a:gd name="connsiteY266" fmla="*/ 644210 h 1160647"/>
                    <a:gd name="connsiteX267" fmla="*/ 1429071 w 3195788"/>
                    <a:gd name="connsiteY267" fmla="*/ 644210 h 1160647"/>
                    <a:gd name="connsiteX268" fmla="*/ 1445031 w 3195788"/>
                    <a:gd name="connsiteY268" fmla="*/ 644210 h 1160647"/>
                    <a:gd name="connsiteX269" fmla="*/ 1445031 w 3195788"/>
                    <a:gd name="connsiteY269" fmla="*/ 643399 h 1160647"/>
                    <a:gd name="connsiteX270" fmla="*/ 1445031 w 3195788"/>
                    <a:gd name="connsiteY270" fmla="*/ 637725 h 1160647"/>
                    <a:gd name="connsiteX271" fmla="*/ 1445791 w 3195788"/>
                    <a:gd name="connsiteY271" fmla="*/ 637725 h 1160647"/>
                    <a:gd name="connsiteX272" fmla="*/ 1451111 w 3195788"/>
                    <a:gd name="connsiteY272" fmla="*/ 637725 h 1160647"/>
                    <a:gd name="connsiteX273" fmla="*/ 1451111 w 3195788"/>
                    <a:gd name="connsiteY273" fmla="*/ 639076 h 1160647"/>
                    <a:gd name="connsiteX274" fmla="*/ 1451111 w 3195788"/>
                    <a:gd name="connsiteY274" fmla="*/ 648534 h 1160647"/>
                    <a:gd name="connsiteX275" fmla="*/ 1489618 w 3195788"/>
                    <a:gd name="connsiteY275" fmla="*/ 648534 h 1160647"/>
                    <a:gd name="connsiteX276" fmla="*/ 1489618 w 3195788"/>
                    <a:gd name="connsiteY276" fmla="*/ 786887 h 1160647"/>
                    <a:gd name="connsiteX277" fmla="*/ 1491138 w 3195788"/>
                    <a:gd name="connsiteY277" fmla="*/ 786887 h 1160647"/>
                    <a:gd name="connsiteX278" fmla="*/ 1501778 w 3195788"/>
                    <a:gd name="connsiteY278" fmla="*/ 786887 h 1160647"/>
                    <a:gd name="connsiteX279" fmla="*/ 1501778 w 3195788"/>
                    <a:gd name="connsiteY279" fmla="*/ 773917 h 1160647"/>
                    <a:gd name="connsiteX280" fmla="*/ 1505832 w 3195788"/>
                    <a:gd name="connsiteY280" fmla="*/ 773917 h 1160647"/>
                    <a:gd name="connsiteX281" fmla="*/ 1505832 w 3195788"/>
                    <a:gd name="connsiteY281" fmla="*/ 786887 h 1160647"/>
                    <a:gd name="connsiteX282" fmla="*/ 1536232 w 3195788"/>
                    <a:gd name="connsiteY282" fmla="*/ 786887 h 1160647"/>
                    <a:gd name="connsiteX283" fmla="*/ 1536232 w 3195788"/>
                    <a:gd name="connsiteY283" fmla="*/ 756622 h 1160647"/>
                    <a:gd name="connsiteX284" fmla="*/ 1548392 w 3195788"/>
                    <a:gd name="connsiteY284" fmla="*/ 756622 h 1160647"/>
                    <a:gd name="connsiteX285" fmla="*/ 1560552 w 3195788"/>
                    <a:gd name="connsiteY285" fmla="*/ 754461 h 1160647"/>
                    <a:gd name="connsiteX286" fmla="*/ 1564606 w 3195788"/>
                    <a:gd name="connsiteY286" fmla="*/ 756622 h 1160647"/>
                    <a:gd name="connsiteX287" fmla="*/ 1574739 w 3195788"/>
                    <a:gd name="connsiteY287" fmla="*/ 756622 h 1160647"/>
                    <a:gd name="connsiteX288" fmla="*/ 1574739 w 3195788"/>
                    <a:gd name="connsiteY288" fmla="*/ 786887 h 1160647"/>
                    <a:gd name="connsiteX289" fmla="*/ 1582846 w 3195788"/>
                    <a:gd name="connsiteY289" fmla="*/ 786887 h 1160647"/>
                    <a:gd name="connsiteX290" fmla="*/ 1582846 w 3195788"/>
                    <a:gd name="connsiteY290" fmla="*/ 804182 h 1160647"/>
                    <a:gd name="connsiteX291" fmla="*/ 1592182 w 3195788"/>
                    <a:gd name="connsiteY291" fmla="*/ 805087 h 1160647"/>
                    <a:gd name="connsiteX292" fmla="*/ 1605140 w 3195788"/>
                    <a:gd name="connsiteY292" fmla="*/ 805087 h 1160647"/>
                    <a:gd name="connsiteX293" fmla="*/ 1605140 w 3195788"/>
                    <a:gd name="connsiteY293" fmla="*/ 789049 h 1160647"/>
                    <a:gd name="connsiteX294" fmla="*/ 1673096 w 3195788"/>
                    <a:gd name="connsiteY294" fmla="*/ 789049 h 1160647"/>
                    <a:gd name="connsiteX295" fmla="*/ 1673096 w 3195788"/>
                    <a:gd name="connsiteY295" fmla="*/ 703796 h 1160647"/>
                    <a:gd name="connsiteX296" fmla="*/ 1745104 w 3195788"/>
                    <a:gd name="connsiteY296" fmla="*/ 703796 h 1160647"/>
                    <a:gd name="connsiteX297" fmla="*/ 1745104 w 3195788"/>
                    <a:gd name="connsiteY297" fmla="*/ 782564 h 1160647"/>
                    <a:gd name="connsiteX298" fmla="*/ 1747008 w 3195788"/>
                    <a:gd name="connsiteY298" fmla="*/ 782564 h 1160647"/>
                    <a:gd name="connsiteX299" fmla="*/ 1748250 w 3195788"/>
                    <a:gd name="connsiteY299" fmla="*/ 805087 h 1160647"/>
                    <a:gd name="connsiteX300" fmla="*/ 1757926 w 3195788"/>
                    <a:gd name="connsiteY300" fmla="*/ 805087 h 1160647"/>
                    <a:gd name="connsiteX301" fmla="*/ 1759168 w 3195788"/>
                    <a:gd name="connsiteY301" fmla="*/ 782564 h 1160647"/>
                    <a:gd name="connsiteX302" fmla="*/ 1765248 w 3195788"/>
                    <a:gd name="connsiteY302" fmla="*/ 782564 h 1160647"/>
                    <a:gd name="connsiteX303" fmla="*/ 1766490 w 3195788"/>
                    <a:gd name="connsiteY303" fmla="*/ 805087 h 1160647"/>
                    <a:gd name="connsiteX304" fmla="*/ 1817112 w 3195788"/>
                    <a:gd name="connsiteY304" fmla="*/ 805087 h 1160647"/>
                    <a:gd name="connsiteX305" fmla="*/ 1817112 w 3195788"/>
                    <a:gd name="connsiteY305" fmla="*/ 642059 h 1160647"/>
                    <a:gd name="connsiteX306" fmla="*/ 2014439 w 3195788"/>
                    <a:gd name="connsiteY306" fmla="*/ 642059 h 1160647"/>
                    <a:gd name="connsiteX307" fmla="*/ 2014439 w 3195788"/>
                    <a:gd name="connsiteY307" fmla="*/ 805087 h 1160647"/>
                    <a:gd name="connsiteX308" fmla="*/ 2033136 w 3195788"/>
                    <a:gd name="connsiteY308" fmla="*/ 805087 h 1160647"/>
                    <a:gd name="connsiteX309" fmla="*/ 2033136 w 3195788"/>
                    <a:gd name="connsiteY309" fmla="*/ 722394 h 1160647"/>
                    <a:gd name="connsiteX310" fmla="*/ 2128256 w 3195788"/>
                    <a:gd name="connsiteY310" fmla="*/ 722394 h 1160647"/>
                    <a:gd name="connsiteX311" fmla="*/ 2140186 w 3195788"/>
                    <a:gd name="connsiteY311" fmla="*/ 404253 h 1160647"/>
                    <a:gd name="connsiteX312" fmla="*/ 2128026 w 3195788"/>
                    <a:gd name="connsiteY312" fmla="*/ 382635 h 1160647"/>
                    <a:gd name="connsiteX313" fmla="*/ 2121946 w 3195788"/>
                    <a:gd name="connsiteY313" fmla="*/ 378311 h 1160647"/>
                    <a:gd name="connsiteX314" fmla="*/ 2130053 w 3195788"/>
                    <a:gd name="connsiteY314" fmla="*/ 354532 h 1160647"/>
                    <a:gd name="connsiteX315" fmla="*/ 2130053 w 3195788"/>
                    <a:gd name="connsiteY315" fmla="*/ 337238 h 1160647"/>
                    <a:gd name="connsiteX316" fmla="*/ 2144240 w 3195788"/>
                    <a:gd name="connsiteY316" fmla="*/ 337238 h 1160647"/>
                    <a:gd name="connsiteX317" fmla="*/ 2144240 w 3195788"/>
                    <a:gd name="connsiteY317" fmla="*/ 315620 h 1160647"/>
                    <a:gd name="connsiteX318" fmla="*/ 2146266 w 3195788"/>
                    <a:gd name="connsiteY318" fmla="*/ 311296 h 1160647"/>
                    <a:gd name="connsiteX319" fmla="*/ 2146266 w 3195788"/>
                    <a:gd name="connsiteY319" fmla="*/ 233472 h 1160647"/>
                    <a:gd name="connsiteX320" fmla="*/ 2144240 w 3195788"/>
                    <a:gd name="connsiteY320" fmla="*/ 226987 h 1160647"/>
                    <a:gd name="connsiteX321" fmla="*/ 2150320 w 3195788"/>
                    <a:gd name="connsiteY321" fmla="*/ 220501 h 1160647"/>
                    <a:gd name="connsiteX322" fmla="*/ 2150320 w 3195788"/>
                    <a:gd name="connsiteY322" fmla="*/ 162133 h 1160647"/>
                    <a:gd name="connsiteX323" fmla="*/ 2152346 w 3195788"/>
                    <a:gd name="connsiteY323" fmla="*/ 157810 h 1160647"/>
                    <a:gd name="connsiteX324" fmla="*/ 2152346 w 3195788"/>
                    <a:gd name="connsiteY324" fmla="*/ 101604 h 1160647"/>
                    <a:gd name="connsiteX325" fmla="*/ 2154373 w 3195788"/>
                    <a:gd name="connsiteY325" fmla="*/ 82148 h 1160647"/>
                    <a:gd name="connsiteX326" fmla="*/ 2158427 w 3195788"/>
                    <a:gd name="connsiteY326" fmla="*/ 99442 h 1160647"/>
                    <a:gd name="connsiteX327" fmla="*/ 2160453 w 3195788"/>
                    <a:gd name="connsiteY327" fmla="*/ 157810 h 1160647"/>
                    <a:gd name="connsiteX328" fmla="*/ 2162480 w 3195788"/>
                    <a:gd name="connsiteY328" fmla="*/ 220501 h 1160647"/>
                    <a:gd name="connsiteX329" fmla="*/ 2168560 w 3195788"/>
                    <a:gd name="connsiteY329" fmla="*/ 226987 h 1160647"/>
                    <a:gd name="connsiteX330" fmla="*/ 2166533 w 3195788"/>
                    <a:gd name="connsiteY330" fmla="*/ 233472 h 1160647"/>
                    <a:gd name="connsiteX331" fmla="*/ 2166533 w 3195788"/>
                    <a:gd name="connsiteY331" fmla="*/ 311296 h 1160647"/>
                    <a:gd name="connsiteX332" fmla="*/ 2168560 w 3195788"/>
                    <a:gd name="connsiteY332" fmla="*/ 315620 h 1160647"/>
                    <a:gd name="connsiteX333" fmla="*/ 2168560 w 3195788"/>
                    <a:gd name="connsiteY333" fmla="*/ 337238 h 1160647"/>
                    <a:gd name="connsiteX334" fmla="*/ 2182747 w 3195788"/>
                    <a:gd name="connsiteY334" fmla="*/ 337238 h 1160647"/>
                    <a:gd name="connsiteX335" fmla="*/ 2182747 w 3195788"/>
                    <a:gd name="connsiteY335" fmla="*/ 354532 h 1160647"/>
                    <a:gd name="connsiteX336" fmla="*/ 2190854 w 3195788"/>
                    <a:gd name="connsiteY336" fmla="*/ 378311 h 1160647"/>
                    <a:gd name="connsiteX337" fmla="*/ 2184774 w 3195788"/>
                    <a:gd name="connsiteY337" fmla="*/ 382635 h 1160647"/>
                    <a:gd name="connsiteX338" fmla="*/ 2172613 w 3195788"/>
                    <a:gd name="connsiteY338" fmla="*/ 404253 h 1160647"/>
                    <a:gd name="connsiteX339" fmla="*/ 2180720 w 3195788"/>
                    <a:gd name="connsiteY339" fmla="*/ 657181 h 1160647"/>
                    <a:gd name="connsiteX340" fmla="*/ 2245574 w 3195788"/>
                    <a:gd name="connsiteY340" fmla="*/ 657181 h 1160647"/>
                    <a:gd name="connsiteX341" fmla="*/ 2245574 w 3195788"/>
                    <a:gd name="connsiteY341" fmla="*/ 732843 h 1160647"/>
                    <a:gd name="connsiteX342" fmla="*/ 2253681 w 3195788"/>
                    <a:gd name="connsiteY342" fmla="*/ 732843 h 1160647"/>
                    <a:gd name="connsiteX343" fmla="*/ 2255708 w 3195788"/>
                    <a:gd name="connsiteY343" fmla="*/ 726358 h 1160647"/>
                    <a:gd name="connsiteX344" fmla="*/ 2261788 w 3195788"/>
                    <a:gd name="connsiteY344" fmla="*/ 726358 h 1160647"/>
                    <a:gd name="connsiteX345" fmla="*/ 2263815 w 3195788"/>
                    <a:gd name="connsiteY345" fmla="*/ 735005 h 1160647"/>
                    <a:gd name="connsiteX346" fmla="*/ 2275975 w 3195788"/>
                    <a:gd name="connsiteY346" fmla="*/ 735005 h 1160647"/>
                    <a:gd name="connsiteX347" fmla="*/ 2275975 w 3195788"/>
                    <a:gd name="connsiteY347" fmla="*/ 728519 h 1160647"/>
                    <a:gd name="connsiteX348" fmla="*/ 2298268 w 3195788"/>
                    <a:gd name="connsiteY348" fmla="*/ 728519 h 1160647"/>
                    <a:gd name="connsiteX349" fmla="*/ 2298268 w 3195788"/>
                    <a:gd name="connsiteY349" fmla="*/ 735005 h 1160647"/>
                    <a:gd name="connsiteX350" fmla="*/ 2318535 w 3195788"/>
                    <a:gd name="connsiteY350" fmla="*/ 735005 h 1160647"/>
                    <a:gd name="connsiteX351" fmla="*/ 2318535 w 3195788"/>
                    <a:gd name="connsiteY351" fmla="*/ 780402 h 1160647"/>
                    <a:gd name="connsiteX352" fmla="*/ 2332722 w 3195788"/>
                    <a:gd name="connsiteY352" fmla="*/ 780402 h 1160647"/>
                    <a:gd name="connsiteX353" fmla="*/ 2332722 w 3195788"/>
                    <a:gd name="connsiteY353" fmla="*/ 767431 h 1160647"/>
                    <a:gd name="connsiteX354" fmla="*/ 2348936 w 3195788"/>
                    <a:gd name="connsiteY354" fmla="*/ 767431 h 1160647"/>
                    <a:gd name="connsiteX355" fmla="*/ 2348936 w 3195788"/>
                    <a:gd name="connsiteY355" fmla="*/ 588004 h 1160647"/>
                    <a:gd name="connsiteX356" fmla="*/ 2355016 w 3195788"/>
                    <a:gd name="connsiteY356" fmla="*/ 581518 h 1160647"/>
                    <a:gd name="connsiteX357" fmla="*/ 2427977 w 3195788"/>
                    <a:gd name="connsiteY357" fmla="*/ 581518 h 1160647"/>
                    <a:gd name="connsiteX358" fmla="*/ 2427977 w 3195788"/>
                    <a:gd name="connsiteY358" fmla="*/ 590166 h 1160647"/>
                    <a:gd name="connsiteX359" fmla="*/ 2438110 w 3195788"/>
                    <a:gd name="connsiteY359" fmla="*/ 590166 h 1160647"/>
                    <a:gd name="connsiteX360" fmla="*/ 2438110 w 3195788"/>
                    <a:gd name="connsiteY360" fmla="*/ 704740 h 1160647"/>
                    <a:gd name="connsiteX361" fmla="*/ 2460404 w 3195788"/>
                    <a:gd name="connsiteY361" fmla="*/ 704740 h 1160647"/>
                    <a:gd name="connsiteX362" fmla="*/ 2460404 w 3195788"/>
                    <a:gd name="connsiteY362" fmla="*/ 637725 h 1160647"/>
                    <a:gd name="connsiteX363" fmla="*/ 2486751 w 3195788"/>
                    <a:gd name="connsiteY363" fmla="*/ 637725 h 1160647"/>
                    <a:gd name="connsiteX364" fmla="*/ 2490804 w 3195788"/>
                    <a:gd name="connsiteY364" fmla="*/ 633401 h 1160647"/>
                    <a:gd name="connsiteX365" fmla="*/ 2498911 w 3195788"/>
                    <a:gd name="connsiteY365" fmla="*/ 633401 h 1160647"/>
                    <a:gd name="connsiteX366" fmla="*/ 2502964 w 3195788"/>
                    <a:gd name="connsiteY366" fmla="*/ 637725 h 1160647"/>
                    <a:gd name="connsiteX367" fmla="*/ 2525258 w 3195788"/>
                    <a:gd name="connsiteY367" fmla="*/ 637725 h 1160647"/>
                    <a:gd name="connsiteX368" fmla="*/ 2525258 w 3195788"/>
                    <a:gd name="connsiteY368" fmla="*/ 520989 h 1160647"/>
                    <a:gd name="connsiteX369" fmla="*/ 2582005 w 3195788"/>
                    <a:gd name="connsiteY369" fmla="*/ 510180 h 1160647"/>
                    <a:gd name="connsiteX370" fmla="*/ 2582005 w 3195788"/>
                    <a:gd name="connsiteY370" fmla="*/ 511261 h 1160647"/>
                    <a:gd name="connsiteX371" fmla="*/ 2582005 w 3195788"/>
                    <a:gd name="connsiteY371" fmla="*/ 518827 h 1160647"/>
                    <a:gd name="connsiteX372" fmla="*/ 2608352 w 3195788"/>
                    <a:gd name="connsiteY372" fmla="*/ 518827 h 1160647"/>
                    <a:gd name="connsiteX373" fmla="*/ 2608352 w 3195788"/>
                    <a:gd name="connsiteY373" fmla="*/ 773917 h 1160647"/>
                    <a:gd name="connsiteX374" fmla="*/ 2630646 w 3195788"/>
                    <a:gd name="connsiteY374" fmla="*/ 773917 h 1160647"/>
                    <a:gd name="connsiteX375" fmla="*/ 2630646 w 3195788"/>
                    <a:gd name="connsiteY375" fmla="*/ 769593 h 1160647"/>
                    <a:gd name="connsiteX376" fmla="*/ 2642806 w 3195788"/>
                    <a:gd name="connsiteY376" fmla="*/ 769593 h 1160647"/>
                    <a:gd name="connsiteX377" fmla="*/ 2642806 w 3195788"/>
                    <a:gd name="connsiteY377" fmla="*/ 773917 h 1160647"/>
                    <a:gd name="connsiteX378" fmla="*/ 2667126 w 3195788"/>
                    <a:gd name="connsiteY378" fmla="*/ 773917 h 1160647"/>
                    <a:gd name="connsiteX379" fmla="*/ 2667126 w 3195788"/>
                    <a:gd name="connsiteY379" fmla="*/ 760946 h 1160647"/>
                    <a:gd name="connsiteX380" fmla="*/ 2695500 w 3195788"/>
                    <a:gd name="connsiteY380" fmla="*/ 760946 h 1160647"/>
                    <a:gd name="connsiteX381" fmla="*/ 2707660 w 3195788"/>
                    <a:gd name="connsiteY381" fmla="*/ 756622 h 1160647"/>
                    <a:gd name="connsiteX382" fmla="*/ 2727927 w 3195788"/>
                    <a:gd name="connsiteY382" fmla="*/ 760946 h 1160647"/>
                    <a:gd name="connsiteX383" fmla="*/ 2727927 w 3195788"/>
                    <a:gd name="connsiteY383" fmla="*/ 743652 h 1160647"/>
                    <a:gd name="connsiteX384" fmla="*/ 2736034 w 3195788"/>
                    <a:gd name="connsiteY384" fmla="*/ 743652 h 1160647"/>
                    <a:gd name="connsiteX385" fmla="*/ 2736034 w 3195788"/>
                    <a:gd name="connsiteY385" fmla="*/ 730681 h 1160647"/>
                    <a:gd name="connsiteX386" fmla="*/ 2792781 w 3195788"/>
                    <a:gd name="connsiteY386" fmla="*/ 730681 h 1160647"/>
                    <a:gd name="connsiteX387" fmla="*/ 2792781 w 3195788"/>
                    <a:gd name="connsiteY387" fmla="*/ 700416 h 1160647"/>
                    <a:gd name="connsiteX388" fmla="*/ 2811021 w 3195788"/>
                    <a:gd name="connsiteY388" fmla="*/ 700416 h 1160647"/>
                    <a:gd name="connsiteX389" fmla="*/ 2811021 w 3195788"/>
                    <a:gd name="connsiteY389" fmla="*/ 693931 h 1160647"/>
                    <a:gd name="connsiteX390" fmla="*/ 2823181 w 3195788"/>
                    <a:gd name="connsiteY390" fmla="*/ 693931 h 1160647"/>
                    <a:gd name="connsiteX391" fmla="*/ 2823181 w 3195788"/>
                    <a:gd name="connsiteY391" fmla="*/ 700416 h 1160647"/>
                    <a:gd name="connsiteX392" fmla="*/ 2839395 w 3195788"/>
                    <a:gd name="connsiteY392" fmla="*/ 700416 h 1160647"/>
                    <a:gd name="connsiteX393" fmla="*/ 2839395 w 3195788"/>
                    <a:gd name="connsiteY393" fmla="*/ 750137 h 1160647"/>
                    <a:gd name="connsiteX394" fmla="*/ 2871822 w 3195788"/>
                    <a:gd name="connsiteY394" fmla="*/ 750137 h 1160647"/>
                    <a:gd name="connsiteX395" fmla="*/ 2871822 w 3195788"/>
                    <a:gd name="connsiteY395" fmla="*/ 724196 h 1160647"/>
                    <a:gd name="connsiteX396" fmla="*/ 2910329 w 3195788"/>
                    <a:gd name="connsiteY396" fmla="*/ 724196 h 1160647"/>
                    <a:gd name="connsiteX397" fmla="*/ 2910329 w 3195788"/>
                    <a:gd name="connsiteY397" fmla="*/ 693931 h 1160647"/>
                    <a:gd name="connsiteX398" fmla="*/ 2958970 w 3195788"/>
                    <a:gd name="connsiteY398" fmla="*/ 693931 h 1160647"/>
                    <a:gd name="connsiteX399" fmla="*/ 2958970 w 3195788"/>
                    <a:gd name="connsiteY399" fmla="*/ 805087 h 1160647"/>
                    <a:gd name="connsiteX400" fmla="*/ 2958970 w 3195788"/>
                    <a:gd name="connsiteY400" fmla="*/ 818866 h 1160647"/>
                    <a:gd name="connsiteX401" fmla="*/ 2968113 w 3195788"/>
                    <a:gd name="connsiteY401" fmla="*/ 818866 h 1160647"/>
                    <a:gd name="connsiteX402" fmla="*/ 2968113 w 3195788"/>
                    <a:gd name="connsiteY402" fmla="*/ 762555 h 1160647"/>
                    <a:gd name="connsiteX403" fmla="*/ 2971450 w 3195788"/>
                    <a:gd name="connsiteY403" fmla="*/ 756622 h 1160647"/>
                    <a:gd name="connsiteX404" fmla="*/ 2971450 w 3195788"/>
                    <a:gd name="connsiteY404" fmla="*/ 758514 h 1160647"/>
                    <a:gd name="connsiteX405" fmla="*/ 2971450 w 3195788"/>
                    <a:gd name="connsiteY405" fmla="*/ 771755 h 1160647"/>
                    <a:gd name="connsiteX406" fmla="*/ 2975503 w 3195788"/>
                    <a:gd name="connsiteY406" fmla="*/ 726358 h 1160647"/>
                    <a:gd name="connsiteX407" fmla="*/ 2976263 w 3195788"/>
                    <a:gd name="connsiteY407" fmla="*/ 726358 h 1160647"/>
                    <a:gd name="connsiteX408" fmla="*/ 2981583 w 3195788"/>
                    <a:gd name="connsiteY408" fmla="*/ 726358 h 1160647"/>
                    <a:gd name="connsiteX409" fmla="*/ 2981583 w 3195788"/>
                    <a:gd name="connsiteY409" fmla="*/ 661504 h 1160647"/>
                    <a:gd name="connsiteX410" fmla="*/ 2982597 w 3195788"/>
                    <a:gd name="connsiteY410" fmla="*/ 661504 h 1160647"/>
                    <a:gd name="connsiteX411" fmla="*/ 2989690 w 3195788"/>
                    <a:gd name="connsiteY411" fmla="*/ 661504 h 1160647"/>
                    <a:gd name="connsiteX412" fmla="*/ 3001850 w 3195788"/>
                    <a:gd name="connsiteY412" fmla="*/ 618269 h 1160647"/>
                    <a:gd name="connsiteX413" fmla="*/ 3003117 w 3195788"/>
                    <a:gd name="connsiteY413" fmla="*/ 618269 h 1160647"/>
                    <a:gd name="connsiteX414" fmla="*/ 3011984 w 3195788"/>
                    <a:gd name="connsiteY414" fmla="*/ 618269 h 1160647"/>
                    <a:gd name="connsiteX415" fmla="*/ 3022117 w 3195788"/>
                    <a:gd name="connsiteY415" fmla="*/ 661504 h 1160647"/>
                    <a:gd name="connsiteX416" fmla="*/ 3023130 w 3195788"/>
                    <a:gd name="connsiteY416" fmla="*/ 661504 h 1160647"/>
                    <a:gd name="connsiteX417" fmla="*/ 3030224 w 3195788"/>
                    <a:gd name="connsiteY417" fmla="*/ 661504 h 1160647"/>
                    <a:gd name="connsiteX418" fmla="*/ 3030224 w 3195788"/>
                    <a:gd name="connsiteY418" fmla="*/ 700416 h 1160647"/>
                    <a:gd name="connsiteX419" fmla="*/ 3031997 w 3195788"/>
                    <a:gd name="connsiteY419" fmla="*/ 700416 h 1160647"/>
                    <a:gd name="connsiteX420" fmla="*/ 3044411 w 3195788"/>
                    <a:gd name="connsiteY420" fmla="*/ 700416 h 1160647"/>
                    <a:gd name="connsiteX421" fmla="*/ 3044411 w 3195788"/>
                    <a:gd name="connsiteY421" fmla="*/ 702578 h 1160647"/>
                    <a:gd name="connsiteX422" fmla="*/ 3044411 w 3195788"/>
                    <a:gd name="connsiteY422" fmla="*/ 717710 h 1160647"/>
                    <a:gd name="connsiteX423" fmla="*/ 3048464 w 3195788"/>
                    <a:gd name="connsiteY423" fmla="*/ 715549 h 1160647"/>
                    <a:gd name="connsiteX424" fmla="*/ 3048464 w 3195788"/>
                    <a:gd name="connsiteY424" fmla="*/ 700416 h 1160647"/>
                    <a:gd name="connsiteX425" fmla="*/ 3049984 w 3195788"/>
                    <a:gd name="connsiteY425" fmla="*/ 700416 h 1160647"/>
                    <a:gd name="connsiteX426" fmla="*/ 3060624 w 3195788"/>
                    <a:gd name="connsiteY426" fmla="*/ 700416 h 1160647"/>
                    <a:gd name="connsiteX427" fmla="*/ 3060624 w 3195788"/>
                    <a:gd name="connsiteY427" fmla="*/ 702037 h 1160647"/>
                    <a:gd name="connsiteX428" fmla="*/ 3060624 w 3195788"/>
                    <a:gd name="connsiteY428" fmla="*/ 713387 h 1160647"/>
                    <a:gd name="connsiteX429" fmla="*/ 3091025 w 3195788"/>
                    <a:gd name="connsiteY429" fmla="*/ 713387 h 1160647"/>
                    <a:gd name="connsiteX430" fmla="*/ 3091025 w 3195788"/>
                    <a:gd name="connsiteY430" fmla="*/ 676637 h 1160647"/>
                    <a:gd name="connsiteX431" fmla="*/ 3092291 w 3195788"/>
                    <a:gd name="connsiteY431" fmla="*/ 676637 h 1160647"/>
                    <a:gd name="connsiteX432" fmla="*/ 3101158 w 3195788"/>
                    <a:gd name="connsiteY432" fmla="*/ 676637 h 1160647"/>
                    <a:gd name="connsiteX433" fmla="*/ 3101158 w 3195788"/>
                    <a:gd name="connsiteY433" fmla="*/ 698254 h 1160647"/>
                    <a:gd name="connsiteX434" fmla="*/ 3103185 w 3195788"/>
                    <a:gd name="connsiteY434" fmla="*/ 665828 h 1160647"/>
                    <a:gd name="connsiteX435" fmla="*/ 3125478 w 3195788"/>
                    <a:gd name="connsiteY435" fmla="*/ 665828 h 1160647"/>
                    <a:gd name="connsiteX436" fmla="*/ 3125478 w 3195788"/>
                    <a:gd name="connsiteY436" fmla="*/ 664206 h 1160647"/>
                    <a:gd name="connsiteX437" fmla="*/ 3125478 w 3195788"/>
                    <a:gd name="connsiteY437" fmla="*/ 652857 h 1160647"/>
                    <a:gd name="connsiteX438" fmla="*/ 3126238 w 3195788"/>
                    <a:gd name="connsiteY438" fmla="*/ 652857 h 1160647"/>
                    <a:gd name="connsiteX439" fmla="*/ 3131558 w 3195788"/>
                    <a:gd name="connsiteY439" fmla="*/ 652857 h 1160647"/>
                    <a:gd name="connsiteX440" fmla="*/ 3131558 w 3195788"/>
                    <a:gd name="connsiteY440" fmla="*/ 650966 h 1160647"/>
                    <a:gd name="connsiteX441" fmla="*/ 3131558 w 3195788"/>
                    <a:gd name="connsiteY441" fmla="*/ 637725 h 1160647"/>
                    <a:gd name="connsiteX442" fmla="*/ 3135612 w 3195788"/>
                    <a:gd name="connsiteY442" fmla="*/ 644210 h 1160647"/>
                    <a:gd name="connsiteX443" fmla="*/ 3137892 w 3195788"/>
                    <a:gd name="connsiteY443" fmla="*/ 644210 h 1160647"/>
                    <a:gd name="connsiteX444" fmla="*/ 3153852 w 3195788"/>
                    <a:gd name="connsiteY444" fmla="*/ 644210 h 1160647"/>
                    <a:gd name="connsiteX445" fmla="*/ 3153852 w 3195788"/>
                    <a:gd name="connsiteY445" fmla="*/ 643399 h 1160647"/>
                    <a:gd name="connsiteX446" fmla="*/ 3153852 w 3195788"/>
                    <a:gd name="connsiteY446" fmla="*/ 637725 h 1160647"/>
                    <a:gd name="connsiteX447" fmla="*/ 3154612 w 3195788"/>
                    <a:gd name="connsiteY447" fmla="*/ 637725 h 1160647"/>
                    <a:gd name="connsiteX448" fmla="*/ 3159932 w 3195788"/>
                    <a:gd name="connsiteY448" fmla="*/ 637725 h 1160647"/>
                    <a:gd name="connsiteX449" fmla="*/ 3159932 w 3195788"/>
                    <a:gd name="connsiteY449" fmla="*/ 639076 h 1160647"/>
                    <a:gd name="connsiteX450" fmla="*/ 3159932 w 3195788"/>
                    <a:gd name="connsiteY450" fmla="*/ 648534 h 1160647"/>
                    <a:gd name="connsiteX451" fmla="*/ 3195788 w 3195788"/>
                    <a:gd name="connsiteY451" fmla="*/ 648534 h 1160647"/>
                    <a:gd name="connsiteX452" fmla="*/ 3195788 w 3195788"/>
                    <a:gd name="connsiteY452" fmla="*/ 1159457 h 1160647"/>
                    <a:gd name="connsiteX453" fmla="*/ 3031533 w 3195788"/>
                    <a:gd name="connsiteY453" fmla="*/ 1159331 h 1160647"/>
                    <a:gd name="connsiteX454" fmla="*/ 3031520 w 3195788"/>
                    <a:gd name="connsiteY454" fmla="*/ 1160647 h 1160647"/>
                    <a:gd name="connsiteX455" fmla="*/ 2054 w 3195788"/>
                    <a:gd name="connsiteY455" fmla="*/ 1158314 h 1160647"/>
                    <a:gd name="connsiteX456" fmla="*/ 0 w 3195788"/>
                    <a:gd name="connsiteY456" fmla="*/ 724196 h 1160647"/>
                    <a:gd name="connsiteX457" fmla="*/ 20267 w 3195788"/>
                    <a:gd name="connsiteY457" fmla="*/ 724196 h 1160647"/>
                    <a:gd name="connsiteX458" fmla="*/ 20774 w 3195788"/>
                    <a:gd name="connsiteY458" fmla="*/ 723115 h 1160647"/>
                    <a:gd name="connsiteX459" fmla="*/ 24320 w 3195788"/>
                    <a:gd name="connsiteY459" fmla="*/ 715549 h 1160647"/>
                    <a:gd name="connsiteX460" fmla="*/ 26094 w 3195788"/>
                    <a:gd name="connsiteY460" fmla="*/ 715819 h 1160647"/>
                    <a:gd name="connsiteX461" fmla="*/ 38507 w 3195788"/>
                    <a:gd name="connsiteY461" fmla="*/ 717710 h 1160647"/>
                    <a:gd name="connsiteX462" fmla="*/ 39014 w 3195788"/>
                    <a:gd name="connsiteY462" fmla="*/ 719062 h 1160647"/>
                    <a:gd name="connsiteX463" fmla="*/ 42560 w 3195788"/>
                    <a:gd name="connsiteY463" fmla="*/ 728519 h 1160647"/>
                    <a:gd name="connsiteX464" fmla="*/ 68907 w 3195788"/>
                    <a:gd name="connsiteY464" fmla="*/ 730681 h 1160647"/>
                    <a:gd name="connsiteX465" fmla="*/ 68907 w 3195788"/>
                    <a:gd name="connsiteY465" fmla="*/ 607460 h 1160647"/>
                    <a:gd name="connsiteX466" fmla="*/ 70934 w 3195788"/>
                    <a:gd name="connsiteY466" fmla="*/ 607460 h 1160647"/>
                    <a:gd name="connsiteX467" fmla="*/ 85121 w 3195788"/>
                    <a:gd name="connsiteY467" fmla="*/ 607460 h 1160647"/>
                    <a:gd name="connsiteX468" fmla="*/ 85121 w 3195788"/>
                    <a:gd name="connsiteY468" fmla="*/ 471268 h 1160647"/>
                    <a:gd name="connsiteX469" fmla="*/ 86894 w 3195788"/>
                    <a:gd name="connsiteY469" fmla="*/ 471268 h 1160647"/>
                    <a:gd name="connsiteX470" fmla="*/ 99308 w 3195788"/>
                    <a:gd name="connsiteY470" fmla="*/ 471268 h 1160647"/>
                    <a:gd name="connsiteX471" fmla="*/ 99308 w 3195788"/>
                    <a:gd name="connsiteY471" fmla="*/ 356694 h 1160647"/>
                    <a:gd name="connsiteX472" fmla="*/ 103361 w 3195788"/>
                    <a:gd name="connsiteY472" fmla="*/ 328590 h 1160647"/>
                    <a:gd name="connsiteX473" fmla="*/ 105388 w 3195788"/>
                    <a:gd name="connsiteY473" fmla="*/ 328590 h 1160647"/>
                    <a:gd name="connsiteX474" fmla="*/ 119575 w 3195788"/>
                    <a:gd name="connsiteY474" fmla="*/ 328590 h 1160647"/>
                    <a:gd name="connsiteX475" fmla="*/ 156055 w 3195788"/>
                    <a:gd name="connsiteY475" fmla="*/ 246443 h 1160647"/>
                    <a:gd name="connsiteX476" fmla="*/ 160109 w 3195788"/>
                    <a:gd name="connsiteY476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</a:cxnLst>
                  <a:rect l="l" t="t" r="r" b="b"/>
                  <a:pathLst>
                    <a:path w="3195788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2968113" y="818866"/>
                      </a:lnTo>
                      <a:lnTo>
                        <a:pt x="2968113" y="762555"/>
                      </a:lnTo>
                      <a:lnTo>
                        <a:pt x="2971450" y="756622"/>
                      </a:lnTo>
                      <a:lnTo>
                        <a:pt x="2971450" y="758514"/>
                      </a:lnTo>
                      <a:lnTo>
                        <a:pt x="2971450" y="771755"/>
                      </a:lnTo>
                      <a:cubicBezTo>
                        <a:pt x="2975503" y="771755"/>
                        <a:pt x="2975503" y="771755"/>
                        <a:pt x="2975503" y="726358"/>
                      </a:cubicBezTo>
                      <a:lnTo>
                        <a:pt x="2976263" y="726358"/>
                      </a:lnTo>
                      <a:lnTo>
                        <a:pt x="2981583" y="726358"/>
                      </a:lnTo>
                      <a:lnTo>
                        <a:pt x="2981583" y="661504"/>
                      </a:lnTo>
                      <a:lnTo>
                        <a:pt x="2982597" y="661504"/>
                      </a:lnTo>
                      <a:lnTo>
                        <a:pt x="2989690" y="661504"/>
                      </a:lnTo>
                      <a:cubicBezTo>
                        <a:pt x="2989696" y="661483"/>
                        <a:pt x="2989960" y="660543"/>
                        <a:pt x="3001850" y="618269"/>
                      </a:cubicBezTo>
                      <a:lnTo>
                        <a:pt x="3003117" y="618269"/>
                      </a:lnTo>
                      <a:lnTo>
                        <a:pt x="3011984" y="618269"/>
                      </a:lnTo>
                      <a:cubicBezTo>
                        <a:pt x="3011989" y="618292"/>
                        <a:pt x="3012215" y="619258"/>
                        <a:pt x="3022117" y="661504"/>
                      </a:cubicBezTo>
                      <a:lnTo>
                        <a:pt x="3023130" y="661504"/>
                      </a:lnTo>
                      <a:lnTo>
                        <a:pt x="3030224" y="661504"/>
                      </a:lnTo>
                      <a:lnTo>
                        <a:pt x="3030224" y="700416"/>
                      </a:lnTo>
                      <a:lnTo>
                        <a:pt x="3031997" y="700416"/>
                      </a:lnTo>
                      <a:lnTo>
                        <a:pt x="3044411" y="700416"/>
                      </a:lnTo>
                      <a:lnTo>
                        <a:pt x="3044411" y="702578"/>
                      </a:lnTo>
                      <a:lnTo>
                        <a:pt x="3044411" y="717710"/>
                      </a:lnTo>
                      <a:cubicBezTo>
                        <a:pt x="3048464" y="717710"/>
                        <a:pt x="3048464" y="717710"/>
                        <a:pt x="3048464" y="715549"/>
                      </a:cubicBezTo>
                      <a:lnTo>
                        <a:pt x="3048464" y="700416"/>
                      </a:lnTo>
                      <a:lnTo>
                        <a:pt x="3049984" y="700416"/>
                      </a:lnTo>
                      <a:lnTo>
                        <a:pt x="3060624" y="700416"/>
                      </a:lnTo>
                      <a:lnTo>
                        <a:pt x="3060624" y="702037"/>
                      </a:lnTo>
                      <a:lnTo>
                        <a:pt x="3060624" y="713387"/>
                      </a:lnTo>
                      <a:lnTo>
                        <a:pt x="3091025" y="713387"/>
                      </a:lnTo>
                      <a:lnTo>
                        <a:pt x="3091025" y="676637"/>
                      </a:lnTo>
                      <a:lnTo>
                        <a:pt x="3092291" y="676637"/>
                      </a:lnTo>
                      <a:lnTo>
                        <a:pt x="3101158" y="676637"/>
                      </a:lnTo>
                      <a:lnTo>
                        <a:pt x="3101158" y="698254"/>
                      </a:lnTo>
                      <a:cubicBezTo>
                        <a:pt x="3103185" y="698254"/>
                        <a:pt x="3103185" y="698254"/>
                        <a:pt x="3103185" y="665828"/>
                      </a:cubicBezTo>
                      <a:lnTo>
                        <a:pt x="3125478" y="665828"/>
                      </a:lnTo>
                      <a:lnTo>
                        <a:pt x="3125478" y="664206"/>
                      </a:lnTo>
                      <a:lnTo>
                        <a:pt x="3125478" y="652857"/>
                      </a:lnTo>
                      <a:lnTo>
                        <a:pt x="3126238" y="652857"/>
                      </a:lnTo>
                      <a:lnTo>
                        <a:pt x="3131558" y="652857"/>
                      </a:lnTo>
                      <a:lnTo>
                        <a:pt x="3131558" y="650966"/>
                      </a:lnTo>
                      <a:lnTo>
                        <a:pt x="3131558" y="637725"/>
                      </a:lnTo>
                      <a:lnTo>
                        <a:pt x="3135612" y="644210"/>
                      </a:lnTo>
                      <a:lnTo>
                        <a:pt x="3137892" y="644210"/>
                      </a:lnTo>
                      <a:lnTo>
                        <a:pt x="3153852" y="644210"/>
                      </a:lnTo>
                      <a:lnTo>
                        <a:pt x="3153852" y="643399"/>
                      </a:lnTo>
                      <a:lnTo>
                        <a:pt x="3153852" y="637725"/>
                      </a:lnTo>
                      <a:lnTo>
                        <a:pt x="3154612" y="637725"/>
                      </a:lnTo>
                      <a:lnTo>
                        <a:pt x="3159932" y="637725"/>
                      </a:lnTo>
                      <a:lnTo>
                        <a:pt x="3159932" y="639076"/>
                      </a:lnTo>
                      <a:lnTo>
                        <a:pt x="3159932" y="648534"/>
                      </a:lnTo>
                      <a:lnTo>
                        <a:pt x="3195788" y="648534"/>
                      </a:lnTo>
                      <a:lnTo>
                        <a:pt x="3195788" y="1159457"/>
                      </a:lnTo>
                      <a:lnTo>
                        <a:pt x="3031533" y="1159331"/>
                      </a:lnTo>
                      <a:lnTo>
                        <a:pt x="3031520" y="1160647"/>
                      </a:ln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0642F5A-0ADB-DE25-6002-56E4AC6DCEDE}"/>
                  </a:ext>
                </a:extLst>
              </p:cNvPr>
              <p:cNvSpPr/>
              <p:nvPr/>
            </p:nvSpPr>
            <p:spPr>
              <a:xfrm>
                <a:off x="1397596" y="1613174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4E611EA6-5B3A-3A93-C4AE-046890305518}"/>
                  </a:ext>
                </a:extLst>
              </p:cNvPr>
              <p:cNvGrpSpPr/>
              <p:nvPr/>
            </p:nvGrpSpPr>
            <p:grpSpPr>
              <a:xfrm flipH="1">
                <a:off x="238849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1196061C-BA0B-80D8-671F-AF43E0EFC2AC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00" name="Group 199">
                  <a:extLst>
                    <a:ext uri="{FF2B5EF4-FFF2-40B4-BE49-F238E27FC236}">
                      <a16:creationId xmlns:a16="http://schemas.microsoft.com/office/drawing/2014/main" id="{D0A74991-D5F8-955B-4D26-D7BAD87CBBD9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201" name="Rectangle: Rounded Corners 200">
                    <a:extLst>
                      <a:ext uri="{FF2B5EF4-FFF2-40B4-BE49-F238E27FC236}">
                        <a16:creationId xmlns:a16="http://schemas.microsoft.com/office/drawing/2014/main" id="{A82F5F29-C703-5DEC-B4B3-B4166E0F6F9F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02" name="Rectangle 201">
                    <a:extLst>
                      <a:ext uri="{FF2B5EF4-FFF2-40B4-BE49-F238E27FC236}">
                        <a16:creationId xmlns:a16="http://schemas.microsoft.com/office/drawing/2014/main" id="{2B20507A-7EC5-5A34-ED58-1D12A9AB569D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Rectangle 202">
                    <a:extLst>
                      <a:ext uri="{FF2B5EF4-FFF2-40B4-BE49-F238E27FC236}">
                        <a16:creationId xmlns:a16="http://schemas.microsoft.com/office/drawing/2014/main" id="{DD0CD299-F17A-37A8-DF9C-F40C2FADE3C5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Rectangle 203">
                    <a:extLst>
                      <a:ext uri="{FF2B5EF4-FFF2-40B4-BE49-F238E27FC236}">
                        <a16:creationId xmlns:a16="http://schemas.microsoft.com/office/drawing/2014/main" id="{108BEE1D-7D3E-231E-75B7-3571D3400838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Rectangle 204">
                    <a:extLst>
                      <a:ext uri="{FF2B5EF4-FFF2-40B4-BE49-F238E27FC236}">
                        <a16:creationId xmlns:a16="http://schemas.microsoft.com/office/drawing/2014/main" id="{BE50AD9F-AE12-1C5F-4A43-65A173CC1270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Rectangle 205">
                    <a:extLst>
                      <a:ext uri="{FF2B5EF4-FFF2-40B4-BE49-F238E27FC236}">
                        <a16:creationId xmlns:a16="http://schemas.microsoft.com/office/drawing/2014/main" id="{6EEFC2F7-2374-93D1-0830-48BF23E2B8FC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Rectangle 206">
                    <a:extLst>
                      <a:ext uri="{FF2B5EF4-FFF2-40B4-BE49-F238E27FC236}">
                        <a16:creationId xmlns:a16="http://schemas.microsoft.com/office/drawing/2014/main" id="{5C20A585-FB13-7EC5-211B-7D617E5526FA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Rectangle 207">
                    <a:extLst>
                      <a:ext uri="{FF2B5EF4-FFF2-40B4-BE49-F238E27FC236}">
                        <a16:creationId xmlns:a16="http://schemas.microsoft.com/office/drawing/2014/main" id="{817B3E2B-6C0A-82B6-6CB2-5049DD5F89B4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Rectangle 208">
                    <a:extLst>
                      <a:ext uri="{FF2B5EF4-FFF2-40B4-BE49-F238E27FC236}">
                        <a16:creationId xmlns:a16="http://schemas.microsoft.com/office/drawing/2014/main" id="{4D077476-9095-06DA-9BC7-EFA4A36CC557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Rectangle 209">
                    <a:extLst>
                      <a:ext uri="{FF2B5EF4-FFF2-40B4-BE49-F238E27FC236}">
                        <a16:creationId xmlns:a16="http://schemas.microsoft.com/office/drawing/2014/main" id="{72BD409D-AB09-4120-3EE1-4A704B50D8FC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Rectangle 210">
                    <a:extLst>
                      <a:ext uri="{FF2B5EF4-FFF2-40B4-BE49-F238E27FC236}">
                        <a16:creationId xmlns:a16="http://schemas.microsoft.com/office/drawing/2014/main" id="{AD953448-40B2-8B60-152A-AE2D41B8D9CA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Rectangle 211">
                    <a:extLst>
                      <a:ext uri="{FF2B5EF4-FFF2-40B4-BE49-F238E27FC236}">
                        <a16:creationId xmlns:a16="http://schemas.microsoft.com/office/drawing/2014/main" id="{0DF2470C-3295-644C-EEC3-B56D24C85A86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Rectangle 212">
                    <a:extLst>
                      <a:ext uri="{FF2B5EF4-FFF2-40B4-BE49-F238E27FC236}">
                        <a16:creationId xmlns:a16="http://schemas.microsoft.com/office/drawing/2014/main" id="{3B5307E7-F9B3-0D1B-E727-166004EBC59C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Rectangle: Top Corners Rounded 213">
                    <a:extLst>
                      <a:ext uri="{FF2B5EF4-FFF2-40B4-BE49-F238E27FC236}">
                        <a16:creationId xmlns:a16="http://schemas.microsoft.com/office/drawing/2014/main" id="{6051E378-3708-EB41-3EB0-84EE7BCA491A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Rectangle: Top Corners Rounded 214">
                    <a:extLst>
                      <a:ext uri="{FF2B5EF4-FFF2-40B4-BE49-F238E27FC236}">
                        <a16:creationId xmlns:a16="http://schemas.microsoft.com/office/drawing/2014/main" id="{54458861-FB52-6511-5736-AE03AC27F5AA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Rectangle: Top Corners Rounded 215">
                    <a:extLst>
                      <a:ext uri="{FF2B5EF4-FFF2-40B4-BE49-F238E27FC236}">
                        <a16:creationId xmlns:a16="http://schemas.microsoft.com/office/drawing/2014/main" id="{17EAFBD0-7A28-4916-2F57-9895BCF0E087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Rectangle: Top Corners Rounded 216">
                    <a:extLst>
                      <a:ext uri="{FF2B5EF4-FFF2-40B4-BE49-F238E27FC236}">
                        <a16:creationId xmlns:a16="http://schemas.microsoft.com/office/drawing/2014/main" id="{25D29F32-41FD-A5E0-FE60-602A8D84E4F8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Rectangle 217">
                    <a:extLst>
                      <a:ext uri="{FF2B5EF4-FFF2-40B4-BE49-F238E27FC236}">
                        <a16:creationId xmlns:a16="http://schemas.microsoft.com/office/drawing/2014/main" id="{C0D26E65-958D-EF9F-AA6C-003EDD4F8876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Rectangle 218">
                    <a:extLst>
                      <a:ext uri="{FF2B5EF4-FFF2-40B4-BE49-F238E27FC236}">
                        <a16:creationId xmlns:a16="http://schemas.microsoft.com/office/drawing/2014/main" id="{7C23785D-BDE3-5B17-95D6-27F2B49E6337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Rectangle 219">
                    <a:extLst>
                      <a:ext uri="{FF2B5EF4-FFF2-40B4-BE49-F238E27FC236}">
                        <a16:creationId xmlns:a16="http://schemas.microsoft.com/office/drawing/2014/main" id="{1CEE6198-BF5F-189C-538C-2A1C8E5D0B18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05E139F-03CB-9325-429A-1974A6329CD1}"/>
                  </a:ext>
                </a:extLst>
              </p:cNvPr>
              <p:cNvSpPr/>
              <p:nvPr/>
            </p:nvSpPr>
            <p:spPr>
              <a:xfrm flipH="1">
                <a:off x="8334426" y="1622410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76816FEE-1FB7-9484-5E2E-897A4CE00553}"/>
                  </a:ext>
                </a:extLst>
              </p:cNvPr>
              <p:cNvGrpSpPr/>
              <p:nvPr/>
            </p:nvGrpSpPr>
            <p:grpSpPr>
              <a:xfrm>
                <a:off x="932532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E6C384C7-4875-59F5-E769-71062C1EF94B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8" name="Group 177">
                  <a:extLst>
                    <a:ext uri="{FF2B5EF4-FFF2-40B4-BE49-F238E27FC236}">
                      <a16:creationId xmlns:a16="http://schemas.microsoft.com/office/drawing/2014/main" id="{E7A9A223-6903-5620-DB5A-5B4DF4DF5A01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179" name="Rectangle: Rounded Corners 178">
                    <a:extLst>
                      <a:ext uri="{FF2B5EF4-FFF2-40B4-BE49-F238E27FC236}">
                        <a16:creationId xmlns:a16="http://schemas.microsoft.com/office/drawing/2014/main" id="{56E4B6A7-5069-97A5-F3FB-14C78C2AFC9E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" name="Rectangle 179">
                    <a:extLst>
                      <a:ext uri="{FF2B5EF4-FFF2-40B4-BE49-F238E27FC236}">
                        <a16:creationId xmlns:a16="http://schemas.microsoft.com/office/drawing/2014/main" id="{34869723-F26B-6649-AD80-887652BC2666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Rectangle 180">
                    <a:extLst>
                      <a:ext uri="{FF2B5EF4-FFF2-40B4-BE49-F238E27FC236}">
                        <a16:creationId xmlns:a16="http://schemas.microsoft.com/office/drawing/2014/main" id="{1735BD1F-4363-A883-1A6E-55407AE98896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Rectangle 181">
                    <a:extLst>
                      <a:ext uri="{FF2B5EF4-FFF2-40B4-BE49-F238E27FC236}">
                        <a16:creationId xmlns:a16="http://schemas.microsoft.com/office/drawing/2014/main" id="{EAE97CB4-B7E6-524E-BFE0-E94C3A495589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Rectangle 182">
                    <a:extLst>
                      <a:ext uri="{FF2B5EF4-FFF2-40B4-BE49-F238E27FC236}">
                        <a16:creationId xmlns:a16="http://schemas.microsoft.com/office/drawing/2014/main" id="{3E766060-0CBA-1CEE-6714-54D46299648A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Rectangle 183">
                    <a:extLst>
                      <a:ext uri="{FF2B5EF4-FFF2-40B4-BE49-F238E27FC236}">
                        <a16:creationId xmlns:a16="http://schemas.microsoft.com/office/drawing/2014/main" id="{05328934-971C-46F6-0744-DF3E2FB14A83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Rectangle 184">
                    <a:extLst>
                      <a:ext uri="{FF2B5EF4-FFF2-40B4-BE49-F238E27FC236}">
                        <a16:creationId xmlns:a16="http://schemas.microsoft.com/office/drawing/2014/main" id="{E8190EC1-5D78-336C-6F51-E964427CDC5E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>
                    <a:extLst>
                      <a:ext uri="{FF2B5EF4-FFF2-40B4-BE49-F238E27FC236}">
                        <a16:creationId xmlns:a16="http://schemas.microsoft.com/office/drawing/2014/main" id="{A5BB52A5-F586-53B7-F137-7CE616F07F14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Rectangle 186">
                    <a:extLst>
                      <a:ext uri="{FF2B5EF4-FFF2-40B4-BE49-F238E27FC236}">
                        <a16:creationId xmlns:a16="http://schemas.microsoft.com/office/drawing/2014/main" id="{1D390491-3F1D-54B5-0405-A777C3195112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Rectangle 187">
                    <a:extLst>
                      <a:ext uri="{FF2B5EF4-FFF2-40B4-BE49-F238E27FC236}">
                        <a16:creationId xmlns:a16="http://schemas.microsoft.com/office/drawing/2014/main" id="{4D5D7313-8A51-1E66-082F-C82A3A728956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Rectangle 188">
                    <a:extLst>
                      <a:ext uri="{FF2B5EF4-FFF2-40B4-BE49-F238E27FC236}">
                        <a16:creationId xmlns:a16="http://schemas.microsoft.com/office/drawing/2014/main" id="{027D05FC-0CB4-C29E-D392-65CC59960144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6523441D-BED0-F7A9-B222-2286CC5F9DAC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Rectangle 190">
                    <a:extLst>
                      <a:ext uri="{FF2B5EF4-FFF2-40B4-BE49-F238E27FC236}">
                        <a16:creationId xmlns:a16="http://schemas.microsoft.com/office/drawing/2014/main" id="{0C2AD225-EF42-9258-7561-6B4359212D86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Rectangle: Top Corners Rounded 191">
                    <a:extLst>
                      <a:ext uri="{FF2B5EF4-FFF2-40B4-BE49-F238E27FC236}">
                        <a16:creationId xmlns:a16="http://schemas.microsoft.com/office/drawing/2014/main" id="{E490CD32-4949-EA4B-E1CA-DAE4434935D0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Rectangle: Top Corners Rounded 192">
                    <a:extLst>
                      <a:ext uri="{FF2B5EF4-FFF2-40B4-BE49-F238E27FC236}">
                        <a16:creationId xmlns:a16="http://schemas.microsoft.com/office/drawing/2014/main" id="{FE285CA8-B131-05A8-B0FD-5A5A18FB4D6D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Rectangle: Top Corners Rounded 193">
                    <a:extLst>
                      <a:ext uri="{FF2B5EF4-FFF2-40B4-BE49-F238E27FC236}">
                        <a16:creationId xmlns:a16="http://schemas.microsoft.com/office/drawing/2014/main" id="{4D234A87-E131-7C5E-820F-12197DE24B62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Rectangle: Top Corners Rounded 194">
                    <a:extLst>
                      <a:ext uri="{FF2B5EF4-FFF2-40B4-BE49-F238E27FC236}">
                        <a16:creationId xmlns:a16="http://schemas.microsoft.com/office/drawing/2014/main" id="{D28F04AC-28A6-EA4F-4342-4835CD040396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Rectangle 195">
                    <a:extLst>
                      <a:ext uri="{FF2B5EF4-FFF2-40B4-BE49-F238E27FC236}">
                        <a16:creationId xmlns:a16="http://schemas.microsoft.com/office/drawing/2014/main" id="{AA0B18B2-3725-89FB-C241-4EC357A284A2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id="{B0CE84C5-E666-2228-7187-FE06AD196E28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Rectangle 197">
                    <a:extLst>
                      <a:ext uri="{FF2B5EF4-FFF2-40B4-BE49-F238E27FC236}">
                        <a16:creationId xmlns:a16="http://schemas.microsoft.com/office/drawing/2014/main" id="{00A7EBFC-3B17-AB2F-C2B8-86378CE35136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04D1CD7E-F439-A6A4-8217-5D277E62204A}"/>
                </a:ext>
              </a:extLst>
            </p:cNvPr>
            <p:cNvGrpSpPr/>
            <p:nvPr/>
          </p:nvGrpSpPr>
          <p:grpSpPr>
            <a:xfrm>
              <a:off x="5601818" y="5436704"/>
              <a:ext cx="1464699" cy="1160648"/>
              <a:chOff x="3175" y="1588"/>
              <a:chExt cx="4686300" cy="4637087"/>
            </a:xfrm>
            <a:solidFill>
              <a:schemeClr val="bg2">
                <a:lumMod val="75000"/>
              </a:schemeClr>
            </a:solidFill>
          </p:grpSpPr>
          <p:sp>
            <p:nvSpPr>
              <p:cNvPr id="51" name="Rectangle 5">
                <a:extLst>
                  <a:ext uri="{FF2B5EF4-FFF2-40B4-BE49-F238E27FC236}">
                    <a16:creationId xmlns:a16="http://schemas.microsoft.com/office/drawing/2014/main" id="{715D689D-EDAE-589D-3945-FA6E129DE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3094038"/>
                <a:ext cx="984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6">
                <a:extLst>
                  <a:ext uri="{FF2B5EF4-FFF2-40B4-BE49-F238E27FC236}">
                    <a16:creationId xmlns:a16="http://schemas.microsoft.com/office/drawing/2014/main" id="{9EC43D6F-2CA3-9324-3C75-BB24F3E58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3094038"/>
                <a:ext cx="857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7">
                <a:extLst>
                  <a:ext uri="{FF2B5EF4-FFF2-40B4-BE49-F238E27FC236}">
                    <a16:creationId xmlns:a16="http://schemas.microsoft.com/office/drawing/2014/main" id="{C924FB11-76CD-BFBF-1AD7-32489CD4D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14801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8F3A1227-0E48-D79A-14C4-96D25B06B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54726ABF-5F5F-F697-6B1A-1E8E7B22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ectangle 10">
                <a:extLst>
                  <a:ext uri="{FF2B5EF4-FFF2-40B4-BE49-F238E27FC236}">
                    <a16:creationId xmlns:a16="http://schemas.microsoft.com/office/drawing/2014/main" id="{CB012227-8023-D5C9-BCBF-BC9BD516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4417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F8BA94EA-C064-33CF-5A3A-FC1B46FC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CD740CF2-E488-D4D9-9D48-BDC8BCBCD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13">
                <a:extLst>
                  <a:ext uri="{FF2B5EF4-FFF2-40B4-BE49-F238E27FC236}">
                    <a16:creationId xmlns:a16="http://schemas.microsoft.com/office/drawing/2014/main" id="{9A6B931A-50B5-FED1-914C-60F6DA59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7338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D8485878-CD66-05A2-8C00-DC42C9CF6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421EBB53-006A-B5FC-2531-F68C65EF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16">
                <a:extLst>
                  <a:ext uri="{FF2B5EF4-FFF2-40B4-BE49-F238E27FC236}">
                    <a16:creationId xmlns:a16="http://schemas.microsoft.com/office/drawing/2014/main" id="{3FBC0F9A-E567-A7BF-E2A5-493C835C1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4027488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6A17DFA6-421F-9D49-3831-E819BE885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B65365D3-617F-27E2-D1AF-598FA863B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19">
                <a:extLst>
                  <a:ext uri="{FF2B5EF4-FFF2-40B4-BE49-F238E27FC236}">
                    <a16:creationId xmlns:a16="http://schemas.microsoft.com/office/drawing/2014/main" id="{576FB2F0-8CA5-7443-C088-AB4771366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1897063"/>
                <a:ext cx="984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20">
                <a:extLst>
                  <a:ext uri="{FF2B5EF4-FFF2-40B4-BE49-F238E27FC236}">
                    <a16:creationId xmlns:a16="http://schemas.microsoft.com/office/drawing/2014/main" id="{8EF3205D-839A-D24C-B934-C35293467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7063"/>
                <a:ext cx="857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21">
                <a:extLst>
                  <a:ext uri="{FF2B5EF4-FFF2-40B4-BE49-F238E27FC236}">
                    <a16:creationId xmlns:a16="http://schemas.microsoft.com/office/drawing/2014/main" id="{F820C379-567F-AE4C-EACA-AE6B93A2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18970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033ED3E3-C61B-6B29-077D-0C3AEAFD4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Freeform 23">
                <a:extLst>
                  <a:ext uri="{FF2B5EF4-FFF2-40B4-BE49-F238E27FC236}">
                    <a16:creationId xmlns:a16="http://schemas.microsoft.com/office/drawing/2014/main" id="{C2A49956-93B4-3F87-349D-2DE1A494C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FCE2C5F9-641D-E55E-E257-B799D8232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1891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25">
                <a:extLst>
                  <a:ext uri="{FF2B5EF4-FFF2-40B4-BE49-F238E27FC236}">
                    <a16:creationId xmlns:a16="http://schemas.microsoft.com/office/drawing/2014/main" id="{47FC840A-9DCD-883C-503D-6F51C66D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26">
                <a:extLst>
                  <a:ext uri="{FF2B5EF4-FFF2-40B4-BE49-F238E27FC236}">
                    <a16:creationId xmlns:a16="http://schemas.microsoft.com/office/drawing/2014/main" id="{0441219C-664B-E631-1D27-2D910B3E5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EE29D7DF-FF3E-E0BE-DB71-028F0150C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4828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9772B936-3AC5-6886-B434-124FD5513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AB06DB6A-F2BE-A5A8-23F0-D67E85ECE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C848527C-1C3D-2621-DEA7-86BF47367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7749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3090DA21-0ECB-AAA5-885D-C65013BB6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A1EBF586-253C-14F8-7741-1830EFA6C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55B8BC01-6394-3BCC-36C5-26F94FE35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9163"/>
                <a:ext cx="44450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E14F08A3-ED13-E54D-C7A4-408099A48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919163"/>
                <a:ext cx="53975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35">
                <a:extLst>
                  <a:ext uri="{FF2B5EF4-FFF2-40B4-BE49-F238E27FC236}">
                    <a16:creationId xmlns:a16="http://schemas.microsoft.com/office/drawing/2014/main" id="{71297016-14F0-7DBA-2969-547B63843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5988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F335160A-750D-73DD-F946-ECF25B861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C3BA3851-0F38-AF7C-1134-FADB9699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38">
                <a:extLst>
                  <a:ext uri="{FF2B5EF4-FFF2-40B4-BE49-F238E27FC236}">
                    <a16:creationId xmlns:a16="http://schemas.microsoft.com/office/drawing/2014/main" id="{5884009E-5B6E-9E07-71BF-957AC8175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141413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39">
                <a:extLst>
                  <a:ext uri="{FF2B5EF4-FFF2-40B4-BE49-F238E27FC236}">
                    <a16:creationId xmlns:a16="http://schemas.microsoft.com/office/drawing/2014/main" id="{C341F49D-144F-EB82-C58A-9102EA94F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reeform 40">
                <a:extLst>
                  <a:ext uri="{FF2B5EF4-FFF2-40B4-BE49-F238E27FC236}">
                    <a16:creationId xmlns:a16="http://schemas.microsoft.com/office/drawing/2014/main" id="{459F2CF0-210F-349E-3620-D69651EE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41">
                <a:extLst>
                  <a:ext uri="{FF2B5EF4-FFF2-40B4-BE49-F238E27FC236}">
                    <a16:creationId xmlns:a16="http://schemas.microsoft.com/office/drawing/2014/main" id="{BC132C37-60D5-7882-0603-B2FC036B8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3652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42">
                <a:extLst>
                  <a:ext uri="{FF2B5EF4-FFF2-40B4-BE49-F238E27FC236}">
                    <a16:creationId xmlns:a16="http://schemas.microsoft.com/office/drawing/2014/main" id="{B6E95B8C-FA2A-37EB-2D06-C30484BF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135 w 149"/>
                  <a:gd name="T1" fmla="*/ 146 h 146"/>
                  <a:gd name="T2" fmla="*/ 0 w 149"/>
                  <a:gd name="T3" fmla="*/ 12 h 146"/>
                  <a:gd name="T4" fmla="*/ 14 w 149"/>
                  <a:gd name="T5" fmla="*/ 0 h 146"/>
                  <a:gd name="T6" fmla="*/ 149 w 149"/>
                  <a:gd name="T7" fmla="*/ 134 h 146"/>
                  <a:gd name="T8" fmla="*/ 135 w 149"/>
                  <a:gd name="T9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135" y="146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43">
                <a:extLst>
                  <a:ext uri="{FF2B5EF4-FFF2-40B4-BE49-F238E27FC236}">
                    <a16:creationId xmlns:a16="http://schemas.microsoft.com/office/drawing/2014/main" id="{228DBA13-1C53-531C-65AF-70862F8DD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0 w 149"/>
                  <a:gd name="T1" fmla="*/ 134 h 146"/>
                  <a:gd name="T2" fmla="*/ 135 w 149"/>
                  <a:gd name="T3" fmla="*/ 0 h 146"/>
                  <a:gd name="T4" fmla="*/ 149 w 149"/>
                  <a:gd name="T5" fmla="*/ 12 h 146"/>
                  <a:gd name="T6" fmla="*/ 14 w 149"/>
                  <a:gd name="T7" fmla="*/ 146 h 146"/>
                  <a:gd name="T8" fmla="*/ 0 w 149"/>
                  <a:gd name="T9" fmla="*/ 13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6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ectangle 44">
                <a:extLst>
                  <a:ext uri="{FF2B5EF4-FFF2-40B4-BE49-F238E27FC236}">
                    <a16:creationId xmlns:a16="http://schemas.microsoft.com/office/drawing/2014/main" id="{B43C993C-40D3-4BF5-860B-9A327FBE2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590675"/>
                <a:ext cx="274638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Freeform 45">
                <a:extLst>
                  <a:ext uri="{FF2B5EF4-FFF2-40B4-BE49-F238E27FC236}">
                    <a16:creationId xmlns:a16="http://schemas.microsoft.com/office/drawing/2014/main" id="{7CB366A3-EE8C-AD65-43CD-1C5DA43A9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Freeform 46">
                <a:extLst>
                  <a:ext uri="{FF2B5EF4-FFF2-40B4-BE49-F238E27FC236}">
                    <a16:creationId xmlns:a16="http://schemas.microsoft.com/office/drawing/2014/main" id="{B187714E-F7F0-E7E9-FAF1-E6699984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47">
                <a:extLst>
                  <a:ext uri="{FF2B5EF4-FFF2-40B4-BE49-F238E27FC236}">
                    <a16:creationId xmlns:a16="http://schemas.microsoft.com/office/drawing/2014/main" id="{593D5A03-E9B2-B518-94A3-AB9B9F572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217488"/>
                <a:ext cx="44450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48">
                <a:extLst>
                  <a:ext uri="{FF2B5EF4-FFF2-40B4-BE49-F238E27FC236}">
                    <a16:creationId xmlns:a16="http://schemas.microsoft.com/office/drawing/2014/main" id="{08B50BE8-2258-BE70-CFA2-2D66F76E5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217488"/>
                <a:ext cx="53975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 49">
                <a:extLst>
                  <a:ext uri="{FF2B5EF4-FFF2-40B4-BE49-F238E27FC236}">
                    <a16:creationId xmlns:a16="http://schemas.microsoft.com/office/drawing/2014/main" id="{83525658-C79F-72AA-5B76-A8F4F3D8A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65088"/>
                <a:ext cx="287338" cy="188912"/>
              </a:xfrm>
              <a:custGeom>
                <a:avLst/>
                <a:gdLst>
                  <a:gd name="T0" fmla="*/ 181 w 181"/>
                  <a:gd name="T1" fmla="*/ 119 h 119"/>
                  <a:gd name="T2" fmla="*/ 0 w 181"/>
                  <a:gd name="T3" fmla="*/ 119 h 119"/>
                  <a:gd name="T4" fmla="*/ 0 w 181"/>
                  <a:gd name="T5" fmla="*/ 80 h 119"/>
                  <a:gd name="T6" fmla="*/ 86 w 181"/>
                  <a:gd name="T7" fmla="*/ 0 h 119"/>
                  <a:gd name="T8" fmla="*/ 181 w 181"/>
                  <a:gd name="T9" fmla="*/ 26 h 119"/>
                  <a:gd name="T10" fmla="*/ 181 w 181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1" h="119">
                    <a:moveTo>
                      <a:pt x="181" y="119"/>
                    </a:moveTo>
                    <a:lnTo>
                      <a:pt x="0" y="119"/>
                    </a:lnTo>
                    <a:lnTo>
                      <a:pt x="0" y="80"/>
                    </a:lnTo>
                    <a:lnTo>
                      <a:pt x="86" y="0"/>
                    </a:lnTo>
                    <a:lnTo>
                      <a:pt x="181" y="26"/>
                    </a:lnTo>
                    <a:lnTo>
                      <a:pt x="181" y="11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 50">
                <a:extLst>
                  <a:ext uri="{FF2B5EF4-FFF2-40B4-BE49-F238E27FC236}">
                    <a16:creationId xmlns:a16="http://schemas.microsoft.com/office/drawing/2014/main" id="{C3C07A03-309D-84D9-827C-C4A301C12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5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5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 51">
                <a:extLst>
                  <a:ext uri="{FF2B5EF4-FFF2-40B4-BE49-F238E27FC236}">
                    <a16:creationId xmlns:a16="http://schemas.microsoft.com/office/drawing/2014/main" id="{8B8F7C2A-3988-17BF-44CA-43E353899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5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5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ectangle 52">
                <a:extLst>
                  <a:ext uri="{FF2B5EF4-FFF2-40B4-BE49-F238E27FC236}">
                    <a16:creationId xmlns:a16="http://schemas.microsoft.com/office/drawing/2014/main" id="{6D1830A0-5571-4EBB-AB5C-02266E558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43180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 53">
                <a:extLst>
                  <a:ext uri="{FF2B5EF4-FFF2-40B4-BE49-F238E27FC236}">
                    <a16:creationId xmlns:a16="http://schemas.microsoft.com/office/drawing/2014/main" id="{E12CB55E-006F-CFE7-BBDD-63BF808C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54">
                <a:extLst>
                  <a:ext uri="{FF2B5EF4-FFF2-40B4-BE49-F238E27FC236}">
                    <a16:creationId xmlns:a16="http://schemas.microsoft.com/office/drawing/2014/main" id="{E57B65DE-B8D5-0462-CAF8-48C941E43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 55">
                <a:extLst>
                  <a:ext uri="{FF2B5EF4-FFF2-40B4-BE49-F238E27FC236}">
                    <a16:creationId xmlns:a16="http://schemas.microsoft.com/office/drawing/2014/main" id="{B4AFD4A9-CCF2-6747-1AA5-7FECF438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6540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Freeform 56">
                <a:extLst>
                  <a:ext uri="{FF2B5EF4-FFF2-40B4-BE49-F238E27FC236}">
                    <a16:creationId xmlns:a16="http://schemas.microsoft.com/office/drawing/2014/main" id="{63CC3380-D1EE-8B47-7604-08C723DB3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135 w 149"/>
                  <a:gd name="T1" fmla="*/ 147 h 147"/>
                  <a:gd name="T2" fmla="*/ 0 w 149"/>
                  <a:gd name="T3" fmla="*/ 12 h 147"/>
                  <a:gd name="T4" fmla="*/ 14 w 149"/>
                  <a:gd name="T5" fmla="*/ 0 h 147"/>
                  <a:gd name="T6" fmla="*/ 149 w 149"/>
                  <a:gd name="T7" fmla="*/ 135 h 147"/>
                  <a:gd name="T8" fmla="*/ 135 w 149"/>
                  <a:gd name="T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135" y="147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 57">
                <a:extLst>
                  <a:ext uri="{FF2B5EF4-FFF2-40B4-BE49-F238E27FC236}">
                    <a16:creationId xmlns:a16="http://schemas.microsoft.com/office/drawing/2014/main" id="{EFE4F76A-41C0-1393-9D4A-7EE382287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0 w 149"/>
                  <a:gd name="T1" fmla="*/ 135 h 147"/>
                  <a:gd name="T2" fmla="*/ 135 w 149"/>
                  <a:gd name="T3" fmla="*/ 0 h 147"/>
                  <a:gd name="T4" fmla="*/ 149 w 149"/>
                  <a:gd name="T5" fmla="*/ 12 h 147"/>
                  <a:gd name="T6" fmla="*/ 14 w 149"/>
                  <a:gd name="T7" fmla="*/ 147 h 147"/>
                  <a:gd name="T8" fmla="*/ 0 w 149"/>
                  <a:gd name="T9" fmla="*/ 13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7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58">
                <a:extLst>
                  <a:ext uri="{FF2B5EF4-FFF2-40B4-BE49-F238E27FC236}">
                    <a16:creationId xmlns:a16="http://schemas.microsoft.com/office/drawing/2014/main" id="{150A86D6-471B-9C5D-E0C0-6724B8006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59">
                <a:extLst>
                  <a:ext uri="{FF2B5EF4-FFF2-40B4-BE49-F238E27FC236}">
                    <a16:creationId xmlns:a16="http://schemas.microsoft.com/office/drawing/2014/main" id="{53234D79-9504-1430-82C3-E8ECF513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950913"/>
                <a:ext cx="825500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60">
                <a:extLst>
                  <a:ext uri="{FF2B5EF4-FFF2-40B4-BE49-F238E27FC236}">
                    <a16:creationId xmlns:a16="http://schemas.microsoft.com/office/drawing/2014/main" id="{6C249496-20F7-E84A-7668-A50729CD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863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 61">
                <a:extLst>
                  <a:ext uri="{FF2B5EF4-FFF2-40B4-BE49-F238E27FC236}">
                    <a16:creationId xmlns:a16="http://schemas.microsoft.com/office/drawing/2014/main" id="{62AE6658-5D0B-36DB-9906-3BA92849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1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1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62">
                <a:extLst>
                  <a:ext uri="{FF2B5EF4-FFF2-40B4-BE49-F238E27FC236}">
                    <a16:creationId xmlns:a16="http://schemas.microsoft.com/office/drawing/2014/main" id="{C161E5B9-4637-C1F3-CC68-3B2B430A0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11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1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1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63">
                <a:extLst>
                  <a:ext uri="{FF2B5EF4-FFF2-40B4-BE49-F238E27FC236}">
                    <a16:creationId xmlns:a16="http://schemas.microsoft.com/office/drawing/2014/main" id="{47BE33F2-3B7F-5306-3D29-D1260FA8B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950" y="755650"/>
                <a:ext cx="39688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 64">
                <a:extLst>
                  <a:ext uri="{FF2B5EF4-FFF2-40B4-BE49-F238E27FC236}">
                    <a16:creationId xmlns:a16="http://schemas.microsoft.com/office/drawing/2014/main" id="{62793C8A-B9FE-EC85-AEF0-BBFE2AEB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4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reeform 65">
                <a:extLst>
                  <a:ext uri="{FF2B5EF4-FFF2-40B4-BE49-F238E27FC236}">
                    <a16:creationId xmlns:a16="http://schemas.microsoft.com/office/drawing/2014/main" id="{9113C8FF-30A5-89CB-E079-18D643CA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4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66">
                <a:extLst>
                  <a:ext uri="{FF2B5EF4-FFF2-40B4-BE49-F238E27FC236}">
                    <a16:creationId xmlns:a16="http://schemas.microsoft.com/office/drawing/2014/main" id="{53BDA9D1-B223-5D22-1311-CEBCA8DD6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4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67">
                <a:extLst>
                  <a:ext uri="{FF2B5EF4-FFF2-40B4-BE49-F238E27FC236}">
                    <a16:creationId xmlns:a16="http://schemas.microsoft.com/office/drawing/2014/main" id="{0AA03D11-4AEC-C625-A573-96B2D1102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4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68">
                <a:extLst>
                  <a:ext uri="{FF2B5EF4-FFF2-40B4-BE49-F238E27FC236}">
                    <a16:creationId xmlns:a16="http://schemas.microsoft.com/office/drawing/2014/main" id="{062F248A-ED02-7E6F-F1B6-0F0387049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4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69">
                <a:extLst>
                  <a:ext uri="{FF2B5EF4-FFF2-40B4-BE49-F238E27FC236}">
                    <a16:creationId xmlns:a16="http://schemas.microsoft.com/office/drawing/2014/main" id="{8011FE26-68B8-3641-FA44-795B85C0F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538" y="755650"/>
                <a:ext cx="42863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70">
                <a:extLst>
                  <a:ext uri="{FF2B5EF4-FFF2-40B4-BE49-F238E27FC236}">
                    <a16:creationId xmlns:a16="http://schemas.microsoft.com/office/drawing/2014/main" id="{5925F947-09E1-D37C-D68B-E0721D6E8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2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71">
                <a:extLst>
                  <a:ext uri="{FF2B5EF4-FFF2-40B4-BE49-F238E27FC236}">
                    <a16:creationId xmlns:a16="http://schemas.microsoft.com/office/drawing/2014/main" id="{6CCBA38D-C4A6-8756-93B1-A59B8FBC8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2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72">
                <a:extLst>
                  <a:ext uri="{FF2B5EF4-FFF2-40B4-BE49-F238E27FC236}">
                    <a16:creationId xmlns:a16="http://schemas.microsoft.com/office/drawing/2014/main" id="{FABDDAEF-B5B1-1870-0C9A-CCE6BDA32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755650"/>
                <a:ext cx="822325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73">
                <a:extLst>
                  <a:ext uri="{FF2B5EF4-FFF2-40B4-BE49-F238E27FC236}">
                    <a16:creationId xmlns:a16="http://schemas.microsoft.com/office/drawing/2014/main" id="{37FDED73-65B7-7240-DC9A-DCC5631C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950913"/>
                <a:ext cx="822325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74">
                <a:extLst>
                  <a:ext uri="{FF2B5EF4-FFF2-40B4-BE49-F238E27FC236}">
                    <a16:creationId xmlns:a16="http://schemas.microsoft.com/office/drawing/2014/main" id="{9DBC60B4-CE5E-F1B2-C90A-DAD00D354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350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reeform 75">
                <a:extLst>
                  <a:ext uri="{FF2B5EF4-FFF2-40B4-BE49-F238E27FC236}">
                    <a16:creationId xmlns:a16="http://schemas.microsoft.com/office/drawing/2014/main" id="{9BA3F668-4CA5-1F7E-EAD8-4278E517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0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Freeform 76">
                <a:extLst>
                  <a:ext uri="{FF2B5EF4-FFF2-40B4-BE49-F238E27FC236}">
                    <a16:creationId xmlns:a16="http://schemas.microsoft.com/office/drawing/2014/main" id="{BBFC844D-093C-BFFB-D00A-856E5F1F0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10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0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0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77">
                <a:extLst>
                  <a:ext uri="{FF2B5EF4-FFF2-40B4-BE49-F238E27FC236}">
                    <a16:creationId xmlns:a16="http://schemas.microsoft.com/office/drawing/2014/main" id="{E02492BC-116E-26A7-4382-4D7FDAF4F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263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 78">
                <a:extLst>
                  <a:ext uri="{FF2B5EF4-FFF2-40B4-BE49-F238E27FC236}">
                    <a16:creationId xmlns:a16="http://schemas.microsoft.com/office/drawing/2014/main" id="{F07D01AC-676B-EADA-024D-7F2CDC8F0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0 w 126"/>
                  <a:gd name="T1" fmla="*/ 112 h 124"/>
                  <a:gd name="T2" fmla="*/ 114 w 126"/>
                  <a:gd name="T3" fmla="*/ 0 h 124"/>
                  <a:gd name="T4" fmla="*/ 126 w 126"/>
                  <a:gd name="T5" fmla="*/ 12 h 124"/>
                  <a:gd name="T6" fmla="*/ 12 w 126"/>
                  <a:gd name="T7" fmla="*/ 124 h 124"/>
                  <a:gd name="T8" fmla="*/ 0 w 126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6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 79">
                <a:extLst>
                  <a:ext uri="{FF2B5EF4-FFF2-40B4-BE49-F238E27FC236}">
                    <a16:creationId xmlns:a16="http://schemas.microsoft.com/office/drawing/2014/main" id="{24CBD5F0-D9EA-5E09-A60A-F008A595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12 w 126"/>
                  <a:gd name="T1" fmla="*/ 0 h 124"/>
                  <a:gd name="T2" fmla="*/ 126 w 126"/>
                  <a:gd name="T3" fmla="*/ 112 h 124"/>
                  <a:gd name="T4" fmla="*/ 114 w 126"/>
                  <a:gd name="T5" fmla="*/ 124 h 124"/>
                  <a:gd name="T6" fmla="*/ 0 w 126"/>
                  <a:gd name="T7" fmla="*/ 12 h 124"/>
                  <a:gd name="T8" fmla="*/ 12 w 126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12" y="0"/>
                    </a:moveTo>
                    <a:lnTo>
                      <a:pt x="126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80">
                <a:extLst>
                  <a:ext uri="{FF2B5EF4-FFF2-40B4-BE49-F238E27FC236}">
                    <a16:creationId xmlns:a16="http://schemas.microsoft.com/office/drawing/2014/main" id="{BB1410DB-8947-CCA5-A178-8182FB316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 81">
                <a:extLst>
                  <a:ext uri="{FF2B5EF4-FFF2-40B4-BE49-F238E27FC236}">
                    <a16:creationId xmlns:a16="http://schemas.microsoft.com/office/drawing/2014/main" id="{2AEDFAC0-861A-1D83-1133-02A5B2A9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82">
                <a:extLst>
                  <a:ext uri="{FF2B5EF4-FFF2-40B4-BE49-F238E27FC236}">
                    <a16:creationId xmlns:a16="http://schemas.microsoft.com/office/drawing/2014/main" id="{E9D49A29-7959-1090-BAE6-5260B5734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 83">
                <a:extLst>
                  <a:ext uri="{FF2B5EF4-FFF2-40B4-BE49-F238E27FC236}">
                    <a16:creationId xmlns:a16="http://schemas.microsoft.com/office/drawing/2014/main" id="{E3BF5161-9355-53B0-3C49-97CEA1438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025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 84">
                <a:extLst>
                  <a:ext uri="{FF2B5EF4-FFF2-40B4-BE49-F238E27FC236}">
                    <a16:creationId xmlns:a16="http://schemas.microsoft.com/office/drawing/2014/main" id="{38CBE94A-84B7-7774-AB5D-AA437F150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reeform 85">
                <a:extLst>
                  <a:ext uri="{FF2B5EF4-FFF2-40B4-BE49-F238E27FC236}">
                    <a16:creationId xmlns:a16="http://schemas.microsoft.com/office/drawing/2014/main" id="{5F75B74B-497B-C06A-1EF5-0820C65AA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ectangle 86">
                <a:extLst>
                  <a:ext uri="{FF2B5EF4-FFF2-40B4-BE49-F238E27FC236}">
                    <a16:creationId xmlns:a16="http://schemas.microsoft.com/office/drawing/2014/main" id="{A679E921-CE8E-FA70-449C-582FBF887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950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 87">
                <a:extLst>
                  <a:ext uri="{FF2B5EF4-FFF2-40B4-BE49-F238E27FC236}">
                    <a16:creationId xmlns:a16="http://schemas.microsoft.com/office/drawing/2014/main" id="{DF668E7B-7C8A-9339-E05A-5A126479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  <a:gd name="T10" fmla="*/ 869 w 869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88">
                <a:extLst>
                  <a:ext uri="{FF2B5EF4-FFF2-40B4-BE49-F238E27FC236}">
                    <a16:creationId xmlns:a16="http://schemas.microsoft.com/office/drawing/2014/main" id="{12CF5BD2-28AA-2DBA-9345-BC73353E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ectangle 89">
                <a:extLst>
                  <a:ext uri="{FF2B5EF4-FFF2-40B4-BE49-F238E27FC236}">
                    <a16:creationId xmlns:a16="http://schemas.microsoft.com/office/drawing/2014/main" id="{A9FBAB9F-9DD4-9672-1CFB-61C92B348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3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90">
                <a:extLst>
                  <a:ext uri="{FF2B5EF4-FFF2-40B4-BE49-F238E27FC236}">
                    <a16:creationId xmlns:a16="http://schemas.microsoft.com/office/drawing/2014/main" id="{E07A5AC1-CFA9-A8B9-EA15-6435226A0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Freeform 91">
                <a:extLst>
                  <a:ext uri="{FF2B5EF4-FFF2-40B4-BE49-F238E27FC236}">
                    <a16:creationId xmlns:a16="http://schemas.microsoft.com/office/drawing/2014/main" id="{075D4201-3247-37F2-51F9-5E99BBF33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92">
                <a:extLst>
                  <a:ext uri="{FF2B5EF4-FFF2-40B4-BE49-F238E27FC236}">
                    <a16:creationId xmlns:a16="http://schemas.microsoft.com/office/drawing/2014/main" id="{EAB26F63-D9A3-1138-8EDE-9772E32BF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438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reeform 93">
                <a:extLst>
                  <a:ext uri="{FF2B5EF4-FFF2-40B4-BE49-F238E27FC236}">
                    <a16:creationId xmlns:a16="http://schemas.microsoft.com/office/drawing/2014/main" id="{64BC9D3F-787D-E23E-CD5C-C9FE5CDBA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0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94">
                <a:extLst>
                  <a:ext uri="{FF2B5EF4-FFF2-40B4-BE49-F238E27FC236}">
                    <a16:creationId xmlns:a16="http://schemas.microsoft.com/office/drawing/2014/main" id="{58A5A52E-116A-DC70-8D24-C8EA09C1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10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0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95">
                <a:extLst>
                  <a:ext uri="{FF2B5EF4-FFF2-40B4-BE49-F238E27FC236}">
                    <a16:creationId xmlns:a16="http://schemas.microsoft.com/office/drawing/2014/main" id="{69235E90-E62E-535C-AF84-9EC62A70A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 96">
                <a:extLst>
                  <a:ext uri="{FF2B5EF4-FFF2-40B4-BE49-F238E27FC236}">
                    <a16:creationId xmlns:a16="http://schemas.microsoft.com/office/drawing/2014/main" id="{823C02A9-9183-93DC-C56D-3D54E6462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5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5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97">
                <a:extLst>
                  <a:ext uri="{FF2B5EF4-FFF2-40B4-BE49-F238E27FC236}">
                    <a16:creationId xmlns:a16="http://schemas.microsoft.com/office/drawing/2014/main" id="{8E23EE7B-91F5-F178-692B-82AF2F13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5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5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98">
                <a:extLst>
                  <a:ext uri="{FF2B5EF4-FFF2-40B4-BE49-F238E27FC236}">
                    <a16:creationId xmlns:a16="http://schemas.microsoft.com/office/drawing/2014/main" id="{1F874598-28DB-EEA4-9D79-25D8812F5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99">
                <a:extLst>
                  <a:ext uri="{FF2B5EF4-FFF2-40B4-BE49-F238E27FC236}">
                    <a16:creationId xmlns:a16="http://schemas.microsoft.com/office/drawing/2014/main" id="{99B81A83-2F0F-109D-13B5-40B5C61C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00">
                <a:extLst>
                  <a:ext uri="{FF2B5EF4-FFF2-40B4-BE49-F238E27FC236}">
                    <a16:creationId xmlns:a16="http://schemas.microsoft.com/office/drawing/2014/main" id="{DD06B03B-6D70-F435-D3A1-532CF2CC1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reeform 101">
                <a:extLst>
                  <a:ext uri="{FF2B5EF4-FFF2-40B4-BE49-F238E27FC236}">
                    <a16:creationId xmlns:a16="http://schemas.microsoft.com/office/drawing/2014/main" id="{69C33678-8F94-FD69-578B-64E6BF80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628650"/>
                <a:ext cx="652463" cy="474662"/>
              </a:xfrm>
              <a:custGeom>
                <a:avLst/>
                <a:gdLst>
                  <a:gd name="T0" fmla="*/ 205 w 205"/>
                  <a:gd name="T1" fmla="*/ 149 h 149"/>
                  <a:gd name="T2" fmla="*/ 0 w 205"/>
                  <a:gd name="T3" fmla="*/ 149 h 149"/>
                  <a:gd name="T4" fmla="*/ 0 w 205"/>
                  <a:gd name="T5" fmla="*/ 0 h 149"/>
                  <a:gd name="T6" fmla="*/ 125 w 205"/>
                  <a:gd name="T7" fmla="*/ 0 h 149"/>
                  <a:gd name="T8" fmla="*/ 205 w 205"/>
                  <a:gd name="T9" fmla="*/ 67 h 149"/>
                  <a:gd name="T10" fmla="*/ 205 w 205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5" h="149">
                    <a:moveTo>
                      <a:pt x="205" y="149"/>
                    </a:moveTo>
                    <a:cubicBezTo>
                      <a:pt x="0" y="149"/>
                      <a:pt x="0" y="149"/>
                      <a:pt x="0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69" y="0"/>
                      <a:pt x="205" y="30"/>
                      <a:pt x="205" y="67"/>
                    </a:cubicBezTo>
                    <a:lnTo>
                      <a:pt x="20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02">
                <a:extLst>
                  <a:ext uri="{FF2B5EF4-FFF2-40B4-BE49-F238E27FC236}">
                    <a16:creationId xmlns:a16="http://schemas.microsoft.com/office/drawing/2014/main" id="{08E5D0B3-79AB-325B-A41B-3A13A9444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38" y="698500"/>
                <a:ext cx="219075" cy="49053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 103">
                <a:extLst>
                  <a:ext uri="{FF2B5EF4-FFF2-40B4-BE49-F238E27FC236}">
                    <a16:creationId xmlns:a16="http://schemas.microsoft.com/office/drawing/2014/main" id="{00890B7B-AC1D-6C58-FE55-7C730253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3" y="1588"/>
                <a:ext cx="3952875" cy="977900"/>
              </a:xfrm>
              <a:custGeom>
                <a:avLst/>
                <a:gdLst>
                  <a:gd name="T0" fmla="*/ 2474 w 2490"/>
                  <a:gd name="T1" fmla="*/ 616 h 616"/>
                  <a:gd name="T2" fmla="*/ 580 w 2490"/>
                  <a:gd name="T3" fmla="*/ 48 h 616"/>
                  <a:gd name="T4" fmla="*/ 28 w 2490"/>
                  <a:gd name="T5" fmla="*/ 469 h 616"/>
                  <a:gd name="T6" fmla="*/ 0 w 2490"/>
                  <a:gd name="T7" fmla="*/ 437 h 616"/>
                  <a:gd name="T8" fmla="*/ 572 w 2490"/>
                  <a:gd name="T9" fmla="*/ 0 h 616"/>
                  <a:gd name="T10" fmla="*/ 2490 w 2490"/>
                  <a:gd name="T11" fmla="*/ 578 h 616"/>
                  <a:gd name="T12" fmla="*/ 2474 w 2490"/>
                  <a:gd name="T13" fmla="*/ 616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0" h="616">
                    <a:moveTo>
                      <a:pt x="2474" y="616"/>
                    </a:moveTo>
                    <a:lnTo>
                      <a:pt x="580" y="48"/>
                    </a:lnTo>
                    <a:lnTo>
                      <a:pt x="28" y="469"/>
                    </a:lnTo>
                    <a:lnTo>
                      <a:pt x="0" y="437"/>
                    </a:lnTo>
                    <a:lnTo>
                      <a:pt x="572" y="0"/>
                    </a:lnTo>
                    <a:lnTo>
                      <a:pt x="2490" y="578"/>
                    </a:lnTo>
                    <a:lnTo>
                      <a:pt x="2474" y="61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04">
                <a:extLst>
                  <a:ext uri="{FF2B5EF4-FFF2-40B4-BE49-F238E27FC236}">
                    <a16:creationId xmlns:a16="http://schemas.microsoft.com/office/drawing/2014/main" id="{5EFEBCE0-6720-8580-F818-8AF6B2474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188" y="966788"/>
                <a:ext cx="44450" cy="1012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05">
                <a:extLst>
                  <a:ext uri="{FF2B5EF4-FFF2-40B4-BE49-F238E27FC236}">
                    <a16:creationId xmlns:a16="http://schemas.microsoft.com/office/drawing/2014/main" id="{E6AD91A9-ECE0-9896-96F8-5371CEE93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1938338"/>
                <a:ext cx="736600" cy="2413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06">
                <a:extLst>
                  <a:ext uri="{FF2B5EF4-FFF2-40B4-BE49-F238E27FC236}">
                    <a16:creationId xmlns:a16="http://schemas.microsoft.com/office/drawing/2014/main" id="{B468EB8E-F773-5D42-2EEB-A7122C3C6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338" y="1855788"/>
                <a:ext cx="187325" cy="123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07">
                <a:extLst>
                  <a:ext uri="{FF2B5EF4-FFF2-40B4-BE49-F238E27FC236}">
                    <a16:creationId xmlns:a16="http://schemas.microsoft.com/office/drawing/2014/main" id="{4CA92A1C-1C79-9109-AB57-D958898ED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752475"/>
                <a:ext cx="771525" cy="365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Freeform 108">
                <a:extLst>
                  <a:ext uri="{FF2B5EF4-FFF2-40B4-BE49-F238E27FC236}">
                    <a16:creationId xmlns:a16="http://schemas.microsoft.com/office/drawing/2014/main" id="{499CB2EE-30EC-B78F-52F6-8D8C26B3A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825" y="900113"/>
                <a:ext cx="1287463" cy="88900"/>
              </a:xfrm>
              <a:custGeom>
                <a:avLst/>
                <a:gdLst>
                  <a:gd name="T0" fmla="*/ 0 w 811"/>
                  <a:gd name="T1" fmla="*/ 56 h 56"/>
                  <a:gd name="T2" fmla="*/ 0 w 811"/>
                  <a:gd name="T3" fmla="*/ 30 h 56"/>
                  <a:gd name="T4" fmla="*/ 725 w 811"/>
                  <a:gd name="T5" fmla="*/ 30 h 56"/>
                  <a:gd name="T6" fmla="*/ 735 w 811"/>
                  <a:gd name="T7" fmla="*/ 0 h 56"/>
                  <a:gd name="T8" fmla="*/ 811 w 811"/>
                  <a:gd name="T9" fmla="*/ 30 h 56"/>
                  <a:gd name="T10" fmla="*/ 811 w 811"/>
                  <a:gd name="T11" fmla="*/ 56 h 56"/>
                  <a:gd name="T12" fmla="*/ 0 w 81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1" h="56">
                    <a:moveTo>
                      <a:pt x="0" y="56"/>
                    </a:moveTo>
                    <a:lnTo>
                      <a:pt x="0" y="30"/>
                    </a:lnTo>
                    <a:lnTo>
                      <a:pt x="725" y="30"/>
                    </a:lnTo>
                    <a:lnTo>
                      <a:pt x="735" y="0"/>
                    </a:lnTo>
                    <a:lnTo>
                      <a:pt x="811" y="30"/>
                    </a:lnTo>
                    <a:lnTo>
                      <a:pt x="811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 109">
                <a:extLst>
                  <a:ext uri="{FF2B5EF4-FFF2-40B4-BE49-F238E27FC236}">
                    <a16:creationId xmlns:a16="http://schemas.microsoft.com/office/drawing/2014/main" id="{98C08DE6-E24F-04FE-E14A-F3C319CCD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425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10">
                <a:extLst>
                  <a:ext uri="{FF2B5EF4-FFF2-40B4-BE49-F238E27FC236}">
                    <a16:creationId xmlns:a16="http://schemas.microsoft.com/office/drawing/2014/main" id="{EBFE8F07-951A-245B-5FF6-5E4552B4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700" y="820738"/>
                <a:ext cx="38100" cy="1333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11">
                <a:extLst>
                  <a:ext uri="{FF2B5EF4-FFF2-40B4-BE49-F238E27FC236}">
                    <a16:creationId xmlns:a16="http://schemas.microsoft.com/office/drawing/2014/main" id="{8B6D8EF7-E470-9E5A-5859-BBDD9B215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0 w 117"/>
                  <a:gd name="T1" fmla="*/ 105 h 117"/>
                  <a:gd name="T2" fmla="*/ 107 w 117"/>
                  <a:gd name="T3" fmla="*/ 0 h 117"/>
                  <a:gd name="T4" fmla="*/ 117 w 117"/>
                  <a:gd name="T5" fmla="*/ 11 h 117"/>
                  <a:gd name="T6" fmla="*/ 12 w 117"/>
                  <a:gd name="T7" fmla="*/ 117 h 117"/>
                  <a:gd name="T8" fmla="*/ 0 w 117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7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 112">
                <a:extLst>
                  <a:ext uri="{FF2B5EF4-FFF2-40B4-BE49-F238E27FC236}">
                    <a16:creationId xmlns:a16="http://schemas.microsoft.com/office/drawing/2014/main" id="{0612B62E-599E-A851-D8F4-80233EA0E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300" y="814388"/>
                <a:ext cx="142875" cy="139700"/>
              </a:xfrm>
              <a:custGeom>
                <a:avLst/>
                <a:gdLst>
                  <a:gd name="T0" fmla="*/ 0 w 90"/>
                  <a:gd name="T1" fmla="*/ 78 h 88"/>
                  <a:gd name="T2" fmla="*/ 78 w 90"/>
                  <a:gd name="T3" fmla="*/ 0 h 88"/>
                  <a:gd name="T4" fmla="*/ 90 w 90"/>
                  <a:gd name="T5" fmla="*/ 10 h 88"/>
                  <a:gd name="T6" fmla="*/ 12 w 90"/>
                  <a:gd name="T7" fmla="*/ 88 h 88"/>
                  <a:gd name="T8" fmla="*/ 0 w 90"/>
                  <a:gd name="T9" fmla="*/ 7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88">
                    <a:moveTo>
                      <a:pt x="0" y="78"/>
                    </a:moveTo>
                    <a:lnTo>
                      <a:pt x="78" y="0"/>
                    </a:lnTo>
                    <a:lnTo>
                      <a:pt x="90" y="10"/>
                    </a:lnTo>
                    <a:lnTo>
                      <a:pt x="12" y="8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13">
                <a:extLst>
                  <a:ext uri="{FF2B5EF4-FFF2-40B4-BE49-F238E27FC236}">
                    <a16:creationId xmlns:a16="http://schemas.microsoft.com/office/drawing/2014/main" id="{45F31596-76BF-FE19-1405-A73344AF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12 w 117"/>
                  <a:gd name="T1" fmla="*/ 0 h 117"/>
                  <a:gd name="T2" fmla="*/ 117 w 117"/>
                  <a:gd name="T3" fmla="*/ 105 h 117"/>
                  <a:gd name="T4" fmla="*/ 107 w 117"/>
                  <a:gd name="T5" fmla="*/ 117 h 117"/>
                  <a:gd name="T6" fmla="*/ 0 w 117"/>
                  <a:gd name="T7" fmla="*/ 11 h 117"/>
                  <a:gd name="T8" fmla="*/ 12 w 117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12" y="0"/>
                    </a:moveTo>
                    <a:lnTo>
                      <a:pt x="117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4">
                <a:extLst>
                  <a:ext uri="{FF2B5EF4-FFF2-40B4-BE49-F238E27FC236}">
                    <a16:creationId xmlns:a16="http://schemas.microsoft.com/office/drawing/2014/main" id="{A286D0F2-1817-AEF8-03AF-7B8D30909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 115">
                <a:extLst>
                  <a:ext uri="{FF2B5EF4-FFF2-40B4-BE49-F238E27FC236}">
                    <a16:creationId xmlns:a16="http://schemas.microsoft.com/office/drawing/2014/main" id="{8AA679BD-63FD-0ED6-7E5E-203148D49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4 w 116"/>
                  <a:gd name="T3" fmla="*/ 0 h 117"/>
                  <a:gd name="T4" fmla="*/ 116 w 116"/>
                  <a:gd name="T5" fmla="*/ 11 h 117"/>
                  <a:gd name="T6" fmla="*/ 10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4" y="0"/>
                    </a:lnTo>
                    <a:lnTo>
                      <a:pt x="116" y="11"/>
                    </a:lnTo>
                    <a:lnTo>
                      <a:pt x="10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16">
                <a:extLst>
                  <a:ext uri="{FF2B5EF4-FFF2-40B4-BE49-F238E27FC236}">
                    <a16:creationId xmlns:a16="http://schemas.microsoft.com/office/drawing/2014/main" id="{988E32B6-4B4C-8DD5-12CA-8F200800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10 w 116"/>
                  <a:gd name="T1" fmla="*/ 0 h 117"/>
                  <a:gd name="T2" fmla="*/ 116 w 116"/>
                  <a:gd name="T3" fmla="*/ 105 h 117"/>
                  <a:gd name="T4" fmla="*/ 104 w 116"/>
                  <a:gd name="T5" fmla="*/ 117 h 117"/>
                  <a:gd name="T6" fmla="*/ 0 w 116"/>
                  <a:gd name="T7" fmla="*/ 11 h 117"/>
                  <a:gd name="T8" fmla="*/ 10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0" y="0"/>
                    </a:moveTo>
                    <a:lnTo>
                      <a:pt x="116" y="105"/>
                    </a:lnTo>
                    <a:lnTo>
                      <a:pt x="104" y="117"/>
                    </a:lnTo>
                    <a:lnTo>
                      <a:pt x="0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17">
                <a:extLst>
                  <a:ext uri="{FF2B5EF4-FFF2-40B4-BE49-F238E27FC236}">
                    <a16:creationId xmlns:a16="http://schemas.microsoft.com/office/drawing/2014/main" id="{3F0947E9-B74E-5CF9-86DF-3F1ADB056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413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118">
                <a:extLst>
                  <a:ext uri="{FF2B5EF4-FFF2-40B4-BE49-F238E27FC236}">
                    <a16:creationId xmlns:a16="http://schemas.microsoft.com/office/drawing/2014/main" id="{13079B11-D53D-BC7B-44C4-1016CB6DC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0 w 119"/>
                  <a:gd name="T1" fmla="*/ 105 h 117"/>
                  <a:gd name="T2" fmla="*/ 107 w 119"/>
                  <a:gd name="T3" fmla="*/ 0 h 117"/>
                  <a:gd name="T4" fmla="*/ 119 w 119"/>
                  <a:gd name="T5" fmla="*/ 11 h 117"/>
                  <a:gd name="T6" fmla="*/ 12 w 119"/>
                  <a:gd name="T7" fmla="*/ 117 h 117"/>
                  <a:gd name="T8" fmla="*/ 0 w 119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9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 119">
                <a:extLst>
                  <a:ext uri="{FF2B5EF4-FFF2-40B4-BE49-F238E27FC236}">
                    <a16:creationId xmlns:a16="http://schemas.microsoft.com/office/drawing/2014/main" id="{D0F7A7E4-46DB-C611-250F-E7E91134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12 w 119"/>
                  <a:gd name="T1" fmla="*/ 0 h 117"/>
                  <a:gd name="T2" fmla="*/ 119 w 119"/>
                  <a:gd name="T3" fmla="*/ 105 h 117"/>
                  <a:gd name="T4" fmla="*/ 107 w 119"/>
                  <a:gd name="T5" fmla="*/ 117 h 117"/>
                  <a:gd name="T6" fmla="*/ 0 w 119"/>
                  <a:gd name="T7" fmla="*/ 11 h 117"/>
                  <a:gd name="T8" fmla="*/ 12 w 119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12" y="0"/>
                    </a:moveTo>
                    <a:lnTo>
                      <a:pt x="119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20">
                <a:extLst>
                  <a:ext uri="{FF2B5EF4-FFF2-40B4-BE49-F238E27FC236}">
                    <a16:creationId xmlns:a16="http://schemas.microsoft.com/office/drawing/2014/main" id="{699918F6-3FC6-C5B9-D557-7B692234D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121">
                <a:extLst>
                  <a:ext uri="{FF2B5EF4-FFF2-40B4-BE49-F238E27FC236}">
                    <a16:creationId xmlns:a16="http://schemas.microsoft.com/office/drawing/2014/main" id="{6EBA5D2E-24E6-DC0A-EB2E-3F0647CD0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6 w 116"/>
                  <a:gd name="T3" fmla="*/ 0 h 117"/>
                  <a:gd name="T4" fmla="*/ 116 w 116"/>
                  <a:gd name="T5" fmla="*/ 11 h 117"/>
                  <a:gd name="T6" fmla="*/ 12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6" y="0"/>
                    </a:lnTo>
                    <a:lnTo>
                      <a:pt x="116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22">
                <a:extLst>
                  <a:ext uri="{FF2B5EF4-FFF2-40B4-BE49-F238E27FC236}">
                    <a16:creationId xmlns:a16="http://schemas.microsoft.com/office/drawing/2014/main" id="{435B78A9-60BF-A0C2-555A-27D0DB24B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12 w 116"/>
                  <a:gd name="T1" fmla="*/ 0 h 117"/>
                  <a:gd name="T2" fmla="*/ 116 w 116"/>
                  <a:gd name="T3" fmla="*/ 105 h 117"/>
                  <a:gd name="T4" fmla="*/ 106 w 116"/>
                  <a:gd name="T5" fmla="*/ 117 h 117"/>
                  <a:gd name="T6" fmla="*/ 0 w 116"/>
                  <a:gd name="T7" fmla="*/ 11 h 117"/>
                  <a:gd name="T8" fmla="*/ 12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2" y="0"/>
                    </a:moveTo>
                    <a:lnTo>
                      <a:pt x="116" y="105"/>
                    </a:lnTo>
                    <a:lnTo>
                      <a:pt x="106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ectangle 123">
                <a:extLst>
                  <a:ext uri="{FF2B5EF4-FFF2-40B4-BE49-F238E27FC236}">
                    <a16:creationId xmlns:a16="http://schemas.microsoft.com/office/drawing/2014/main" id="{B69B80F7-F0B2-78C4-DA12-4A5A67431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2192338"/>
                <a:ext cx="736600" cy="2428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ectangle 124">
                <a:extLst>
                  <a:ext uri="{FF2B5EF4-FFF2-40B4-BE49-F238E27FC236}">
                    <a16:creationId xmlns:a16="http://schemas.microsoft.com/office/drawing/2014/main" id="{59068F0D-800F-9DE4-6B44-6C5EAAA4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695325"/>
                <a:ext cx="206375" cy="6762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25">
                <a:extLst>
                  <a:ext uri="{FF2B5EF4-FFF2-40B4-BE49-F238E27FC236}">
                    <a16:creationId xmlns:a16="http://schemas.microsoft.com/office/drawing/2014/main" id="{47D503E2-9201-D76F-9F8D-B8DEE9FCE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475" y="4430713"/>
                <a:ext cx="1154113" cy="207962"/>
              </a:xfrm>
              <a:custGeom>
                <a:avLst/>
                <a:gdLst>
                  <a:gd name="T0" fmla="*/ 362 w 362"/>
                  <a:gd name="T1" fmla="*/ 31 h 65"/>
                  <a:gd name="T2" fmla="*/ 362 w 362"/>
                  <a:gd name="T3" fmla="*/ 65 h 65"/>
                  <a:gd name="T4" fmla="*/ 0 w 362"/>
                  <a:gd name="T5" fmla="*/ 65 h 65"/>
                  <a:gd name="T6" fmla="*/ 0 w 362"/>
                  <a:gd name="T7" fmla="*/ 31 h 65"/>
                  <a:gd name="T8" fmla="*/ 30 w 362"/>
                  <a:gd name="T9" fmla="*/ 0 h 65"/>
                  <a:gd name="T10" fmla="*/ 332 w 362"/>
                  <a:gd name="T11" fmla="*/ 0 h 65"/>
                  <a:gd name="T12" fmla="*/ 362 w 362"/>
                  <a:gd name="T13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65">
                    <a:moveTo>
                      <a:pt x="362" y="31"/>
                    </a:moveTo>
                    <a:cubicBezTo>
                      <a:pt x="362" y="65"/>
                      <a:pt x="362" y="65"/>
                      <a:pt x="362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349" y="0"/>
                      <a:pt x="362" y="14"/>
                      <a:pt x="362" y="3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83CEB34-6985-3EAF-72F2-C4EDE06D78D3}"/>
              </a:ext>
            </a:extLst>
          </p:cNvPr>
          <p:cNvGrpSpPr/>
          <p:nvPr/>
        </p:nvGrpSpPr>
        <p:grpSpPr>
          <a:xfrm>
            <a:off x="9214849" y="188640"/>
            <a:ext cx="2639697" cy="871045"/>
            <a:chOff x="4322115" y="228126"/>
            <a:chExt cx="2639697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6D12859-40A5-3A30-14FC-A64DAA3A48F2}"/>
                </a:ext>
              </a:extLst>
            </p:cNvPr>
            <p:cNvSpPr txBox="1"/>
            <p:nvPr/>
          </p:nvSpPr>
          <p:spPr>
            <a:xfrm>
              <a:off x="4322115" y="228126"/>
              <a:ext cx="25886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REGULASI DAERAH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33CEB81-EE64-CCB0-D609-869F2D6E5E8E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8DD6B436-B198-1069-3933-B68C6B7642CB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39C9B692-E79A-F601-A7BC-95161621129A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BC6BDEF3-7159-6D20-2F31-6A572F208E80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D86579D-7157-C8EE-1CF4-09D24ED534A7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24B98F5-52D0-C2B0-410C-A9B0ACD97B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096"/>
          <a:stretch/>
        </p:blipFill>
        <p:spPr>
          <a:xfrm>
            <a:off x="1112038" y="1363423"/>
            <a:ext cx="3960440" cy="522920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9C06405-4DF0-8729-49E5-093D66C3E6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0136" y="1363423"/>
            <a:ext cx="3919052" cy="522920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4E6EE94-7E4D-B50A-6039-D689597D83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3392" y="4262904"/>
            <a:ext cx="4937733" cy="2329719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grpSp>
        <p:nvGrpSpPr>
          <p:cNvPr id="232" name="Group 231">
            <a:extLst>
              <a:ext uri="{FF2B5EF4-FFF2-40B4-BE49-F238E27FC236}">
                <a16:creationId xmlns:a16="http://schemas.microsoft.com/office/drawing/2014/main" id="{4F9F692D-3853-A26D-4633-D072B7AC0AD2}"/>
              </a:ext>
            </a:extLst>
          </p:cNvPr>
          <p:cNvGrpSpPr/>
          <p:nvPr/>
        </p:nvGrpSpPr>
        <p:grpSpPr>
          <a:xfrm>
            <a:off x="6424743" y="3582252"/>
            <a:ext cx="5580211" cy="2925483"/>
            <a:chOff x="6312022" y="3415430"/>
            <a:chExt cx="5652221" cy="317719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5D1DA8AF-D2C5-45BB-D755-7228AFCCFCE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312024" y="5286860"/>
              <a:ext cx="5652219" cy="1305763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229" name="Picture 228">
              <a:extLst>
                <a:ext uri="{FF2B5EF4-FFF2-40B4-BE49-F238E27FC236}">
                  <a16:creationId xmlns:a16="http://schemas.microsoft.com/office/drawing/2014/main" id="{389EB0C2-33D7-7FC7-390F-E833532D26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rcRect l="6079" r="4729"/>
            <a:stretch/>
          </p:blipFill>
          <p:spPr>
            <a:xfrm>
              <a:off x="6312022" y="3415430"/>
              <a:ext cx="5652219" cy="629908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pic>
          <p:nvPicPr>
            <p:cNvPr id="231" name="Picture 230">
              <a:extLst>
                <a:ext uri="{FF2B5EF4-FFF2-40B4-BE49-F238E27FC236}">
                  <a16:creationId xmlns:a16="http://schemas.microsoft.com/office/drawing/2014/main" id="{EC6810D8-A6DA-DAAA-21FB-8540B91F072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 l="3741" r="1916" b="8838"/>
            <a:stretch/>
          </p:blipFill>
          <p:spPr>
            <a:xfrm>
              <a:off x="6312023" y="3994853"/>
              <a:ext cx="5652219" cy="1305764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109035465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BBAF5D-9489-D800-5808-51CD08CD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3541D5C-2FCE-73D4-1799-9001C2DB839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76" b="16124"/>
          <a:stretch/>
        </p:blipFill>
        <p:spPr>
          <a:xfrm>
            <a:off x="0" y="-26620"/>
            <a:ext cx="12192000" cy="688462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47E7EE5F-BD6E-913D-ECBB-1876A10A1271}"/>
              </a:ext>
            </a:extLst>
          </p:cNvPr>
          <p:cNvSpPr/>
          <p:nvPr/>
        </p:nvSpPr>
        <p:spPr>
          <a:xfrm>
            <a:off x="0" y="-32672"/>
            <a:ext cx="12192000" cy="6884620"/>
          </a:xfrm>
          <a:prstGeom prst="rect">
            <a:avLst/>
          </a:prstGeom>
          <a:blipFill dpi="0" rotWithShape="1">
            <a:blip r:embed="rId3" cstate="print">
              <a:alphaModFix amt="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contras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b="-187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A5CE446-8110-E416-9079-4BD4B1E6359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31504" y="529394"/>
            <a:ext cx="4225668" cy="57992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4A46AFE-628A-0839-CE1A-61C587679F3E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b="5057"/>
          <a:stretch/>
        </p:blipFill>
        <p:spPr>
          <a:xfrm>
            <a:off x="6556326" y="543434"/>
            <a:ext cx="4220229" cy="5785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39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676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89C2A87A-422A-5247-AD6B-CCB7CD5A836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0719" t="15371"/>
          <a:stretch/>
        </p:blipFill>
        <p:spPr>
          <a:xfrm>
            <a:off x="-1" y="-1"/>
            <a:ext cx="9665969" cy="685800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3EA386D-703A-3043-8A34-0CBDDE73694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314"/>
          <a:stretch/>
        </p:blipFill>
        <p:spPr>
          <a:xfrm>
            <a:off x="5267514" y="1774301"/>
            <a:ext cx="6924486" cy="508369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F0A9A04-4C1A-C541-A2BC-9629AB23722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043" y="350612"/>
            <a:ext cx="2803665" cy="118049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8E6E10D-7ECE-5F44-A92D-65CD740C7993}"/>
              </a:ext>
            </a:extLst>
          </p:cNvPr>
          <p:cNvSpPr txBox="1"/>
          <p:nvPr/>
        </p:nvSpPr>
        <p:spPr>
          <a:xfrm>
            <a:off x="409840" y="2951946"/>
            <a:ext cx="692448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PROGRAM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DAN MANFAAT</a:t>
            </a:r>
          </a:p>
        </p:txBody>
      </p:sp>
    </p:spTree>
    <p:extLst>
      <p:ext uri="{BB962C8B-B14F-4D97-AF65-F5344CB8AC3E}">
        <p14:creationId xmlns:p14="http://schemas.microsoft.com/office/powerpoint/2010/main" val="1299670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0">
            <a:extLst>
              <a:ext uri="{FF2B5EF4-FFF2-40B4-BE49-F238E27FC236}">
                <a16:creationId xmlns:a16="http://schemas.microsoft.com/office/drawing/2014/main" id="{77E6161D-6087-5241-A280-3A1C08C4FA1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2021"/>
          <a:stretch/>
        </p:blipFill>
        <p:spPr>
          <a:xfrm>
            <a:off x="0" y="990936"/>
            <a:ext cx="12192000" cy="2067061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B2529B16-CC3D-1746-A3EB-84BBC41FF15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135" y="28848"/>
            <a:ext cx="2260715" cy="951880"/>
          </a:xfrm>
          <a:prstGeom prst="rect">
            <a:avLst/>
          </a:prstGeom>
        </p:spPr>
      </p:pic>
      <p:pic>
        <p:nvPicPr>
          <p:cNvPr id="59" name="Picture 58" descr="BPJS_PPT template-17.jpg">
            <a:extLst>
              <a:ext uri="{FF2B5EF4-FFF2-40B4-BE49-F238E27FC236}">
                <a16:creationId xmlns:a16="http://schemas.microsoft.com/office/drawing/2014/main" id="{D68BFEC0-1668-7D48-9250-43520B383B5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t="93948"/>
          <a:stretch/>
        </p:blipFill>
        <p:spPr>
          <a:xfrm>
            <a:off x="1" y="6443831"/>
            <a:ext cx="12191999" cy="414169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BFAFAC0-4F99-384C-ABF5-4B8A70299C4E}"/>
              </a:ext>
            </a:extLst>
          </p:cNvPr>
          <p:cNvGrpSpPr/>
          <p:nvPr/>
        </p:nvGrpSpPr>
        <p:grpSpPr>
          <a:xfrm>
            <a:off x="165585" y="4213571"/>
            <a:ext cx="11815854" cy="2016955"/>
            <a:chOff x="165585" y="4213571"/>
            <a:chExt cx="11815854" cy="2016955"/>
          </a:xfrm>
          <a:gradFill>
            <a:gsLst>
              <a:gs pos="99000">
                <a:srgbClr val="3BB549"/>
              </a:gs>
              <a:gs pos="0">
                <a:srgbClr val="054E7F"/>
              </a:gs>
            </a:gsLst>
            <a:lin ang="17400000" scaled="0"/>
          </a:gradFill>
        </p:grpSpPr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275259D3-5FF3-7646-97D8-9A754F0B61B5}"/>
                </a:ext>
              </a:extLst>
            </p:cNvPr>
            <p:cNvSpPr/>
            <p:nvPr/>
          </p:nvSpPr>
          <p:spPr>
            <a:xfrm>
              <a:off x="165585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40543A8E-8136-1D49-9D91-0BA023E00157}"/>
                </a:ext>
              </a:extLst>
            </p:cNvPr>
            <p:cNvSpPr/>
            <p:nvPr/>
          </p:nvSpPr>
          <p:spPr>
            <a:xfrm>
              <a:off x="1798473" y="4213571"/>
              <a:ext cx="2018521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" name="Rounded Rectangle 76">
              <a:extLst>
                <a:ext uri="{FF2B5EF4-FFF2-40B4-BE49-F238E27FC236}">
                  <a16:creationId xmlns:a16="http://schemas.microsoft.com/office/drawing/2014/main" id="{BF61E83C-8EF8-BE43-80B6-F8D1F6885B45}"/>
                </a:ext>
              </a:extLst>
            </p:cNvPr>
            <p:cNvSpPr/>
            <p:nvPr/>
          </p:nvSpPr>
          <p:spPr>
            <a:xfrm>
              <a:off x="3923856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" name="Rounded Rectangle 77">
              <a:extLst>
                <a:ext uri="{FF2B5EF4-FFF2-40B4-BE49-F238E27FC236}">
                  <a16:creationId xmlns:a16="http://schemas.microsoft.com/office/drawing/2014/main" id="{6F0B0DFB-60B1-DD4A-8C5C-DA3A00AF6D58}"/>
                </a:ext>
              </a:extLst>
            </p:cNvPr>
            <p:cNvSpPr/>
            <p:nvPr/>
          </p:nvSpPr>
          <p:spPr>
            <a:xfrm>
              <a:off x="5556745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" name="Rounded Rectangle 78">
              <a:extLst>
                <a:ext uri="{FF2B5EF4-FFF2-40B4-BE49-F238E27FC236}">
                  <a16:creationId xmlns:a16="http://schemas.microsoft.com/office/drawing/2014/main" id="{C8179032-32A3-874D-BD5E-0D7334203DC5}"/>
                </a:ext>
              </a:extLst>
            </p:cNvPr>
            <p:cNvSpPr/>
            <p:nvPr/>
          </p:nvSpPr>
          <p:spPr>
            <a:xfrm>
              <a:off x="7205801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" name="Rounded Rectangle 79">
              <a:extLst>
                <a:ext uri="{FF2B5EF4-FFF2-40B4-BE49-F238E27FC236}">
                  <a16:creationId xmlns:a16="http://schemas.microsoft.com/office/drawing/2014/main" id="{C605F0DF-0781-C641-A4AB-43CA1AB28E12}"/>
                </a:ext>
              </a:extLst>
            </p:cNvPr>
            <p:cNvSpPr/>
            <p:nvPr/>
          </p:nvSpPr>
          <p:spPr>
            <a:xfrm>
              <a:off x="8838690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" name="Rounded Rectangle 80">
              <a:extLst>
                <a:ext uri="{FF2B5EF4-FFF2-40B4-BE49-F238E27FC236}">
                  <a16:creationId xmlns:a16="http://schemas.microsoft.com/office/drawing/2014/main" id="{92E56604-6BCF-A548-8CB7-A662175E3EE2}"/>
                </a:ext>
              </a:extLst>
            </p:cNvPr>
            <p:cNvSpPr/>
            <p:nvPr/>
          </p:nvSpPr>
          <p:spPr>
            <a:xfrm>
              <a:off x="10455411" y="4213571"/>
              <a:ext cx="1526028" cy="2016955"/>
            </a:xfrm>
            <a:prstGeom prst="roundRect">
              <a:avLst>
                <a:gd name="adj" fmla="val 769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82" name="Rectangle 81">
            <a:extLst>
              <a:ext uri="{FF2B5EF4-FFF2-40B4-BE49-F238E27FC236}">
                <a16:creationId xmlns:a16="http://schemas.microsoft.com/office/drawing/2014/main" id="{5B6E3469-FA76-564D-9646-3E7590564CE3}"/>
              </a:ext>
            </a:extLst>
          </p:cNvPr>
          <p:cNvSpPr/>
          <p:nvPr/>
        </p:nvSpPr>
        <p:spPr>
          <a:xfrm>
            <a:off x="4137387" y="3787638"/>
            <a:ext cx="37465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Manfaat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Program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Jaminan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Kecelakaan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613F0494-D689-3A4E-89AB-8F1D46917F12}"/>
              </a:ext>
            </a:extLst>
          </p:cNvPr>
          <p:cNvSpPr/>
          <p:nvPr/>
        </p:nvSpPr>
        <p:spPr>
          <a:xfrm>
            <a:off x="165585" y="5521555"/>
            <a:ext cx="1528925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Perawatan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tanpa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batas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biaya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sesuai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kebutuhan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medis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D7E02A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84" name="Picture 4" descr="Medic Svg Png Icon Free Download (#491107) - OnlineWebFonts.COM">
            <a:extLst>
              <a:ext uri="{FF2B5EF4-FFF2-40B4-BE49-F238E27FC236}">
                <a16:creationId xmlns:a16="http://schemas.microsoft.com/office/drawing/2014/main" id="{21114046-027F-184E-9570-C0B5AB41C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358" y="4570894"/>
            <a:ext cx="634731" cy="6353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" name="Rectangle 84">
            <a:extLst>
              <a:ext uri="{FF2B5EF4-FFF2-40B4-BE49-F238E27FC236}">
                <a16:creationId xmlns:a16="http://schemas.microsoft.com/office/drawing/2014/main" id="{5D4BDDB1-6F52-2947-B7CC-14D93DC48941}"/>
              </a:ext>
            </a:extLst>
          </p:cNvPr>
          <p:cNvSpPr/>
          <p:nvPr/>
        </p:nvSpPr>
        <p:spPr>
          <a:xfrm>
            <a:off x="1832446" y="4323644"/>
            <a:ext cx="18994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Santunan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Sementara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Tidak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Mampu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Bekerja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E1E712A9-177C-5149-9EAF-EC288B55C0BC}"/>
              </a:ext>
            </a:extLst>
          </p:cNvPr>
          <p:cNvSpPr/>
          <p:nvPr/>
        </p:nvSpPr>
        <p:spPr>
          <a:xfrm>
            <a:off x="1814642" y="5233273"/>
            <a:ext cx="199718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bulan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pertama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049AA49A-CAE8-4C4F-971E-8564E5DF735B}"/>
              </a:ext>
            </a:extLst>
          </p:cNvPr>
          <p:cNvSpPr/>
          <p:nvPr/>
        </p:nvSpPr>
        <p:spPr>
          <a:xfrm>
            <a:off x="1814756" y="4948486"/>
            <a:ext cx="19809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100% UPAH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B1D5722F-2318-F04F-A352-BD09574338F1}"/>
              </a:ext>
            </a:extLst>
          </p:cNvPr>
          <p:cNvSpPr/>
          <p:nvPr/>
        </p:nvSpPr>
        <p:spPr>
          <a:xfrm>
            <a:off x="1805545" y="5892080"/>
            <a:ext cx="199528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bulan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berikutnya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73906413-D665-9E42-BA3B-DF8F4B9D7A1D}"/>
              </a:ext>
            </a:extLst>
          </p:cNvPr>
          <p:cNvSpPr/>
          <p:nvPr/>
        </p:nvSpPr>
        <p:spPr>
          <a:xfrm>
            <a:off x="1814755" y="5611481"/>
            <a:ext cx="200223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50% UPAH</a:t>
            </a: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88419A95-B6FB-1643-868A-04F48E0B96C4}"/>
              </a:ext>
            </a:extLst>
          </p:cNvPr>
          <p:cNvCxnSpPr/>
          <p:nvPr/>
        </p:nvCxnSpPr>
        <p:spPr>
          <a:xfrm flipH="1">
            <a:off x="1793309" y="4889725"/>
            <a:ext cx="201852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03613F70-6D37-504B-A7DD-880A0E3C50F6}"/>
              </a:ext>
            </a:extLst>
          </p:cNvPr>
          <p:cNvCxnSpPr/>
          <p:nvPr/>
        </p:nvCxnSpPr>
        <p:spPr>
          <a:xfrm flipH="1">
            <a:off x="1793309" y="5581879"/>
            <a:ext cx="201852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tangle 91">
            <a:extLst>
              <a:ext uri="{FF2B5EF4-FFF2-40B4-BE49-F238E27FC236}">
                <a16:creationId xmlns:a16="http://schemas.microsoft.com/office/drawing/2014/main" id="{AD43B426-7CEF-C94E-99D1-151FB7863046}"/>
              </a:ext>
            </a:extLst>
          </p:cNvPr>
          <p:cNvSpPr/>
          <p:nvPr/>
        </p:nvSpPr>
        <p:spPr>
          <a:xfrm>
            <a:off x="3918690" y="5311762"/>
            <a:ext cx="152603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Santunan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Kematian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AEE1416E-FF55-0F49-99AE-252DF997E89E}"/>
              </a:ext>
            </a:extLst>
          </p:cNvPr>
          <p:cNvSpPr/>
          <p:nvPr/>
        </p:nvSpPr>
        <p:spPr>
          <a:xfrm>
            <a:off x="3923854" y="5475388"/>
            <a:ext cx="15243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48X UPAH</a:t>
            </a:r>
          </a:p>
        </p:txBody>
      </p:sp>
      <p:pic>
        <p:nvPicPr>
          <p:cNvPr id="94" name="Picture 6" descr="Flat Death Icon - Flaticons.net">
            <a:extLst>
              <a:ext uri="{FF2B5EF4-FFF2-40B4-BE49-F238E27FC236}">
                <a16:creationId xmlns:a16="http://schemas.microsoft.com/office/drawing/2014/main" id="{CD3A6855-8A59-5246-9A2B-8483A0CA4A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9748" y="4530941"/>
            <a:ext cx="686093" cy="686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8" descr="Bed, hospital, medical, patient, treatment icon - Download on Iconfinder">
            <a:extLst>
              <a:ext uri="{FF2B5EF4-FFF2-40B4-BE49-F238E27FC236}">
                <a16:creationId xmlns:a16="http://schemas.microsoft.com/office/drawing/2014/main" id="{6B7FB593-A182-404B-9803-E01B7EFCB1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2569" y="4442791"/>
            <a:ext cx="812801" cy="812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" name="Rectangle 95">
            <a:extLst>
              <a:ext uri="{FF2B5EF4-FFF2-40B4-BE49-F238E27FC236}">
                <a16:creationId xmlns:a16="http://schemas.microsoft.com/office/drawing/2014/main" id="{F223AB72-8792-7A4C-BAFB-F1C8B6E2B1AB}"/>
              </a:ext>
            </a:extLst>
          </p:cNvPr>
          <p:cNvSpPr/>
          <p:nvPr/>
        </p:nvSpPr>
        <p:spPr>
          <a:xfrm>
            <a:off x="5532337" y="5333748"/>
            <a:ext cx="152603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Santunan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Cacat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B142B615-1976-BD48-BD94-2E99AFF2B4C1}"/>
              </a:ext>
            </a:extLst>
          </p:cNvPr>
          <p:cNvSpPr/>
          <p:nvPr/>
        </p:nvSpPr>
        <p:spPr>
          <a:xfrm>
            <a:off x="5562949" y="5642803"/>
            <a:ext cx="151982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56X UPAH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810D677B-84FD-3D4D-B2CF-49BB4EF45EFA}"/>
              </a:ext>
            </a:extLst>
          </p:cNvPr>
          <p:cNvSpPr/>
          <p:nvPr/>
        </p:nvSpPr>
        <p:spPr>
          <a:xfrm>
            <a:off x="7205800" y="5346979"/>
            <a:ext cx="152602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Manfaat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Beasiswa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C0F4B615-6C2B-0144-937A-B909C13D42FA}"/>
              </a:ext>
            </a:extLst>
          </p:cNvPr>
          <p:cNvSpPr/>
          <p:nvPr/>
        </p:nvSpPr>
        <p:spPr>
          <a:xfrm>
            <a:off x="7244405" y="5644665"/>
            <a:ext cx="14488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174 JUTA</a:t>
            </a:r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70FBCDF6-706F-7644-B672-9010F0A419F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7952" y="4556419"/>
            <a:ext cx="703732" cy="703732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5C509573-10D8-4F46-A962-87476458B92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12709" y="4442264"/>
            <a:ext cx="791009" cy="791009"/>
          </a:xfrm>
          <a:prstGeom prst="rect">
            <a:avLst/>
          </a:prstGeom>
        </p:spPr>
      </p:pic>
      <p:sp>
        <p:nvSpPr>
          <p:cNvPr id="104" name="Rectangle 103">
            <a:extLst>
              <a:ext uri="{FF2B5EF4-FFF2-40B4-BE49-F238E27FC236}">
                <a16:creationId xmlns:a16="http://schemas.microsoft.com/office/drawing/2014/main" id="{8226FCD6-842C-DF48-B778-F168438EC7AC}"/>
              </a:ext>
            </a:extLst>
          </p:cNvPr>
          <p:cNvSpPr/>
          <p:nvPr/>
        </p:nvSpPr>
        <p:spPr>
          <a:xfrm>
            <a:off x="8833526" y="5354230"/>
            <a:ext cx="152602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Homecare</a:t>
            </a:r>
          </a:p>
        </p:txBody>
      </p:sp>
      <p:pic>
        <p:nvPicPr>
          <p:cNvPr id="105" name="Picture 10" descr="Unlimited Icons - Download Free Vector Icons | Noun Project">
            <a:extLst>
              <a:ext uri="{FF2B5EF4-FFF2-40B4-BE49-F238E27FC236}">
                <a16:creationId xmlns:a16="http://schemas.microsoft.com/office/drawing/2014/main" id="{93A92366-15FD-6141-BE30-4BF68AC1E2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000" y="5150288"/>
            <a:ext cx="407884" cy="407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" name="Rectangle 105">
            <a:extLst>
              <a:ext uri="{FF2B5EF4-FFF2-40B4-BE49-F238E27FC236}">
                <a16:creationId xmlns:a16="http://schemas.microsoft.com/office/drawing/2014/main" id="{AC94DF2F-EABB-744A-BBAD-869A7E5E8410}"/>
              </a:ext>
            </a:extLst>
          </p:cNvPr>
          <p:cNvSpPr/>
          <p:nvPr/>
        </p:nvSpPr>
        <p:spPr>
          <a:xfrm>
            <a:off x="10433726" y="5666225"/>
            <a:ext cx="152602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Program Kembali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Bekerja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D7E02A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2CCF5250-918D-974D-8D96-9868D76781E1}"/>
              </a:ext>
            </a:extLst>
          </p:cNvPr>
          <p:cNvSpPr/>
          <p:nvPr/>
        </p:nvSpPr>
        <p:spPr>
          <a:xfrm>
            <a:off x="10461821" y="5396582"/>
            <a:ext cx="150950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Return to Work</a:t>
            </a:r>
          </a:p>
        </p:txBody>
      </p:sp>
      <p:sp>
        <p:nvSpPr>
          <p:cNvPr id="108" name="Graphic 8">
            <a:extLst>
              <a:ext uri="{FF2B5EF4-FFF2-40B4-BE49-F238E27FC236}">
                <a16:creationId xmlns:a16="http://schemas.microsoft.com/office/drawing/2014/main" id="{2CB2A56A-2063-D940-85B8-BEC04EE4DAE2}"/>
              </a:ext>
            </a:extLst>
          </p:cNvPr>
          <p:cNvSpPr/>
          <p:nvPr/>
        </p:nvSpPr>
        <p:spPr>
          <a:xfrm>
            <a:off x="10903120" y="4485331"/>
            <a:ext cx="630610" cy="770256"/>
          </a:xfrm>
          <a:custGeom>
            <a:avLst/>
            <a:gdLst>
              <a:gd name="connsiteX0" fmla="*/ 5125717 w 5132900"/>
              <a:gd name="connsiteY0" fmla="*/ 5988970 h 6860649"/>
              <a:gd name="connsiteX1" fmla="*/ 5094182 w 5132900"/>
              <a:gd name="connsiteY1" fmla="*/ 5972805 h 6860649"/>
              <a:gd name="connsiteX2" fmla="*/ 5014420 w 5132900"/>
              <a:gd name="connsiteY2" fmla="*/ 5975455 h 6860649"/>
              <a:gd name="connsiteX3" fmla="*/ 4829985 w 5132900"/>
              <a:gd name="connsiteY3" fmla="*/ 5945246 h 6860649"/>
              <a:gd name="connsiteX4" fmla="*/ 4685829 w 5132900"/>
              <a:gd name="connsiteY4" fmla="*/ 5901257 h 6860649"/>
              <a:gd name="connsiteX5" fmla="*/ 4604212 w 5132900"/>
              <a:gd name="connsiteY5" fmla="*/ 5823879 h 6860649"/>
              <a:gd name="connsiteX6" fmla="*/ 4557573 w 5132900"/>
              <a:gd name="connsiteY6" fmla="*/ 5732987 h 6860649"/>
              <a:gd name="connsiteX7" fmla="*/ 4529484 w 5132900"/>
              <a:gd name="connsiteY7" fmla="*/ 5660379 h 6860649"/>
              <a:gd name="connsiteX8" fmla="*/ 4511464 w 5132900"/>
              <a:gd name="connsiteY8" fmla="*/ 5633615 h 6860649"/>
              <a:gd name="connsiteX9" fmla="*/ 4514909 w 5132900"/>
              <a:gd name="connsiteY9" fmla="*/ 5557032 h 6860649"/>
              <a:gd name="connsiteX10" fmla="*/ 4515704 w 5132900"/>
              <a:gd name="connsiteY10" fmla="*/ 5355373 h 6860649"/>
              <a:gd name="connsiteX11" fmla="*/ 4501925 w 5132900"/>
              <a:gd name="connsiteY11" fmla="*/ 5114230 h 6860649"/>
              <a:gd name="connsiteX12" fmla="*/ 4455021 w 5132900"/>
              <a:gd name="connsiteY12" fmla="*/ 4735291 h 6860649"/>
              <a:gd name="connsiteX13" fmla="*/ 4420572 w 5132900"/>
              <a:gd name="connsiteY13" fmla="*/ 4528597 h 6860649"/>
              <a:gd name="connsiteX14" fmla="*/ 4401228 w 5132900"/>
              <a:gd name="connsiteY14" fmla="*/ 4474274 h 6860649"/>
              <a:gd name="connsiteX15" fmla="*/ 4321995 w 5132900"/>
              <a:gd name="connsiteY15" fmla="*/ 4375962 h 6860649"/>
              <a:gd name="connsiteX16" fmla="*/ 4187379 w 5132900"/>
              <a:gd name="connsiteY16" fmla="*/ 4296464 h 6860649"/>
              <a:gd name="connsiteX17" fmla="*/ 4005064 w 5132900"/>
              <a:gd name="connsiteY17" fmla="*/ 4256450 h 6860649"/>
              <a:gd name="connsiteX18" fmla="*/ 3887407 w 5132900"/>
              <a:gd name="connsiteY18" fmla="*/ 4236576 h 6860649"/>
              <a:gd name="connsiteX19" fmla="*/ 3777701 w 5132900"/>
              <a:gd name="connsiteY19" fmla="*/ 4207957 h 6860649"/>
              <a:gd name="connsiteX20" fmla="*/ 3709598 w 5132900"/>
              <a:gd name="connsiteY20" fmla="*/ 4135879 h 6860649"/>
              <a:gd name="connsiteX21" fmla="*/ 3571272 w 5132900"/>
              <a:gd name="connsiteY21" fmla="*/ 3982448 h 6860649"/>
              <a:gd name="connsiteX22" fmla="*/ 3502904 w 5132900"/>
              <a:gd name="connsiteY22" fmla="*/ 3919115 h 6860649"/>
              <a:gd name="connsiteX23" fmla="*/ 3379153 w 5132900"/>
              <a:gd name="connsiteY23" fmla="*/ 3848892 h 6860649"/>
              <a:gd name="connsiteX24" fmla="*/ 3263881 w 5132900"/>
              <a:gd name="connsiteY24" fmla="*/ 3799604 h 6860649"/>
              <a:gd name="connsiteX25" fmla="*/ 3202402 w 5132900"/>
              <a:gd name="connsiteY25" fmla="*/ 3794304 h 6860649"/>
              <a:gd name="connsiteX26" fmla="*/ 2900311 w 5132900"/>
              <a:gd name="connsiteY26" fmla="*/ 3800663 h 6860649"/>
              <a:gd name="connsiteX27" fmla="*/ 2828763 w 5132900"/>
              <a:gd name="connsiteY27" fmla="*/ 3790329 h 6860649"/>
              <a:gd name="connsiteX28" fmla="*/ 2808094 w 5132900"/>
              <a:gd name="connsiteY28" fmla="*/ 3758530 h 6860649"/>
              <a:gd name="connsiteX29" fmla="*/ 2818429 w 5132900"/>
              <a:gd name="connsiteY29" fmla="*/ 3681417 h 6860649"/>
              <a:gd name="connsiteX30" fmla="*/ 2820284 w 5132900"/>
              <a:gd name="connsiteY30" fmla="*/ 3575420 h 6860649"/>
              <a:gd name="connsiteX31" fmla="*/ 2763310 w 5132900"/>
              <a:gd name="connsiteY31" fmla="*/ 3452729 h 6860649"/>
              <a:gd name="connsiteX32" fmla="*/ 2714287 w 5132900"/>
              <a:gd name="connsiteY32" fmla="*/ 3359186 h 6860649"/>
              <a:gd name="connsiteX33" fmla="*/ 2612530 w 5132900"/>
              <a:gd name="connsiteY33" fmla="*/ 3153287 h 6860649"/>
              <a:gd name="connsiteX34" fmla="*/ 2609615 w 5132900"/>
              <a:gd name="connsiteY34" fmla="*/ 3091544 h 6860649"/>
              <a:gd name="connsiteX35" fmla="*/ 2602725 w 5132900"/>
              <a:gd name="connsiteY35" fmla="*/ 3044110 h 6860649"/>
              <a:gd name="connsiteX36" fmla="*/ 2557676 w 5132900"/>
              <a:gd name="connsiteY36" fmla="*/ 3022911 h 6860649"/>
              <a:gd name="connsiteX37" fmla="*/ 2550522 w 5132900"/>
              <a:gd name="connsiteY37" fmla="*/ 3011781 h 6860649"/>
              <a:gd name="connsiteX38" fmla="*/ 2556086 w 5132900"/>
              <a:gd name="connsiteY38" fmla="*/ 2911084 h 6860649"/>
              <a:gd name="connsiteX39" fmla="*/ 2591595 w 5132900"/>
              <a:gd name="connsiteY39" fmla="*/ 2766399 h 6860649"/>
              <a:gd name="connsiteX40" fmla="*/ 2632669 w 5132900"/>
              <a:gd name="connsiteY40" fmla="*/ 2722410 h 6860649"/>
              <a:gd name="connsiteX41" fmla="*/ 2779210 w 5132900"/>
              <a:gd name="connsiteY41" fmla="*/ 2681071 h 6860649"/>
              <a:gd name="connsiteX42" fmla="*/ 2817369 w 5132900"/>
              <a:gd name="connsiteY42" fmla="*/ 2655632 h 6860649"/>
              <a:gd name="connsiteX43" fmla="*/ 2825053 w 5132900"/>
              <a:gd name="connsiteY43" fmla="*/ 2563945 h 6860649"/>
              <a:gd name="connsiteX44" fmla="*/ 2828234 w 5132900"/>
              <a:gd name="connsiteY44" fmla="*/ 2536915 h 6860649"/>
              <a:gd name="connsiteX45" fmla="*/ 2818164 w 5132900"/>
              <a:gd name="connsiteY45" fmla="*/ 2486832 h 6860649"/>
              <a:gd name="connsiteX46" fmla="*/ 2814454 w 5132900"/>
              <a:gd name="connsiteY46" fmla="*/ 2463777 h 6860649"/>
              <a:gd name="connsiteX47" fmla="*/ 2852083 w 5132900"/>
              <a:gd name="connsiteY47" fmla="*/ 2451058 h 6860649"/>
              <a:gd name="connsiteX48" fmla="*/ 2891302 w 5132900"/>
              <a:gd name="connsiteY48" fmla="*/ 2426943 h 6860649"/>
              <a:gd name="connsiteX49" fmla="*/ 2888122 w 5132900"/>
              <a:gd name="connsiteY49" fmla="*/ 2387725 h 6860649"/>
              <a:gd name="connsiteX50" fmla="*/ 2838568 w 5132900"/>
              <a:gd name="connsiteY50" fmla="*/ 2304782 h 6860649"/>
              <a:gd name="connsiteX51" fmla="*/ 2829294 w 5132900"/>
              <a:gd name="connsiteY51" fmla="*/ 2261323 h 6860649"/>
              <a:gd name="connsiteX52" fmla="*/ 2829559 w 5132900"/>
              <a:gd name="connsiteY52" fmla="*/ 2187125 h 6860649"/>
              <a:gd name="connsiteX53" fmla="*/ 2811009 w 5132900"/>
              <a:gd name="connsiteY53" fmla="*/ 2117697 h 6860649"/>
              <a:gd name="connsiteX54" fmla="*/ 2793785 w 5132900"/>
              <a:gd name="connsiteY54" fmla="*/ 2087223 h 6860649"/>
              <a:gd name="connsiteX55" fmla="*/ 2777355 w 5132900"/>
              <a:gd name="connsiteY55" fmla="*/ 2056484 h 6860649"/>
              <a:gd name="connsiteX56" fmla="*/ 2752711 w 5132900"/>
              <a:gd name="connsiteY56" fmla="*/ 2010641 h 6860649"/>
              <a:gd name="connsiteX57" fmla="*/ 2776560 w 5132900"/>
              <a:gd name="connsiteY57" fmla="*/ 2000041 h 6860649"/>
              <a:gd name="connsiteX58" fmla="*/ 2694412 w 5132900"/>
              <a:gd name="connsiteY58" fmla="*/ 1928493 h 6860649"/>
              <a:gd name="connsiteX59" fmla="*/ 2755361 w 5132900"/>
              <a:gd name="connsiteY59" fmla="*/ 1968242 h 6860649"/>
              <a:gd name="connsiteX60" fmla="*/ 2662613 w 5132900"/>
              <a:gd name="connsiteY60" fmla="*/ 1899344 h 6860649"/>
              <a:gd name="connsiteX61" fmla="*/ 2662613 w 5132900"/>
              <a:gd name="connsiteY61" fmla="*/ 1901994 h 6860649"/>
              <a:gd name="connsiteX62" fmla="*/ 2628164 w 5132900"/>
              <a:gd name="connsiteY62" fmla="*/ 1864895 h 6860649"/>
              <a:gd name="connsiteX63" fmla="*/ 2646714 w 5132900"/>
              <a:gd name="connsiteY63" fmla="*/ 1888744 h 6860649"/>
              <a:gd name="connsiteX64" fmla="*/ 2644064 w 5132900"/>
              <a:gd name="connsiteY64" fmla="*/ 1878144 h 6860649"/>
              <a:gd name="connsiteX65" fmla="*/ 2723562 w 5132900"/>
              <a:gd name="connsiteY65" fmla="*/ 1936443 h 6860649"/>
              <a:gd name="connsiteX66" fmla="*/ 2614915 w 5132900"/>
              <a:gd name="connsiteY66" fmla="*/ 1859595 h 6860649"/>
              <a:gd name="connsiteX67" fmla="*/ 2620215 w 5132900"/>
              <a:gd name="connsiteY67" fmla="*/ 1872845 h 6860649"/>
              <a:gd name="connsiteX68" fmla="*/ 2606965 w 5132900"/>
              <a:gd name="connsiteY68" fmla="*/ 1846345 h 6860649"/>
              <a:gd name="connsiteX69" fmla="*/ 2659963 w 5132900"/>
              <a:gd name="connsiteY69" fmla="*/ 1888744 h 6860649"/>
              <a:gd name="connsiteX70" fmla="*/ 2599015 w 5132900"/>
              <a:gd name="connsiteY70" fmla="*/ 1846345 h 6860649"/>
              <a:gd name="connsiteX71" fmla="*/ 2612265 w 5132900"/>
              <a:gd name="connsiteY71" fmla="*/ 1867545 h 6860649"/>
              <a:gd name="connsiteX72" fmla="*/ 2604315 w 5132900"/>
              <a:gd name="connsiteY72" fmla="*/ 1851645 h 6860649"/>
              <a:gd name="connsiteX73" fmla="*/ 2689113 w 5132900"/>
              <a:gd name="connsiteY73" fmla="*/ 1904644 h 6860649"/>
              <a:gd name="connsiteX74" fmla="*/ 2599015 w 5132900"/>
              <a:gd name="connsiteY74" fmla="*/ 1851645 h 6860649"/>
              <a:gd name="connsiteX75" fmla="*/ 2606965 w 5132900"/>
              <a:gd name="connsiteY75" fmla="*/ 1864895 h 6860649"/>
              <a:gd name="connsiteX76" fmla="*/ 2585766 w 5132900"/>
              <a:gd name="connsiteY76" fmla="*/ 1833096 h 6860649"/>
              <a:gd name="connsiteX77" fmla="*/ 2606965 w 5132900"/>
              <a:gd name="connsiteY77" fmla="*/ 1859595 h 6860649"/>
              <a:gd name="connsiteX78" fmla="*/ 2583116 w 5132900"/>
              <a:gd name="connsiteY78" fmla="*/ 1827796 h 6860649"/>
              <a:gd name="connsiteX79" fmla="*/ 2593715 w 5132900"/>
              <a:gd name="connsiteY79" fmla="*/ 1848995 h 6860649"/>
              <a:gd name="connsiteX80" fmla="*/ 2583116 w 5132900"/>
              <a:gd name="connsiteY80" fmla="*/ 1827796 h 6860649"/>
              <a:gd name="connsiteX81" fmla="*/ 2575166 w 5132900"/>
              <a:gd name="connsiteY81" fmla="*/ 1843695 h 6860649"/>
              <a:gd name="connsiteX82" fmla="*/ 2577816 w 5132900"/>
              <a:gd name="connsiteY82" fmla="*/ 1830446 h 6860649"/>
              <a:gd name="connsiteX83" fmla="*/ 2596365 w 5132900"/>
              <a:gd name="connsiteY83" fmla="*/ 1856945 h 6860649"/>
              <a:gd name="connsiteX84" fmla="*/ 2588416 w 5132900"/>
              <a:gd name="connsiteY84" fmla="*/ 1838396 h 6860649"/>
              <a:gd name="connsiteX85" fmla="*/ 2641414 w 5132900"/>
              <a:gd name="connsiteY85" fmla="*/ 1859595 h 6860649"/>
              <a:gd name="connsiteX86" fmla="*/ 2585766 w 5132900"/>
              <a:gd name="connsiteY86" fmla="*/ 1835746 h 6860649"/>
              <a:gd name="connsiteX87" fmla="*/ 2591065 w 5132900"/>
              <a:gd name="connsiteY87" fmla="*/ 1856945 h 6860649"/>
              <a:gd name="connsiteX88" fmla="*/ 2535417 w 5132900"/>
              <a:gd name="connsiteY88" fmla="*/ 1835746 h 6860649"/>
              <a:gd name="connsiteX89" fmla="*/ 2580466 w 5132900"/>
              <a:gd name="connsiteY89" fmla="*/ 1854295 h 6860649"/>
              <a:gd name="connsiteX90" fmla="*/ 2569866 w 5132900"/>
              <a:gd name="connsiteY90" fmla="*/ 1825146 h 6860649"/>
              <a:gd name="connsiteX91" fmla="*/ 2556616 w 5132900"/>
              <a:gd name="connsiteY91" fmla="*/ 1835746 h 6860649"/>
              <a:gd name="connsiteX92" fmla="*/ 2575166 w 5132900"/>
              <a:gd name="connsiteY92" fmla="*/ 1827796 h 6860649"/>
              <a:gd name="connsiteX93" fmla="*/ 2577816 w 5132900"/>
              <a:gd name="connsiteY93" fmla="*/ 1851645 h 6860649"/>
              <a:gd name="connsiteX94" fmla="*/ 2516868 w 5132900"/>
              <a:gd name="connsiteY94" fmla="*/ 1833096 h 6860649"/>
              <a:gd name="connsiteX95" fmla="*/ 2585766 w 5132900"/>
              <a:gd name="connsiteY95" fmla="*/ 1854295 h 6860649"/>
              <a:gd name="connsiteX96" fmla="*/ 2583116 w 5132900"/>
              <a:gd name="connsiteY96" fmla="*/ 1827796 h 6860649"/>
              <a:gd name="connsiteX97" fmla="*/ 2612265 w 5132900"/>
              <a:gd name="connsiteY97" fmla="*/ 1846345 h 6860649"/>
              <a:gd name="connsiteX98" fmla="*/ 2580466 w 5132900"/>
              <a:gd name="connsiteY98" fmla="*/ 1833096 h 6860649"/>
              <a:gd name="connsiteX99" fmla="*/ 2583116 w 5132900"/>
              <a:gd name="connsiteY99" fmla="*/ 1854295 h 6860649"/>
              <a:gd name="connsiteX100" fmla="*/ 2503618 w 5132900"/>
              <a:gd name="connsiteY100" fmla="*/ 1830446 h 6860649"/>
              <a:gd name="connsiteX101" fmla="*/ 2569866 w 5132900"/>
              <a:gd name="connsiteY101" fmla="*/ 1827796 h 6860649"/>
              <a:gd name="connsiteX102" fmla="*/ 2572516 w 5132900"/>
              <a:gd name="connsiteY102" fmla="*/ 1851645 h 6860649"/>
              <a:gd name="connsiteX103" fmla="*/ 2559266 w 5132900"/>
              <a:gd name="connsiteY103" fmla="*/ 1822496 h 6860649"/>
              <a:gd name="connsiteX104" fmla="*/ 2540717 w 5132900"/>
              <a:gd name="connsiteY104" fmla="*/ 1830446 h 6860649"/>
              <a:gd name="connsiteX105" fmla="*/ 2567216 w 5132900"/>
              <a:gd name="connsiteY105" fmla="*/ 1822496 h 6860649"/>
              <a:gd name="connsiteX106" fmla="*/ 2567216 w 5132900"/>
              <a:gd name="connsiteY106" fmla="*/ 1851645 h 6860649"/>
              <a:gd name="connsiteX107" fmla="*/ 2553967 w 5132900"/>
              <a:gd name="connsiteY107" fmla="*/ 1822496 h 6860649"/>
              <a:gd name="connsiteX108" fmla="*/ 2477119 w 5132900"/>
              <a:gd name="connsiteY108" fmla="*/ 1827796 h 6860649"/>
              <a:gd name="connsiteX109" fmla="*/ 2575166 w 5132900"/>
              <a:gd name="connsiteY109" fmla="*/ 1851645 h 6860649"/>
              <a:gd name="connsiteX110" fmla="*/ 2577816 w 5132900"/>
              <a:gd name="connsiteY110" fmla="*/ 1822496 h 6860649"/>
              <a:gd name="connsiteX111" fmla="*/ 2580466 w 5132900"/>
              <a:gd name="connsiteY111" fmla="*/ 1835746 h 6860649"/>
              <a:gd name="connsiteX112" fmla="*/ 2577816 w 5132900"/>
              <a:gd name="connsiteY112" fmla="*/ 1822496 h 6860649"/>
              <a:gd name="connsiteX113" fmla="*/ 2572516 w 5132900"/>
              <a:gd name="connsiteY113" fmla="*/ 1851645 h 6860649"/>
              <a:gd name="connsiteX114" fmla="*/ 2548667 w 5132900"/>
              <a:gd name="connsiteY114" fmla="*/ 1822496 h 6860649"/>
              <a:gd name="connsiteX115" fmla="*/ 2469169 w 5132900"/>
              <a:gd name="connsiteY115" fmla="*/ 1827796 h 6860649"/>
              <a:gd name="connsiteX116" fmla="*/ 2564566 w 5132900"/>
              <a:gd name="connsiteY116" fmla="*/ 1830446 h 6860649"/>
              <a:gd name="connsiteX117" fmla="*/ 2561916 w 5132900"/>
              <a:gd name="connsiteY117" fmla="*/ 1848995 h 6860649"/>
              <a:gd name="connsiteX118" fmla="*/ 2564566 w 5132900"/>
              <a:gd name="connsiteY118" fmla="*/ 1822496 h 6860649"/>
              <a:gd name="connsiteX119" fmla="*/ 2527467 w 5132900"/>
              <a:gd name="connsiteY119" fmla="*/ 1827796 h 6860649"/>
              <a:gd name="connsiteX120" fmla="*/ 2561916 w 5132900"/>
              <a:gd name="connsiteY120" fmla="*/ 1822496 h 6860649"/>
              <a:gd name="connsiteX121" fmla="*/ 2556616 w 5132900"/>
              <a:gd name="connsiteY121" fmla="*/ 1846345 h 6860649"/>
              <a:gd name="connsiteX122" fmla="*/ 2561916 w 5132900"/>
              <a:gd name="connsiteY122" fmla="*/ 1830446 h 6860649"/>
              <a:gd name="connsiteX123" fmla="*/ 2548667 w 5132900"/>
              <a:gd name="connsiteY123" fmla="*/ 1822496 h 6860649"/>
              <a:gd name="connsiteX124" fmla="*/ 2440020 w 5132900"/>
              <a:gd name="connsiteY124" fmla="*/ 1827796 h 6860649"/>
              <a:gd name="connsiteX125" fmla="*/ 2548667 w 5132900"/>
              <a:gd name="connsiteY125" fmla="*/ 1825146 h 6860649"/>
              <a:gd name="connsiteX126" fmla="*/ 2532767 w 5132900"/>
              <a:gd name="connsiteY126" fmla="*/ 1841046 h 6860649"/>
              <a:gd name="connsiteX127" fmla="*/ 2561916 w 5132900"/>
              <a:gd name="connsiteY127" fmla="*/ 1825146 h 6860649"/>
              <a:gd name="connsiteX128" fmla="*/ 2535417 w 5132900"/>
              <a:gd name="connsiteY128" fmla="*/ 1841046 h 6860649"/>
              <a:gd name="connsiteX129" fmla="*/ 2553967 w 5132900"/>
              <a:gd name="connsiteY129" fmla="*/ 1825146 h 6860649"/>
              <a:gd name="connsiteX130" fmla="*/ 2450620 w 5132900"/>
              <a:gd name="connsiteY130" fmla="*/ 1827796 h 6860649"/>
              <a:gd name="connsiteX131" fmla="*/ 2567216 w 5132900"/>
              <a:gd name="connsiteY131" fmla="*/ 1830446 h 6860649"/>
              <a:gd name="connsiteX132" fmla="*/ 2561916 w 5132900"/>
              <a:gd name="connsiteY132" fmla="*/ 1846345 h 6860649"/>
              <a:gd name="connsiteX133" fmla="*/ 2561916 w 5132900"/>
              <a:gd name="connsiteY133" fmla="*/ 1819846 h 6860649"/>
              <a:gd name="connsiteX134" fmla="*/ 2540717 w 5132900"/>
              <a:gd name="connsiteY134" fmla="*/ 1825146 h 6860649"/>
              <a:gd name="connsiteX135" fmla="*/ 2561916 w 5132900"/>
              <a:gd name="connsiteY135" fmla="*/ 1817196 h 6860649"/>
              <a:gd name="connsiteX136" fmla="*/ 2559266 w 5132900"/>
              <a:gd name="connsiteY136" fmla="*/ 1846345 h 6860649"/>
              <a:gd name="connsiteX137" fmla="*/ 2546017 w 5132900"/>
              <a:gd name="connsiteY137" fmla="*/ 1819846 h 6860649"/>
              <a:gd name="connsiteX138" fmla="*/ 2440020 w 5132900"/>
              <a:gd name="connsiteY138" fmla="*/ 1827796 h 6860649"/>
              <a:gd name="connsiteX139" fmla="*/ 2551317 w 5132900"/>
              <a:gd name="connsiteY139" fmla="*/ 1822496 h 6860649"/>
              <a:gd name="connsiteX140" fmla="*/ 2527467 w 5132900"/>
              <a:gd name="connsiteY140" fmla="*/ 1841046 h 6860649"/>
              <a:gd name="connsiteX141" fmla="*/ 2559266 w 5132900"/>
              <a:gd name="connsiteY141" fmla="*/ 1825146 h 6860649"/>
              <a:gd name="connsiteX142" fmla="*/ 2519518 w 5132900"/>
              <a:gd name="connsiteY142" fmla="*/ 1838396 h 6860649"/>
              <a:gd name="connsiteX143" fmla="*/ 2546017 w 5132900"/>
              <a:gd name="connsiteY143" fmla="*/ 1825146 h 6860649"/>
              <a:gd name="connsiteX144" fmla="*/ 2416171 w 5132900"/>
              <a:gd name="connsiteY144" fmla="*/ 1827796 h 6860649"/>
              <a:gd name="connsiteX145" fmla="*/ 2553967 w 5132900"/>
              <a:gd name="connsiteY145" fmla="*/ 1830446 h 6860649"/>
              <a:gd name="connsiteX146" fmla="*/ 2543367 w 5132900"/>
              <a:gd name="connsiteY146" fmla="*/ 1843695 h 6860649"/>
              <a:gd name="connsiteX147" fmla="*/ 2556616 w 5132900"/>
              <a:gd name="connsiteY147" fmla="*/ 1825146 h 6860649"/>
              <a:gd name="connsiteX148" fmla="*/ 2498318 w 5132900"/>
              <a:gd name="connsiteY148" fmla="*/ 1822496 h 6860649"/>
              <a:gd name="connsiteX149" fmla="*/ 2556616 w 5132900"/>
              <a:gd name="connsiteY149" fmla="*/ 1825146 h 6860649"/>
              <a:gd name="connsiteX150" fmla="*/ 2540717 w 5132900"/>
              <a:gd name="connsiteY150" fmla="*/ 1841046 h 6860649"/>
              <a:gd name="connsiteX151" fmla="*/ 2561916 w 5132900"/>
              <a:gd name="connsiteY151" fmla="*/ 1825146 h 6860649"/>
              <a:gd name="connsiteX152" fmla="*/ 2508918 w 5132900"/>
              <a:gd name="connsiteY152" fmla="*/ 1838396 h 6860649"/>
              <a:gd name="connsiteX153" fmla="*/ 2532767 w 5132900"/>
              <a:gd name="connsiteY153" fmla="*/ 1827796 h 6860649"/>
              <a:gd name="connsiteX154" fmla="*/ 2392321 w 5132900"/>
              <a:gd name="connsiteY154" fmla="*/ 1830446 h 6860649"/>
              <a:gd name="connsiteX155" fmla="*/ 2527467 w 5132900"/>
              <a:gd name="connsiteY155" fmla="*/ 1822496 h 6860649"/>
              <a:gd name="connsiteX156" fmla="*/ 2485069 w 5132900"/>
              <a:gd name="connsiteY156" fmla="*/ 1835746 h 6860649"/>
              <a:gd name="connsiteX157" fmla="*/ 2540717 w 5132900"/>
              <a:gd name="connsiteY157" fmla="*/ 1825146 h 6860649"/>
              <a:gd name="connsiteX158" fmla="*/ 2474469 w 5132900"/>
              <a:gd name="connsiteY158" fmla="*/ 1835746 h 6860649"/>
              <a:gd name="connsiteX159" fmla="*/ 2516868 w 5132900"/>
              <a:gd name="connsiteY159" fmla="*/ 1825146 h 6860649"/>
              <a:gd name="connsiteX160" fmla="*/ 2363172 w 5132900"/>
              <a:gd name="connsiteY160" fmla="*/ 1835746 h 6860649"/>
              <a:gd name="connsiteX161" fmla="*/ 2519518 w 5132900"/>
              <a:gd name="connsiteY161" fmla="*/ 1822496 h 6860649"/>
              <a:gd name="connsiteX162" fmla="*/ 2487719 w 5132900"/>
              <a:gd name="connsiteY162" fmla="*/ 1835746 h 6860649"/>
              <a:gd name="connsiteX163" fmla="*/ 2551317 w 5132900"/>
              <a:gd name="connsiteY163" fmla="*/ 1825146 h 6860649"/>
              <a:gd name="connsiteX164" fmla="*/ 2519518 w 5132900"/>
              <a:gd name="connsiteY164" fmla="*/ 1838396 h 6860649"/>
              <a:gd name="connsiteX165" fmla="*/ 2551317 w 5132900"/>
              <a:gd name="connsiteY165" fmla="*/ 1825146 h 6860649"/>
              <a:gd name="connsiteX166" fmla="*/ 2450620 w 5132900"/>
              <a:gd name="connsiteY166" fmla="*/ 1825146 h 6860649"/>
              <a:gd name="connsiteX167" fmla="*/ 2548667 w 5132900"/>
              <a:gd name="connsiteY167" fmla="*/ 1825146 h 6860649"/>
              <a:gd name="connsiteX168" fmla="*/ 2516868 w 5132900"/>
              <a:gd name="connsiteY168" fmla="*/ 1838396 h 6860649"/>
              <a:gd name="connsiteX169" fmla="*/ 2551317 w 5132900"/>
              <a:gd name="connsiteY169" fmla="*/ 1825146 h 6860649"/>
              <a:gd name="connsiteX170" fmla="*/ 2479769 w 5132900"/>
              <a:gd name="connsiteY170" fmla="*/ 1835746 h 6860649"/>
              <a:gd name="connsiteX171" fmla="*/ 2514218 w 5132900"/>
              <a:gd name="connsiteY171" fmla="*/ 1825146 h 6860649"/>
              <a:gd name="connsiteX172" fmla="*/ 2347273 w 5132900"/>
              <a:gd name="connsiteY172" fmla="*/ 1841046 h 6860649"/>
              <a:gd name="connsiteX173" fmla="*/ 2357872 w 5132900"/>
              <a:gd name="connsiteY173" fmla="*/ 1835746 h 6860649"/>
              <a:gd name="connsiteX174" fmla="*/ 2347273 w 5132900"/>
              <a:gd name="connsiteY174" fmla="*/ 1841046 h 6860649"/>
              <a:gd name="connsiteX175" fmla="*/ 2506268 w 5132900"/>
              <a:gd name="connsiteY175" fmla="*/ 1825146 h 6860649"/>
              <a:gd name="connsiteX176" fmla="*/ 2461219 w 5132900"/>
              <a:gd name="connsiteY176" fmla="*/ 1835746 h 6860649"/>
              <a:gd name="connsiteX177" fmla="*/ 2532767 w 5132900"/>
              <a:gd name="connsiteY177" fmla="*/ 1822496 h 6860649"/>
              <a:gd name="connsiteX178" fmla="*/ 2469169 w 5132900"/>
              <a:gd name="connsiteY178" fmla="*/ 1835746 h 6860649"/>
              <a:gd name="connsiteX179" fmla="*/ 2514218 w 5132900"/>
              <a:gd name="connsiteY179" fmla="*/ 1825146 h 6860649"/>
              <a:gd name="connsiteX180" fmla="*/ 2365822 w 5132900"/>
              <a:gd name="connsiteY180" fmla="*/ 1838396 h 6860649"/>
              <a:gd name="connsiteX181" fmla="*/ 2524817 w 5132900"/>
              <a:gd name="connsiteY181" fmla="*/ 1825146 h 6860649"/>
              <a:gd name="connsiteX182" fmla="*/ 2495668 w 5132900"/>
              <a:gd name="connsiteY182" fmla="*/ 1838396 h 6860649"/>
              <a:gd name="connsiteX183" fmla="*/ 2556616 w 5132900"/>
              <a:gd name="connsiteY183" fmla="*/ 1825146 h 6860649"/>
              <a:gd name="connsiteX184" fmla="*/ 2535417 w 5132900"/>
              <a:gd name="connsiteY184" fmla="*/ 1841046 h 6860649"/>
              <a:gd name="connsiteX185" fmla="*/ 2556616 w 5132900"/>
              <a:gd name="connsiteY185" fmla="*/ 1819846 h 6860649"/>
              <a:gd name="connsiteX186" fmla="*/ 2482419 w 5132900"/>
              <a:gd name="connsiteY186" fmla="*/ 1827796 h 6860649"/>
              <a:gd name="connsiteX187" fmla="*/ 2556616 w 5132900"/>
              <a:gd name="connsiteY187" fmla="*/ 1819846 h 6860649"/>
              <a:gd name="connsiteX188" fmla="*/ 2532767 w 5132900"/>
              <a:gd name="connsiteY188" fmla="*/ 1841046 h 6860649"/>
              <a:gd name="connsiteX189" fmla="*/ 2553967 w 5132900"/>
              <a:gd name="connsiteY189" fmla="*/ 1825146 h 6860649"/>
              <a:gd name="connsiteX190" fmla="*/ 2490368 w 5132900"/>
              <a:gd name="connsiteY190" fmla="*/ 1838396 h 6860649"/>
              <a:gd name="connsiteX191" fmla="*/ 2519518 w 5132900"/>
              <a:gd name="connsiteY191" fmla="*/ 1825146 h 6860649"/>
              <a:gd name="connsiteX192" fmla="*/ 2349923 w 5132900"/>
              <a:gd name="connsiteY192" fmla="*/ 1841046 h 6860649"/>
              <a:gd name="connsiteX193" fmla="*/ 2360522 w 5132900"/>
              <a:gd name="connsiteY193" fmla="*/ 1838396 h 6860649"/>
              <a:gd name="connsiteX194" fmla="*/ 2349923 w 5132900"/>
              <a:gd name="connsiteY194" fmla="*/ 1841046 h 6860649"/>
              <a:gd name="connsiteX195" fmla="*/ 2503618 w 5132900"/>
              <a:gd name="connsiteY195" fmla="*/ 1825146 h 6860649"/>
              <a:gd name="connsiteX196" fmla="*/ 2453270 w 5132900"/>
              <a:gd name="connsiteY196" fmla="*/ 1835746 h 6860649"/>
              <a:gd name="connsiteX197" fmla="*/ 2522168 w 5132900"/>
              <a:gd name="connsiteY197" fmla="*/ 1825146 h 6860649"/>
              <a:gd name="connsiteX198" fmla="*/ 2434720 w 5132900"/>
              <a:gd name="connsiteY198" fmla="*/ 1835746 h 6860649"/>
              <a:gd name="connsiteX199" fmla="*/ 2477119 w 5132900"/>
              <a:gd name="connsiteY199" fmla="*/ 1825146 h 6860649"/>
              <a:gd name="connsiteX200" fmla="*/ 2310174 w 5132900"/>
              <a:gd name="connsiteY200" fmla="*/ 1856945 h 6860649"/>
              <a:gd name="connsiteX201" fmla="*/ 2334023 w 5132900"/>
              <a:gd name="connsiteY201" fmla="*/ 1843695 h 6860649"/>
              <a:gd name="connsiteX202" fmla="*/ 2310174 w 5132900"/>
              <a:gd name="connsiteY202" fmla="*/ 1856945 h 6860649"/>
              <a:gd name="connsiteX203" fmla="*/ 2482419 w 5132900"/>
              <a:gd name="connsiteY203" fmla="*/ 1825146 h 6860649"/>
              <a:gd name="connsiteX204" fmla="*/ 2453270 w 5132900"/>
              <a:gd name="connsiteY204" fmla="*/ 1838396 h 6860649"/>
              <a:gd name="connsiteX205" fmla="*/ 2535417 w 5132900"/>
              <a:gd name="connsiteY205" fmla="*/ 1825146 h 6860649"/>
              <a:gd name="connsiteX206" fmla="*/ 2490368 w 5132900"/>
              <a:gd name="connsiteY206" fmla="*/ 1841046 h 6860649"/>
              <a:gd name="connsiteX207" fmla="*/ 2527467 w 5132900"/>
              <a:gd name="connsiteY207" fmla="*/ 1827796 h 6860649"/>
              <a:gd name="connsiteX208" fmla="*/ 2405571 w 5132900"/>
              <a:gd name="connsiteY208" fmla="*/ 1835746 h 6860649"/>
              <a:gd name="connsiteX209" fmla="*/ 2527467 w 5132900"/>
              <a:gd name="connsiteY209" fmla="*/ 1827796 h 6860649"/>
              <a:gd name="connsiteX210" fmla="*/ 2490368 w 5132900"/>
              <a:gd name="connsiteY210" fmla="*/ 1841046 h 6860649"/>
              <a:gd name="connsiteX211" fmla="*/ 2532767 w 5132900"/>
              <a:gd name="connsiteY211" fmla="*/ 1825146 h 6860649"/>
              <a:gd name="connsiteX212" fmla="*/ 2447970 w 5132900"/>
              <a:gd name="connsiteY212" fmla="*/ 1838396 h 6860649"/>
              <a:gd name="connsiteX213" fmla="*/ 2479769 w 5132900"/>
              <a:gd name="connsiteY213" fmla="*/ 1827796 h 6860649"/>
              <a:gd name="connsiteX214" fmla="*/ 2304874 w 5132900"/>
              <a:gd name="connsiteY214" fmla="*/ 1856945 h 6860649"/>
              <a:gd name="connsiteX215" fmla="*/ 2331373 w 5132900"/>
              <a:gd name="connsiteY215" fmla="*/ 1843695 h 6860649"/>
              <a:gd name="connsiteX216" fmla="*/ 2310174 w 5132900"/>
              <a:gd name="connsiteY216" fmla="*/ 1856945 h 6860649"/>
              <a:gd name="connsiteX217" fmla="*/ 2466519 w 5132900"/>
              <a:gd name="connsiteY217" fmla="*/ 1827796 h 6860649"/>
              <a:gd name="connsiteX218" fmla="*/ 2429420 w 5132900"/>
              <a:gd name="connsiteY218" fmla="*/ 1835746 h 6860649"/>
              <a:gd name="connsiteX219" fmla="*/ 2514218 w 5132900"/>
              <a:gd name="connsiteY219" fmla="*/ 1825146 h 6860649"/>
              <a:gd name="connsiteX220" fmla="*/ 2440020 w 5132900"/>
              <a:gd name="connsiteY220" fmla="*/ 1835746 h 6860649"/>
              <a:gd name="connsiteX221" fmla="*/ 2490368 w 5132900"/>
              <a:gd name="connsiteY221" fmla="*/ 1825146 h 6860649"/>
              <a:gd name="connsiteX222" fmla="*/ 2334023 w 5132900"/>
              <a:gd name="connsiteY222" fmla="*/ 1848995 h 6860649"/>
              <a:gd name="connsiteX223" fmla="*/ 2349923 w 5132900"/>
              <a:gd name="connsiteY223" fmla="*/ 1841046 h 6860649"/>
              <a:gd name="connsiteX224" fmla="*/ 2336673 w 5132900"/>
              <a:gd name="connsiteY224" fmla="*/ 1848995 h 6860649"/>
              <a:gd name="connsiteX225" fmla="*/ 2506268 w 5132900"/>
              <a:gd name="connsiteY225" fmla="*/ 1827796 h 6860649"/>
              <a:gd name="connsiteX226" fmla="*/ 2479769 w 5132900"/>
              <a:gd name="connsiteY226" fmla="*/ 1838396 h 6860649"/>
              <a:gd name="connsiteX227" fmla="*/ 2551317 w 5132900"/>
              <a:gd name="connsiteY227" fmla="*/ 1825146 h 6860649"/>
              <a:gd name="connsiteX228" fmla="*/ 2524817 w 5132900"/>
              <a:gd name="connsiteY228" fmla="*/ 1841046 h 6860649"/>
              <a:gd name="connsiteX229" fmla="*/ 2551317 w 5132900"/>
              <a:gd name="connsiteY229" fmla="*/ 1822496 h 6860649"/>
              <a:gd name="connsiteX230" fmla="*/ 2466519 w 5132900"/>
              <a:gd name="connsiteY230" fmla="*/ 1827796 h 6860649"/>
              <a:gd name="connsiteX231" fmla="*/ 2551317 w 5132900"/>
              <a:gd name="connsiteY231" fmla="*/ 1822496 h 6860649"/>
              <a:gd name="connsiteX232" fmla="*/ 2522168 w 5132900"/>
              <a:gd name="connsiteY232" fmla="*/ 1841046 h 6860649"/>
              <a:gd name="connsiteX233" fmla="*/ 2551317 w 5132900"/>
              <a:gd name="connsiteY233" fmla="*/ 1825146 h 6860649"/>
              <a:gd name="connsiteX234" fmla="*/ 2477119 w 5132900"/>
              <a:gd name="connsiteY234" fmla="*/ 1838396 h 6860649"/>
              <a:gd name="connsiteX235" fmla="*/ 2503618 w 5132900"/>
              <a:gd name="connsiteY235" fmla="*/ 1827796 h 6860649"/>
              <a:gd name="connsiteX236" fmla="*/ 2328723 w 5132900"/>
              <a:gd name="connsiteY236" fmla="*/ 1848995 h 6860649"/>
              <a:gd name="connsiteX237" fmla="*/ 2347273 w 5132900"/>
              <a:gd name="connsiteY237" fmla="*/ 1841046 h 6860649"/>
              <a:gd name="connsiteX238" fmla="*/ 2328723 w 5132900"/>
              <a:gd name="connsiteY238" fmla="*/ 1848995 h 6860649"/>
              <a:gd name="connsiteX239" fmla="*/ 2482419 w 5132900"/>
              <a:gd name="connsiteY239" fmla="*/ 1825146 h 6860649"/>
              <a:gd name="connsiteX240" fmla="*/ 2429420 w 5132900"/>
              <a:gd name="connsiteY240" fmla="*/ 1835746 h 6860649"/>
              <a:gd name="connsiteX241" fmla="*/ 2506268 w 5132900"/>
              <a:gd name="connsiteY241" fmla="*/ 1825146 h 6860649"/>
              <a:gd name="connsiteX242" fmla="*/ 2410871 w 5132900"/>
              <a:gd name="connsiteY242" fmla="*/ 1835746 h 6860649"/>
              <a:gd name="connsiteX243" fmla="*/ 2442670 w 5132900"/>
              <a:gd name="connsiteY243" fmla="*/ 1827796 h 6860649"/>
              <a:gd name="connsiteX244" fmla="*/ 2296924 w 5132900"/>
              <a:gd name="connsiteY244" fmla="*/ 1859595 h 6860649"/>
              <a:gd name="connsiteX245" fmla="*/ 2320773 w 5132900"/>
              <a:gd name="connsiteY245" fmla="*/ 1846345 h 6860649"/>
              <a:gd name="connsiteX246" fmla="*/ 2296924 w 5132900"/>
              <a:gd name="connsiteY246" fmla="*/ 1856945 h 6860649"/>
              <a:gd name="connsiteX247" fmla="*/ 2463869 w 5132900"/>
              <a:gd name="connsiteY247" fmla="*/ 1827796 h 6860649"/>
              <a:gd name="connsiteX248" fmla="*/ 2429420 w 5132900"/>
              <a:gd name="connsiteY248" fmla="*/ 1838396 h 6860649"/>
              <a:gd name="connsiteX249" fmla="*/ 2519518 w 5132900"/>
              <a:gd name="connsiteY249" fmla="*/ 1827796 h 6860649"/>
              <a:gd name="connsiteX250" fmla="*/ 2466519 w 5132900"/>
              <a:gd name="connsiteY250" fmla="*/ 1838396 h 6860649"/>
              <a:gd name="connsiteX251" fmla="*/ 2506268 w 5132900"/>
              <a:gd name="connsiteY251" fmla="*/ 1827796 h 6860649"/>
              <a:gd name="connsiteX252" fmla="*/ 2376422 w 5132900"/>
              <a:gd name="connsiteY252" fmla="*/ 1841046 h 6860649"/>
              <a:gd name="connsiteX253" fmla="*/ 2508918 w 5132900"/>
              <a:gd name="connsiteY253" fmla="*/ 1825146 h 6860649"/>
              <a:gd name="connsiteX254" fmla="*/ 2466519 w 5132900"/>
              <a:gd name="connsiteY254" fmla="*/ 1838396 h 6860649"/>
              <a:gd name="connsiteX255" fmla="*/ 2519518 w 5132900"/>
              <a:gd name="connsiteY255" fmla="*/ 1827796 h 6860649"/>
              <a:gd name="connsiteX256" fmla="*/ 2426770 w 5132900"/>
              <a:gd name="connsiteY256" fmla="*/ 1838396 h 6860649"/>
              <a:gd name="connsiteX257" fmla="*/ 2450620 w 5132900"/>
              <a:gd name="connsiteY257" fmla="*/ 1827796 h 6860649"/>
              <a:gd name="connsiteX258" fmla="*/ 2294274 w 5132900"/>
              <a:gd name="connsiteY258" fmla="*/ 1859595 h 6860649"/>
              <a:gd name="connsiteX259" fmla="*/ 2318123 w 5132900"/>
              <a:gd name="connsiteY259" fmla="*/ 1846345 h 6860649"/>
              <a:gd name="connsiteX260" fmla="*/ 2294274 w 5132900"/>
              <a:gd name="connsiteY260" fmla="*/ 1859595 h 6860649"/>
              <a:gd name="connsiteX261" fmla="*/ 2434720 w 5132900"/>
              <a:gd name="connsiteY261" fmla="*/ 1827796 h 6860649"/>
              <a:gd name="connsiteX262" fmla="*/ 2397621 w 5132900"/>
              <a:gd name="connsiteY262" fmla="*/ 1838396 h 6860649"/>
              <a:gd name="connsiteX263" fmla="*/ 2405571 w 5132900"/>
              <a:gd name="connsiteY263" fmla="*/ 1835746 h 6860649"/>
              <a:gd name="connsiteX264" fmla="*/ 2402921 w 5132900"/>
              <a:gd name="connsiteY264" fmla="*/ 1835746 h 6860649"/>
              <a:gd name="connsiteX265" fmla="*/ 2495668 w 5132900"/>
              <a:gd name="connsiteY265" fmla="*/ 1825146 h 6860649"/>
              <a:gd name="connsiteX266" fmla="*/ 2418821 w 5132900"/>
              <a:gd name="connsiteY266" fmla="*/ 1835746 h 6860649"/>
              <a:gd name="connsiteX267" fmla="*/ 2469169 w 5132900"/>
              <a:gd name="connsiteY267" fmla="*/ 1825146 h 6860649"/>
              <a:gd name="connsiteX268" fmla="*/ 2326073 w 5132900"/>
              <a:gd name="connsiteY268" fmla="*/ 1851645 h 6860649"/>
              <a:gd name="connsiteX269" fmla="*/ 2339323 w 5132900"/>
              <a:gd name="connsiteY269" fmla="*/ 1841046 h 6860649"/>
              <a:gd name="connsiteX270" fmla="*/ 2320773 w 5132900"/>
              <a:gd name="connsiteY270" fmla="*/ 1851645 h 6860649"/>
              <a:gd name="connsiteX271" fmla="*/ 2498318 w 5132900"/>
              <a:gd name="connsiteY271" fmla="*/ 1825146 h 6860649"/>
              <a:gd name="connsiteX272" fmla="*/ 2461219 w 5132900"/>
              <a:gd name="connsiteY272" fmla="*/ 1835746 h 6860649"/>
              <a:gd name="connsiteX273" fmla="*/ 2546017 w 5132900"/>
              <a:gd name="connsiteY273" fmla="*/ 1825146 h 6860649"/>
              <a:gd name="connsiteX274" fmla="*/ 2508918 w 5132900"/>
              <a:gd name="connsiteY274" fmla="*/ 1838396 h 6860649"/>
              <a:gd name="connsiteX275" fmla="*/ 2546017 w 5132900"/>
              <a:gd name="connsiteY275" fmla="*/ 1825146 h 6860649"/>
              <a:gd name="connsiteX276" fmla="*/ 2445320 w 5132900"/>
              <a:gd name="connsiteY276" fmla="*/ 1827796 h 6860649"/>
              <a:gd name="connsiteX277" fmla="*/ 2543367 w 5132900"/>
              <a:gd name="connsiteY277" fmla="*/ 1822496 h 6860649"/>
              <a:gd name="connsiteX278" fmla="*/ 2493018 w 5132900"/>
              <a:gd name="connsiteY278" fmla="*/ 1835746 h 6860649"/>
              <a:gd name="connsiteX279" fmla="*/ 2532767 w 5132900"/>
              <a:gd name="connsiteY279" fmla="*/ 1822496 h 6860649"/>
              <a:gd name="connsiteX280" fmla="*/ 2421470 w 5132900"/>
              <a:gd name="connsiteY280" fmla="*/ 1835746 h 6860649"/>
              <a:gd name="connsiteX281" fmla="*/ 2458569 w 5132900"/>
              <a:gd name="connsiteY281" fmla="*/ 1825146 h 6860649"/>
              <a:gd name="connsiteX282" fmla="*/ 2286324 w 5132900"/>
              <a:gd name="connsiteY282" fmla="*/ 1862245 h 6860649"/>
              <a:gd name="connsiteX283" fmla="*/ 2310174 w 5132900"/>
              <a:gd name="connsiteY283" fmla="*/ 1846345 h 6860649"/>
              <a:gd name="connsiteX284" fmla="*/ 2286324 w 5132900"/>
              <a:gd name="connsiteY284" fmla="*/ 1862245 h 6860649"/>
              <a:gd name="connsiteX285" fmla="*/ 2450620 w 5132900"/>
              <a:gd name="connsiteY285" fmla="*/ 1825146 h 6860649"/>
              <a:gd name="connsiteX286" fmla="*/ 2384372 w 5132900"/>
              <a:gd name="connsiteY286" fmla="*/ 1838396 h 6860649"/>
              <a:gd name="connsiteX287" fmla="*/ 2402921 w 5132900"/>
              <a:gd name="connsiteY287" fmla="*/ 1835746 h 6860649"/>
              <a:gd name="connsiteX288" fmla="*/ 2397621 w 5132900"/>
              <a:gd name="connsiteY288" fmla="*/ 1838396 h 6860649"/>
              <a:gd name="connsiteX289" fmla="*/ 2477119 w 5132900"/>
              <a:gd name="connsiteY289" fmla="*/ 1822496 h 6860649"/>
              <a:gd name="connsiteX290" fmla="*/ 2341973 w 5132900"/>
              <a:gd name="connsiteY290" fmla="*/ 1835746 h 6860649"/>
              <a:gd name="connsiteX291" fmla="*/ 2471819 w 5132900"/>
              <a:gd name="connsiteY291" fmla="*/ 1822496 h 6860649"/>
              <a:gd name="connsiteX292" fmla="*/ 2376422 w 5132900"/>
              <a:gd name="connsiteY292" fmla="*/ 1841046 h 6860649"/>
              <a:gd name="connsiteX293" fmla="*/ 2424120 w 5132900"/>
              <a:gd name="connsiteY293" fmla="*/ 1827796 h 6860649"/>
              <a:gd name="connsiteX294" fmla="*/ 2281025 w 5132900"/>
              <a:gd name="connsiteY294" fmla="*/ 1862245 h 6860649"/>
              <a:gd name="connsiteX295" fmla="*/ 2302224 w 5132900"/>
              <a:gd name="connsiteY295" fmla="*/ 1848995 h 6860649"/>
              <a:gd name="connsiteX296" fmla="*/ 2281025 w 5132900"/>
              <a:gd name="connsiteY296" fmla="*/ 1862245 h 6860649"/>
              <a:gd name="connsiteX297" fmla="*/ 2421470 w 5132900"/>
              <a:gd name="connsiteY297" fmla="*/ 1827796 h 6860649"/>
              <a:gd name="connsiteX298" fmla="*/ 2397621 w 5132900"/>
              <a:gd name="connsiteY298" fmla="*/ 1838396 h 6860649"/>
              <a:gd name="connsiteX299" fmla="*/ 2516868 w 5132900"/>
              <a:gd name="connsiteY299" fmla="*/ 1825146 h 6860649"/>
              <a:gd name="connsiteX300" fmla="*/ 2463869 w 5132900"/>
              <a:gd name="connsiteY300" fmla="*/ 1835746 h 6860649"/>
              <a:gd name="connsiteX301" fmla="*/ 2527467 w 5132900"/>
              <a:gd name="connsiteY301" fmla="*/ 1822496 h 6860649"/>
              <a:gd name="connsiteX302" fmla="*/ 2405571 w 5132900"/>
              <a:gd name="connsiteY302" fmla="*/ 1830446 h 6860649"/>
              <a:gd name="connsiteX303" fmla="*/ 2524817 w 5132900"/>
              <a:gd name="connsiteY303" fmla="*/ 1822496 h 6860649"/>
              <a:gd name="connsiteX304" fmla="*/ 2461219 w 5132900"/>
              <a:gd name="connsiteY304" fmla="*/ 1833096 h 6860649"/>
              <a:gd name="connsiteX305" fmla="*/ 2514218 w 5132900"/>
              <a:gd name="connsiteY305" fmla="*/ 1825146 h 6860649"/>
              <a:gd name="connsiteX306" fmla="*/ 2384372 w 5132900"/>
              <a:gd name="connsiteY306" fmla="*/ 1838396 h 6860649"/>
              <a:gd name="connsiteX307" fmla="*/ 2405571 w 5132900"/>
              <a:gd name="connsiteY307" fmla="*/ 1830446 h 6860649"/>
              <a:gd name="connsiteX308" fmla="*/ 2270425 w 5132900"/>
              <a:gd name="connsiteY308" fmla="*/ 1862245 h 6860649"/>
              <a:gd name="connsiteX309" fmla="*/ 2291624 w 5132900"/>
              <a:gd name="connsiteY309" fmla="*/ 1851645 h 6860649"/>
              <a:gd name="connsiteX310" fmla="*/ 2265125 w 5132900"/>
              <a:gd name="connsiteY310" fmla="*/ 1870195 h 6860649"/>
              <a:gd name="connsiteX311" fmla="*/ 2381722 w 5132900"/>
              <a:gd name="connsiteY311" fmla="*/ 1833096 h 6860649"/>
              <a:gd name="connsiteX312" fmla="*/ 2302224 w 5132900"/>
              <a:gd name="connsiteY312" fmla="*/ 1862245 h 6860649"/>
              <a:gd name="connsiteX313" fmla="*/ 2349923 w 5132900"/>
              <a:gd name="connsiteY313" fmla="*/ 1841046 h 6860649"/>
              <a:gd name="connsiteX314" fmla="*/ 2302224 w 5132900"/>
              <a:gd name="connsiteY314" fmla="*/ 1862245 h 6860649"/>
              <a:gd name="connsiteX315" fmla="*/ 2381722 w 5132900"/>
              <a:gd name="connsiteY315" fmla="*/ 1833096 h 6860649"/>
              <a:gd name="connsiteX316" fmla="*/ 2265125 w 5132900"/>
              <a:gd name="connsiteY316" fmla="*/ 1870195 h 6860649"/>
              <a:gd name="connsiteX317" fmla="*/ 2288974 w 5132900"/>
              <a:gd name="connsiteY317" fmla="*/ 1851645 h 6860649"/>
              <a:gd name="connsiteX318" fmla="*/ 2259825 w 5132900"/>
              <a:gd name="connsiteY318" fmla="*/ 1870195 h 6860649"/>
              <a:gd name="connsiteX319" fmla="*/ 2373772 w 5132900"/>
              <a:gd name="connsiteY319" fmla="*/ 1833096 h 6860649"/>
              <a:gd name="connsiteX320" fmla="*/ 2291624 w 5132900"/>
              <a:gd name="connsiteY320" fmla="*/ 1864895 h 6860649"/>
              <a:gd name="connsiteX321" fmla="*/ 2339323 w 5132900"/>
              <a:gd name="connsiteY321" fmla="*/ 1846345 h 6860649"/>
              <a:gd name="connsiteX322" fmla="*/ 2281025 w 5132900"/>
              <a:gd name="connsiteY322" fmla="*/ 1870195 h 6860649"/>
              <a:gd name="connsiteX323" fmla="*/ 2357872 w 5132900"/>
              <a:gd name="connsiteY323" fmla="*/ 1838396 h 6860649"/>
              <a:gd name="connsiteX324" fmla="*/ 2241276 w 5132900"/>
              <a:gd name="connsiteY324" fmla="*/ 1880794 h 6860649"/>
              <a:gd name="connsiteX325" fmla="*/ 2278375 w 5132900"/>
              <a:gd name="connsiteY325" fmla="*/ 1854295 h 6860649"/>
              <a:gd name="connsiteX326" fmla="*/ 2251875 w 5132900"/>
              <a:gd name="connsiteY326" fmla="*/ 1872845 h 6860649"/>
              <a:gd name="connsiteX327" fmla="*/ 2387021 w 5132900"/>
              <a:gd name="connsiteY327" fmla="*/ 1833096 h 6860649"/>
              <a:gd name="connsiteX328" fmla="*/ 2341973 w 5132900"/>
              <a:gd name="connsiteY328" fmla="*/ 1851645 h 6860649"/>
              <a:gd name="connsiteX329" fmla="*/ 2384372 w 5132900"/>
              <a:gd name="connsiteY329" fmla="*/ 1838396 h 6860649"/>
              <a:gd name="connsiteX330" fmla="*/ 2360522 w 5132900"/>
              <a:gd name="connsiteY330" fmla="*/ 1846345 h 6860649"/>
              <a:gd name="connsiteX331" fmla="*/ 2447970 w 5132900"/>
              <a:gd name="connsiteY331" fmla="*/ 1827796 h 6860649"/>
              <a:gd name="connsiteX332" fmla="*/ 2318123 w 5132900"/>
              <a:gd name="connsiteY332" fmla="*/ 1854295 h 6860649"/>
              <a:gd name="connsiteX333" fmla="*/ 2336673 w 5132900"/>
              <a:gd name="connsiteY333" fmla="*/ 1843695 h 6860649"/>
              <a:gd name="connsiteX334" fmla="*/ 2318123 w 5132900"/>
              <a:gd name="connsiteY334" fmla="*/ 1854295 h 6860649"/>
              <a:gd name="connsiteX335" fmla="*/ 2447970 w 5132900"/>
              <a:gd name="connsiteY335" fmla="*/ 1827796 h 6860649"/>
              <a:gd name="connsiteX336" fmla="*/ 2352572 w 5132900"/>
              <a:gd name="connsiteY336" fmla="*/ 1846345 h 6860649"/>
              <a:gd name="connsiteX337" fmla="*/ 2379072 w 5132900"/>
              <a:gd name="connsiteY337" fmla="*/ 1841046 h 6860649"/>
              <a:gd name="connsiteX338" fmla="*/ 2326073 w 5132900"/>
              <a:gd name="connsiteY338" fmla="*/ 1856945 h 6860649"/>
              <a:gd name="connsiteX339" fmla="*/ 2376422 w 5132900"/>
              <a:gd name="connsiteY339" fmla="*/ 1835746 h 6860649"/>
              <a:gd name="connsiteX340" fmla="*/ 2246576 w 5132900"/>
              <a:gd name="connsiteY340" fmla="*/ 1875495 h 6860649"/>
              <a:gd name="connsiteX341" fmla="*/ 2273075 w 5132900"/>
              <a:gd name="connsiteY341" fmla="*/ 1856945 h 6860649"/>
              <a:gd name="connsiteX342" fmla="*/ 2204177 w 5132900"/>
              <a:gd name="connsiteY342" fmla="*/ 1899344 h 6860649"/>
              <a:gd name="connsiteX343" fmla="*/ 2283674 w 5132900"/>
              <a:gd name="connsiteY343" fmla="*/ 1856945 h 6860649"/>
              <a:gd name="connsiteX344" fmla="*/ 2185627 w 5132900"/>
              <a:gd name="connsiteY344" fmla="*/ 1907294 h 6860649"/>
              <a:gd name="connsiteX345" fmla="*/ 2233326 w 5132900"/>
              <a:gd name="connsiteY345" fmla="*/ 1875495 h 6860649"/>
              <a:gd name="connsiteX346" fmla="*/ 2182977 w 5132900"/>
              <a:gd name="connsiteY346" fmla="*/ 1907294 h 6860649"/>
              <a:gd name="connsiteX347" fmla="*/ 2270425 w 5132900"/>
              <a:gd name="connsiteY347" fmla="*/ 1859595 h 6860649"/>
              <a:gd name="connsiteX348" fmla="*/ 2182977 w 5132900"/>
              <a:gd name="connsiteY348" fmla="*/ 1907294 h 6860649"/>
              <a:gd name="connsiteX349" fmla="*/ 2230676 w 5132900"/>
              <a:gd name="connsiteY349" fmla="*/ 1880794 h 6860649"/>
              <a:gd name="connsiteX350" fmla="*/ 2180327 w 5132900"/>
              <a:gd name="connsiteY350" fmla="*/ 1909944 h 6860649"/>
              <a:gd name="connsiteX351" fmla="*/ 2249225 w 5132900"/>
              <a:gd name="connsiteY351" fmla="*/ 1864895 h 6860649"/>
              <a:gd name="connsiteX352" fmla="*/ 2182977 w 5132900"/>
              <a:gd name="connsiteY352" fmla="*/ 1907294 h 6860649"/>
              <a:gd name="connsiteX353" fmla="*/ 2238626 w 5132900"/>
              <a:gd name="connsiteY353" fmla="*/ 1872845 h 6860649"/>
              <a:gd name="connsiteX354" fmla="*/ 2156478 w 5132900"/>
              <a:gd name="connsiteY354" fmla="*/ 1917893 h 6860649"/>
              <a:gd name="connsiteX355" fmla="*/ 2172378 w 5132900"/>
              <a:gd name="connsiteY355" fmla="*/ 1901994 h 6860649"/>
              <a:gd name="connsiteX356" fmla="*/ 2156478 w 5132900"/>
              <a:gd name="connsiteY356" fmla="*/ 1915243 h 6860649"/>
              <a:gd name="connsiteX357" fmla="*/ 2222726 w 5132900"/>
              <a:gd name="connsiteY357" fmla="*/ 1878144 h 6860649"/>
              <a:gd name="connsiteX358" fmla="*/ 2159128 w 5132900"/>
              <a:gd name="connsiteY358" fmla="*/ 1915243 h 6860649"/>
              <a:gd name="connsiteX359" fmla="*/ 2185627 w 5132900"/>
              <a:gd name="connsiteY359" fmla="*/ 1896694 h 6860649"/>
              <a:gd name="connsiteX360" fmla="*/ 2106130 w 5132900"/>
              <a:gd name="connsiteY360" fmla="*/ 1933793 h 6860649"/>
              <a:gd name="connsiteX361" fmla="*/ 2140579 w 5132900"/>
              <a:gd name="connsiteY361" fmla="*/ 1915243 h 6860649"/>
              <a:gd name="connsiteX362" fmla="*/ 2101360 w 5132900"/>
              <a:gd name="connsiteY362" fmla="*/ 1945187 h 6860649"/>
              <a:gd name="connsiteX363" fmla="*/ 2058166 w 5132900"/>
              <a:gd name="connsiteY363" fmla="*/ 1962942 h 6860649"/>
              <a:gd name="connsiteX364" fmla="*/ 2113814 w 5132900"/>
              <a:gd name="connsiteY364" fmla="*/ 1941478 h 6860649"/>
              <a:gd name="connsiteX365" fmla="*/ 2072476 w 5132900"/>
              <a:gd name="connsiteY365" fmla="*/ 1962942 h 6860649"/>
              <a:gd name="connsiteX366" fmla="*/ 2036967 w 5132900"/>
              <a:gd name="connsiteY366" fmla="*/ 1992091 h 6860649"/>
              <a:gd name="connsiteX367" fmla="*/ 2065851 w 5132900"/>
              <a:gd name="connsiteY367" fmla="*/ 1968242 h 6860649"/>
              <a:gd name="connsiteX368" fmla="*/ 2100565 w 5132900"/>
              <a:gd name="connsiteY368" fmla="*/ 1952342 h 6860649"/>
              <a:gd name="connsiteX369" fmla="*/ 2061876 w 5132900"/>
              <a:gd name="connsiteY369" fmla="*/ 1988911 h 6860649"/>
              <a:gd name="connsiteX370" fmla="*/ 2029017 w 5132900"/>
              <a:gd name="connsiteY370" fmla="*/ 2029455 h 6860649"/>
              <a:gd name="connsiteX371" fmla="*/ 2060816 w 5132900"/>
              <a:gd name="connsiteY371" fmla="*/ 2000306 h 6860649"/>
              <a:gd name="connsiteX372" fmla="*/ 2042266 w 5132900"/>
              <a:gd name="connsiteY372" fmla="*/ 2101003 h 6860649"/>
              <a:gd name="connsiteX373" fmla="*/ 2040676 w 5132900"/>
              <a:gd name="connsiteY373" fmla="*/ 2158241 h 6860649"/>
              <a:gd name="connsiteX374" fmla="*/ 2036172 w 5132900"/>
              <a:gd name="connsiteY374" fmla="*/ 2314587 h 6860649"/>
              <a:gd name="connsiteX375" fmla="*/ 2056841 w 5132900"/>
              <a:gd name="connsiteY375" fmla="*/ 2429593 h 6860649"/>
              <a:gd name="connsiteX376" fmla="*/ 2132364 w 5132900"/>
              <a:gd name="connsiteY376" fmla="*/ 2536915 h 6860649"/>
              <a:gd name="connsiteX377" fmla="*/ 2172113 w 5132900"/>
              <a:gd name="connsiteY377" fmla="*/ 2581964 h 6860649"/>
              <a:gd name="connsiteX378" fmla="*/ 2191987 w 5132900"/>
              <a:gd name="connsiteY378" fmla="*/ 2664377 h 6860649"/>
              <a:gd name="connsiteX379" fmla="*/ 2176618 w 5132900"/>
              <a:gd name="connsiteY379" fmla="*/ 2722410 h 6860649"/>
              <a:gd name="connsiteX380" fmla="*/ 2042001 w 5132900"/>
              <a:gd name="connsiteY380" fmla="*/ 2860736 h 6860649"/>
              <a:gd name="connsiteX381" fmla="*/ 1975753 w 5132900"/>
              <a:gd name="connsiteY381" fmla="*/ 2911084 h 6860649"/>
              <a:gd name="connsiteX382" fmla="*/ 1943689 w 5132900"/>
              <a:gd name="connsiteY382" fmla="*/ 2966468 h 6860649"/>
              <a:gd name="connsiteX383" fmla="*/ 1927525 w 5132900"/>
              <a:gd name="connsiteY383" fmla="*/ 3022381 h 6860649"/>
              <a:gd name="connsiteX384" fmla="*/ 1911625 w 5132900"/>
              <a:gd name="connsiteY384" fmla="*/ 3105324 h 6860649"/>
              <a:gd name="connsiteX385" fmla="*/ 1893871 w 5132900"/>
              <a:gd name="connsiteY385" fmla="*/ 3080679 h 6860649"/>
              <a:gd name="connsiteX386" fmla="*/ 1840872 w 5132900"/>
              <a:gd name="connsiteY386" fmla="*/ 3006217 h 6860649"/>
              <a:gd name="connsiteX387" fmla="*/ 1707846 w 5132900"/>
              <a:gd name="connsiteY387" fmla="*/ 2980247 h 6860649"/>
              <a:gd name="connsiteX388" fmla="*/ 1535866 w 5132900"/>
              <a:gd name="connsiteY388" fmla="*/ 3012311 h 6860649"/>
              <a:gd name="connsiteX389" fmla="*/ 1466968 w 5132900"/>
              <a:gd name="connsiteY389" fmla="*/ 3018936 h 6860649"/>
              <a:gd name="connsiteX390" fmla="*/ 1431724 w 5132900"/>
              <a:gd name="connsiteY390" fmla="*/ 3009927 h 6860649"/>
              <a:gd name="connsiteX391" fmla="*/ 1425629 w 5132900"/>
              <a:gd name="connsiteY391" fmla="*/ 2994292 h 6860649"/>
              <a:gd name="connsiteX392" fmla="*/ 1414500 w 5132900"/>
              <a:gd name="connsiteY392" fmla="*/ 2894920 h 6860649"/>
              <a:gd name="connsiteX393" fmla="*/ 1390651 w 5132900"/>
              <a:gd name="connsiteY393" fmla="*/ 2476232 h 6860649"/>
              <a:gd name="connsiteX394" fmla="*/ 1378196 w 5132900"/>
              <a:gd name="connsiteY394" fmla="*/ 2055159 h 6860649"/>
              <a:gd name="connsiteX395" fmla="*/ 1382701 w 5132900"/>
              <a:gd name="connsiteY395" fmla="*/ 1975662 h 6860649"/>
              <a:gd name="connsiteX396" fmla="*/ 1421390 w 5132900"/>
              <a:gd name="connsiteY396" fmla="*/ 1879734 h 6860649"/>
              <a:gd name="connsiteX397" fmla="*/ 1508307 w 5132900"/>
              <a:gd name="connsiteY397" fmla="*/ 1760488 h 6860649"/>
              <a:gd name="connsiteX398" fmla="*/ 1520232 w 5132900"/>
              <a:gd name="connsiteY398" fmla="*/ 1604937 h 6860649"/>
              <a:gd name="connsiteX399" fmla="*/ 1487108 w 5132900"/>
              <a:gd name="connsiteY399" fmla="*/ 1521465 h 6860649"/>
              <a:gd name="connsiteX400" fmla="*/ 1424039 w 5132900"/>
              <a:gd name="connsiteY400" fmla="*/ 1441172 h 6860649"/>
              <a:gd name="connsiteX401" fmla="*/ 1340037 w 5132900"/>
              <a:gd name="connsiteY401" fmla="*/ 1329345 h 6860649"/>
              <a:gd name="connsiteX402" fmla="*/ 1283594 w 5132900"/>
              <a:gd name="connsiteY402" fmla="*/ 1239778 h 6860649"/>
              <a:gd name="connsiteX403" fmla="*/ 1244110 w 5132900"/>
              <a:gd name="connsiteY403" fmla="*/ 1162135 h 6860649"/>
              <a:gd name="connsiteX404" fmla="*/ 1239340 w 5132900"/>
              <a:gd name="connsiteY404" fmla="*/ 1090322 h 6860649"/>
              <a:gd name="connsiteX405" fmla="*/ 1243050 w 5132900"/>
              <a:gd name="connsiteY405" fmla="*/ 958356 h 6860649"/>
              <a:gd name="connsiteX406" fmla="*/ 1256034 w 5132900"/>
              <a:gd name="connsiteY406" fmla="*/ 908538 h 6860649"/>
              <a:gd name="connsiteX407" fmla="*/ 1291808 w 5132900"/>
              <a:gd name="connsiteY407" fmla="*/ 892638 h 6860649"/>
              <a:gd name="connsiteX408" fmla="*/ 1380051 w 5132900"/>
              <a:gd name="connsiteY408" fmla="*/ 889458 h 6860649"/>
              <a:gd name="connsiteX409" fmla="*/ 1418475 w 5132900"/>
              <a:gd name="connsiteY409" fmla="*/ 829040 h 6860649"/>
              <a:gd name="connsiteX410" fmla="*/ 1454779 w 5132900"/>
              <a:gd name="connsiteY410" fmla="*/ 702374 h 6860649"/>
              <a:gd name="connsiteX411" fmla="*/ 1473328 w 5132900"/>
              <a:gd name="connsiteY411" fmla="*/ 673225 h 6860649"/>
              <a:gd name="connsiteX412" fmla="*/ 1519437 w 5132900"/>
              <a:gd name="connsiteY412" fmla="*/ 641955 h 6860649"/>
              <a:gd name="connsiteX413" fmla="*/ 1512812 w 5132900"/>
              <a:gd name="connsiteY413" fmla="*/ 588692 h 6860649"/>
              <a:gd name="connsiteX414" fmla="*/ 1490552 w 5132900"/>
              <a:gd name="connsiteY414" fmla="*/ 544968 h 6860649"/>
              <a:gd name="connsiteX415" fmla="*/ 1470413 w 5132900"/>
              <a:gd name="connsiteY415" fmla="*/ 512374 h 6860649"/>
              <a:gd name="connsiteX416" fmla="*/ 1470148 w 5132900"/>
              <a:gd name="connsiteY416" fmla="*/ 484020 h 6860649"/>
              <a:gd name="connsiteX417" fmla="*/ 1494262 w 5132900"/>
              <a:gd name="connsiteY417" fmla="*/ 425722 h 6860649"/>
              <a:gd name="connsiteX418" fmla="*/ 1518642 w 5132900"/>
              <a:gd name="connsiteY418" fmla="*/ 324495 h 6860649"/>
              <a:gd name="connsiteX419" fmla="*/ 1514137 w 5132900"/>
              <a:gd name="connsiteY419" fmla="*/ 274941 h 6860649"/>
              <a:gd name="connsiteX420" fmla="*/ 1496382 w 5132900"/>
              <a:gd name="connsiteY420" fmla="*/ 228302 h 6860649"/>
              <a:gd name="connsiteX421" fmla="*/ 1471208 w 5132900"/>
              <a:gd name="connsiteY421" fmla="*/ 186699 h 6860649"/>
              <a:gd name="connsiteX422" fmla="*/ 1439144 w 5132900"/>
              <a:gd name="connsiteY422" fmla="*/ 150395 h 6860649"/>
              <a:gd name="connsiteX423" fmla="*/ 1408670 w 5132900"/>
              <a:gd name="connsiteY423" fmla="*/ 131580 h 6860649"/>
              <a:gd name="connsiteX424" fmla="*/ 1374221 w 5132900"/>
              <a:gd name="connsiteY424" fmla="*/ 120451 h 6860649"/>
              <a:gd name="connsiteX425" fmla="*/ 1340037 w 5132900"/>
              <a:gd name="connsiteY425" fmla="*/ 104551 h 6860649"/>
              <a:gd name="connsiteX426" fmla="*/ 1319633 w 5132900"/>
              <a:gd name="connsiteY426" fmla="*/ 69307 h 6860649"/>
              <a:gd name="connsiteX427" fmla="*/ 1289423 w 5132900"/>
              <a:gd name="connsiteY427" fmla="*/ 44663 h 6860649"/>
              <a:gd name="connsiteX428" fmla="*/ 1256299 w 5132900"/>
              <a:gd name="connsiteY428" fmla="*/ 40423 h 6860649"/>
              <a:gd name="connsiteX429" fmla="*/ 1222910 w 5132900"/>
              <a:gd name="connsiteY429" fmla="*/ 41218 h 6860649"/>
              <a:gd name="connsiteX430" fmla="*/ 1197206 w 5132900"/>
              <a:gd name="connsiteY430" fmla="*/ 40688 h 6860649"/>
              <a:gd name="connsiteX431" fmla="*/ 1164612 w 5132900"/>
              <a:gd name="connsiteY431" fmla="*/ 25053 h 6860649"/>
              <a:gd name="connsiteX432" fmla="*/ 1131488 w 5132900"/>
              <a:gd name="connsiteY432" fmla="*/ 11009 h 6860649"/>
              <a:gd name="connsiteX433" fmla="*/ 1082464 w 5132900"/>
              <a:gd name="connsiteY433" fmla="*/ 5709 h 6860649"/>
              <a:gd name="connsiteX434" fmla="*/ 1031586 w 5132900"/>
              <a:gd name="connsiteY434" fmla="*/ 9684 h 6860649"/>
              <a:gd name="connsiteX435" fmla="*/ 982032 w 5132900"/>
              <a:gd name="connsiteY435" fmla="*/ 21079 h 6860649"/>
              <a:gd name="connsiteX436" fmla="*/ 950233 w 5132900"/>
              <a:gd name="connsiteY436" fmla="*/ 39098 h 6860649"/>
              <a:gd name="connsiteX437" fmla="*/ 919759 w 5132900"/>
              <a:gd name="connsiteY437" fmla="*/ 49433 h 6860649"/>
              <a:gd name="connsiteX438" fmla="*/ 890610 w 5132900"/>
              <a:gd name="connsiteY438" fmla="*/ 65862 h 6860649"/>
              <a:gd name="connsiteX439" fmla="*/ 862521 w 5132900"/>
              <a:gd name="connsiteY439" fmla="*/ 86797 h 6860649"/>
              <a:gd name="connsiteX440" fmla="*/ 837612 w 5132900"/>
              <a:gd name="connsiteY440" fmla="*/ 106936 h 6860649"/>
              <a:gd name="connsiteX441" fmla="*/ 814027 w 5132900"/>
              <a:gd name="connsiteY441" fmla="*/ 128665 h 6860649"/>
              <a:gd name="connsiteX442" fmla="*/ 792298 w 5132900"/>
              <a:gd name="connsiteY442" fmla="*/ 151985 h 6860649"/>
              <a:gd name="connsiteX443" fmla="*/ 773218 w 5132900"/>
              <a:gd name="connsiteY443" fmla="*/ 177689 h 6860649"/>
              <a:gd name="connsiteX444" fmla="*/ 756259 w 5132900"/>
              <a:gd name="connsiteY444" fmla="*/ 201273 h 6860649"/>
              <a:gd name="connsiteX445" fmla="*/ 740094 w 5132900"/>
              <a:gd name="connsiteY445" fmla="*/ 231217 h 6860649"/>
              <a:gd name="connsiteX446" fmla="*/ 724460 w 5132900"/>
              <a:gd name="connsiteY446" fmla="*/ 254537 h 6860649"/>
              <a:gd name="connsiteX447" fmla="*/ 709355 w 5132900"/>
              <a:gd name="connsiteY447" fmla="*/ 286071 h 6860649"/>
              <a:gd name="connsiteX448" fmla="*/ 694781 w 5132900"/>
              <a:gd name="connsiteY448" fmla="*/ 311245 h 6860649"/>
              <a:gd name="connsiteX449" fmla="*/ 680471 w 5132900"/>
              <a:gd name="connsiteY449" fmla="*/ 341189 h 6860649"/>
              <a:gd name="connsiteX450" fmla="*/ 666162 w 5132900"/>
              <a:gd name="connsiteY450" fmla="*/ 365304 h 6860649"/>
              <a:gd name="connsiteX451" fmla="*/ 652117 w 5132900"/>
              <a:gd name="connsiteY451" fmla="*/ 396838 h 6860649"/>
              <a:gd name="connsiteX452" fmla="*/ 638337 w 5132900"/>
              <a:gd name="connsiteY452" fmla="*/ 426252 h 6860649"/>
              <a:gd name="connsiteX453" fmla="*/ 624558 w 5132900"/>
              <a:gd name="connsiteY453" fmla="*/ 452751 h 6860649"/>
              <a:gd name="connsiteX454" fmla="*/ 609983 w 5132900"/>
              <a:gd name="connsiteY454" fmla="*/ 482695 h 6860649"/>
              <a:gd name="connsiteX455" fmla="*/ 595409 w 5132900"/>
              <a:gd name="connsiteY455" fmla="*/ 512639 h 6860649"/>
              <a:gd name="connsiteX456" fmla="*/ 581099 w 5132900"/>
              <a:gd name="connsiteY456" fmla="*/ 542848 h 6860649"/>
              <a:gd name="connsiteX457" fmla="*/ 567584 w 5132900"/>
              <a:gd name="connsiteY457" fmla="*/ 573322 h 6860649"/>
              <a:gd name="connsiteX458" fmla="*/ 557250 w 5132900"/>
              <a:gd name="connsiteY458" fmla="*/ 596112 h 6860649"/>
              <a:gd name="connsiteX459" fmla="*/ 547445 w 5132900"/>
              <a:gd name="connsiteY459" fmla="*/ 621816 h 6860649"/>
              <a:gd name="connsiteX460" fmla="*/ 537110 w 5132900"/>
              <a:gd name="connsiteY460" fmla="*/ 645930 h 6860649"/>
              <a:gd name="connsiteX461" fmla="*/ 525981 w 5132900"/>
              <a:gd name="connsiteY461" fmla="*/ 669780 h 6860649"/>
              <a:gd name="connsiteX462" fmla="*/ 512201 w 5132900"/>
              <a:gd name="connsiteY462" fmla="*/ 694159 h 6860649"/>
              <a:gd name="connsiteX463" fmla="*/ 498951 w 5132900"/>
              <a:gd name="connsiteY463" fmla="*/ 726223 h 6860649"/>
              <a:gd name="connsiteX464" fmla="*/ 488882 w 5132900"/>
              <a:gd name="connsiteY464" fmla="*/ 764382 h 6860649"/>
              <a:gd name="connsiteX465" fmla="*/ 484112 w 5132900"/>
              <a:gd name="connsiteY465" fmla="*/ 786641 h 6860649"/>
              <a:gd name="connsiteX466" fmla="*/ 486497 w 5132900"/>
              <a:gd name="connsiteY466" fmla="*/ 810756 h 6860649"/>
              <a:gd name="connsiteX467" fmla="*/ 494447 w 5132900"/>
              <a:gd name="connsiteY467" fmla="*/ 831160 h 6860649"/>
              <a:gd name="connsiteX468" fmla="*/ 506106 w 5132900"/>
              <a:gd name="connsiteY468" fmla="*/ 849179 h 6860649"/>
              <a:gd name="connsiteX469" fmla="*/ 519356 w 5132900"/>
              <a:gd name="connsiteY469" fmla="*/ 870114 h 6860649"/>
              <a:gd name="connsiteX470" fmla="*/ 533665 w 5132900"/>
              <a:gd name="connsiteY470" fmla="*/ 891843 h 6860649"/>
              <a:gd name="connsiteX471" fmla="*/ 539230 w 5132900"/>
              <a:gd name="connsiteY471" fmla="*/ 916752 h 6860649"/>
              <a:gd name="connsiteX472" fmla="*/ 527836 w 5132900"/>
              <a:gd name="connsiteY472" fmla="*/ 945637 h 6860649"/>
              <a:gd name="connsiteX473" fmla="*/ 509286 w 5132900"/>
              <a:gd name="connsiteY473" fmla="*/ 971076 h 6860649"/>
              <a:gd name="connsiteX474" fmla="*/ 492062 w 5132900"/>
              <a:gd name="connsiteY474" fmla="*/ 999695 h 6860649"/>
              <a:gd name="connsiteX475" fmla="*/ 477752 w 5132900"/>
              <a:gd name="connsiteY475" fmla="*/ 1029904 h 6860649"/>
              <a:gd name="connsiteX476" fmla="*/ 453638 w 5132900"/>
              <a:gd name="connsiteY476" fmla="*/ 1082108 h 6860649"/>
              <a:gd name="connsiteX477" fmla="*/ 430053 w 5132900"/>
              <a:gd name="connsiteY477" fmla="*/ 1134311 h 6860649"/>
              <a:gd name="connsiteX478" fmla="*/ 418394 w 5132900"/>
              <a:gd name="connsiteY478" fmla="*/ 1160545 h 6860649"/>
              <a:gd name="connsiteX479" fmla="*/ 406999 w 5132900"/>
              <a:gd name="connsiteY479" fmla="*/ 1187045 h 6860649"/>
              <a:gd name="connsiteX480" fmla="*/ 396134 w 5132900"/>
              <a:gd name="connsiteY480" fmla="*/ 1213544 h 6860649"/>
              <a:gd name="connsiteX481" fmla="*/ 385535 w 5132900"/>
              <a:gd name="connsiteY481" fmla="*/ 1240308 h 6860649"/>
              <a:gd name="connsiteX482" fmla="*/ 377320 w 5132900"/>
              <a:gd name="connsiteY482" fmla="*/ 1266012 h 6860649"/>
              <a:gd name="connsiteX483" fmla="*/ 370695 w 5132900"/>
              <a:gd name="connsiteY483" fmla="*/ 1288802 h 6860649"/>
              <a:gd name="connsiteX484" fmla="*/ 365130 w 5132900"/>
              <a:gd name="connsiteY484" fmla="*/ 1316891 h 6860649"/>
              <a:gd name="connsiteX485" fmla="*/ 360096 w 5132900"/>
              <a:gd name="connsiteY485" fmla="*/ 1338355 h 6860649"/>
              <a:gd name="connsiteX486" fmla="*/ 354266 w 5132900"/>
              <a:gd name="connsiteY486" fmla="*/ 1373864 h 6860649"/>
              <a:gd name="connsiteX487" fmla="*/ 350821 w 5132900"/>
              <a:gd name="connsiteY487" fmla="*/ 1409638 h 6860649"/>
              <a:gd name="connsiteX488" fmla="*/ 357976 w 5132900"/>
              <a:gd name="connsiteY488" fmla="*/ 1434812 h 6860649"/>
              <a:gd name="connsiteX489" fmla="*/ 373875 w 5132900"/>
              <a:gd name="connsiteY489" fmla="*/ 1436667 h 6860649"/>
              <a:gd name="connsiteX490" fmla="*/ 365660 w 5132900"/>
              <a:gd name="connsiteY490" fmla="*/ 1476151 h 6860649"/>
              <a:gd name="connsiteX491" fmla="*/ 371225 w 5132900"/>
              <a:gd name="connsiteY491" fmla="*/ 1516430 h 6860649"/>
              <a:gd name="connsiteX492" fmla="*/ 393750 w 5132900"/>
              <a:gd name="connsiteY492" fmla="*/ 1546904 h 6860649"/>
              <a:gd name="connsiteX493" fmla="*/ 417334 w 5132900"/>
              <a:gd name="connsiteY493" fmla="*/ 1531270 h 6860649"/>
              <a:gd name="connsiteX494" fmla="*/ 429259 w 5132900"/>
              <a:gd name="connsiteY494" fmla="*/ 1518815 h 6860649"/>
              <a:gd name="connsiteX495" fmla="*/ 440653 w 5132900"/>
              <a:gd name="connsiteY495" fmla="*/ 1494436 h 6860649"/>
              <a:gd name="connsiteX496" fmla="*/ 461853 w 5132900"/>
              <a:gd name="connsiteY496" fmla="*/ 1456277 h 6860649"/>
              <a:gd name="connsiteX497" fmla="*/ 458673 w 5132900"/>
              <a:gd name="connsiteY497" fmla="*/ 1487811 h 6860649"/>
              <a:gd name="connsiteX498" fmla="*/ 456023 w 5132900"/>
              <a:gd name="connsiteY498" fmla="*/ 1521730 h 6860649"/>
              <a:gd name="connsiteX499" fmla="*/ 454698 w 5132900"/>
              <a:gd name="connsiteY499" fmla="*/ 1543459 h 6860649"/>
              <a:gd name="connsiteX500" fmla="*/ 456023 w 5132900"/>
              <a:gd name="connsiteY500" fmla="*/ 1587183 h 6860649"/>
              <a:gd name="connsiteX501" fmla="*/ 458673 w 5132900"/>
              <a:gd name="connsiteY501" fmla="*/ 1613417 h 6860649"/>
              <a:gd name="connsiteX502" fmla="*/ 462118 w 5132900"/>
              <a:gd name="connsiteY502" fmla="*/ 1633557 h 6860649"/>
              <a:gd name="connsiteX503" fmla="*/ 465297 w 5132900"/>
              <a:gd name="connsiteY503" fmla="*/ 1656611 h 6860649"/>
              <a:gd name="connsiteX504" fmla="*/ 467417 w 5132900"/>
              <a:gd name="connsiteY504" fmla="*/ 1679930 h 6860649"/>
              <a:gd name="connsiteX505" fmla="*/ 467417 w 5132900"/>
              <a:gd name="connsiteY505" fmla="*/ 1706430 h 6860649"/>
              <a:gd name="connsiteX506" fmla="*/ 465297 w 5132900"/>
              <a:gd name="connsiteY506" fmla="*/ 1732929 h 6860649"/>
              <a:gd name="connsiteX507" fmla="*/ 460528 w 5132900"/>
              <a:gd name="connsiteY507" fmla="*/ 1755453 h 6860649"/>
              <a:gd name="connsiteX508" fmla="*/ 453638 w 5132900"/>
              <a:gd name="connsiteY508" fmla="*/ 1792287 h 6860649"/>
              <a:gd name="connsiteX509" fmla="*/ 446483 w 5132900"/>
              <a:gd name="connsiteY509" fmla="*/ 1814811 h 6860649"/>
              <a:gd name="connsiteX510" fmla="*/ 440388 w 5132900"/>
              <a:gd name="connsiteY510" fmla="*/ 1851645 h 6860649"/>
              <a:gd name="connsiteX511" fmla="*/ 434293 w 5132900"/>
              <a:gd name="connsiteY511" fmla="*/ 1893514 h 6860649"/>
              <a:gd name="connsiteX512" fmla="*/ 427934 w 5132900"/>
              <a:gd name="connsiteY512" fmla="*/ 1922133 h 6860649"/>
              <a:gd name="connsiteX513" fmla="*/ 416539 w 5132900"/>
              <a:gd name="connsiteY513" fmla="*/ 1992886 h 6860649"/>
              <a:gd name="connsiteX514" fmla="*/ 410179 w 5132900"/>
              <a:gd name="connsiteY514" fmla="*/ 2064169 h 6860649"/>
              <a:gd name="connsiteX515" fmla="*/ 410709 w 5132900"/>
              <a:gd name="connsiteY515" fmla="*/ 2149232 h 6860649"/>
              <a:gd name="connsiteX516" fmla="*/ 442243 w 5132900"/>
              <a:gd name="connsiteY516" fmla="*/ 2280403 h 6860649"/>
              <a:gd name="connsiteX517" fmla="*/ 515116 w 5132900"/>
              <a:gd name="connsiteY517" fmla="*/ 2369175 h 6860649"/>
              <a:gd name="connsiteX518" fmla="*/ 548505 w 5132900"/>
              <a:gd name="connsiteY518" fmla="*/ 2459008 h 6860649"/>
              <a:gd name="connsiteX519" fmla="*/ 554865 w 5132900"/>
              <a:gd name="connsiteY519" fmla="*/ 2572954 h 6860649"/>
              <a:gd name="connsiteX520" fmla="*/ 542675 w 5132900"/>
              <a:gd name="connsiteY520" fmla="*/ 2652717 h 6860649"/>
              <a:gd name="connsiteX521" fmla="*/ 504251 w 5132900"/>
              <a:gd name="connsiteY521" fmla="*/ 2739104 h 6860649"/>
              <a:gd name="connsiteX522" fmla="*/ 476162 w 5132900"/>
              <a:gd name="connsiteY522" fmla="*/ 2798198 h 6860649"/>
              <a:gd name="connsiteX523" fmla="*/ 398254 w 5132900"/>
              <a:gd name="connsiteY523" fmla="*/ 2948448 h 6860649"/>
              <a:gd name="connsiteX524" fmla="*/ 269468 w 5132900"/>
              <a:gd name="connsiteY524" fmla="*/ 3275449 h 6860649"/>
              <a:gd name="connsiteX525" fmla="*/ 153402 w 5132900"/>
              <a:gd name="connsiteY525" fmla="*/ 3599269 h 6860649"/>
              <a:gd name="connsiteX526" fmla="*/ 79999 w 5132900"/>
              <a:gd name="connsiteY526" fmla="*/ 3751110 h 6860649"/>
              <a:gd name="connsiteX527" fmla="*/ 28325 w 5132900"/>
              <a:gd name="connsiteY527" fmla="*/ 3858167 h 6860649"/>
              <a:gd name="connsiteX528" fmla="*/ 3151 w 5132900"/>
              <a:gd name="connsiteY528" fmla="*/ 3964959 h 6860649"/>
              <a:gd name="connsiteX529" fmla="*/ 1561 w 5132900"/>
              <a:gd name="connsiteY529" fmla="*/ 4004178 h 6860649"/>
              <a:gd name="connsiteX530" fmla="*/ 20110 w 5132900"/>
              <a:gd name="connsiteY530" fmla="*/ 4017427 h 6860649"/>
              <a:gd name="connsiteX531" fmla="*/ 45020 w 5132900"/>
              <a:gd name="connsiteY531" fmla="*/ 3991193 h 6860649"/>
              <a:gd name="connsiteX532" fmla="*/ 76289 w 5132900"/>
              <a:gd name="connsiteY532" fmla="*/ 3959659 h 6860649"/>
              <a:gd name="connsiteX533" fmla="*/ 134587 w 5132900"/>
              <a:gd name="connsiteY533" fmla="*/ 3965489 h 6860649"/>
              <a:gd name="connsiteX534" fmla="*/ 240054 w 5132900"/>
              <a:gd name="connsiteY534" fmla="*/ 3996493 h 6860649"/>
              <a:gd name="connsiteX535" fmla="*/ 256749 w 5132900"/>
              <a:gd name="connsiteY535" fmla="*/ 4022197 h 6860649"/>
              <a:gd name="connsiteX536" fmla="*/ 279273 w 5132900"/>
              <a:gd name="connsiteY536" fmla="*/ 4063006 h 6860649"/>
              <a:gd name="connsiteX537" fmla="*/ 327236 w 5132900"/>
              <a:gd name="connsiteY537" fmla="*/ 4081820 h 6860649"/>
              <a:gd name="connsiteX538" fmla="*/ 531546 w 5132900"/>
              <a:gd name="connsiteY538" fmla="*/ 4144888 h 6860649"/>
              <a:gd name="connsiteX539" fmla="*/ 593289 w 5132900"/>
              <a:gd name="connsiteY539" fmla="*/ 4167943 h 6860649"/>
              <a:gd name="connsiteX540" fmla="*/ 632243 w 5132900"/>
              <a:gd name="connsiteY540" fmla="*/ 4226241 h 6860649"/>
              <a:gd name="connsiteX541" fmla="*/ 632243 w 5132900"/>
              <a:gd name="connsiteY541" fmla="*/ 4281890 h 6860649"/>
              <a:gd name="connsiteX542" fmla="*/ 599914 w 5132900"/>
              <a:gd name="connsiteY542" fmla="*/ 4488584 h 6860649"/>
              <a:gd name="connsiteX543" fmla="*/ 558840 w 5132900"/>
              <a:gd name="connsiteY543" fmla="*/ 4671958 h 6860649"/>
              <a:gd name="connsiteX544" fmla="*/ 509021 w 5132900"/>
              <a:gd name="connsiteY544" fmla="*/ 4807634 h 6860649"/>
              <a:gd name="connsiteX545" fmla="*/ 438533 w 5132900"/>
              <a:gd name="connsiteY545" fmla="*/ 4970339 h 6860649"/>
              <a:gd name="connsiteX546" fmla="*/ 403289 w 5132900"/>
              <a:gd name="connsiteY546" fmla="*/ 5161929 h 6860649"/>
              <a:gd name="connsiteX547" fmla="*/ 429788 w 5132900"/>
              <a:gd name="connsiteY547" fmla="*/ 5536098 h 6860649"/>
              <a:gd name="connsiteX548" fmla="*/ 446218 w 5132900"/>
              <a:gd name="connsiteY548" fmla="*/ 5688469 h 6860649"/>
              <a:gd name="connsiteX549" fmla="*/ 487292 w 5132900"/>
              <a:gd name="connsiteY549" fmla="*/ 5960086 h 6860649"/>
              <a:gd name="connsiteX550" fmla="*/ 488882 w 5132900"/>
              <a:gd name="connsiteY550" fmla="*/ 6020769 h 6860649"/>
              <a:gd name="connsiteX551" fmla="*/ 464767 w 5132900"/>
              <a:gd name="connsiteY551" fmla="*/ 6067142 h 6860649"/>
              <a:gd name="connsiteX552" fmla="*/ 390570 w 5132900"/>
              <a:gd name="connsiteY552" fmla="*/ 6128356 h 6860649"/>
              <a:gd name="connsiteX553" fmla="*/ 366455 w 5132900"/>
              <a:gd name="connsiteY553" fmla="*/ 6176584 h 6860649"/>
              <a:gd name="connsiteX554" fmla="*/ 387125 w 5132900"/>
              <a:gd name="connsiteY554" fmla="*/ 6280196 h 6860649"/>
              <a:gd name="connsiteX555" fmla="*/ 444098 w 5132900"/>
              <a:gd name="connsiteY555" fmla="*/ 6434687 h 6860649"/>
              <a:gd name="connsiteX556" fmla="*/ 468742 w 5132900"/>
              <a:gd name="connsiteY556" fmla="*/ 6519220 h 6860649"/>
              <a:gd name="connsiteX557" fmla="*/ 471657 w 5132900"/>
              <a:gd name="connsiteY557" fmla="*/ 6588382 h 6860649"/>
              <a:gd name="connsiteX558" fmla="*/ 485172 w 5132900"/>
              <a:gd name="connsiteY558" fmla="*/ 6611172 h 6860649"/>
              <a:gd name="connsiteX559" fmla="*/ 533400 w 5132900"/>
              <a:gd name="connsiteY559" fmla="*/ 6610111 h 6860649"/>
              <a:gd name="connsiteX560" fmla="*/ 546650 w 5132900"/>
              <a:gd name="connsiteY560" fmla="*/ 6583877 h 6860649"/>
              <a:gd name="connsiteX561" fmla="*/ 560165 w 5132900"/>
              <a:gd name="connsiteY561" fmla="*/ 6490335 h 6860649"/>
              <a:gd name="connsiteX562" fmla="*/ 569969 w 5132900"/>
              <a:gd name="connsiteY562" fmla="*/ 6458801 h 6860649"/>
              <a:gd name="connsiteX563" fmla="*/ 625088 w 5132900"/>
              <a:gd name="connsiteY563" fmla="*/ 6438927 h 6860649"/>
              <a:gd name="connsiteX564" fmla="*/ 650262 w 5132900"/>
              <a:gd name="connsiteY564" fmla="*/ 6456946 h 6860649"/>
              <a:gd name="connsiteX565" fmla="*/ 740624 w 5132900"/>
              <a:gd name="connsiteY565" fmla="*/ 6570628 h 6860649"/>
              <a:gd name="connsiteX566" fmla="*/ 785143 w 5132900"/>
              <a:gd name="connsiteY566" fmla="*/ 6613822 h 6860649"/>
              <a:gd name="connsiteX567" fmla="*/ 871001 w 5132900"/>
              <a:gd name="connsiteY567" fmla="*/ 6649596 h 6860649"/>
              <a:gd name="connsiteX568" fmla="*/ 961628 w 5132900"/>
              <a:gd name="connsiteY568" fmla="*/ 6653570 h 6860649"/>
              <a:gd name="connsiteX569" fmla="*/ 1175742 w 5132900"/>
              <a:gd name="connsiteY569" fmla="*/ 6637141 h 6860649"/>
              <a:gd name="connsiteX570" fmla="*/ 1231655 w 5132900"/>
              <a:gd name="connsiteY570" fmla="*/ 6624951 h 6860649"/>
              <a:gd name="connsiteX571" fmla="*/ 1279884 w 5132900"/>
              <a:gd name="connsiteY571" fmla="*/ 6601632 h 6860649"/>
              <a:gd name="connsiteX572" fmla="*/ 1293133 w 5132900"/>
              <a:gd name="connsiteY572" fmla="*/ 6569568 h 6860649"/>
              <a:gd name="connsiteX573" fmla="*/ 1275114 w 5132900"/>
              <a:gd name="connsiteY573" fmla="*/ 6536974 h 6860649"/>
              <a:gd name="connsiteX574" fmla="*/ 1224765 w 5132900"/>
              <a:gd name="connsiteY574" fmla="*/ 6478146 h 6860649"/>
              <a:gd name="connsiteX575" fmla="*/ 1266899 w 5132900"/>
              <a:gd name="connsiteY575" fmla="*/ 6461981 h 6860649"/>
              <a:gd name="connsiteX576" fmla="*/ 1292868 w 5132900"/>
              <a:gd name="connsiteY576" fmla="*/ 6428592 h 6860649"/>
              <a:gd name="connsiteX577" fmla="*/ 1304793 w 5132900"/>
              <a:gd name="connsiteY577" fmla="*/ 6385663 h 6860649"/>
              <a:gd name="connsiteX578" fmla="*/ 1305058 w 5132900"/>
              <a:gd name="connsiteY578" fmla="*/ 6387518 h 6860649"/>
              <a:gd name="connsiteX579" fmla="*/ 1298433 w 5132900"/>
              <a:gd name="connsiteY579" fmla="*/ 6351479 h 6860649"/>
              <a:gd name="connsiteX580" fmla="*/ 1275114 w 5132900"/>
              <a:gd name="connsiteY580" fmla="*/ 6331605 h 6860649"/>
              <a:gd name="connsiteX581" fmla="*/ 1243845 w 5132900"/>
              <a:gd name="connsiteY581" fmla="*/ 6331075 h 6860649"/>
              <a:gd name="connsiteX582" fmla="*/ 1173622 w 5132900"/>
              <a:gd name="connsiteY582" fmla="*/ 6330810 h 6860649"/>
              <a:gd name="connsiteX583" fmla="*/ 1091209 w 5132900"/>
              <a:gd name="connsiteY583" fmla="*/ 6273041 h 6860649"/>
              <a:gd name="connsiteX584" fmla="*/ 937514 w 5132900"/>
              <a:gd name="connsiteY584" fmla="*/ 6132861 h 6860649"/>
              <a:gd name="connsiteX585" fmla="*/ 878420 w 5132900"/>
              <a:gd name="connsiteY585" fmla="*/ 6064758 h 6860649"/>
              <a:gd name="connsiteX586" fmla="*/ 833902 w 5132900"/>
              <a:gd name="connsiteY586" fmla="*/ 5957701 h 6860649"/>
              <a:gd name="connsiteX587" fmla="*/ 826217 w 5132900"/>
              <a:gd name="connsiteY587" fmla="*/ 5822290 h 6860649"/>
              <a:gd name="connsiteX588" fmla="*/ 854041 w 5132900"/>
              <a:gd name="connsiteY588" fmla="*/ 5501384 h 6860649"/>
              <a:gd name="connsiteX589" fmla="*/ 894055 w 5132900"/>
              <a:gd name="connsiteY589" fmla="*/ 5214927 h 6860649"/>
              <a:gd name="connsiteX590" fmla="*/ 975938 w 5132900"/>
              <a:gd name="connsiteY590" fmla="*/ 4884482 h 6860649"/>
              <a:gd name="connsiteX591" fmla="*/ 1038476 w 5132900"/>
              <a:gd name="connsiteY591" fmla="*/ 4737941 h 6860649"/>
              <a:gd name="connsiteX592" fmla="*/ 1108964 w 5132900"/>
              <a:gd name="connsiteY592" fmla="*/ 4612335 h 6860649"/>
              <a:gd name="connsiteX593" fmla="*/ 1122213 w 5132900"/>
              <a:gd name="connsiteY593" fmla="*/ 4492028 h 6860649"/>
              <a:gd name="connsiteX594" fmla="*/ 1119033 w 5132900"/>
              <a:gd name="connsiteY594" fmla="*/ 4398751 h 6860649"/>
              <a:gd name="connsiteX595" fmla="*/ 1113734 w 5132900"/>
              <a:gd name="connsiteY595" fmla="*/ 4316604 h 6860649"/>
              <a:gd name="connsiteX596" fmla="*/ 1133873 w 5132900"/>
              <a:gd name="connsiteY596" fmla="*/ 4298054 h 6860649"/>
              <a:gd name="connsiteX597" fmla="*/ 1172297 w 5132900"/>
              <a:gd name="connsiteY597" fmla="*/ 4283744 h 6860649"/>
              <a:gd name="connsiteX598" fmla="*/ 1182102 w 5132900"/>
              <a:gd name="connsiteY598" fmla="*/ 4238696 h 6860649"/>
              <a:gd name="connsiteX599" fmla="*/ 1214166 w 5132900"/>
              <a:gd name="connsiteY599" fmla="*/ 4241876 h 6860649"/>
              <a:gd name="connsiteX600" fmla="*/ 1274584 w 5132900"/>
              <a:gd name="connsiteY600" fmla="*/ 4231541 h 6860649"/>
              <a:gd name="connsiteX601" fmla="*/ 1304793 w 5132900"/>
              <a:gd name="connsiteY601" fmla="*/ 4249825 h 6860649"/>
              <a:gd name="connsiteX602" fmla="*/ 1411585 w 5132900"/>
              <a:gd name="connsiteY602" fmla="*/ 4363242 h 6860649"/>
              <a:gd name="connsiteX603" fmla="*/ 1438614 w 5132900"/>
              <a:gd name="connsiteY603" fmla="*/ 4377817 h 6860649"/>
              <a:gd name="connsiteX604" fmla="*/ 1458488 w 5132900"/>
              <a:gd name="connsiteY604" fmla="*/ 4353172 h 6860649"/>
              <a:gd name="connsiteX605" fmla="*/ 1470413 w 5132900"/>
              <a:gd name="connsiteY605" fmla="*/ 4272615 h 6860649"/>
              <a:gd name="connsiteX606" fmla="*/ 1476508 w 5132900"/>
              <a:gd name="connsiteY606" fmla="*/ 4060091 h 6860649"/>
              <a:gd name="connsiteX607" fmla="*/ 1455574 w 5132900"/>
              <a:gd name="connsiteY607" fmla="*/ 3887846 h 6860649"/>
              <a:gd name="connsiteX608" fmla="*/ 1420330 w 5132900"/>
              <a:gd name="connsiteY608" fmla="*/ 3659952 h 6860649"/>
              <a:gd name="connsiteX609" fmla="*/ 1383761 w 5132900"/>
              <a:gd name="connsiteY609" fmla="*/ 3385685 h 6860649"/>
              <a:gd name="connsiteX610" fmla="*/ 1382436 w 5132900"/>
              <a:gd name="connsiteY610" fmla="*/ 3313873 h 6860649"/>
              <a:gd name="connsiteX611" fmla="*/ 1399660 w 5132900"/>
              <a:gd name="connsiteY611" fmla="*/ 3312283 h 6860649"/>
              <a:gd name="connsiteX612" fmla="*/ 1482868 w 5132900"/>
              <a:gd name="connsiteY612" fmla="*/ 3346997 h 6860649"/>
              <a:gd name="connsiteX613" fmla="*/ 1558391 w 5132900"/>
              <a:gd name="connsiteY613" fmla="*/ 3390985 h 6860649"/>
              <a:gd name="connsiteX614" fmla="*/ 1677902 w 5132900"/>
              <a:gd name="connsiteY614" fmla="*/ 3413245 h 6860649"/>
              <a:gd name="connsiteX615" fmla="*/ 1695127 w 5132900"/>
              <a:gd name="connsiteY615" fmla="*/ 3451404 h 6860649"/>
              <a:gd name="connsiteX616" fmla="*/ 1740175 w 5132900"/>
              <a:gd name="connsiteY616" fmla="*/ 3596885 h 6860649"/>
              <a:gd name="connsiteX617" fmla="*/ 1778334 w 5132900"/>
              <a:gd name="connsiteY617" fmla="*/ 3767539 h 6860649"/>
              <a:gd name="connsiteX618" fmla="*/ 1793439 w 5132900"/>
              <a:gd name="connsiteY618" fmla="*/ 3901891 h 6860649"/>
              <a:gd name="connsiteX619" fmla="*/ 1835042 w 5132900"/>
              <a:gd name="connsiteY619" fmla="*/ 4073340 h 6860649"/>
              <a:gd name="connsiteX620" fmla="*/ 1891751 w 5132900"/>
              <a:gd name="connsiteY620" fmla="*/ 4325083 h 6860649"/>
              <a:gd name="connsiteX621" fmla="*/ 1897581 w 5132900"/>
              <a:gd name="connsiteY621" fmla="*/ 4386827 h 6860649"/>
              <a:gd name="connsiteX622" fmla="*/ 1898111 w 5132900"/>
              <a:gd name="connsiteY622" fmla="*/ 4401666 h 6860649"/>
              <a:gd name="connsiteX623" fmla="*/ 1106314 w 5132900"/>
              <a:gd name="connsiteY623" fmla="*/ 5583532 h 6860649"/>
              <a:gd name="connsiteX624" fmla="*/ 2383576 w 5132900"/>
              <a:gd name="connsiteY624" fmla="*/ 6860794 h 6860649"/>
              <a:gd name="connsiteX625" fmla="*/ 3660839 w 5132900"/>
              <a:gd name="connsiteY625" fmla="*/ 5583532 h 6860649"/>
              <a:gd name="connsiteX626" fmla="*/ 3639110 w 5132900"/>
              <a:gd name="connsiteY626" fmla="*/ 5347953 h 6860649"/>
              <a:gd name="connsiteX627" fmla="*/ 3643350 w 5132900"/>
              <a:gd name="connsiteY627" fmla="*/ 5347424 h 6860649"/>
              <a:gd name="connsiteX628" fmla="*/ 3630630 w 5132900"/>
              <a:gd name="connsiteY628" fmla="*/ 5279586 h 6860649"/>
              <a:gd name="connsiteX629" fmla="*/ 3617910 w 5132900"/>
              <a:gd name="connsiteY629" fmla="*/ 5208038 h 6860649"/>
              <a:gd name="connsiteX630" fmla="*/ 3636990 w 5132900"/>
              <a:gd name="connsiteY630" fmla="*/ 5184983 h 6860649"/>
              <a:gd name="connsiteX631" fmla="*/ 3723377 w 5132900"/>
              <a:gd name="connsiteY631" fmla="*/ 5171469 h 6860649"/>
              <a:gd name="connsiteX632" fmla="*/ 3851898 w 5132900"/>
              <a:gd name="connsiteY632" fmla="*/ 5177564 h 6860649"/>
              <a:gd name="connsiteX633" fmla="*/ 3915232 w 5132900"/>
              <a:gd name="connsiteY633" fmla="*/ 5193993 h 6860649"/>
              <a:gd name="connsiteX634" fmla="*/ 3958426 w 5132900"/>
              <a:gd name="connsiteY634" fmla="*/ 5230297 h 6860649"/>
              <a:gd name="connsiteX635" fmla="*/ 3986250 w 5132900"/>
              <a:gd name="connsiteY635" fmla="*/ 5298400 h 6860649"/>
              <a:gd name="connsiteX636" fmla="*/ 4007184 w 5132900"/>
              <a:gd name="connsiteY636" fmla="*/ 5396712 h 6860649"/>
              <a:gd name="connsiteX637" fmla="*/ 4041368 w 5132900"/>
              <a:gd name="connsiteY637" fmla="*/ 5563657 h 6860649"/>
              <a:gd name="connsiteX638" fmla="*/ 4090922 w 5132900"/>
              <a:gd name="connsiteY638" fmla="*/ 5982080 h 6860649"/>
              <a:gd name="connsiteX639" fmla="*/ 4093572 w 5132900"/>
              <a:gd name="connsiteY639" fmla="*/ 6078007 h 6860649"/>
              <a:gd name="connsiteX640" fmla="*/ 4084032 w 5132900"/>
              <a:gd name="connsiteY640" fmla="*/ 6096292 h 6860649"/>
              <a:gd name="connsiteX641" fmla="*/ 4028118 w 5132900"/>
              <a:gd name="connsiteY641" fmla="*/ 6099471 h 6860649"/>
              <a:gd name="connsiteX642" fmla="*/ 3896152 w 5132900"/>
              <a:gd name="connsiteY642" fmla="*/ 6137100 h 6860649"/>
              <a:gd name="connsiteX643" fmla="*/ 3831759 w 5132900"/>
              <a:gd name="connsiteY643" fmla="*/ 6172610 h 6860649"/>
              <a:gd name="connsiteX644" fmla="*/ 3785916 w 5132900"/>
              <a:gd name="connsiteY644" fmla="*/ 6239122 h 6860649"/>
              <a:gd name="connsiteX645" fmla="*/ 3769486 w 5132900"/>
              <a:gd name="connsiteY645" fmla="*/ 6385398 h 6860649"/>
              <a:gd name="connsiteX646" fmla="*/ 3789095 w 5132900"/>
              <a:gd name="connsiteY646" fmla="*/ 6504910 h 6860649"/>
              <a:gd name="connsiteX647" fmla="*/ 3836529 w 5132900"/>
              <a:gd name="connsiteY647" fmla="*/ 6619386 h 6860649"/>
              <a:gd name="connsiteX648" fmla="*/ 3942261 w 5132900"/>
              <a:gd name="connsiteY648" fmla="*/ 6730418 h 6860649"/>
              <a:gd name="connsiteX649" fmla="*/ 4047463 w 5132900"/>
              <a:gd name="connsiteY649" fmla="*/ 6786596 h 6860649"/>
              <a:gd name="connsiteX650" fmla="*/ 4207253 w 5132900"/>
              <a:gd name="connsiteY650" fmla="*/ 6760097 h 6860649"/>
              <a:gd name="connsiteX651" fmla="*/ 4250447 w 5132900"/>
              <a:gd name="connsiteY651" fmla="*/ 6721408 h 6860649"/>
              <a:gd name="connsiteX652" fmla="*/ 4294171 w 5132900"/>
              <a:gd name="connsiteY652" fmla="*/ 6639526 h 6860649"/>
              <a:gd name="connsiteX653" fmla="*/ 4341075 w 5132900"/>
              <a:gd name="connsiteY653" fmla="*/ 6490865 h 6860649"/>
              <a:gd name="connsiteX654" fmla="*/ 4315635 w 5132900"/>
              <a:gd name="connsiteY654" fmla="*/ 6409778 h 6860649"/>
              <a:gd name="connsiteX655" fmla="*/ 4301326 w 5132900"/>
              <a:gd name="connsiteY655" fmla="*/ 6377713 h 6860649"/>
              <a:gd name="connsiteX656" fmla="*/ 4337365 w 5132900"/>
              <a:gd name="connsiteY656" fmla="*/ 6374799 h 6860649"/>
              <a:gd name="connsiteX657" fmla="*/ 4422692 w 5132900"/>
              <a:gd name="connsiteY657" fmla="*/ 6383278 h 6860649"/>
              <a:gd name="connsiteX658" fmla="*/ 4602887 w 5132900"/>
              <a:gd name="connsiteY658" fmla="*/ 6389373 h 6860649"/>
              <a:gd name="connsiteX659" fmla="*/ 4633626 w 5132900"/>
              <a:gd name="connsiteY659" fmla="*/ 6404478 h 6860649"/>
              <a:gd name="connsiteX660" fmla="*/ 4671785 w 5132900"/>
              <a:gd name="connsiteY660" fmla="*/ 6427267 h 6860649"/>
              <a:gd name="connsiteX661" fmla="*/ 4749163 w 5132900"/>
              <a:gd name="connsiteY661" fmla="*/ 6435747 h 6860649"/>
              <a:gd name="connsiteX662" fmla="*/ 4944992 w 5132900"/>
              <a:gd name="connsiteY662" fmla="*/ 6444491 h 6860649"/>
              <a:gd name="connsiteX663" fmla="*/ 5011505 w 5132900"/>
              <a:gd name="connsiteY663" fmla="*/ 6434952 h 6860649"/>
              <a:gd name="connsiteX664" fmla="*/ 5081993 w 5132900"/>
              <a:gd name="connsiteY664" fmla="*/ 6383543 h 6860649"/>
              <a:gd name="connsiteX665" fmla="*/ 5100012 w 5132900"/>
              <a:gd name="connsiteY665" fmla="*/ 6323655 h 6860649"/>
              <a:gd name="connsiteX666" fmla="*/ 5068743 w 5132900"/>
              <a:gd name="connsiteY666" fmla="*/ 6249987 h 6860649"/>
              <a:gd name="connsiteX667" fmla="*/ 5059468 w 5132900"/>
              <a:gd name="connsiteY667" fmla="*/ 6206529 h 6860649"/>
              <a:gd name="connsiteX668" fmla="*/ 5092328 w 5132900"/>
              <a:gd name="connsiteY668" fmla="*/ 6152470 h 6860649"/>
              <a:gd name="connsiteX669" fmla="*/ 5114587 w 5132900"/>
              <a:gd name="connsiteY669" fmla="*/ 6100532 h 6860649"/>
              <a:gd name="connsiteX670" fmla="*/ 5134196 w 5132900"/>
              <a:gd name="connsiteY670" fmla="*/ 6030573 h 6860649"/>
              <a:gd name="connsiteX671" fmla="*/ 5125717 w 5132900"/>
              <a:gd name="connsiteY671" fmla="*/ 5988970 h 6860649"/>
              <a:gd name="connsiteX672" fmla="*/ 5125717 w 5132900"/>
              <a:gd name="connsiteY672" fmla="*/ 5988970 h 6860649"/>
              <a:gd name="connsiteX673" fmla="*/ 24615 w 5132900"/>
              <a:gd name="connsiteY673" fmla="*/ 3974763 h 6860649"/>
              <a:gd name="connsiteX674" fmla="*/ 26735 w 5132900"/>
              <a:gd name="connsiteY674" fmla="*/ 3967344 h 6860649"/>
              <a:gd name="connsiteX675" fmla="*/ 24615 w 5132900"/>
              <a:gd name="connsiteY675" fmla="*/ 3974763 h 6860649"/>
              <a:gd name="connsiteX676" fmla="*/ 2945625 w 5132900"/>
              <a:gd name="connsiteY676" fmla="*/ 4244261 h 6860649"/>
              <a:gd name="connsiteX677" fmla="*/ 2962055 w 5132900"/>
              <a:gd name="connsiteY677" fmla="*/ 4220146 h 6860649"/>
              <a:gd name="connsiteX678" fmla="*/ 3032013 w 5132900"/>
              <a:gd name="connsiteY678" fmla="*/ 4209017 h 6860649"/>
              <a:gd name="connsiteX679" fmla="*/ 3132444 w 5132900"/>
              <a:gd name="connsiteY679" fmla="*/ 4187552 h 6860649"/>
              <a:gd name="connsiteX680" fmla="*/ 3294355 w 5132900"/>
              <a:gd name="connsiteY680" fmla="*/ 4180927 h 6860649"/>
              <a:gd name="connsiteX681" fmla="*/ 3401942 w 5132900"/>
              <a:gd name="connsiteY681" fmla="*/ 4188877 h 6860649"/>
              <a:gd name="connsiteX682" fmla="*/ 3390017 w 5132900"/>
              <a:gd name="connsiteY682" fmla="*/ 4232071 h 6860649"/>
              <a:gd name="connsiteX683" fmla="*/ 3400617 w 5132900"/>
              <a:gd name="connsiteY683" fmla="*/ 4282684 h 6860649"/>
              <a:gd name="connsiteX684" fmla="*/ 3411746 w 5132900"/>
              <a:gd name="connsiteY684" fmla="*/ 4291959 h 6860649"/>
              <a:gd name="connsiteX685" fmla="*/ 3412011 w 5132900"/>
              <a:gd name="connsiteY685" fmla="*/ 4297259 h 6860649"/>
              <a:gd name="connsiteX686" fmla="*/ 3191008 w 5132900"/>
              <a:gd name="connsiteY686" fmla="*/ 4348403 h 6860649"/>
              <a:gd name="connsiteX687" fmla="*/ 3054537 w 5132900"/>
              <a:gd name="connsiteY687" fmla="*/ 4374372 h 6860649"/>
              <a:gd name="connsiteX688" fmla="*/ 2981399 w 5132900"/>
              <a:gd name="connsiteY688" fmla="*/ 4380202 h 6860649"/>
              <a:gd name="connsiteX689" fmla="*/ 2964440 w 5132900"/>
              <a:gd name="connsiteY689" fmla="*/ 4373842 h 6860649"/>
              <a:gd name="connsiteX690" fmla="*/ 2946155 w 5132900"/>
              <a:gd name="connsiteY690" fmla="*/ 4329058 h 6860649"/>
              <a:gd name="connsiteX691" fmla="*/ 2945625 w 5132900"/>
              <a:gd name="connsiteY691" fmla="*/ 4244261 h 6860649"/>
              <a:gd name="connsiteX692" fmla="*/ 2945625 w 5132900"/>
              <a:gd name="connsiteY692" fmla="*/ 4244261 h 6860649"/>
              <a:gd name="connsiteX693" fmla="*/ 2499378 w 5132900"/>
              <a:gd name="connsiteY693" fmla="*/ 6624156 h 6860649"/>
              <a:gd name="connsiteX694" fmla="*/ 2422265 w 5132900"/>
              <a:gd name="connsiteY694" fmla="*/ 5994799 h 6860649"/>
              <a:gd name="connsiteX695" fmla="*/ 2427300 w 5132900"/>
              <a:gd name="connsiteY695" fmla="*/ 5953196 h 6860649"/>
              <a:gd name="connsiteX696" fmla="*/ 2473144 w 5132900"/>
              <a:gd name="connsiteY696" fmla="*/ 5948691 h 6860649"/>
              <a:gd name="connsiteX697" fmla="*/ 2669768 w 5132900"/>
              <a:gd name="connsiteY697" fmla="*/ 6590502 h 6860649"/>
              <a:gd name="connsiteX698" fmla="*/ 2499378 w 5132900"/>
              <a:gd name="connsiteY698" fmla="*/ 6624156 h 6860649"/>
              <a:gd name="connsiteX699" fmla="*/ 2499378 w 5132900"/>
              <a:gd name="connsiteY699" fmla="*/ 6624156 h 6860649"/>
              <a:gd name="connsiteX700" fmla="*/ 2157538 w 5132900"/>
              <a:gd name="connsiteY700" fmla="*/ 6606932 h 6860649"/>
              <a:gd name="connsiteX701" fmla="*/ 2358667 w 5132900"/>
              <a:gd name="connsiteY701" fmla="*/ 5949751 h 6860649"/>
              <a:gd name="connsiteX702" fmla="*/ 2404776 w 5132900"/>
              <a:gd name="connsiteY702" fmla="*/ 5953461 h 6860649"/>
              <a:gd name="connsiteX703" fmla="*/ 2409811 w 5132900"/>
              <a:gd name="connsiteY703" fmla="*/ 5994799 h 6860649"/>
              <a:gd name="connsiteX704" fmla="*/ 2332168 w 5132900"/>
              <a:gd name="connsiteY704" fmla="*/ 6629721 h 6860649"/>
              <a:gd name="connsiteX705" fmla="*/ 2157538 w 5132900"/>
              <a:gd name="connsiteY705" fmla="*/ 6606932 h 6860649"/>
              <a:gd name="connsiteX706" fmla="*/ 2157538 w 5132900"/>
              <a:gd name="connsiteY706" fmla="*/ 6606932 h 6860649"/>
              <a:gd name="connsiteX707" fmla="*/ 3405122 w 5132900"/>
              <a:gd name="connsiteY707" fmla="*/ 5816195 h 6860649"/>
              <a:gd name="connsiteX708" fmla="*/ 2880172 w 5132900"/>
              <a:gd name="connsiteY708" fmla="*/ 5655875 h 6860649"/>
              <a:gd name="connsiteX709" fmla="*/ 3426586 w 5132900"/>
              <a:gd name="connsiteY709" fmla="*/ 5684758 h 6860649"/>
              <a:gd name="connsiteX710" fmla="*/ 3405122 w 5132900"/>
              <a:gd name="connsiteY710" fmla="*/ 5816195 h 6860649"/>
              <a:gd name="connsiteX711" fmla="*/ 3405122 w 5132900"/>
              <a:gd name="connsiteY711" fmla="*/ 5816195 h 6860649"/>
              <a:gd name="connsiteX712" fmla="*/ 3431886 w 5132900"/>
              <a:gd name="connsiteY712" fmla="*/ 5579822 h 6860649"/>
              <a:gd name="connsiteX713" fmla="*/ 3427911 w 5132900"/>
              <a:gd name="connsiteY713" fmla="*/ 5672569 h 6860649"/>
              <a:gd name="connsiteX714" fmla="*/ 2831413 w 5132900"/>
              <a:gd name="connsiteY714" fmla="*/ 5641035 h 6860649"/>
              <a:gd name="connsiteX715" fmla="*/ 2790340 w 5132900"/>
              <a:gd name="connsiteY715" fmla="*/ 5628580 h 6860649"/>
              <a:gd name="connsiteX716" fmla="*/ 2794314 w 5132900"/>
              <a:gd name="connsiteY716" fmla="*/ 5583266 h 6860649"/>
              <a:gd name="connsiteX717" fmla="*/ 3429236 w 5132900"/>
              <a:gd name="connsiteY717" fmla="*/ 5505094 h 6860649"/>
              <a:gd name="connsiteX718" fmla="*/ 3431886 w 5132900"/>
              <a:gd name="connsiteY718" fmla="*/ 5579822 h 6860649"/>
              <a:gd name="connsiteX719" fmla="*/ 3431886 w 5132900"/>
              <a:gd name="connsiteY719" fmla="*/ 5579822 h 6860649"/>
              <a:gd name="connsiteX720" fmla="*/ 2794314 w 5132900"/>
              <a:gd name="connsiteY720" fmla="*/ 5570812 h 6860649"/>
              <a:gd name="connsiteX721" fmla="*/ 2773645 w 5132900"/>
              <a:gd name="connsiteY721" fmla="*/ 5448120 h 6860649"/>
              <a:gd name="connsiteX722" fmla="*/ 3252486 w 5132900"/>
              <a:gd name="connsiteY722" fmla="*/ 5337884 h 6860649"/>
              <a:gd name="connsiteX723" fmla="*/ 3404592 w 5132900"/>
              <a:gd name="connsiteY723" fmla="*/ 5342654 h 6860649"/>
              <a:gd name="connsiteX724" fmla="*/ 3427911 w 5132900"/>
              <a:gd name="connsiteY724" fmla="*/ 5492904 h 6860649"/>
              <a:gd name="connsiteX725" fmla="*/ 2794314 w 5132900"/>
              <a:gd name="connsiteY725" fmla="*/ 5570812 h 6860649"/>
              <a:gd name="connsiteX726" fmla="*/ 2794314 w 5132900"/>
              <a:gd name="connsiteY726" fmla="*/ 5570812 h 6860649"/>
              <a:gd name="connsiteX727" fmla="*/ 2875932 w 5132900"/>
              <a:gd name="connsiteY727" fmla="*/ 5338944 h 6860649"/>
              <a:gd name="connsiteX728" fmla="*/ 3202402 w 5132900"/>
              <a:gd name="connsiteY728" fmla="*/ 5336294 h 6860649"/>
              <a:gd name="connsiteX729" fmla="*/ 3203727 w 5132900"/>
              <a:gd name="connsiteY729" fmla="*/ 5336294 h 6860649"/>
              <a:gd name="connsiteX730" fmla="*/ 2769405 w 5132900"/>
              <a:gd name="connsiteY730" fmla="*/ 5436461 h 6860649"/>
              <a:gd name="connsiteX731" fmla="*/ 2750326 w 5132900"/>
              <a:gd name="connsiteY731" fmla="*/ 5394327 h 6860649"/>
              <a:gd name="connsiteX732" fmla="*/ 2783185 w 5132900"/>
              <a:gd name="connsiteY732" fmla="*/ 5369418 h 6860649"/>
              <a:gd name="connsiteX733" fmla="*/ 2852613 w 5132900"/>
              <a:gd name="connsiteY733" fmla="*/ 5340004 h 6860649"/>
              <a:gd name="connsiteX734" fmla="*/ 2875932 w 5132900"/>
              <a:gd name="connsiteY734" fmla="*/ 5338944 h 6860649"/>
              <a:gd name="connsiteX735" fmla="*/ 2875932 w 5132900"/>
              <a:gd name="connsiteY735" fmla="*/ 5338944 h 6860649"/>
              <a:gd name="connsiteX736" fmla="*/ 2777090 w 5132900"/>
              <a:gd name="connsiteY736" fmla="*/ 5358553 h 6860649"/>
              <a:gd name="connsiteX737" fmla="*/ 2739461 w 5132900"/>
              <a:gd name="connsiteY737" fmla="*/ 5374718 h 6860649"/>
              <a:gd name="connsiteX738" fmla="*/ 2721442 w 5132900"/>
              <a:gd name="connsiteY738" fmla="*/ 5347688 h 6860649"/>
              <a:gd name="connsiteX739" fmla="*/ 2798554 w 5132900"/>
              <a:gd name="connsiteY739" fmla="*/ 5342654 h 6860649"/>
              <a:gd name="connsiteX740" fmla="*/ 2777090 w 5132900"/>
              <a:gd name="connsiteY740" fmla="*/ 5358553 h 6860649"/>
              <a:gd name="connsiteX741" fmla="*/ 2777090 w 5132900"/>
              <a:gd name="connsiteY741" fmla="*/ 5358553 h 6860649"/>
              <a:gd name="connsiteX742" fmla="*/ 1939979 w 5132900"/>
              <a:gd name="connsiteY742" fmla="*/ 4625849 h 6860649"/>
              <a:gd name="connsiteX743" fmla="*/ 1960649 w 5132900"/>
              <a:gd name="connsiteY743" fmla="*/ 4679908 h 6860649"/>
              <a:gd name="connsiteX744" fmla="*/ 2029282 w 5132900"/>
              <a:gd name="connsiteY744" fmla="*/ 4969014 h 6860649"/>
              <a:gd name="connsiteX745" fmla="*/ 2029547 w 5132900"/>
              <a:gd name="connsiteY745" fmla="*/ 4969810 h 6860649"/>
              <a:gd name="connsiteX746" fmla="*/ 1819673 w 5132900"/>
              <a:gd name="connsiteY746" fmla="*/ 4691303 h 6860649"/>
              <a:gd name="connsiteX747" fmla="*/ 1939979 w 5132900"/>
              <a:gd name="connsiteY747" fmla="*/ 4625849 h 6860649"/>
              <a:gd name="connsiteX748" fmla="*/ 1939979 w 5132900"/>
              <a:gd name="connsiteY748" fmla="*/ 4625849 h 6860649"/>
              <a:gd name="connsiteX749" fmla="*/ 1809073 w 5132900"/>
              <a:gd name="connsiteY749" fmla="*/ 4698192 h 6860649"/>
              <a:gd name="connsiteX750" fmla="*/ 2036437 w 5132900"/>
              <a:gd name="connsiteY750" fmla="*/ 4999489 h 6860649"/>
              <a:gd name="connsiteX751" fmla="*/ 2061081 w 5132900"/>
              <a:gd name="connsiteY751" fmla="*/ 5122975 h 6860649"/>
              <a:gd name="connsiteX752" fmla="*/ 2086255 w 5132900"/>
              <a:gd name="connsiteY752" fmla="*/ 5282500 h 6860649"/>
              <a:gd name="connsiteX753" fmla="*/ 1655113 w 5132900"/>
              <a:gd name="connsiteY753" fmla="*/ 4819824 h 6860649"/>
              <a:gd name="connsiteX754" fmla="*/ 1809073 w 5132900"/>
              <a:gd name="connsiteY754" fmla="*/ 4698192 h 6860649"/>
              <a:gd name="connsiteX755" fmla="*/ 1809073 w 5132900"/>
              <a:gd name="connsiteY755" fmla="*/ 4698192 h 6860649"/>
              <a:gd name="connsiteX756" fmla="*/ 1646368 w 5132900"/>
              <a:gd name="connsiteY756" fmla="*/ 4828569 h 6860649"/>
              <a:gd name="connsiteX757" fmla="*/ 2089965 w 5132900"/>
              <a:gd name="connsiteY757" fmla="*/ 5304760 h 6860649"/>
              <a:gd name="connsiteX758" fmla="*/ 2105600 w 5132900"/>
              <a:gd name="connsiteY758" fmla="*/ 5345568 h 6860649"/>
              <a:gd name="connsiteX759" fmla="*/ 2087580 w 5132900"/>
              <a:gd name="connsiteY759" fmla="*/ 5372333 h 6860649"/>
              <a:gd name="connsiteX760" fmla="*/ 2055251 w 5132900"/>
              <a:gd name="connsiteY760" fmla="*/ 5358553 h 6860649"/>
              <a:gd name="connsiteX761" fmla="*/ 1530036 w 5132900"/>
              <a:gd name="connsiteY761" fmla="*/ 4963185 h 6860649"/>
              <a:gd name="connsiteX762" fmla="*/ 1646368 w 5132900"/>
              <a:gd name="connsiteY762" fmla="*/ 4828569 h 6860649"/>
              <a:gd name="connsiteX763" fmla="*/ 1646368 w 5132900"/>
              <a:gd name="connsiteY763" fmla="*/ 4828569 h 6860649"/>
              <a:gd name="connsiteX764" fmla="*/ 1335797 w 5132900"/>
              <a:gd name="connsiteY764" fmla="*/ 5688733 h 6860649"/>
              <a:gd name="connsiteX765" fmla="*/ 1952169 w 5132900"/>
              <a:gd name="connsiteY765" fmla="*/ 5656139 h 6860649"/>
              <a:gd name="connsiteX766" fmla="*/ 1361766 w 5132900"/>
              <a:gd name="connsiteY766" fmla="*/ 5836334 h 6860649"/>
              <a:gd name="connsiteX767" fmla="*/ 1335797 w 5132900"/>
              <a:gd name="connsiteY767" fmla="*/ 5688733 h 6860649"/>
              <a:gd name="connsiteX768" fmla="*/ 1335797 w 5132900"/>
              <a:gd name="connsiteY768" fmla="*/ 5688733 h 6860649"/>
              <a:gd name="connsiteX769" fmla="*/ 1334472 w 5132900"/>
              <a:gd name="connsiteY769" fmla="*/ 5676279 h 6860649"/>
              <a:gd name="connsiteX770" fmla="*/ 1329967 w 5132900"/>
              <a:gd name="connsiteY770" fmla="*/ 5579822 h 6860649"/>
              <a:gd name="connsiteX771" fmla="*/ 1333147 w 5132900"/>
              <a:gd name="connsiteY771" fmla="*/ 5496349 h 6860649"/>
              <a:gd name="connsiteX772" fmla="*/ 2031137 w 5132900"/>
              <a:gd name="connsiteY772" fmla="*/ 5582472 h 6860649"/>
              <a:gd name="connsiteX773" fmla="*/ 2035377 w 5132900"/>
              <a:gd name="connsiteY773" fmla="*/ 5630700 h 6860649"/>
              <a:gd name="connsiteX774" fmla="*/ 2000663 w 5132900"/>
              <a:gd name="connsiteY774" fmla="*/ 5641300 h 6860649"/>
              <a:gd name="connsiteX775" fmla="*/ 1334472 w 5132900"/>
              <a:gd name="connsiteY775" fmla="*/ 5676279 h 6860649"/>
              <a:gd name="connsiteX776" fmla="*/ 1334472 w 5132900"/>
              <a:gd name="connsiteY776" fmla="*/ 5676279 h 6860649"/>
              <a:gd name="connsiteX777" fmla="*/ 2031137 w 5132900"/>
              <a:gd name="connsiteY777" fmla="*/ 5570017 h 6860649"/>
              <a:gd name="connsiteX778" fmla="*/ 1334472 w 5132900"/>
              <a:gd name="connsiteY778" fmla="*/ 5484159 h 6860649"/>
              <a:gd name="connsiteX779" fmla="*/ 1370776 w 5132900"/>
              <a:gd name="connsiteY779" fmla="*/ 5289655 h 6860649"/>
              <a:gd name="connsiteX780" fmla="*/ 2052336 w 5132900"/>
              <a:gd name="connsiteY780" fmla="*/ 5446531 h 6860649"/>
              <a:gd name="connsiteX781" fmla="*/ 2031137 w 5132900"/>
              <a:gd name="connsiteY781" fmla="*/ 5570017 h 6860649"/>
              <a:gd name="connsiteX782" fmla="*/ 2031137 w 5132900"/>
              <a:gd name="connsiteY782" fmla="*/ 5570017 h 6860649"/>
              <a:gd name="connsiteX783" fmla="*/ 1374221 w 5132900"/>
              <a:gd name="connsiteY783" fmla="*/ 5277730 h 6860649"/>
              <a:gd name="connsiteX784" fmla="*/ 1440469 w 5132900"/>
              <a:gd name="connsiteY784" fmla="*/ 5110785 h 6860649"/>
              <a:gd name="connsiteX785" fmla="*/ 2048891 w 5132900"/>
              <a:gd name="connsiteY785" fmla="*/ 5369418 h 6860649"/>
              <a:gd name="connsiteX786" fmla="*/ 2076980 w 5132900"/>
              <a:gd name="connsiteY786" fmla="*/ 5390617 h 6860649"/>
              <a:gd name="connsiteX787" fmla="*/ 2056576 w 5132900"/>
              <a:gd name="connsiteY787" fmla="*/ 5434871 h 6860649"/>
              <a:gd name="connsiteX788" fmla="*/ 1374221 w 5132900"/>
              <a:gd name="connsiteY788" fmla="*/ 5277730 h 6860649"/>
              <a:gd name="connsiteX789" fmla="*/ 1374221 w 5132900"/>
              <a:gd name="connsiteY789" fmla="*/ 5277730 h 6860649"/>
              <a:gd name="connsiteX790" fmla="*/ 1522882 w 5132900"/>
              <a:gd name="connsiteY790" fmla="*/ 4973254 h 6860649"/>
              <a:gd name="connsiteX791" fmla="*/ 2008082 w 5132900"/>
              <a:gd name="connsiteY791" fmla="*/ 5338679 h 6860649"/>
              <a:gd name="connsiteX792" fmla="*/ 1446034 w 5132900"/>
              <a:gd name="connsiteY792" fmla="*/ 5099921 h 6860649"/>
              <a:gd name="connsiteX793" fmla="*/ 1522882 w 5132900"/>
              <a:gd name="connsiteY793" fmla="*/ 4973254 h 6860649"/>
              <a:gd name="connsiteX794" fmla="*/ 1522882 w 5132900"/>
              <a:gd name="connsiteY794" fmla="*/ 4973254 h 6860649"/>
              <a:gd name="connsiteX795" fmla="*/ 2003048 w 5132900"/>
              <a:gd name="connsiteY795" fmla="*/ 5653225 h 6860649"/>
              <a:gd name="connsiteX796" fmla="*/ 2039352 w 5132900"/>
              <a:gd name="connsiteY796" fmla="*/ 5651370 h 6860649"/>
              <a:gd name="connsiteX797" fmla="*/ 2052336 w 5132900"/>
              <a:gd name="connsiteY797" fmla="*/ 5697743 h 6860649"/>
              <a:gd name="connsiteX798" fmla="*/ 1425364 w 5132900"/>
              <a:gd name="connsiteY798" fmla="*/ 6017589 h 6860649"/>
              <a:gd name="connsiteX799" fmla="*/ 1364681 w 5132900"/>
              <a:gd name="connsiteY799" fmla="*/ 5847994 h 6860649"/>
              <a:gd name="connsiteX800" fmla="*/ 2003048 w 5132900"/>
              <a:gd name="connsiteY800" fmla="*/ 5653225 h 6860649"/>
              <a:gd name="connsiteX801" fmla="*/ 2003048 w 5132900"/>
              <a:gd name="connsiteY801" fmla="*/ 5653225 h 6860649"/>
              <a:gd name="connsiteX802" fmla="*/ 2056841 w 5132900"/>
              <a:gd name="connsiteY802" fmla="*/ 5709403 h 6860649"/>
              <a:gd name="connsiteX803" fmla="*/ 2120439 w 5132900"/>
              <a:gd name="connsiteY803" fmla="*/ 5816990 h 6860649"/>
              <a:gd name="connsiteX804" fmla="*/ 1531891 w 5132900"/>
              <a:gd name="connsiteY804" fmla="*/ 6198843 h 6860649"/>
              <a:gd name="connsiteX805" fmla="*/ 1430664 w 5132900"/>
              <a:gd name="connsiteY805" fmla="*/ 6028719 h 6860649"/>
              <a:gd name="connsiteX806" fmla="*/ 2056841 w 5132900"/>
              <a:gd name="connsiteY806" fmla="*/ 5709403 h 6860649"/>
              <a:gd name="connsiteX807" fmla="*/ 2056841 w 5132900"/>
              <a:gd name="connsiteY807" fmla="*/ 5709403 h 6860649"/>
              <a:gd name="connsiteX808" fmla="*/ 2128654 w 5132900"/>
              <a:gd name="connsiteY808" fmla="*/ 5826529 h 6860649"/>
              <a:gd name="connsiteX809" fmla="*/ 2162308 w 5132900"/>
              <a:gd name="connsiteY809" fmla="*/ 5859919 h 6860649"/>
              <a:gd name="connsiteX810" fmla="*/ 2141109 w 5132900"/>
              <a:gd name="connsiteY810" fmla="*/ 5892513 h 6860649"/>
              <a:gd name="connsiteX811" fmla="*/ 1658293 w 5132900"/>
              <a:gd name="connsiteY811" fmla="*/ 6343000 h 6860649"/>
              <a:gd name="connsiteX812" fmla="*/ 1539046 w 5132900"/>
              <a:gd name="connsiteY812" fmla="*/ 6208913 h 6860649"/>
              <a:gd name="connsiteX813" fmla="*/ 2128654 w 5132900"/>
              <a:gd name="connsiteY813" fmla="*/ 5826529 h 6860649"/>
              <a:gd name="connsiteX814" fmla="*/ 2128654 w 5132900"/>
              <a:gd name="connsiteY814" fmla="*/ 5826529 h 6860649"/>
              <a:gd name="connsiteX815" fmla="*/ 2113284 w 5132900"/>
              <a:gd name="connsiteY815" fmla="*/ 5935176 h 6860649"/>
              <a:gd name="connsiteX816" fmla="*/ 1782574 w 5132900"/>
              <a:gd name="connsiteY816" fmla="*/ 6443961 h 6860649"/>
              <a:gd name="connsiteX817" fmla="*/ 1667302 w 5132900"/>
              <a:gd name="connsiteY817" fmla="*/ 6351479 h 6860649"/>
              <a:gd name="connsiteX818" fmla="*/ 2113284 w 5132900"/>
              <a:gd name="connsiteY818" fmla="*/ 5935176 h 6860649"/>
              <a:gd name="connsiteX819" fmla="*/ 2113284 w 5132900"/>
              <a:gd name="connsiteY819" fmla="*/ 5935176 h 6860649"/>
              <a:gd name="connsiteX820" fmla="*/ 2150648 w 5132900"/>
              <a:gd name="connsiteY820" fmla="*/ 5900197 h 6860649"/>
              <a:gd name="connsiteX821" fmla="*/ 2179267 w 5132900"/>
              <a:gd name="connsiteY821" fmla="*/ 5873433 h 6860649"/>
              <a:gd name="connsiteX822" fmla="*/ 2218221 w 5132900"/>
              <a:gd name="connsiteY822" fmla="*/ 5899932 h 6860649"/>
              <a:gd name="connsiteX823" fmla="*/ 1947929 w 5132900"/>
              <a:gd name="connsiteY823" fmla="*/ 6537238 h 6860649"/>
              <a:gd name="connsiteX824" fmla="*/ 1792909 w 5132900"/>
              <a:gd name="connsiteY824" fmla="*/ 6450322 h 6860649"/>
              <a:gd name="connsiteX825" fmla="*/ 2150648 w 5132900"/>
              <a:gd name="connsiteY825" fmla="*/ 5900197 h 6860649"/>
              <a:gd name="connsiteX826" fmla="*/ 2150648 w 5132900"/>
              <a:gd name="connsiteY826" fmla="*/ 5900197 h 6860649"/>
              <a:gd name="connsiteX827" fmla="*/ 2228821 w 5132900"/>
              <a:gd name="connsiteY827" fmla="*/ 5906292 h 6860649"/>
              <a:gd name="connsiteX828" fmla="*/ 2346478 w 5132900"/>
              <a:gd name="connsiteY828" fmla="*/ 5947631 h 6860649"/>
              <a:gd name="connsiteX829" fmla="*/ 2145348 w 5132900"/>
              <a:gd name="connsiteY829" fmla="*/ 6604017 h 6860649"/>
              <a:gd name="connsiteX830" fmla="*/ 1959059 w 5132900"/>
              <a:gd name="connsiteY830" fmla="*/ 6542538 h 6860649"/>
              <a:gd name="connsiteX831" fmla="*/ 2228821 w 5132900"/>
              <a:gd name="connsiteY831" fmla="*/ 5906292 h 6860649"/>
              <a:gd name="connsiteX832" fmla="*/ 2228821 w 5132900"/>
              <a:gd name="connsiteY832" fmla="*/ 5906292 h 6860649"/>
              <a:gd name="connsiteX833" fmla="*/ 2681693 w 5132900"/>
              <a:gd name="connsiteY833" fmla="*/ 6587057 h 6860649"/>
              <a:gd name="connsiteX834" fmla="*/ 2485598 w 5132900"/>
              <a:gd name="connsiteY834" fmla="*/ 5946571 h 6860649"/>
              <a:gd name="connsiteX835" fmla="*/ 2602195 w 5132900"/>
              <a:gd name="connsiteY835" fmla="*/ 5903377 h 6860649"/>
              <a:gd name="connsiteX836" fmla="*/ 2861358 w 5132900"/>
              <a:gd name="connsiteY836" fmla="*/ 6514714 h 6860649"/>
              <a:gd name="connsiteX837" fmla="*/ 2681693 w 5132900"/>
              <a:gd name="connsiteY837" fmla="*/ 6587057 h 6860649"/>
              <a:gd name="connsiteX838" fmla="*/ 2681693 w 5132900"/>
              <a:gd name="connsiteY838" fmla="*/ 6587057 h 6860649"/>
              <a:gd name="connsiteX839" fmla="*/ 2872222 w 5132900"/>
              <a:gd name="connsiteY839" fmla="*/ 6508884 h 6860649"/>
              <a:gd name="connsiteX840" fmla="*/ 2612795 w 5132900"/>
              <a:gd name="connsiteY840" fmla="*/ 5896752 h 6860649"/>
              <a:gd name="connsiteX841" fmla="*/ 2650159 w 5132900"/>
              <a:gd name="connsiteY841" fmla="*/ 5870518 h 6860649"/>
              <a:gd name="connsiteX842" fmla="*/ 2681693 w 5132900"/>
              <a:gd name="connsiteY842" fmla="*/ 5899932 h 6860649"/>
              <a:gd name="connsiteX843" fmla="*/ 3017173 w 5132900"/>
              <a:gd name="connsiteY843" fmla="*/ 6415873 h 6860649"/>
              <a:gd name="connsiteX844" fmla="*/ 2872222 w 5132900"/>
              <a:gd name="connsiteY844" fmla="*/ 6508884 h 6860649"/>
              <a:gd name="connsiteX845" fmla="*/ 2872222 w 5132900"/>
              <a:gd name="connsiteY845" fmla="*/ 6508884 h 6860649"/>
              <a:gd name="connsiteX846" fmla="*/ 3026978 w 5132900"/>
              <a:gd name="connsiteY846" fmla="*/ 6408717 h 6860649"/>
              <a:gd name="connsiteX847" fmla="*/ 2719057 w 5132900"/>
              <a:gd name="connsiteY847" fmla="*/ 5935176 h 6860649"/>
              <a:gd name="connsiteX848" fmla="*/ 3129000 w 5132900"/>
              <a:gd name="connsiteY848" fmla="*/ 6317825 h 6860649"/>
              <a:gd name="connsiteX849" fmla="*/ 3026978 w 5132900"/>
              <a:gd name="connsiteY849" fmla="*/ 6408717 h 6860649"/>
              <a:gd name="connsiteX850" fmla="*/ 3026978 w 5132900"/>
              <a:gd name="connsiteY850" fmla="*/ 6408717 h 6860649"/>
              <a:gd name="connsiteX851" fmla="*/ 3137744 w 5132900"/>
              <a:gd name="connsiteY851" fmla="*/ 6309081 h 6860649"/>
              <a:gd name="connsiteX852" fmla="*/ 2691233 w 5132900"/>
              <a:gd name="connsiteY852" fmla="*/ 5892248 h 6860649"/>
              <a:gd name="connsiteX853" fmla="*/ 2667648 w 5132900"/>
              <a:gd name="connsiteY853" fmla="*/ 5855944 h 6860649"/>
              <a:gd name="connsiteX854" fmla="*/ 2699712 w 5132900"/>
              <a:gd name="connsiteY854" fmla="*/ 5823615 h 6860649"/>
              <a:gd name="connsiteX855" fmla="*/ 3245331 w 5132900"/>
              <a:gd name="connsiteY855" fmla="*/ 6177644 h 6860649"/>
              <a:gd name="connsiteX856" fmla="*/ 3137744 w 5132900"/>
              <a:gd name="connsiteY856" fmla="*/ 6309081 h 6860649"/>
              <a:gd name="connsiteX857" fmla="*/ 3137744 w 5132900"/>
              <a:gd name="connsiteY857" fmla="*/ 6309081 h 6860649"/>
              <a:gd name="connsiteX858" fmla="*/ 3252221 w 5132900"/>
              <a:gd name="connsiteY858" fmla="*/ 6167574 h 6860649"/>
              <a:gd name="connsiteX859" fmla="*/ 2707662 w 5132900"/>
              <a:gd name="connsiteY859" fmla="*/ 5814340 h 6860649"/>
              <a:gd name="connsiteX860" fmla="*/ 2769935 w 5132900"/>
              <a:gd name="connsiteY860" fmla="*/ 5706753 h 6860649"/>
              <a:gd name="connsiteX861" fmla="*/ 3344704 w 5132900"/>
              <a:gd name="connsiteY861" fmla="*/ 5999835 h 6860649"/>
              <a:gd name="connsiteX862" fmla="*/ 3252221 w 5132900"/>
              <a:gd name="connsiteY862" fmla="*/ 6167574 h 6860649"/>
              <a:gd name="connsiteX863" fmla="*/ 3252221 w 5132900"/>
              <a:gd name="connsiteY863" fmla="*/ 6167574 h 6860649"/>
              <a:gd name="connsiteX864" fmla="*/ 3349473 w 5132900"/>
              <a:gd name="connsiteY864" fmla="*/ 5988440 h 6860649"/>
              <a:gd name="connsiteX865" fmla="*/ 2774175 w 5132900"/>
              <a:gd name="connsiteY865" fmla="*/ 5694828 h 6860649"/>
              <a:gd name="connsiteX866" fmla="*/ 2786100 w 5132900"/>
              <a:gd name="connsiteY866" fmla="*/ 5650839 h 6860649"/>
              <a:gd name="connsiteX867" fmla="*/ 2829028 w 5132900"/>
              <a:gd name="connsiteY867" fmla="*/ 5653225 h 6860649"/>
              <a:gd name="connsiteX868" fmla="*/ 3402207 w 5132900"/>
              <a:gd name="connsiteY868" fmla="*/ 5828120 h 6860649"/>
              <a:gd name="connsiteX869" fmla="*/ 3349473 w 5132900"/>
              <a:gd name="connsiteY869" fmla="*/ 5988440 h 6860649"/>
              <a:gd name="connsiteX870" fmla="*/ 3349473 w 5132900"/>
              <a:gd name="connsiteY870" fmla="*/ 5988440 h 6860649"/>
              <a:gd name="connsiteX871" fmla="*/ 2344623 w 5132900"/>
              <a:gd name="connsiteY871" fmla="*/ 6629986 h 6860649"/>
              <a:gd name="connsiteX872" fmla="*/ 2416171 w 5132900"/>
              <a:gd name="connsiteY872" fmla="*/ 6045413 h 6860649"/>
              <a:gd name="connsiteX873" fmla="*/ 2487188 w 5132900"/>
              <a:gd name="connsiteY873" fmla="*/ 6625481 h 6860649"/>
              <a:gd name="connsiteX874" fmla="*/ 2380927 w 5132900"/>
              <a:gd name="connsiteY874" fmla="*/ 6630781 h 6860649"/>
              <a:gd name="connsiteX875" fmla="*/ 2344623 w 5132900"/>
              <a:gd name="connsiteY875" fmla="*/ 6629986 h 6860649"/>
              <a:gd name="connsiteX876" fmla="*/ 2344623 w 5132900"/>
              <a:gd name="connsiteY876" fmla="*/ 6629986 h 6860649"/>
              <a:gd name="connsiteX877" fmla="*/ 4063362 w 5132900"/>
              <a:gd name="connsiteY877" fmla="*/ 6584143 h 6860649"/>
              <a:gd name="connsiteX878" fmla="*/ 4019639 w 5132900"/>
              <a:gd name="connsiteY878" fmla="*/ 6562148 h 6860649"/>
              <a:gd name="connsiteX879" fmla="*/ 4005064 w 5132900"/>
              <a:gd name="connsiteY879" fmla="*/ 6512859 h 6860649"/>
              <a:gd name="connsiteX880" fmla="*/ 4028648 w 5132900"/>
              <a:gd name="connsiteY880" fmla="*/ 6505970 h 6860649"/>
              <a:gd name="connsiteX881" fmla="*/ 4063627 w 5132900"/>
              <a:gd name="connsiteY881" fmla="*/ 6536974 h 6860649"/>
              <a:gd name="connsiteX882" fmla="*/ 4063362 w 5132900"/>
              <a:gd name="connsiteY882" fmla="*/ 6584143 h 6860649"/>
              <a:gd name="connsiteX883" fmla="*/ 4063362 w 5132900"/>
              <a:gd name="connsiteY883" fmla="*/ 6584143 h 686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</a:cxnLst>
            <a:rect l="l" t="t" r="r" b="b"/>
            <a:pathLst>
              <a:path w="5132900" h="6860649">
                <a:moveTo>
                  <a:pt x="5125717" y="5988970"/>
                </a:moveTo>
                <a:cubicBezTo>
                  <a:pt x="5118827" y="5978635"/>
                  <a:pt x="5106372" y="5973600"/>
                  <a:pt x="5094182" y="5972805"/>
                </a:cubicBezTo>
                <a:cubicBezTo>
                  <a:pt x="5067418" y="5970686"/>
                  <a:pt x="5040919" y="5978370"/>
                  <a:pt x="5014420" y="5975455"/>
                </a:cubicBezTo>
                <a:cubicBezTo>
                  <a:pt x="4952676" y="5968300"/>
                  <a:pt x="4890668" y="5960616"/>
                  <a:pt x="4829985" y="5945246"/>
                </a:cubicBezTo>
                <a:cubicBezTo>
                  <a:pt x="4781492" y="5931996"/>
                  <a:pt x="4731673" y="5922192"/>
                  <a:pt x="4685829" y="5901257"/>
                </a:cubicBezTo>
                <a:cubicBezTo>
                  <a:pt x="4650850" y="5885358"/>
                  <a:pt x="4622496" y="5857533"/>
                  <a:pt x="4604212" y="5823879"/>
                </a:cubicBezTo>
                <a:cubicBezTo>
                  <a:pt x="4588047" y="5793935"/>
                  <a:pt x="4570558" y="5764521"/>
                  <a:pt x="4557573" y="5732987"/>
                </a:cubicBezTo>
                <a:cubicBezTo>
                  <a:pt x="4547238" y="5709138"/>
                  <a:pt x="4539024" y="5684494"/>
                  <a:pt x="4529484" y="5660379"/>
                </a:cubicBezTo>
                <a:cubicBezTo>
                  <a:pt x="4525774" y="5650045"/>
                  <a:pt x="4516234" y="5643155"/>
                  <a:pt x="4511464" y="5633615"/>
                </a:cubicBezTo>
                <a:cubicBezTo>
                  <a:pt x="4510139" y="5608176"/>
                  <a:pt x="4513849" y="5582472"/>
                  <a:pt x="4514909" y="5557032"/>
                </a:cubicBezTo>
                <a:cubicBezTo>
                  <a:pt x="4519944" y="5489725"/>
                  <a:pt x="4517559" y="5422416"/>
                  <a:pt x="4515704" y="5355373"/>
                </a:cubicBezTo>
                <a:cubicBezTo>
                  <a:pt x="4513054" y="5274816"/>
                  <a:pt x="4508814" y="5194523"/>
                  <a:pt x="4501925" y="5114230"/>
                </a:cubicBezTo>
                <a:cubicBezTo>
                  <a:pt x="4490000" y="4987564"/>
                  <a:pt x="4472776" y="4861428"/>
                  <a:pt x="4455021" y="4735291"/>
                </a:cubicBezTo>
                <a:cubicBezTo>
                  <a:pt x="4444686" y="4666128"/>
                  <a:pt x="4434882" y="4596965"/>
                  <a:pt x="4420572" y="4528597"/>
                </a:cubicBezTo>
                <a:cubicBezTo>
                  <a:pt x="4416862" y="4509518"/>
                  <a:pt x="4409177" y="4491763"/>
                  <a:pt x="4401228" y="4474274"/>
                </a:cubicBezTo>
                <a:cubicBezTo>
                  <a:pt x="4383473" y="4435320"/>
                  <a:pt x="4354324" y="4402991"/>
                  <a:pt x="4321995" y="4375962"/>
                </a:cubicBezTo>
                <a:cubicBezTo>
                  <a:pt x="4281186" y="4343368"/>
                  <a:pt x="4235078" y="4317398"/>
                  <a:pt x="4187379" y="4296464"/>
                </a:cubicBezTo>
                <a:cubicBezTo>
                  <a:pt x="4129875" y="4271025"/>
                  <a:pt x="4066542" y="4264930"/>
                  <a:pt x="4005064" y="4256450"/>
                </a:cubicBezTo>
                <a:cubicBezTo>
                  <a:pt x="3965315" y="4252741"/>
                  <a:pt x="3926362" y="4243731"/>
                  <a:pt x="3887407" y="4236576"/>
                </a:cubicBezTo>
                <a:cubicBezTo>
                  <a:pt x="3850573" y="4228361"/>
                  <a:pt x="3812945" y="4221736"/>
                  <a:pt x="3777701" y="4207957"/>
                </a:cubicBezTo>
                <a:cubicBezTo>
                  <a:pt x="3745637" y="4194442"/>
                  <a:pt x="3731062" y="4160788"/>
                  <a:pt x="3709598" y="4135879"/>
                </a:cubicBezTo>
                <a:cubicBezTo>
                  <a:pt x="3663754" y="4084470"/>
                  <a:pt x="3618705" y="4032532"/>
                  <a:pt x="3571272" y="3982448"/>
                </a:cubicBezTo>
                <a:cubicBezTo>
                  <a:pt x="3549807" y="3959924"/>
                  <a:pt x="3528078" y="3937134"/>
                  <a:pt x="3502904" y="3919115"/>
                </a:cubicBezTo>
                <a:cubicBezTo>
                  <a:pt x="3464745" y="3890496"/>
                  <a:pt x="3420491" y="3871946"/>
                  <a:pt x="3379153" y="3848892"/>
                </a:cubicBezTo>
                <a:cubicBezTo>
                  <a:pt x="3342583" y="3828487"/>
                  <a:pt x="3304689" y="3809673"/>
                  <a:pt x="3263881" y="3799604"/>
                </a:cubicBezTo>
                <a:cubicBezTo>
                  <a:pt x="3243741" y="3794039"/>
                  <a:pt x="3222807" y="3794569"/>
                  <a:pt x="3202402" y="3794304"/>
                </a:cubicBezTo>
                <a:cubicBezTo>
                  <a:pt x="3101705" y="3795363"/>
                  <a:pt x="3001008" y="3804373"/>
                  <a:pt x="2900311" y="3800663"/>
                </a:cubicBezTo>
                <a:cubicBezTo>
                  <a:pt x="2876197" y="3799073"/>
                  <a:pt x="2851818" y="3798013"/>
                  <a:pt x="2828763" y="3790329"/>
                </a:cubicBezTo>
                <a:cubicBezTo>
                  <a:pt x="2815249" y="3786089"/>
                  <a:pt x="2809154" y="3771249"/>
                  <a:pt x="2808094" y="3758530"/>
                </a:cubicBezTo>
                <a:cubicBezTo>
                  <a:pt x="2806239" y="3732295"/>
                  <a:pt x="2813659" y="3706856"/>
                  <a:pt x="2818429" y="3681417"/>
                </a:cubicBezTo>
                <a:cubicBezTo>
                  <a:pt x="2825584" y="3646703"/>
                  <a:pt x="2830088" y="3610134"/>
                  <a:pt x="2820284" y="3575420"/>
                </a:cubicBezTo>
                <a:cubicBezTo>
                  <a:pt x="2809684" y="3531166"/>
                  <a:pt x="2786630" y="3491153"/>
                  <a:pt x="2763310" y="3452729"/>
                </a:cubicBezTo>
                <a:cubicBezTo>
                  <a:pt x="2744761" y="3422519"/>
                  <a:pt x="2730186" y="3390455"/>
                  <a:pt x="2714287" y="3359186"/>
                </a:cubicBezTo>
                <a:cubicBezTo>
                  <a:pt x="2680103" y="3290553"/>
                  <a:pt x="2643004" y="3223510"/>
                  <a:pt x="2612530" y="3153287"/>
                </a:cubicBezTo>
                <a:cubicBezTo>
                  <a:pt x="2602990" y="3133943"/>
                  <a:pt x="2606170" y="3111683"/>
                  <a:pt x="2609615" y="3091544"/>
                </a:cubicBezTo>
                <a:cubicBezTo>
                  <a:pt x="2612265" y="3075645"/>
                  <a:pt x="2614120" y="3057095"/>
                  <a:pt x="2602725" y="3044110"/>
                </a:cubicBezTo>
                <a:cubicBezTo>
                  <a:pt x="2591595" y="3030331"/>
                  <a:pt x="2572781" y="3029271"/>
                  <a:pt x="2557676" y="3022911"/>
                </a:cubicBezTo>
                <a:cubicBezTo>
                  <a:pt x="2552907" y="3021321"/>
                  <a:pt x="2550257" y="3016816"/>
                  <a:pt x="2550522" y="3011781"/>
                </a:cubicBezTo>
                <a:cubicBezTo>
                  <a:pt x="2548667" y="2978128"/>
                  <a:pt x="2552377" y="2944473"/>
                  <a:pt x="2556086" y="2911084"/>
                </a:cubicBezTo>
                <a:cubicBezTo>
                  <a:pt x="2562976" y="2861796"/>
                  <a:pt x="2570926" y="2811977"/>
                  <a:pt x="2591595" y="2766399"/>
                </a:cubicBezTo>
                <a:cubicBezTo>
                  <a:pt x="2599810" y="2747584"/>
                  <a:pt x="2614385" y="2732215"/>
                  <a:pt x="2632669" y="2722410"/>
                </a:cubicBezTo>
                <a:cubicBezTo>
                  <a:pt x="2677983" y="2698031"/>
                  <a:pt x="2730186" y="2693791"/>
                  <a:pt x="2779210" y="2681071"/>
                </a:cubicBezTo>
                <a:cubicBezTo>
                  <a:pt x="2794049" y="2677096"/>
                  <a:pt x="2811009" y="2671001"/>
                  <a:pt x="2817369" y="2655632"/>
                </a:cubicBezTo>
                <a:cubicBezTo>
                  <a:pt x="2830088" y="2627013"/>
                  <a:pt x="2829559" y="2594419"/>
                  <a:pt x="2825053" y="2563945"/>
                </a:cubicBezTo>
                <a:cubicBezTo>
                  <a:pt x="2829823" y="2555730"/>
                  <a:pt x="2828763" y="2545925"/>
                  <a:pt x="2828234" y="2536915"/>
                </a:cubicBezTo>
                <a:cubicBezTo>
                  <a:pt x="2826378" y="2519956"/>
                  <a:pt x="2825053" y="2502466"/>
                  <a:pt x="2818164" y="2486832"/>
                </a:cubicBezTo>
                <a:cubicBezTo>
                  <a:pt x="2815779" y="2479677"/>
                  <a:pt x="2811009" y="2471197"/>
                  <a:pt x="2814454" y="2463777"/>
                </a:cubicBezTo>
                <a:cubicBezTo>
                  <a:pt x="2825584" y="2456623"/>
                  <a:pt x="2839628" y="2455298"/>
                  <a:pt x="2852083" y="2451058"/>
                </a:cubicBezTo>
                <a:cubicBezTo>
                  <a:pt x="2866657" y="2446288"/>
                  <a:pt x="2883352" y="2440988"/>
                  <a:pt x="2891302" y="2426943"/>
                </a:cubicBezTo>
                <a:cubicBezTo>
                  <a:pt x="2898457" y="2414489"/>
                  <a:pt x="2893422" y="2399914"/>
                  <a:pt x="2888122" y="2387725"/>
                </a:cubicBezTo>
                <a:cubicBezTo>
                  <a:pt x="2874342" y="2358575"/>
                  <a:pt x="2854733" y="2332606"/>
                  <a:pt x="2838568" y="2304782"/>
                </a:cubicBezTo>
                <a:cubicBezTo>
                  <a:pt x="2829823" y="2292063"/>
                  <a:pt x="2827438" y="2276428"/>
                  <a:pt x="2829294" y="2261323"/>
                </a:cubicBezTo>
                <a:cubicBezTo>
                  <a:pt x="2832208" y="2236679"/>
                  <a:pt x="2830619" y="2211770"/>
                  <a:pt x="2829559" y="2187125"/>
                </a:cubicBezTo>
                <a:cubicBezTo>
                  <a:pt x="2828234" y="2163011"/>
                  <a:pt x="2822669" y="2138897"/>
                  <a:pt x="2811009" y="2117697"/>
                </a:cubicBezTo>
                <a:cubicBezTo>
                  <a:pt x="2805709" y="2107363"/>
                  <a:pt x="2799879" y="2097293"/>
                  <a:pt x="2793785" y="2087223"/>
                </a:cubicBezTo>
                <a:cubicBezTo>
                  <a:pt x="2787955" y="2077154"/>
                  <a:pt x="2782125" y="2067084"/>
                  <a:pt x="2777355" y="2056484"/>
                </a:cubicBezTo>
                <a:cubicBezTo>
                  <a:pt x="2768610" y="2040055"/>
                  <a:pt x="2758011" y="2026805"/>
                  <a:pt x="2752711" y="2010641"/>
                </a:cubicBezTo>
                <a:cubicBezTo>
                  <a:pt x="2750061" y="1994741"/>
                  <a:pt x="2768610" y="1994741"/>
                  <a:pt x="2776560" y="2000041"/>
                </a:cubicBezTo>
                <a:cubicBezTo>
                  <a:pt x="2747411" y="1978842"/>
                  <a:pt x="2715612" y="1957642"/>
                  <a:pt x="2694412" y="1928493"/>
                </a:cubicBezTo>
                <a:cubicBezTo>
                  <a:pt x="2715612" y="1941743"/>
                  <a:pt x="2734161" y="1957642"/>
                  <a:pt x="2755361" y="1968242"/>
                </a:cubicBezTo>
                <a:cubicBezTo>
                  <a:pt x="2720912" y="1949692"/>
                  <a:pt x="2699712" y="1915243"/>
                  <a:pt x="2662613" y="1899344"/>
                </a:cubicBezTo>
                <a:lnTo>
                  <a:pt x="2662613" y="1901994"/>
                </a:lnTo>
                <a:cubicBezTo>
                  <a:pt x="2652014" y="1888744"/>
                  <a:pt x="2636114" y="1880794"/>
                  <a:pt x="2628164" y="1864895"/>
                </a:cubicBezTo>
                <a:cubicBezTo>
                  <a:pt x="2636114" y="1872845"/>
                  <a:pt x="2644064" y="1878144"/>
                  <a:pt x="2646714" y="1888744"/>
                </a:cubicBezTo>
                <a:cubicBezTo>
                  <a:pt x="2649364" y="1883444"/>
                  <a:pt x="2644064" y="1880794"/>
                  <a:pt x="2644064" y="1878144"/>
                </a:cubicBezTo>
                <a:cubicBezTo>
                  <a:pt x="2675863" y="1888744"/>
                  <a:pt x="2694412" y="1920543"/>
                  <a:pt x="2723562" y="1936443"/>
                </a:cubicBezTo>
                <a:cubicBezTo>
                  <a:pt x="2686463" y="1912593"/>
                  <a:pt x="2657314" y="1878144"/>
                  <a:pt x="2614915" y="1859595"/>
                </a:cubicBezTo>
                <a:cubicBezTo>
                  <a:pt x="2612265" y="1864895"/>
                  <a:pt x="2614915" y="1870195"/>
                  <a:pt x="2620215" y="1872845"/>
                </a:cubicBezTo>
                <a:cubicBezTo>
                  <a:pt x="2620215" y="1862245"/>
                  <a:pt x="2599015" y="1862245"/>
                  <a:pt x="2606965" y="1846345"/>
                </a:cubicBezTo>
                <a:cubicBezTo>
                  <a:pt x="2625514" y="1859595"/>
                  <a:pt x="2644064" y="1872845"/>
                  <a:pt x="2659963" y="1888744"/>
                </a:cubicBezTo>
                <a:cubicBezTo>
                  <a:pt x="2641414" y="1870195"/>
                  <a:pt x="2625514" y="1848995"/>
                  <a:pt x="2599015" y="1846345"/>
                </a:cubicBezTo>
                <a:cubicBezTo>
                  <a:pt x="2601665" y="1854295"/>
                  <a:pt x="2606965" y="1859595"/>
                  <a:pt x="2612265" y="1867545"/>
                </a:cubicBezTo>
                <a:cubicBezTo>
                  <a:pt x="2609615" y="1862245"/>
                  <a:pt x="2606965" y="1856945"/>
                  <a:pt x="2604315" y="1851645"/>
                </a:cubicBezTo>
                <a:cubicBezTo>
                  <a:pt x="2638764" y="1851645"/>
                  <a:pt x="2662613" y="1886094"/>
                  <a:pt x="2689113" y="1904644"/>
                </a:cubicBezTo>
                <a:cubicBezTo>
                  <a:pt x="2662613" y="1886094"/>
                  <a:pt x="2636114" y="1846345"/>
                  <a:pt x="2599015" y="1851645"/>
                </a:cubicBezTo>
                <a:cubicBezTo>
                  <a:pt x="2604315" y="1854295"/>
                  <a:pt x="2604315" y="1859595"/>
                  <a:pt x="2606965" y="1864895"/>
                </a:cubicBezTo>
                <a:cubicBezTo>
                  <a:pt x="2596365" y="1856945"/>
                  <a:pt x="2593715" y="1843695"/>
                  <a:pt x="2585766" y="1833096"/>
                </a:cubicBezTo>
                <a:cubicBezTo>
                  <a:pt x="2591065" y="1841046"/>
                  <a:pt x="2599015" y="1851645"/>
                  <a:pt x="2606965" y="1859595"/>
                </a:cubicBezTo>
                <a:cubicBezTo>
                  <a:pt x="2599015" y="1848995"/>
                  <a:pt x="2588416" y="1841046"/>
                  <a:pt x="2583116" y="1827796"/>
                </a:cubicBezTo>
                <a:cubicBezTo>
                  <a:pt x="2583116" y="1835746"/>
                  <a:pt x="2588416" y="1843695"/>
                  <a:pt x="2593715" y="1848995"/>
                </a:cubicBezTo>
                <a:cubicBezTo>
                  <a:pt x="2588416" y="1843695"/>
                  <a:pt x="2588416" y="1833096"/>
                  <a:pt x="2583116" y="1827796"/>
                </a:cubicBezTo>
                <a:cubicBezTo>
                  <a:pt x="2569866" y="1819846"/>
                  <a:pt x="2575166" y="1838396"/>
                  <a:pt x="2575166" y="1843695"/>
                </a:cubicBezTo>
                <a:cubicBezTo>
                  <a:pt x="2575166" y="1838396"/>
                  <a:pt x="2572516" y="1830446"/>
                  <a:pt x="2577816" y="1830446"/>
                </a:cubicBezTo>
                <a:cubicBezTo>
                  <a:pt x="2591065" y="1830446"/>
                  <a:pt x="2585766" y="1851645"/>
                  <a:pt x="2596365" y="1856945"/>
                </a:cubicBezTo>
                <a:cubicBezTo>
                  <a:pt x="2593715" y="1848995"/>
                  <a:pt x="2580466" y="1841046"/>
                  <a:pt x="2588416" y="1838396"/>
                </a:cubicBezTo>
                <a:cubicBezTo>
                  <a:pt x="2606965" y="1819846"/>
                  <a:pt x="2622865" y="1848995"/>
                  <a:pt x="2641414" y="1859595"/>
                </a:cubicBezTo>
                <a:cubicBezTo>
                  <a:pt x="2625514" y="1848995"/>
                  <a:pt x="2604315" y="1822496"/>
                  <a:pt x="2585766" y="1835746"/>
                </a:cubicBezTo>
                <a:cubicBezTo>
                  <a:pt x="2580466" y="1838396"/>
                  <a:pt x="2588416" y="1848995"/>
                  <a:pt x="2591065" y="1856945"/>
                </a:cubicBezTo>
                <a:cubicBezTo>
                  <a:pt x="2583116" y="1827796"/>
                  <a:pt x="2559266" y="1819846"/>
                  <a:pt x="2535417" y="1835746"/>
                </a:cubicBezTo>
                <a:cubicBezTo>
                  <a:pt x="2553967" y="1822496"/>
                  <a:pt x="2583116" y="1825146"/>
                  <a:pt x="2580466" y="1854295"/>
                </a:cubicBezTo>
                <a:cubicBezTo>
                  <a:pt x="2575166" y="1846345"/>
                  <a:pt x="2580466" y="1830446"/>
                  <a:pt x="2569866" y="1825146"/>
                </a:cubicBezTo>
                <a:cubicBezTo>
                  <a:pt x="2564566" y="1825146"/>
                  <a:pt x="2559266" y="1830446"/>
                  <a:pt x="2556616" y="1835746"/>
                </a:cubicBezTo>
                <a:cubicBezTo>
                  <a:pt x="2559266" y="1827796"/>
                  <a:pt x="2569866" y="1819846"/>
                  <a:pt x="2575166" y="1827796"/>
                </a:cubicBezTo>
                <a:cubicBezTo>
                  <a:pt x="2577816" y="1835746"/>
                  <a:pt x="2572516" y="1843695"/>
                  <a:pt x="2577816" y="1851645"/>
                </a:cubicBezTo>
                <a:cubicBezTo>
                  <a:pt x="2577816" y="1817196"/>
                  <a:pt x="2538067" y="1817196"/>
                  <a:pt x="2516868" y="1833096"/>
                </a:cubicBezTo>
                <a:cubicBezTo>
                  <a:pt x="2540717" y="1819846"/>
                  <a:pt x="2580466" y="1819846"/>
                  <a:pt x="2585766" y="1854295"/>
                </a:cubicBezTo>
                <a:cubicBezTo>
                  <a:pt x="2585766" y="1846345"/>
                  <a:pt x="2569866" y="1835746"/>
                  <a:pt x="2583116" y="1827796"/>
                </a:cubicBezTo>
                <a:cubicBezTo>
                  <a:pt x="2596365" y="1822496"/>
                  <a:pt x="2604315" y="1838396"/>
                  <a:pt x="2612265" y="1846345"/>
                </a:cubicBezTo>
                <a:cubicBezTo>
                  <a:pt x="2601665" y="1843695"/>
                  <a:pt x="2593715" y="1817196"/>
                  <a:pt x="2580466" y="1833096"/>
                </a:cubicBezTo>
                <a:cubicBezTo>
                  <a:pt x="2575166" y="1841046"/>
                  <a:pt x="2585766" y="1846345"/>
                  <a:pt x="2583116" y="1854295"/>
                </a:cubicBezTo>
                <a:cubicBezTo>
                  <a:pt x="2580466" y="1809246"/>
                  <a:pt x="2532767" y="1825146"/>
                  <a:pt x="2503618" y="1830446"/>
                </a:cubicBezTo>
                <a:cubicBezTo>
                  <a:pt x="2524817" y="1827796"/>
                  <a:pt x="2548667" y="1817196"/>
                  <a:pt x="2569866" y="1827796"/>
                </a:cubicBezTo>
                <a:cubicBezTo>
                  <a:pt x="2577816" y="1833096"/>
                  <a:pt x="2567216" y="1843695"/>
                  <a:pt x="2572516" y="1851645"/>
                </a:cubicBezTo>
                <a:cubicBezTo>
                  <a:pt x="2572516" y="1843695"/>
                  <a:pt x="2577816" y="1819846"/>
                  <a:pt x="2559266" y="1822496"/>
                </a:cubicBezTo>
                <a:cubicBezTo>
                  <a:pt x="2553967" y="1825146"/>
                  <a:pt x="2546017" y="1827796"/>
                  <a:pt x="2540717" y="1830446"/>
                </a:cubicBezTo>
                <a:cubicBezTo>
                  <a:pt x="2548667" y="1827796"/>
                  <a:pt x="2556616" y="1817196"/>
                  <a:pt x="2567216" y="1822496"/>
                </a:cubicBezTo>
                <a:cubicBezTo>
                  <a:pt x="2580466" y="1830446"/>
                  <a:pt x="2567216" y="1841046"/>
                  <a:pt x="2567216" y="1851645"/>
                </a:cubicBezTo>
                <a:cubicBezTo>
                  <a:pt x="2575166" y="1838396"/>
                  <a:pt x="2569866" y="1825146"/>
                  <a:pt x="2553967" y="1822496"/>
                </a:cubicBezTo>
                <a:cubicBezTo>
                  <a:pt x="2527467" y="1819846"/>
                  <a:pt x="2503618" y="1825146"/>
                  <a:pt x="2477119" y="1827796"/>
                </a:cubicBezTo>
                <a:cubicBezTo>
                  <a:pt x="2508918" y="1827796"/>
                  <a:pt x="2572516" y="1803947"/>
                  <a:pt x="2575166" y="1851645"/>
                </a:cubicBezTo>
                <a:cubicBezTo>
                  <a:pt x="2577816" y="1841046"/>
                  <a:pt x="2567216" y="1830446"/>
                  <a:pt x="2577816" y="1822496"/>
                </a:cubicBezTo>
                <a:cubicBezTo>
                  <a:pt x="2577816" y="1827796"/>
                  <a:pt x="2577816" y="1830446"/>
                  <a:pt x="2580466" y="1835746"/>
                </a:cubicBezTo>
                <a:cubicBezTo>
                  <a:pt x="2577816" y="1830446"/>
                  <a:pt x="2577816" y="1827796"/>
                  <a:pt x="2577816" y="1822496"/>
                </a:cubicBezTo>
                <a:cubicBezTo>
                  <a:pt x="2569866" y="1830446"/>
                  <a:pt x="2575166" y="1841046"/>
                  <a:pt x="2572516" y="1851645"/>
                </a:cubicBezTo>
                <a:cubicBezTo>
                  <a:pt x="2577816" y="1835746"/>
                  <a:pt x="2561916" y="1825146"/>
                  <a:pt x="2548667" y="1822496"/>
                </a:cubicBezTo>
                <a:cubicBezTo>
                  <a:pt x="2522168" y="1819846"/>
                  <a:pt x="2495668" y="1822496"/>
                  <a:pt x="2469169" y="1827796"/>
                </a:cubicBezTo>
                <a:cubicBezTo>
                  <a:pt x="2500968" y="1825146"/>
                  <a:pt x="2532767" y="1814546"/>
                  <a:pt x="2564566" y="1830446"/>
                </a:cubicBezTo>
                <a:cubicBezTo>
                  <a:pt x="2572516" y="1833096"/>
                  <a:pt x="2567216" y="1843695"/>
                  <a:pt x="2561916" y="1848995"/>
                </a:cubicBezTo>
                <a:cubicBezTo>
                  <a:pt x="2561916" y="1841046"/>
                  <a:pt x="2577816" y="1827796"/>
                  <a:pt x="2564566" y="1822496"/>
                </a:cubicBezTo>
                <a:cubicBezTo>
                  <a:pt x="2551317" y="1819846"/>
                  <a:pt x="2538067" y="1822496"/>
                  <a:pt x="2527467" y="1827796"/>
                </a:cubicBezTo>
                <a:cubicBezTo>
                  <a:pt x="2538067" y="1822496"/>
                  <a:pt x="2551317" y="1819846"/>
                  <a:pt x="2561916" y="1822496"/>
                </a:cubicBezTo>
                <a:cubicBezTo>
                  <a:pt x="2575166" y="1827796"/>
                  <a:pt x="2564566" y="1841046"/>
                  <a:pt x="2556616" y="1846345"/>
                </a:cubicBezTo>
                <a:cubicBezTo>
                  <a:pt x="2559266" y="1841046"/>
                  <a:pt x="2564566" y="1835746"/>
                  <a:pt x="2561916" y="1830446"/>
                </a:cubicBezTo>
                <a:cubicBezTo>
                  <a:pt x="2561916" y="1827796"/>
                  <a:pt x="2553967" y="1825146"/>
                  <a:pt x="2548667" y="1822496"/>
                </a:cubicBezTo>
                <a:cubicBezTo>
                  <a:pt x="2511568" y="1817196"/>
                  <a:pt x="2477119" y="1822496"/>
                  <a:pt x="2440020" y="1827796"/>
                </a:cubicBezTo>
                <a:cubicBezTo>
                  <a:pt x="2477119" y="1822496"/>
                  <a:pt x="2511568" y="1814546"/>
                  <a:pt x="2548667" y="1825146"/>
                </a:cubicBezTo>
                <a:cubicBezTo>
                  <a:pt x="2546017" y="1833096"/>
                  <a:pt x="2540717" y="1838396"/>
                  <a:pt x="2532767" y="1841046"/>
                </a:cubicBezTo>
                <a:cubicBezTo>
                  <a:pt x="2543367" y="1835746"/>
                  <a:pt x="2551317" y="1830446"/>
                  <a:pt x="2561916" y="1825146"/>
                </a:cubicBezTo>
                <a:cubicBezTo>
                  <a:pt x="2553967" y="1830446"/>
                  <a:pt x="2546017" y="1838396"/>
                  <a:pt x="2535417" y="1841046"/>
                </a:cubicBezTo>
                <a:cubicBezTo>
                  <a:pt x="2540717" y="1833096"/>
                  <a:pt x="2548667" y="1830446"/>
                  <a:pt x="2553967" y="1825146"/>
                </a:cubicBezTo>
                <a:cubicBezTo>
                  <a:pt x="2519518" y="1811896"/>
                  <a:pt x="2485069" y="1822496"/>
                  <a:pt x="2450620" y="1827796"/>
                </a:cubicBezTo>
                <a:cubicBezTo>
                  <a:pt x="2487719" y="1825146"/>
                  <a:pt x="2532767" y="1803947"/>
                  <a:pt x="2567216" y="1830446"/>
                </a:cubicBezTo>
                <a:cubicBezTo>
                  <a:pt x="2569866" y="1835746"/>
                  <a:pt x="2564566" y="1841046"/>
                  <a:pt x="2561916" y="1846345"/>
                </a:cubicBezTo>
                <a:cubicBezTo>
                  <a:pt x="2569866" y="1838396"/>
                  <a:pt x="2575166" y="1819846"/>
                  <a:pt x="2561916" y="1819846"/>
                </a:cubicBezTo>
                <a:cubicBezTo>
                  <a:pt x="2556616" y="1817196"/>
                  <a:pt x="2548667" y="1822496"/>
                  <a:pt x="2540717" y="1825146"/>
                </a:cubicBezTo>
                <a:cubicBezTo>
                  <a:pt x="2548667" y="1822496"/>
                  <a:pt x="2553967" y="1817196"/>
                  <a:pt x="2561916" y="1817196"/>
                </a:cubicBezTo>
                <a:cubicBezTo>
                  <a:pt x="2575166" y="1822496"/>
                  <a:pt x="2567216" y="1838396"/>
                  <a:pt x="2559266" y="1846345"/>
                </a:cubicBezTo>
                <a:cubicBezTo>
                  <a:pt x="2567216" y="1835746"/>
                  <a:pt x="2559266" y="1819846"/>
                  <a:pt x="2546017" y="1819846"/>
                </a:cubicBezTo>
                <a:cubicBezTo>
                  <a:pt x="2511568" y="1819846"/>
                  <a:pt x="2474469" y="1819846"/>
                  <a:pt x="2440020" y="1827796"/>
                </a:cubicBezTo>
                <a:cubicBezTo>
                  <a:pt x="2477119" y="1822496"/>
                  <a:pt x="2514218" y="1817196"/>
                  <a:pt x="2551317" y="1822496"/>
                </a:cubicBezTo>
                <a:cubicBezTo>
                  <a:pt x="2543367" y="1827796"/>
                  <a:pt x="2538067" y="1838396"/>
                  <a:pt x="2527467" y="1841046"/>
                </a:cubicBezTo>
                <a:cubicBezTo>
                  <a:pt x="2538067" y="1835746"/>
                  <a:pt x="2548667" y="1830446"/>
                  <a:pt x="2559266" y="1825146"/>
                </a:cubicBezTo>
                <a:cubicBezTo>
                  <a:pt x="2546017" y="1827796"/>
                  <a:pt x="2532767" y="1838396"/>
                  <a:pt x="2519518" y="1838396"/>
                </a:cubicBezTo>
                <a:cubicBezTo>
                  <a:pt x="2527467" y="1835746"/>
                  <a:pt x="2538067" y="1830446"/>
                  <a:pt x="2546017" y="1825146"/>
                </a:cubicBezTo>
                <a:cubicBezTo>
                  <a:pt x="2503618" y="1811896"/>
                  <a:pt x="2458569" y="1827796"/>
                  <a:pt x="2416171" y="1827796"/>
                </a:cubicBezTo>
                <a:cubicBezTo>
                  <a:pt x="2461219" y="1825146"/>
                  <a:pt x="2514218" y="1803947"/>
                  <a:pt x="2553967" y="1830446"/>
                </a:cubicBezTo>
                <a:cubicBezTo>
                  <a:pt x="2556616" y="1833096"/>
                  <a:pt x="2551317" y="1841046"/>
                  <a:pt x="2543367" y="1843695"/>
                </a:cubicBezTo>
                <a:cubicBezTo>
                  <a:pt x="2548667" y="1835746"/>
                  <a:pt x="2564566" y="1835746"/>
                  <a:pt x="2556616" y="1825146"/>
                </a:cubicBezTo>
                <a:cubicBezTo>
                  <a:pt x="2543367" y="1806597"/>
                  <a:pt x="2519518" y="1822496"/>
                  <a:pt x="2498318" y="1822496"/>
                </a:cubicBezTo>
                <a:cubicBezTo>
                  <a:pt x="2516868" y="1822496"/>
                  <a:pt x="2546017" y="1803947"/>
                  <a:pt x="2556616" y="1825146"/>
                </a:cubicBezTo>
                <a:cubicBezTo>
                  <a:pt x="2559266" y="1830446"/>
                  <a:pt x="2546017" y="1835746"/>
                  <a:pt x="2540717" y="1841046"/>
                </a:cubicBezTo>
                <a:cubicBezTo>
                  <a:pt x="2548667" y="1835746"/>
                  <a:pt x="2556616" y="1833096"/>
                  <a:pt x="2561916" y="1825146"/>
                </a:cubicBezTo>
                <a:cubicBezTo>
                  <a:pt x="2543367" y="1825146"/>
                  <a:pt x="2527467" y="1833096"/>
                  <a:pt x="2508918" y="1838396"/>
                </a:cubicBezTo>
                <a:cubicBezTo>
                  <a:pt x="2516868" y="1833096"/>
                  <a:pt x="2524817" y="1833096"/>
                  <a:pt x="2532767" y="1827796"/>
                </a:cubicBezTo>
                <a:cubicBezTo>
                  <a:pt x="2487719" y="1809246"/>
                  <a:pt x="2437370" y="1825146"/>
                  <a:pt x="2392321" y="1830446"/>
                </a:cubicBezTo>
                <a:cubicBezTo>
                  <a:pt x="2437370" y="1827796"/>
                  <a:pt x="2482419" y="1817196"/>
                  <a:pt x="2527467" y="1822496"/>
                </a:cubicBezTo>
                <a:cubicBezTo>
                  <a:pt x="2514218" y="1830446"/>
                  <a:pt x="2498318" y="1830446"/>
                  <a:pt x="2485069" y="1835746"/>
                </a:cubicBezTo>
                <a:cubicBezTo>
                  <a:pt x="2503618" y="1833096"/>
                  <a:pt x="2522168" y="1830446"/>
                  <a:pt x="2540717" y="1825146"/>
                </a:cubicBezTo>
                <a:cubicBezTo>
                  <a:pt x="2519518" y="1825146"/>
                  <a:pt x="2495668" y="1833096"/>
                  <a:pt x="2474469" y="1835746"/>
                </a:cubicBezTo>
                <a:cubicBezTo>
                  <a:pt x="2487719" y="1830446"/>
                  <a:pt x="2503618" y="1833096"/>
                  <a:pt x="2516868" y="1825146"/>
                </a:cubicBezTo>
                <a:cubicBezTo>
                  <a:pt x="2466519" y="1817196"/>
                  <a:pt x="2413521" y="1830446"/>
                  <a:pt x="2363172" y="1835746"/>
                </a:cubicBezTo>
                <a:cubicBezTo>
                  <a:pt x="2416171" y="1827796"/>
                  <a:pt x="2466519" y="1819846"/>
                  <a:pt x="2519518" y="1822496"/>
                </a:cubicBezTo>
                <a:cubicBezTo>
                  <a:pt x="2511568" y="1833096"/>
                  <a:pt x="2498318" y="1833096"/>
                  <a:pt x="2487719" y="1835746"/>
                </a:cubicBezTo>
                <a:cubicBezTo>
                  <a:pt x="2508918" y="1830446"/>
                  <a:pt x="2530117" y="1825146"/>
                  <a:pt x="2551317" y="1825146"/>
                </a:cubicBezTo>
                <a:cubicBezTo>
                  <a:pt x="2540717" y="1830446"/>
                  <a:pt x="2530117" y="1835746"/>
                  <a:pt x="2519518" y="1838396"/>
                </a:cubicBezTo>
                <a:cubicBezTo>
                  <a:pt x="2530117" y="1833096"/>
                  <a:pt x="2540717" y="1827796"/>
                  <a:pt x="2551317" y="1825146"/>
                </a:cubicBezTo>
                <a:cubicBezTo>
                  <a:pt x="2516868" y="1811896"/>
                  <a:pt x="2485069" y="1825146"/>
                  <a:pt x="2450620" y="1825146"/>
                </a:cubicBezTo>
                <a:cubicBezTo>
                  <a:pt x="2482419" y="1825146"/>
                  <a:pt x="2516868" y="1811896"/>
                  <a:pt x="2548667" y="1825146"/>
                </a:cubicBezTo>
                <a:cubicBezTo>
                  <a:pt x="2538067" y="1827796"/>
                  <a:pt x="2527467" y="1835746"/>
                  <a:pt x="2516868" y="1838396"/>
                </a:cubicBezTo>
                <a:cubicBezTo>
                  <a:pt x="2527467" y="1830446"/>
                  <a:pt x="2540717" y="1830446"/>
                  <a:pt x="2551317" y="1825146"/>
                </a:cubicBezTo>
                <a:cubicBezTo>
                  <a:pt x="2527467" y="1825146"/>
                  <a:pt x="2503618" y="1833096"/>
                  <a:pt x="2479769" y="1835746"/>
                </a:cubicBezTo>
                <a:cubicBezTo>
                  <a:pt x="2490368" y="1833096"/>
                  <a:pt x="2503618" y="1830446"/>
                  <a:pt x="2514218" y="1825146"/>
                </a:cubicBezTo>
                <a:cubicBezTo>
                  <a:pt x="2458569" y="1814546"/>
                  <a:pt x="2402921" y="1838396"/>
                  <a:pt x="2347273" y="1841046"/>
                </a:cubicBezTo>
                <a:cubicBezTo>
                  <a:pt x="2349923" y="1838396"/>
                  <a:pt x="2355222" y="1838396"/>
                  <a:pt x="2357872" y="1835746"/>
                </a:cubicBezTo>
                <a:cubicBezTo>
                  <a:pt x="2355222" y="1838396"/>
                  <a:pt x="2349923" y="1838396"/>
                  <a:pt x="2347273" y="1841046"/>
                </a:cubicBezTo>
                <a:cubicBezTo>
                  <a:pt x="2400271" y="1838396"/>
                  <a:pt x="2453270" y="1811896"/>
                  <a:pt x="2506268" y="1825146"/>
                </a:cubicBezTo>
                <a:cubicBezTo>
                  <a:pt x="2490368" y="1827796"/>
                  <a:pt x="2477119" y="1833096"/>
                  <a:pt x="2461219" y="1835746"/>
                </a:cubicBezTo>
                <a:cubicBezTo>
                  <a:pt x="2485069" y="1830446"/>
                  <a:pt x="2508918" y="1827796"/>
                  <a:pt x="2532767" y="1822496"/>
                </a:cubicBezTo>
                <a:cubicBezTo>
                  <a:pt x="2511568" y="1830446"/>
                  <a:pt x="2490368" y="1830446"/>
                  <a:pt x="2469169" y="1835746"/>
                </a:cubicBezTo>
                <a:cubicBezTo>
                  <a:pt x="2485069" y="1833096"/>
                  <a:pt x="2498318" y="1827796"/>
                  <a:pt x="2514218" y="1825146"/>
                </a:cubicBezTo>
                <a:cubicBezTo>
                  <a:pt x="2463869" y="1814546"/>
                  <a:pt x="2416171" y="1830446"/>
                  <a:pt x="2365822" y="1838396"/>
                </a:cubicBezTo>
                <a:cubicBezTo>
                  <a:pt x="2418821" y="1827796"/>
                  <a:pt x="2471819" y="1817196"/>
                  <a:pt x="2524817" y="1825146"/>
                </a:cubicBezTo>
                <a:cubicBezTo>
                  <a:pt x="2516868" y="1830446"/>
                  <a:pt x="2506268" y="1835746"/>
                  <a:pt x="2495668" y="1838396"/>
                </a:cubicBezTo>
                <a:cubicBezTo>
                  <a:pt x="2516868" y="1835746"/>
                  <a:pt x="2535417" y="1827796"/>
                  <a:pt x="2556616" y="1825146"/>
                </a:cubicBezTo>
                <a:cubicBezTo>
                  <a:pt x="2551317" y="1833096"/>
                  <a:pt x="2546017" y="1838396"/>
                  <a:pt x="2535417" y="1841046"/>
                </a:cubicBezTo>
                <a:cubicBezTo>
                  <a:pt x="2546017" y="1838396"/>
                  <a:pt x="2553967" y="1830446"/>
                  <a:pt x="2556616" y="1819846"/>
                </a:cubicBezTo>
                <a:cubicBezTo>
                  <a:pt x="2532767" y="1819846"/>
                  <a:pt x="2506268" y="1825146"/>
                  <a:pt x="2482419" y="1827796"/>
                </a:cubicBezTo>
                <a:cubicBezTo>
                  <a:pt x="2506268" y="1825146"/>
                  <a:pt x="2532767" y="1822496"/>
                  <a:pt x="2556616" y="1819846"/>
                </a:cubicBezTo>
                <a:cubicBezTo>
                  <a:pt x="2553967" y="1833096"/>
                  <a:pt x="2543367" y="1838396"/>
                  <a:pt x="2532767" y="1841046"/>
                </a:cubicBezTo>
                <a:cubicBezTo>
                  <a:pt x="2540717" y="1835746"/>
                  <a:pt x="2551317" y="1835746"/>
                  <a:pt x="2553967" y="1825146"/>
                </a:cubicBezTo>
                <a:cubicBezTo>
                  <a:pt x="2532767" y="1827796"/>
                  <a:pt x="2511568" y="1833096"/>
                  <a:pt x="2490368" y="1838396"/>
                </a:cubicBezTo>
                <a:cubicBezTo>
                  <a:pt x="2500968" y="1835746"/>
                  <a:pt x="2511568" y="1830446"/>
                  <a:pt x="2519518" y="1825146"/>
                </a:cubicBezTo>
                <a:cubicBezTo>
                  <a:pt x="2461219" y="1814546"/>
                  <a:pt x="2405571" y="1835746"/>
                  <a:pt x="2349923" y="1841046"/>
                </a:cubicBezTo>
                <a:cubicBezTo>
                  <a:pt x="2352572" y="1838396"/>
                  <a:pt x="2357872" y="1838396"/>
                  <a:pt x="2360522" y="1838396"/>
                </a:cubicBezTo>
                <a:cubicBezTo>
                  <a:pt x="2357872" y="1838396"/>
                  <a:pt x="2352572" y="1838396"/>
                  <a:pt x="2349923" y="1841046"/>
                </a:cubicBezTo>
                <a:cubicBezTo>
                  <a:pt x="2400271" y="1838396"/>
                  <a:pt x="2450620" y="1814546"/>
                  <a:pt x="2503618" y="1825146"/>
                </a:cubicBezTo>
                <a:cubicBezTo>
                  <a:pt x="2487719" y="1827796"/>
                  <a:pt x="2469169" y="1833096"/>
                  <a:pt x="2453270" y="1835746"/>
                </a:cubicBezTo>
                <a:cubicBezTo>
                  <a:pt x="2477119" y="1833096"/>
                  <a:pt x="2498318" y="1830446"/>
                  <a:pt x="2522168" y="1825146"/>
                </a:cubicBezTo>
                <a:cubicBezTo>
                  <a:pt x="2493018" y="1825146"/>
                  <a:pt x="2463869" y="1833096"/>
                  <a:pt x="2434720" y="1835746"/>
                </a:cubicBezTo>
                <a:cubicBezTo>
                  <a:pt x="2447970" y="1830446"/>
                  <a:pt x="2463869" y="1830446"/>
                  <a:pt x="2477119" y="1825146"/>
                </a:cubicBezTo>
                <a:cubicBezTo>
                  <a:pt x="2418821" y="1825146"/>
                  <a:pt x="2363172" y="1835746"/>
                  <a:pt x="2310174" y="1856945"/>
                </a:cubicBezTo>
                <a:cubicBezTo>
                  <a:pt x="2315474" y="1848995"/>
                  <a:pt x="2323423" y="1843695"/>
                  <a:pt x="2334023" y="1843695"/>
                </a:cubicBezTo>
                <a:cubicBezTo>
                  <a:pt x="2323423" y="1843695"/>
                  <a:pt x="2315474" y="1848995"/>
                  <a:pt x="2310174" y="1856945"/>
                </a:cubicBezTo>
                <a:cubicBezTo>
                  <a:pt x="2365822" y="1841046"/>
                  <a:pt x="2424120" y="1819846"/>
                  <a:pt x="2482419" y="1825146"/>
                </a:cubicBezTo>
                <a:cubicBezTo>
                  <a:pt x="2477119" y="1838396"/>
                  <a:pt x="2458569" y="1827796"/>
                  <a:pt x="2453270" y="1838396"/>
                </a:cubicBezTo>
                <a:cubicBezTo>
                  <a:pt x="2479769" y="1833096"/>
                  <a:pt x="2508918" y="1827796"/>
                  <a:pt x="2535417" y="1825146"/>
                </a:cubicBezTo>
                <a:cubicBezTo>
                  <a:pt x="2522168" y="1833096"/>
                  <a:pt x="2503618" y="1830446"/>
                  <a:pt x="2490368" y="1841046"/>
                </a:cubicBezTo>
                <a:cubicBezTo>
                  <a:pt x="2503618" y="1838396"/>
                  <a:pt x="2514218" y="1827796"/>
                  <a:pt x="2527467" y="1827796"/>
                </a:cubicBezTo>
                <a:cubicBezTo>
                  <a:pt x="2487719" y="1819846"/>
                  <a:pt x="2445320" y="1827796"/>
                  <a:pt x="2405571" y="1835746"/>
                </a:cubicBezTo>
                <a:cubicBezTo>
                  <a:pt x="2445320" y="1827796"/>
                  <a:pt x="2487719" y="1819846"/>
                  <a:pt x="2527467" y="1827796"/>
                </a:cubicBezTo>
                <a:cubicBezTo>
                  <a:pt x="2514218" y="1827796"/>
                  <a:pt x="2503618" y="1838396"/>
                  <a:pt x="2490368" y="1841046"/>
                </a:cubicBezTo>
                <a:cubicBezTo>
                  <a:pt x="2503618" y="1833096"/>
                  <a:pt x="2519518" y="1833096"/>
                  <a:pt x="2532767" y="1825146"/>
                </a:cubicBezTo>
                <a:cubicBezTo>
                  <a:pt x="2503618" y="1827796"/>
                  <a:pt x="2474469" y="1830446"/>
                  <a:pt x="2447970" y="1838396"/>
                </a:cubicBezTo>
                <a:cubicBezTo>
                  <a:pt x="2455919" y="1827796"/>
                  <a:pt x="2469169" y="1827796"/>
                  <a:pt x="2479769" y="1827796"/>
                </a:cubicBezTo>
                <a:cubicBezTo>
                  <a:pt x="2418821" y="1817196"/>
                  <a:pt x="2360522" y="1843695"/>
                  <a:pt x="2304874" y="1856945"/>
                </a:cubicBezTo>
                <a:cubicBezTo>
                  <a:pt x="2312824" y="1848995"/>
                  <a:pt x="2323423" y="1848995"/>
                  <a:pt x="2331373" y="1843695"/>
                </a:cubicBezTo>
                <a:cubicBezTo>
                  <a:pt x="2323423" y="1846345"/>
                  <a:pt x="2315474" y="1851645"/>
                  <a:pt x="2310174" y="1856945"/>
                </a:cubicBezTo>
                <a:cubicBezTo>
                  <a:pt x="2360522" y="1843695"/>
                  <a:pt x="2413521" y="1825146"/>
                  <a:pt x="2466519" y="1827796"/>
                </a:cubicBezTo>
                <a:cubicBezTo>
                  <a:pt x="2453270" y="1830446"/>
                  <a:pt x="2442670" y="1838396"/>
                  <a:pt x="2429420" y="1835746"/>
                </a:cubicBezTo>
                <a:cubicBezTo>
                  <a:pt x="2458569" y="1833096"/>
                  <a:pt x="2485069" y="1825146"/>
                  <a:pt x="2514218" y="1825146"/>
                </a:cubicBezTo>
                <a:cubicBezTo>
                  <a:pt x="2487719" y="1825146"/>
                  <a:pt x="2463869" y="1833096"/>
                  <a:pt x="2440020" y="1835746"/>
                </a:cubicBezTo>
                <a:cubicBezTo>
                  <a:pt x="2455919" y="1830446"/>
                  <a:pt x="2474469" y="1827796"/>
                  <a:pt x="2490368" y="1825146"/>
                </a:cubicBezTo>
                <a:cubicBezTo>
                  <a:pt x="2437370" y="1819846"/>
                  <a:pt x="2384372" y="1838396"/>
                  <a:pt x="2334023" y="1848995"/>
                </a:cubicBezTo>
                <a:cubicBezTo>
                  <a:pt x="2339323" y="1846345"/>
                  <a:pt x="2344623" y="1841046"/>
                  <a:pt x="2349923" y="1841046"/>
                </a:cubicBezTo>
                <a:cubicBezTo>
                  <a:pt x="2347273" y="1846345"/>
                  <a:pt x="2336673" y="1838396"/>
                  <a:pt x="2336673" y="1848995"/>
                </a:cubicBezTo>
                <a:cubicBezTo>
                  <a:pt x="2392321" y="1835746"/>
                  <a:pt x="2447970" y="1814546"/>
                  <a:pt x="2506268" y="1827796"/>
                </a:cubicBezTo>
                <a:cubicBezTo>
                  <a:pt x="2495668" y="1830446"/>
                  <a:pt x="2490368" y="1838396"/>
                  <a:pt x="2479769" y="1838396"/>
                </a:cubicBezTo>
                <a:cubicBezTo>
                  <a:pt x="2503618" y="1835746"/>
                  <a:pt x="2527467" y="1825146"/>
                  <a:pt x="2551317" y="1825146"/>
                </a:cubicBezTo>
                <a:cubicBezTo>
                  <a:pt x="2543367" y="1833096"/>
                  <a:pt x="2535417" y="1838396"/>
                  <a:pt x="2524817" y="1841046"/>
                </a:cubicBezTo>
                <a:cubicBezTo>
                  <a:pt x="2535417" y="1838396"/>
                  <a:pt x="2546017" y="1833096"/>
                  <a:pt x="2551317" y="1822496"/>
                </a:cubicBezTo>
                <a:cubicBezTo>
                  <a:pt x="2522168" y="1819846"/>
                  <a:pt x="2495668" y="1827796"/>
                  <a:pt x="2466519" y="1827796"/>
                </a:cubicBezTo>
                <a:cubicBezTo>
                  <a:pt x="2495668" y="1827796"/>
                  <a:pt x="2522168" y="1819846"/>
                  <a:pt x="2551317" y="1822496"/>
                </a:cubicBezTo>
                <a:cubicBezTo>
                  <a:pt x="2546017" y="1835746"/>
                  <a:pt x="2532767" y="1835746"/>
                  <a:pt x="2522168" y="1841046"/>
                </a:cubicBezTo>
                <a:cubicBezTo>
                  <a:pt x="2530117" y="1833096"/>
                  <a:pt x="2546017" y="1835746"/>
                  <a:pt x="2551317" y="1825146"/>
                </a:cubicBezTo>
                <a:cubicBezTo>
                  <a:pt x="2527467" y="1827796"/>
                  <a:pt x="2500968" y="1833096"/>
                  <a:pt x="2477119" y="1838396"/>
                </a:cubicBezTo>
                <a:cubicBezTo>
                  <a:pt x="2485069" y="1833096"/>
                  <a:pt x="2495668" y="1835746"/>
                  <a:pt x="2503618" y="1827796"/>
                </a:cubicBezTo>
                <a:cubicBezTo>
                  <a:pt x="2445320" y="1814546"/>
                  <a:pt x="2387021" y="1835746"/>
                  <a:pt x="2328723" y="1848995"/>
                </a:cubicBezTo>
                <a:cubicBezTo>
                  <a:pt x="2334023" y="1846345"/>
                  <a:pt x="2341973" y="1843695"/>
                  <a:pt x="2347273" y="1841046"/>
                </a:cubicBezTo>
                <a:cubicBezTo>
                  <a:pt x="2341973" y="1843695"/>
                  <a:pt x="2334023" y="1846345"/>
                  <a:pt x="2328723" y="1848995"/>
                </a:cubicBezTo>
                <a:cubicBezTo>
                  <a:pt x="2379072" y="1838396"/>
                  <a:pt x="2429420" y="1819846"/>
                  <a:pt x="2482419" y="1825146"/>
                </a:cubicBezTo>
                <a:cubicBezTo>
                  <a:pt x="2463869" y="1827796"/>
                  <a:pt x="2447970" y="1830446"/>
                  <a:pt x="2429420" y="1835746"/>
                </a:cubicBezTo>
                <a:cubicBezTo>
                  <a:pt x="2455919" y="1833096"/>
                  <a:pt x="2479769" y="1827796"/>
                  <a:pt x="2506268" y="1825146"/>
                </a:cubicBezTo>
                <a:cubicBezTo>
                  <a:pt x="2474469" y="1825146"/>
                  <a:pt x="2442670" y="1830446"/>
                  <a:pt x="2410871" y="1835746"/>
                </a:cubicBezTo>
                <a:cubicBezTo>
                  <a:pt x="2421470" y="1830446"/>
                  <a:pt x="2432070" y="1830446"/>
                  <a:pt x="2442670" y="1827796"/>
                </a:cubicBezTo>
                <a:cubicBezTo>
                  <a:pt x="2392321" y="1827796"/>
                  <a:pt x="2344623" y="1846345"/>
                  <a:pt x="2296924" y="1859595"/>
                </a:cubicBezTo>
                <a:cubicBezTo>
                  <a:pt x="2302224" y="1851645"/>
                  <a:pt x="2315474" y="1854295"/>
                  <a:pt x="2320773" y="1846345"/>
                </a:cubicBezTo>
                <a:cubicBezTo>
                  <a:pt x="2312824" y="1848995"/>
                  <a:pt x="2304874" y="1851645"/>
                  <a:pt x="2296924" y="1856945"/>
                </a:cubicBezTo>
                <a:cubicBezTo>
                  <a:pt x="2352572" y="1851645"/>
                  <a:pt x="2405571" y="1822496"/>
                  <a:pt x="2463869" y="1827796"/>
                </a:cubicBezTo>
                <a:cubicBezTo>
                  <a:pt x="2453270" y="1830446"/>
                  <a:pt x="2440020" y="1833096"/>
                  <a:pt x="2429420" y="1838396"/>
                </a:cubicBezTo>
                <a:cubicBezTo>
                  <a:pt x="2458569" y="1830446"/>
                  <a:pt x="2487719" y="1825146"/>
                  <a:pt x="2519518" y="1827796"/>
                </a:cubicBezTo>
                <a:cubicBezTo>
                  <a:pt x="2500968" y="1827796"/>
                  <a:pt x="2485069" y="1835746"/>
                  <a:pt x="2466519" y="1838396"/>
                </a:cubicBezTo>
                <a:cubicBezTo>
                  <a:pt x="2479769" y="1835746"/>
                  <a:pt x="2493018" y="1833096"/>
                  <a:pt x="2506268" y="1827796"/>
                </a:cubicBezTo>
                <a:cubicBezTo>
                  <a:pt x="2461219" y="1825146"/>
                  <a:pt x="2418821" y="1827796"/>
                  <a:pt x="2376422" y="1841046"/>
                </a:cubicBezTo>
                <a:cubicBezTo>
                  <a:pt x="2418821" y="1827796"/>
                  <a:pt x="2463869" y="1827796"/>
                  <a:pt x="2508918" y="1825146"/>
                </a:cubicBezTo>
                <a:cubicBezTo>
                  <a:pt x="2495668" y="1833096"/>
                  <a:pt x="2479769" y="1833096"/>
                  <a:pt x="2466519" y="1838396"/>
                </a:cubicBezTo>
                <a:cubicBezTo>
                  <a:pt x="2485069" y="1835746"/>
                  <a:pt x="2500968" y="1827796"/>
                  <a:pt x="2519518" y="1827796"/>
                </a:cubicBezTo>
                <a:cubicBezTo>
                  <a:pt x="2487719" y="1827796"/>
                  <a:pt x="2455919" y="1830446"/>
                  <a:pt x="2426770" y="1838396"/>
                </a:cubicBezTo>
                <a:cubicBezTo>
                  <a:pt x="2434720" y="1833096"/>
                  <a:pt x="2442670" y="1830446"/>
                  <a:pt x="2450620" y="1827796"/>
                </a:cubicBezTo>
                <a:cubicBezTo>
                  <a:pt x="2394971" y="1827796"/>
                  <a:pt x="2347273" y="1848995"/>
                  <a:pt x="2294274" y="1859595"/>
                </a:cubicBezTo>
                <a:cubicBezTo>
                  <a:pt x="2299574" y="1851645"/>
                  <a:pt x="2312824" y="1854295"/>
                  <a:pt x="2318123" y="1846345"/>
                </a:cubicBezTo>
                <a:cubicBezTo>
                  <a:pt x="2312824" y="1854295"/>
                  <a:pt x="2299574" y="1851645"/>
                  <a:pt x="2294274" y="1859595"/>
                </a:cubicBezTo>
                <a:cubicBezTo>
                  <a:pt x="2341973" y="1854295"/>
                  <a:pt x="2384372" y="1825146"/>
                  <a:pt x="2434720" y="1827796"/>
                </a:cubicBezTo>
                <a:cubicBezTo>
                  <a:pt x="2421470" y="1833096"/>
                  <a:pt x="2410871" y="1835746"/>
                  <a:pt x="2397621" y="1838396"/>
                </a:cubicBezTo>
                <a:cubicBezTo>
                  <a:pt x="2400271" y="1838396"/>
                  <a:pt x="2402921" y="1835746"/>
                  <a:pt x="2405571" y="1835746"/>
                </a:cubicBezTo>
                <a:lnTo>
                  <a:pt x="2402921" y="1835746"/>
                </a:lnTo>
                <a:cubicBezTo>
                  <a:pt x="2434720" y="1833096"/>
                  <a:pt x="2463869" y="1825146"/>
                  <a:pt x="2495668" y="1825146"/>
                </a:cubicBezTo>
                <a:cubicBezTo>
                  <a:pt x="2469169" y="1825146"/>
                  <a:pt x="2445320" y="1833096"/>
                  <a:pt x="2418821" y="1835746"/>
                </a:cubicBezTo>
                <a:cubicBezTo>
                  <a:pt x="2434720" y="1833096"/>
                  <a:pt x="2453270" y="1833096"/>
                  <a:pt x="2469169" y="1825146"/>
                </a:cubicBezTo>
                <a:cubicBezTo>
                  <a:pt x="2421470" y="1825146"/>
                  <a:pt x="2371122" y="1835746"/>
                  <a:pt x="2326073" y="1851645"/>
                </a:cubicBezTo>
                <a:cubicBezTo>
                  <a:pt x="2326073" y="1843695"/>
                  <a:pt x="2331373" y="1838396"/>
                  <a:pt x="2339323" y="1841046"/>
                </a:cubicBezTo>
                <a:cubicBezTo>
                  <a:pt x="2334023" y="1846345"/>
                  <a:pt x="2323423" y="1841046"/>
                  <a:pt x="2320773" y="1851645"/>
                </a:cubicBezTo>
                <a:cubicBezTo>
                  <a:pt x="2379072" y="1833096"/>
                  <a:pt x="2437370" y="1817196"/>
                  <a:pt x="2498318" y="1825146"/>
                </a:cubicBezTo>
                <a:cubicBezTo>
                  <a:pt x="2485069" y="1827796"/>
                  <a:pt x="2474469" y="1833096"/>
                  <a:pt x="2461219" y="1835746"/>
                </a:cubicBezTo>
                <a:cubicBezTo>
                  <a:pt x="2490368" y="1833096"/>
                  <a:pt x="2516868" y="1822496"/>
                  <a:pt x="2546017" y="1825146"/>
                </a:cubicBezTo>
                <a:cubicBezTo>
                  <a:pt x="2532767" y="1830446"/>
                  <a:pt x="2522168" y="1835746"/>
                  <a:pt x="2508918" y="1838396"/>
                </a:cubicBezTo>
                <a:cubicBezTo>
                  <a:pt x="2522168" y="1835746"/>
                  <a:pt x="2532767" y="1827796"/>
                  <a:pt x="2546017" y="1825146"/>
                </a:cubicBezTo>
                <a:cubicBezTo>
                  <a:pt x="2511568" y="1811896"/>
                  <a:pt x="2479769" y="1827796"/>
                  <a:pt x="2445320" y="1827796"/>
                </a:cubicBezTo>
                <a:cubicBezTo>
                  <a:pt x="2477119" y="1825146"/>
                  <a:pt x="2508918" y="1814546"/>
                  <a:pt x="2543367" y="1822496"/>
                </a:cubicBezTo>
                <a:cubicBezTo>
                  <a:pt x="2527467" y="1830446"/>
                  <a:pt x="2508918" y="1830446"/>
                  <a:pt x="2493018" y="1835746"/>
                </a:cubicBezTo>
                <a:cubicBezTo>
                  <a:pt x="2506268" y="1830446"/>
                  <a:pt x="2522168" y="1833096"/>
                  <a:pt x="2532767" y="1822496"/>
                </a:cubicBezTo>
                <a:cubicBezTo>
                  <a:pt x="2495668" y="1825146"/>
                  <a:pt x="2458569" y="1830446"/>
                  <a:pt x="2421470" y="1835746"/>
                </a:cubicBezTo>
                <a:cubicBezTo>
                  <a:pt x="2434720" y="1835746"/>
                  <a:pt x="2445320" y="1827796"/>
                  <a:pt x="2458569" y="1825146"/>
                </a:cubicBezTo>
                <a:cubicBezTo>
                  <a:pt x="2400271" y="1822496"/>
                  <a:pt x="2341973" y="1843695"/>
                  <a:pt x="2286324" y="1862245"/>
                </a:cubicBezTo>
                <a:cubicBezTo>
                  <a:pt x="2291624" y="1854295"/>
                  <a:pt x="2302224" y="1848995"/>
                  <a:pt x="2310174" y="1846345"/>
                </a:cubicBezTo>
                <a:cubicBezTo>
                  <a:pt x="2302224" y="1848995"/>
                  <a:pt x="2291624" y="1854295"/>
                  <a:pt x="2286324" y="1862245"/>
                </a:cubicBezTo>
                <a:cubicBezTo>
                  <a:pt x="2339323" y="1843695"/>
                  <a:pt x="2394971" y="1825146"/>
                  <a:pt x="2450620" y="1825146"/>
                </a:cubicBezTo>
                <a:cubicBezTo>
                  <a:pt x="2429420" y="1830446"/>
                  <a:pt x="2408221" y="1838396"/>
                  <a:pt x="2384372" y="1838396"/>
                </a:cubicBezTo>
                <a:cubicBezTo>
                  <a:pt x="2389671" y="1838396"/>
                  <a:pt x="2397621" y="1838396"/>
                  <a:pt x="2402921" y="1835746"/>
                </a:cubicBezTo>
                <a:cubicBezTo>
                  <a:pt x="2400271" y="1835746"/>
                  <a:pt x="2400271" y="1838396"/>
                  <a:pt x="2397621" y="1838396"/>
                </a:cubicBezTo>
                <a:cubicBezTo>
                  <a:pt x="2421470" y="1825146"/>
                  <a:pt x="2450620" y="1830446"/>
                  <a:pt x="2477119" y="1822496"/>
                </a:cubicBezTo>
                <a:cubicBezTo>
                  <a:pt x="2432070" y="1819846"/>
                  <a:pt x="2387021" y="1833096"/>
                  <a:pt x="2341973" y="1835746"/>
                </a:cubicBezTo>
                <a:cubicBezTo>
                  <a:pt x="2384372" y="1833096"/>
                  <a:pt x="2426770" y="1819846"/>
                  <a:pt x="2471819" y="1822496"/>
                </a:cubicBezTo>
                <a:cubicBezTo>
                  <a:pt x="2440020" y="1830446"/>
                  <a:pt x="2408221" y="1833096"/>
                  <a:pt x="2376422" y="1841046"/>
                </a:cubicBezTo>
                <a:cubicBezTo>
                  <a:pt x="2392321" y="1838396"/>
                  <a:pt x="2408221" y="1830446"/>
                  <a:pt x="2424120" y="1827796"/>
                </a:cubicBezTo>
                <a:cubicBezTo>
                  <a:pt x="2373772" y="1830446"/>
                  <a:pt x="2328723" y="1854295"/>
                  <a:pt x="2281025" y="1862245"/>
                </a:cubicBezTo>
                <a:cubicBezTo>
                  <a:pt x="2286324" y="1856945"/>
                  <a:pt x="2294274" y="1851645"/>
                  <a:pt x="2302224" y="1848995"/>
                </a:cubicBezTo>
                <a:cubicBezTo>
                  <a:pt x="2294274" y="1851645"/>
                  <a:pt x="2286324" y="1856945"/>
                  <a:pt x="2281025" y="1862245"/>
                </a:cubicBezTo>
                <a:cubicBezTo>
                  <a:pt x="2328723" y="1851645"/>
                  <a:pt x="2371122" y="1827796"/>
                  <a:pt x="2421470" y="1827796"/>
                </a:cubicBezTo>
                <a:cubicBezTo>
                  <a:pt x="2413521" y="1833096"/>
                  <a:pt x="2405571" y="1835746"/>
                  <a:pt x="2397621" y="1838396"/>
                </a:cubicBezTo>
                <a:cubicBezTo>
                  <a:pt x="2437370" y="1830446"/>
                  <a:pt x="2477119" y="1822496"/>
                  <a:pt x="2516868" y="1825146"/>
                </a:cubicBezTo>
                <a:cubicBezTo>
                  <a:pt x="2500968" y="1830446"/>
                  <a:pt x="2479769" y="1830446"/>
                  <a:pt x="2463869" y="1835746"/>
                </a:cubicBezTo>
                <a:cubicBezTo>
                  <a:pt x="2485069" y="1830446"/>
                  <a:pt x="2506268" y="1830446"/>
                  <a:pt x="2527467" y="1822496"/>
                </a:cubicBezTo>
                <a:cubicBezTo>
                  <a:pt x="2487719" y="1819846"/>
                  <a:pt x="2445320" y="1822496"/>
                  <a:pt x="2405571" y="1830446"/>
                </a:cubicBezTo>
                <a:cubicBezTo>
                  <a:pt x="2445320" y="1825146"/>
                  <a:pt x="2485069" y="1817196"/>
                  <a:pt x="2524817" y="1822496"/>
                </a:cubicBezTo>
                <a:cubicBezTo>
                  <a:pt x="2503618" y="1827796"/>
                  <a:pt x="2482419" y="1830446"/>
                  <a:pt x="2461219" y="1833096"/>
                </a:cubicBezTo>
                <a:cubicBezTo>
                  <a:pt x="2479769" y="1833096"/>
                  <a:pt x="2495668" y="1830446"/>
                  <a:pt x="2514218" y="1825146"/>
                </a:cubicBezTo>
                <a:cubicBezTo>
                  <a:pt x="2469169" y="1822496"/>
                  <a:pt x="2426770" y="1830446"/>
                  <a:pt x="2384372" y="1838396"/>
                </a:cubicBezTo>
                <a:cubicBezTo>
                  <a:pt x="2389671" y="1833096"/>
                  <a:pt x="2397621" y="1830446"/>
                  <a:pt x="2405571" y="1830446"/>
                </a:cubicBezTo>
                <a:cubicBezTo>
                  <a:pt x="2357872" y="1827796"/>
                  <a:pt x="2318123" y="1862245"/>
                  <a:pt x="2270425" y="1862245"/>
                </a:cubicBezTo>
                <a:cubicBezTo>
                  <a:pt x="2278375" y="1859595"/>
                  <a:pt x="2286324" y="1856945"/>
                  <a:pt x="2291624" y="1851645"/>
                </a:cubicBezTo>
                <a:cubicBezTo>
                  <a:pt x="2283674" y="1856945"/>
                  <a:pt x="2273075" y="1862245"/>
                  <a:pt x="2265125" y="1870195"/>
                </a:cubicBezTo>
                <a:cubicBezTo>
                  <a:pt x="2304874" y="1862245"/>
                  <a:pt x="2341973" y="1841046"/>
                  <a:pt x="2381722" y="1833096"/>
                </a:cubicBezTo>
                <a:cubicBezTo>
                  <a:pt x="2355222" y="1841046"/>
                  <a:pt x="2328723" y="1851645"/>
                  <a:pt x="2302224" y="1862245"/>
                </a:cubicBezTo>
                <a:cubicBezTo>
                  <a:pt x="2318123" y="1854295"/>
                  <a:pt x="2334023" y="1848995"/>
                  <a:pt x="2349923" y="1841046"/>
                </a:cubicBezTo>
                <a:cubicBezTo>
                  <a:pt x="2334023" y="1848995"/>
                  <a:pt x="2318123" y="1854295"/>
                  <a:pt x="2302224" y="1862245"/>
                </a:cubicBezTo>
                <a:cubicBezTo>
                  <a:pt x="2328723" y="1851645"/>
                  <a:pt x="2355222" y="1841046"/>
                  <a:pt x="2381722" y="1833096"/>
                </a:cubicBezTo>
                <a:cubicBezTo>
                  <a:pt x="2341973" y="1843695"/>
                  <a:pt x="2304874" y="1859595"/>
                  <a:pt x="2265125" y="1870195"/>
                </a:cubicBezTo>
                <a:cubicBezTo>
                  <a:pt x="2270425" y="1859595"/>
                  <a:pt x="2281025" y="1859595"/>
                  <a:pt x="2288974" y="1851645"/>
                </a:cubicBezTo>
                <a:cubicBezTo>
                  <a:pt x="2278375" y="1854295"/>
                  <a:pt x="2270425" y="1864895"/>
                  <a:pt x="2259825" y="1870195"/>
                </a:cubicBezTo>
                <a:cubicBezTo>
                  <a:pt x="2299574" y="1859595"/>
                  <a:pt x="2336673" y="1846345"/>
                  <a:pt x="2373772" y="1833096"/>
                </a:cubicBezTo>
                <a:cubicBezTo>
                  <a:pt x="2344623" y="1841046"/>
                  <a:pt x="2320773" y="1856945"/>
                  <a:pt x="2291624" y="1864895"/>
                </a:cubicBezTo>
                <a:cubicBezTo>
                  <a:pt x="2307524" y="1859595"/>
                  <a:pt x="2320773" y="1848995"/>
                  <a:pt x="2339323" y="1846345"/>
                </a:cubicBezTo>
                <a:cubicBezTo>
                  <a:pt x="2318123" y="1848995"/>
                  <a:pt x="2302224" y="1864895"/>
                  <a:pt x="2281025" y="1870195"/>
                </a:cubicBezTo>
                <a:cubicBezTo>
                  <a:pt x="2304874" y="1856945"/>
                  <a:pt x="2331373" y="1848995"/>
                  <a:pt x="2357872" y="1838396"/>
                </a:cubicBezTo>
                <a:cubicBezTo>
                  <a:pt x="2318123" y="1846345"/>
                  <a:pt x="2281025" y="1870195"/>
                  <a:pt x="2241276" y="1880794"/>
                </a:cubicBezTo>
                <a:cubicBezTo>
                  <a:pt x="2249225" y="1864895"/>
                  <a:pt x="2267775" y="1864895"/>
                  <a:pt x="2278375" y="1854295"/>
                </a:cubicBezTo>
                <a:cubicBezTo>
                  <a:pt x="2270425" y="1862245"/>
                  <a:pt x="2262475" y="1867545"/>
                  <a:pt x="2251875" y="1872845"/>
                </a:cubicBezTo>
                <a:cubicBezTo>
                  <a:pt x="2296924" y="1862245"/>
                  <a:pt x="2341973" y="1843695"/>
                  <a:pt x="2387021" y="1833096"/>
                </a:cubicBezTo>
                <a:cubicBezTo>
                  <a:pt x="2371122" y="1835746"/>
                  <a:pt x="2357872" y="1843695"/>
                  <a:pt x="2341973" y="1851645"/>
                </a:cubicBezTo>
                <a:cubicBezTo>
                  <a:pt x="2355222" y="1846345"/>
                  <a:pt x="2371122" y="1843695"/>
                  <a:pt x="2384372" y="1838396"/>
                </a:cubicBezTo>
                <a:cubicBezTo>
                  <a:pt x="2376422" y="1843695"/>
                  <a:pt x="2368472" y="1846345"/>
                  <a:pt x="2360522" y="1846345"/>
                </a:cubicBezTo>
                <a:cubicBezTo>
                  <a:pt x="2389671" y="1838396"/>
                  <a:pt x="2418821" y="1833096"/>
                  <a:pt x="2447970" y="1827796"/>
                </a:cubicBezTo>
                <a:cubicBezTo>
                  <a:pt x="2402921" y="1827796"/>
                  <a:pt x="2360522" y="1843695"/>
                  <a:pt x="2318123" y="1854295"/>
                </a:cubicBezTo>
                <a:cubicBezTo>
                  <a:pt x="2323423" y="1848995"/>
                  <a:pt x="2331373" y="1846345"/>
                  <a:pt x="2336673" y="1843695"/>
                </a:cubicBezTo>
                <a:cubicBezTo>
                  <a:pt x="2331373" y="1846345"/>
                  <a:pt x="2323423" y="1848995"/>
                  <a:pt x="2318123" y="1854295"/>
                </a:cubicBezTo>
                <a:cubicBezTo>
                  <a:pt x="2360522" y="1846345"/>
                  <a:pt x="2402921" y="1827796"/>
                  <a:pt x="2447970" y="1827796"/>
                </a:cubicBezTo>
                <a:cubicBezTo>
                  <a:pt x="2416171" y="1830446"/>
                  <a:pt x="2384372" y="1841046"/>
                  <a:pt x="2352572" y="1846345"/>
                </a:cubicBezTo>
                <a:cubicBezTo>
                  <a:pt x="2360522" y="1841046"/>
                  <a:pt x="2371122" y="1846345"/>
                  <a:pt x="2379072" y="1841046"/>
                </a:cubicBezTo>
                <a:cubicBezTo>
                  <a:pt x="2360522" y="1843695"/>
                  <a:pt x="2344623" y="1851645"/>
                  <a:pt x="2326073" y="1856945"/>
                </a:cubicBezTo>
                <a:cubicBezTo>
                  <a:pt x="2341973" y="1848995"/>
                  <a:pt x="2357872" y="1838396"/>
                  <a:pt x="2376422" y="1835746"/>
                </a:cubicBezTo>
                <a:cubicBezTo>
                  <a:pt x="2331373" y="1841046"/>
                  <a:pt x="2291624" y="1870195"/>
                  <a:pt x="2246576" y="1875495"/>
                </a:cubicBezTo>
                <a:cubicBezTo>
                  <a:pt x="2251875" y="1864895"/>
                  <a:pt x="2265125" y="1864895"/>
                  <a:pt x="2273075" y="1856945"/>
                </a:cubicBezTo>
                <a:cubicBezTo>
                  <a:pt x="2251875" y="1872845"/>
                  <a:pt x="2225376" y="1883444"/>
                  <a:pt x="2204177" y="1899344"/>
                </a:cubicBezTo>
                <a:cubicBezTo>
                  <a:pt x="2230676" y="1883444"/>
                  <a:pt x="2257175" y="1870195"/>
                  <a:pt x="2283674" y="1856945"/>
                </a:cubicBezTo>
                <a:cubicBezTo>
                  <a:pt x="2251875" y="1875495"/>
                  <a:pt x="2217426" y="1891394"/>
                  <a:pt x="2185627" y="1907294"/>
                </a:cubicBezTo>
                <a:cubicBezTo>
                  <a:pt x="2198877" y="1894044"/>
                  <a:pt x="2214776" y="1883444"/>
                  <a:pt x="2233326" y="1875495"/>
                </a:cubicBezTo>
                <a:cubicBezTo>
                  <a:pt x="2214776" y="1883444"/>
                  <a:pt x="2198877" y="1896694"/>
                  <a:pt x="2182977" y="1907294"/>
                </a:cubicBezTo>
                <a:cubicBezTo>
                  <a:pt x="2212127" y="1894044"/>
                  <a:pt x="2241276" y="1875495"/>
                  <a:pt x="2270425" y="1859595"/>
                </a:cubicBezTo>
                <a:cubicBezTo>
                  <a:pt x="2241276" y="1875495"/>
                  <a:pt x="2212127" y="1894044"/>
                  <a:pt x="2182977" y="1907294"/>
                </a:cubicBezTo>
                <a:cubicBezTo>
                  <a:pt x="2198877" y="1896694"/>
                  <a:pt x="2212127" y="1883444"/>
                  <a:pt x="2230676" y="1880794"/>
                </a:cubicBezTo>
                <a:cubicBezTo>
                  <a:pt x="2212127" y="1888744"/>
                  <a:pt x="2198877" y="1901994"/>
                  <a:pt x="2180327" y="1909944"/>
                </a:cubicBezTo>
                <a:cubicBezTo>
                  <a:pt x="2204177" y="1894044"/>
                  <a:pt x="2230676" y="1883444"/>
                  <a:pt x="2249225" y="1864895"/>
                </a:cubicBezTo>
                <a:cubicBezTo>
                  <a:pt x="2228026" y="1878144"/>
                  <a:pt x="2206827" y="1894044"/>
                  <a:pt x="2182977" y="1907294"/>
                </a:cubicBezTo>
                <a:cubicBezTo>
                  <a:pt x="2198877" y="1888744"/>
                  <a:pt x="2222726" y="1888744"/>
                  <a:pt x="2238626" y="1872845"/>
                </a:cubicBezTo>
                <a:cubicBezTo>
                  <a:pt x="2214776" y="1894044"/>
                  <a:pt x="2182977" y="1901994"/>
                  <a:pt x="2156478" y="1917893"/>
                </a:cubicBezTo>
                <a:cubicBezTo>
                  <a:pt x="2161778" y="1912593"/>
                  <a:pt x="2167078" y="1907294"/>
                  <a:pt x="2172378" y="1901994"/>
                </a:cubicBezTo>
                <a:cubicBezTo>
                  <a:pt x="2169728" y="1909944"/>
                  <a:pt x="2161778" y="1912593"/>
                  <a:pt x="2156478" y="1915243"/>
                </a:cubicBezTo>
                <a:cubicBezTo>
                  <a:pt x="2180327" y="1904644"/>
                  <a:pt x="2201527" y="1894044"/>
                  <a:pt x="2222726" y="1878144"/>
                </a:cubicBezTo>
                <a:cubicBezTo>
                  <a:pt x="2204177" y="1894044"/>
                  <a:pt x="2180327" y="1904644"/>
                  <a:pt x="2159128" y="1915243"/>
                </a:cubicBezTo>
                <a:cubicBezTo>
                  <a:pt x="2169728" y="1912593"/>
                  <a:pt x="2175028" y="1901994"/>
                  <a:pt x="2185627" y="1896694"/>
                </a:cubicBezTo>
                <a:cubicBezTo>
                  <a:pt x="2164428" y="1917893"/>
                  <a:pt x="2135279" y="1925843"/>
                  <a:pt x="2106130" y="1933793"/>
                </a:cubicBezTo>
                <a:cubicBezTo>
                  <a:pt x="2119379" y="1931143"/>
                  <a:pt x="2135279" y="1931143"/>
                  <a:pt x="2140579" y="1915243"/>
                </a:cubicBezTo>
                <a:cubicBezTo>
                  <a:pt x="2129979" y="1928493"/>
                  <a:pt x="2119379" y="1941743"/>
                  <a:pt x="2101360" y="1945187"/>
                </a:cubicBezTo>
                <a:cubicBezTo>
                  <a:pt x="2086785" y="1951017"/>
                  <a:pt x="2071416" y="1954992"/>
                  <a:pt x="2058166" y="1962942"/>
                </a:cubicBezTo>
                <a:cubicBezTo>
                  <a:pt x="2076715" y="1954992"/>
                  <a:pt x="2092615" y="1941743"/>
                  <a:pt x="2113814" y="1941478"/>
                </a:cubicBezTo>
                <a:cubicBezTo>
                  <a:pt x="2099240" y="1947042"/>
                  <a:pt x="2085195" y="1954197"/>
                  <a:pt x="2072476" y="1962942"/>
                </a:cubicBezTo>
                <a:cubicBezTo>
                  <a:pt x="2059756" y="1971687"/>
                  <a:pt x="2047566" y="1981491"/>
                  <a:pt x="2036967" y="1992091"/>
                </a:cubicBezTo>
                <a:cubicBezTo>
                  <a:pt x="2044916" y="1981491"/>
                  <a:pt x="2054986" y="1974072"/>
                  <a:pt x="2065851" y="1968242"/>
                </a:cubicBezTo>
                <a:cubicBezTo>
                  <a:pt x="2076715" y="1962412"/>
                  <a:pt x="2088640" y="1957642"/>
                  <a:pt x="2100565" y="1952342"/>
                </a:cubicBezTo>
                <a:cubicBezTo>
                  <a:pt x="2085990" y="1962942"/>
                  <a:pt x="2073270" y="1975662"/>
                  <a:pt x="2061876" y="1988911"/>
                </a:cubicBezTo>
                <a:cubicBezTo>
                  <a:pt x="2050481" y="2002161"/>
                  <a:pt x="2039616" y="2016205"/>
                  <a:pt x="2029017" y="2029455"/>
                </a:cubicBezTo>
                <a:cubicBezTo>
                  <a:pt x="2039616" y="2021505"/>
                  <a:pt x="2044916" y="2002956"/>
                  <a:pt x="2060816" y="2000306"/>
                </a:cubicBezTo>
                <a:cubicBezTo>
                  <a:pt x="2052866" y="2034755"/>
                  <a:pt x="2050216" y="2069204"/>
                  <a:pt x="2042266" y="2101003"/>
                </a:cubicBezTo>
                <a:cubicBezTo>
                  <a:pt x="2042001" y="2120612"/>
                  <a:pt x="2041471" y="2139692"/>
                  <a:pt x="2040676" y="2158241"/>
                </a:cubicBezTo>
                <a:cubicBezTo>
                  <a:pt x="2037497" y="2210180"/>
                  <a:pt x="2033522" y="2262383"/>
                  <a:pt x="2036172" y="2314587"/>
                </a:cubicBezTo>
                <a:cubicBezTo>
                  <a:pt x="2038291" y="2353541"/>
                  <a:pt x="2040941" y="2393555"/>
                  <a:pt x="2056841" y="2429593"/>
                </a:cubicBezTo>
                <a:cubicBezTo>
                  <a:pt x="2074595" y="2470137"/>
                  <a:pt x="2105070" y="2502731"/>
                  <a:pt x="2132364" y="2536915"/>
                </a:cubicBezTo>
                <a:cubicBezTo>
                  <a:pt x="2145348" y="2552285"/>
                  <a:pt x="2163633" y="2563150"/>
                  <a:pt x="2172113" y="2581964"/>
                </a:cubicBezTo>
                <a:cubicBezTo>
                  <a:pt x="2183242" y="2607933"/>
                  <a:pt x="2190927" y="2636022"/>
                  <a:pt x="2191987" y="2664377"/>
                </a:cubicBezTo>
                <a:cubicBezTo>
                  <a:pt x="2192782" y="2684781"/>
                  <a:pt x="2188807" y="2705715"/>
                  <a:pt x="2176618" y="2722410"/>
                </a:cubicBezTo>
                <a:cubicBezTo>
                  <a:pt x="2138724" y="2774613"/>
                  <a:pt x="2088905" y="2816747"/>
                  <a:pt x="2042001" y="2860736"/>
                </a:cubicBezTo>
                <a:cubicBezTo>
                  <a:pt x="2021067" y="2879020"/>
                  <a:pt x="1994833" y="2890680"/>
                  <a:pt x="1975753" y="2911084"/>
                </a:cubicBezTo>
                <a:cubicBezTo>
                  <a:pt x="1960914" y="2926719"/>
                  <a:pt x="1950844" y="2946328"/>
                  <a:pt x="1943689" y="2966468"/>
                </a:cubicBezTo>
                <a:cubicBezTo>
                  <a:pt x="1937329" y="2984752"/>
                  <a:pt x="1929910" y="3003037"/>
                  <a:pt x="1927525" y="3022381"/>
                </a:cubicBezTo>
                <a:cubicBezTo>
                  <a:pt x="1922490" y="3049940"/>
                  <a:pt x="1921960" y="3078825"/>
                  <a:pt x="1911625" y="3105324"/>
                </a:cubicBezTo>
                <a:cubicBezTo>
                  <a:pt x="1902881" y="3099494"/>
                  <a:pt x="1899436" y="3089159"/>
                  <a:pt x="1893871" y="3080679"/>
                </a:cubicBezTo>
                <a:cubicBezTo>
                  <a:pt x="1879031" y="3054180"/>
                  <a:pt x="1866312" y="3024501"/>
                  <a:pt x="1840872" y="3006217"/>
                </a:cubicBezTo>
                <a:cubicBezTo>
                  <a:pt x="1802183" y="2979453"/>
                  <a:pt x="1753160" y="2978657"/>
                  <a:pt x="1707846" y="2980247"/>
                </a:cubicBezTo>
                <a:cubicBezTo>
                  <a:pt x="1649548" y="2986342"/>
                  <a:pt x="1594429" y="3009396"/>
                  <a:pt x="1535866" y="3012311"/>
                </a:cubicBezTo>
                <a:cubicBezTo>
                  <a:pt x="1512812" y="3014166"/>
                  <a:pt x="1490023" y="3018671"/>
                  <a:pt x="1466968" y="3018936"/>
                </a:cubicBezTo>
                <a:cubicBezTo>
                  <a:pt x="1454779" y="3018936"/>
                  <a:pt x="1441794" y="3017611"/>
                  <a:pt x="1431724" y="3009927"/>
                </a:cubicBezTo>
                <a:cubicBezTo>
                  <a:pt x="1426954" y="3006217"/>
                  <a:pt x="1426954" y="2999592"/>
                  <a:pt x="1425629" y="2994292"/>
                </a:cubicBezTo>
                <a:cubicBezTo>
                  <a:pt x="1420065" y="2961433"/>
                  <a:pt x="1417415" y="2928044"/>
                  <a:pt x="1414500" y="2894920"/>
                </a:cubicBezTo>
                <a:cubicBezTo>
                  <a:pt x="1403370" y="2755534"/>
                  <a:pt x="1397010" y="2615883"/>
                  <a:pt x="1390651" y="2476232"/>
                </a:cubicBezTo>
                <a:cubicBezTo>
                  <a:pt x="1385086" y="2335786"/>
                  <a:pt x="1379786" y="2195605"/>
                  <a:pt x="1378196" y="2055159"/>
                </a:cubicBezTo>
                <a:cubicBezTo>
                  <a:pt x="1378461" y="2028660"/>
                  <a:pt x="1376341" y="2001631"/>
                  <a:pt x="1382701" y="1975662"/>
                </a:cubicBezTo>
                <a:cubicBezTo>
                  <a:pt x="1389590" y="1941478"/>
                  <a:pt x="1405225" y="1910208"/>
                  <a:pt x="1421390" y="1879734"/>
                </a:cubicBezTo>
                <a:cubicBezTo>
                  <a:pt x="1442589" y="1834686"/>
                  <a:pt x="1484723" y="1803947"/>
                  <a:pt x="1508307" y="1760488"/>
                </a:cubicBezTo>
                <a:cubicBezTo>
                  <a:pt x="1533216" y="1713054"/>
                  <a:pt x="1534011" y="1655816"/>
                  <a:pt x="1520232" y="1604937"/>
                </a:cubicBezTo>
                <a:cubicBezTo>
                  <a:pt x="1512017" y="1576053"/>
                  <a:pt x="1503007" y="1546904"/>
                  <a:pt x="1487108" y="1521465"/>
                </a:cubicBezTo>
                <a:cubicBezTo>
                  <a:pt x="1469088" y="1492316"/>
                  <a:pt x="1443914" y="1468731"/>
                  <a:pt x="1424039" y="1441172"/>
                </a:cubicBezTo>
                <a:cubicBezTo>
                  <a:pt x="1397010" y="1403013"/>
                  <a:pt x="1366801" y="1367504"/>
                  <a:pt x="1340037" y="1329345"/>
                </a:cubicBezTo>
                <a:cubicBezTo>
                  <a:pt x="1319898" y="1300196"/>
                  <a:pt x="1301878" y="1269987"/>
                  <a:pt x="1283594" y="1239778"/>
                </a:cubicBezTo>
                <a:cubicBezTo>
                  <a:pt x="1269019" y="1214604"/>
                  <a:pt x="1254179" y="1189429"/>
                  <a:pt x="1244110" y="1162135"/>
                </a:cubicBezTo>
                <a:cubicBezTo>
                  <a:pt x="1235630" y="1139081"/>
                  <a:pt x="1236425" y="1114437"/>
                  <a:pt x="1239340" y="1090322"/>
                </a:cubicBezTo>
                <a:cubicBezTo>
                  <a:pt x="1245170" y="1046599"/>
                  <a:pt x="1238545" y="1002345"/>
                  <a:pt x="1243050" y="958356"/>
                </a:cubicBezTo>
                <a:cubicBezTo>
                  <a:pt x="1244905" y="941397"/>
                  <a:pt x="1247025" y="923642"/>
                  <a:pt x="1256034" y="908538"/>
                </a:cubicBezTo>
                <a:cubicBezTo>
                  <a:pt x="1263454" y="896613"/>
                  <a:pt x="1278824" y="893698"/>
                  <a:pt x="1291808" y="892638"/>
                </a:cubicBezTo>
                <a:cubicBezTo>
                  <a:pt x="1321223" y="889988"/>
                  <a:pt x="1351432" y="898468"/>
                  <a:pt x="1380051" y="889458"/>
                </a:cubicBezTo>
                <a:cubicBezTo>
                  <a:pt x="1404165" y="879919"/>
                  <a:pt x="1413705" y="852624"/>
                  <a:pt x="1418475" y="829040"/>
                </a:cubicBezTo>
                <a:cubicBezTo>
                  <a:pt x="1425364" y="785316"/>
                  <a:pt x="1445769" y="745567"/>
                  <a:pt x="1454779" y="702374"/>
                </a:cubicBezTo>
                <a:cubicBezTo>
                  <a:pt x="1457428" y="690979"/>
                  <a:pt x="1462463" y="678789"/>
                  <a:pt x="1473328" y="673225"/>
                </a:cubicBezTo>
                <a:cubicBezTo>
                  <a:pt x="1489493" y="664480"/>
                  <a:pt x="1510162" y="659445"/>
                  <a:pt x="1519437" y="641955"/>
                </a:cubicBezTo>
                <a:cubicBezTo>
                  <a:pt x="1528181" y="624731"/>
                  <a:pt x="1520232" y="604857"/>
                  <a:pt x="1512812" y="588692"/>
                </a:cubicBezTo>
                <a:cubicBezTo>
                  <a:pt x="1505657" y="573852"/>
                  <a:pt x="1497177" y="559808"/>
                  <a:pt x="1490552" y="544968"/>
                </a:cubicBezTo>
                <a:cubicBezTo>
                  <a:pt x="1485253" y="533309"/>
                  <a:pt x="1476243" y="523769"/>
                  <a:pt x="1470413" y="512374"/>
                </a:cubicBezTo>
                <a:cubicBezTo>
                  <a:pt x="1465643" y="503629"/>
                  <a:pt x="1466438" y="493030"/>
                  <a:pt x="1470148" y="484020"/>
                </a:cubicBezTo>
                <a:cubicBezTo>
                  <a:pt x="1477833" y="464411"/>
                  <a:pt x="1488433" y="446126"/>
                  <a:pt x="1494262" y="425722"/>
                </a:cubicBezTo>
                <a:cubicBezTo>
                  <a:pt x="1503272" y="392333"/>
                  <a:pt x="1516522" y="359474"/>
                  <a:pt x="1518642" y="324495"/>
                </a:cubicBezTo>
                <a:cubicBezTo>
                  <a:pt x="1519967" y="307800"/>
                  <a:pt x="1518377" y="291106"/>
                  <a:pt x="1514137" y="274941"/>
                </a:cubicBezTo>
                <a:cubicBezTo>
                  <a:pt x="1510162" y="267786"/>
                  <a:pt x="1503802" y="229892"/>
                  <a:pt x="1496382" y="228302"/>
                </a:cubicBezTo>
                <a:cubicBezTo>
                  <a:pt x="1488963" y="205778"/>
                  <a:pt x="1480483" y="223533"/>
                  <a:pt x="1471208" y="186699"/>
                </a:cubicBezTo>
                <a:cubicBezTo>
                  <a:pt x="1461668" y="193059"/>
                  <a:pt x="1451069" y="135555"/>
                  <a:pt x="1439144" y="150395"/>
                </a:cubicBezTo>
                <a:cubicBezTo>
                  <a:pt x="1430134" y="123101"/>
                  <a:pt x="1419535" y="132110"/>
                  <a:pt x="1408670" y="131580"/>
                </a:cubicBezTo>
                <a:cubicBezTo>
                  <a:pt x="1397540" y="123896"/>
                  <a:pt x="1385881" y="145890"/>
                  <a:pt x="1374221" y="120451"/>
                </a:cubicBezTo>
                <a:cubicBezTo>
                  <a:pt x="1362296" y="103491"/>
                  <a:pt x="1349047" y="110911"/>
                  <a:pt x="1340037" y="104551"/>
                </a:cubicBezTo>
                <a:cubicBezTo>
                  <a:pt x="1330232" y="80172"/>
                  <a:pt x="1326787" y="82292"/>
                  <a:pt x="1319633" y="69307"/>
                </a:cubicBezTo>
                <a:cubicBezTo>
                  <a:pt x="1313008" y="48903"/>
                  <a:pt x="1302408" y="30618"/>
                  <a:pt x="1289423" y="44663"/>
                </a:cubicBezTo>
                <a:cubicBezTo>
                  <a:pt x="1278559" y="23728"/>
                  <a:pt x="1267694" y="49433"/>
                  <a:pt x="1256299" y="40423"/>
                </a:cubicBezTo>
                <a:cubicBezTo>
                  <a:pt x="1245170" y="53938"/>
                  <a:pt x="1234040" y="62682"/>
                  <a:pt x="1222910" y="41218"/>
                </a:cubicBezTo>
                <a:cubicBezTo>
                  <a:pt x="1214431" y="22139"/>
                  <a:pt x="1205421" y="51818"/>
                  <a:pt x="1197206" y="40688"/>
                </a:cubicBezTo>
                <a:cubicBezTo>
                  <a:pt x="1186076" y="55263"/>
                  <a:pt x="1175477" y="33533"/>
                  <a:pt x="1164612" y="25053"/>
                </a:cubicBezTo>
                <a:cubicBezTo>
                  <a:pt x="1153747" y="-1181"/>
                  <a:pt x="1142883" y="6239"/>
                  <a:pt x="1131488" y="11009"/>
                </a:cubicBezTo>
                <a:cubicBezTo>
                  <a:pt x="1115588" y="11009"/>
                  <a:pt x="1098894" y="16839"/>
                  <a:pt x="1082464" y="5709"/>
                </a:cubicBezTo>
                <a:cubicBezTo>
                  <a:pt x="1065505" y="-5156"/>
                  <a:pt x="1048545" y="3589"/>
                  <a:pt x="1031586" y="9684"/>
                </a:cubicBezTo>
                <a:cubicBezTo>
                  <a:pt x="1014891" y="5709"/>
                  <a:pt x="998197" y="14454"/>
                  <a:pt x="982032" y="21079"/>
                </a:cubicBezTo>
                <a:cubicBezTo>
                  <a:pt x="971168" y="28763"/>
                  <a:pt x="960568" y="34063"/>
                  <a:pt x="950233" y="39098"/>
                </a:cubicBezTo>
                <a:cubicBezTo>
                  <a:pt x="939899" y="35123"/>
                  <a:pt x="929829" y="51553"/>
                  <a:pt x="919759" y="49433"/>
                </a:cubicBezTo>
                <a:cubicBezTo>
                  <a:pt x="909689" y="51023"/>
                  <a:pt x="900150" y="49963"/>
                  <a:pt x="890610" y="65862"/>
                </a:cubicBezTo>
                <a:cubicBezTo>
                  <a:pt x="881070" y="65332"/>
                  <a:pt x="871796" y="88387"/>
                  <a:pt x="862521" y="86797"/>
                </a:cubicBezTo>
                <a:cubicBezTo>
                  <a:pt x="854041" y="78582"/>
                  <a:pt x="845826" y="100576"/>
                  <a:pt x="837612" y="106936"/>
                </a:cubicBezTo>
                <a:cubicBezTo>
                  <a:pt x="829397" y="113561"/>
                  <a:pt x="821712" y="133170"/>
                  <a:pt x="814027" y="128665"/>
                </a:cubicBezTo>
                <a:cubicBezTo>
                  <a:pt x="806342" y="141650"/>
                  <a:pt x="799188" y="144035"/>
                  <a:pt x="792298" y="151985"/>
                </a:cubicBezTo>
                <a:cubicBezTo>
                  <a:pt x="785408" y="160199"/>
                  <a:pt x="779048" y="166029"/>
                  <a:pt x="773218" y="177689"/>
                </a:cubicBezTo>
                <a:cubicBezTo>
                  <a:pt x="767389" y="186169"/>
                  <a:pt x="761559" y="192264"/>
                  <a:pt x="756259" y="201273"/>
                </a:cubicBezTo>
                <a:cubicBezTo>
                  <a:pt x="750694" y="211873"/>
                  <a:pt x="745394" y="228038"/>
                  <a:pt x="740094" y="231217"/>
                </a:cubicBezTo>
                <a:cubicBezTo>
                  <a:pt x="734795" y="241287"/>
                  <a:pt x="729760" y="265931"/>
                  <a:pt x="724460" y="254537"/>
                </a:cubicBezTo>
                <a:cubicBezTo>
                  <a:pt x="719425" y="250032"/>
                  <a:pt x="714390" y="278121"/>
                  <a:pt x="709355" y="286071"/>
                </a:cubicBezTo>
                <a:cubicBezTo>
                  <a:pt x="704320" y="279976"/>
                  <a:pt x="699551" y="291106"/>
                  <a:pt x="694781" y="311245"/>
                </a:cubicBezTo>
                <a:cubicBezTo>
                  <a:pt x="690011" y="319195"/>
                  <a:pt x="685241" y="304620"/>
                  <a:pt x="680471" y="341189"/>
                </a:cubicBezTo>
                <a:cubicBezTo>
                  <a:pt x="675701" y="389153"/>
                  <a:pt x="670931" y="354174"/>
                  <a:pt x="666162" y="365304"/>
                </a:cubicBezTo>
                <a:cubicBezTo>
                  <a:pt x="661392" y="365834"/>
                  <a:pt x="656887" y="369013"/>
                  <a:pt x="652117" y="396838"/>
                </a:cubicBezTo>
                <a:cubicBezTo>
                  <a:pt x="647347" y="400812"/>
                  <a:pt x="642842" y="411942"/>
                  <a:pt x="638337" y="426252"/>
                </a:cubicBezTo>
                <a:cubicBezTo>
                  <a:pt x="633833" y="438971"/>
                  <a:pt x="629063" y="433937"/>
                  <a:pt x="624558" y="452751"/>
                </a:cubicBezTo>
                <a:cubicBezTo>
                  <a:pt x="619788" y="458316"/>
                  <a:pt x="614753" y="456726"/>
                  <a:pt x="609983" y="482695"/>
                </a:cubicBezTo>
                <a:cubicBezTo>
                  <a:pt x="604948" y="499920"/>
                  <a:pt x="600179" y="496210"/>
                  <a:pt x="595409" y="512639"/>
                </a:cubicBezTo>
                <a:cubicBezTo>
                  <a:pt x="590639" y="541788"/>
                  <a:pt x="585869" y="524034"/>
                  <a:pt x="581099" y="542848"/>
                </a:cubicBezTo>
                <a:cubicBezTo>
                  <a:pt x="576594" y="533044"/>
                  <a:pt x="572089" y="560338"/>
                  <a:pt x="567584" y="573322"/>
                </a:cubicBezTo>
                <a:cubicBezTo>
                  <a:pt x="564140" y="565638"/>
                  <a:pt x="560695" y="576767"/>
                  <a:pt x="557250" y="596112"/>
                </a:cubicBezTo>
                <a:cubicBezTo>
                  <a:pt x="553805" y="604857"/>
                  <a:pt x="550625" y="610951"/>
                  <a:pt x="547445" y="621816"/>
                </a:cubicBezTo>
                <a:cubicBezTo>
                  <a:pt x="544000" y="638776"/>
                  <a:pt x="540820" y="615986"/>
                  <a:pt x="537110" y="645930"/>
                </a:cubicBezTo>
                <a:cubicBezTo>
                  <a:pt x="533665" y="678524"/>
                  <a:pt x="529956" y="615191"/>
                  <a:pt x="525981" y="669780"/>
                </a:cubicBezTo>
                <a:cubicBezTo>
                  <a:pt x="521476" y="670840"/>
                  <a:pt x="516706" y="681969"/>
                  <a:pt x="512201" y="694159"/>
                </a:cubicBezTo>
                <a:cubicBezTo>
                  <a:pt x="507696" y="709529"/>
                  <a:pt x="502926" y="723838"/>
                  <a:pt x="498951" y="726223"/>
                </a:cubicBezTo>
                <a:cubicBezTo>
                  <a:pt x="494977" y="747422"/>
                  <a:pt x="491532" y="735498"/>
                  <a:pt x="488882" y="764382"/>
                </a:cubicBezTo>
                <a:cubicBezTo>
                  <a:pt x="486232" y="752722"/>
                  <a:pt x="484377" y="766767"/>
                  <a:pt x="484112" y="786641"/>
                </a:cubicBezTo>
                <a:cubicBezTo>
                  <a:pt x="483582" y="795916"/>
                  <a:pt x="484642" y="814200"/>
                  <a:pt x="486497" y="810756"/>
                </a:cubicBezTo>
                <a:cubicBezTo>
                  <a:pt x="488352" y="797506"/>
                  <a:pt x="491002" y="829835"/>
                  <a:pt x="494447" y="831160"/>
                </a:cubicBezTo>
                <a:cubicBezTo>
                  <a:pt x="497891" y="827450"/>
                  <a:pt x="501866" y="861369"/>
                  <a:pt x="506106" y="849179"/>
                </a:cubicBezTo>
                <a:cubicBezTo>
                  <a:pt x="510346" y="881243"/>
                  <a:pt x="514851" y="851299"/>
                  <a:pt x="519356" y="870114"/>
                </a:cubicBezTo>
                <a:cubicBezTo>
                  <a:pt x="524126" y="882833"/>
                  <a:pt x="529691" y="878064"/>
                  <a:pt x="533665" y="891843"/>
                </a:cubicBezTo>
                <a:cubicBezTo>
                  <a:pt x="537640" y="905093"/>
                  <a:pt x="540290" y="932917"/>
                  <a:pt x="539230" y="916752"/>
                </a:cubicBezTo>
                <a:cubicBezTo>
                  <a:pt x="538170" y="942987"/>
                  <a:pt x="533665" y="934772"/>
                  <a:pt x="527836" y="945637"/>
                </a:cubicBezTo>
                <a:cubicBezTo>
                  <a:pt x="522006" y="950406"/>
                  <a:pt x="515116" y="945902"/>
                  <a:pt x="509286" y="971076"/>
                </a:cubicBezTo>
                <a:cubicBezTo>
                  <a:pt x="502396" y="974786"/>
                  <a:pt x="497097" y="973991"/>
                  <a:pt x="492062" y="999695"/>
                </a:cubicBezTo>
                <a:cubicBezTo>
                  <a:pt x="487027" y="1008970"/>
                  <a:pt x="482522" y="1035469"/>
                  <a:pt x="477752" y="1029904"/>
                </a:cubicBezTo>
                <a:cubicBezTo>
                  <a:pt x="469802" y="1020099"/>
                  <a:pt x="461588" y="1076013"/>
                  <a:pt x="453638" y="1082108"/>
                </a:cubicBezTo>
                <a:cubicBezTo>
                  <a:pt x="445688" y="1069388"/>
                  <a:pt x="437738" y="1118147"/>
                  <a:pt x="430053" y="1134311"/>
                </a:cubicBezTo>
                <a:cubicBezTo>
                  <a:pt x="426079" y="1143056"/>
                  <a:pt x="422369" y="1159220"/>
                  <a:pt x="418394" y="1160545"/>
                </a:cubicBezTo>
                <a:cubicBezTo>
                  <a:pt x="414684" y="1176445"/>
                  <a:pt x="410709" y="1185455"/>
                  <a:pt x="406999" y="1187045"/>
                </a:cubicBezTo>
                <a:cubicBezTo>
                  <a:pt x="403289" y="1200294"/>
                  <a:pt x="399579" y="1210099"/>
                  <a:pt x="396134" y="1213544"/>
                </a:cubicBezTo>
                <a:cubicBezTo>
                  <a:pt x="392690" y="1222819"/>
                  <a:pt x="388980" y="1234213"/>
                  <a:pt x="385535" y="1240308"/>
                </a:cubicBezTo>
                <a:cubicBezTo>
                  <a:pt x="382620" y="1252763"/>
                  <a:pt x="379705" y="1259652"/>
                  <a:pt x="377320" y="1266012"/>
                </a:cubicBezTo>
                <a:cubicBezTo>
                  <a:pt x="374935" y="1272372"/>
                  <a:pt x="372550" y="1278202"/>
                  <a:pt x="370695" y="1288802"/>
                </a:cubicBezTo>
                <a:cubicBezTo>
                  <a:pt x="368575" y="1309471"/>
                  <a:pt x="366720" y="1296751"/>
                  <a:pt x="365130" y="1316891"/>
                </a:cubicBezTo>
                <a:cubicBezTo>
                  <a:pt x="363275" y="1329080"/>
                  <a:pt x="361685" y="1308941"/>
                  <a:pt x="360096" y="1338355"/>
                </a:cubicBezTo>
                <a:cubicBezTo>
                  <a:pt x="357976" y="1367239"/>
                  <a:pt x="355856" y="1332260"/>
                  <a:pt x="354266" y="1373864"/>
                </a:cubicBezTo>
                <a:cubicBezTo>
                  <a:pt x="352676" y="1393209"/>
                  <a:pt x="351351" y="1378634"/>
                  <a:pt x="350821" y="1409638"/>
                </a:cubicBezTo>
                <a:cubicBezTo>
                  <a:pt x="350821" y="1419973"/>
                  <a:pt x="350821" y="1417853"/>
                  <a:pt x="357976" y="1434812"/>
                </a:cubicBezTo>
                <a:cubicBezTo>
                  <a:pt x="362215" y="1450712"/>
                  <a:pt x="368575" y="1424478"/>
                  <a:pt x="373875" y="1436667"/>
                </a:cubicBezTo>
                <a:cubicBezTo>
                  <a:pt x="367780" y="1448062"/>
                  <a:pt x="365660" y="1440377"/>
                  <a:pt x="365660" y="1476151"/>
                </a:cubicBezTo>
                <a:cubicBezTo>
                  <a:pt x="365660" y="1508215"/>
                  <a:pt x="368045" y="1458662"/>
                  <a:pt x="371225" y="1516430"/>
                </a:cubicBezTo>
                <a:cubicBezTo>
                  <a:pt x="374670" y="1509010"/>
                  <a:pt x="379705" y="1513780"/>
                  <a:pt x="393750" y="1546904"/>
                </a:cubicBezTo>
                <a:cubicBezTo>
                  <a:pt x="404614" y="1543194"/>
                  <a:pt x="411769" y="1542664"/>
                  <a:pt x="417334" y="1531270"/>
                </a:cubicBezTo>
                <a:cubicBezTo>
                  <a:pt x="421309" y="1520935"/>
                  <a:pt x="425549" y="1509275"/>
                  <a:pt x="429259" y="1518815"/>
                </a:cubicBezTo>
                <a:cubicBezTo>
                  <a:pt x="433233" y="1515900"/>
                  <a:pt x="436943" y="1495496"/>
                  <a:pt x="440653" y="1494436"/>
                </a:cubicBezTo>
                <a:cubicBezTo>
                  <a:pt x="448073" y="1498940"/>
                  <a:pt x="455228" y="1479331"/>
                  <a:pt x="461853" y="1456277"/>
                </a:cubicBezTo>
                <a:cubicBezTo>
                  <a:pt x="460793" y="1465551"/>
                  <a:pt x="459733" y="1467936"/>
                  <a:pt x="458673" y="1487811"/>
                </a:cubicBezTo>
                <a:cubicBezTo>
                  <a:pt x="457613" y="1504770"/>
                  <a:pt x="456818" y="1537099"/>
                  <a:pt x="456023" y="1521730"/>
                </a:cubicBezTo>
                <a:cubicBezTo>
                  <a:pt x="455228" y="1529680"/>
                  <a:pt x="454963" y="1545314"/>
                  <a:pt x="454698" y="1543459"/>
                </a:cubicBezTo>
                <a:cubicBezTo>
                  <a:pt x="454698" y="1570488"/>
                  <a:pt x="454963" y="1549289"/>
                  <a:pt x="456023" y="1587183"/>
                </a:cubicBezTo>
                <a:cubicBezTo>
                  <a:pt x="456553" y="1578438"/>
                  <a:pt x="457613" y="1591158"/>
                  <a:pt x="458673" y="1613417"/>
                </a:cubicBezTo>
                <a:cubicBezTo>
                  <a:pt x="459733" y="1627197"/>
                  <a:pt x="460793" y="1615537"/>
                  <a:pt x="462118" y="1633557"/>
                </a:cubicBezTo>
                <a:cubicBezTo>
                  <a:pt x="463177" y="1631967"/>
                  <a:pt x="464502" y="1682845"/>
                  <a:pt x="465297" y="1656611"/>
                </a:cubicBezTo>
                <a:cubicBezTo>
                  <a:pt x="466357" y="1696095"/>
                  <a:pt x="466887" y="1689205"/>
                  <a:pt x="467417" y="1679930"/>
                </a:cubicBezTo>
                <a:cubicBezTo>
                  <a:pt x="467682" y="1695830"/>
                  <a:pt x="467682" y="1701660"/>
                  <a:pt x="467417" y="1706430"/>
                </a:cubicBezTo>
                <a:cubicBezTo>
                  <a:pt x="467152" y="1730279"/>
                  <a:pt x="466622" y="1753333"/>
                  <a:pt x="465297" y="1732929"/>
                </a:cubicBezTo>
                <a:cubicBezTo>
                  <a:pt x="464237" y="1739024"/>
                  <a:pt x="462383" y="1753598"/>
                  <a:pt x="460528" y="1755453"/>
                </a:cubicBezTo>
                <a:cubicBezTo>
                  <a:pt x="458408" y="1772678"/>
                  <a:pt x="456023" y="1807127"/>
                  <a:pt x="453638" y="1792287"/>
                </a:cubicBezTo>
                <a:cubicBezTo>
                  <a:pt x="451253" y="1801032"/>
                  <a:pt x="448603" y="1829386"/>
                  <a:pt x="446483" y="1814811"/>
                </a:cubicBezTo>
                <a:cubicBezTo>
                  <a:pt x="444098" y="1817196"/>
                  <a:pt x="441978" y="1859330"/>
                  <a:pt x="440388" y="1851645"/>
                </a:cubicBezTo>
                <a:cubicBezTo>
                  <a:pt x="438533" y="1830711"/>
                  <a:pt x="436413" y="1876554"/>
                  <a:pt x="434293" y="1893514"/>
                </a:cubicBezTo>
                <a:cubicBezTo>
                  <a:pt x="432173" y="1907029"/>
                  <a:pt x="430053" y="1918158"/>
                  <a:pt x="427934" y="1922133"/>
                </a:cubicBezTo>
                <a:cubicBezTo>
                  <a:pt x="423694" y="1945718"/>
                  <a:pt x="419719" y="1969302"/>
                  <a:pt x="416539" y="1992886"/>
                </a:cubicBezTo>
                <a:cubicBezTo>
                  <a:pt x="413359" y="2016470"/>
                  <a:pt x="410974" y="2040320"/>
                  <a:pt x="410179" y="2064169"/>
                </a:cubicBezTo>
                <a:cubicBezTo>
                  <a:pt x="409914" y="2092523"/>
                  <a:pt x="409649" y="2120877"/>
                  <a:pt x="410709" y="2149232"/>
                </a:cubicBezTo>
                <a:cubicBezTo>
                  <a:pt x="412829" y="2194280"/>
                  <a:pt x="422104" y="2239859"/>
                  <a:pt x="442243" y="2280403"/>
                </a:cubicBezTo>
                <a:cubicBezTo>
                  <a:pt x="459733" y="2315117"/>
                  <a:pt x="491797" y="2338701"/>
                  <a:pt x="515116" y="2369175"/>
                </a:cubicBezTo>
                <a:cubicBezTo>
                  <a:pt x="534990" y="2394879"/>
                  <a:pt x="542675" y="2427473"/>
                  <a:pt x="548505" y="2459008"/>
                </a:cubicBezTo>
                <a:cubicBezTo>
                  <a:pt x="554865" y="2496636"/>
                  <a:pt x="556190" y="2535060"/>
                  <a:pt x="554865" y="2572954"/>
                </a:cubicBezTo>
                <a:cubicBezTo>
                  <a:pt x="553275" y="2599718"/>
                  <a:pt x="550625" y="2626748"/>
                  <a:pt x="542675" y="2652717"/>
                </a:cubicBezTo>
                <a:cubicBezTo>
                  <a:pt x="533930" y="2683191"/>
                  <a:pt x="518031" y="2710750"/>
                  <a:pt x="504251" y="2739104"/>
                </a:cubicBezTo>
                <a:cubicBezTo>
                  <a:pt x="494447" y="2758714"/>
                  <a:pt x="486232" y="2778853"/>
                  <a:pt x="476162" y="2798198"/>
                </a:cubicBezTo>
                <a:cubicBezTo>
                  <a:pt x="450458" y="2848281"/>
                  <a:pt x="422899" y="2897570"/>
                  <a:pt x="398254" y="2948448"/>
                </a:cubicBezTo>
                <a:cubicBezTo>
                  <a:pt x="346316" y="3053650"/>
                  <a:pt x="309482" y="3165212"/>
                  <a:pt x="269468" y="3275449"/>
                </a:cubicBezTo>
                <a:cubicBezTo>
                  <a:pt x="229189" y="3382771"/>
                  <a:pt x="198450" y="3493802"/>
                  <a:pt x="153402" y="3599269"/>
                </a:cubicBezTo>
                <a:cubicBezTo>
                  <a:pt x="131407" y="3651208"/>
                  <a:pt x="105703" y="3701026"/>
                  <a:pt x="79999" y="3751110"/>
                </a:cubicBezTo>
                <a:cubicBezTo>
                  <a:pt x="61979" y="3786354"/>
                  <a:pt x="42635" y="3821068"/>
                  <a:pt x="28325" y="3858167"/>
                </a:cubicBezTo>
                <a:cubicBezTo>
                  <a:pt x="16666" y="3892881"/>
                  <a:pt x="8716" y="3928655"/>
                  <a:pt x="3151" y="3964959"/>
                </a:cubicBezTo>
                <a:cubicBezTo>
                  <a:pt x="1561" y="3977943"/>
                  <a:pt x="-824" y="3991193"/>
                  <a:pt x="1561" y="4004178"/>
                </a:cubicBezTo>
                <a:cubicBezTo>
                  <a:pt x="3151" y="4012657"/>
                  <a:pt x="11631" y="4019282"/>
                  <a:pt x="20110" y="4017427"/>
                </a:cubicBezTo>
                <a:cubicBezTo>
                  <a:pt x="32035" y="4013187"/>
                  <a:pt x="37865" y="4000732"/>
                  <a:pt x="45020" y="3991193"/>
                </a:cubicBezTo>
                <a:cubicBezTo>
                  <a:pt x="53764" y="3979268"/>
                  <a:pt x="62244" y="3965489"/>
                  <a:pt x="76289" y="3959659"/>
                </a:cubicBezTo>
                <a:cubicBezTo>
                  <a:pt x="95898" y="3957009"/>
                  <a:pt x="115243" y="3962044"/>
                  <a:pt x="134587" y="3965489"/>
                </a:cubicBezTo>
                <a:cubicBezTo>
                  <a:pt x="170361" y="3973174"/>
                  <a:pt x="206400" y="3981653"/>
                  <a:pt x="240054" y="3996493"/>
                </a:cubicBezTo>
                <a:cubicBezTo>
                  <a:pt x="250654" y="4000468"/>
                  <a:pt x="254629" y="4012127"/>
                  <a:pt x="256749" y="4022197"/>
                </a:cubicBezTo>
                <a:cubicBezTo>
                  <a:pt x="259928" y="4037566"/>
                  <a:pt x="265228" y="4053996"/>
                  <a:pt x="279273" y="4063006"/>
                </a:cubicBezTo>
                <a:cubicBezTo>
                  <a:pt x="294377" y="4071486"/>
                  <a:pt x="311072" y="4075990"/>
                  <a:pt x="327236" y="4081820"/>
                </a:cubicBezTo>
                <a:cubicBezTo>
                  <a:pt x="395074" y="4103815"/>
                  <a:pt x="463708" y="4122894"/>
                  <a:pt x="531546" y="4144888"/>
                </a:cubicBezTo>
                <a:cubicBezTo>
                  <a:pt x="552215" y="4152043"/>
                  <a:pt x="573679" y="4158138"/>
                  <a:pt x="593289" y="4167943"/>
                </a:cubicBezTo>
                <a:cubicBezTo>
                  <a:pt x="613163" y="4181457"/>
                  <a:pt x="626678" y="4203187"/>
                  <a:pt x="632243" y="4226241"/>
                </a:cubicBezTo>
                <a:cubicBezTo>
                  <a:pt x="637542" y="4244261"/>
                  <a:pt x="633568" y="4263340"/>
                  <a:pt x="632243" y="4281890"/>
                </a:cubicBezTo>
                <a:cubicBezTo>
                  <a:pt x="624823" y="4351318"/>
                  <a:pt x="612898" y="4419951"/>
                  <a:pt x="599914" y="4488584"/>
                </a:cubicBezTo>
                <a:cubicBezTo>
                  <a:pt x="587989" y="4550062"/>
                  <a:pt x="575004" y="4611540"/>
                  <a:pt x="558840" y="4671958"/>
                </a:cubicBezTo>
                <a:cubicBezTo>
                  <a:pt x="546385" y="4718597"/>
                  <a:pt x="528896" y="4763910"/>
                  <a:pt x="509021" y="4807634"/>
                </a:cubicBezTo>
                <a:cubicBezTo>
                  <a:pt x="484642" y="4861428"/>
                  <a:pt x="457348" y="4914161"/>
                  <a:pt x="438533" y="4970339"/>
                </a:cubicBezTo>
                <a:cubicBezTo>
                  <a:pt x="417334" y="5032083"/>
                  <a:pt x="406999" y="5097006"/>
                  <a:pt x="403289" y="5161929"/>
                </a:cubicBezTo>
                <a:cubicBezTo>
                  <a:pt x="395869" y="5287270"/>
                  <a:pt x="418924" y="5411552"/>
                  <a:pt x="429788" y="5536098"/>
                </a:cubicBezTo>
                <a:cubicBezTo>
                  <a:pt x="433763" y="5586977"/>
                  <a:pt x="438798" y="5637855"/>
                  <a:pt x="446218" y="5688469"/>
                </a:cubicBezTo>
                <a:cubicBezTo>
                  <a:pt x="458673" y="5779096"/>
                  <a:pt x="477222" y="5868928"/>
                  <a:pt x="487292" y="5960086"/>
                </a:cubicBezTo>
                <a:cubicBezTo>
                  <a:pt x="489412" y="5980225"/>
                  <a:pt x="490737" y="6000629"/>
                  <a:pt x="488882" y="6020769"/>
                </a:cubicBezTo>
                <a:cubicBezTo>
                  <a:pt x="487292" y="6038788"/>
                  <a:pt x="476957" y="6054423"/>
                  <a:pt x="464767" y="6067142"/>
                </a:cubicBezTo>
                <a:cubicBezTo>
                  <a:pt x="442508" y="6090462"/>
                  <a:pt x="413624" y="6106096"/>
                  <a:pt x="390570" y="6128356"/>
                </a:cubicBezTo>
                <a:cubicBezTo>
                  <a:pt x="377055" y="6141075"/>
                  <a:pt x="368310" y="6158035"/>
                  <a:pt x="366455" y="6176584"/>
                </a:cubicBezTo>
                <a:cubicBezTo>
                  <a:pt x="360890" y="6212623"/>
                  <a:pt x="376790" y="6246542"/>
                  <a:pt x="387125" y="6280196"/>
                </a:cubicBezTo>
                <a:cubicBezTo>
                  <a:pt x="401434" y="6333460"/>
                  <a:pt x="424489" y="6383543"/>
                  <a:pt x="444098" y="6434687"/>
                </a:cubicBezTo>
                <a:cubicBezTo>
                  <a:pt x="454433" y="6461981"/>
                  <a:pt x="466887" y="6489540"/>
                  <a:pt x="468742" y="6519220"/>
                </a:cubicBezTo>
                <a:cubicBezTo>
                  <a:pt x="470862" y="6542274"/>
                  <a:pt x="469272" y="6565328"/>
                  <a:pt x="471657" y="6588382"/>
                </a:cubicBezTo>
                <a:cubicBezTo>
                  <a:pt x="472452" y="6597392"/>
                  <a:pt x="476692" y="6606932"/>
                  <a:pt x="485172" y="6611172"/>
                </a:cubicBezTo>
                <a:cubicBezTo>
                  <a:pt x="500011" y="6618592"/>
                  <a:pt x="518826" y="6618326"/>
                  <a:pt x="533400" y="6610111"/>
                </a:cubicBezTo>
                <a:cubicBezTo>
                  <a:pt x="542675" y="6604547"/>
                  <a:pt x="544795" y="6593417"/>
                  <a:pt x="546650" y="6583877"/>
                </a:cubicBezTo>
                <a:cubicBezTo>
                  <a:pt x="551950" y="6552873"/>
                  <a:pt x="554335" y="6521339"/>
                  <a:pt x="560165" y="6490335"/>
                </a:cubicBezTo>
                <a:cubicBezTo>
                  <a:pt x="562550" y="6479735"/>
                  <a:pt x="563875" y="6468076"/>
                  <a:pt x="569969" y="6458801"/>
                </a:cubicBezTo>
                <a:cubicBezTo>
                  <a:pt x="583484" y="6443697"/>
                  <a:pt x="605213" y="6436541"/>
                  <a:pt x="625088" y="6438927"/>
                </a:cubicBezTo>
                <a:cubicBezTo>
                  <a:pt x="636217" y="6439722"/>
                  <a:pt x="643107" y="6449526"/>
                  <a:pt x="650262" y="6456946"/>
                </a:cubicBezTo>
                <a:cubicBezTo>
                  <a:pt x="682061" y="6493515"/>
                  <a:pt x="709885" y="6533264"/>
                  <a:pt x="740624" y="6570628"/>
                </a:cubicBezTo>
                <a:cubicBezTo>
                  <a:pt x="753874" y="6586527"/>
                  <a:pt x="767389" y="6602692"/>
                  <a:pt x="785143" y="6613822"/>
                </a:cubicBezTo>
                <a:cubicBezTo>
                  <a:pt x="810847" y="6631576"/>
                  <a:pt x="840262" y="6644031"/>
                  <a:pt x="871001" y="6649596"/>
                </a:cubicBezTo>
                <a:cubicBezTo>
                  <a:pt x="900680" y="6656485"/>
                  <a:pt x="931419" y="6654366"/>
                  <a:pt x="961628" y="6653570"/>
                </a:cubicBezTo>
                <a:cubicBezTo>
                  <a:pt x="1033176" y="6650655"/>
                  <a:pt x="1104724" y="6645621"/>
                  <a:pt x="1175742" y="6637141"/>
                </a:cubicBezTo>
                <a:cubicBezTo>
                  <a:pt x="1194821" y="6635286"/>
                  <a:pt x="1213636" y="6631046"/>
                  <a:pt x="1231655" y="6624951"/>
                </a:cubicBezTo>
                <a:cubicBezTo>
                  <a:pt x="1248615" y="6619121"/>
                  <a:pt x="1266104" y="6613556"/>
                  <a:pt x="1279884" y="6601632"/>
                </a:cubicBezTo>
                <a:cubicBezTo>
                  <a:pt x="1288893" y="6593682"/>
                  <a:pt x="1295783" y="6581757"/>
                  <a:pt x="1293133" y="6569568"/>
                </a:cubicBezTo>
                <a:cubicBezTo>
                  <a:pt x="1290218" y="6557378"/>
                  <a:pt x="1282534" y="6547044"/>
                  <a:pt x="1275114" y="6536974"/>
                </a:cubicBezTo>
                <a:cubicBezTo>
                  <a:pt x="1259214" y="6516570"/>
                  <a:pt x="1241460" y="6497755"/>
                  <a:pt x="1224765" y="6478146"/>
                </a:cubicBezTo>
                <a:cubicBezTo>
                  <a:pt x="1240400" y="6478676"/>
                  <a:pt x="1256564" y="6474171"/>
                  <a:pt x="1266899" y="6461981"/>
                </a:cubicBezTo>
                <a:cubicBezTo>
                  <a:pt x="1276439" y="6451647"/>
                  <a:pt x="1285713" y="6440782"/>
                  <a:pt x="1292868" y="6428592"/>
                </a:cubicBezTo>
                <a:cubicBezTo>
                  <a:pt x="1300818" y="6415077"/>
                  <a:pt x="1302143" y="6400767"/>
                  <a:pt x="1304793" y="6385663"/>
                </a:cubicBezTo>
                <a:cubicBezTo>
                  <a:pt x="1304793" y="6386193"/>
                  <a:pt x="1305058" y="6386988"/>
                  <a:pt x="1305058" y="6387518"/>
                </a:cubicBezTo>
                <a:cubicBezTo>
                  <a:pt x="1307443" y="6375329"/>
                  <a:pt x="1305058" y="6362079"/>
                  <a:pt x="1298433" y="6351479"/>
                </a:cubicBezTo>
                <a:cubicBezTo>
                  <a:pt x="1293133" y="6342734"/>
                  <a:pt x="1284654" y="6335580"/>
                  <a:pt x="1275114" y="6331605"/>
                </a:cubicBezTo>
                <a:cubicBezTo>
                  <a:pt x="1266104" y="6328160"/>
                  <a:pt x="1253119" y="6330015"/>
                  <a:pt x="1243845" y="6331075"/>
                </a:cubicBezTo>
                <a:cubicBezTo>
                  <a:pt x="1220525" y="6333725"/>
                  <a:pt x="1196146" y="6341409"/>
                  <a:pt x="1173622" y="6330810"/>
                </a:cubicBezTo>
                <a:cubicBezTo>
                  <a:pt x="1143943" y="6315175"/>
                  <a:pt x="1117443" y="6293711"/>
                  <a:pt x="1091209" y="6273041"/>
                </a:cubicBezTo>
                <a:cubicBezTo>
                  <a:pt x="1037151" y="6229583"/>
                  <a:pt x="986007" y="6182414"/>
                  <a:pt x="937514" y="6132861"/>
                </a:cubicBezTo>
                <a:cubicBezTo>
                  <a:pt x="916579" y="6111396"/>
                  <a:pt x="896175" y="6089137"/>
                  <a:pt x="878420" y="6064758"/>
                </a:cubicBezTo>
                <a:cubicBezTo>
                  <a:pt x="855366" y="6033223"/>
                  <a:pt x="839467" y="5996390"/>
                  <a:pt x="833902" y="5957701"/>
                </a:cubicBezTo>
                <a:cubicBezTo>
                  <a:pt x="827542" y="5912917"/>
                  <a:pt x="824362" y="5867603"/>
                  <a:pt x="826217" y="5822290"/>
                </a:cubicBezTo>
                <a:cubicBezTo>
                  <a:pt x="829927" y="5714968"/>
                  <a:pt x="841056" y="5607911"/>
                  <a:pt x="854041" y="5501384"/>
                </a:cubicBezTo>
                <a:cubicBezTo>
                  <a:pt x="865966" y="5405722"/>
                  <a:pt x="878420" y="5310060"/>
                  <a:pt x="894055" y="5214927"/>
                </a:cubicBezTo>
                <a:cubicBezTo>
                  <a:pt x="912074" y="5102836"/>
                  <a:pt x="939899" y="4992069"/>
                  <a:pt x="975938" y="4884482"/>
                </a:cubicBezTo>
                <a:cubicBezTo>
                  <a:pt x="993427" y="4834399"/>
                  <a:pt x="1011182" y="4783785"/>
                  <a:pt x="1038476" y="4737941"/>
                </a:cubicBezTo>
                <a:cubicBezTo>
                  <a:pt x="1061795" y="4696072"/>
                  <a:pt x="1091474" y="4657384"/>
                  <a:pt x="1108964" y="4612335"/>
                </a:cubicBezTo>
                <a:cubicBezTo>
                  <a:pt x="1123008" y="4573911"/>
                  <a:pt x="1124598" y="4532307"/>
                  <a:pt x="1122213" y="4492028"/>
                </a:cubicBezTo>
                <a:cubicBezTo>
                  <a:pt x="1120093" y="4461024"/>
                  <a:pt x="1122213" y="4429755"/>
                  <a:pt x="1119033" y="4398751"/>
                </a:cubicBezTo>
                <a:cubicBezTo>
                  <a:pt x="1117178" y="4371457"/>
                  <a:pt x="1111879" y="4344163"/>
                  <a:pt x="1113734" y="4316604"/>
                </a:cubicBezTo>
                <a:cubicBezTo>
                  <a:pt x="1113734" y="4305474"/>
                  <a:pt x="1124863" y="4300439"/>
                  <a:pt x="1133873" y="4298054"/>
                </a:cubicBezTo>
                <a:cubicBezTo>
                  <a:pt x="1146858" y="4293814"/>
                  <a:pt x="1161432" y="4292754"/>
                  <a:pt x="1172297" y="4283744"/>
                </a:cubicBezTo>
                <a:cubicBezTo>
                  <a:pt x="1184221" y="4272085"/>
                  <a:pt x="1182102" y="4253800"/>
                  <a:pt x="1182102" y="4238696"/>
                </a:cubicBezTo>
                <a:cubicBezTo>
                  <a:pt x="1192436" y="4241081"/>
                  <a:pt x="1203301" y="4243466"/>
                  <a:pt x="1214166" y="4241876"/>
                </a:cubicBezTo>
                <a:cubicBezTo>
                  <a:pt x="1234305" y="4238431"/>
                  <a:pt x="1253914" y="4229686"/>
                  <a:pt x="1274584" y="4231541"/>
                </a:cubicBezTo>
                <a:cubicBezTo>
                  <a:pt x="1287303" y="4232071"/>
                  <a:pt x="1295783" y="4242141"/>
                  <a:pt x="1304793" y="4249825"/>
                </a:cubicBezTo>
                <a:cubicBezTo>
                  <a:pt x="1342422" y="4285865"/>
                  <a:pt x="1375016" y="4326143"/>
                  <a:pt x="1411585" y="4363242"/>
                </a:cubicBezTo>
                <a:cubicBezTo>
                  <a:pt x="1419005" y="4370132"/>
                  <a:pt x="1427219" y="4379672"/>
                  <a:pt x="1438614" y="4377817"/>
                </a:cubicBezTo>
                <a:cubicBezTo>
                  <a:pt x="1450274" y="4375697"/>
                  <a:pt x="1455574" y="4363507"/>
                  <a:pt x="1458488" y="4353172"/>
                </a:cubicBezTo>
                <a:cubicBezTo>
                  <a:pt x="1464848" y="4326673"/>
                  <a:pt x="1468293" y="4299644"/>
                  <a:pt x="1470413" y="4272615"/>
                </a:cubicBezTo>
                <a:cubicBezTo>
                  <a:pt x="1476243" y="4201862"/>
                  <a:pt x="1479158" y="4130844"/>
                  <a:pt x="1476508" y="4060091"/>
                </a:cubicBezTo>
                <a:cubicBezTo>
                  <a:pt x="1473593" y="4002323"/>
                  <a:pt x="1464318" y="3944819"/>
                  <a:pt x="1455574" y="3887846"/>
                </a:cubicBezTo>
                <a:cubicBezTo>
                  <a:pt x="1443649" y="3811793"/>
                  <a:pt x="1430134" y="3736270"/>
                  <a:pt x="1420330" y="3659952"/>
                </a:cubicBezTo>
                <a:cubicBezTo>
                  <a:pt x="1409995" y="3568265"/>
                  <a:pt x="1393830" y="3477373"/>
                  <a:pt x="1383761" y="3385685"/>
                </a:cubicBezTo>
                <a:cubicBezTo>
                  <a:pt x="1381906" y="3361836"/>
                  <a:pt x="1377931" y="3337722"/>
                  <a:pt x="1382436" y="3313873"/>
                </a:cubicBezTo>
                <a:cubicBezTo>
                  <a:pt x="1386676" y="3308838"/>
                  <a:pt x="1394095" y="3311488"/>
                  <a:pt x="1399660" y="3312283"/>
                </a:cubicBezTo>
                <a:cubicBezTo>
                  <a:pt x="1429074" y="3319437"/>
                  <a:pt x="1455044" y="3335602"/>
                  <a:pt x="1482868" y="3346997"/>
                </a:cubicBezTo>
                <a:cubicBezTo>
                  <a:pt x="1510162" y="3358126"/>
                  <a:pt x="1531361" y="3379856"/>
                  <a:pt x="1558391" y="3390985"/>
                </a:cubicBezTo>
                <a:cubicBezTo>
                  <a:pt x="1596284" y="3407150"/>
                  <a:pt x="1638418" y="3404235"/>
                  <a:pt x="1677902" y="3413245"/>
                </a:cubicBezTo>
                <a:cubicBezTo>
                  <a:pt x="1694596" y="3417485"/>
                  <a:pt x="1690622" y="3438684"/>
                  <a:pt x="1695127" y="3451404"/>
                </a:cubicBezTo>
                <a:cubicBezTo>
                  <a:pt x="1709701" y="3499897"/>
                  <a:pt x="1725866" y="3548126"/>
                  <a:pt x="1740175" y="3596885"/>
                </a:cubicBezTo>
                <a:cubicBezTo>
                  <a:pt x="1756605" y="3652798"/>
                  <a:pt x="1772504" y="3709241"/>
                  <a:pt x="1778334" y="3767539"/>
                </a:cubicBezTo>
                <a:cubicBezTo>
                  <a:pt x="1782839" y="3812323"/>
                  <a:pt x="1784959" y="3857637"/>
                  <a:pt x="1793439" y="3901891"/>
                </a:cubicBezTo>
                <a:cubicBezTo>
                  <a:pt x="1805628" y="3959394"/>
                  <a:pt x="1820998" y="4016102"/>
                  <a:pt x="1835042" y="4073340"/>
                </a:cubicBezTo>
                <a:cubicBezTo>
                  <a:pt x="1855712" y="4156813"/>
                  <a:pt x="1877176" y="4240286"/>
                  <a:pt x="1891751" y="4325083"/>
                </a:cubicBezTo>
                <a:cubicBezTo>
                  <a:pt x="1894666" y="4345488"/>
                  <a:pt x="1898376" y="4365892"/>
                  <a:pt x="1897581" y="4386827"/>
                </a:cubicBezTo>
                <a:cubicBezTo>
                  <a:pt x="1897316" y="4388946"/>
                  <a:pt x="1897581" y="4394246"/>
                  <a:pt x="1898111" y="4401666"/>
                </a:cubicBezTo>
                <a:cubicBezTo>
                  <a:pt x="1433579" y="4592725"/>
                  <a:pt x="1106314" y="5049837"/>
                  <a:pt x="1106314" y="5583532"/>
                </a:cubicBezTo>
                <a:cubicBezTo>
                  <a:pt x="1106314" y="6288941"/>
                  <a:pt x="1678167" y="6860794"/>
                  <a:pt x="2383576" y="6860794"/>
                </a:cubicBezTo>
                <a:cubicBezTo>
                  <a:pt x="3088986" y="6860794"/>
                  <a:pt x="3660839" y="6288941"/>
                  <a:pt x="3660839" y="5583532"/>
                </a:cubicBezTo>
                <a:cubicBezTo>
                  <a:pt x="3660839" y="5502974"/>
                  <a:pt x="3653420" y="5424271"/>
                  <a:pt x="3639110" y="5347953"/>
                </a:cubicBezTo>
                <a:cubicBezTo>
                  <a:pt x="3640435" y="5347688"/>
                  <a:pt x="3642025" y="5347688"/>
                  <a:pt x="3643350" y="5347424"/>
                </a:cubicBezTo>
                <a:cubicBezTo>
                  <a:pt x="3644940" y="5327019"/>
                  <a:pt x="3635135" y="5300255"/>
                  <a:pt x="3630630" y="5279586"/>
                </a:cubicBezTo>
                <a:cubicBezTo>
                  <a:pt x="3625595" y="5256001"/>
                  <a:pt x="3619500" y="5232152"/>
                  <a:pt x="3617910" y="5208038"/>
                </a:cubicBezTo>
                <a:cubicBezTo>
                  <a:pt x="3616321" y="5196378"/>
                  <a:pt x="3627980" y="5189223"/>
                  <a:pt x="3636990" y="5184983"/>
                </a:cubicBezTo>
                <a:cubicBezTo>
                  <a:pt x="3664284" y="5173589"/>
                  <a:pt x="3694228" y="5172794"/>
                  <a:pt x="3723377" y="5171469"/>
                </a:cubicBezTo>
                <a:cubicBezTo>
                  <a:pt x="3766306" y="5170409"/>
                  <a:pt x="3809500" y="5171204"/>
                  <a:pt x="3851898" y="5177564"/>
                </a:cubicBezTo>
                <a:cubicBezTo>
                  <a:pt x="3873363" y="5181008"/>
                  <a:pt x="3895092" y="5185248"/>
                  <a:pt x="3915232" y="5193993"/>
                </a:cubicBezTo>
                <a:cubicBezTo>
                  <a:pt x="3932721" y="5201413"/>
                  <a:pt x="3947296" y="5214927"/>
                  <a:pt x="3958426" y="5230297"/>
                </a:cubicBezTo>
                <a:cubicBezTo>
                  <a:pt x="3972735" y="5250436"/>
                  <a:pt x="3980420" y="5274286"/>
                  <a:pt x="3986250" y="5298400"/>
                </a:cubicBezTo>
                <a:cubicBezTo>
                  <a:pt x="3993935" y="5330994"/>
                  <a:pt x="3998704" y="5364118"/>
                  <a:pt x="4007184" y="5396712"/>
                </a:cubicBezTo>
                <a:cubicBezTo>
                  <a:pt x="4022024" y="5451565"/>
                  <a:pt x="4031828" y="5507479"/>
                  <a:pt x="4041368" y="5563657"/>
                </a:cubicBezTo>
                <a:cubicBezTo>
                  <a:pt x="4064422" y="5702248"/>
                  <a:pt x="4079527" y="5842164"/>
                  <a:pt x="4090922" y="5982080"/>
                </a:cubicBezTo>
                <a:cubicBezTo>
                  <a:pt x="4092776" y="6013879"/>
                  <a:pt x="4095691" y="6045943"/>
                  <a:pt x="4093572" y="6078007"/>
                </a:cubicBezTo>
                <a:cubicBezTo>
                  <a:pt x="4092776" y="6084897"/>
                  <a:pt x="4093041" y="6094967"/>
                  <a:pt x="4084032" y="6096292"/>
                </a:cubicBezTo>
                <a:cubicBezTo>
                  <a:pt x="4065747" y="6099737"/>
                  <a:pt x="4046668" y="6095232"/>
                  <a:pt x="4028118" y="6099471"/>
                </a:cubicBezTo>
                <a:cubicBezTo>
                  <a:pt x="3983600" y="6110071"/>
                  <a:pt x="3939081" y="6120936"/>
                  <a:pt x="3896152" y="6137100"/>
                </a:cubicBezTo>
                <a:cubicBezTo>
                  <a:pt x="3873363" y="6146375"/>
                  <a:pt x="3850309" y="6155915"/>
                  <a:pt x="3831759" y="6172610"/>
                </a:cubicBezTo>
                <a:cubicBezTo>
                  <a:pt x="3811885" y="6191159"/>
                  <a:pt x="3795720" y="6213948"/>
                  <a:pt x="3785916" y="6239122"/>
                </a:cubicBezTo>
                <a:cubicBezTo>
                  <a:pt x="3767896" y="6285496"/>
                  <a:pt x="3765511" y="6336375"/>
                  <a:pt x="3769486" y="6385398"/>
                </a:cubicBezTo>
                <a:cubicBezTo>
                  <a:pt x="3772666" y="6425677"/>
                  <a:pt x="3778761" y="6465956"/>
                  <a:pt x="3789095" y="6504910"/>
                </a:cubicBezTo>
                <a:cubicBezTo>
                  <a:pt x="3799695" y="6544924"/>
                  <a:pt x="3814005" y="6584673"/>
                  <a:pt x="3836529" y="6619386"/>
                </a:cubicBezTo>
                <a:cubicBezTo>
                  <a:pt x="3864883" y="6662315"/>
                  <a:pt x="3901452" y="6699414"/>
                  <a:pt x="3942261" y="6730418"/>
                </a:cubicBezTo>
                <a:cubicBezTo>
                  <a:pt x="3974325" y="6754268"/>
                  <a:pt x="4009039" y="6775467"/>
                  <a:pt x="4047463" y="6786596"/>
                </a:cubicBezTo>
                <a:cubicBezTo>
                  <a:pt x="4101256" y="6801171"/>
                  <a:pt x="4160880" y="6790837"/>
                  <a:pt x="4207253" y="6760097"/>
                </a:cubicBezTo>
                <a:cubicBezTo>
                  <a:pt x="4223153" y="6749232"/>
                  <a:pt x="4239053" y="6737308"/>
                  <a:pt x="4250447" y="6721408"/>
                </a:cubicBezTo>
                <a:cubicBezTo>
                  <a:pt x="4268732" y="6696234"/>
                  <a:pt x="4281981" y="6667880"/>
                  <a:pt x="4294171" y="6639526"/>
                </a:cubicBezTo>
                <a:cubicBezTo>
                  <a:pt x="4314045" y="6591562"/>
                  <a:pt x="4331535" y="6542008"/>
                  <a:pt x="4341075" y="6490865"/>
                </a:cubicBezTo>
                <a:cubicBezTo>
                  <a:pt x="4347434" y="6461186"/>
                  <a:pt x="4331535" y="6433627"/>
                  <a:pt x="4315635" y="6409778"/>
                </a:cubicBezTo>
                <a:cubicBezTo>
                  <a:pt x="4310070" y="6399708"/>
                  <a:pt x="4300266" y="6389903"/>
                  <a:pt x="4301326" y="6377713"/>
                </a:cubicBezTo>
                <a:cubicBezTo>
                  <a:pt x="4312985" y="6373474"/>
                  <a:pt x="4325440" y="6374004"/>
                  <a:pt x="4337365" y="6374799"/>
                </a:cubicBezTo>
                <a:cubicBezTo>
                  <a:pt x="4365984" y="6376918"/>
                  <a:pt x="4394073" y="6381688"/>
                  <a:pt x="4422692" y="6383278"/>
                </a:cubicBezTo>
                <a:cubicBezTo>
                  <a:pt x="4482845" y="6385663"/>
                  <a:pt x="4542999" y="6383543"/>
                  <a:pt x="4602887" y="6389373"/>
                </a:cubicBezTo>
                <a:cubicBezTo>
                  <a:pt x="4614811" y="6389903"/>
                  <a:pt x="4625676" y="6395733"/>
                  <a:pt x="4633626" y="6404478"/>
                </a:cubicBezTo>
                <a:cubicBezTo>
                  <a:pt x="4643960" y="6415342"/>
                  <a:pt x="4656415" y="6424882"/>
                  <a:pt x="4671785" y="6427267"/>
                </a:cubicBezTo>
                <a:cubicBezTo>
                  <a:pt x="4697489" y="6431507"/>
                  <a:pt x="4723193" y="6433362"/>
                  <a:pt x="4749163" y="6435747"/>
                </a:cubicBezTo>
                <a:cubicBezTo>
                  <a:pt x="4814351" y="6441047"/>
                  <a:pt x="4879539" y="6445286"/>
                  <a:pt x="4944992" y="6444491"/>
                </a:cubicBezTo>
                <a:cubicBezTo>
                  <a:pt x="4967251" y="6443697"/>
                  <a:pt x="4990570" y="6444227"/>
                  <a:pt x="5011505" y="6434952"/>
                </a:cubicBezTo>
                <a:cubicBezTo>
                  <a:pt x="5038534" y="6423822"/>
                  <a:pt x="5064238" y="6407392"/>
                  <a:pt x="5081993" y="6383543"/>
                </a:cubicBezTo>
                <a:cubicBezTo>
                  <a:pt x="5094182" y="6366318"/>
                  <a:pt x="5103987" y="6345119"/>
                  <a:pt x="5100012" y="6323655"/>
                </a:cubicBezTo>
                <a:cubicBezTo>
                  <a:pt x="5095242" y="6296891"/>
                  <a:pt x="5079873" y="6274102"/>
                  <a:pt x="5068743" y="6249987"/>
                </a:cubicBezTo>
                <a:cubicBezTo>
                  <a:pt x="5062383" y="6236472"/>
                  <a:pt x="5055494" y="6221633"/>
                  <a:pt x="5059468" y="6206529"/>
                </a:cubicBezTo>
                <a:cubicBezTo>
                  <a:pt x="5064503" y="6185329"/>
                  <a:pt x="5081198" y="6170224"/>
                  <a:pt x="5092328" y="6152470"/>
                </a:cubicBezTo>
                <a:cubicBezTo>
                  <a:pt x="5103192" y="6136836"/>
                  <a:pt x="5107962" y="6118021"/>
                  <a:pt x="5114587" y="6100532"/>
                </a:cubicBezTo>
                <a:cubicBezTo>
                  <a:pt x="5122802" y="6077742"/>
                  <a:pt x="5131016" y="6054688"/>
                  <a:pt x="5134196" y="6030573"/>
                </a:cubicBezTo>
                <a:cubicBezTo>
                  <a:pt x="5133401" y="6014409"/>
                  <a:pt x="5133666" y="6000099"/>
                  <a:pt x="5125717" y="5988970"/>
                </a:cubicBezTo>
                <a:lnTo>
                  <a:pt x="5125717" y="5988970"/>
                </a:lnTo>
                <a:close/>
                <a:moveTo>
                  <a:pt x="24615" y="3974763"/>
                </a:moveTo>
                <a:cubicBezTo>
                  <a:pt x="23025" y="3971053"/>
                  <a:pt x="23555" y="3968668"/>
                  <a:pt x="26735" y="3967344"/>
                </a:cubicBezTo>
                <a:cubicBezTo>
                  <a:pt x="28590" y="3970789"/>
                  <a:pt x="27795" y="3973174"/>
                  <a:pt x="24615" y="3974763"/>
                </a:cubicBezTo>
                <a:close/>
                <a:moveTo>
                  <a:pt x="2945625" y="4244261"/>
                </a:moveTo>
                <a:cubicBezTo>
                  <a:pt x="2947215" y="4234456"/>
                  <a:pt x="2951985" y="4223856"/>
                  <a:pt x="2962055" y="4220146"/>
                </a:cubicBezTo>
                <a:cubicBezTo>
                  <a:pt x="2984314" y="4211667"/>
                  <a:pt x="3008958" y="4214051"/>
                  <a:pt x="3032013" y="4209017"/>
                </a:cubicBezTo>
                <a:cubicBezTo>
                  <a:pt x="3065402" y="4201862"/>
                  <a:pt x="3098791" y="4192852"/>
                  <a:pt x="3132444" y="4187552"/>
                </a:cubicBezTo>
                <a:cubicBezTo>
                  <a:pt x="3185973" y="4178277"/>
                  <a:pt x="3240297" y="4179868"/>
                  <a:pt x="3294355" y="4180927"/>
                </a:cubicBezTo>
                <a:cubicBezTo>
                  <a:pt x="3330394" y="4182252"/>
                  <a:pt x="3366433" y="4182517"/>
                  <a:pt x="3401942" y="4188877"/>
                </a:cubicBezTo>
                <a:cubicBezTo>
                  <a:pt x="3396377" y="4202922"/>
                  <a:pt x="3388957" y="4216701"/>
                  <a:pt x="3390017" y="4232071"/>
                </a:cubicBezTo>
                <a:cubicBezTo>
                  <a:pt x="3391077" y="4249295"/>
                  <a:pt x="3395317" y="4266255"/>
                  <a:pt x="3400617" y="4282684"/>
                </a:cubicBezTo>
                <a:cubicBezTo>
                  <a:pt x="3401942" y="4287719"/>
                  <a:pt x="3406447" y="4291694"/>
                  <a:pt x="3411746" y="4291959"/>
                </a:cubicBezTo>
                <a:cubicBezTo>
                  <a:pt x="3411746" y="4293284"/>
                  <a:pt x="3412011" y="4295934"/>
                  <a:pt x="3412011" y="4297259"/>
                </a:cubicBezTo>
                <a:cubicBezTo>
                  <a:pt x="3337813" y="4312364"/>
                  <a:pt x="3264941" y="4332768"/>
                  <a:pt x="3191008" y="4348403"/>
                </a:cubicBezTo>
                <a:cubicBezTo>
                  <a:pt x="3145694" y="4358207"/>
                  <a:pt x="3100380" y="4367482"/>
                  <a:pt x="3054537" y="4374372"/>
                </a:cubicBezTo>
                <a:cubicBezTo>
                  <a:pt x="3030422" y="4377817"/>
                  <a:pt x="3006043" y="4381262"/>
                  <a:pt x="2981399" y="4380202"/>
                </a:cubicBezTo>
                <a:cubicBezTo>
                  <a:pt x="2975304" y="4379937"/>
                  <a:pt x="2968415" y="4378877"/>
                  <a:pt x="2964440" y="4373842"/>
                </a:cubicBezTo>
                <a:cubicBezTo>
                  <a:pt x="2953575" y="4361387"/>
                  <a:pt x="2949335" y="4344693"/>
                  <a:pt x="2946155" y="4329058"/>
                </a:cubicBezTo>
                <a:cubicBezTo>
                  <a:pt x="2941650" y="4300969"/>
                  <a:pt x="2940590" y="4272085"/>
                  <a:pt x="2945625" y="4244261"/>
                </a:cubicBezTo>
                <a:lnTo>
                  <a:pt x="2945625" y="4244261"/>
                </a:lnTo>
                <a:close/>
                <a:moveTo>
                  <a:pt x="2499378" y="6624156"/>
                </a:moveTo>
                <a:lnTo>
                  <a:pt x="2422265" y="5994799"/>
                </a:lnTo>
                <a:lnTo>
                  <a:pt x="2427300" y="5953196"/>
                </a:lnTo>
                <a:cubicBezTo>
                  <a:pt x="2442935" y="5952666"/>
                  <a:pt x="2458039" y="5951076"/>
                  <a:pt x="2473144" y="5948691"/>
                </a:cubicBezTo>
                <a:lnTo>
                  <a:pt x="2669768" y="6590502"/>
                </a:lnTo>
                <a:cubicBezTo>
                  <a:pt x="2614650" y="6606136"/>
                  <a:pt x="2557676" y="6617531"/>
                  <a:pt x="2499378" y="6624156"/>
                </a:cubicBezTo>
                <a:lnTo>
                  <a:pt x="2499378" y="6624156"/>
                </a:lnTo>
                <a:close/>
                <a:moveTo>
                  <a:pt x="2157538" y="6606932"/>
                </a:moveTo>
                <a:lnTo>
                  <a:pt x="2358667" y="5949751"/>
                </a:lnTo>
                <a:cubicBezTo>
                  <a:pt x="2373772" y="5951871"/>
                  <a:pt x="2389141" y="5953196"/>
                  <a:pt x="2404776" y="5953461"/>
                </a:cubicBezTo>
                <a:lnTo>
                  <a:pt x="2409811" y="5994799"/>
                </a:lnTo>
                <a:lnTo>
                  <a:pt x="2332168" y="6629721"/>
                </a:lnTo>
                <a:cubicBezTo>
                  <a:pt x="2272545" y="6626806"/>
                  <a:pt x="2214246" y="6619121"/>
                  <a:pt x="2157538" y="6606932"/>
                </a:cubicBezTo>
                <a:lnTo>
                  <a:pt x="2157538" y="6606932"/>
                </a:lnTo>
                <a:close/>
                <a:moveTo>
                  <a:pt x="3405122" y="5816195"/>
                </a:moveTo>
                <a:lnTo>
                  <a:pt x="2880172" y="5655875"/>
                </a:lnTo>
                <a:lnTo>
                  <a:pt x="3426586" y="5684758"/>
                </a:lnTo>
                <a:cubicBezTo>
                  <a:pt x="3422081" y="5729543"/>
                  <a:pt x="3414926" y="5773531"/>
                  <a:pt x="3405122" y="5816195"/>
                </a:cubicBezTo>
                <a:lnTo>
                  <a:pt x="3405122" y="5816195"/>
                </a:lnTo>
                <a:close/>
                <a:moveTo>
                  <a:pt x="3431886" y="5579822"/>
                </a:moveTo>
                <a:cubicBezTo>
                  <a:pt x="3431886" y="5611091"/>
                  <a:pt x="3430561" y="5642095"/>
                  <a:pt x="3427911" y="5672569"/>
                </a:cubicBezTo>
                <a:lnTo>
                  <a:pt x="2831413" y="5641035"/>
                </a:lnTo>
                <a:lnTo>
                  <a:pt x="2790340" y="5628580"/>
                </a:lnTo>
                <a:cubicBezTo>
                  <a:pt x="2792460" y="5613740"/>
                  <a:pt x="2793785" y="5598636"/>
                  <a:pt x="2794314" y="5583266"/>
                </a:cubicBezTo>
                <a:lnTo>
                  <a:pt x="3429236" y="5505094"/>
                </a:lnTo>
                <a:cubicBezTo>
                  <a:pt x="3430826" y="5529738"/>
                  <a:pt x="3431886" y="5554648"/>
                  <a:pt x="3431886" y="5579822"/>
                </a:cubicBezTo>
                <a:lnTo>
                  <a:pt x="3431886" y="5579822"/>
                </a:lnTo>
                <a:close/>
                <a:moveTo>
                  <a:pt x="2794314" y="5570812"/>
                </a:moveTo>
                <a:cubicBezTo>
                  <a:pt x="2794314" y="5527883"/>
                  <a:pt x="2786895" y="5486544"/>
                  <a:pt x="2773645" y="5448120"/>
                </a:cubicBezTo>
                <a:lnTo>
                  <a:pt x="3252486" y="5337884"/>
                </a:lnTo>
                <a:cubicBezTo>
                  <a:pt x="3303100" y="5339474"/>
                  <a:pt x="3353978" y="5341064"/>
                  <a:pt x="3404592" y="5342654"/>
                </a:cubicBezTo>
                <a:cubicBezTo>
                  <a:pt x="3415986" y="5391412"/>
                  <a:pt x="3423671" y="5441761"/>
                  <a:pt x="3427911" y="5492904"/>
                </a:cubicBezTo>
                <a:lnTo>
                  <a:pt x="2794314" y="5570812"/>
                </a:lnTo>
                <a:lnTo>
                  <a:pt x="2794314" y="5570812"/>
                </a:lnTo>
                <a:close/>
                <a:moveTo>
                  <a:pt x="2875932" y="5338944"/>
                </a:moveTo>
                <a:cubicBezTo>
                  <a:pt x="2984844" y="5334439"/>
                  <a:pt x="3093756" y="5333644"/>
                  <a:pt x="3202402" y="5336294"/>
                </a:cubicBezTo>
                <a:cubicBezTo>
                  <a:pt x="3202933" y="5336294"/>
                  <a:pt x="3203198" y="5336294"/>
                  <a:pt x="3203727" y="5336294"/>
                </a:cubicBezTo>
                <a:lnTo>
                  <a:pt x="2769405" y="5436461"/>
                </a:lnTo>
                <a:cubicBezTo>
                  <a:pt x="2763840" y="5421886"/>
                  <a:pt x="2757480" y="5407842"/>
                  <a:pt x="2750326" y="5394327"/>
                </a:cubicBezTo>
                <a:lnTo>
                  <a:pt x="2783185" y="5369418"/>
                </a:lnTo>
                <a:lnTo>
                  <a:pt x="2852613" y="5340004"/>
                </a:lnTo>
                <a:cubicBezTo>
                  <a:pt x="2860562" y="5339474"/>
                  <a:pt x="2868247" y="5339209"/>
                  <a:pt x="2875932" y="5338944"/>
                </a:cubicBezTo>
                <a:lnTo>
                  <a:pt x="2875932" y="5338944"/>
                </a:lnTo>
                <a:close/>
                <a:moveTo>
                  <a:pt x="2777090" y="5358553"/>
                </a:moveTo>
                <a:lnTo>
                  <a:pt x="2739461" y="5374718"/>
                </a:lnTo>
                <a:cubicBezTo>
                  <a:pt x="2733896" y="5365443"/>
                  <a:pt x="2727801" y="5356433"/>
                  <a:pt x="2721442" y="5347688"/>
                </a:cubicBezTo>
                <a:cubicBezTo>
                  <a:pt x="2747146" y="5345834"/>
                  <a:pt x="2772850" y="5344243"/>
                  <a:pt x="2798554" y="5342654"/>
                </a:cubicBezTo>
                <a:lnTo>
                  <a:pt x="2777090" y="5358553"/>
                </a:lnTo>
                <a:lnTo>
                  <a:pt x="2777090" y="5358553"/>
                </a:lnTo>
                <a:close/>
                <a:moveTo>
                  <a:pt x="1939979" y="4625849"/>
                </a:moveTo>
                <a:cubicBezTo>
                  <a:pt x="1950049" y="4657913"/>
                  <a:pt x="1958794" y="4680438"/>
                  <a:pt x="1960649" y="4679908"/>
                </a:cubicBezTo>
                <a:cubicBezTo>
                  <a:pt x="1982113" y="4776630"/>
                  <a:pt x="2005962" y="4872822"/>
                  <a:pt x="2029282" y="4969014"/>
                </a:cubicBezTo>
                <a:cubicBezTo>
                  <a:pt x="2029282" y="4969279"/>
                  <a:pt x="2029547" y="4969545"/>
                  <a:pt x="2029547" y="4969810"/>
                </a:cubicBezTo>
                <a:lnTo>
                  <a:pt x="1819673" y="4691303"/>
                </a:lnTo>
                <a:cubicBezTo>
                  <a:pt x="1858097" y="4667188"/>
                  <a:pt x="1898111" y="4645194"/>
                  <a:pt x="1939979" y="4625849"/>
                </a:cubicBezTo>
                <a:lnTo>
                  <a:pt x="1939979" y="4625849"/>
                </a:lnTo>
                <a:close/>
                <a:moveTo>
                  <a:pt x="1809073" y="4698192"/>
                </a:moveTo>
                <a:lnTo>
                  <a:pt x="2036437" y="4999489"/>
                </a:lnTo>
                <a:cubicBezTo>
                  <a:pt x="2045976" y="5040562"/>
                  <a:pt x="2054456" y="5080841"/>
                  <a:pt x="2061081" y="5122975"/>
                </a:cubicBezTo>
                <a:cubicBezTo>
                  <a:pt x="2069561" y="5176239"/>
                  <a:pt x="2077775" y="5229502"/>
                  <a:pt x="2086255" y="5282500"/>
                </a:cubicBezTo>
                <a:lnTo>
                  <a:pt x="1655113" y="4819824"/>
                </a:lnTo>
                <a:cubicBezTo>
                  <a:pt x="1702281" y="4775040"/>
                  <a:pt x="1753955" y="4734231"/>
                  <a:pt x="1809073" y="4698192"/>
                </a:cubicBezTo>
                <a:lnTo>
                  <a:pt x="1809073" y="4698192"/>
                </a:lnTo>
                <a:close/>
                <a:moveTo>
                  <a:pt x="1646368" y="4828569"/>
                </a:moveTo>
                <a:lnTo>
                  <a:pt x="2089965" y="5304760"/>
                </a:lnTo>
                <a:cubicBezTo>
                  <a:pt x="2092880" y="5319334"/>
                  <a:pt x="2097385" y="5334174"/>
                  <a:pt x="2105600" y="5345568"/>
                </a:cubicBezTo>
                <a:cubicBezTo>
                  <a:pt x="2099240" y="5354313"/>
                  <a:pt x="2093145" y="5363058"/>
                  <a:pt x="2087580" y="5372333"/>
                </a:cubicBezTo>
                <a:lnTo>
                  <a:pt x="2055251" y="5358553"/>
                </a:lnTo>
                <a:lnTo>
                  <a:pt x="1530036" y="4963185"/>
                </a:lnTo>
                <a:cubicBezTo>
                  <a:pt x="1565015" y="4915221"/>
                  <a:pt x="1603969" y="4870173"/>
                  <a:pt x="1646368" y="4828569"/>
                </a:cubicBezTo>
                <a:lnTo>
                  <a:pt x="1646368" y="4828569"/>
                </a:lnTo>
                <a:close/>
                <a:moveTo>
                  <a:pt x="1335797" y="5688733"/>
                </a:moveTo>
                <a:lnTo>
                  <a:pt x="1952169" y="5656139"/>
                </a:lnTo>
                <a:lnTo>
                  <a:pt x="1361766" y="5836334"/>
                </a:lnTo>
                <a:cubicBezTo>
                  <a:pt x="1349577" y="5788371"/>
                  <a:pt x="1340832" y="5739082"/>
                  <a:pt x="1335797" y="5688733"/>
                </a:cubicBezTo>
                <a:lnTo>
                  <a:pt x="1335797" y="5688733"/>
                </a:lnTo>
                <a:close/>
                <a:moveTo>
                  <a:pt x="1334472" y="5676279"/>
                </a:moveTo>
                <a:cubicBezTo>
                  <a:pt x="1331557" y="5644480"/>
                  <a:pt x="1329967" y="5612415"/>
                  <a:pt x="1329967" y="5579822"/>
                </a:cubicBezTo>
                <a:cubicBezTo>
                  <a:pt x="1329967" y="5551732"/>
                  <a:pt x="1331027" y="5523908"/>
                  <a:pt x="1333147" y="5496349"/>
                </a:cubicBezTo>
                <a:lnTo>
                  <a:pt x="2031137" y="5582472"/>
                </a:lnTo>
                <a:cubicBezTo>
                  <a:pt x="2031667" y="5598901"/>
                  <a:pt x="2032992" y="5614801"/>
                  <a:pt x="2035377" y="5630700"/>
                </a:cubicBezTo>
                <a:lnTo>
                  <a:pt x="2000663" y="5641300"/>
                </a:lnTo>
                <a:lnTo>
                  <a:pt x="1334472" y="5676279"/>
                </a:lnTo>
                <a:lnTo>
                  <a:pt x="1334472" y="5676279"/>
                </a:lnTo>
                <a:close/>
                <a:moveTo>
                  <a:pt x="2031137" y="5570017"/>
                </a:moveTo>
                <a:lnTo>
                  <a:pt x="1334472" y="5484159"/>
                </a:lnTo>
                <a:cubicBezTo>
                  <a:pt x="1340567" y="5417382"/>
                  <a:pt x="1352757" y="5352193"/>
                  <a:pt x="1370776" y="5289655"/>
                </a:cubicBezTo>
                <a:lnTo>
                  <a:pt x="2052336" y="5446531"/>
                </a:lnTo>
                <a:cubicBezTo>
                  <a:pt x="2038822" y="5485219"/>
                  <a:pt x="2031402" y="5526823"/>
                  <a:pt x="2031137" y="5570017"/>
                </a:cubicBezTo>
                <a:lnTo>
                  <a:pt x="2031137" y="5570017"/>
                </a:lnTo>
                <a:close/>
                <a:moveTo>
                  <a:pt x="1374221" y="5277730"/>
                </a:moveTo>
                <a:cubicBezTo>
                  <a:pt x="1391445" y="5219962"/>
                  <a:pt x="1413705" y="5164049"/>
                  <a:pt x="1440469" y="5110785"/>
                </a:cubicBezTo>
                <a:lnTo>
                  <a:pt x="2048891" y="5369418"/>
                </a:lnTo>
                <a:lnTo>
                  <a:pt x="2076980" y="5390617"/>
                </a:lnTo>
                <a:cubicBezTo>
                  <a:pt x="2069296" y="5404927"/>
                  <a:pt x="2062406" y="5419766"/>
                  <a:pt x="2056576" y="5434871"/>
                </a:cubicBezTo>
                <a:lnTo>
                  <a:pt x="1374221" y="5277730"/>
                </a:lnTo>
                <a:lnTo>
                  <a:pt x="1374221" y="5277730"/>
                </a:lnTo>
                <a:close/>
                <a:moveTo>
                  <a:pt x="1522882" y="4973254"/>
                </a:moveTo>
                <a:lnTo>
                  <a:pt x="2008082" y="5338679"/>
                </a:lnTo>
                <a:lnTo>
                  <a:pt x="1446034" y="5099921"/>
                </a:lnTo>
                <a:cubicBezTo>
                  <a:pt x="1468823" y="5055667"/>
                  <a:pt x="1494527" y="5013533"/>
                  <a:pt x="1522882" y="4973254"/>
                </a:cubicBezTo>
                <a:lnTo>
                  <a:pt x="1522882" y="4973254"/>
                </a:lnTo>
                <a:close/>
                <a:moveTo>
                  <a:pt x="2003048" y="5653225"/>
                </a:moveTo>
                <a:lnTo>
                  <a:pt x="2039352" y="5651370"/>
                </a:lnTo>
                <a:cubicBezTo>
                  <a:pt x="2042796" y="5667269"/>
                  <a:pt x="2047036" y="5682638"/>
                  <a:pt x="2052336" y="5697743"/>
                </a:cubicBezTo>
                <a:lnTo>
                  <a:pt x="1425364" y="6017589"/>
                </a:lnTo>
                <a:cubicBezTo>
                  <a:pt x="1400455" y="5963530"/>
                  <a:pt x="1380051" y="5906822"/>
                  <a:pt x="1364681" y="5847994"/>
                </a:cubicBezTo>
                <a:lnTo>
                  <a:pt x="2003048" y="5653225"/>
                </a:lnTo>
                <a:lnTo>
                  <a:pt x="2003048" y="5653225"/>
                </a:lnTo>
                <a:close/>
                <a:moveTo>
                  <a:pt x="2056841" y="5709403"/>
                </a:moveTo>
                <a:cubicBezTo>
                  <a:pt x="2072210" y="5748886"/>
                  <a:pt x="2093675" y="5785191"/>
                  <a:pt x="2120439" y="5816990"/>
                </a:cubicBezTo>
                <a:lnTo>
                  <a:pt x="1531891" y="6198843"/>
                </a:lnTo>
                <a:cubicBezTo>
                  <a:pt x="1493202" y="6145580"/>
                  <a:pt x="1459283" y="6088872"/>
                  <a:pt x="1430664" y="6028719"/>
                </a:cubicBezTo>
                <a:lnTo>
                  <a:pt x="2056841" y="5709403"/>
                </a:lnTo>
                <a:lnTo>
                  <a:pt x="2056841" y="5709403"/>
                </a:lnTo>
                <a:close/>
                <a:moveTo>
                  <a:pt x="2128654" y="5826529"/>
                </a:moveTo>
                <a:cubicBezTo>
                  <a:pt x="2139254" y="5838189"/>
                  <a:pt x="2150383" y="5849319"/>
                  <a:pt x="2162308" y="5859919"/>
                </a:cubicBezTo>
                <a:lnTo>
                  <a:pt x="2141109" y="5892513"/>
                </a:lnTo>
                <a:lnTo>
                  <a:pt x="1658293" y="6343000"/>
                </a:lnTo>
                <a:cubicBezTo>
                  <a:pt x="1614834" y="6301926"/>
                  <a:pt x="1574820" y="6257142"/>
                  <a:pt x="1539046" y="6208913"/>
                </a:cubicBezTo>
                <a:lnTo>
                  <a:pt x="2128654" y="5826529"/>
                </a:lnTo>
                <a:lnTo>
                  <a:pt x="2128654" y="5826529"/>
                </a:lnTo>
                <a:close/>
                <a:moveTo>
                  <a:pt x="2113284" y="5935176"/>
                </a:moveTo>
                <a:lnTo>
                  <a:pt x="1782574" y="6443961"/>
                </a:lnTo>
                <a:cubicBezTo>
                  <a:pt x="1742030" y="6415873"/>
                  <a:pt x="1703606" y="6384868"/>
                  <a:pt x="1667302" y="6351479"/>
                </a:cubicBezTo>
                <a:lnTo>
                  <a:pt x="2113284" y="5935176"/>
                </a:lnTo>
                <a:lnTo>
                  <a:pt x="2113284" y="5935176"/>
                </a:lnTo>
                <a:close/>
                <a:moveTo>
                  <a:pt x="2150648" y="5900197"/>
                </a:moveTo>
                <a:lnTo>
                  <a:pt x="2179267" y="5873433"/>
                </a:lnTo>
                <a:cubicBezTo>
                  <a:pt x="2191722" y="5882973"/>
                  <a:pt x="2204707" y="5891982"/>
                  <a:pt x="2218221" y="5899932"/>
                </a:cubicBezTo>
                <a:lnTo>
                  <a:pt x="1947929" y="6537238"/>
                </a:lnTo>
                <a:cubicBezTo>
                  <a:pt x="1893606" y="6512595"/>
                  <a:pt x="1841667" y="6483446"/>
                  <a:pt x="1792909" y="6450322"/>
                </a:cubicBezTo>
                <a:lnTo>
                  <a:pt x="2150648" y="5900197"/>
                </a:lnTo>
                <a:lnTo>
                  <a:pt x="2150648" y="5900197"/>
                </a:lnTo>
                <a:close/>
                <a:moveTo>
                  <a:pt x="2228821" y="5906292"/>
                </a:moveTo>
                <a:cubicBezTo>
                  <a:pt x="2264860" y="5926167"/>
                  <a:pt x="2304609" y="5940476"/>
                  <a:pt x="2346478" y="5947631"/>
                </a:cubicBezTo>
                <a:lnTo>
                  <a:pt x="2145348" y="6604017"/>
                </a:lnTo>
                <a:cubicBezTo>
                  <a:pt x="2080690" y="6589177"/>
                  <a:pt x="2018417" y="6568508"/>
                  <a:pt x="1959059" y="6542538"/>
                </a:cubicBezTo>
                <a:lnTo>
                  <a:pt x="2228821" y="5906292"/>
                </a:lnTo>
                <a:lnTo>
                  <a:pt x="2228821" y="5906292"/>
                </a:lnTo>
                <a:close/>
                <a:moveTo>
                  <a:pt x="2681693" y="6587057"/>
                </a:moveTo>
                <a:lnTo>
                  <a:pt x="2485598" y="5946571"/>
                </a:lnTo>
                <a:cubicBezTo>
                  <a:pt x="2527202" y="5938621"/>
                  <a:pt x="2566686" y="5923781"/>
                  <a:pt x="2602195" y="5903377"/>
                </a:cubicBezTo>
                <a:lnTo>
                  <a:pt x="2861358" y="6514714"/>
                </a:lnTo>
                <a:cubicBezTo>
                  <a:pt x="2804384" y="6544129"/>
                  <a:pt x="2744231" y="6568508"/>
                  <a:pt x="2681693" y="6587057"/>
                </a:cubicBezTo>
                <a:lnTo>
                  <a:pt x="2681693" y="6587057"/>
                </a:lnTo>
                <a:close/>
                <a:moveTo>
                  <a:pt x="2872222" y="6508884"/>
                </a:moveTo>
                <a:lnTo>
                  <a:pt x="2612795" y="5896752"/>
                </a:lnTo>
                <a:cubicBezTo>
                  <a:pt x="2625779" y="5888803"/>
                  <a:pt x="2638234" y="5880058"/>
                  <a:pt x="2650159" y="5870518"/>
                </a:cubicBezTo>
                <a:lnTo>
                  <a:pt x="2681693" y="5899932"/>
                </a:lnTo>
                <a:lnTo>
                  <a:pt x="3017173" y="6415873"/>
                </a:lnTo>
                <a:cubicBezTo>
                  <a:pt x="2971594" y="6450851"/>
                  <a:pt x="2923101" y="6482121"/>
                  <a:pt x="2872222" y="6508884"/>
                </a:cubicBezTo>
                <a:lnTo>
                  <a:pt x="2872222" y="6508884"/>
                </a:lnTo>
                <a:close/>
                <a:moveTo>
                  <a:pt x="3026978" y="6408717"/>
                </a:moveTo>
                <a:lnTo>
                  <a:pt x="2719057" y="5935176"/>
                </a:lnTo>
                <a:lnTo>
                  <a:pt x="3129000" y="6317825"/>
                </a:lnTo>
                <a:cubicBezTo>
                  <a:pt x="3096936" y="6350419"/>
                  <a:pt x="3063017" y="6380628"/>
                  <a:pt x="3026978" y="6408717"/>
                </a:cubicBezTo>
                <a:lnTo>
                  <a:pt x="3026978" y="6408717"/>
                </a:lnTo>
                <a:close/>
                <a:moveTo>
                  <a:pt x="3137744" y="6309081"/>
                </a:moveTo>
                <a:lnTo>
                  <a:pt x="2691233" y="5892248"/>
                </a:lnTo>
                <a:lnTo>
                  <a:pt x="2667648" y="5855944"/>
                </a:lnTo>
                <a:cubicBezTo>
                  <a:pt x="2679043" y="5845874"/>
                  <a:pt x="2689642" y="5835009"/>
                  <a:pt x="2699712" y="5823615"/>
                </a:cubicBezTo>
                <a:lnTo>
                  <a:pt x="3245331" y="6177644"/>
                </a:lnTo>
                <a:cubicBezTo>
                  <a:pt x="3213002" y="6224283"/>
                  <a:pt x="3176963" y="6268271"/>
                  <a:pt x="3137744" y="6309081"/>
                </a:cubicBezTo>
                <a:lnTo>
                  <a:pt x="3137744" y="6309081"/>
                </a:lnTo>
                <a:close/>
                <a:moveTo>
                  <a:pt x="3252221" y="6167574"/>
                </a:moveTo>
                <a:lnTo>
                  <a:pt x="2707662" y="5814340"/>
                </a:lnTo>
                <a:cubicBezTo>
                  <a:pt x="2733896" y="5782276"/>
                  <a:pt x="2755096" y="5745972"/>
                  <a:pt x="2769935" y="5706753"/>
                </a:cubicBezTo>
                <a:lnTo>
                  <a:pt x="3344704" y="5999835"/>
                </a:lnTo>
                <a:cubicBezTo>
                  <a:pt x="3318734" y="6058663"/>
                  <a:pt x="3287995" y="6114841"/>
                  <a:pt x="3252221" y="6167574"/>
                </a:cubicBezTo>
                <a:lnTo>
                  <a:pt x="3252221" y="6167574"/>
                </a:lnTo>
                <a:close/>
                <a:moveTo>
                  <a:pt x="3349473" y="5988440"/>
                </a:moveTo>
                <a:lnTo>
                  <a:pt x="2774175" y="5694828"/>
                </a:lnTo>
                <a:cubicBezTo>
                  <a:pt x="2778945" y="5680519"/>
                  <a:pt x="2782920" y="5665944"/>
                  <a:pt x="2786100" y="5650839"/>
                </a:cubicBezTo>
                <a:lnTo>
                  <a:pt x="2829028" y="5653225"/>
                </a:lnTo>
                <a:lnTo>
                  <a:pt x="3402207" y="5828120"/>
                </a:lnTo>
                <a:cubicBezTo>
                  <a:pt x="3388957" y="5883503"/>
                  <a:pt x="3371203" y="5937031"/>
                  <a:pt x="3349473" y="5988440"/>
                </a:cubicBezTo>
                <a:lnTo>
                  <a:pt x="3349473" y="5988440"/>
                </a:lnTo>
                <a:close/>
                <a:moveTo>
                  <a:pt x="2344623" y="6629986"/>
                </a:moveTo>
                <a:lnTo>
                  <a:pt x="2416171" y="6045413"/>
                </a:lnTo>
                <a:lnTo>
                  <a:pt x="2487188" y="6625481"/>
                </a:lnTo>
                <a:cubicBezTo>
                  <a:pt x="2452209" y="6628926"/>
                  <a:pt x="2416966" y="6630781"/>
                  <a:pt x="2380927" y="6630781"/>
                </a:cubicBezTo>
                <a:cubicBezTo>
                  <a:pt x="2368737" y="6630781"/>
                  <a:pt x="2356812" y="6630516"/>
                  <a:pt x="2344623" y="6629986"/>
                </a:cubicBezTo>
                <a:lnTo>
                  <a:pt x="2344623" y="6629986"/>
                </a:lnTo>
                <a:close/>
                <a:moveTo>
                  <a:pt x="4063362" y="6584143"/>
                </a:moveTo>
                <a:cubicBezTo>
                  <a:pt x="4046933" y="6581493"/>
                  <a:pt x="4032358" y="6572483"/>
                  <a:pt x="4019639" y="6562148"/>
                </a:cubicBezTo>
                <a:cubicBezTo>
                  <a:pt x="4005329" y="6550224"/>
                  <a:pt x="4006389" y="6529554"/>
                  <a:pt x="4005064" y="6512859"/>
                </a:cubicBezTo>
                <a:cubicBezTo>
                  <a:pt x="4012484" y="6509414"/>
                  <a:pt x="4020169" y="6504910"/>
                  <a:pt x="4028648" y="6505970"/>
                </a:cubicBezTo>
                <a:cubicBezTo>
                  <a:pt x="4042693" y="6512859"/>
                  <a:pt x="4054088" y="6524519"/>
                  <a:pt x="4063627" y="6536974"/>
                </a:cubicBezTo>
                <a:cubicBezTo>
                  <a:pt x="4074492" y="6550224"/>
                  <a:pt x="4072372" y="6570363"/>
                  <a:pt x="4063362" y="6584143"/>
                </a:cubicBezTo>
                <a:lnTo>
                  <a:pt x="4063362" y="6584143"/>
                </a:lnTo>
                <a:close/>
              </a:path>
            </a:pathLst>
          </a:custGeom>
          <a:solidFill>
            <a:schemeClr val="bg1"/>
          </a:solidFill>
          <a:ln w="264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10" name="Picture 109">
            <a:extLst>
              <a:ext uri="{FF2B5EF4-FFF2-40B4-BE49-F238E27FC236}">
                <a16:creationId xmlns:a16="http://schemas.microsoft.com/office/drawing/2014/main" id="{152B93DB-EBEF-C94E-ACDA-FE0832C97441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4625"/>
          <a:stretch/>
        </p:blipFill>
        <p:spPr>
          <a:xfrm>
            <a:off x="2925889" y="1019577"/>
            <a:ext cx="3369463" cy="2042456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ABCA832D-956B-9149-95DD-557528193C4B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6457" b="30993"/>
          <a:stretch/>
        </p:blipFill>
        <p:spPr>
          <a:xfrm>
            <a:off x="6108521" y="866357"/>
            <a:ext cx="2542017" cy="2185569"/>
          </a:xfrm>
          <a:prstGeom prst="rect">
            <a:avLst/>
          </a:prstGeom>
        </p:spPr>
      </p:pic>
      <p:pic>
        <p:nvPicPr>
          <p:cNvPr id="113" name="Picture 112">
            <a:extLst>
              <a:ext uri="{FF2B5EF4-FFF2-40B4-BE49-F238E27FC236}">
                <a16:creationId xmlns:a16="http://schemas.microsoft.com/office/drawing/2014/main" id="{3DECDF73-43A5-104C-BEA9-77ABE74EF3D6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6355"/>
          <a:stretch/>
        </p:blipFill>
        <p:spPr>
          <a:xfrm>
            <a:off x="5167335" y="1143014"/>
            <a:ext cx="1630467" cy="1908912"/>
          </a:xfrm>
          <a:prstGeom prst="rect">
            <a:avLst/>
          </a:prstGeom>
        </p:spPr>
      </p:pic>
      <p:sp>
        <p:nvSpPr>
          <p:cNvPr id="50" name="Rectangle 49">
            <a:extLst>
              <a:ext uri="{FF2B5EF4-FFF2-40B4-BE49-F238E27FC236}">
                <a16:creationId xmlns:a16="http://schemas.microsoft.com/office/drawing/2014/main" id="{E0C7401E-AEC8-664F-9065-CB3DF360C071}"/>
              </a:ext>
            </a:extLst>
          </p:cNvPr>
          <p:cNvSpPr/>
          <p:nvPr/>
        </p:nvSpPr>
        <p:spPr>
          <a:xfrm>
            <a:off x="9674256" y="5716580"/>
            <a:ext cx="750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 </a:t>
            </a:r>
            <a:r>
              <a:rPr kumimoji="0" 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D7E02A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824AC4F0-3564-FB40-B5B0-2BF510C85E0F}"/>
              </a:ext>
            </a:extLst>
          </p:cNvPr>
          <p:cNvSpPr/>
          <p:nvPr/>
        </p:nvSpPr>
        <p:spPr>
          <a:xfrm>
            <a:off x="0" y="3050059"/>
            <a:ext cx="12192000" cy="646332"/>
          </a:xfrm>
          <a:prstGeom prst="rect">
            <a:avLst/>
          </a:prstGeom>
          <a:gradFill>
            <a:gsLst>
              <a:gs pos="99000">
                <a:srgbClr val="0B78BE"/>
              </a:gs>
              <a:gs pos="0">
                <a:srgbClr val="054E7F"/>
              </a:gs>
            </a:gsLst>
            <a:lin ang="17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4DDAD47B-DBAB-A347-A8EE-6F480C1EC3A1}"/>
              </a:ext>
            </a:extLst>
          </p:cNvPr>
          <p:cNvSpPr/>
          <p:nvPr/>
        </p:nvSpPr>
        <p:spPr>
          <a:xfrm>
            <a:off x="2234560" y="3062033"/>
            <a:ext cx="779488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Perlindungan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resiko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kecelakaan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mulai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dari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Berangkat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Pulang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– di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tempat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–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Perjalanan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Dinas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11" name="Picture 110">
            <a:extLst>
              <a:ext uri="{FF2B5EF4-FFF2-40B4-BE49-F238E27FC236}">
                <a16:creationId xmlns:a16="http://schemas.microsoft.com/office/drawing/2014/main" id="{3CE78917-6457-6145-8AD9-5B2D2C81AB6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234560" y="2451751"/>
            <a:ext cx="1222425" cy="1222425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7560"/>
              </a:srgbClr>
            </a:outerShdw>
          </a:effectLst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B8823887-EBCF-1943-97CF-77442FB89B18}"/>
              </a:ext>
            </a:extLst>
          </p:cNvPr>
          <p:cNvSpPr/>
          <p:nvPr/>
        </p:nvSpPr>
        <p:spPr>
          <a:xfrm>
            <a:off x="9374120" y="5716815"/>
            <a:ext cx="4819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D8B838D6-8FFF-694C-8399-6121B72AAC07}"/>
              </a:ext>
            </a:extLst>
          </p:cNvPr>
          <p:cNvSpPr/>
          <p:nvPr/>
        </p:nvSpPr>
        <p:spPr>
          <a:xfrm>
            <a:off x="8833526" y="5503914"/>
            <a:ext cx="152602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Max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21CCE33-5C70-F944-833C-63EFA3DF78DF}"/>
              </a:ext>
            </a:extLst>
          </p:cNvPr>
          <p:cNvSpPr/>
          <p:nvPr/>
        </p:nvSpPr>
        <p:spPr>
          <a:xfrm>
            <a:off x="7113743" y="5502547"/>
            <a:ext cx="171688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Max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2CD7ACFC-F359-7B49-9DE7-143455E11700}"/>
              </a:ext>
            </a:extLst>
          </p:cNvPr>
          <p:cNvSpPr/>
          <p:nvPr/>
        </p:nvSpPr>
        <p:spPr>
          <a:xfrm>
            <a:off x="3923854" y="5718512"/>
            <a:ext cx="152086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+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Biaya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Pemakaman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5F34112-4DB3-6F40-A640-02B687FB0D14}"/>
              </a:ext>
            </a:extLst>
          </p:cNvPr>
          <p:cNvSpPr/>
          <p:nvPr/>
        </p:nvSpPr>
        <p:spPr>
          <a:xfrm>
            <a:off x="3923854" y="5887983"/>
            <a:ext cx="152433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Rp. 10 Juta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3CA880B-16BA-0943-8397-F0EE62B0D8F8}"/>
              </a:ext>
            </a:extLst>
          </p:cNvPr>
          <p:cNvSpPr/>
          <p:nvPr/>
        </p:nvSpPr>
        <p:spPr>
          <a:xfrm>
            <a:off x="5553279" y="5503034"/>
            <a:ext cx="153775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Max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69AEF87-9759-C945-8CEF-F88ED47429D6}"/>
              </a:ext>
            </a:extLst>
          </p:cNvPr>
          <p:cNvSpPr/>
          <p:nvPr/>
        </p:nvSpPr>
        <p:spPr>
          <a:xfrm>
            <a:off x="7214065" y="5892080"/>
            <a:ext cx="151776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Untuk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 orang </a:t>
            </a:r>
            <a:r>
              <a:rPr kumimoji="0" 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anak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16E0F04B-3E69-A04E-9184-6117B602CC00}"/>
              </a:ext>
            </a:extLst>
          </p:cNvPr>
          <p:cNvSpPr/>
          <p:nvPr/>
        </p:nvSpPr>
        <p:spPr>
          <a:xfrm>
            <a:off x="8799596" y="5716580"/>
            <a:ext cx="7502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D7E02A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 Juta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93B0001-DA77-4CCB-8A55-21B5DF8E0F65}"/>
              </a:ext>
            </a:extLst>
          </p:cNvPr>
          <p:cNvGrpSpPr/>
          <p:nvPr/>
        </p:nvGrpSpPr>
        <p:grpSpPr>
          <a:xfrm>
            <a:off x="10033151" y="204156"/>
            <a:ext cx="1821395" cy="855529"/>
            <a:chOff x="5140417" y="243642"/>
            <a:chExt cx="1821395" cy="85552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3C2D38D-4E9F-4BF0-9B7C-912B656DBF6D}"/>
                </a:ext>
              </a:extLst>
            </p:cNvPr>
            <p:cNvSpPr txBox="1"/>
            <p:nvPr/>
          </p:nvSpPr>
          <p:spPr>
            <a:xfrm>
              <a:off x="5140417" y="243642"/>
              <a:ext cx="177978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Manfaat JKK</a:t>
              </a:r>
              <a:endParaRPr lang="en-US" sz="2400" b="1" dirty="0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855D767-F75E-4067-8369-5A85D5AAC655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71" name="Rounded Rectangle 8">
                <a:extLst>
                  <a:ext uri="{FF2B5EF4-FFF2-40B4-BE49-F238E27FC236}">
                    <a16:creationId xmlns:a16="http://schemas.microsoft.com/office/drawing/2014/main" id="{37C8514D-EAED-4EF4-B6B2-04059BB419E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73" name="Rounded Rectangle 9">
                <a:extLst>
                  <a:ext uri="{FF2B5EF4-FFF2-40B4-BE49-F238E27FC236}">
                    <a16:creationId xmlns:a16="http://schemas.microsoft.com/office/drawing/2014/main" id="{73CD7731-58AA-44BE-BFDC-3F5F7C048B2D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74" name="Rounded Rectangle 10">
                <a:extLst>
                  <a:ext uri="{FF2B5EF4-FFF2-40B4-BE49-F238E27FC236}">
                    <a16:creationId xmlns:a16="http://schemas.microsoft.com/office/drawing/2014/main" id="{655D1066-E483-47E0-BF42-4F0C555C0B8E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116D28D-F8AC-421C-8645-F27034D72909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4524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658525DC-4585-724F-8934-06DBAF70C43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84011" y="980729"/>
            <a:ext cx="9707987" cy="5468732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2CCE6CA-ADA1-0C43-941F-37B939B147BE}"/>
              </a:ext>
            </a:extLst>
          </p:cNvPr>
          <p:cNvSpPr/>
          <p:nvPr/>
        </p:nvSpPr>
        <p:spPr>
          <a:xfrm>
            <a:off x="0" y="980728"/>
            <a:ext cx="10668000" cy="5478239"/>
          </a:xfrm>
          <a:prstGeom prst="rect">
            <a:avLst/>
          </a:prstGeom>
          <a:gradFill>
            <a:gsLst>
              <a:gs pos="68000">
                <a:schemeClr val="bg1">
                  <a:lumMod val="85000"/>
                </a:schemeClr>
              </a:gs>
              <a:gs pos="0">
                <a:schemeClr val="accent1">
                  <a:lumMod val="0"/>
                  <a:lumOff val="100000"/>
                  <a:alpha val="0"/>
                </a:schemeClr>
              </a:gs>
              <a:gs pos="100000">
                <a:schemeClr val="bg1"/>
              </a:gs>
            </a:gsLst>
            <a:lin ang="11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BE2FD50-16C5-7C47-8D9C-4E4A08A4286C}"/>
              </a:ext>
            </a:extLst>
          </p:cNvPr>
          <p:cNvGrpSpPr/>
          <p:nvPr/>
        </p:nvGrpSpPr>
        <p:grpSpPr>
          <a:xfrm>
            <a:off x="595341" y="3063849"/>
            <a:ext cx="6778717" cy="2896684"/>
            <a:chOff x="651723" y="3731830"/>
            <a:chExt cx="6778717" cy="1874960"/>
          </a:xfrm>
          <a:gradFill>
            <a:gsLst>
              <a:gs pos="0">
                <a:srgbClr val="831E52"/>
              </a:gs>
              <a:gs pos="98000">
                <a:srgbClr val="0B78BE"/>
              </a:gs>
            </a:gsLst>
            <a:lin ang="7200000" scaled="0"/>
          </a:gradFill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A9F281B-0407-614F-9881-A4121EBFC636}"/>
                </a:ext>
              </a:extLst>
            </p:cNvPr>
            <p:cNvGrpSpPr/>
            <p:nvPr/>
          </p:nvGrpSpPr>
          <p:grpSpPr>
            <a:xfrm>
              <a:off x="651723" y="3731830"/>
              <a:ext cx="6778717" cy="1874960"/>
              <a:chOff x="595342" y="3973401"/>
              <a:chExt cx="8120728" cy="2054157"/>
            </a:xfrm>
            <a:grpFill/>
            <a:effectLst>
              <a:outerShdw blurRad="50800" dist="50800" dir="5400000" algn="ctr" rotWithShape="0">
                <a:srgbClr val="000000">
                  <a:alpha val="10926"/>
                </a:srgbClr>
              </a:outerShdw>
            </a:effectLst>
          </p:grpSpPr>
          <p:sp>
            <p:nvSpPr>
              <p:cNvPr id="22" name="Rounded Rectangle 21">
                <a:extLst>
                  <a:ext uri="{FF2B5EF4-FFF2-40B4-BE49-F238E27FC236}">
                    <a16:creationId xmlns:a16="http://schemas.microsoft.com/office/drawing/2014/main" id="{1FC7C707-6A0B-2C4A-A0FE-998D2627B58C}"/>
                  </a:ext>
                </a:extLst>
              </p:cNvPr>
              <p:cNvSpPr/>
              <p:nvPr/>
            </p:nvSpPr>
            <p:spPr>
              <a:xfrm>
                <a:off x="3335338" y="3973402"/>
                <a:ext cx="2640735" cy="721314"/>
              </a:xfrm>
              <a:prstGeom prst="roundRect">
                <a:avLst>
                  <a:gd name="adj" fmla="val 6742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4" name="Rounded Rectangle 23">
                <a:extLst>
                  <a:ext uri="{FF2B5EF4-FFF2-40B4-BE49-F238E27FC236}">
                    <a16:creationId xmlns:a16="http://schemas.microsoft.com/office/drawing/2014/main" id="{5C5D95E0-7CF8-A747-83A1-ECDB7EA45ED3}"/>
                  </a:ext>
                </a:extLst>
              </p:cNvPr>
              <p:cNvSpPr/>
              <p:nvPr/>
            </p:nvSpPr>
            <p:spPr>
              <a:xfrm>
                <a:off x="6075334" y="3973401"/>
                <a:ext cx="2640736" cy="722865"/>
              </a:xfrm>
              <a:prstGeom prst="roundRect">
                <a:avLst>
                  <a:gd name="adj" fmla="val 6742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5" name="Rounded Rectangle 24">
                <a:extLst>
                  <a:ext uri="{FF2B5EF4-FFF2-40B4-BE49-F238E27FC236}">
                    <a16:creationId xmlns:a16="http://schemas.microsoft.com/office/drawing/2014/main" id="{BDD2B8BA-4993-BA49-A016-7D53236D0E57}"/>
                  </a:ext>
                </a:extLst>
              </p:cNvPr>
              <p:cNvSpPr/>
              <p:nvPr/>
            </p:nvSpPr>
            <p:spPr>
              <a:xfrm>
                <a:off x="595342" y="3973402"/>
                <a:ext cx="2640735" cy="717867"/>
              </a:xfrm>
              <a:prstGeom prst="roundRect">
                <a:avLst>
                  <a:gd name="adj" fmla="val 6742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6" name="Rounded Rectangle 25">
                <a:extLst>
                  <a:ext uri="{FF2B5EF4-FFF2-40B4-BE49-F238E27FC236}">
                    <a16:creationId xmlns:a16="http://schemas.microsoft.com/office/drawing/2014/main" id="{3E1F7307-16ED-0045-82DC-0B32056689DB}"/>
                  </a:ext>
                </a:extLst>
              </p:cNvPr>
              <p:cNvSpPr/>
              <p:nvPr/>
            </p:nvSpPr>
            <p:spPr>
              <a:xfrm>
                <a:off x="2607312" y="5309691"/>
                <a:ext cx="4096784" cy="717867"/>
              </a:xfrm>
              <a:prstGeom prst="roundRect">
                <a:avLst>
                  <a:gd name="adj" fmla="val 6742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0" name="Rounded Rectangle 39">
              <a:extLst>
                <a:ext uri="{FF2B5EF4-FFF2-40B4-BE49-F238E27FC236}">
                  <a16:creationId xmlns:a16="http://schemas.microsoft.com/office/drawing/2014/main" id="{00629B4A-2C2A-B24D-84F8-676FF0DA91BF}"/>
                </a:ext>
              </a:extLst>
            </p:cNvPr>
            <p:cNvSpPr/>
            <p:nvPr/>
          </p:nvSpPr>
          <p:spPr>
            <a:xfrm>
              <a:off x="664121" y="4496297"/>
              <a:ext cx="6766319" cy="338554"/>
            </a:xfrm>
            <a:prstGeom prst="roundRect">
              <a:avLst>
                <a:gd name="adj" fmla="val 1481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CD24C55C-FDF9-1E4E-850A-699E7393E6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341" y="28848"/>
            <a:ext cx="2260715" cy="951880"/>
          </a:xfrm>
          <a:prstGeom prst="rect">
            <a:avLst/>
          </a:prstGeom>
        </p:spPr>
      </p:pic>
      <p:pic>
        <p:nvPicPr>
          <p:cNvPr id="6" name="Picture 5" descr="BPJS_PPT template-17.jpg">
            <a:extLst>
              <a:ext uri="{FF2B5EF4-FFF2-40B4-BE49-F238E27FC236}">
                <a16:creationId xmlns:a16="http://schemas.microsoft.com/office/drawing/2014/main" id="{2FD06936-0F71-4B42-BF2F-30E992291CE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t="93948"/>
          <a:stretch/>
        </p:blipFill>
        <p:spPr>
          <a:xfrm>
            <a:off x="1" y="6443831"/>
            <a:ext cx="12191999" cy="414169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9C4E5D65-123D-DE40-925B-401F3DA0B499}"/>
              </a:ext>
            </a:extLst>
          </p:cNvPr>
          <p:cNvSpPr/>
          <p:nvPr/>
        </p:nvSpPr>
        <p:spPr>
          <a:xfrm>
            <a:off x="1824458" y="2618467"/>
            <a:ext cx="432048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Manfaat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0808B7-10B8-2744-9155-2487D822002F}"/>
              </a:ext>
            </a:extLst>
          </p:cNvPr>
          <p:cNvGrpSpPr/>
          <p:nvPr/>
        </p:nvGrpSpPr>
        <p:grpSpPr>
          <a:xfrm>
            <a:off x="966871" y="1438467"/>
            <a:ext cx="6035654" cy="1180567"/>
            <a:chOff x="1123113" y="1952522"/>
            <a:chExt cx="6035654" cy="1180567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8206188-1108-4F41-B652-A5F101B48F89}"/>
                </a:ext>
              </a:extLst>
            </p:cNvPr>
            <p:cNvSpPr/>
            <p:nvPr/>
          </p:nvSpPr>
          <p:spPr>
            <a:xfrm>
              <a:off x="2416612" y="2088181"/>
              <a:ext cx="4742155" cy="8771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Manfaat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uang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tunai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yang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diberikan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kepada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ahli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waris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ketika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peserta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meninggal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dunia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bukan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akibat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kecelakaan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831E52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kerja</a:t>
              </a:r>
              <a:endPara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831E5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75E4C46-3F2C-E44E-8EC0-01752CED7B4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23113" y="1952522"/>
              <a:ext cx="1180567" cy="1180567"/>
            </a:xfrm>
            <a:prstGeom prst="rect">
              <a:avLst/>
            </a:prstGeom>
            <a:effectLst>
              <a:outerShdw blurRad="50800" dist="50800" dir="5400000" algn="ctr" rotWithShape="0">
                <a:srgbClr val="000000">
                  <a:alpha val="14387"/>
                </a:srgbClr>
              </a:outerShdw>
            </a:effectLst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4250CF2A-0691-5046-A159-E08D18B864C4}"/>
              </a:ext>
            </a:extLst>
          </p:cNvPr>
          <p:cNvSpPr/>
          <p:nvPr/>
        </p:nvSpPr>
        <p:spPr>
          <a:xfrm>
            <a:off x="1505879" y="3331842"/>
            <a:ext cx="99097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Santunan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Kematian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17D292F-3169-AA40-AE30-6E25046666C5}"/>
              </a:ext>
            </a:extLst>
          </p:cNvPr>
          <p:cNvSpPr/>
          <p:nvPr/>
        </p:nvSpPr>
        <p:spPr>
          <a:xfrm>
            <a:off x="3653769" y="3349595"/>
            <a:ext cx="10005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Santunan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Berkala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E4E5BB0-60A8-FC4F-A076-7810F80EC147}"/>
              </a:ext>
            </a:extLst>
          </p:cNvPr>
          <p:cNvSpPr/>
          <p:nvPr/>
        </p:nvSpPr>
        <p:spPr>
          <a:xfrm>
            <a:off x="2902975" y="5175704"/>
            <a:ext cx="2819834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Manfaat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beasiswa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maksimal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174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juta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untuk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 orang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anak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C46C4483-6DAB-4A4A-BFEE-84B62560B9F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55780" y="5258040"/>
            <a:ext cx="375979" cy="375979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04824100-75CB-9C47-97E6-0DD14F9AF01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7352" y="3348404"/>
            <a:ext cx="523220" cy="523220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386CBEF1-A6AE-CA45-A15A-5A38046C1A69}"/>
              </a:ext>
            </a:extLst>
          </p:cNvPr>
          <p:cNvSpPr/>
          <p:nvPr/>
        </p:nvSpPr>
        <p:spPr>
          <a:xfrm>
            <a:off x="3038885" y="3293133"/>
            <a:ext cx="5277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935C0116-CEE8-9F41-85E9-905669874264}"/>
              </a:ext>
            </a:extLst>
          </p:cNvPr>
          <p:cNvSpPr/>
          <p:nvPr/>
        </p:nvSpPr>
        <p:spPr>
          <a:xfrm>
            <a:off x="3023316" y="3630795"/>
            <a:ext cx="56137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bulan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7B5E841-5CA2-8140-A74B-396962849F5F}"/>
              </a:ext>
            </a:extLst>
          </p:cNvPr>
          <p:cNvSpPr/>
          <p:nvPr/>
        </p:nvSpPr>
        <p:spPr>
          <a:xfrm>
            <a:off x="5935443" y="3356511"/>
            <a:ext cx="11897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Biaya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Pemakaman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9" name="Picture 6" descr="Flat Death Icon - Flaticons.net">
            <a:extLst>
              <a:ext uri="{FF2B5EF4-FFF2-40B4-BE49-F238E27FC236}">
                <a16:creationId xmlns:a16="http://schemas.microsoft.com/office/drawing/2014/main" id="{8DD8D350-9508-2041-B3DD-1A0CAAC5D1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1332" y="3406505"/>
            <a:ext cx="390241" cy="390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CD9DAFB2-673D-CA44-802F-251918E9B22E}"/>
              </a:ext>
            </a:extLst>
          </p:cNvPr>
          <p:cNvSpPr/>
          <p:nvPr/>
        </p:nvSpPr>
        <p:spPr>
          <a:xfrm>
            <a:off x="1478146" y="4244968"/>
            <a:ext cx="50131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TOTAL MANFAAT SANTUNAN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42.000.000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,-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0E8EC47-DABE-4F69-867C-FDCA335A4003}"/>
              </a:ext>
            </a:extLst>
          </p:cNvPr>
          <p:cNvGrpSpPr/>
          <p:nvPr/>
        </p:nvGrpSpPr>
        <p:grpSpPr>
          <a:xfrm>
            <a:off x="9922736" y="204156"/>
            <a:ext cx="1931810" cy="855529"/>
            <a:chOff x="5030002" y="243642"/>
            <a:chExt cx="1931810" cy="85552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4BEF621-C67C-4312-B4CF-C27A0F325E36}"/>
                </a:ext>
              </a:extLst>
            </p:cNvPr>
            <p:cNvSpPr txBox="1"/>
            <p:nvPr/>
          </p:nvSpPr>
          <p:spPr>
            <a:xfrm>
              <a:off x="5030002" y="243642"/>
              <a:ext cx="188077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Manfaat JKM</a:t>
              </a:r>
              <a:endParaRPr lang="en-US" sz="2400" b="1" dirty="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04251461-6940-4881-9211-0DC05AA64F6E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44" name="Rounded Rectangle 8">
                <a:extLst>
                  <a:ext uri="{FF2B5EF4-FFF2-40B4-BE49-F238E27FC236}">
                    <a16:creationId xmlns:a16="http://schemas.microsoft.com/office/drawing/2014/main" id="{7605FE3D-698E-4E23-A3A4-81B906516AF7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5" name="Rounded Rectangle 9">
                <a:extLst>
                  <a:ext uri="{FF2B5EF4-FFF2-40B4-BE49-F238E27FC236}">
                    <a16:creationId xmlns:a16="http://schemas.microsoft.com/office/drawing/2014/main" id="{36089FA8-BC78-40AC-98DA-244F141ED506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6" name="Rounded Rectangle 10">
                <a:extLst>
                  <a:ext uri="{FF2B5EF4-FFF2-40B4-BE49-F238E27FC236}">
                    <a16:creationId xmlns:a16="http://schemas.microsoft.com/office/drawing/2014/main" id="{5320B16D-A207-4706-B9F1-3436574A732A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6488A51-38F3-4440-8427-204F2A70DEBA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18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DF26EFE-F519-004C-A894-F645EE2CECD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216" y="36038"/>
            <a:ext cx="2260715" cy="951880"/>
          </a:xfrm>
          <a:prstGeom prst="rect">
            <a:avLst/>
          </a:prstGeom>
        </p:spPr>
      </p:pic>
      <p:pic>
        <p:nvPicPr>
          <p:cNvPr id="6" name="Picture 5" descr="BPJS_PPT template-17.jpg">
            <a:extLst>
              <a:ext uri="{FF2B5EF4-FFF2-40B4-BE49-F238E27FC236}">
                <a16:creationId xmlns:a16="http://schemas.microsoft.com/office/drawing/2014/main" id="{C0189D8F-5A88-7B4C-ADD2-8AD5AEF9BBC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t="93948"/>
          <a:stretch/>
        </p:blipFill>
        <p:spPr>
          <a:xfrm>
            <a:off x="1" y="6443831"/>
            <a:ext cx="12191999" cy="414169"/>
          </a:xfrm>
          <a:prstGeom prst="rect">
            <a:avLst/>
          </a:prstGeom>
        </p:spPr>
      </p:pic>
      <p:pic>
        <p:nvPicPr>
          <p:cNvPr id="1026" name="Picture 2" descr="Raih Beasiswa 100% Bersama Beasiswa Hebat STMIK Nusa Mandiri">
            <a:extLst>
              <a:ext uri="{FF2B5EF4-FFF2-40B4-BE49-F238E27FC236}">
                <a16:creationId xmlns:a16="http://schemas.microsoft.com/office/drawing/2014/main" id="{6A00D15E-E305-DF40-9F7F-0B59B6A05D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29000"/>
                    </a14:imgEffect>
                    <a14:imgEffect>
                      <a14:brightnessContrast bright="-7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103" b="8871"/>
          <a:stretch/>
        </p:blipFill>
        <p:spPr bwMode="auto">
          <a:xfrm>
            <a:off x="0" y="987917"/>
            <a:ext cx="12191999" cy="54487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C9A98B3-1BA9-124C-B96E-DB68E9D06625}"/>
              </a:ext>
            </a:extLst>
          </p:cNvPr>
          <p:cNvSpPr/>
          <p:nvPr/>
        </p:nvSpPr>
        <p:spPr>
          <a:xfrm>
            <a:off x="-15812" y="980725"/>
            <a:ext cx="12207811" cy="5448724"/>
          </a:xfrm>
          <a:prstGeom prst="rect">
            <a:avLst/>
          </a:prstGeom>
          <a:gradFill>
            <a:gsLst>
              <a:gs pos="60000">
                <a:srgbClr val="0274BF">
                  <a:alpha val="7527"/>
                </a:srgbClr>
              </a:gs>
              <a:gs pos="0">
                <a:srgbClr val="3BB549">
                  <a:alpha val="27234"/>
                </a:srgbClr>
              </a:gs>
              <a:gs pos="99000">
                <a:srgbClr val="005996">
                  <a:alpha val="45000"/>
                </a:srgbClr>
              </a:gs>
            </a:gsLst>
            <a:lin ang="13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E15B14D-5C64-8049-9E04-BDB4E1335223}"/>
              </a:ext>
            </a:extLst>
          </p:cNvPr>
          <p:cNvSpPr/>
          <p:nvPr/>
        </p:nvSpPr>
        <p:spPr>
          <a:xfrm>
            <a:off x="6331491" y="1835387"/>
            <a:ext cx="5475263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Beasiswa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pendidikan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pelatihan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bagi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maksimal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 (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dua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orang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anak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Peserta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Penerima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Upah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Penerima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Upah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dan Jasa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Konstruksi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mulai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dari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TK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sampai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maksimal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Strata1 (S1) dan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berakhir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pada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anak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peserta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berusia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23 (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dua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puluh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tiga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tahun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menikah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bekerja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8EE75D5-1E74-9C4E-8F4F-2E45733B95E6}"/>
              </a:ext>
            </a:extLst>
          </p:cNvPr>
          <p:cNvSpPr/>
          <p:nvPr/>
        </p:nvSpPr>
        <p:spPr>
          <a:xfrm>
            <a:off x="6331491" y="1252821"/>
            <a:ext cx="29072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1">
                <a:ln>
                  <a:noFill/>
                </a:ln>
                <a:solidFill>
                  <a:srgbClr val="D8E12B"/>
                </a:solidFill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rPr>
              <a:t>Manfaat Beasiswa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74151EC-5753-3B43-AC6E-F673B3E0D5D3}"/>
              </a:ext>
            </a:extLst>
          </p:cNvPr>
          <p:cNvSpPr/>
          <p:nvPr/>
        </p:nvSpPr>
        <p:spPr>
          <a:xfrm>
            <a:off x="6331491" y="3125839"/>
            <a:ext cx="54752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Beasiswa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diberikan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bagi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Peserta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yang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meninggal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dunia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cacat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total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tetap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akibat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kecelakaan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penyakit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akibat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Peserta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yang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meninggal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dunia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akibat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kecelakaan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atau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penyakit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akibat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kerja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dan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telah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memiliki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masa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iur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minimal 3 (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tiga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tahun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A210EF9-3F53-C14F-8650-926D4FFD34EA}"/>
              </a:ext>
            </a:extLst>
          </p:cNvPr>
          <p:cNvGrpSpPr/>
          <p:nvPr/>
        </p:nvGrpSpPr>
        <p:grpSpPr>
          <a:xfrm>
            <a:off x="852010" y="1008457"/>
            <a:ext cx="4105753" cy="2535135"/>
            <a:chOff x="-2327278" y="15709"/>
            <a:chExt cx="5261027" cy="3248470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0DACAABC-08FA-204B-9A3E-45042E14B4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colorTemperature colorTemp="4835"/>
                      </a14:imgEffect>
                      <a14:imgEffect>
                        <a14:saturation sat="65000"/>
                      </a14:imgEffect>
                      <a14:imgEffect>
                        <a14:brightnessContrast bright="-13000"/>
                      </a14:imgEffect>
                    </a14:imgLayer>
                  </a14:imgProps>
                </a:ext>
              </a:extLst>
            </a:blip>
            <a:srcRect b="1369"/>
            <a:stretch/>
          </p:blipFill>
          <p:spPr>
            <a:xfrm flipH="1">
              <a:off x="1339744" y="1163226"/>
              <a:ext cx="1594005" cy="209294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BCC0906-1431-024A-8F95-47E0184965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colorTemperature colorTemp="8769"/>
                      </a14:imgEffect>
                      <a14:imgEffect>
                        <a14:saturation sat="86000"/>
                      </a14:imgEffect>
                      <a14:imgEffect>
                        <a14:brightnessContrast bright="2000"/>
                      </a14:imgEffect>
                    </a14:imgLayer>
                  </a14:imgProps>
                </a:ext>
              </a:extLst>
            </a:blip>
            <a:srcRect l="30072" t="14091" r="31740" b="8454"/>
            <a:stretch/>
          </p:blipFill>
          <p:spPr>
            <a:xfrm>
              <a:off x="471449" y="729151"/>
              <a:ext cx="1864033" cy="2520498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FCCB7EDE-AF3E-1C4C-A21D-42A34C2641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/>
            <a:srcRect l="26256" t="29522" r="43565" b="8518"/>
            <a:stretch/>
          </p:blipFill>
          <p:spPr>
            <a:xfrm>
              <a:off x="-730335" y="542265"/>
              <a:ext cx="1978031" cy="2707384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9A5ACB4-66FD-E146-BE78-6541BF155C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l="13325" r="24565"/>
            <a:stretch/>
          </p:blipFill>
          <p:spPr>
            <a:xfrm>
              <a:off x="-2327278" y="15709"/>
              <a:ext cx="3024068" cy="3248470"/>
            </a:xfrm>
            <a:prstGeom prst="rect">
              <a:avLst/>
            </a:prstGeom>
          </p:spPr>
        </p:pic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BAB91DF-A860-4640-BA42-D52B338248B2}"/>
              </a:ext>
            </a:extLst>
          </p:cNvPr>
          <p:cNvSpPr/>
          <p:nvPr/>
        </p:nvSpPr>
        <p:spPr>
          <a:xfrm>
            <a:off x="6331491" y="5246655"/>
            <a:ext cx="5475263" cy="5878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Diberikan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untuk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maksimal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2 (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dua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) orang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anak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dan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dibayarkan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per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tahun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berdasarkan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tingkat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pendidikan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anak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peserta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4403CAE-664D-E841-ABA3-59CD92BA59AD}"/>
              </a:ext>
            </a:extLst>
          </p:cNvPr>
          <p:cNvSpPr/>
          <p:nvPr/>
        </p:nvSpPr>
        <p:spPr>
          <a:xfrm>
            <a:off x="6233252" y="4589793"/>
            <a:ext cx="5942934" cy="558743"/>
          </a:xfrm>
          <a:prstGeom prst="rect">
            <a:avLst/>
          </a:prstGeom>
          <a:gradFill>
            <a:gsLst>
              <a:gs pos="0">
                <a:srgbClr val="30D0D1">
                  <a:alpha val="32074"/>
                </a:srgbClr>
              </a:gs>
              <a:gs pos="98000">
                <a:srgbClr val="340A69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81AE36B-2AF5-9947-9415-4C779656C41A}"/>
              </a:ext>
            </a:extLst>
          </p:cNvPr>
          <p:cNvSpPr/>
          <p:nvPr/>
        </p:nvSpPr>
        <p:spPr>
          <a:xfrm>
            <a:off x="6356444" y="4575411"/>
            <a:ext cx="4355912" cy="5878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Manfaat</a:t>
            </a:r>
            <a:r>
              <a:rPr kumimoji="0" lang="en-ID" sz="14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Beasiswa</a:t>
            </a:r>
            <a:r>
              <a:rPr kumimoji="0" lang="en-ID" sz="14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Program JKK dan JKM </a:t>
            </a:r>
            <a:r>
              <a:rPr kumimoji="0" lang="en-ID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untuk</a:t>
            </a:r>
            <a:r>
              <a:rPr kumimoji="0" lang="en-ID" sz="14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kumimoji="0" lang="en-ID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Maksimal</a:t>
            </a:r>
            <a:r>
              <a:rPr kumimoji="0" lang="en-ID" sz="14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2 Orang Anak</a:t>
            </a:r>
            <a:endParaRPr kumimoji="0" lang="en-ID" sz="1400" b="0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0CE32F5-6C99-DC40-AE71-F74A6205B148}"/>
              </a:ext>
            </a:extLst>
          </p:cNvPr>
          <p:cNvGrpSpPr/>
          <p:nvPr/>
        </p:nvGrpSpPr>
        <p:grpSpPr>
          <a:xfrm>
            <a:off x="280272" y="3532253"/>
            <a:ext cx="5952980" cy="2723307"/>
            <a:chOff x="280272" y="4066270"/>
            <a:chExt cx="5952980" cy="3414841"/>
          </a:xfrm>
          <a:gradFill>
            <a:gsLst>
              <a:gs pos="0">
                <a:srgbClr val="30D0D1">
                  <a:alpha val="49812"/>
                </a:srgbClr>
              </a:gs>
              <a:gs pos="99000">
                <a:srgbClr val="340A69">
                  <a:alpha val="65188"/>
                </a:srgbClr>
              </a:gs>
            </a:gsLst>
            <a:lin ang="10800000" scaled="0"/>
          </a:gradFill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D9920300-51B4-8340-8E57-BBFA207104CA}"/>
                </a:ext>
              </a:extLst>
            </p:cNvPr>
            <p:cNvSpPr/>
            <p:nvPr/>
          </p:nvSpPr>
          <p:spPr>
            <a:xfrm>
              <a:off x="280272" y="4066270"/>
              <a:ext cx="2904980" cy="1067884"/>
            </a:xfrm>
            <a:prstGeom prst="roundRect">
              <a:avLst>
                <a:gd name="adj" fmla="val 715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206EA737-0783-7645-A531-0E95EA84E0A9}"/>
                </a:ext>
              </a:extLst>
            </p:cNvPr>
            <p:cNvSpPr/>
            <p:nvPr/>
          </p:nvSpPr>
          <p:spPr>
            <a:xfrm>
              <a:off x="3328272" y="4066270"/>
              <a:ext cx="2904980" cy="1067884"/>
            </a:xfrm>
            <a:prstGeom prst="roundRect">
              <a:avLst>
                <a:gd name="adj" fmla="val 715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22DA4BC5-84B6-C34E-89BB-8DF118DD59A4}"/>
                </a:ext>
              </a:extLst>
            </p:cNvPr>
            <p:cNvSpPr/>
            <p:nvPr/>
          </p:nvSpPr>
          <p:spPr>
            <a:xfrm>
              <a:off x="3328272" y="5234670"/>
              <a:ext cx="2904980" cy="1067884"/>
            </a:xfrm>
            <a:prstGeom prst="roundRect">
              <a:avLst>
                <a:gd name="adj" fmla="val 715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" name="Rounded Rectangle 32">
              <a:extLst>
                <a:ext uri="{FF2B5EF4-FFF2-40B4-BE49-F238E27FC236}">
                  <a16:creationId xmlns:a16="http://schemas.microsoft.com/office/drawing/2014/main" id="{56598CFB-C6B4-E94D-BC61-0AA4371E1FD3}"/>
                </a:ext>
              </a:extLst>
            </p:cNvPr>
            <p:cNvSpPr/>
            <p:nvPr/>
          </p:nvSpPr>
          <p:spPr>
            <a:xfrm>
              <a:off x="297206" y="5234670"/>
              <a:ext cx="2904980" cy="1067884"/>
            </a:xfrm>
            <a:prstGeom prst="roundRect">
              <a:avLst>
                <a:gd name="adj" fmla="val 715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873F8483-5BA2-3F4D-9C3B-A4777BDD851F}"/>
                </a:ext>
              </a:extLst>
            </p:cNvPr>
            <p:cNvSpPr/>
            <p:nvPr/>
          </p:nvSpPr>
          <p:spPr>
            <a:xfrm>
              <a:off x="280272" y="6413227"/>
              <a:ext cx="5952979" cy="1067884"/>
            </a:xfrm>
            <a:prstGeom prst="roundRect">
              <a:avLst>
                <a:gd name="adj" fmla="val 715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C3323698-C8B6-4143-A357-270CCB5B61F2}"/>
              </a:ext>
            </a:extLst>
          </p:cNvPr>
          <p:cNvSpPr/>
          <p:nvPr/>
        </p:nvSpPr>
        <p:spPr>
          <a:xfrm>
            <a:off x="662292" y="3579158"/>
            <a:ext cx="18085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0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Rp. 1.500.000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E0CFAB0-686C-DC4A-8602-696264EADC02}"/>
              </a:ext>
            </a:extLst>
          </p:cNvPr>
          <p:cNvSpPr/>
          <p:nvPr/>
        </p:nvSpPr>
        <p:spPr>
          <a:xfrm>
            <a:off x="3755481" y="3579158"/>
            <a:ext cx="18085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0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Rp. 1.500.000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36DE7D0-0D8D-314C-87E5-14BCBF3FA7E3}"/>
              </a:ext>
            </a:extLst>
          </p:cNvPr>
          <p:cNvSpPr/>
          <p:nvPr/>
        </p:nvSpPr>
        <p:spPr>
          <a:xfrm>
            <a:off x="623819" y="4448326"/>
            <a:ext cx="18085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0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Rp. 2.000.000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632DD4E-47C8-D94B-B62B-7240732B5625}"/>
              </a:ext>
            </a:extLst>
          </p:cNvPr>
          <p:cNvSpPr/>
          <p:nvPr/>
        </p:nvSpPr>
        <p:spPr>
          <a:xfrm>
            <a:off x="3713787" y="4448326"/>
            <a:ext cx="18085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0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Rp. 3.000.000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B8070AD9-2482-A340-A3CD-014CB82E031D}"/>
              </a:ext>
            </a:extLst>
          </p:cNvPr>
          <p:cNvSpPr/>
          <p:nvPr/>
        </p:nvSpPr>
        <p:spPr>
          <a:xfrm>
            <a:off x="1569198" y="3953102"/>
            <a:ext cx="36099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12388B7C-557A-A542-B452-28ECB90773AA}"/>
              </a:ext>
            </a:extLst>
          </p:cNvPr>
          <p:cNvSpPr/>
          <p:nvPr/>
        </p:nvSpPr>
        <p:spPr>
          <a:xfrm>
            <a:off x="4169857" y="3953101"/>
            <a:ext cx="122180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SD / SEDERAJAT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64CCB7B-2D50-EA45-A919-CE826DD02B72}"/>
              </a:ext>
            </a:extLst>
          </p:cNvPr>
          <p:cNvSpPr/>
          <p:nvPr/>
        </p:nvSpPr>
        <p:spPr>
          <a:xfrm>
            <a:off x="1044605" y="4810426"/>
            <a:ext cx="128592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SMP /SEDERAJAT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3C07872-2721-FC42-9B7F-49F593135467}"/>
              </a:ext>
            </a:extLst>
          </p:cNvPr>
          <p:cNvSpPr/>
          <p:nvPr/>
        </p:nvSpPr>
        <p:spPr>
          <a:xfrm>
            <a:off x="4103896" y="4810426"/>
            <a:ext cx="128592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SMA /SEDERAJAT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2C328C2-5CA6-574C-80DC-1465449CE51E}"/>
              </a:ext>
            </a:extLst>
          </p:cNvPr>
          <p:cNvSpPr/>
          <p:nvPr/>
        </p:nvSpPr>
        <p:spPr>
          <a:xfrm>
            <a:off x="2111654" y="5462427"/>
            <a:ext cx="19511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000" b="1" i="0" u="none" strike="noStrike" kern="1200" cap="none" spc="0" normalizeH="0" baseline="0" noProof="0" dirty="0">
                <a:ln>
                  <a:noFill/>
                </a:ln>
                <a:solidFill>
                  <a:srgbClr val="D9E22B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Rp. 12.000.000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D9E22B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CFB335E-E2C6-C74F-B9F3-30B053D62278}"/>
              </a:ext>
            </a:extLst>
          </p:cNvPr>
          <p:cNvSpPr/>
          <p:nvPr/>
        </p:nvSpPr>
        <p:spPr>
          <a:xfrm>
            <a:off x="1034832" y="5787289"/>
            <a:ext cx="444385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PENDIDIKAN TINGGI MAKSIMAL STRATA1 (S1) ATAU PELATIHAN 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4E6D930-AB28-A842-B378-A754E254CC84}"/>
              </a:ext>
            </a:extLst>
          </p:cNvPr>
          <p:cNvSpPr/>
          <p:nvPr/>
        </p:nvSpPr>
        <p:spPr>
          <a:xfrm>
            <a:off x="1210023" y="4133855"/>
            <a:ext cx="10454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 2 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66B988C-8D9F-C241-A19D-0F75C8CB9E47}"/>
              </a:ext>
            </a:extLst>
          </p:cNvPr>
          <p:cNvSpPr/>
          <p:nvPr/>
        </p:nvSpPr>
        <p:spPr>
          <a:xfrm>
            <a:off x="4240302" y="4133855"/>
            <a:ext cx="10454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 6 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16BD04D-086D-2E41-9180-CA808FB76B97}"/>
              </a:ext>
            </a:extLst>
          </p:cNvPr>
          <p:cNvSpPr/>
          <p:nvPr/>
        </p:nvSpPr>
        <p:spPr>
          <a:xfrm>
            <a:off x="1210023" y="4995093"/>
            <a:ext cx="10454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 3 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8CCABED-AA68-3F4C-9E5D-24A9E0478ED6}"/>
              </a:ext>
            </a:extLst>
          </p:cNvPr>
          <p:cNvSpPr/>
          <p:nvPr/>
        </p:nvSpPr>
        <p:spPr>
          <a:xfrm>
            <a:off x="4240302" y="4995093"/>
            <a:ext cx="10454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 3 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5F43D7C-83EC-854F-8BFE-6B20DBF5685B}"/>
              </a:ext>
            </a:extLst>
          </p:cNvPr>
          <p:cNvSpPr/>
          <p:nvPr/>
        </p:nvSpPr>
        <p:spPr>
          <a:xfrm>
            <a:off x="2719846" y="5950797"/>
            <a:ext cx="10454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 5 TAHUN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E790DC-962A-44A2-A4A5-788D2B6B70B0}"/>
              </a:ext>
            </a:extLst>
          </p:cNvPr>
          <p:cNvGrpSpPr/>
          <p:nvPr/>
        </p:nvGrpSpPr>
        <p:grpSpPr>
          <a:xfrm>
            <a:off x="9264352" y="188640"/>
            <a:ext cx="2590194" cy="871045"/>
            <a:chOff x="4371618" y="228126"/>
            <a:chExt cx="2590194" cy="87104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F117B6B-182E-4022-A637-4E16A0F2F071}"/>
                </a:ext>
              </a:extLst>
            </p:cNvPr>
            <p:cNvSpPr txBox="1"/>
            <p:nvPr/>
          </p:nvSpPr>
          <p:spPr>
            <a:xfrm>
              <a:off x="4371618" y="228126"/>
              <a:ext cx="252037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Manfaat Beasiswa</a:t>
              </a:r>
              <a:endParaRPr lang="en-US" sz="2400" b="1" dirty="0"/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06706F50-6A91-4F29-82D0-1DDA1ADAF504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54" name="Rounded Rectangle 8">
                <a:extLst>
                  <a:ext uri="{FF2B5EF4-FFF2-40B4-BE49-F238E27FC236}">
                    <a16:creationId xmlns:a16="http://schemas.microsoft.com/office/drawing/2014/main" id="{A2843D08-0741-492E-8D5B-FE08D3CBCB5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55" name="Rounded Rectangle 9">
                <a:extLst>
                  <a:ext uri="{FF2B5EF4-FFF2-40B4-BE49-F238E27FC236}">
                    <a16:creationId xmlns:a16="http://schemas.microsoft.com/office/drawing/2014/main" id="{BD2B738F-F294-452F-A199-288D1547FE6A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56" name="Rounded Rectangle 10">
                <a:extLst>
                  <a:ext uri="{FF2B5EF4-FFF2-40B4-BE49-F238E27FC236}">
                    <a16:creationId xmlns:a16="http://schemas.microsoft.com/office/drawing/2014/main" id="{DB098F23-8041-4961-BAD1-32701E255161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FA1ECD5-7D49-430E-ABB2-57FD527BD12F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8948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63F4C6-B24B-9BA7-35D4-6F968B84E2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4A2E5C6-D217-6B95-EAF4-8A379A5CD0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392" y="1488755"/>
            <a:ext cx="5868144" cy="440110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FF01F3-A89E-5E2F-988A-82D35E32DB3E}"/>
              </a:ext>
            </a:extLst>
          </p:cNvPr>
          <p:cNvSpPr txBox="1"/>
          <p:nvPr/>
        </p:nvSpPr>
        <p:spPr>
          <a:xfrm>
            <a:off x="6744072" y="2058093"/>
            <a:ext cx="5447928" cy="3262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Januari-</a:t>
            </a:r>
            <a:r>
              <a:rPr lang="en-US" sz="1600" dirty="0" err="1"/>
              <a:t>Desember</a:t>
            </a:r>
            <a:r>
              <a:rPr lang="en-US" sz="1600" dirty="0"/>
              <a:t> 2024</a:t>
            </a:r>
          </a:p>
          <a:p>
            <a:endParaRPr lang="en-US" sz="1600" dirty="0"/>
          </a:p>
          <a:p>
            <a:pPr algn="ctr"/>
            <a:r>
              <a:rPr lang="en-US" sz="1600" b="1" dirty="0" err="1"/>
              <a:t>Klaim</a:t>
            </a:r>
            <a:r>
              <a:rPr lang="en-US" sz="1600" b="1" dirty="0"/>
              <a:t> </a:t>
            </a:r>
            <a:r>
              <a:rPr lang="en-US" sz="1600" b="1" dirty="0" err="1"/>
              <a:t>Jaminan</a:t>
            </a:r>
            <a:r>
              <a:rPr lang="en-US" sz="1600" b="1" dirty="0"/>
              <a:t> </a:t>
            </a:r>
            <a:r>
              <a:rPr lang="en-US" sz="1600" b="1" dirty="0" err="1"/>
              <a:t>Kecelakaan</a:t>
            </a:r>
            <a:r>
              <a:rPr lang="en-US" sz="1600" b="1" dirty="0"/>
              <a:t> </a:t>
            </a:r>
            <a:r>
              <a:rPr lang="en-US" sz="1600" b="1" dirty="0" err="1"/>
              <a:t>Kerja</a:t>
            </a:r>
            <a:endParaRPr lang="en-US" sz="1600" b="1" dirty="0"/>
          </a:p>
          <a:p>
            <a:pPr algn="ctr"/>
            <a:r>
              <a:rPr lang="en-US" sz="2400" b="1" dirty="0"/>
              <a:t>181 Kasus</a:t>
            </a:r>
            <a:br>
              <a:rPr lang="en-US" sz="2400" b="1" dirty="0"/>
            </a:br>
            <a:r>
              <a:rPr lang="en-US" sz="2400" b="1" dirty="0"/>
              <a:t>Rp 3.460.178.400</a:t>
            </a:r>
          </a:p>
          <a:p>
            <a:pPr algn="ctr"/>
            <a:endParaRPr lang="en-US" b="1" dirty="0"/>
          </a:p>
          <a:p>
            <a:pPr algn="ctr"/>
            <a:r>
              <a:rPr lang="en-US" sz="1600" b="1" dirty="0" err="1"/>
              <a:t>Jaminan</a:t>
            </a:r>
            <a:r>
              <a:rPr lang="en-US" sz="1600" b="1" dirty="0"/>
              <a:t> </a:t>
            </a:r>
            <a:r>
              <a:rPr lang="en-US" sz="1600" b="1" dirty="0" err="1"/>
              <a:t>Kematian</a:t>
            </a:r>
            <a:endParaRPr lang="en-US" sz="1600" b="1" dirty="0"/>
          </a:p>
          <a:p>
            <a:pPr algn="ctr"/>
            <a:r>
              <a:rPr lang="en-US" sz="2000" b="1" dirty="0"/>
              <a:t>1 Kasus</a:t>
            </a:r>
            <a:br>
              <a:rPr lang="en-US" sz="2000" b="1" dirty="0"/>
            </a:br>
            <a:r>
              <a:rPr lang="en-US" sz="2000" b="1" dirty="0"/>
              <a:t>Rp 42.000.000</a:t>
            </a:r>
          </a:p>
          <a:p>
            <a:pPr algn="ctr"/>
            <a:endParaRPr lang="en-US" b="1" dirty="0"/>
          </a:p>
          <a:p>
            <a:pPr algn="ctr"/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786713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32"/>
          <p:cNvSpPr/>
          <p:nvPr/>
        </p:nvSpPr>
        <p:spPr>
          <a:xfrm>
            <a:off x="109749" y="4250775"/>
            <a:ext cx="5341200" cy="581600"/>
          </a:xfrm>
          <a:prstGeom prst="rect">
            <a:avLst/>
          </a:prstGeom>
          <a:solidFill>
            <a:srgbClr val="CFE2F3"/>
          </a:solidFill>
          <a:ln>
            <a:noFill/>
          </a:ln>
        </p:spPr>
        <p:txBody>
          <a:bodyPr spcFirstLastPara="1" wrap="square" lIns="91433" tIns="91433" rIns="91433" bIns="91433" anchor="ctr" anchorCtr="0">
            <a:noAutofit/>
          </a:bodyPr>
          <a:lstStyle/>
          <a:p>
            <a:endParaRPr sz="2400"/>
          </a:p>
        </p:txBody>
      </p:sp>
      <p:sp>
        <p:nvSpPr>
          <p:cNvPr id="233" name="Google Shape;233;p32"/>
          <p:cNvSpPr/>
          <p:nvPr/>
        </p:nvSpPr>
        <p:spPr>
          <a:xfrm>
            <a:off x="109749" y="3448951"/>
            <a:ext cx="5341200" cy="581600"/>
          </a:xfrm>
          <a:prstGeom prst="rect">
            <a:avLst/>
          </a:prstGeom>
          <a:solidFill>
            <a:srgbClr val="CFE2F3"/>
          </a:solidFill>
          <a:ln>
            <a:noFill/>
          </a:ln>
        </p:spPr>
        <p:txBody>
          <a:bodyPr spcFirstLastPara="1" wrap="square" lIns="91433" tIns="91433" rIns="91433" bIns="91433" anchor="ctr" anchorCtr="0">
            <a:noAutofit/>
          </a:bodyPr>
          <a:lstStyle/>
          <a:p>
            <a:endParaRPr sz="2400"/>
          </a:p>
        </p:txBody>
      </p:sp>
      <p:sp>
        <p:nvSpPr>
          <p:cNvPr id="234" name="Google Shape;234;p32"/>
          <p:cNvSpPr/>
          <p:nvPr/>
        </p:nvSpPr>
        <p:spPr>
          <a:xfrm>
            <a:off x="109749" y="2647125"/>
            <a:ext cx="5341200" cy="581600"/>
          </a:xfrm>
          <a:prstGeom prst="rect">
            <a:avLst/>
          </a:prstGeom>
          <a:solidFill>
            <a:srgbClr val="CFE2F3"/>
          </a:solidFill>
          <a:ln>
            <a:noFill/>
          </a:ln>
        </p:spPr>
        <p:txBody>
          <a:bodyPr spcFirstLastPara="1" wrap="square" lIns="91433" tIns="91433" rIns="91433" bIns="91433" anchor="ctr" anchorCtr="0">
            <a:noAutofit/>
          </a:bodyPr>
          <a:lstStyle/>
          <a:p>
            <a:endParaRPr sz="2400"/>
          </a:p>
        </p:txBody>
      </p:sp>
      <p:grpSp>
        <p:nvGrpSpPr>
          <p:cNvPr id="237" name="Google Shape;237;p32"/>
          <p:cNvGrpSpPr/>
          <p:nvPr/>
        </p:nvGrpSpPr>
        <p:grpSpPr>
          <a:xfrm>
            <a:off x="1415463" y="2547851"/>
            <a:ext cx="2739200" cy="2284600"/>
            <a:chOff x="1777438" y="2204350"/>
            <a:chExt cx="2739200" cy="2284600"/>
          </a:xfrm>
        </p:grpSpPr>
        <p:pic>
          <p:nvPicPr>
            <p:cNvPr id="238" name="Google Shape;238;p32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77438" y="2204350"/>
              <a:ext cx="2739200" cy="22846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9" name="Google Shape;239;p32"/>
            <p:cNvSpPr txBox="1"/>
            <p:nvPr/>
          </p:nvSpPr>
          <p:spPr>
            <a:xfrm>
              <a:off x="2869383" y="2355975"/>
              <a:ext cx="555300" cy="5539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 algn="ctr"/>
              <a:r>
                <a:rPr lang="en" sz="1200" i="1">
                  <a:solidFill>
                    <a:schemeClr val="lt1"/>
                  </a:solidFill>
                </a:rPr>
                <a:t>Top Up</a:t>
              </a:r>
              <a:endParaRPr sz="1200" i="1">
                <a:solidFill>
                  <a:schemeClr val="lt1"/>
                </a:solidFill>
              </a:endParaRPr>
            </a:p>
          </p:txBody>
        </p:sp>
        <p:sp>
          <p:nvSpPr>
            <p:cNvPr id="240" name="Google Shape;240;p32"/>
            <p:cNvSpPr txBox="1"/>
            <p:nvPr/>
          </p:nvSpPr>
          <p:spPr>
            <a:xfrm>
              <a:off x="2578891" y="3033197"/>
              <a:ext cx="1089600" cy="7386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 algn="ctr"/>
              <a:r>
                <a:rPr lang="en" sz="1200" i="1">
                  <a:solidFill>
                    <a:schemeClr val="lt1"/>
                  </a:solidFill>
                </a:rPr>
                <a:t>Basic Needs (Social Security)</a:t>
              </a:r>
              <a:endParaRPr sz="1200" i="1">
                <a:solidFill>
                  <a:schemeClr val="lt1"/>
                </a:solidFill>
              </a:endParaRPr>
            </a:p>
          </p:txBody>
        </p:sp>
        <p:sp>
          <p:nvSpPr>
            <p:cNvPr id="241" name="Google Shape;241;p32"/>
            <p:cNvSpPr txBox="1"/>
            <p:nvPr/>
          </p:nvSpPr>
          <p:spPr>
            <a:xfrm>
              <a:off x="2015651" y="3883550"/>
              <a:ext cx="2216100" cy="5539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 algn="ctr"/>
              <a:r>
                <a:rPr lang="en" sz="1200" i="1">
                  <a:solidFill>
                    <a:schemeClr val="lt1"/>
                  </a:solidFill>
                </a:rPr>
                <a:t>Conditional Cash Transfer (Bansos)</a:t>
              </a:r>
              <a:endParaRPr sz="1200" i="1">
                <a:solidFill>
                  <a:schemeClr val="lt1"/>
                </a:solidFill>
              </a:endParaRPr>
            </a:p>
          </p:txBody>
        </p:sp>
      </p:grpSp>
      <p:sp>
        <p:nvSpPr>
          <p:cNvPr id="242" name="Google Shape;242;p32"/>
          <p:cNvSpPr txBox="1"/>
          <p:nvPr/>
        </p:nvSpPr>
        <p:spPr>
          <a:xfrm>
            <a:off x="109751" y="2647113"/>
            <a:ext cx="2134400" cy="609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Seluruh Penduduk yang mampu </a:t>
            </a:r>
            <a:r>
              <a:rPr lang="en" sz="1200" b="1">
                <a:solidFill>
                  <a:srgbClr val="47535B"/>
                </a:solidFill>
              </a:rPr>
              <a:t>(</a:t>
            </a:r>
            <a:r>
              <a:rPr lang="en" sz="1200" b="1" i="1">
                <a:solidFill>
                  <a:srgbClr val="47535B"/>
                </a:solidFill>
              </a:rPr>
              <a:t>voluntary</a:t>
            </a:r>
            <a:r>
              <a:rPr lang="en" sz="1200" b="1">
                <a:solidFill>
                  <a:srgbClr val="47535B"/>
                </a:solidFill>
              </a:rPr>
              <a:t>)</a:t>
            </a:r>
            <a:endParaRPr sz="1200"/>
          </a:p>
        </p:txBody>
      </p:sp>
      <p:sp>
        <p:nvSpPr>
          <p:cNvPr id="243" name="Google Shape;243;p32"/>
          <p:cNvSpPr txBox="1"/>
          <p:nvPr/>
        </p:nvSpPr>
        <p:spPr>
          <a:xfrm>
            <a:off x="109751" y="3492798"/>
            <a:ext cx="2134400" cy="609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Seluruh Pekerja</a:t>
            </a:r>
            <a:endParaRPr sz="1200">
              <a:solidFill>
                <a:srgbClr val="47535B"/>
              </a:solidFill>
            </a:endParaRPr>
          </a:p>
          <a:p>
            <a:pPr>
              <a:lnSpc>
                <a:spcPct val="115000"/>
              </a:lnSpc>
            </a:pPr>
            <a:r>
              <a:rPr lang="en" sz="1200" b="1">
                <a:solidFill>
                  <a:srgbClr val="47535B"/>
                </a:solidFill>
              </a:rPr>
              <a:t>(</a:t>
            </a:r>
            <a:r>
              <a:rPr lang="en" sz="1200" b="1" i="1">
                <a:solidFill>
                  <a:srgbClr val="47535B"/>
                </a:solidFill>
              </a:rPr>
              <a:t>mandatory</a:t>
            </a:r>
            <a:r>
              <a:rPr lang="en" sz="1200" b="1">
                <a:solidFill>
                  <a:srgbClr val="47535B"/>
                </a:solidFill>
              </a:rPr>
              <a:t>)</a:t>
            </a:r>
            <a:endParaRPr sz="1200">
              <a:solidFill>
                <a:srgbClr val="47535B"/>
              </a:solidFill>
            </a:endParaRPr>
          </a:p>
        </p:txBody>
      </p:sp>
      <p:sp>
        <p:nvSpPr>
          <p:cNvPr id="244" name="Google Shape;244;p32"/>
          <p:cNvSpPr txBox="1"/>
          <p:nvPr/>
        </p:nvSpPr>
        <p:spPr>
          <a:xfrm>
            <a:off x="109751" y="4250752"/>
            <a:ext cx="16776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Pekerja miskin &amp; rentan</a:t>
            </a:r>
            <a:endParaRPr sz="1200"/>
          </a:p>
        </p:txBody>
      </p:sp>
      <p:sp>
        <p:nvSpPr>
          <p:cNvPr id="245" name="Google Shape;245;p32"/>
          <p:cNvSpPr txBox="1"/>
          <p:nvPr/>
        </p:nvSpPr>
        <p:spPr>
          <a:xfrm>
            <a:off x="109751" y="2013851"/>
            <a:ext cx="15512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en" sz="1200" b="1">
                <a:solidFill>
                  <a:srgbClr val="47535B"/>
                </a:solidFill>
              </a:rPr>
              <a:t>Cakupan</a:t>
            </a:r>
            <a:endParaRPr sz="1200"/>
          </a:p>
        </p:txBody>
      </p:sp>
      <p:sp>
        <p:nvSpPr>
          <p:cNvPr id="246" name="Google Shape;246;p32"/>
          <p:cNvSpPr txBox="1"/>
          <p:nvPr/>
        </p:nvSpPr>
        <p:spPr>
          <a:xfrm>
            <a:off x="3899751" y="2013851"/>
            <a:ext cx="15512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r">
              <a:lnSpc>
                <a:spcPct val="115000"/>
              </a:lnSpc>
            </a:pPr>
            <a:r>
              <a:rPr lang="en" sz="1200" b="1">
                <a:solidFill>
                  <a:srgbClr val="47535B"/>
                </a:solidFill>
              </a:rPr>
              <a:t>Penjamin</a:t>
            </a:r>
            <a:endParaRPr sz="1200"/>
          </a:p>
        </p:txBody>
      </p:sp>
      <p:sp>
        <p:nvSpPr>
          <p:cNvPr id="247" name="Google Shape;247;p32"/>
          <p:cNvSpPr txBox="1"/>
          <p:nvPr/>
        </p:nvSpPr>
        <p:spPr>
          <a:xfrm>
            <a:off x="3421851" y="2759413"/>
            <a:ext cx="20292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r"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Sektor Swasta</a:t>
            </a:r>
            <a:endParaRPr sz="1200"/>
          </a:p>
        </p:txBody>
      </p:sp>
      <p:sp>
        <p:nvSpPr>
          <p:cNvPr id="248" name="Google Shape;248;p32"/>
          <p:cNvSpPr txBox="1"/>
          <p:nvPr/>
        </p:nvSpPr>
        <p:spPr>
          <a:xfrm>
            <a:off x="4156551" y="3598998"/>
            <a:ext cx="12944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r"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Badan Publik</a:t>
            </a:r>
            <a:endParaRPr sz="1200">
              <a:solidFill>
                <a:srgbClr val="47535B"/>
              </a:solidFill>
            </a:endParaRPr>
          </a:p>
        </p:txBody>
      </p:sp>
      <p:sp>
        <p:nvSpPr>
          <p:cNvPr id="249" name="Google Shape;249;p32"/>
          <p:cNvSpPr txBox="1"/>
          <p:nvPr/>
        </p:nvSpPr>
        <p:spPr>
          <a:xfrm>
            <a:off x="4156551" y="4356951"/>
            <a:ext cx="1294400" cy="397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r"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Negara</a:t>
            </a:r>
            <a:endParaRPr sz="1200">
              <a:solidFill>
                <a:srgbClr val="47535B"/>
              </a:solidFill>
            </a:endParaRPr>
          </a:p>
        </p:txBody>
      </p:sp>
      <p:sp>
        <p:nvSpPr>
          <p:cNvPr id="250" name="Google Shape;250;p32"/>
          <p:cNvSpPr txBox="1"/>
          <p:nvPr/>
        </p:nvSpPr>
        <p:spPr>
          <a:xfrm>
            <a:off x="902500" y="1022625"/>
            <a:ext cx="3755600" cy="775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" sz="2400" b="1">
                <a:solidFill>
                  <a:schemeClr val="dk1"/>
                </a:solidFill>
              </a:rPr>
              <a:t>“Setiap pekerjaan memiliki risiko”</a:t>
            </a:r>
            <a:endParaRPr sz="2400">
              <a:solidFill>
                <a:schemeClr val="dk1"/>
              </a:solidFill>
            </a:endParaRPr>
          </a:p>
        </p:txBody>
      </p:sp>
      <p:sp>
        <p:nvSpPr>
          <p:cNvPr id="251" name="Google Shape;251;p32"/>
          <p:cNvSpPr txBox="1"/>
          <p:nvPr/>
        </p:nvSpPr>
        <p:spPr>
          <a:xfrm>
            <a:off x="832600" y="5184151"/>
            <a:ext cx="3895600" cy="1034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91433" rIns="91433" bIns="91433" anchor="t" anchorCtr="0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" sz="1200">
                <a:solidFill>
                  <a:srgbClr val="47535B"/>
                </a:solidFill>
              </a:rPr>
              <a:t>Menjamin </a:t>
            </a:r>
            <a:r>
              <a:rPr lang="en" sz="1200" b="1">
                <a:solidFill>
                  <a:srgbClr val="47535B"/>
                </a:solidFill>
              </a:rPr>
              <a:t>kemandirian</a:t>
            </a:r>
            <a:r>
              <a:rPr lang="en" sz="1200">
                <a:solidFill>
                  <a:srgbClr val="47535B"/>
                </a:solidFill>
              </a:rPr>
              <a:t> bila terjadi risiko sosial dalam hal terjadinya </a:t>
            </a:r>
            <a:r>
              <a:rPr lang="en" sz="1200" b="1">
                <a:solidFill>
                  <a:srgbClr val="47535B"/>
                </a:solidFill>
              </a:rPr>
              <a:t>kehilangan atau berkurangnya pendapatan </a:t>
            </a:r>
            <a:r>
              <a:rPr lang="en" sz="1200">
                <a:solidFill>
                  <a:srgbClr val="47535B"/>
                </a:solidFill>
              </a:rPr>
              <a:t>berupa uang (</a:t>
            </a:r>
            <a:r>
              <a:rPr lang="en" sz="1200" i="1">
                <a:solidFill>
                  <a:srgbClr val="47535B"/>
                </a:solidFill>
              </a:rPr>
              <a:t>in-cash benefit</a:t>
            </a:r>
            <a:r>
              <a:rPr lang="en" sz="1200">
                <a:solidFill>
                  <a:srgbClr val="47535B"/>
                </a:solidFill>
              </a:rPr>
              <a:t>) atau pelayanan (</a:t>
            </a:r>
            <a:r>
              <a:rPr lang="en" sz="1200" i="1">
                <a:solidFill>
                  <a:srgbClr val="47535B"/>
                </a:solidFill>
              </a:rPr>
              <a:t>in-kind benefit</a:t>
            </a:r>
            <a:r>
              <a:rPr lang="en" sz="1200">
                <a:solidFill>
                  <a:srgbClr val="47535B"/>
                </a:solidFill>
              </a:rPr>
              <a:t>)</a:t>
            </a:r>
            <a:endParaRPr sz="1200"/>
          </a:p>
        </p:txBody>
      </p:sp>
      <p:grpSp>
        <p:nvGrpSpPr>
          <p:cNvPr id="252" name="Google Shape;252;p32"/>
          <p:cNvGrpSpPr/>
          <p:nvPr/>
        </p:nvGrpSpPr>
        <p:grpSpPr>
          <a:xfrm>
            <a:off x="5671800" y="1112651"/>
            <a:ext cx="6106525" cy="5135983"/>
            <a:chOff x="4253850" y="834488"/>
            <a:chExt cx="4579894" cy="3851987"/>
          </a:xfrm>
        </p:grpSpPr>
        <p:pic>
          <p:nvPicPr>
            <p:cNvPr id="253" name="Google Shape;253;p3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7700888" y="1607037"/>
              <a:ext cx="396450" cy="16644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" name="Google Shape;254;p3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7657513" y="203288"/>
              <a:ext cx="396450" cy="17231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" name="Google Shape;255;p3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5499775" y="2837950"/>
              <a:ext cx="396450" cy="2310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6" name="Google Shape;256;p3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5367888" y="1431363"/>
              <a:ext cx="396450" cy="20698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7" name="Google Shape;257;p3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5400000">
              <a:off x="5349788" y="83613"/>
              <a:ext cx="423900" cy="20786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8" name="Google Shape;258;p32"/>
            <p:cNvSpPr txBox="1"/>
            <p:nvPr/>
          </p:nvSpPr>
          <p:spPr>
            <a:xfrm>
              <a:off x="4699925" y="910700"/>
              <a:ext cx="1933500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 b="1" dirty="0" err="1">
                  <a:solidFill>
                    <a:srgbClr val="47535B"/>
                  </a:solidFill>
                </a:rPr>
                <a:t>Jaminan</a:t>
              </a:r>
              <a:r>
                <a:rPr lang="en" sz="1200" b="1" dirty="0">
                  <a:solidFill>
                    <a:srgbClr val="47535B"/>
                  </a:solidFill>
                </a:rPr>
                <a:t> </a:t>
              </a:r>
              <a:r>
                <a:rPr lang="en" sz="1200" b="1" dirty="0" err="1">
                  <a:solidFill>
                    <a:srgbClr val="47535B"/>
                  </a:solidFill>
                </a:rPr>
                <a:t>Kecelakaan</a:t>
              </a:r>
              <a:r>
                <a:rPr lang="en" sz="1200" b="1" dirty="0">
                  <a:solidFill>
                    <a:srgbClr val="47535B"/>
                  </a:solidFill>
                </a:rPr>
                <a:t> </a:t>
              </a:r>
              <a:r>
                <a:rPr lang="en" sz="1200" b="1" dirty="0" err="1">
                  <a:solidFill>
                    <a:srgbClr val="47535B"/>
                  </a:solidFill>
                </a:rPr>
                <a:t>Kerja</a:t>
              </a:r>
              <a:r>
                <a:rPr lang="en" sz="1200" b="1" dirty="0">
                  <a:solidFill>
                    <a:srgbClr val="47535B"/>
                  </a:solidFill>
                </a:rPr>
                <a:t> (JKK) </a:t>
              </a:r>
              <a:endParaRPr sz="1200" b="1" dirty="0">
                <a:solidFill>
                  <a:srgbClr val="47535B"/>
                </a:solidFill>
              </a:endParaRPr>
            </a:p>
            <a:p>
              <a:pPr>
                <a:lnSpc>
                  <a:spcPct val="115000"/>
                </a:lnSpc>
              </a:pPr>
              <a:r>
                <a:rPr lang="en" sz="1200" b="1" dirty="0">
                  <a:solidFill>
                    <a:srgbClr val="47535B"/>
                  </a:solidFill>
                </a:rPr>
                <a:t>*PP 44 </a:t>
              </a:r>
              <a:r>
                <a:rPr lang="en" sz="1200" b="1" dirty="0" err="1">
                  <a:solidFill>
                    <a:srgbClr val="47535B"/>
                  </a:solidFill>
                </a:rPr>
                <a:t>Tahun</a:t>
              </a:r>
              <a:r>
                <a:rPr lang="en" sz="1200" b="1" dirty="0">
                  <a:solidFill>
                    <a:srgbClr val="47535B"/>
                  </a:solidFill>
                </a:rPr>
                <a:t> 2015 </a:t>
              </a:r>
              <a:r>
                <a:rPr lang="en" sz="1050" b="1" dirty="0">
                  <a:solidFill>
                    <a:srgbClr val="47535B"/>
                  </a:solidFill>
                </a:rPr>
                <a:t>jo PP 82 </a:t>
              </a:r>
              <a:r>
                <a:rPr lang="en" sz="1050" b="1" dirty="0" err="1">
                  <a:solidFill>
                    <a:srgbClr val="47535B"/>
                  </a:solidFill>
                </a:rPr>
                <a:t>Tahun</a:t>
              </a:r>
              <a:r>
                <a:rPr lang="en" sz="1050" b="1" dirty="0">
                  <a:solidFill>
                    <a:srgbClr val="47535B"/>
                  </a:solidFill>
                </a:rPr>
                <a:t> 2019 </a:t>
              </a:r>
              <a:endParaRPr sz="1200" dirty="0"/>
            </a:p>
          </p:txBody>
        </p:sp>
        <p:sp>
          <p:nvSpPr>
            <p:cNvPr id="259" name="Google Shape;259;p32"/>
            <p:cNvSpPr txBox="1"/>
            <p:nvPr/>
          </p:nvSpPr>
          <p:spPr>
            <a:xfrm>
              <a:off x="4295006" y="1385738"/>
              <a:ext cx="2008200" cy="6163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>
                  <a:solidFill>
                    <a:srgbClr val="47535B"/>
                  </a:solidFill>
                </a:rPr>
                <a:t>Perlindungan atas risiko kecelakaan kerja mulai dari berangkat – pulang  – di tempat kerja – perjalanan dinas</a:t>
              </a:r>
              <a:endParaRPr sz="1200"/>
            </a:p>
          </p:txBody>
        </p:sp>
        <p:sp>
          <p:nvSpPr>
            <p:cNvPr id="260" name="Google Shape;260;p32"/>
            <p:cNvSpPr txBox="1"/>
            <p:nvPr/>
          </p:nvSpPr>
          <p:spPr>
            <a:xfrm>
              <a:off x="7146714" y="870775"/>
              <a:ext cx="1600800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 b="1" dirty="0" err="1">
                  <a:solidFill>
                    <a:srgbClr val="47535B"/>
                  </a:solidFill>
                </a:rPr>
                <a:t>Jaminan</a:t>
              </a:r>
              <a:r>
                <a:rPr lang="en" sz="1200" b="1" dirty="0">
                  <a:solidFill>
                    <a:srgbClr val="47535B"/>
                  </a:solidFill>
                </a:rPr>
                <a:t> </a:t>
              </a:r>
              <a:r>
                <a:rPr lang="en" sz="1200" b="1" dirty="0" err="1">
                  <a:solidFill>
                    <a:srgbClr val="47535B"/>
                  </a:solidFill>
                </a:rPr>
                <a:t>Kematian</a:t>
              </a:r>
              <a:r>
                <a:rPr lang="en" sz="1200" b="1" dirty="0">
                  <a:solidFill>
                    <a:srgbClr val="47535B"/>
                  </a:solidFill>
                </a:rPr>
                <a:t> (JKM) *PP 44 </a:t>
              </a:r>
              <a:r>
                <a:rPr lang="en" sz="1200" b="1" dirty="0" err="1">
                  <a:solidFill>
                    <a:srgbClr val="47535B"/>
                  </a:solidFill>
                </a:rPr>
                <a:t>Tahun</a:t>
              </a:r>
              <a:r>
                <a:rPr lang="en" sz="1200" b="1" dirty="0">
                  <a:solidFill>
                    <a:srgbClr val="47535B"/>
                  </a:solidFill>
                </a:rPr>
                <a:t> 2015 </a:t>
              </a:r>
              <a:r>
                <a:rPr lang="en" sz="900" b="1" dirty="0">
                  <a:solidFill>
                    <a:srgbClr val="47535B"/>
                  </a:solidFill>
                </a:rPr>
                <a:t>jo PP 82 </a:t>
              </a:r>
              <a:r>
                <a:rPr lang="en" sz="900" b="1" dirty="0" err="1">
                  <a:solidFill>
                    <a:srgbClr val="47535B"/>
                  </a:solidFill>
                </a:rPr>
                <a:t>Tahun</a:t>
              </a:r>
              <a:r>
                <a:rPr lang="en" sz="900" b="1" dirty="0">
                  <a:solidFill>
                    <a:srgbClr val="47535B"/>
                  </a:solidFill>
                </a:rPr>
                <a:t> 2019 </a:t>
              </a:r>
              <a:endParaRPr sz="1200" dirty="0"/>
            </a:p>
          </p:txBody>
        </p:sp>
        <p:pic>
          <p:nvPicPr>
            <p:cNvPr id="261" name="Google Shape;261;p3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4253850" y="906314"/>
              <a:ext cx="522263" cy="5194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2" name="Google Shape;262;p3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6709313" y="834488"/>
              <a:ext cx="522263" cy="51940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3" name="Google Shape;263;p32"/>
            <p:cNvSpPr txBox="1"/>
            <p:nvPr/>
          </p:nvSpPr>
          <p:spPr>
            <a:xfrm>
              <a:off x="6722138" y="1359225"/>
              <a:ext cx="2054400" cy="775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>
                  <a:solidFill>
                    <a:srgbClr val="47535B"/>
                  </a:solidFill>
                </a:rPr>
                <a:t>Manfaat uang tunai yang diberikan kepada ahli waris ketika peserta meninggal dunia bukan akibat kecelakaan kerja</a:t>
              </a:r>
              <a:endParaRPr sz="1200"/>
            </a:p>
          </p:txBody>
        </p:sp>
        <p:pic>
          <p:nvPicPr>
            <p:cNvPr id="264" name="Google Shape;264;p32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4253850" y="2236988"/>
              <a:ext cx="522263" cy="51941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5" name="Google Shape;265;p32"/>
            <p:cNvSpPr txBox="1"/>
            <p:nvPr/>
          </p:nvSpPr>
          <p:spPr>
            <a:xfrm>
              <a:off x="4699925" y="2237000"/>
              <a:ext cx="1809999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 b="1" dirty="0" err="1">
                  <a:solidFill>
                    <a:srgbClr val="47535B"/>
                  </a:solidFill>
                </a:rPr>
                <a:t>Jaminan</a:t>
              </a:r>
              <a:r>
                <a:rPr lang="en" sz="1200" b="1" dirty="0">
                  <a:solidFill>
                    <a:srgbClr val="47535B"/>
                  </a:solidFill>
                </a:rPr>
                <a:t> Hari </a:t>
              </a:r>
              <a:r>
                <a:rPr lang="en" sz="1200" b="1" dirty="0" err="1">
                  <a:solidFill>
                    <a:srgbClr val="47535B"/>
                  </a:solidFill>
                </a:rPr>
                <a:t>Tua</a:t>
              </a:r>
              <a:r>
                <a:rPr lang="en" sz="1200" b="1" dirty="0">
                  <a:solidFill>
                    <a:srgbClr val="47535B"/>
                  </a:solidFill>
                </a:rPr>
                <a:t> (JHT) *PP 46 </a:t>
              </a:r>
              <a:r>
                <a:rPr lang="en" sz="1200" b="1" dirty="0" err="1">
                  <a:solidFill>
                    <a:srgbClr val="47535B"/>
                  </a:solidFill>
                </a:rPr>
                <a:t>Tahun</a:t>
              </a:r>
              <a:r>
                <a:rPr lang="en" sz="1200" b="1" dirty="0">
                  <a:solidFill>
                    <a:srgbClr val="47535B"/>
                  </a:solidFill>
                </a:rPr>
                <a:t> 2015 jo PP 60 </a:t>
              </a:r>
              <a:r>
                <a:rPr lang="en" sz="1200" b="1" dirty="0" err="1">
                  <a:solidFill>
                    <a:srgbClr val="47535B"/>
                  </a:solidFill>
                </a:rPr>
                <a:t>Tahun</a:t>
              </a:r>
              <a:r>
                <a:rPr lang="en" sz="1200" b="1" dirty="0">
                  <a:solidFill>
                    <a:srgbClr val="47535B"/>
                  </a:solidFill>
                </a:rPr>
                <a:t> 2015 </a:t>
              </a:r>
              <a:endParaRPr sz="1200" dirty="0"/>
            </a:p>
          </p:txBody>
        </p:sp>
        <p:sp>
          <p:nvSpPr>
            <p:cNvPr id="266" name="Google Shape;266;p32"/>
            <p:cNvSpPr txBox="1"/>
            <p:nvPr/>
          </p:nvSpPr>
          <p:spPr>
            <a:xfrm>
              <a:off x="4295006" y="2676750"/>
              <a:ext cx="2008125" cy="93486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>
                  <a:solidFill>
                    <a:srgbClr val="47535B"/>
                  </a:solidFill>
                </a:rPr>
                <a:t>Menjamin agar peserta menerima uang tunai apabila memasuki masa pensiun, berhenti bekerja, meninggalkan wilayah RI, mengalami cacat total tetap atau meninggal dunia.</a:t>
              </a:r>
              <a:endParaRPr sz="1200"/>
            </a:p>
          </p:txBody>
        </p:sp>
        <p:pic>
          <p:nvPicPr>
            <p:cNvPr id="267" name="Google Shape;267;p32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6722132" y="2195423"/>
              <a:ext cx="522263" cy="51940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8" name="Google Shape;268;p32"/>
            <p:cNvSpPr txBox="1"/>
            <p:nvPr/>
          </p:nvSpPr>
          <p:spPr>
            <a:xfrm>
              <a:off x="7165853" y="2196325"/>
              <a:ext cx="1600800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 b="1">
                  <a:solidFill>
                    <a:srgbClr val="47535B"/>
                  </a:solidFill>
                </a:rPr>
                <a:t>Jaminan Pensiun (JP) </a:t>
              </a:r>
              <a:endParaRPr sz="1200" b="1">
                <a:solidFill>
                  <a:srgbClr val="47535B"/>
                </a:solidFill>
              </a:endParaRPr>
            </a:p>
            <a:p>
              <a:pPr>
                <a:lnSpc>
                  <a:spcPct val="115000"/>
                </a:lnSpc>
              </a:pPr>
              <a:r>
                <a:rPr lang="en" sz="1200" b="1">
                  <a:solidFill>
                    <a:srgbClr val="47535B"/>
                  </a:solidFill>
                </a:rPr>
                <a:t>*PP 45 Tahun 2015</a:t>
              </a:r>
              <a:endParaRPr sz="1200"/>
            </a:p>
          </p:txBody>
        </p:sp>
        <p:sp>
          <p:nvSpPr>
            <p:cNvPr id="269" name="Google Shape;269;p32"/>
            <p:cNvSpPr txBox="1"/>
            <p:nvPr/>
          </p:nvSpPr>
          <p:spPr>
            <a:xfrm>
              <a:off x="6779269" y="2714831"/>
              <a:ext cx="2054475" cy="93486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>
                  <a:solidFill>
                    <a:srgbClr val="47535B"/>
                  </a:solidFill>
                </a:rPr>
                <a:t>Mempertahankan derajat kehidupan yang layak pada saat kehilangan atau berkurang penghasilan karena peserta memasuki usia pensiun, mengalami cacat total tetap atau meninggal dunia</a:t>
              </a:r>
              <a:endParaRPr sz="1200"/>
            </a:p>
          </p:txBody>
        </p:sp>
        <p:pic>
          <p:nvPicPr>
            <p:cNvPr id="270" name="Google Shape;270;p32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4253851" y="3765532"/>
              <a:ext cx="522263" cy="51940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1" name="Google Shape;271;p32"/>
            <p:cNvSpPr txBox="1"/>
            <p:nvPr/>
          </p:nvSpPr>
          <p:spPr>
            <a:xfrm>
              <a:off x="4699925" y="3765525"/>
              <a:ext cx="2209500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 b="1">
                  <a:solidFill>
                    <a:srgbClr val="47535B"/>
                  </a:solidFill>
                </a:rPr>
                <a:t>Jaminan Kehilangan Pekerjaan (JKP) </a:t>
              </a:r>
              <a:endParaRPr sz="1200" b="1">
                <a:solidFill>
                  <a:srgbClr val="47535B"/>
                </a:solidFill>
              </a:endParaRPr>
            </a:p>
            <a:p>
              <a:pPr>
                <a:lnSpc>
                  <a:spcPct val="115000"/>
                </a:lnSpc>
              </a:pPr>
              <a:r>
                <a:rPr lang="en" sz="1200" b="1">
                  <a:solidFill>
                    <a:srgbClr val="47535B"/>
                  </a:solidFill>
                </a:rPr>
                <a:t>*PP 37 Tahun 2021</a:t>
              </a:r>
              <a:endParaRPr sz="1200"/>
            </a:p>
          </p:txBody>
        </p:sp>
        <p:sp>
          <p:nvSpPr>
            <p:cNvPr id="272" name="Google Shape;272;p32"/>
            <p:cNvSpPr txBox="1"/>
            <p:nvPr/>
          </p:nvSpPr>
          <p:spPr>
            <a:xfrm>
              <a:off x="4313175" y="4229438"/>
              <a:ext cx="2008200" cy="45703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33" tIns="91433" rIns="91433" bIns="91433" anchor="t" anchorCtr="0">
              <a:spAutoFit/>
            </a:bodyPr>
            <a:lstStyle/>
            <a:p>
              <a:pPr>
                <a:lnSpc>
                  <a:spcPct val="115000"/>
                </a:lnSpc>
              </a:pPr>
              <a:r>
                <a:rPr lang="en" sz="1200">
                  <a:solidFill>
                    <a:srgbClr val="47535B"/>
                  </a:solidFill>
                </a:rPr>
                <a:t>Perlindungan atas risiko kehilangan pekerjaan akibat PHK</a:t>
              </a:r>
              <a:endParaRPr sz="120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9D689BA-0DB0-6C4F-95BC-8778C68F8F4B}"/>
              </a:ext>
            </a:extLst>
          </p:cNvPr>
          <p:cNvGrpSpPr/>
          <p:nvPr/>
        </p:nvGrpSpPr>
        <p:grpSpPr>
          <a:xfrm>
            <a:off x="7022430" y="188640"/>
            <a:ext cx="4832116" cy="871045"/>
            <a:chOff x="2129696" y="228126"/>
            <a:chExt cx="4832116" cy="8710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21CD33-E833-1946-9FF2-2EF9B7FC5AF6}"/>
                </a:ext>
              </a:extLst>
            </p:cNvPr>
            <p:cNvSpPr txBox="1"/>
            <p:nvPr/>
          </p:nvSpPr>
          <p:spPr>
            <a:xfrm>
              <a:off x="2129696" y="228126"/>
              <a:ext cx="47622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ID" sz="2400" b="1" dirty="0" err="1">
                  <a:solidFill>
                    <a:srgbClr val="016DC3"/>
                  </a:solidFill>
                </a:rPr>
                <a:t>Perlindungan</a:t>
              </a:r>
              <a:r>
                <a:rPr lang="en-ID" sz="2400" b="1" dirty="0">
                  <a:solidFill>
                    <a:srgbClr val="016DC3"/>
                  </a:solidFill>
                </a:rPr>
                <a:t> </a:t>
              </a:r>
              <a:r>
                <a:rPr lang="en-ID" sz="2400" b="1" dirty="0" err="1">
                  <a:solidFill>
                    <a:srgbClr val="016DC3"/>
                  </a:solidFill>
                </a:rPr>
                <a:t>Terhadap</a:t>
              </a:r>
              <a:r>
                <a:rPr lang="en-ID" sz="2400" b="1" dirty="0">
                  <a:solidFill>
                    <a:srgbClr val="016DC3"/>
                  </a:solidFill>
                </a:rPr>
                <a:t> </a:t>
              </a:r>
              <a:r>
                <a:rPr lang="en-ID" sz="2400" b="1" dirty="0" err="1">
                  <a:solidFill>
                    <a:srgbClr val="016DC3"/>
                  </a:solidFill>
                </a:rPr>
                <a:t>Risiko</a:t>
              </a:r>
              <a:r>
                <a:rPr lang="en-ID" sz="2400" b="1" dirty="0">
                  <a:solidFill>
                    <a:srgbClr val="016DC3"/>
                  </a:solidFill>
                </a:rPr>
                <a:t> </a:t>
              </a:r>
              <a:r>
                <a:rPr lang="en-ID" sz="2400" b="1" dirty="0" err="1">
                  <a:solidFill>
                    <a:srgbClr val="016DC3"/>
                  </a:solidFill>
                </a:rPr>
                <a:t>Sosial</a:t>
              </a:r>
              <a:endParaRPr lang="en-ID" sz="2400" b="1" dirty="0">
                <a:solidFill>
                  <a:srgbClr val="016DC3"/>
                </a:solidFill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4D4CE08-0EDE-6248-A69A-1F3FE992FFBD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E57B8470-9713-1A45-8122-A9852D636CDE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8" name="Rounded Rectangle 47">
                <a:extLst>
                  <a:ext uri="{FF2B5EF4-FFF2-40B4-BE49-F238E27FC236}">
                    <a16:creationId xmlns:a16="http://schemas.microsoft.com/office/drawing/2014/main" id="{242983F5-3626-3343-B6B4-62A305549ECA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9" name="Rounded Rectangle 48">
                <a:extLst>
                  <a:ext uri="{FF2B5EF4-FFF2-40B4-BE49-F238E27FC236}">
                    <a16:creationId xmlns:a16="http://schemas.microsoft.com/office/drawing/2014/main" id="{200FF102-4887-0D42-9993-55D864B7E6EA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13173A3-1DEF-824E-8A67-1192EA23BA54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1870640"/>
      </p:ext>
    </p:extLst>
  </p:cSld>
  <p:clrMapOvr>
    <a:masterClrMapping/>
  </p:clrMapOvr>
  <p:transition spd="slow">
    <p:push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4BBC37-712C-259E-7E3D-36CE847DE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089A374-1E7A-40F0-F731-A15DCD0E3F3D}"/>
              </a:ext>
            </a:extLst>
          </p:cNvPr>
          <p:cNvSpPr txBox="1"/>
          <p:nvPr/>
        </p:nvSpPr>
        <p:spPr>
          <a:xfrm>
            <a:off x="6081204" y="619249"/>
            <a:ext cx="62646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/>
              <a:t>652</a:t>
            </a:r>
            <a:r>
              <a:rPr lang="en-US" sz="1600" dirty="0"/>
              <a:t> </a:t>
            </a:r>
            <a:r>
              <a:rPr lang="en-US" sz="1400" dirty="0" err="1"/>
              <a:t>Paket</a:t>
            </a:r>
            <a:r>
              <a:rPr lang="en-US" sz="1400" dirty="0"/>
              <a:t> </a:t>
            </a:r>
            <a:r>
              <a:rPr lang="en-US" sz="1400" dirty="0" err="1"/>
              <a:t>Pekerjaan</a:t>
            </a:r>
            <a:r>
              <a:rPr lang="en-US" sz="1400" dirty="0"/>
              <a:t> </a:t>
            </a:r>
            <a:r>
              <a:rPr lang="en-US" sz="1400" dirty="0" err="1"/>
              <a:t>Pemprov</a:t>
            </a:r>
            <a:r>
              <a:rPr lang="en-US" sz="1400" dirty="0"/>
              <a:t> </a:t>
            </a:r>
            <a:r>
              <a:rPr lang="en-US" sz="1400" dirty="0" err="1"/>
              <a:t>Kaltim</a:t>
            </a:r>
            <a:endParaRPr lang="en-US" sz="1600" b="1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FC0C5C9D-B9E4-4C23-DB28-F3C753467204}"/>
              </a:ext>
            </a:extLst>
          </p:cNvPr>
          <p:cNvGraphicFramePr>
            <a:graphicFrameLocks/>
          </p:cNvGraphicFramePr>
          <p:nvPr/>
        </p:nvGraphicFramePr>
        <p:xfrm>
          <a:off x="6244156" y="1054997"/>
          <a:ext cx="6102350" cy="2847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895A3DA-1F0E-53AE-4459-B5B6335F1EEF}"/>
              </a:ext>
            </a:extLst>
          </p:cNvPr>
          <p:cNvGraphicFramePr>
            <a:graphicFrameLocks/>
          </p:cNvGraphicFramePr>
          <p:nvPr/>
        </p:nvGraphicFramePr>
        <p:xfrm>
          <a:off x="6023496" y="4384070"/>
          <a:ext cx="6380112" cy="2490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CCE57044-3B1F-5671-F45D-5B1BC06C0691}"/>
              </a:ext>
            </a:extLst>
          </p:cNvPr>
          <p:cNvSpPr txBox="1"/>
          <p:nvPr/>
        </p:nvSpPr>
        <p:spPr>
          <a:xfrm>
            <a:off x="6091584" y="4184015"/>
            <a:ext cx="610235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/>
              <a:t>330 </a:t>
            </a:r>
            <a:r>
              <a:rPr lang="en-US" sz="1400" dirty="0" err="1"/>
              <a:t>Paket</a:t>
            </a:r>
            <a:r>
              <a:rPr lang="en-US" sz="1400" dirty="0"/>
              <a:t> </a:t>
            </a:r>
            <a:r>
              <a:rPr lang="en-US" sz="1400" dirty="0" err="1"/>
              <a:t>Pekerjaan</a:t>
            </a:r>
            <a:r>
              <a:rPr lang="en-US" sz="1400" dirty="0"/>
              <a:t> Dinas PUPERA Prov </a:t>
            </a:r>
            <a:r>
              <a:rPr lang="en-US" sz="1400" dirty="0" err="1"/>
              <a:t>Kaltim</a:t>
            </a:r>
            <a:endParaRPr lang="en-US" sz="1400" b="1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E6CACF2-DD33-7B1A-7DED-045E9072E6AC}"/>
              </a:ext>
            </a:extLst>
          </p:cNvPr>
          <p:cNvCxnSpPr>
            <a:cxnSpLocks/>
          </p:cNvCxnSpPr>
          <p:nvPr/>
        </p:nvCxnSpPr>
        <p:spPr>
          <a:xfrm>
            <a:off x="6081204" y="386234"/>
            <a:ext cx="22746" cy="647176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69A1B9D0-F6D6-B8FF-C7FA-EB33A5B04425}"/>
              </a:ext>
            </a:extLst>
          </p:cNvPr>
          <p:cNvSpPr txBox="1"/>
          <p:nvPr/>
        </p:nvSpPr>
        <p:spPr>
          <a:xfrm>
            <a:off x="6528048" y="201568"/>
            <a:ext cx="5341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/>
              <a:t>Setelah</a:t>
            </a:r>
            <a:r>
              <a:rPr lang="en-US" b="1" dirty="0"/>
              <a:t> SE </a:t>
            </a:r>
            <a:r>
              <a:rPr lang="en-US" b="1" dirty="0" err="1"/>
              <a:t>Kepala</a:t>
            </a:r>
            <a:r>
              <a:rPr lang="en-US" b="1" dirty="0"/>
              <a:t> Dinas PUPERA Prov </a:t>
            </a:r>
            <a:r>
              <a:rPr lang="en-US" b="1" dirty="0" err="1"/>
              <a:t>Kaltim</a:t>
            </a:r>
            <a:endParaRPr lang="en-US" b="1" dirty="0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D6A50E7A-D6ED-A268-8584-5E43A0DC5C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72244" y="707407"/>
            <a:ext cx="4945509" cy="599988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F00A7DC8-D890-A0E9-D050-DAEC470B962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7967" y="619249"/>
            <a:ext cx="4905651" cy="6088039"/>
          </a:xfrm>
          <a:prstGeom prst="rect">
            <a:avLst/>
          </a:prstGeom>
        </p:spPr>
      </p:pic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C902B373-8003-FF4C-58A8-12380F15AD2D}"/>
              </a:ext>
            </a:extLst>
          </p:cNvPr>
          <p:cNvCxnSpPr>
            <a:cxnSpLocks/>
            <a:endCxn id="20" idx="1"/>
          </p:cNvCxnSpPr>
          <p:nvPr/>
        </p:nvCxnSpPr>
        <p:spPr>
          <a:xfrm flipV="1">
            <a:off x="5812910" y="386234"/>
            <a:ext cx="715138" cy="18359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5FA8EBE7-1E5A-C60B-07B2-3488C8AC2C5E}"/>
              </a:ext>
            </a:extLst>
          </p:cNvPr>
          <p:cNvSpPr/>
          <p:nvPr/>
        </p:nvSpPr>
        <p:spPr>
          <a:xfrm>
            <a:off x="623392" y="44624"/>
            <a:ext cx="2258764" cy="6113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A334A47-A097-E0D2-B7B9-AEFA00D39907}"/>
              </a:ext>
            </a:extLst>
          </p:cNvPr>
          <p:cNvSpPr txBox="1"/>
          <p:nvPr/>
        </p:nvSpPr>
        <p:spPr>
          <a:xfrm>
            <a:off x="-48328" y="201568"/>
            <a:ext cx="62188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/>
              <a:t>Sebelum</a:t>
            </a:r>
            <a:r>
              <a:rPr lang="en-US" b="1" dirty="0"/>
              <a:t> SE </a:t>
            </a:r>
            <a:r>
              <a:rPr lang="en-US" b="1" dirty="0" err="1"/>
              <a:t>Kepala</a:t>
            </a:r>
            <a:r>
              <a:rPr lang="en-US" b="1" dirty="0"/>
              <a:t> Dinas PUPERA Prov </a:t>
            </a:r>
            <a:r>
              <a:rPr lang="en-US" b="1" dirty="0" err="1"/>
              <a:t>Kaltim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4543483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CBD51-8F19-018B-0B4F-0FB146B6B0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C818896E-E942-3FFD-7BDF-D8FE9E79EB56}"/>
              </a:ext>
            </a:extLst>
          </p:cNvPr>
          <p:cNvSpPr txBox="1"/>
          <p:nvPr/>
        </p:nvSpPr>
        <p:spPr>
          <a:xfrm>
            <a:off x="3611721" y="464895"/>
            <a:ext cx="4968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https://bit.ly/HasilRekonPUPERAProvKaltim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1F57E9-D3A8-995C-53C9-DE899F305544}"/>
              </a:ext>
            </a:extLst>
          </p:cNvPr>
          <p:cNvSpPr txBox="1"/>
          <p:nvPr/>
        </p:nvSpPr>
        <p:spPr>
          <a:xfrm>
            <a:off x="1292838" y="1067462"/>
            <a:ext cx="96063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/>
              <a:t>Tahun</a:t>
            </a:r>
            <a:r>
              <a:rPr lang="en-US" sz="2000" b="1" dirty="0"/>
              <a:t> 2024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87B048-D2D9-81D8-1274-7CBC4C9E47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20786"/>
          <a:stretch/>
        </p:blipFill>
        <p:spPr>
          <a:xfrm>
            <a:off x="119334" y="1700808"/>
            <a:ext cx="11953328" cy="4869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0295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94E05D1-7241-44D0-B3B7-446B3BA18EFA}"/>
              </a:ext>
            </a:extLst>
          </p:cNvPr>
          <p:cNvSpPr/>
          <p:nvPr/>
        </p:nvSpPr>
        <p:spPr>
          <a:xfrm>
            <a:off x="6096000" y="0"/>
            <a:ext cx="6096000" cy="68573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94E2441-9FE6-44D9-B87E-08AB81270C85}"/>
              </a:ext>
            </a:extLst>
          </p:cNvPr>
          <p:cNvGrpSpPr/>
          <p:nvPr/>
        </p:nvGrpSpPr>
        <p:grpSpPr>
          <a:xfrm>
            <a:off x="2063552" y="5697749"/>
            <a:ext cx="10131475" cy="1178403"/>
            <a:chOff x="-15444" y="5436704"/>
            <a:chExt cx="12191999" cy="1178403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86B464D-F23B-49BF-9AB0-97E8702090FF}"/>
                </a:ext>
              </a:extLst>
            </p:cNvPr>
            <p:cNvGrpSpPr/>
            <p:nvPr/>
          </p:nvGrpSpPr>
          <p:grpSpPr>
            <a:xfrm>
              <a:off x="-15444" y="5445224"/>
              <a:ext cx="12191999" cy="1169883"/>
              <a:chOff x="5" y="1409832"/>
              <a:chExt cx="12191999" cy="1169883"/>
            </a:xfrm>
          </p:grpSpPr>
          <p:grpSp>
            <p:nvGrpSpPr>
              <p:cNvPr id="175" name="그룹 8">
                <a:extLst>
                  <a:ext uri="{FF2B5EF4-FFF2-40B4-BE49-F238E27FC236}">
                    <a16:creationId xmlns:a16="http://schemas.microsoft.com/office/drawing/2014/main" id="{B7F76FC9-B77F-4EA2-96E5-1B8258D32E2A}"/>
                  </a:ext>
                </a:extLst>
              </p:cNvPr>
              <p:cNvGrpSpPr/>
              <p:nvPr/>
            </p:nvGrpSpPr>
            <p:grpSpPr>
              <a:xfrm>
                <a:off x="5" y="1409832"/>
                <a:ext cx="12191999" cy="1160647"/>
                <a:chOff x="1" y="1412530"/>
                <a:chExt cx="12191999" cy="1160647"/>
              </a:xfrm>
            </p:grpSpPr>
            <p:sp>
              <p:nvSpPr>
                <p:cNvPr id="224" name="Rectangle 35">
                  <a:extLst>
                    <a:ext uri="{FF2B5EF4-FFF2-40B4-BE49-F238E27FC236}">
                      <a16:creationId xmlns:a16="http://schemas.microsoft.com/office/drawing/2014/main" id="{4744EAE0-EDFA-4556-9550-D81E4005370D}"/>
                    </a:ext>
                  </a:extLst>
                </p:cNvPr>
                <p:cNvSpPr/>
                <p:nvPr/>
              </p:nvSpPr>
              <p:spPr>
                <a:xfrm>
                  <a:off x="1" y="1412530"/>
                  <a:ext cx="3032161" cy="1160647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28183"/>
                    <a:gd name="connsiteY0" fmla="*/ 0 h 1160647"/>
                    <a:gd name="connsiteX1" fmla="*/ 162135 w 3028183"/>
                    <a:gd name="connsiteY1" fmla="*/ 246443 h 1160647"/>
                    <a:gd name="connsiteX2" fmla="*/ 200642 w 3028183"/>
                    <a:gd name="connsiteY2" fmla="*/ 326429 h 1160647"/>
                    <a:gd name="connsiteX3" fmla="*/ 202669 w 3028183"/>
                    <a:gd name="connsiteY3" fmla="*/ 326429 h 1160647"/>
                    <a:gd name="connsiteX4" fmla="*/ 216856 w 3028183"/>
                    <a:gd name="connsiteY4" fmla="*/ 326429 h 1160647"/>
                    <a:gd name="connsiteX5" fmla="*/ 216856 w 3028183"/>
                    <a:gd name="connsiteY5" fmla="*/ 350208 h 1160647"/>
                    <a:gd name="connsiteX6" fmla="*/ 217363 w 3028183"/>
                    <a:gd name="connsiteY6" fmla="*/ 351019 h 1160647"/>
                    <a:gd name="connsiteX7" fmla="*/ 220909 w 3028183"/>
                    <a:gd name="connsiteY7" fmla="*/ 356694 h 1160647"/>
                    <a:gd name="connsiteX8" fmla="*/ 220909 w 3028183"/>
                    <a:gd name="connsiteY8" fmla="*/ 471268 h 1160647"/>
                    <a:gd name="connsiteX9" fmla="*/ 223189 w 3028183"/>
                    <a:gd name="connsiteY9" fmla="*/ 471268 h 1160647"/>
                    <a:gd name="connsiteX10" fmla="*/ 239150 w 3028183"/>
                    <a:gd name="connsiteY10" fmla="*/ 471268 h 1160647"/>
                    <a:gd name="connsiteX11" fmla="*/ 239150 w 3028183"/>
                    <a:gd name="connsiteY11" fmla="*/ 611783 h 1160647"/>
                    <a:gd name="connsiteX12" fmla="*/ 240670 w 3028183"/>
                    <a:gd name="connsiteY12" fmla="*/ 611513 h 1160647"/>
                    <a:gd name="connsiteX13" fmla="*/ 251310 w 3028183"/>
                    <a:gd name="connsiteY13" fmla="*/ 609622 h 1160647"/>
                    <a:gd name="connsiteX14" fmla="*/ 249283 w 3028183"/>
                    <a:gd name="connsiteY14" fmla="*/ 698254 h 1160647"/>
                    <a:gd name="connsiteX15" fmla="*/ 250803 w 3028183"/>
                    <a:gd name="connsiteY15" fmla="*/ 698525 h 1160647"/>
                    <a:gd name="connsiteX16" fmla="*/ 261443 w 3028183"/>
                    <a:gd name="connsiteY16" fmla="*/ 700416 h 1160647"/>
                    <a:gd name="connsiteX17" fmla="*/ 261696 w 3028183"/>
                    <a:gd name="connsiteY17" fmla="*/ 701227 h 1160647"/>
                    <a:gd name="connsiteX18" fmla="*/ 263470 w 3028183"/>
                    <a:gd name="connsiteY18" fmla="*/ 706902 h 1160647"/>
                    <a:gd name="connsiteX19" fmla="*/ 264230 w 3028183"/>
                    <a:gd name="connsiteY19" fmla="*/ 704470 h 1160647"/>
                    <a:gd name="connsiteX20" fmla="*/ 269550 w 3028183"/>
                    <a:gd name="connsiteY20" fmla="*/ 687446 h 1160647"/>
                    <a:gd name="connsiteX21" fmla="*/ 271323 w 3028183"/>
                    <a:gd name="connsiteY21" fmla="*/ 687446 h 1160647"/>
                    <a:gd name="connsiteX22" fmla="*/ 283737 w 3028183"/>
                    <a:gd name="connsiteY22" fmla="*/ 687446 h 1160647"/>
                    <a:gd name="connsiteX23" fmla="*/ 283737 w 3028183"/>
                    <a:gd name="connsiteY23" fmla="*/ 719872 h 1160647"/>
                    <a:gd name="connsiteX24" fmla="*/ 284750 w 3028183"/>
                    <a:gd name="connsiteY24" fmla="*/ 720413 h 1160647"/>
                    <a:gd name="connsiteX25" fmla="*/ 291844 w 3028183"/>
                    <a:gd name="connsiteY25" fmla="*/ 724196 h 1160647"/>
                    <a:gd name="connsiteX26" fmla="*/ 291844 w 3028183"/>
                    <a:gd name="connsiteY26" fmla="*/ 725547 h 1160647"/>
                    <a:gd name="connsiteX27" fmla="*/ 291844 w 3028183"/>
                    <a:gd name="connsiteY27" fmla="*/ 735005 h 1160647"/>
                    <a:gd name="connsiteX28" fmla="*/ 336431 w 3028183"/>
                    <a:gd name="connsiteY28" fmla="*/ 735005 h 1160647"/>
                    <a:gd name="connsiteX29" fmla="*/ 336431 w 3028183"/>
                    <a:gd name="connsiteY29" fmla="*/ 736086 h 1160647"/>
                    <a:gd name="connsiteX30" fmla="*/ 336431 w 3028183"/>
                    <a:gd name="connsiteY30" fmla="*/ 743652 h 1160647"/>
                    <a:gd name="connsiteX31" fmla="*/ 338457 w 3028183"/>
                    <a:gd name="connsiteY31" fmla="*/ 743652 h 1160647"/>
                    <a:gd name="connsiteX32" fmla="*/ 352644 w 3028183"/>
                    <a:gd name="connsiteY32" fmla="*/ 743652 h 1160647"/>
                    <a:gd name="connsiteX33" fmla="*/ 352644 w 3028183"/>
                    <a:gd name="connsiteY33" fmla="*/ 713387 h 1160647"/>
                    <a:gd name="connsiteX34" fmla="*/ 397231 w 3028183"/>
                    <a:gd name="connsiteY34" fmla="*/ 713387 h 1160647"/>
                    <a:gd name="connsiteX35" fmla="*/ 397231 w 3028183"/>
                    <a:gd name="connsiteY35" fmla="*/ 712036 h 1160647"/>
                    <a:gd name="connsiteX36" fmla="*/ 397231 w 3028183"/>
                    <a:gd name="connsiteY36" fmla="*/ 702578 h 1160647"/>
                    <a:gd name="connsiteX37" fmla="*/ 398245 w 3028183"/>
                    <a:gd name="connsiteY37" fmla="*/ 702578 h 1160647"/>
                    <a:gd name="connsiteX38" fmla="*/ 405338 w 3028183"/>
                    <a:gd name="connsiteY38" fmla="*/ 702578 h 1160647"/>
                    <a:gd name="connsiteX39" fmla="*/ 405338 w 3028183"/>
                    <a:gd name="connsiteY39" fmla="*/ 700687 h 1160647"/>
                    <a:gd name="connsiteX40" fmla="*/ 405338 w 3028183"/>
                    <a:gd name="connsiteY40" fmla="*/ 687446 h 1160647"/>
                    <a:gd name="connsiteX41" fmla="*/ 406098 w 3028183"/>
                    <a:gd name="connsiteY41" fmla="*/ 687446 h 1160647"/>
                    <a:gd name="connsiteX42" fmla="*/ 411418 w 3028183"/>
                    <a:gd name="connsiteY42" fmla="*/ 687446 h 1160647"/>
                    <a:gd name="connsiteX43" fmla="*/ 411418 w 3028183"/>
                    <a:gd name="connsiteY43" fmla="*/ 686365 h 1160647"/>
                    <a:gd name="connsiteX44" fmla="*/ 411418 w 3028183"/>
                    <a:gd name="connsiteY44" fmla="*/ 678798 h 1160647"/>
                    <a:gd name="connsiteX45" fmla="*/ 413445 w 3028183"/>
                    <a:gd name="connsiteY45" fmla="*/ 678798 h 1160647"/>
                    <a:gd name="connsiteX46" fmla="*/ 427632 w 3028183"/>
                    <a:gd name="connsiteY46" fmla="*/ 678798 h 1160647"/>
                    <a:gd name="connsiteX47" fmla="*/ 427632 w 3028183"/>
                    <a:gd name="connsiteY47" fmla="*/ 679879 h 1160647"/>
                    <a:gd name="connsiteX48" fmla="*/ 427632 w 3028183"/>
                    <a:gd name="connsiteY48" fmla="*/ 687446 h 1160647"/>
                    <a:gd name="connsiteX49" fmla="*/ 449925 w 3028183"/>
                    <a:gd name="connsiteY49" fmla="*/ 687446 h 1160647"/>
                    <a:gd name="connsiteX50" fmla="*/ 449925 w 3028183"/>
                    <a:gd name="connsiteY50" fmla="*/ 685554 h 1160647"/>
                    <a:gd name="connsiteX51" fmla="*/ 449925 w 3028183"/>
                    <a:gd name="connsiteY51" fmla="*/ 672313 h 1160647"/>
                    <a:gd name="connsiteX52" fmla="*/ 451699 w 3028183"/>
                    <a:gd name="connsiteY52" fmla="*/ 672313 h 1160647"/>
                    <a:gd name="connsiteX53" fmla="*/ 464112 w 3028183"/>
                    <a:gd name="connsiteY53" fmla="*/ 672313 h 1160647"/>
                    <a:gd name="connsiteX54" fmla="*/ 464112 w 3028183"/>
                    <a:gd name="connsiteY54" fmla="*/ 696093 h 1160647"/>
                    <a:gd name="connsiteX55" fmla="*/ 465126 w 3028183"/>
                    <a:gd name="connsiteY55" fmla="*/ 696093 h 1160647"/>
                    <a:gd name="connsiteX56" fmla="*/ 472219 w 3028183"/>
                    <a:gd name="connsiteY56" fmla="*/ 696093 h 1160647"/>
                    <a:gd name="connsiteX57" fmla="*/ 472219 w 3028183"/>
                    <a:gd name="connsiteY57" fmla="*/ 695012 h 1160647"/>
                    <a:gd name="connsiteX58" fmla="*/ 472219 w 3028183"/>
                    <a:gd name="connsiteY58" fmla="*/ 687446 h 1160647"/>
                    <a:gd name="connsiteX59" fmla="*/ 473992 w 3028183"/>
                    <a:gd name="connsiteY59" fmla="*/ 687446 h 1160647"/>
                    <a:gd name="connsiteX60" fmla="*/ 486406 w 3028183"/>
                    <a:gd name="connsiteY60" fmla="*/ 687446 h 1160647"/>
                    <a:gd name="connsiteX61" fmla="*/ 486406 w 3028183"/>
                    <a:gd name="connsiteY61" fmla="*/ 713387 h 1160647"/>
                    <a:gd name="connsiteX62" fmla="*/ 488433 w 3028183"/>
                    <a:gd name="connsiteY62" fmla="*/ 713387 h 1160647"/>
                    <a:gd name="connsiteX63" fmla="*/ 502619 w 3028183"/>
                    <a:gd name="connsiteY63" fmla="*/ 713387 h 1160647"/>
                    <a:gd name="connsiteX64" fmla="*/ 502619 w 3028183"/>
                    <a:gd name="connsiteY64" fmla="*/ 715008 h 1160647"/>
                    <a:gd name="connsiteX65" fmla="*/ 502619 w 3028183"/>
                    <a:gd name="connsiteY65" fmla="*/ 726358 h 1160647"/>
                    <a:gd name="connsiteX66" fmla="*/ 503379 w 3028183"/>
                    <a:gd name="connsiteY66" fmla="*/ 726358 h 1160647"/>
                    <a:gd name="connsiteX67" fmla="*/ 508700 w 3028183"/>
                    <a:gd name="connsiteY67" fmla="*/ 726358 h 1160647"/>
                    <a:gd name="connsiteX68" fmla="*/ 508700 w 3028183"/>
                    <a:gd name="connsiteY68" fmla="*/ 725547 h 1160647"/>
                    <a:gd name="connsiteX69" fmla="*/ 508700 w 3028183"/>
                    <a:gd name="connsiteY69" fmla="*/ 719872 h 1160647"/>
                    <a:gd name="connsiteX70" fmla="*/ 539100 w 3028183"/>
                    <a:gd name="connsiteY70" fmla="*/ 719872 h 1160647"/>
                    <a:gd name="connsiteX71" fmla="*/ 539100 w 3028183"/>
                    <a:gd name="connsiteY71" fmla="*/ 743652 h 1160647"/>
                    <a:gd name="connsiteX72" fmla="*/ 540113 w 3028183"/>
                    <a:gd name="connsiteY72" fmla="*/ 743652 h 1160647"/>
                    <a:gd name="connsiteX73" fmla="*/ 547207 w 3028183"/>
                    <a:gd name="connsiteY73" fmla="*/ 743652 h 1160647"/>
                    <a:gd name="connsiteX74" fmla="*/ 547207 w 3028183"/>
                    <a:gd name="connsiteY74" fmla="*/ 744733 h 1160647"/>
                    <a:gd name="connsiteX75" fmla="*/ 547207 w 3028183"/>
                    <a:gd name="connsiteY75" fmla="*/ 752299 h 1160647"/>
                    <a:gd name="connsiteX76" fmla="*/ 547967 w 3028183"/>
                    <a:gd name="connsiteY76" fmla="*/ 752299 h 1160647"/>
                    <a:gd name="connsiteX77" fmla="*/ 553287 w 3028183"/>
                    <a:gd name="connsiteY77" fmla="*/ 752299 h 1160647"/>
                    <a:gd name="connsiteX78" fmla="*/ 553287 w 3028183"/>
                    <a:gd name="connsiteY78" fmla="*/ 750137 h 1160647"/>
                    <a:gd name="connsiteX79" fmla="*/ 553287 w 3028183"/>
                    <a:gd name="connsiteY79" fmla="*/ 735005 h 1160647"/>
                    <a:gd name="connsiteX80" fmla="*/ 554300 w 3028183"/>
                    <a:gd name="connsiteY80" fmla="*/ 735005 h 1160647"/>
                    <a:gd name="connsiteX81" fmla="*/ 561394 w 3028183"/>
                    <a:gd name="connsiteY81" fmla="*/ 735005 h 1160647"/>
                    <a:gd name="connsiteX82" fmla="*/ 561394 w 3028183"/>
                    <a:gd name="connsiteY82" fmla="*/ 736086 h 1160647"/>
                    <a:gd name="connsiteX83" fmla="*/ 561394 w 3028183"/>
                    <a:gd name="connsiteY83" fmla="*/ 743652 h 1160647"/>
                    <a:gd name="connsiteX84" fmla="*/ 566714 w 3028183"/>
                    <a:gd name="connsiteY84" fmla="*/ 741659 h 1160647"/>
                    <a:gd name="connsiteX85" fmla="*/ 567474 w 3028183"/>
                    <a:gd name="connsiteY85" fmla="*/ 740679 h 1160647"/>
                    <a:gd name="connsiteX86" fmla="*/ 567474 w 3028183"/>
                    <a:gd name="connsiteY86" fmla="*/ 735005 h 1160647"/>
                    <a:gd name="connsiteX87" fmla="*/ 605981 w 3028183"/>
                    <a:gd name="connsiteY87" fmla="*/ 735005 h 1160647"/>
                    <a:gd name="connsiteX88" fmla="*/ 605981 w 3028183"/>
                    <a:gd name="connsiteY88" fmla="*/ 758784 h 1160647"/>
                    <a:gd name="connsiteX89" fmla="*/ 608007 w 3028183"/>
                    <a:gd name="connsiteY89" fmla="*/ 758784 h 1160647"/>
                    <a:gd name="connsiteX90" fmla="*/ 622194 w 3028183"/>
                    <a:gd name="connsiteY90" fmla="*/ 758784 h 1160647"/>
                    <a:gd name="connsiteX91" fmla="*/ 622194 w 3028183"/>
                    <a:gd name="connsiteY91" fmla="*/ 759865 h 1160647"/>
                    <a:gd name="connsiteX92" fmla="*/ 622194 w 3028183"/>
                    <a:gd name="connsiteY92" fmla="*/ 767431 h 1160647"/>
                    <a:gd name="connsiteX93" fmla="*/ 623968 w 3028183"/>
                    <a:gd name="connsiteY93" fmla="*/ 767431 h 1160647"/>
                    <a:gd name="connsiteX94" fmla="*/ 636381 w 3028183"/>
                    <a:gd name="connsiteY94" fmla="*/ 767431 h 1160647"/>
                    <a:gd name="connsiteX95" fmla="*/ 636381 w 3028183"/>
                    <a:gd name="connsiteY95" fmla="*/ 743652 h 1160647"/>
                    <a:gd name="connsiteX96" fmla="*/ 637394 w 3028183"/>
                    <a:gd name="connsiteY96" fmla="*/ 743652 h 1160647"/>
                    <a:gd name="connsiteX97" fmla="*/ 644488 w 3028183"/>
                    <a:gd name="connsiteY97" fmla="*/ 743652 h 1160647"/>
                    <a:gd name="connsiteX98" fmla="*/ 644488 w 3028183"/>
                    <a:gd name="connsiteY98" fmla="*/ 711225 h 1160647"/>
                    <a:gd name="connsiteX99" fmla="*/ 645501 w 3028183"/>
                    <a:gd name="connsiteY99" fmla="*/ 711225 h 1160647"/>
                    <a:gd name="connsiteX100" fmla="*/ 652595 w 3028183"/>
                    <a:gd name="connsiteY100" fmla="*/ 711225 h 1160647"/>
                    <a:gd name="connsiteX101" fmla="*/ 652595 w 3028183"/>
                    <a:gd name="connsiteY101" fmla="*/ 709334 h 1160647"/>
                    <a:gd name="connsiteX102" fmla="*/ 652595 w 3028183"/>
                    <a:gd name="connsiteY102" fmla="*/ 696093 h 1160647"/>
                    <a:gd name="connsiteX103" fmla="*/ 651328 w 3028183"/>
                    <a:gd name="connsiteY103" fmla="*/ 694471 h 1160647"/>
                    <a:gd name="connsiteX104" fmla="*/ 656648 w 3028183"/>
                    <a:gd name="connsiteY104" fmla="*/ 683122 h 1160647"/>
                    <a:gd name="connsiteX105" fmla="*/ 664755 w 3028183"/>
                    <a:gd name="connsiteY105" fmla="*/ 711225 h 1160647"/>
                    <a:gd name="connsiteX106" fmla="*/ 665515 w 3028183"/>
                    <a:gd name="connsiteY106" fmla="*/ 711225 h 1160647"/>
                    <a:gd name="connsiteX107" fmla="*/ 670835 w 3028183"/>
                    <a:gd name="connsiteY107" fmla="*/ 711225 h 1160647"/>
                    <a:gd name="connsiteX108" fmla="*/ 670835 w 3028183"/>
                    <a:gd name="connsiteY108" fmla="*/ 605298 h 1160647"/>
                    <a:gd name="connsiteX109" fmla="*/ 672355 w 3028183"/>
                    <a:gd name="connsiteY109" fmla="*/ 605298 h 1160647"/>
                    <a:gd name="connsiteX110" fmla="*/ 682995 w 3028183"/>
                    <a:gd name="connsiteY110" fmla="*/ 605298 h 1160647"/>
                    <a:gd name="connsiteX111" fmla="*/ 682995 w 3028183"/>
                    <a:gd name="connsiteY111" fmla="*/ 557739 h 1160647"/>
                    <a:gd name="connsiteX112" fmla="*/ 709342 w 3028183"/>
                    <a:gd name="connsiteY112" fmla="*/ 557739 h 1160647"/>
                    <a:gd name="connsiteX113" fmla="*/ 709342 w 3028183"/>
                    <a:gd name="connsiteY113" fmla="*/ 536121 h 1160647"/>
                    <a:gd name="connsiteX114" fmla="*/ 743796 w 3028183"/>
                    <a:gd name="connsiteY114" fmla="*/ 536121 h 1160647"/>
                    <a:gd name="connsiteX115" fmla="*/ 743796 w 3028183"/>
                    <a:gd name="connsiteY115" fmla="*/ 538553 h 1160647"/>
                    <a:gd name="connsiteX116" fmla="*/ 743796 w 3028183"/>
                    <a:gd name="connsiteY116" fmla="*/ 555577 h 1160647"/>
                    <a:gd name="connsiteX117" fmla="*/ 746076 w 3028183"/>
                    <a:gd name="connsiteY117" fmla="*/ 555577 h 1160647"/>
                    <a:gd name="connsiteX118" fmla="*/ 762036 w 3028183"/>
                    <a:gd name="connsiteY118" fmla="*/ 555577 h 1160647"/>
                    <a:gd name="connsiteX119" fmla="*/ 762036 w 3028183"/>
                    <a:gd name="connsiteY119" fmla="*/ 603136 h 1160647"/>
                    <a:gd name="connsiteX120" fmla="*/ 763049 w 3028183"/>
                    <a:gd name="connsiteY120" fmla="*/ 603136 h 1160647"/>
                    <a:gd name="connsiteX121" fmla="*/ 770143 w 3028183"/>
                    <a:gd name="connsiteY121" fmla="*/ 603136 h 1160647"/>
                    <a:gd name="connsiteX122" fmla="*/ 784330 w 3028183"/>
                    <a:gd name="connsiteY122" fmla="*/ 607460 h 1160647"/>
                    <a:gd name="connsiteX123" fmla="*/ 784330 w 3028183"/>
                    <a:gd name="connsiteY123" fmla="*/ 646372 h 1160647"/>
                    <a:gd name="connsiteX124" fmla="*/ 785343 w 3028183"/>
                    <a:gd name="connsiteY124" fmla="*/ 646372 h 1160647"/>
                    <a:gd name="connsiteX125" fmla="*/ 792436 w 3028183"/>
                    <a:gd name="connsiteY125" fmla="*/ 646372 h 1160647"/>
                    <a:gd name="connsiteX126" fmla="*/ 792436 w 3028183"/>
                    <a:gd name="connsiteY126" fmla="*/ 647993 h 1160647"/>
                    <a:gd name="connsiteX127" fmla="*/ 792436 w 3028183"/>
                    <a:gd name="connsiteY127" fmla="*/ 659342 h 1160647"/>
                    <a:gd name="connsiteX128" fmla="*/ 794463 w 3028183"/>
                    <a:gd name="connsiteY128" fmla="*/ 659342 h 1160647"/>
                    <a:gd name="connsiteX129" fmla="*/ 808650 w 3028183"/>
                    <a:gd name="connsiteY129" fmla="*/ 659342 h 1160647"/>
                    <a:gd name="connsiteX130" fmla="*/ 814730 w 3028183"/>
                    <a:gd name="connsiteY130" fmla="*/ 665828 h 1160647"/>
                    <a:gd name="connsiteX131" fmla="*/ 814730 w 3028183"/>
                    <a:gd name="connsiteY131" fmla="*/ 687446 h 1160647"/>
                    <a:gd name="connsiteX132" fmla="*/ 817010 w 3028183"/>
                    <a:gd name="connsiteY132" fmla="*/ 687446 h 1160647"/>
                    <a:gd name="connsiteX133" fmla="*/ 832970 w 3028183"/>
                    <a:gd name="connsiteY133" fmla="*/ 687446 h 1160647"/>
                    <a:gd name="connsiteX134" fmla="*/ 832970 w 3028183"/>
                    <a:gd name="connsiteY134" fmla="*/ 688526 h 1160647"/>
                    <a:gd name="connsiteX135" fmla="*/ 832970 w 3028183"/>
                    <a:gd name="connsiteY135" fmla="*/ 696093 h 1160647"/>
                    <a:gd name="connsiteX136" fmla="*/ 834237 w 3028183"/>
                    <a:gd name="connsiteY136" fmla="*/ 696093 h 1160647"/>
                    <a:gd name="connsiteX137" fmla="*/ 843104 w 3028183"/>
                    <a:gd name="connsiteY137" fmla="*/ 696093 h 1160647"/>
                    <a:gd name="connsiteX138" fmla="*/ 843104 w 3028183"/>
                    <a:gd name="connsiteY138" fmla="*/ 698254 h 1160647"/>
                    <a:gd name="connsiteX139" fmla="*/ 843104 w 3028183"/>
                    <a:gd name="connsiteY139" fmla="*/ 713387 h 1160647"/>
                    <a:gd name="connsiteX140" fmla="*/ 847157 w 3028183"/>
                    <a:gd name="connsiteY140" fmla="*/ 711495 h 1160647"/>
                    <a:gd name="connsiteX141" fmla="*/ 847157 w 3028183"/>
                    <a:gd name="connsiteY141" fmla="*/ 698254 h 1160647"/>
                    <a:gd name="connsiteX142" fmla="*/ 848170 w 3028183"/>
                    <a:gd name="connsiteY142" fmla="*/ 698254 h 1160647"/>
                    <a:gd name="connsiteX143" fmla="*/ 855264 w 3028183"/>
                    <a:gd name="connsiteY143" fmla="*/ 698254 h 1160647"/>
                    <a:gd name="connsiteX144" fmla="*/ 855264 w 3028183"/>
                    <a:gd name="connsiteY144" fmla="*/ 699876 h 1160647"/>
                    <a:gd name="connsiteX145" fmla="*/ 855264 w 3028183"/>
                    <a:gd name="connsiteY145" fmla="*/ 711225 h 1160647"/>
                    <a:gd name="connsiteX146" fmla="*/ 856024 w 3028183"/>
                    <a:gd name="connsiteY146" fmla="*/ 711225 h 1160647"/>
                    <a:gd name="connsiteX147" fmla="*/ 861344 w 3028183"/>
                    <a:gd name="connsiteY147" fmla="*/ 711225 h 1160647"/>
                    <a:gd name="connsiteX148" fmla="*/ 909984 w 3028183"/>
                    <a:gd name="connsiteY148" fmla="*/ 706902 h 1160647"/>
                    <a:gd name="connsiteX149" fmla="*/ 909984 w 3028183"/>
                    <a:gd name="connsiteY149" fmla="*/ 708253 h 1160647"/>
                    <a:gd name="connsiteX150" fmla="*/ 909984 w 3028183"/>
                    <a:gd name="connsiteY150" fmla="*/ 717710 h 1160647"/>
                    <a:gd name="connsiteX151" fmla="*/ 910744 w 3028183"/>
                    <a:gd name="connsiteY151" fmla="*/ 717710 h 1160647"/>
                    <a:gd name="connsiteX152" fmla="*/ 916065 w 3028183"/>
                    <a:gd name="connsiteY152" fmla="*/ 717710 h 1160647"/>
                    <a:gd name="connsiteX153" fmla="*/ 916065 w 3028183"/>
                    <a:gd name="connsiteY153" fmla="*/ 719872 h 1160647"/>
                    <a:gd name="connsiteX154" fmla="*/ 916065 w 3028183"/>
                    <a:gd name="connsiteY154" fmla="*/ 735005 h 1160647"/>
                    <a:gd name="connsiteX155" fmla="*/ 918091 w 3028183"/>
                    <a:gd name="connsiteY155" fmla="*/ 733654 h 1160647"/>
                    <a:gd name="connsiteX156" fmla="*/ 932278 w 3028183"/>
                    <a:gd name="connsiteY156" fmla="*/ 724196 h 1160647"/>
                    <a:gd name="connsiteX157" fmla="*/ 938358 w 3028183"/>
                    <a:gd name="connsiteY157" fmla="*/ 683122 h 1160647"/>
                    <a:gd name="connsiteX158" fmla="*/ 939118 w 3028183"/>
                    <a:gd name="connsiteY158" fmla="*/ 682852 h 1160647"/>
                    <a:gd name="connsiteX159" fmla="*/ 944438 w 3028183"/>
                    <a:gd name="connsiteY159" fmla="*/ 680960 h 1160647"/>
                    <a:gd name="connsiteX160" fmla="*/ 946465 w 3028183"/>
                    <a:gd name="connsiteY160" fmla="*/ 611783 h 1160647"/>
                    <a:gd name="connsiteX161" fmla="*/ 948492 w 3028183"/>
                    <a:gd name="connsiteY161" fmla="*/ 680960 h 1160647"/>
                    <a:gd name="connsiteX162" fmla="*/ 949252 w 3028183"/>
                    <a:gd name="connsiteY162" fmla="*/ 681230 h 1160647"/>
                    <a:gd name="connsiteX163" fmla="*/ 954572 w 3028183"/>
                    <a:gd name="connsiteY163" fmla="*/ 683122 h 1160647"/>
                    <a:gd name="connsiteX164" fmla="*/ 954572 w 3028183"/>
                    <a:gd name="connsiteY164" fmla="*/ 596651 h 1160647"/>
                    <a:gd name="connsiteX165" fmla="*/ 958625 w 3028183"/>
                    <a:gd name="connsiteY165" fmla="*/ 564224 h 1160647"/>
                    <a:gd name="connsiteX166" fmla="*/ 997132 w 3028183"/>
                    <a:gd name="connsiteY166" fmla="*/ 564224 h 1160647"/>
                    <a:gd name="connsiteX167" fmla="*/ 997132 w 3028183"/>
                    <a:gd name="connsiteY167" fmla="*/ 596651 h 1160647"/>
                    <a:gd name="connsiteX168" fmla="*/ 997892 w 3028183"/>
                    <a:gd name="connsiteY168" fmla="*/ 596651 h 1160647"/>
                    <a:gd name="connsiteX169" fmla="*/ 1003212 w 3028183"/>
                    <a:gd name="connsiteY169" fmla="*/ 596651 h 1160647"/>
                    <a:gd name="connsiteX170" fmla="*/ 1003212 w 3028183"/>
                    <a:gd name="connsiteY170" fmla="*/ 514503 h 1160647"/>
                    <a:gd name="connsiteX171" fmla="*/ 1004986 w 3028183"/>
                    <a:gd name="connsiteY171" fmla="*/ 514503 h 1160647"/>
                    <a:gd name="connsiteX172" fmla="*/ 1017399 w 3028183"/>
                    <a:gd name="connsiteY172" fmla="*/ 514503 h 1160647"/>
                    <a:gd name="connsiteX173" fmla="*/ 1017399 w 3028183"/>
                    <a:gd name="connsiteY173" fmla="*/ 512612 h 1160647"/>
                    <a:gd name="connsiteX174" fmla="*/ 1017399 w 3028183"/>
                    <a:gd name="connsiteY174" fmla="*/ 499371 h 1160647"/>
                    <a:gd name="connsiteX175" fmla="*/ 1039693 w 3028183"/>
                    <a:gd name="connsiteY175" fmla="*/ 499371 h 1160647"/>
                    <a:gd name="connsiteX176" fmla="*/ 1039693 w 3028183"/>
                    <a:gd name="connsiteY176" fmla="*/ 498290 h 1160647"/>
                    <a:gd name="connsiteX177" fmla="*/ 1039693 w 3028183"/>
                    <a:gd name="connsiteY177" fmla="*/ 490724 h 1160647"/>
                    <a:gd name="connsiteX178" fmla="*/ 1041466 w 3028183"/>
                    <a:gd name="connsiteY178" fmla="*/ 490724 h 1160647"/>
                    <a:gd name="connsiteX179" fmla="*/ 1053880 w 3028183"/>
                    <a:gd name="connsiteY179" fmla="*/ 490724 h 1160647"/>
                    <a:gd name="connsiteX180" fmla="*/ 1053880 w 3028183"/>
                    <a:gd name="connsiteY180" fmla="*/ 491805 h 1160647"/>
                    <a:gd name="connsiteX181" fmla="*/ 1053880 w 3028183"/>
                    <a:gd name="connsiteY181" fmla="*/ 499371 h 1160647"/>
                    <a:gd name="connsiteX182" fmla="*/ 1054640 w 3028183"/>
                    <a:gd name="connsiteY182" fmla="*/ 499371 h 1160647"/>
                    <a:gd name="connsiteX183" fmla="*/ 1059960 w 3028183"/>
                    <a:gd name="connsiteY183" fmla="*/ 499371 h 1160647"/>
                    <a:gd name="connsiteX184" fmla="*/ 1070093 w 3028183"/>
                    <a:gd name="connsiteY184" fmla="*/ 495047 h 1160647"/>
                    <a:gd name="connsiteX185" fmla="*/ 1074146 w 3028183"/>
                    <a:gd name="connsiteY185" fmla="*/ 498290 h 1160647"/>
                    <a:gd name="connsiteX186" fmla="*/ 1074146 w 3028183"/>
                    <a:gd name="connsiteY186" fmla="*/ 490724 h 1160647"/>
                    <a:gd name="connsiteX187" fmla="*/ 1076426 w 3028183"/>
                    <a:gd name="connsiteY187" fmla="*/ 490724 h 1160647"/>
                    <a:gd name="connsiteX188" fmla="*/ 1092387 w 3028183"/>
                    <a:gd name="connsiteY188" fmla="*/ 490724 h 1160647"/>
                    <a:gd name="connsiteX189" fmla="*/ 1092387 w 3028183"/>
                    <a:gd name="connsiteY189" fmla="*/ 491805 h 1160647"/>
                    <a:gd name="connsiteX190" fmla="*/ 1092387 w 3028183"/>
                    <a:gd name="connsiteY190" fmla="*/ 499371 h 1160647"/>
                    <a:gd name="connsiteX191" fmla="*/ 1122787 w 3028183"/>
                    <a:gd name="connsiteY191" fmla="*/ 499371 h 1160647"/>
                    <a:gd name="connsiteX192" fmla="*/ 1122787 w 3028183"/>
                    <a:gd name="connsiteY192" fmla="*/ 500992 h 1160647"/>
                    <a:gd name="connsiteX193" fmla="*/ 1122787 w 3028183"/>
                    <a:gd name="connsiteY193" fmla="*/ 512342 h 1160647"/>
                    <a:gd name="connsiteX194" fmla="*/ 1149134 w 3028183"/>
                    <a:gd name="connsiteY194" fmla="*/ 512342 h 1160647"/>
                    <a:gd name="connsiteX195" fmla="*/ 1149134 w 3028183"/>
                    <a:gd name="connsiteY195" fmla="*/ 542606 h 1160647"/>
                    <a:gd name="connsiteX196" fmla="*/ 1149894 w 3028183"/>
                    <a:gd name="connsiteY196" fmla="*/ 542606 h 1160647"/>
                    <a:gd name="connsiteX197" fmla="*/ 1155214 w 3028183"/>
                    <a:gd name="connsiteY197" fmla="*/ 542606 h 1160647"/>
                    <a:gd name="connsiteX198" fmla="*/ 1155214 w 3028183"/>
                    <a:gd name="connsiteY198" fmla="*/ 543687 h 1160647"/>
                    <a:gd name="connsiteX199" fmla="*/ 1155214 w 3028183"/>
                    <a:gd name="connsiteY199" fmla="*/ 551254 h 1160647"/>
                    <a:gd name="connsiteX200" fmla="*/ 1159268 w 3028183"/>
                    <a:gd name="connsiteY200" fmla="*/ 581518 h 1160647"/>
                    <a:gd name="connsiteX201" fmla="*/ 1160028 w 3028183"/>
                    <a:gd name="connsiteY201" fmla="*/ 581518 h 1160647"/>
                    <a:gd name="connsiteX202" fmla="*/ 1165348 w 3028183"/>
                    <a:gd name="connsiteY202" fmla="*/ 581518 h 1160647"/>
                    <a:gd name="connsiteX203" fmla="*/ 1165348 w 3028183"/>
                    <a:gd name="connsiteY203" fmla="*/ 582329 h 1160647"/>
                    <a:gd name="connsiteX204" fmla="*/ 1165348 w 3028183"/>
                    <a:gd name="connsiteY204" fmla="*/ 588004 h 1160647"/>
                    <a:gd name="connsiteX205" fmla="*/ 1166361 w 3028183"/>
                    <a:gd name="connsiteY205" fmla="*/ 588004 h 1160647"/>
                    <a:gd name="connsiteX206" fmla="*/ 1173454 w 3028183"/>
                    <a:gd name="connsiteY206" fmla="*/ 588004 h 1160647"/>
                    <a:gd name="connsiteX207" fmla="*/ 1173454 w 3028183"/>
                    <a:gd name="connsiteY207" fmla="*/ 618269 h 1160647"/>
                    <a:gd name="connsiteX208" fmla="*/ 1175481 w 3028183"/>
                    <a:gd name="connsiteY208" fmla="*/ 618269 h 1160647"/>
                    <a:gd name="connsiteX209" fmla="*/ 1189668 w 3028183"/>
                    <a:gd name="connsiteY209" fmla="*/ 618269 h 1160647"/>
                    <a:gd name="connsiteX210" fmla="*/ 1189668 w 3028183"/>
                    <a:gd name="connsiteY210" fmla="*/ 642048 h 1160647"/>
                    <a:gd name="connsiteX211" fmla="*/ 1191695 w 3028183"/>
                    <a:gd name="connsiteY211" fmla="*/ 643669 h 1160647"/>
                    <a:gd name="connsiteX212" fmla="*/ 1191695 w 3028183"/>
                    <a:gd name="connsiteY212" fmla="*/ 655019 h 1160647"/>
                    <a:gd name="connsiteX213" fmla="*/ 1192455 w 3028183"/>
                    <a:gd name="connsiteY213" fmla="*/ 655019 h 1160647"/>
                    <a:gd name="connsiteX214" fmla="*/ 1197775 w 3028183"/>
                    <a:gd name="connsiteY214" fmla="*/ 655019 h 1160647"/>
                    <a:gd name="connsiteX215" fmla="*/ 1197775 w 3028183"/>
                    <a:gd name="connsiteY215" fmla="*/ 678798 h 1160647"/>
                    <a:gd name="connsiteX216" fmla="*/ 1199041 w 3028183"/>
                    <a:gd name="connsiteY216" fmla="*/ 678798 h 1160647"/>
                    <a:gd name="connsiteX217" fmla="*/ 1207908 w 3028183"/>
                    <a:gd name="connsiteY217" fmla="*/ 678798 h 1160647"/>
                    <a:gd name="connsiteX218" fmla="*/ 1209935 w 3028183"/>
                    <a:gd name="connsiteY218" fmla="*/ 682852 h 1160647"/>
                    <a:gd name="connsiteX219" fmla="*/ 1209935 w 3028183"/>
                    <a:gd name="connsiteY219" fmla="*/ 696093 h 1160647"/>
                    <a:gd name="connsiteX220" fmla="*/ 1211455 w 3028183"/>
                    <a:gd name="connsiteY220" fmla="*/ 694201 h 1160647"/>
                    <a:gd name="connsiteX221" fmla="*/ 1222095 w 3028183"/>
                    <a:gd name="connsiteY221" fmla="*/ 680960 h 1160647"/>
                    <a:gd name="connsiteX222" fmla="*/ 1250469 w 3028183"/>
                    <a:gd name="connsiteY222" fmla="*/ 680960 h 1160647"/>
                    <a:gd name="connsiteX223" fmla="*/ 1250469 w 3028183"/>
                    <a:gd name="connsiteY223" fmla="*/ 767431 h 1160647"/>
                    <a:gd name="connsiteX224" fmla="*/ 1251229 w 3028183"/>
                    <a:gd name="connsiteY224" fmla="*/ 767431 h 1160647"/>
                    <a:gd name="connsiteX225" fmla="*/ 1256549 w 3028183"/>
                    <a:gd name="connsiteY225" fmla="*/ 767431 h 1160647"/>
                    <a:gd name="connsiteX226" fmla="*/ 1257309 w 3028183"/>
                    <a:gd name="connsiteY226" fmla="*/ 766080 h 1160647"/>
                    <a:gd name="connsiteX227" fmla="*/ 1262629 w 3028183"/>
                    <a:gd name="connsiteY227" fmla="*/ 756622 h 1160647"/>
                    <a:gd name="connsiteX228" fmla="*/ 1262629 w 3028183"/>
                    <a:gd name="connsiteY228" fmla="*/ 758514 h 1160647"/>
                    <a:gd name="connsiteX229" fmla="*/ 1262629 w 3028183"/>
                    <a:gd name="connsiteY229" fmla="*/ 771755 h 1160647"/>
                    <a:gd name="connsiteX230" fmla="*/ 1266682 w 3028183"/>
                    <a:gd name="connsiteY230" fmla="*/ 726358 h 1160647"/>
                    <a:gd name="connsiteX231" fmla="*/ 1267442 w 3028183"/>
                    <a:gd name="connsiteY231" fmla="*/ 726358 h 1160647"/>
                    <a:gd name="connsiteX232" fmla="*/ 1272762 w 3028183"/>
                    <a:gd name="connsiteY232" fmla="*/ 726358 h 1160647"/>
                    <a:gd name="connsiteX233" fmla="*/ 1272762 w 3028183"/>
                    <a:gd name="connsiteY233" fmla="*/ 661504 h 1160647"/>
                    <a:gd name="connsiteX234" fmla="*/ 1273776 w 3028183"/>
                    <a:gd name="connsiteY234" fmla="*/ 661504 h 1160647"/>
                    <a:gd name="connsiteX235" fmla="*/ 1280869 w 3028183"/>
                    <a:gd name="connsiteY235" fmla="*/ 661504 h 1160647"/>
                    <a:gd name="connsiteX236" fmla="*/ 1293029 w 3028183"/>
                    <a:gd name="connsiteY236" fmla="*/ 618269 h 1160647"/>
                    <a:gd name="connsiteX237" fmla="*/ 1294296 w 3028183"/>
                    <a:gd name="connsiteY237" fmla="*/ 618269 h 1160647"/>
                    <a:gd name="connsiteX238" fmla="*/ 1303163 w 3028183"/>
                    <a:gd name="connsiteY238" fmla="*/ 618269 h 1160647"/>
                    <a:gd name="connsiteX239" fmla="*/ 1313296 w 3028183"/>
                    <a:gd name="connsiteY239" fmla="*/ 661504 h 1160647"/>
                    <a:gd name="connsiteX240" fmla="*/ 1314309 w 3028183"/>
                    <a:gd name="connsiteY240" fmla="*/ 661504 h 1160647"/>
                    <a:gd name="connsiteX241" fmla="*/ 1321403 w 3028183"/>
                    <a:gd name="connsiteY241" fmla="*/ 661504 h 1160647"/>
                    <a:gd name="connsiteX242" fmla="*/ 1321403 w 3028183"/>
                    <a:gd name="connsiteY242" fmla="*/ 700416 h 1160647"/>
                    <a:gd name="connsiteX243" fmla="*/ 1323176 w 3028183"/>
                    <a:gd name="connsiteY243" fmla="*/ 700416 h 1160647"/>
                    <a:gd name="connsiteX244" fmla="*/ 1335590 w 3028183"/>
                    <a:gd name="connsiteY244" fmla="*/ 700416 h 1160647"/>
                    <a:gd name="connsiteX245" fmla="*/ 1335590 w 3028183"/>
                    <a:gd name="connsiteY245" fmla="*/ 702578 h 1160647"/>
                    <a:gd name="connsiteX246" fmla="*/ 1335590 w 3028183"/>
                    <a:gd name="connsiteY246" fmla="*/ 717710 h 1160647"/>
                    <a:gd name="connsiteX247" fmla="*/ 1339643 w 3028183"/>
                    <a:gd name="connsiteY247" fmla="*/ 715549 h 1160647"/>
                    <a:gd name="connsiteX248" fmla="*/ 1339643 w 3028183"/>
                    <a:gd name="connsiteY248" fmla="*/ 700416 h 1160647"/>
                    <a:gd name="connsiteX249" fmla="*/ 1341163 w 3028183"/>
                    <a:gd name="connsiteY249" fmla="*/ 700416 h 1160647"/>
                    <a:gd name="connsiteX250" fmla="*/ 1351803 w 3028183"/>
                    <a:gd name="connsiteY250" fmla="*/ 700416 h 1160647"/>
                    <a:gd name="connsiteX251" fmla="*/ 1351803 w 3028183"/>
                    <a:gd name="connsiteY251" fmla="*/ 702037 h 1160647"/>
                    <a:gd name="connsiteX252" fmla="*/ 1351803 w 3028183"/>
                    <a:gd name="connsiteY252" fmla="*/ 713387 h 1160647"/>
                    <a:gd name="connsiteX253" fmla="*/ 1382204 w 3028183"/>
                    <a:gd name="connsiteY253" fmla="*/ 713387 h 1160647"/>
                    <a:gd name="connsiteX254" fmla="*/ 1382204 w 3028183"/>
                    <a:gd name="connsiteY254" fmla="*/ 676637 h 1160647"/>
                    <a:gd name="connsiteX255" fmla="*/ 1383470 w 3028183"/>
                    <a:gd name="connsiteY255" fmla="*/ 676637 h 1160647"/>
                    <a:gd name="connsiteX256" fmla="*/ 1392337 w 3028183"/>
                    <a:gd name="connsiteY256" fmla="*/ 676637 h 1160647"/>
                    <a:gd name="connsiteX257" fmla="*/ 1392337 w 3028183"/>
                    <a:gd name="connsiteY257" fmla="*/ 698254 h 1160647"/>
                    <a:gd name="connsiteX258" fmla="*/ 1394364 w 3028183"/>
                    <a:gd name="connsiteY258" fmla="*/ 665828 h 1160647"/>
                    <a:gd name="connsiteX259" fmla="*/ 1416657 w 3028183"/>
                    <a:gd name="connsiteY259" fmla="*/ 665828 h 1160647"/>
                    <a:gd name="connsiteX260" fmla="*/ 1416657 w 3028183"/>
                    <a:gd name="connsiteY260" fmla="*/ 664206 h 1160647"/>
                    <a:gd name="connsiteX261" fmla="*/ 1416657 w 3028183"/>
                    <a:gd name="connsiteY261" fmla="*/ 652857 h 1160647"/>
                    <a:gd name="connsiteX262" fmla="*/ 1417417 w 3028183"/>
                    <a:gd name="connsiteY262" fmla="*/ 652857 h 1160647"/>
                    <a:gd name="connsiteX263" fmla="*/ 1422737 w 3028183"/>
                    <a:gd name="connsiteY263" fmla="*/ 652857 h 1160647"/>
                    <a:gd name="connsiteX264" fmla="*/ 1422737 w 3028183"/>
                    <a:gd name="connsiteY264" fmla="*/ 650966 h 1160647"/>
                    <a:gd name="connsiteX265" fmla="*/ 1422737 w 3028183"/>
                    <a:gd name="connsiteY265" fmla="*/ 637725 h 1160647"/>
                    <a:gd name="connsiteX266" fmla="*/ 1426791 w 3028183"/>
                    <a:gd name="connsiteY266" fmla="*/ 644210 h 1160647"/>
                    <a:gd name="connsiteX267" fmla="*/ 1429071 w 3028183"/>
                    <a:gd name="connsiteY267" fmla="*/ 644210 h 1160647"/>
                    <a:gd name="connsiteX268" fmla="*/ 1445031 w 3028183"/>
                    <a:gd name="connsiteY268" fmla="*/ 644210 h 1160647"/>
                    <a:gd name="connsiteX269" fmla="*/ 1445031 w 3028183"/>
                    <a:gd name="connsiteY269" fmla="*/ 643399 h 1160647"/>
                    <a:gd name="connsiteX270" fmla="*/ 1445031 w 3028183"/>
                    <a:gd name="connsiteY270" fmla="*/ 637725 h 1160647"/>
                    <a:gd name="connsiteX271" fmla="*/ 1445791 w 3028183"/>
                    <a:gd name="connsiteY271" fmla="*/ 637725 h 1160647"/>
                    <a:gd name="connsiteX272" fmla="*/ 1451111 w 3028183"/>
                    <a:gd name="connsiteY272" fmla="*/ 637725 h 1160647"/>
                    <a:gd name="connsiteX273" fmla="*/ 1451111 w 3028183"/>
                    <a:gd name="connsiteY273" fmla="*/ 639076 h 1160647"/>
                    <a:gd name="connsiteX274" fmla="*/ 1451111 w 3028183"/>
                    <a:gd name="connsiteY274" fmla="*/ 648534 h 1160647"/>
                    <a:gd name="connsiteX275" fmla="*/ 1489618 w 3028183"/>
                    <a:gd name="connsiteY275" fmla="*/ 648534 h 1160647"/>
                    <a:gd name="connsiteX276" fmla="*/ 1489618 w 3028183"/>
                    <a:gd name="connsiteY276" fmla="*/ 786887 h 1160647"/>
                    <a:gd name="connsiteX277" fmla="*/ 1491138 w 3028183"/>
                    <a:gd name="connsiteY277" fmla="*/ 786887 h 1160647"/>
                    <a:gd name="connsiteX278" fmla="*/ 1501778 w 3028183"/>
                    <a:gd name="connsiteY278" fmla="*/ 786887 h 1160647"/>
                    <a:gd name="connsiteX279" fmla="*/ 1501778 w 3028183"/>
                    <a:gd name="connsiteY279" fmla="*/ 773917 h 1160647"/>
                    <a:gd name="connsiteX280" fmla="*/ 1505832 w 3028183"/>
                    <a:gd name="connsiteY280" fmla="*/ 773917 h 1160647"/>
                    <a:gd name="connsiteX281" fmla="*/ 1505832 w 3028183"/>
                    <a:gd name="connsiteY281" fmla="*/ 786887 h 1160647"/>
                    <a:gd name="connsiteX282" fmla="*/ 1536232 w 3028183"/>
                    <a:gd name="connsiteY282" fmla="*/ 786887 h 1160647"/>
                    <a:gd name="connsiteX283" fmla="*/ 1536232 w 3028183"/>
                    <a:gd name="connsiteY283" fmla="*/ 756622 h 1160647"/>
                    <a:gd name="connsiteX284" fmla="*/ 1548392 w 3028183"/>
                    <a:gd name="connsiteY284" fmla="*/ 756622 h 1160647"/>
                    <a:gd name="connsiteX285" fmla="*/ 1560552 w 3028183"/>
                    <a:gd name="connsiteY285" fmla="*/ 754461 h 1160647"/>
                    <a:gd name="connsiteX286" fmla="*/ 1564606 w 3028183"/>
                    <a:gd name="connsiteY286" fmla="*/ 756622 h 1160647"/>
                    <a:gd name="connsiteX287" fmla="*/ 1574739 w 3028183"/>
                    <a:gd name="connsiteY287" fmla="*/ 756622 h 1160647"/>
                    <a:gd name="connsiteX288" fmla="*/ 1574739 w 3028183"/>
                    <a:gd name="connsiteY288" fmla="*/ 786887 h 1160647"/>
                    <a:gd name="connsiteX289" fmla="*/ 1582846 w 3028183"/>
                    <a:gd name="connsiteY289" fmla="*/ 786887 h 1160647"/>
                    <a:gd name="connsiteX290" fmla="*/ 1582846 w 3028183"/>
                    <a:gd name="connsiteY290" fmla="*/ 804182 h 1160647"/>
                    <a:gd name="connsiteX291" fmla="*/ 1592182 w 3028183"/>
                    <a:gd name="connsiteY291" fmla="*/ 805087 h 1160647"/>
                    <a:gd name="connsiteX292" fmla="*/ 1605140 w 3028183"/>
                    <a:gd name="connsiteY292" fmla="*/ 805087 h 1160647"/>
                    <a:gd name="connsiteX293" fmla="*/ 1605140 w 3028183"/>
                    <a:gd name="connsiteY293" fmla="*/ 789049 h 1160647"/>
                    <a:gd name="connsiteX294" fmla="*/ 1673096 w 3028183"/>
                    <a:gd name="connsiteY294" fmla="*/ 789049 h 1160647"/>
                    <a:gd name="connsiteX295" fmla="*/ 1673096 w 3028183"/>
                    <a:gd name="connsiteY295" fmla="*/ 703796 h 1160647"/>
                    <a:gd name="connsiteX296" fmla="*/ 1745104 w 3028183"/>
                    <a:gd name="connsiteY296" fmla="*/ 703796 h 1160647"/>
                    <a:gd name="connsiteX297" fmla="*/ 1745104 w 3028183"/>
                    <a:gd name="connsiteY297" fmla="*/ 782564 h 1160647"/>
                    <a:gd name="connsiteX298" fmla="*/ 1747008 w 3028183"/>
                    <a:gd name="connsiteY298" fmla="*/ 782564 h 1160647"/>
                    <a:gd name="connsiteX299" fmla="*/ 1748250 w 3028183"/>
                    <a:gd name="connsiteY299" fmla="*/ 805087 h 1160647"/>
                    <a:gd name="connsiteX300" fmla="*/ 1757926 w 3028183"/>
                    <a:gd name="connsiteY300" fmla="*/ 805087 h 1160647"/>
                    <a:gd name="connsiteX301" fmla="*/ 1759168 w 3028183"/>
                    <a:gd name="connsiteY301" fmla="*/ 782564 h 1160647"/>
                    <a:gd name="connsiteX302" fmla="*/ 1765248 w 3028183"/>
                    <a:gd name="connsiteY302" fmla="*/ 782564 h 1160647"/>
                    <a:gd name="connsiteX303" fmla="*/ 1766490 w 3028183"/>
                    <a:gd name="connsiteY303" fmla="*/ 805087 h 1160647"/>
                    <a:gd name="connsiteX304" fmla="*/ 1817112 w 3028183"/>
                    <a:gd name="connsiteY304" fmla="*/ 805087 h 1160647"/>
                    <a:gd name="connsiteX305" fmla="*/ 1817112 w 3028183"/>
                    <a:gd name="connsiteY305" fmla="*/ 642059 h 1160647"/>
                    <a:gd name="connsiteX306" fmla="*/ 2014439 w 3028183"/>
                    <a:gd name="connsiteY306" fmla="*/ 642059 h 1160647"/>
                    <a:gd name="connsiteX307" fmla="*/ 2014439 w 3028183"/>
                    <a:gd name="connsiteY307" fmla="*/ 805087 h 1160647"/>
                    <a:gd name="connsiteX308" fmla="*/ 2033136 w 3028183"/>
                    <a:gd name="connsiteY308" fmla="*/ 805087 h 1160647"/>
                    <a:gd name="connsiteX309" fmla="*/ 2033136 w 3028183"/>
                    <a:gd name="connsiteY309" fmla="*/ 722394 h 1160647"/>
                    <a:gd name="connsiteX310" fmla="*/ 2128256 w 3028183"/>
                    <a:gd name="connsiteY310" fmla="*/ 722394 h 1160647"/>
                    <a:gd name="connsiteX311" fmla="*/ 2140186 w 3028183"/>
                    <a:gd name="connsiteY311" fmla="*/ 404253 h 1160647"/>
                    <a:gd name="connsiteX312" fmla="*/ 2128026 w 3028183"/>
                    <a:gd name="connsiteY312" fmla="*/ 382635 h 1160647"/>
                    <a:gd name="connsiteX313" fmla="*/ 2121946 w 3028183"/>
                    <a:gd name="connsiteY313" fmla="*/ 378311 h 1160647"/>
                    <a:gd name="connsiteX314" fmla="*/ 2130053 w 3028183"/>
                    <a:gd name="connsiteY314" fmla="*/ 354532 h 1160647"/>
                    <a:gd name="connsiteX315" fmla="*/ 2130053 w 3028183"/>
                    <a:gd name="connsiteY315" fmla="*/ 337238 h 1160647"/>
                    <a:gd name="connsiteX316" fmla="*/ 2144240 w 3028183"/>
                    <a:gd name="connsiteY316" fmla="*/ 337238 h 1160647"/>
                    <a:gd name="connsiteX317" fmla="*/ 2144240 w 3028183"/>
                    <a:gd name="connsiteY317" fmla="*/ 315620 h 1160647"/>
                    <a:gd name="connsiteX318" fmla="*/ 2146266 w 3028183"/>
                    <a:gd name="connsiteY318" fmla="*/ 311296 h 1160647"/>
                    <a:gd name="connsiteX319" fmla="*/ 2146266 w 3028183"/>
                    <a:gd name="connsiteY319" fmla="*/ 233472 h 1160647"/>
                    <a:gd name="connsiteX320" fmla="*/ 2144240 w 3028183"/>
                    <a:gd name="connsiteY320" fmla="*/ 226987 h 1160647"/>
                    <a:gd name="connsiteX321" fmla="*/ 2150320 w 3028183"/>
                    <a:gd name="connsiteY321" fmla="*/ 220501 h 1160647"/>
                    <a:gd name="connsiteX322" fmla="*/ 2150320 w 3028183"/>
                    <a:gd name="connsiteY322" fmla="*/ 162133 h 1160647"/>
                    <a:gd name="connsiteX323" fmla="*/ 2152346 w 3028183"/>
                    <a:gd name="connsiteY323" fmla="*/ 157810 h 1160647"/>
                    <a:gd name="connsiteX324" fmla="*/ 2152346 w 3028183"/>
                    <a:gd name="connsiteY324" fmla="*/ 101604 h 1160647"/>
                    <a:gd name="connsiteX325" fmla="*/ 2154373 w 3028183"/>
                    <a:gd name="connsiteY325" fmla="*/ 82148 h 1160647"/>
                    <a:gd name="connsiteX326" fmla="*/ 2158427 w 3028183"/>
                    <a:gd name="connsiteY326" fmla="*/ 99442 h 1160647"/>
                    <a:gd name="connsiteX327" fmla="*/ 2160453 w 3028183"/>
                    <a:gd name="connsiteY327" fmla="*/ 157810 h 1160647"/>
                    <a:gd name="connsiteX328" fmla="*/ 2162480 w 3028183"/>
                    <a:gd name="connsiteY328" fmla="*/ 220501 h 1160647"/>
                    <a:gd name="connsiteX329" fmla="*/ 2168560 w 3028183"/>
                    <a:gd name="connsiteY329" fmla="*/ 226987 h 1160647"/>
                    <a:gd name="connsiteX330" fmla="*/ 2166533 w 3028183"/>
                    <a:gd name="connsiteY330" fmla="*/ 233472 h 1160647"/>
                    <a:gd name="connsiteX331" fmla="*/ 2166533 w 3028183"/>
                    <a:gd name="connsiteY331" fmla="*/ 311296 h 1160647"/>
                    <a:gd name="connsiteX332" fmla="*/ 2168560 w 3028183"/>
                    <a:gd name="connsiteY332" fmla="*/ 315620 h 1160647"/>
                    <a:gd name="connsiteX333" fmla="*/ 2168560 w 3028183"/>
                    <a:gd name="connsiteY333" fmla="*/ 337238 h 1160647"/>
                    <a:gd name="connsiteX334" fmla="*/ 2182747 w 3028183"/>
                    <a:gd name="connsiteY334" fmla="*/ 337238 h 1160647"/>
                    <a:gd name="connsiteX335" fmla="*/ 2182747 w 3028183"/>
                    <a:gd name="connsiteY335" fmla="*/ 354532 h 1160647"/>
                    <a:gd name="connsiteX336" fmla="*/ 2190854 w 3028183"/>
                    <a:gd name="connsiteY336" fmla="*/ 378311 h 1160647"/>
                    <a:gd name="connsiteX337" fmla="*/ 2184774 w 3028183"/>
                    <a:gd name="connsiteY337" fmla="*/ 382635 h 1160647"/>
                    <a:gd name="connsiteX338" fmla="*/ 2172613 w 3028183"/>
                    <a:gd name="connsiteY338" fmla="*/ 404253 h 1160647"/>
                    <a:gd name="connsiteX339" fmla="*/ 2180720 w 3028183"/>
                    <a:gd name="connsiteY339" fmla="*/ 657181 h 1160647"/>
                    <a:gd name="connsiteX340" fmla="*/ 2245574 w 3028183"/>
                    <a:gd name="connsiteY340" fmla="*/ 657181 h 1160647"/>
                    <a:gd name="connsiteX341" fmla="*/ 2245574 w 3028183"/>
                    <a:gd name="connsiteY341" fmla="*/ 732843 h 1160647"/>
                    <a:gd name="connsiteX342" fmla="*/ 2253681 w 3028183"/>
                    <a:gd name="connsiteY342" fmla="*/ 732843 h 1160647"/>
                    <a:gd name="connsiteX343" fmla="*/ 2255708 w 3028183"/>
                    <a:gd name="connsiteY343" fmla="*/ 726358 h 1160647"/>
                    <a:gd name="connsiteX344" fmla="*/ 2261788 w 3028183"/>
                    <a:gd name="connsiteY344" fmla="*/ 726358 h 1160647"/>
                    <a:gd name="connsiteX345" fmla="*/ 2263815 w 3028183"/>
                    <a:gd name="connsiteY345" fmla="*/ 735005 h 1160647"/>
                    <a:gd name="connsiteX346" fmla="*/ 2275975 w 3028183"/>
                    <a:gd name="connsiteY346" fmla="*/ 735005 h 1160647"/>
                    <a:gd name="connsiteX347" fmla="*/ 2275975 w 3028183"/>
                    <a:gd name="connsiteY347" fmla="*/ 728519 h 1160647"/>
                    <a:gd name="connsiteX348" fmla="*/ 2298268 w 3028183"/>
                    <a:gd name="connsiteY348" fmla="*/ 728519 h 1160647"/>
                    <a:gd name="connsiteX349" fmla="*/ 2298268 w 3028183"/>
                    <a:gd name="connsiteY349" fmla="*/ 735005 h 1160647"/>
                    <a:gd name="connsiteX350" fmla="*/ 2318535 w 3028183"/>
                    <a:gd name="connsiteY350" fmla="*/ 735005 h 1160647"/>
                    <a:gd name="connsiteX351" fmla="*/ 2318535 w 3028183"/>
                    <a:gd name="connsiteY351" fmla="*/ 780402 h 1160647"/>
                    <a:gd name="connsiteX352" fmla="*/ 2332722 w 3028183"/>
                    <a:gd name="connsiteY352" fmla="*/ 780402 h 1160647"/>
                    <a:gd name="connsiteX353" fmla="*/ 2332722 w 3028183"/>
                    <a:gd name="connsiteY353" fmla="*/ 767431 h 1160647"/>
                    <a:gd name="connsiteX354" fmla="*/ 2348936 w 3028183"/>
                    <a:gd name="connsiteY354" fmla="*/ 767431 h 1160647"/>
                    <a:gd name="connsiteX355" fmla="*/ 2348936 w 3028183"/>
                    <a:gd name="connsiteY355" fmla="*/ 588004 h 1160647"/>
                    <a:gd name="connsiteX356" fmla="*/ 2355016 w 3028183"/>
                    <a:gd name="connsiteY356" fmla="*/ 581518 h 1160647"/>
                    <a:gd name="connsiteX357" fmla="*/ 2427977 w 3028183"/>
                    <a:gd name="connsiteY357" fmla="*/ 581518 h 1160647"/>
                    <a:gd name="connsiteX358" fmla="*/ 2427977 w 3028183"/>
                    <a:gd name="connsiteY358" fmla="*/ 590166 h 1160647"/>
                    <a:gd name="connsiteX359" fmla="*/ 2438110 w 3028183"/>
                    <a:gd name="connsiteY359" fmla="*/ 590166 h 1160647"/>
                    <a:gd name="connsiteX360" fmla="*/ 2438110 w 3028183"/>
                    <a:gd name="connsiteY360" fmla="*/ 704740 h 1160647"/>
                    <a:gd name="connsiteX361" fmla="*/ 2460404 w 3028183"/>
                    <a:gd name="connsiteY361" fmla="*/ 704740 h 1160647"/>
                    <a:gd name="connsiteX362" fmla="*/ 2460404 w 3028183"/>
                    <a:gd name="connsiteY362" fmla="*/ 637725 h 1160647"/>
                    <a:gd name="connsiteX363" fmla="*/ 2486751 w 3028183"/>
                    <a:gd name="connsiteY363" fmla="*/ 637725 h 1160647"/>
                    <a:gd name="connsiteX364" fmla="*/ 2490804 w 3028183"/>
                    <a:gd name="connsiteY364" fmla="*/ 633401 h 1160647"/>
                    <a:gd name="connsiteX365" fmla="*/ 2498911 w 3028183"/>
                    <a:gd name="connsiteY365" fmla="*/ 633401 h 1160647"/>
                    <a:gd name="connsiteX366" fmla="*/ 2502964 w 3028183"/>
                    <a:gd name="connsiteY366" fmla="*/ 637725 h 1160647"/>
                    <a:gd name="connsiteX367" fmla="*/ 2525258 w 3028183"/>
                    <a:gd name="connsiteY367" fmla="*/ 637725 h 1160647"/>
                    <a:gd name="connsiteX368" fmla="*/ 2525258 w 3028183"/>
                    <a:gd name="connsiteY368" fmla="*/ 520989 h 1160647"/>
                    <a:gd name="connsiteX369" fmla="*/ 2582005 w 3028183"/>
                    <a:gd name="connsiteY369" fmla="*/ 510180 h 1160647"/>
                    <a:gd name="connsiteX370" fmla="*/ 2582005 w 3028183"/>
                    <a:gd name="connsiteY370" fmla="*/ 511261 h 1160647"/>
                    <a:gd name="connsiteX371" fmla="*/ 2582005 w 3028183"/>
                    <a:gd name="connsiteY371" fmla="*/ 518827 h 1160647"/>
                    <a:gd name="connsiteX372" fmla="*/ 2608352 w 3028183"/>
                    <a:gd name="connsiteY372" fmla="*/ 518827 h 1160647"/>
                    <a:gd name="connsiteX373" fmla="*/ 2608352 w 3028183"/>
                    <a:gd name="connsiteY373" fmla="*/ 773917 h 1160647"/>
                    <a:gd name="connsiteX374" fmla="*/ 2630646 w 3028183"/>
                    <a:gd name="connsiteY374" fmla="*/ 773917 h 1160647"/>
                    <a:gd name="connsiteX375" fmla="*/ 2630646 w 3028183"/>
                    <a:gd name="connsiteY375" fmla="*/ 769593 h 1160647"/>
                    <a:gd name="connsiteX376" fmla="*/ 2642806 w 3028183"/>
                    <a:gd name="connsiteY376" fmla="*/ 769593 h 1160647"/>
                    <a:gd name="connsiteX377" fmla="*/ 2642806 w 3028183"/>
                    <a:gd name="connsiteY377" fmla="*/ 773917 h 1160647"/>
                    <a:gd name="connsiteX378" fmla="*/ 2667126 w 3028183"/>
                    <a:gd name="connsiteY378" fmla="*/ 773917 h 1160647"/>
                    <a:gd name="connsiteX379" fmla="*/ 2667126 w 3028183"/>
                    <a:gd name="connsiteY379" fmla="*/ 760946 h 1160647"/>
                    <a:gd name="connsiteX380" fmla="*/ 2695500 w 3028183"/>
                    <a:gd name="connsiteY380" fmla="*/ 760946 h 1160647"/>
                    <a:gd name="connsiteX381" fmla="*/ 2707660 w 3028183"/>
                    <a:gd name="connsiteY381" fmla="*/ 756622 h 1160647"/>
                    <a:gd name="connsiteX382" fmla="*/ 2727927 w 3028183"/>
                    <a:gd name="connsiteY382" fmla="*/ 760946 h 1160647"/>
                    <a:gd name="connsiteX383" fmla="*/ 2727927 w 3028183"/>
                    <a:gd name="connsiteY383" fmla="*/ 743652 h 1160647"/>
                    <a:gd name="connsiteX384" fmla="*/ 2736034 w 3028183"/>
                    <a:gd name="connsiteY384" fmla="*/ 743652 h 1160647"/>
                    <a:gd name="connsiteX385" fmla="*/ 2736034 w 3028183"/>
                    <a:gd name="connsiteY385" fmla="*/ 730681 h 1160647"/>
                    <a:gd name="connsiteX386" fmla="*/ 2792781 w 3028183"/>
                    <a:gd name="connsiteY386" fmla="*/ 730681 h 1160647"/>
                    <a:gd name="connsiteX387" fmla="*/ 2792781 w 3028183"/>
                    <a:gd name="connsiteY387" fmla="*/ 700416 h 1160647"/>
                    <a:gd name="connsiteX388" fmla="*/ 2811021 w 3028183"/>
                    <a:gd name="connsiteY388" fmla="*/ 700416 h 1160647"/>
                    <a:gd name="connsiteX389" fmla="*/ 2811021 w 3028183"/>
                    <a:gd name="connsiteY389" fmla="*/ 693931 h 1160647"/>
                    <a:gd name="connsiteX390" fmla="*/ 2823181 w 3028183"/>
                    <a:gd name="connsiteY390" fmla="*/ 693931 h 1160647"/>
                    <a:gd name="connsiteX391" fmla="*/ 2823181 w 3028183"/>
                    <a:gd name="connsiteY391" fmla="*/ 700416 h 1160647"/>
                    <a:gd name="connsiteX392" fmla="*/ 2839395 w 3028183"/>
                    <a:gd name="connsiteY392" fmla="*/ 700416 h 1160647"/>
                    <a:gd name="connsiteX393" fmla="*/ 2839395 w 3028183"/>
                    <a:gd name="connsiteY393" fmla="*/ 750137 h 1160647"/>
                    <a:gd name="connsiteX394" fmla="*/ 2871822 w 3028183"/>
                    <a:gd name="connsiteY394" fmla="*/ 750137 h 1160647"/>
                    <a:gd name="connsiteX395" fmla="*/ 2871822 w 3028183"/>
                    <a:gd name="connsiteY395" fmla="*/ 724196 h 1160647"/>
                    <a:gd name="connsiteX396" fmla="*/ 2910329 w 3028183"/>
                    <a:gd name="connsiteY396" fmla="*/ 724196 h 1160647"/>
                    <a:gd name="connsiteX397" fmla="*/ 2910329 w 3028183"/>
                    <a:gd name="connsiteY397" fmla="*/ 693931 h 1160647"/>
                    <a:gd name="connsiteX398" fmla="*/ 2958970 w 3028183"/>
                    <a:gd name="connsiteY398" fmla="*/ 693931 h 1160647"/>
                    <a:gd name="connsiteX399" fmla="*/ 2958970 w 3028183"/>
                    <a:gd name="connsiteY399" fmla="*/ 805087 h 1160647"/>
                    <a:gd name="connsiteX400" fmla="*/ 2958970 w 3028183"/>
                    <a:gd name="connsiteY400" fmla="*/ 818866 h 1160647"/>
                    <a:gd name="connsiteX401" fmla="*/ 3024845 w 3028183"/>
                    <a:gd name="connsiteY401" fmla="*/ 818866 h 1160647"/>
                    <a:gd name="connsiteX402" fmla="*/ 3028183 w 3028183"/>
                    <a:gd name="connsiteY402" fmla="*/ 1160647 h 1160647"/>
                    <a:gd name="connsiteX403" fmla="*/ 2054 w 3028183"/>
                    <a:gd name="connsiteY403" fmla="*/ 1158314 h 1160647"/>
                    <a:gd name="connsiteX404" fmla="*/ 0 w 3028183"/>
                    <a:gd name="connsiteY404" fmla="*/ 724196 h 1160647"/>
                    <a:gd name="connsiteX405" fmla="*/ 20267 w 3028183"/>
                    <a:gd name="connsiteY405" fmla="*/ 724196 h 1160647"/>
                    <a:gd name="connsiteX406" fmla="*/ 20774 w 3028183"/>
                    <a:gd name="connsiteY406" fmla="*/ 723115 h 1160647"/>
                    <a:gd name="connsiteX407" fmla="*/ 24320 w 3028183"/>
                    <a:gd name="connsiteY407" fmla="*/ 715549 h 1160647"/>
                    <a:gd name="connsiteX408" fmla="*/ 26094 w 3028183"/>
                    <a:gd name="connsiteY408" fmla="*/ 715819 h 1160647"/>
                    <a:gd name="connsiteX409" fmla="*/ 38507 w 3028183"/>
                    <a:gd name="connsiteY409" fmla="*/ 717710 h 1160647"/>
                    <a:gd name="connsiteX410" fmla="*/ 39014 w 3028183"/>
                    <a:gd name="connsiteY410" fmla="*/ 719062 h 1160647"/>
                    <a:gd name="connsiteX411" fmla="*/ 42560 w 3028183"/>
                    <a:gd name="connsiteY411" fmla="*/ 728519 h 1160647"/>
                    <a:gd name="connsiteX412" fmla="*/ 68907 w 3028183"/>
                    <a:gd name="connsiteY412" fmla="*/ 730681 h 1160647"/>
                    <a:gd name="connsiteX413" fmla="*/ 68907 w 3028183"/>
                    <a:gd name="connsiteY413" fmla="*/ 607460 h 1160647"/>
                    <a:gd name="connsiteX414" fmla="*/ 70934 w 3028183"/>
                    <a:gd name="connsiteY414" fmla="*/ 607460 h 1160647"/>
                    <a:gd name="connsiteX415" fmla="*/ 85121 w 3028183"/>
                    <a:gd name="connsiteY415" fmla="*/ 607460 h 1160647"/>
                    <a:gd name="connsiteX416" fmla="*/ 85121 w 3028183"/>
                    <a:gd name="connsiteY416" fmla="*/ 471268 h 1160647"/>
                    <a:gd name="connsiteX417" fmla="*/ 86894 w 3028183"/>
                    <a:gd name="connsiteY417" fmla="*/ 471268 h 1160647"/>
                    <a:gd name="connsiteX418" fmla="*/ 99308 w 3028183"/>
                    <a:gd name="connsiteY418" fmla="*/ 471268 h 1160647"/>
                    <a:gd name="connsiteX419" fmla="*/ 99308 w 3028183"/>
                    <a:gd name="connsiteY419" fmla="*/ 356694 h 1160647"/>
                    <a:gd name="connsiteX420" fmla="*/ 103361 w 3028183"/>
                    <a:gd name="connsiteY420" fmla="*/ 328590 h 1160647"/>
                    <a:gd name="connsiteX421" fmla="*/ 105388 w 3028183"/>
                    <a:gd name="connsiteY421" fmla="*/ 328590 h 1160647"/>
                    <a:gd name="connsiteX422" fmla="*/ 119575 w 3028183"/>
                    <a:gd name="connsiteY422" fmla="*/ 328590 h 1160647"/>
                    <a:gd name="connsiteX423" fmla="*/ 156055 w 3028183"/>
                    <a:gd name="connsiteY423" fmla="*/ 246443 h 1160647"/>
                    <a:gd name="connsiteX424" fmla="*/ 160109 w 3028183"/>
                    <a:gd name="connsiteY424" fmla="*/ 0 h 1160647"/>
                    <a:gd name="connsiteX0" fmla="*/ 160109 w 3031519"/>
                    <a:gd name="connsiteY0" fmla="*/ 0 h 1160647"/>
                    <a:gd name="connsiteX1" fmla="*/ 162135 w 3031519"/>
                    <a:gd name="connsiteY1" fmla="*/ 246443 h 1160647"/>
                    <a:gd name="connsiteX2" fmla="*/ 200642 w 3031519"/>
                    <a:gd name="connsiteY2" fmla="*/ 326429 h 1160647"/>
                    <a:gd name="connsiteX3" fmla="*/ 202669 w 3031519"/>
                    <a:gd name="connsiteY3" fmla="*/ 326429 h 1160647"/>
                    <a:gd name="connsiteX4" fmla="*/ 216856 w 3031519"/>
                    <a:gd name="connsiteY4" fmla="*/ 326429 h 1160647"/>
                    <a:gd name="connsiteX5" fmla="*/ 216856 w 3031519"/>
                    <a:gd name="connsiteY5" fmla="*/ 350208 h 1160647"/>
                    <a:gd name="connsiteX6" fmla="*/ 217363 w 3031519"/>
                    <a:gd name="connsiteY6" fmla="*/ 351019 h 1160647"/>
                    <a:gd name="connsiteX7" fmla="*/ 220909 w 3031519"/>
                    <a:gd name="connsiteY7" fmla="*/ 356694 h 1160647"/>
                    <a:gd name="connsiteX8" fmla="*/ 220909 w 3031519"/>
                    <a:gd name="connsiteY8" fmla="*/ 471268 h 1160647"/>
                    <a:gd name="connsiteX9" fmla="*/ 223189 w 3031519"/>
                    <a:gd name="connsiteY9" fmla="*/ 471268 h 1160647"/>
                    <a:gd name="connsiteX10" fmla="*/ 239150 w 3031519"/>
                    <a:gd name="connsiteY10" fmla="*/ 471268 h 1160647"/>
                    <a:gd name="connsiteX11" fmla="*/ 239150 w 3031519"/>
                    <a:gd name="connsiteY11" fmla="*/ 611783 h 1160647"/>
                    <a:gd name="connsiteX12" fmla="*/ 240670 w 3031519"/>
                    <a:gd name="connsiteY12" fmla="*/ 611513 h 1160647"/>
                    <a:gd name="connsiteX13" fmla="*/ 251310 w 3031519"/>
                    <a:gd name="connsiteY13" fmla="*/ 609622 h 1160647"/>
                    <a:gd name="connsiteX14" fmla="*/ 249283 w 3031519"/>
                    <a:gd name="connsiteY14" fmla="*/ 698254 h 1160647"/>
                    <a:gd name="connsiteX15" fmla="*/ 250803 w 3031519"/>
                    <a:gd name="connsiteY15" fmla="*/ 698525 h 1160647"/>
                    <a:gd name="connsiteX16" fmla="*/ 261443 w 3031519"/>
                    <a:gd name="connsiteY16" fmla="*/ 700416 h 1160647"/>
                    <a:gd name="connsiteX17" fmla="*/ 261696 w 3031519"/>
                    <a:gd name="connsiteY17" fmla="*/ 701227 h 1160647"/>
                    <a:gd name="connsiteX18" fmla="*/ 263470 w 3031519"/>
                    <a:gd name="connsiteY18" fmla="*/ 706902 h 1160647"/>
                    <a:gd name="connsiteX19" fmla="*/ 264230 w 3031519"/>
                    <a:gd name="connsiteY19" fmla="*/ 704470 h 1160647"/>
                    <a:gd name="connsiteX20" fmla="*/ 269550 w 3031519"/>
                    <a:gd name="connsiteY20" fmla="*/ 687446 h 1160647"/>
                    <a:gd name="connsiteX21" fmla="*/ 271323 w 3031519"/>
                    <a:gd name="connsiteY21" fmla="*/ 687446 h 1160647"/>
                    <a:gd name="connsiteX22" fmla="*/ 283737 w 3031519"/>
                    <a:gd name="connsiteY22" fmla="*/ 687446 h 1160647"/>
                    <a:gd name="connsiteX23" fmla="*/ 283737 w 3031519"/>
                    <a:gd name="connsiteY23" fmla="*/ 719872 h 1160647"/>
                    <a:gd name="connsiteX24" fmla="*/ 284750 w 3031519"/>
                    <a:gd name="connsiteY24" fmla="*/ 720413 h 1160647"/>
                    <a:gd name="connsiteX25" fmla="*/ 291844 w 3031519"/>
                    <a:gd name="connsiteY25" fmla="*/ 724196 h 1160647"/>
                    <a:gd name="connsiteX26" fmla="*/ 291844 w 3031519"/>
                    <a:gd name="connsiteY26" fmla="*/ 725547 h 1160647"/>
                    <a:gd name="connsiteX27" fmla="*/ 291844 w 3031519"/>
                    <a:gd name="connsiteY27" fmla="*/ 735005 h 1160647"/>
                    <a:gd name="connsiteX28" fmla="*/ 336431 w 3031519"/>
                    <a:gd name="connsiteY28" fmla="*/ 735005 h 1160647"/>
                    <a:gd name="connsiteX29" fmla="*/ 336431 w 3031519"/>
                    <a:gd name="connsiteY29" fmla="*/ 736086 h 1160647"/>
                    <a:gd name="connsiteX30" fmla="*/ 336431 w 3031519"/>
                    <a:gd name="connsiteY30" fmla="*/ 743652 h 1160647"/>
                    <a:gd name="connsiteX31" fmla="*/ 338457 w 3031519"/>
                    <a:gd name="connsiteY31" fmla="*/ 743652 h 1160647"/>
                    <a:gd name="connsiteX32" fmla="*/ 352644 w 3031519"/>
                    <a:gd name="connsiteY32" fmla="*/ 743652 h 1160647"/>
                    <a:gd name="connsiteX33" fmla="*/ 352644 w 3031519"/>
                    <a:gd name="connsiteY33" fmla="*/ 713387 h 1160647"/>
                    <a:gd name="connsiteX34" fmla="*/ 397231 w 3031519"/>
                    <a:gd name="connsiteY34" fmla="*/ 713387 h 1160647"/>
                    <a:gd name="connsiteX35" fmla="*/ 397231 w 3031519"/>
                    <a:gd name="connsiteY35" fmla="*/ 712036 h 1160647"/>
                    <a:gd name="connsiteX36" fmla="*/ 397231 w 3031519"/>
                    <a:gd name="connsiteY36" fmla="*/ 702578 h 1160647"/>
                    <a:gd name="connsiteX37" fmla="*/ 398245 w 3031519"/>
                    <a:gd name="connsiteY37" fmla="*/ 702578 h 1160647"/>
                    <a:gd name="connsiteX38" fmla="*/ 405338 w 3031519"/>
                    <a:gd name="connsiteY38" fmla="*/ 702578 h 1160647"/>
                    <a:gd name="connsiteX39" fmla="*/ 405338 w 3031519"/>
                    <a:gd name="connsiteY39" fmla="*/ 700687 h 1160647"/>
                    <a:gd name="connsiteX40" fmla="*/ 405338 w 3031519"/>
                    <a:gd name="connsiteY40" fmla="*/ 687446 h 1160647"/>
                    <a:gd name="connsiteX41" fmla="*/ 406098 w 3031519"/>
                    <a:gd name="connsiteY41" fmla="*/ 687446 h 1160647"/>
                    <a:gd name="connsiteX42" fmla="*/ 411418 w 3031519"/>
                    <a:gd name="connsiteY42" fmla="*/ 687446 h 1160647"/>
                    <a:gd name="connsiteX43" fmla="*/ 411418 w 3031519"/>
                    <a:gd name="connsiteY43" fmla="*/ 686365 h 1160647"/>
                    <a:gd name="connsiteX44" fmla="*/ 411418 w 3031519"/>
                    <a:gd name="connsiteY44" fmla="*/ 678798 h 1160647"/>
                    <a:gd name="connsiteX45" fmla="*/ 413445 w 3031519"/>
                    <a:gd name="connsiteY45" fmla="*/ 678798 h 1160647"/>
                    <a:gd name="connsiteX46" fmla="*/ 427632 w 3031519"/>
                    <a:gd name="connsiteY46" fmla="*/ 678798 h 1160647"/>
                    <a:gd name="connsiteX47" fmla="*/ 427632 w 3031519"/>
                    <a:gd name="connsiteY47" fmla="*/ 679879 h 1160647"/>
                    <a:gd name="connsiteX48" fmla="*/ 427632 w 3031519"/>
                    <a:gd name="connsiteY48" fmla="*/ 687446 h 1160647"/>
                    <a:gd name="connsiteX49" fmla="*/ 449925 w 3031519"/>
                    <a:gd name="connsiteY49" fmla="*/ 687446 h 1160647"/>
                    <a:gd name="connsiteX50" fmla="*/ 449925 w 3031519"/>
                    <a:gd name="connsiteY50" fmla="*/ 685554 h 1160647"/>
                    <a:gd name="connsiteX51" fmla="*/ 449925 w 3031519"/>
                    <a:gd name="connsiteY51" fmla="*/ 672313 h 1160647"/>
                    <a:gd name="connsiteX52" fmla="*/ 451699 w 3031519"/>
                    <a:gd name="connsiteY52" fmla="*/ 672313 h 1160647"/>
                    <a:gd name="connsiteX53" fmla="*/ 464112 w 3031519"/>
                    <a:gd name="connsiteY53" fmla="*/ 672313 h 1160647"/>
                    <a:gd name="connsiteX54" fmla="*/ 464112 w 3031519"/>
                    <a:gd name="connsiteY54" fmla="*/ 696093 h 1160647"/>
                    <a:gd name="connsiteX55" fmla="*/ 465126 w 3031519"/>
                    <a:gd name="connsiteY55" fmla="*/ 696093 h 1160647"/>
                    <a:gd name="connsiteX56" fmla="*/ 472219 w 3031519"/>
                    <a:gd name="connsiteY56" fmla="*/ 696093 h 1160647"/>
                    <a:gd name="connsiteX57" fmla="*/ 472219 w 3031519"/>
                    <a:gd name="connsiteY57" fmla="*/ 695012 h 1160647"/>
                    <a:gd name="connsiteX58" fmla="*/ 472219 w 3031519"/>
                    <a:gd name="connsiteY58" fmla="*/ 687446 h 1160647"/>
                    <a:gd name="connsiteX59" fmla="*/ 473992 w 3031519"/>
                    <a:gd name="connsiteY59" fmla="*/ 687446 h 1160647"/>
                    <a:gd name="connsiteX60" fmla="*/ 486406 w 3031519"/>
                    <a:gd name="connsiteY60" fmla="*/ 687446 h 1160647"/>
                    <a:gd name="connsiteX61" fmla="*/ 486406 w 3031519"/>
                    <a:gd name="connsiteY61" fmla="*/ 713387 h 1160647"/>
                    <a:gd name="connsiteX62" fmla="*/ 488433 w 3031519"/>
                    <a:gd name="connsiteY62" fmla="*/ 713387 h 1160647"/>
                    <a:gd name="connsiteX63" fmla="*/ 502619 w 3031519"/>
                    <a:gd name="connsiteY63" fmla="*/ 713387 h 1160647"/>
                    <a:gd name="connsiteX64" fmla="*/ 502619 w 3031519"/>
                    <a:gd name="connsiteY64" fmla="*/ 715008 h 1160647"/>
                    <a:gd name="connsiteX65" fmla="*/ 502619 w 3031519"/>
                    <a:gd name="connsiteY65" fmla="*/ 726358 h 1160647"/>
                    <a:gd name="connsiteX66" fmla="*/ 503379 w 3031519"/>
                    <a:gd name="connsiteY66" fmla="*/ 726358 h 1160647"/>
                    <a:gd name="connsiteX67" fmla="*/ 508700 w 3031519"/>
                    <a:gd name="connsiteY67" fmla="*/ 726358 h 1160647"/>
                    <a:gd name="connsiteX68" fmla="*/ 508700 w 3031519"/>
                    <a:gd name="connsiteY68" fmla="*/ 725547 h 1160647"/>
                    <a:gd name="connsiteX69" fmla="*/ 508700 w 3031519"/>
                    <a:gd name="connsiteY69" fmla="*/ 719872 h 1160647"/>
                    <a:gd name="connsiteX70" fmla="*/ 539100 w 3031519"/>
                    <a:gd name="connsiteY70" fmla="*/ 719872 h 1160647"/>
                    <a:gd name="connsiteX71" fmla="*/ 539100 w 3031519"/>
                    <a:gd name="connsiteY71" fmla="*/ 743652 h 1160647"/>
                    <a:gd name="connsiteX72" fmla="*/ 540113 w 3031519"/>
                    <a:gd name="connsiteY72" fmla="*/ 743652 h 1160647"/>
                    <a:gd name="connsiteX73" fmla="*/ 547207 w 3031519"/>
                    <a:gd name="connsiteY73" fmla="*/ 743652 h 1160647"/>
                    <a:gd name="connsiteX74" fmla="*/ 547207 w 3031519"/>
                    <a:gd name="connsiteY74" fmla="*/ 744733 h 1160647"/>
                    <a:gd name="connsiteX75" fmla="*/ 547207 w 3031519"/>
                    <a:gd name="connsiteY75" fmla="*/ 752299 h 1160647"/>
                    <a:gd name="connsiteX76" fmla="*/ 547967 w 3031519"/>
                    <a:gd name="connsiteY76" fmla="*/ 752299 h 1160647"/>
                    <a:gd name="connsiteX77" fmla="*/ 553287 w 3031519"/>
                    <a:gd name="connsiteY77" fmla="*/ 752299 h 1160647"/>
                    <a:gd name="connsiteX78" fmla="*/ 553287 w 3031519"/>
                    <a:gd name="connsiteY78" fmla="*/ 750137 h 1160647"/>
                    <a:gd name="connsiteX79" fmla="*/ 553287 w 3031519"/>
                    <a:gd name="connsiteY79" fmla="*/ 735005 h 1160647"/>
                    <a:gd name="connsiteX80" fmla="*/ 554300 w 3031519"/>
                    <a:gd name="connsiteY80" fmla="*/ 735005 h 1160647"/>
                    <a:gd name="connsiteX81" fmla="*/ 561394 w 3031519"/>
                    <a:gd name="connsiteY81" fmla="*/ 735005 h 1160647"/>
                    <a:gd name="connsiteX82" fmla="*/ 561394 w 3031519"/>
                    <a:gd name="connsiteY82" fmla="*/ 736086 h 1160647"/>
                    <a:gd name="connsiteX83" fmla="*/ 561394 w 3031519"/>
                    <a:gd name="connsiteY83" fmla="*/ 743652 h 1160647"/>
                    <a:gd name="connsiteX84" fmla="*/ 566714 w 3031519"/>
                    <a:gd name="connsiteY84" fmla="*/ 741659 h 1160647"/>
                    <a:gd name="connsiteX85" fmla="*/ 567474 w 3031519"/>
                    <a:gd name="connsiteY85" fmla="*/ 740679 h 1160647"/>
                    <a:gd name="connsiteX86" fmla="*/ 567474 w 3031519"/>
                    <a:gd name="connsiteY86" fmla="*/ 735005 h 1160647"/>
                    <a:gd name="connsiteX87" fmla="*/ 605981 w 3031519"/>
                    <a:gd name="connsiteY87" fmla="*/ 735005 h 1160647"/>
                    <a:gd name="connsiteX88" fmla="*/ 605981 w 3031519"/>
                    <a:gd name="connsiteY88" fmla="*/ 758784 h 1160647"/>
                    <a:gd name="connsiteX89" fmla="*/ 608007 w 3031519"/>
                    <a:gd name="connsiteY89" fmla="*/ 758784 h 1160647"/>
                    <a:gd name="connsiteX90" fmla="*/ 622194 w 3031519"/>
                    <a:gd name="connsiteY90" fmla="*/ 758784 h 1160647"/>
                    <a:gd name="connsiteX91" fmla="*/ 622194 w 3031519"/>
                    <a:gd name="connsiteY91" fmla="*/ 759865 h 1160647"/>
                    <a:gd name="connsiteX92" fmla="*/ 622194 w 3031519"/>
                    <a:gd name="connsiteY92" fmla="*/ 767431 h 1160647"/>
                    <a:gd name="connsiteX93" fmla="*/ 623968 w 3031519"/>
                    <a:gd name="connsiteY93" fmla="*/ 767431 h 1160647"/>
                    <a:gd name="connsiteX94" fmla="*/ 636381 w 3031519"/>
                    <a:gd name="connsiteY94" fmla="*/ 767431 h 1160647"/>
                    <a:gd name="connsiteX95" fmla="*/ 636381 w 3031519"/>
                    <a:gd name="connsiteY95" fmla="*/ 743652 h 1160647"/>
                    <a:gd name="connsiteX96" fmla="*/ 637394 w 3031519"/>
                    <a:gd name="connsiteY96" fmla="*/ 743652 h 1160647"/>
                    <a:gd name="connsiteX97" fmla="*/ 644488 w 3031519"/>
                    <a:gd name="connsiteY97" fmla="*/ 743652 h 1160647"/>
                    <a:gd name="connsiteX98" fmla="*/ 644488 w 3031519"/>
                    <a:gd name="connsiteY98" fmla="*/ 711225 h 1160647"/>
                    <a:gd name="connsiteX99" fmla="*/ 645501 w 3031519"/>
                    <a:gd name="connsiteY99" fmla="*/ 711225 h 1160647"/>
                    <a:gd name="connsiteX100" fmla="*/ 652595 w 3031519"/>
                    <a:gd name="connsiteY100" fmla="*/ 711225 h 1160647"/>
                    <a:gd name="connsiteX101" fmla="*/ 652595 w 3031519"/>
                    <a:gd name="connsiteY101" fmla="*/ 709334 h 1160647"/>
                    <a:gd name="connsiteX102" fmla="*/ 652595 w 3031519"/>
                    <a:gd name="connsiteY102" fmla="*/ 696093 h 1160647"/>
                    <a:gd name="connsiteX103" fmla="*/ 651328 w 3031519"/>
                    <a:gd name="connsiteY103" fmla="*/ 694471 h 1160647"/>
                    <a:gd name="connsiteX104" fmla="*/ 656648 w 3031519"/>
                    <a:gd name="connsiteY104" fmla="*/ 683122 h 1160647"/>
                    <a:gd name="connsiteX105" fmla="*/ 664755 w 3031519"/>
                    <a:gd name="connsiteY105" fmla="*/ 711225 h 1160647"/>
                    <a:gd name="connsiteX106" fmla="*/ 665515 w 3031519"/>
                    <a:gd name="connsiteY106" fmla="*/ 711225 h 1160647"/>
                    <a:gd name="connsiteX107" fmla="*/ 670835 w 3031519"/>
                    <a:gd name="connsiteY107" fmla="*/ 711225 h 1160647"/>
                    <a:gd name="connsiteX108" fmla="*/ 670835 w 3031519"/>
                    <a:gd name="connsiteY108" fmla="*/ 605298 h 1160647"/>
                    <a:gd name="connsiteX109" fmla="*/ 672355 w 3031519"/>
                    <a:gd name="connsiteY109" fmla="*/ 605298 h 1160647"/>
                    <a:gd name="connsiteX110" fmla="*/ 682995 w 3031519"/>
                    <a:gd name="connsiteY110" fmla="*/ 605298 h 1160647"/>
                    <a:gd name="connsiteX111" fmla="*/ 682995 w 3031519"/>
                    <a:gd name="connsiteY111" fmla="*/ 557739 h 1160647"/>
                    <a:gd name="connsiteX112" fmla="*/ 709342 w 3031519"/>
                    <a:gd name="connsiteY112" fmla="*/ 557739 h 1160647"/>
                    <a:gd name="connsiteX113" fmla="*/ 709342 w 3031519"/>
                    <a:gd name="connsiteY113" fmla="*/ 536121 h 1160647"/>
                    <a:gd name="connsiteX114" fmla="*/ 743796 w 3031519"/>
                    <a:gd name="connsiteY114" fmla="*/ 536121 h 1160647"/>
                    <a:gd name="connsiteX115" fmla="*/ 743796 w 3031519"/>
                    <a:gd name="connsiteY115" fmla="*/ 538553 h 1160647"/>
                    <a:gd name="connsiteX116" fmla="*/ 743796 w 3031519"/>
                    <a:gd name="connsiteY116" fmla="*/ 555577 h 1160647"/>
                    <a:gd name="connsiteX117" fmla="*/ 746076 w 3031519"/>
                    <a:gd name="connsiteY117" fmla="*/ 555577 h 1160647"/>
                    <a:gd name="connsiteX118" fmla="*/ 762036 w 3031519"/>
                    <a:gd name="connsiteY118" fmla="*/ 555577 h 1160647"/>
                    <a:gd name="connsiteX119" fmla="*/ 762036 w 3031519"/>
                    <a:gd name="connsiteY119" fmla="*/ 603136 h 1160647"/>
                    <a:gd name="connsiteX120" fmla="*/ 763049 w 3031519"/>
                    <a:gd name="connsiteY120" fmla="*/ 603136 h 1160647"/>
                    <a:gd name="connsiteX121" fmla="*/ 770143 w 3031519"/>
                    <a:gd name="connsiteY121" fmla="*/ 603136 h 1160647"/>
                    <a:gd name="connsiteX122" fmla="*/ 784330 w 3031519"/>
                    <a:gd name="connsiteY122" fmla="*/ 607460 h 1160647"/>
                    <a:gd name="connsiteX123" fmla="*/ 784330 w 3031519"/>
                    <a:gd name="connsiteY123" fmla="*/ 646372 h 1160647"/>
                    <a:gd name="connsiteX124" fmla="*/ 785343 w 3031519"/>
                    <a:gd name="connsiteY124" fmla="*/ 646372 h 1160647"/>
                    <a:gd name="connsiteX125" fmla="*/ 792436 w 3031519"/>
                    <a:gd name="connsiteY125" fmla="*/ 646372 h 1160647"/>
                    <a:gd name="connsiteX126" fmla="*/ 792436 w 3031519"/>
                    <a:gd name="connsiteY126" fmla="*/ 647993 h 1160647"/>
                    <a:gd name="connsiteX127" fmla="*/ 792436 w 3031519"/>
                    <a:gd name="connsiteY127" fmla="*/ 659342 h 1160647"/>
                    <a:gd name="connsiteX128" fmla="*/ 794463 w 3031519"/>
                    <a:gd name="connsiteY128" fmla="*/ 659342 h 1160647"/>
                    <a:gd name="connsiteX129" fmla="*/ 808650 w 3031519"/>
                    <a:gd name="connsiteY129" fmla="*/ 659342 h 1160647"/>
                    <a:gd name="connsiteX130" fmla="*/ 814730 w 3031519"/>
                    <a:gd name="connsiteY130" fmla="*/ 665828 h 1160647"/>
                    <a:gd name="connsiteX131" fmla="*/ 814730 w 3031519"/>
                    <a:gd name="connsiteY131" fmla="*/ 687446 h 1160647"/>
                    <a:gd name="connsiteX132" fmla="*/ 817010 w 3031519"/>
                    <a:gd name="connsiteY132" fmla="*/ 687446 h 1160647"/>
                    <a:gd name="connsiteX133" fmla="*/ 832970 w 3031519"/>
                    <a:gd name="connsiteY133" fmla="*/ 687446 h 1160647"/>
                    <a:gd name="connsiteX134" fmla="*/ 832970 w 3031519"/>
                    <a:gd name="connsiteY134" fmla="*/ 688526 h 1160647"/>
                    <a:gd name="connsiteX135" fmla="*/ 832970 w 3031519"/>
                    <a:gd name="connsiteY135" fmla="*/ 696093 h 1160647"/>
                    <a:gd name="connsiteX136" fmla="*/ 834237 w 3031519"/>
                    <a:gd name="connsiteY136" fmla="*/ 696093 h 1160647"/>
                    <a:gd name="connsiteX137" fmla="*/ 843104 w 3031519"/>
                    <a:gd name="connsiteY137" fmla="*/ 696093 h 1160647"/>
                    <a:gd name="connsiteX138" fmla="*/ 843104 w 3031519"/>
                    <a:gd name="connsiteY138" fmla="*/ 698254 h 1160647"/>
                    <a:gd name="connsiteX139" fmla="*/ 843104 w 3031519"/>
                    <a:gd name="connsiteY139" fmla="*/ 713387 h 1160647"/>
                    <a:gd name="connsiteX140" fmla="*/ 847157 w 3031519"/>
                    <a:gd name="connsiteY140" fmla="*/ 711495 h 1160647"/>
                    <a:gd name="connsiteX141" fmla="*/ 847157 w 3031519"/>
                    <a:gd name="connsiteY141" fmla="*/ 698254 h 1160647"/>
                    <a:gd name="connsiteX142" fmla="*/ 848170 w 3031519"/>
                    <a:gd name="connsiteY142" fmla="*/ 698254 h 1160647"/>
                    <a:gd name="connsiteX143" fmla="*/ 855264 w 3031519"/>
                    <a:gd name="connsiteY143" fmla="*/ 698254 h 1160647"/>
                    <a:gd name="connsiteX144" fmla="*/ 855264 w 3031519"/>
                    <a:gd name="connsiteY144" fmla="*/ 699876 h 1160647"/>
                    <a:gd name="connsiteX145" fmla="*/ 855264 w 3031519"/>
                    <a:gd name="connsiteY145" fmla="*/ 711225 h 1160647"/>
                    <a:gd name="connsiteX146" fmla="*/ 856024 w 3031519"/>
                    <a:gd name="connsiteY146" fmla="*/ 711225 h 1160647"/>
                    <a:gd name="connsiteX147" fmla="*/ 861344 w 3031519"/>
                    <a:gd name="connsiteY147" fmla="*/ 711225 h 1160647"/>
                    <a:gd name="connsiteX148" fmla="*/ 909984 w 3031519"/>
                    <a:gd name="connsiteY148" fmla="*/ 706902 h 1160647"/>
                    <a:gd name="connsiteX149" fmla="*/ 909984 w 3031519"/>
                    <a:gd name="connsiteY149" fmla="*/ 708253 h 1160647"/>
                    <a:gd name="connsiteX150" fmla="*/ 909984 w 3031519"/>
                    <a:gd name="connsiteY150" fmla="*/ 717710 h 1160647"/>
                    <a:gd name="connsiteX151" fmla="*/ 910744 w 3031519"/>
                    <a:gd name="connsiteY151" fmla="*/ 717710 h 1160647"/>
                    <a:gd name="connsiteX152" fmla="*/ 916065 w 3031519"/>
                    <a:gd name="connsiteY152" fmla="*/ 717710 h 1160647"/>
                    <a:gd name="connsiteX153" fmla="*/ 916065 w 3031519"/>
                    <a:gd name="connsiteY153" fmla="*/ 719872 h 1160647"/>
                    <a:gd name="connsiteX154" fmla="*/ 916065 w 3031519"/>
                    <a:gd name="connsiteY154" fmla="*/ 735005 h 1160647"/>
                    <a:gd name="connsiteX155" fmla="*/ 918091 w 3031519"/>
                    <a:gd name="connsiteY155" fmla="*/ 733654 h 1160647"/>
                    <a:gd name="connsiteX156" fmla="*/ 932278 w 3031519"/>
                    <a:gd name="connsiteY156" fmla="*/ 724196 h 1160647"/>
                    <a:gd name="connsiteX157" fmla="*/ 938358 w 3031519"/>
                    <a:gd name="connsiteY157" fmla="*/ 683122 h 1160647"/>
                    <a:gd name="connsiteX158" fmla="*/ 939118 w 3031519"/>
                    <a:gd name="connsiteY158" fmla="*/ 682852 h 1160647"/>
                    <a:gd name="connsiteX159" fmla="*/ 944438 w 3031519"/>
                    <a:gd name="connsiteY159" fmla="*/ 680960 h 1160647"/>
                    <a:gd name="connsiteX160" fmla="*/ 946465 w 3031519"/>
                    <a:gd name="connsiteY160" fmla="*/ 611783 h 1160647"/>
                    <a:gd name="connsiteX161" fmla="*/ 948492 w 3031519"/>
                    <a:gd name="connsiteY161" fmla="*/ 680960 h 1160647"/>
                    <a:gd name="connsiteX162" fmla="*/ 949252 w 3031519"/>
                    <a:gd name="connsiteY162" fmla="*/ 681230 h 1160647"/>
                    <a:gd name="connsiteX163" fmla="*/ 954572 w 3031519"/>
                    <a:gd name="connsiteY163" fmla="*/ 683122 h 1160647"/>
                    <a:gd name="connsiteX164" fmla="*/ 954572 w 3031519"/>
                    <a:gd name="connsiteY164" fmla="*/ 596651 h 1160647"/>
                    <a:gd name="connsiteX165" fmla="*/ 958625 w 3031519"/>
                    <a:gd name="connsiteY165" fmla="*/ 564224 h 1160647"/>
                    <a:gd name="connsiteX166" fmla="*/ 997132 w 3031519"/>
                    <a:gd name="connsiteY166" fmla="*/ 564224 h 1160647"/>
                    <a:gd name="connsiteX167" fmla="*/ 997132 w 3031519"/>
                    <a:gd name="connsiteY167" fmla="*/ 596651 h 1160647"/>
                    <a:gd name="connsiteX168" fmla="*/ 997892 w 3031519"/>
                    <a:gd name="connsiteY168" fmla="*/ 596651 h 1160647"/>
                    <a:gd name="connsiteX169" fmla="*/ 1003212 w 3031519"/>
                    <a:gd name="connsiteY169" fmla="*/ 596651 h 1160647"/>
                    <a:gd name="connsiteX170" fmla="*/ 1003212 w 3031519"/>
                    <a:gd name="connsiteY170" fmla="*/ 514503 h 1160647"/>
                    <a:gd name="connsiteX171" fmla="*/ 1004986 w 3031519"/>
                    <a:gd name="connsiteY171" fmla="*/ 514503 h 1160647"/>
                    <a:gd name="connsiteX172" fmla="*/ 1017399 w 3031519"/>
                    <a:gd name="connsiteY172" fmla="*/ 514503 h 1160647"/>
                    <a:gd name="connsiteX173" fmla="*/ 1017399 w 3031519"/>
                    <a:gd name="connsiteY173" fmla="*/ 512612 h 1160647"/>
                    <a:gd name="connsiteX174" fmla="*/ 1017399 w 3031519"/>
                    <a:gd name="connsiteY174" fmla="*/ 499371 h 1160647"/>
                    <a:gd name="connsiteX175" fmla="*/ 1039693 w 3031519"/>
                    <a:gd name="connsiteY175" fmla="*/ 499371 h 1160647"/>
                    <a:gd name="connsiteX176" fmla="*/ 1039693 w 3031519"/>
                    <a:gd name="connsiteY176" fmla="*/ 498290 h 1160647"/>
                    <a:gd name="connsiteX177" fmla="*/ 1039693 w 3031519"/>
                    <a:gd name="connsiteY177" fmla="*/ 490724 h 1160647"/>
                    <a:gd name="connsiteX178" fmla="*/ 1041466 w 3031519"/>
                    <a:gd name="connsiteY178" fmla="*/ 490724 h 1160647"/>
                    <a:gd name="connsiteX179" fmla="*/ 1053880 w 3031519"/>
                    <a:gd name="connsiteY179" fmla="*/ 490724 h 1160647"/>
                    <a:gd name="connsiteX180" fmla="*/ 1053880 w 3031519"/>
                    <a:gd name="connsiteY180" fmla="*/ 491805 h 1160647"/>
                    <a:gd name="connsiteX181" fmla="*/ 1053880 w 3031519"/>
                    <a:gd name="connsiteY181" fmla="*/ 499371 h 1160647"/>
                    <a:gd name="connsiteX182" fmla="*/ 1054640 w 3031519"/>
                    <a:gd name="connsiteY182" fmla="*/ 499371 h 1160647"/>
                    <a:gd name="connsiteX183" fmla="*/ 1059960 w 3031519"/>
                    <a:gd name="connsiteY183" fmla="*/ 499371 h 1160647"/>
                    <a:gd name="connsiteX184" fmla="*/ 1070093 w 3031519"/>
                    <a:gd name="connsiteY184" fmla="*/ 495047 h 1160647"/>
                    <a:gd name="connsiteX185" fmla="*/ 1074146 w 3031519"/>
                    <a:gd name="connsiteY185" fmla="*/ 498290 h 1160647"/>
                    <a:gd name="connsiteX186" fmla="*/ 1074146 w 3031519"/>
                    <a:gd name="connsiteY186" fmla="*/ 490724 h 1160647"/>
                    <a:gd name="connsiteX187" fmla="*/ 1076426 w 3031519"/>
                    <a:gd name="connsiteY187" fmla="*/ 490724 h 1160647"/>
                    <a:gd name="connsiteX188" fmla="*/ 1092387 w 3031519"/>
                    <a:gd name="connsiteY188" fmla="*/ 490724 h 1160647"/>
                    <a:gd name="connsiteX189" fmla="*/ 1092387 w 3031519"/>
                    <a:gd name="connsiteY189" fmla="*/ 491805 h 1160647"/>
                    <a:gd name="connsiteX190" fmla="*/ 1092387 w 3031519"/>
                    <a:gd name="connsiteY190" fmla="*/ 499371 h 1160647"/>
                    <a:gd name="connsiteX191" fmla="*/ 1122787 w 3031519"/>
                    <a:gd name="connsiteY191" fmla="*/ 499371 h 1160647"/>
                    <a:gd name="connsiteX192" fmla="*/ 1122787 w 3031519"/>
                    <a:gd name="connsiteY192" fmla="*/ 500992 h 1160647"/>
                    <a:gd name="connsiteX193" fmla="*/ 1122787 w 3031519"/>
                    <a:gd name="connsiteY193" fmla="*/ 512342 h 1160647"/>
                    <a:gd name="connsiteX194" fmla="*/ 1149134 w 3031519"/>
                    <a:gd name="connsiteY194" fmla="*/ 512342 h 1160647"/>
                    <a:gd name="connsiteX195" fmla="*/ 1149134 w 3031519"/>
                    <a:gd name="connsiteY195" fmla="*/ 542606 h 1160647"/>
                    <a:gd name="connsiteX196" fmla="*/ 1149894 w 3031519"/>
                    <a:gd name="connsiteY196" fmla="*/ 542606 h 1160647"/>
                    <a:gd name="connsiteX197" fmla="*/ 1155214 w 3031519"/>
                    <a:gd name="connsiteY197" fmla="*/ 542606 h 1160647"/>
                    <a:gd name="connsiteX198" fmla="*/ 1155214 w 3031519"/>
                    <a:gd name="connsiteY198" fmla="*/ 543687 h 1160647"/>
                    <a:gd name="connsiteX199" fmla="*/ 1155214 w 3031519"/>
                    <a:gd name="connsiteY199" fmla="*/ 551254 h 1160647"/>
                    <a:gd name="connsiteX200" fmla="*/ 1159268 w 3031519"/>
                    <a:gd name="connsiteY200" fmla="*/ 581518 h 1160647"/>
                    <a:gd name="connsiteX201" fmla="*/ 1160028 w 3031519"/>
                    <a:gd name="connsiteY201" fmla="*/ 581518 h 1160647"/>
                    <a:gd name="connsiteX202" fmla="*/ 1165348 w 3031519"/>
                    <a:gd name="connsiteY202" fmla="*/ 581518 h 1160647"/>
                    <a:gd name="connsiteX203" fmla="*/ 1165348 w 3031519"/>
                    <a:gd name="connsiteY203" fmla="*/ 582329 h 1160647"/>
                    <a:gd name="connsiteX204" fmla="*/ 1165348 w 3031519"/>
                    <a:gd name="connsiteY204" fmla="*/ 588004 h 1160647"/>
                    <a:gd name="connsiteX205" fmla="*/ 1166361 w 3031519"/>
                    <a:gd name="connsiteY205" fmla="*/ 588004 h 1160647"/>
                    <a:gd name="connsiteX206" fmla="*/ 1173454 w 3031519"/>
                    <a:gd name="connsiteY206" fmla="*/ 588004 h 1160647"/>
                    <a:gd name="connsiteX207" fmla="*/ 1173454 w 3031519"/>
                    <a:gd name="connsiteY207" fmla="*/ 618269 h 1160647"/>
                    <a:gd name="connsiteX208" fmla="*/ 1175481 w 3031519"/>
                    <a:gd name="connsiteY208" fmla="*/ 618269 h 1160647"/>
                    <a:gd name="connsiteX209" fmla="*/ 1189668 w 3031519"/>
                    <a:gd name="connsiteY209" fmla="*/ 618269 h 1160647"/>
                    <a:gd name="connsiteX210" fmla="*/ 1189668 w 3031519"/>
                    <a:gd name="connsiteY210" fmla="*/ 642048 h 1160647"/>
                    <a:gd name="connsiteX211" fmla="*/ 1191695 w 3031519"/>
                    <a:gd name="connsiteY211" fmla="*/ 643669 h 1160647"/>
                    <a:gd name="connsiteX212" fmla="*/ 1191695 w 3031519"/>
                    <a:gd name="connsiteY212" fmla="*/ 655019 h 1160647"/>
                    <a:gd name="connsiteX213" fmla="*/ 1192455 w 3031519"/>
                    <a:gd name="connsiteY213" fmla="*/ 655019 h 1160647"/>
                    <a:gd name="connsiteX214" fmla="*/ 1197775 w 3031519"/>
                    <a:gd name="connsiteY214" fmla="*/ 655019 h 1160647"/>
                    <a:gd name="connsiteX215" fmla="*/ 1197775 w 3031519"/>
                    <a:gd name="connsiteY215" fmla="*/ 678798 h 1160647"/>
                    <a:gd name="connsiteX216" fmla="*/ 1199041 w 3031519"/>
                    <a:gd name="connsiteY216" fmla="*/ 678798 h 1160647"/>
                    <a:gd name="connsiteX217" fmla="*/ 1207908 w 3031519"/>
                    <a:gd name="connsiteY217" fmla="*/ 678798 h 1160647"/>
                    <a:gd name="connsiteX218" fmla="*/ 1209935 w 3031519"/>
                    <a:gd name="connsiteY218" fmla="*/ 682852 h 1160647"/>
                    <a:gd name="connsiteX219" fmla="*/ 1209935 w 3031519"/>
                    <a:gd name="connsiteY219" fmla="*/ 696093 h 1160647"/>
                    <a:gd name="connsiteX220" fmla="*/ 1211455 w 3031519"/>
                    <a:gd name="connsiteY220" fmla="*/ 694201 h 1160647"/>
                    <a:gd name="connsiteX221" fmla="*/ 1222095 w 3031519"/>
                    <a:gd name="connsiteY221" fmla="*/ 680960 h 1160647"/>
                    <a:gd name="connsiteX222" fmla="*/ 1250469 w 3031519"/>
                    <a:gd name="connsiteY222" fmla="*/ 680960 h 1160647"/>
                    <a:gd name="connsiteX223" fmla="*/ 1250469 w 3031519"/>
                    <a:gd name="connsiteY223" fmla="*/ 767431 h 1160647"/>
                    <a:gd name="connsiteX224" fmla="*/ 1251229 w 3031519"/>
                    <a:gd name="connsiteY224" fmla="*/ 767431 h 1160647"/>
                    <a:gd name="connsiteX225" fmla="*/ 1256549 w 3031519"/>
                    <a:gd name="connsiteY225" fmla="*/ 767431 h 1160647"/>
                    <a:gd name="connsiteX226" fmla="*/ 1257309 w 3031519"/>
                    <a:gd name="connsiteY226" fmla="*/ 766080 h 1160647"/>
                    <a:gd name="connsiteX227" fmla="*/ 1262629 w 3031519"/>
                    <a:gd name="connsiteY227" fmla="*/ 756622 h 1160647"/>
                    <a:gd name="connsiteX228" fmla="*/ 1262629 w 3031519"/>
                    <a:gd name="connsiteY228" fmla="*/ 758514 h 1160647"/>
                    <a:gd name="connsiteX229" fmla="*/ 1262629 w 3031519"/>
                    <a:gd name="connsiteY229" fmla="*/ 771755 h 1160647"/>
                    <a:gd name="connsiteX230" fmla="*/ 1266682 w 3031519"/>
                    <a:gd name="connsiteY230" fmla="*/ 726358 h 1160647"/>
                    <a:gd name="connsiteX231" fmla="*/ 1267442 w 3031519"/>
                    <a:gd name="connsiteY231" fmla="*/ 726358 h 1160647"/>
                    <a:gd name="connsiteX232" fmla="*/ 1272762 w 3031519"/>
                    <a:gd name="connsiteY232" fmla="*/ 726358 h 1160647"/>
                    <a:gd name="connsiteX233" fmla="*/ 1272762 w 3031519"/>
                    <a:gd name="connsiteY233" fmla="*/ 661504 h 1160647"/>
                    <a:gd name="connsiteX234" fmla="*/ 1273776 w 3031519"/>
                    <a:gd name="connsiteY234" fmla="*/ 661504 h 1160647"/>
                    <a:gd name="connsiteX235" fmla="*/ 1280869 w 3031519"/>
                    <a:gd name="connsiteY235" fmla="*/ 661504 h 1160647"/>
                    <a:gd name="connsiteX236" fmla="*/ 1293029 w 3031519"/>
                    <a:gd name="connsiteY236" fmla="*/ 618269 h 1160647"/>
                    <a:gd name="connsiteX237" fmla="*/ 1294296 w 3031519"/>
                    <a:gd name="connsiteY237" fmla="*/ 618269 h 1160647"/>
                    <a:gd name="connsiteX238" fmla="*/ 1303163 w 3031519"/>
                    <a:gd name="connsiteY238" fmla="*/ 618269 h 1160647"/>
                    <a:gd name="connsiteX239" fmla="*/ 1313296 w 3031519"/>
                    <a:gd name="connsiteY239" fmla="*/ 661504 h 1160647"/>
                    <a:gd name="connsiteX240" fmla="*/ 1314309 w 3031519"/>
                    <a:gd name="connsiteY240" fmla="*/ 661504 h 1160647"/>
                    <a:gd name="connsiteX241" fmla="*/ 1321403 w 3031519"/>
                    <a:gd name="connsiteY241" fmla="*/ 661504 h 1160647"/>
                    <a:gd name="connsiteX242" fmla="*/ 1321403 w 3031519"/>
                    <a:gd name="connsiteY242" fmla="*/ 700416 h 1160647"/>
                    <a:gd name="connsiteX243" fmla="*/ 1323176 w 3031519"/>
                    <a:gd name="connsiteY243" fmla="*/ 700416 h 1160647"/>
                    <a:gd name="connsiteX244" fmla="*/ 1335590 w 3031519"/>
                    <a:gd name="connsiteY244" fmla="*/ 700416 h 1160647"/>
                    <a:gd name="connsiteX245" fmla="*/ 1335590 w 3031519"/>
                    <a:gd name="connsiteY245" fmla="*/ 702578 h 1160647"/>
                    <a:gd name="connsiteX246" fmla="*/ 1335590 w 3031519"/>
                    <a:gd name="connsiteY246" fmla="*/ 717710 h 1160647"/>
                    <a:gd name="connsiteX247" fmla="*/ 1339643 w 3031519"/>
                    <a:gd name="connsiteY247" fmla="*/ 715549 h 1160647"/>
                    <a:gd name="connsiteX248" fmla="*/ 1339643 w 3031519"/>
                    <a:gd name="connsiteY248" fmla="*/ 700416 h 1160647"/>
                    <a:gd name="connsiteX249" fmla="*/ 1341163 w 3031519"/>
                    <a:gd name="connsiteY249" fmla="*/ 700416 h 1160647"/>
                    <a:gd name="connsiteX250" fmla="*/ 1351803 w 3031519"/>
                    <a:gd name="connsiteY250" fmla="*/ 700416 h 1160647"/>
                    <a:gd name="connsiteX251" fmla="*/ 1351803 w 3031519"/>
                    <a:gd name="connsiteY251" fmla="*/ 702037 h 1160647"/>
                    <a:gd name="connsiteX252" fmla="*/ 1351803 w 3031519"/>
                    <a:gd name="connsiteY252" fmla="*/ 713387 h 1160647"/>
                    <a:gd name="connsiteX253" fmla="*/ 1382204 w 3031519"/>
                    <a:gd name="connsiteY253" fmla="*/ 713387 h 1160647"/>
                    <a:gd name="connsiteX254" fmla="*/ 1382204 w 3031519"/>
                    <a:gd name="connsiteY254" fmla="*/ 676637 h 1160647"/>
                    <a:gd name="connsiteX255" fmla="*/ 1383470 w 3031519"/>
                    <a:gd name="connsiteY255" fmla="*/ 676637 h 1160647"/>
                    <a:gd name="connsiteX256" fmla="*/ 1392337 w 3031519"/>
                    <a:gd name="connsiteY256" fmla="*/ 676637 h 1160647"/>
                    <a:gd name="connsiteX257" fmla="*/ 1392337 w 3031519"/>
                    <a:gd name="connsiteY257" fmla="*/ 698254 h 1160647"/>
                    <a:gd name="connsiteX258" fmla="*/ 1394364 w 3031519"/>
                    <a:gd name="connsiteY258" fmla="*/ 665828 h 1160647"/>
                    <a:gd name="connsiteX259" fmla="*/ 1416657 w 3031519"/>
                    <a:gd name="connsiteY259" fmla="*/ 665828 h 1160647"/>
                    <a:gd name="connsiteX260" fmla="*/ 1416657 w 3031519"/>
                    <a:gd name="connsiteY260" fmla="*/ 664206 h 1160647"/>
                    <a:gd name="connsiteX261" fmla="*/ 1416657 w 3031519"/>
                    <a:gd name="connsiteY261" fmla="*/ 652857 h 1160647"/>
                    <a:gd name="connsiteX262" fmla="*/ 1417417 w 3031519"/>
                    <a:gd name="connsiteY262" fmla="*/ 652857 h 1160647"/>
                    <a:gd name="connsiteX263" fmla="*/ 1422737 w 3031519"/>
                    <a:gd name="connsiteY263" fmla="*/ 652857 h 1160647"/>
                    <a:gd name="connsiteX264" fmla="*/ 1422737 w 3031519"/>
                    <a:gd name="connsiteY264" fmla="*/ 650966 h 1160647"/>
                    <a:gd name="connsiteX265" fmla="*/ 1422737 w 3031519"/>
                    <a:gd name="connsiteY265" fmla="*/ 637725 h 1160647"/>
                    <a:gd name="connsiteX266" fmla="*/ 1426791 w 3031519"/>
                    <a:gd name="connsiteY266" fmla="*/ 644210 h 1160647"/>
                    <a:gd name="connsiteX267" fmla="*/ 1429071 w 3031519"/>
                    <a:gd name="connsiteY267" fmla="*/ 644210 h 1160647"/>
                    <a:gd name="connsiteX268" fmla="*/ 1445031 w 3031519"/>
                    <a:gd name="connsiteY268" fmla="*/ 644210 h 1160647"/>
                    <a:gd name="connsiteX269" fmla="*/ 1445031 w 3031519"/>
                    <a:gd name="connsiteY269" fmla="*/ 643399 h 1160647"/>
                    <a:gd name="connsiteX270" fmla="*/ 1445031 w 3031519"/>
                    <a:gd name="connsiteY270" fmla="*/ 637725 h 1160647"/>
                    <a:gd name="connsiteX271" fmla="*/ 1445791 w 3031519"/>
                    <a:gd name="connsiteY271" fmla="*/ 637725 h 1160647"/>
                    <a:gd name="connsiteX272" fmla="*/ 1451111 w 3031519"/>
                    <a:gd name="connsiteY272" fmla="*/ 637725 h 1160647"/>
                    <a:gd name="connsiteX273" fmla="*/ 1451111 w 3031519"/>
                    <a:gd name="connsiteY273" fmla="*/ 639076 h 1160647"/>
                    <a:gd name="connsiteX274" fmla="*/ 1451111 w 3031519"/>
                    <a:gd name="connsiteY274" fmla="*/ 648534 h 1160647"/>
                    <a:gd name="connsiteX275" fmla="*/ 1489618 w 3031519"/>
                    <a:gd name="connsiteY275" fmla="*/ 648534 h 1160647"/>
                    <a:gd name="connsiteX276" fmla="*/ 1489618 w 3031519"/>
                    <a:gd name="connsiteY276" fmla="*/ 786887 h 1160647"/>
                    <a:gd name="connsiteX277" fmla="*/ 1491138 w 3031519"/>
                    <a:gd name="connsiteY277" fmla="*/ 786887 h 1160647"/>
                    <a:gd name="connsiteX278" fmla="*/ 1501778 w 3031519"/>
                    <a:gd name="connsiteY278" fmla="*/ 786887 h 1160647"/>
                    <a:gd name="connsiteX279" fmla="*/ 1501778 w 3031519"/>
                    <a:gd name="connsiteY279" fmla="*/ 773917 h 1160647"/>
                    <a:gd name="connsiteX280" fmla="*/ 1505832 w 3031519"/>
                    <a:gd name="connsiteY280" fmla="*/ 773917 h 1160647"/>
                    <a:gd name="connsiteX281" fmla="*/ 1505832 w 3031519"/>
                    <a:gd name="connsiteY281" fmla="*/ 786887 h 1160647"/>
                    <a:gd name="connsiteX282" fmla="*/ 1536232 w 3031519"/>
                    <a:gd name="connsiteY282" fmla="*/ 786887 h 1160647"/>
                    <a:gd name="connsiteX283" fmla="*/ 1536232 w 3031519"/>
                    <a:gd name="connsiteY283" fmla="*/ 756622 h 1160647"/>
                    <a:gd name="connsiteX284" fmla="*/ 1548392 w 3031519"/>
                    <a:gd name="connsiteY284" fmla="*/ 756622 h 1160647"/>
                    <a:gd name="connsiteX285" fmla="*/ 1560552 w 3031519"/>
                    <a:gd name="connsiteY285" fmla="*/ 754461 h 1160647"/>
                    <a:gd name="connsiteX286" fmla="*/ 1564606 w 3031519"/>
                    <a:gd name="connsiteY286" fmla="*/ 756622 h 1160647"/>
                    <a:gd name="connsiteX287" fmla="*/ 1574739 w 3031519"/>
                    <a:gd name="connsiteY287" fmla="*/ 756622 h 1160647"/>
                    <a:gd name="connsiteX288" fmla="*/ 1574739 w 3031519"/>
                    <a:gd name="connsiteY288" fmla="*/ 786887 h 1160647"/>
                    <a:gd name="connsiteX289" fmla="*/ 1582846 w 3031519"/>
                    <a:gd name="connsiteY289" fmla="*/ 786887 h 1160647"/>
                    <a:gd name="connsiteX290" fmla="*/ 1582846 w 3031519"/>
                    <a:gd name="connsiteY290" fmla="*/ 804182 h 1160647"/>
                    <a:gd name="connsiteX291" fmla="*/ 1592182 w 3031519"/>
                    <a:gd name="connsiteY291" fmla="*/ 805087 h 1160647"/>
                    <a:gd name="connsiteX292" fmla="*/ 1605140 w 3031519"/>
                    <a:gd name="connsiteY292" fmla="*/ 805087 h 1160647"/>
                    <a:gd name="connsiteX293" fmla="*/ 1605140 w 3031519"/>
                    <a:gd name="connsiteY293" fmla="*/ 789049 h 1160647"/>
                    <a:gd name="connsiteX294" fmla="*/ 1673096 w 3031519"/>
                    <a:gd name="connsiteY294" fmla="*/ 789049 h 1160647"/>
                    <a:gd name="connsiteX295" fmla="*/ 1673096 w 3031519"/>
                    <a:gd name="connsiteY295" fmla="*/ 703796 h 1160647"/>
                    <a:gd name="connsiteX296" fmla="*/ 1745104 w 3031519"/>
                    <a:gd name="connsiteY296" fmla="*/ 703796 h 1160647"/>
                    <a:gd name="connsiteX297" fmla="*/ 1745104 w 3031519"/>
                    <a:gd name="connsiteY297" fmla="*/ 782564 h 1160647"/>
                    <a:gd name="connsiteX298" fmla="*/ 1747008 w 3031519"/>
                    <a:gd name="connsiteY298" fmla="*/ 782564 h 1160647"/>
                    <a:gd name="connsiteX299" fmla="*/ 1748250 w 3031519"/>
                    <a:gd name="connsiteY299" fmla="*/ 805087 h 1160647"/>
                    <a:gd name="connsiteX300" fmla="*/ 1757926 w 3031519"/>
                    <a:gd name="connsiteY300" fmla="*/ 805087 h 1160647"/>
                    <a:gd name="connsiteX301" fmla="*/ 1759168 w 3031519"/>
                    <a:gd name="connsiteY301" fmla="*/ 782564 h 1160647"/>
                    <a:gd name="connsiteX302" fmla="*/ 1765248 w 3031519"/>
                    <a:gd name="connsiteY302" fmla="*/ 782564 h 1160647"/>
                    <a:gd name="connsiteX303" fmla="*/ 1766490 w 3031519"/>
                    <a:gd name="connsiteY303" fmla="*/ 805087 h 1160647"/>
                    <a:gd name="connsiteX304" fmla="*/ 1817112 w 3031519"/>
                    <a:gd name="connsiteY304" fmla="*/ 805087 h 1160647"/>
                    <a:gd name="connsiteX305" fmla="*/ 1817112 w 3031519"/>
                    <a:gd name="connsiteY305" fmla="*/ 642059 h 1160647"/>
                    <a:gd name="connsiteX306" fmla="*/ 2014439 w 3031519"/>
                    <a:gd name="connsiteY306" fmla="*/ 642059 h 1160647"/>
                    <a:gd name="connsiteX307" fmla="*/ 2014439 w 3031519"/>
                    <a:gd name="connsiteY307" fmla="*/ 805087 h 1160647"/>
                    <a:gd name="connsiteX308" fmla="*/ 2033136 w 3031519"/>
                    <a:gd name="connsiteY308" fmla="*/ 805087 h 1160647"/>
                    <a:gd name="connsiteX309" fmla="*/ 2033136 w 3031519"/>
                    <a:gd name="connsiteY309" fmla="*/ 722394 h 1160647"/>
                    <a:gd name="connsiteX310" fmla="*/ 2128256 w 3031519"/>
                    <a:gd name="connsiteY310" fmla="*/ 722394 h 1160647"/>
                    <a:gd name="connsiteX311" fmla="*/ 2140186 w 3031519"/>
                    <a:gd name="connsiteY311" fmla="*/ 404253 h 1160647"/>
                    <a:gd name="connsiteX312" fmla="*/ 2128026 w 3031519"/>
                    <a:gd name="connsiteY312" fmla="*/ 382635 h 1160647"/>
                    <a:gd name="connsiteX313" fmla="*/ 2121946 w 3031519"/>
                    <a:gd name="connsiteY313" fmla="*/ 378311 h 1160647"/>
                    <a:gd name="connsiteX314" fmla="*/ 2130053 w 3031519"/>
                    <a:gd name="connsiteY314" fmla="*/ 354532 h 1160647"/>
                    <a:gd name="connsiteX315" fmla="*/ 2130053 w 3031519"/>
                    <a:gd name="connsiteY315" fmla="*/ 337238 h 1160647"/>
                    <a:gd name="connsiteX316" fmla="*/ 2144240 w 3031519"/>
                    <a:gd name="connsiteY316" fmla="*/ 337238 h 1160647"/>
                    <a:gd name="connsiteX317" fmla="*/ 2144240 w 3031519"/>
                    <a:gd name="connsiteY317" fmla="*/ 315620 h 1160647"/>
                    <a:gd name="connsiteX318" fmla="*/ 2146266 w 3031519"/>
                    <a:gd name="connsiteY318" fmla="*/ 311296 h 1160647"/>
                    <a:gd name="connsiteX319" fmla="*/ 2146266 w 3031519"/>
                    <a:gd name="connsiteY319" fmla="*/ 233472 h 1160647"/>
                    <a:gd name="connsiteX320" fmla="*/ 2144240 w 3031519"/>
                    <a:gd name="connsiteY320" fmla="*/ 226987 h 1160647"/>
                    <a:gd name="connsiteX321" fmla="*/ 2150320 w 3031519"/>
                    <a:gd name="connsiteY321" fmla="*/ 220501 h 1160647"/>
                    <a:gd name="connsiteX322" fmla="*/ 2150320 w 3031519"/>
                    <a:gd name="connsiteY322" fmla="*/ 162133 h 1160647"/>
                    <a:gd name="connsiteX323" fmla="*/ 2152346 w 3031519"/>
                    <a:gd name="connsiteY323" fmla="*/ 157810 h 1160647"/>
                    <a:gd name="connsiteX324" fmla="*/ 2152346 w 3031519"/>
                    <a:gd name="connsiteY324" fmla="*/ 101604 h 1160647"/>
                    <a:gd name="connsiteX325" fmla="*/ 2154373 w 3031519"/>
                    <a:gd name="connsiteY325" fmla="*/ 82148 h 1160647"/>
                    <a:gd name="connsiteX326" fmla="*/ 2158427 w 3031519"/>
                    <a:gd name="connsiteY326" fmla="*/ 99442 h 1160647"/>
                    <a:gd name="connsiteX327" fmla="*/ 2160453 w 3031519"/>
                    <a:gd name="connsiteY327" fmla="*/ 157810 h 1160647"/>
                    <a:gd name="connsiteX328" fmla="*/ 2162480 w 3031519"/>
                    <a:gd name="connsiteY328" fmla="*/ 220501 h 1160647"/>
                    <a:gd name="connsiteX329" fmla="*/ 2168560 w 3031519"/>
                    <a:gd name="connsiteY329" fmla="*/ 226987 h 1160647"/>
                    <a:gd name="connsiteX330" fmla="*/ 2166533 w 3031519"/>
                    <a:gd name="connsiteY330" fmla="*/ 233472 h 1160647"/>
                    <a:gd name="connsiteX331" fmla="*/ 2166533 w 3031519"/>
                    <a:gd name="connsiteY331" fmla="*/ 311296 h 1160647"/>
                    <a:gd name="connsiteX332" fmla="*/ 2168560 w 3031519"/>
                    <a:gd name="connsiteY332" fmla="*/ 315620 h 1160647"/>
                    <a:gd name="connsiteX333" fmla="*/ 2168560 w 3031519"/>
                    <a:gd name="connsiteY333" fmla="*/ 337238 h 1160647"/>
                    <a:gd name="connsiteX334" fmla="*/ 2182747 w 3031519"/>
                    <a:gd name="connsiteY334" fmla="*/ 337238 h 1160647"/>
                    <a:gd name="connsiteX335" fmla="*/ 2182747 w 3031519"/>
                    <a:gd name="connsiteY335" fmla="*/ 354532 h 1160647"/>
                    <a:gd name="connsiteX336" fmla="*/ 2190854 w 3031519"/>
                    <a:gd name="connsiteY336" fmla="*/ 378311 h 1160647"/>
                    <a:gd name="connsiteX337" fmla="*/ 2184774 w 3031519"/>
                    <a:gd name="connsiteY337" fmla="*/ 382635 h 1160647"/>
                    <a:gd name="connsiteX338" fmla="*/ 2172613 w 3031519"/>
                    <a:gd name="connsiteY338" fmla="*/ 404253 h 1160647"/>
                    <a:gd name="connsiteX339" fmla="*/ 2180720 w 3031519"/>
                    <a:gd name="connsiteY339" fmla="*/ 657181 h 1160647"/>
                    <a:gd name="connsiteX340" fmla="*/ 2245574 w 3031519"/>
                    <a:gd name="connsiteY340" fmla="*/ 657181 h 1160647"/>
                    <a:gd name="connsiteX341" fmla="*/ 2245574 w 3031519"/>
                    <a:gd name="connsiteY341" fmla="*/ 732843 h 1160647"/>
                    <a:gd name="connsiteX342" fmla="*/ 2253681 w 3031519"/>
                    <a:gd name="connsiteY342" fmla="*/ 732843 h 1160647"/>
                    <a:gd name="connsiteX343" fmla="*/ 2255708 w 3031519"/>
                    <a:gd name="connsiteY343" fmla="*/ 726358 h 1160647"/>
                    <a:gd name="connsiteX344" fmla="*/ 2261788 w 3031519"/>
                    <a:gd name="connsiteY344" fmla="*/ 726358 h 1160647"/>
                    <a:gd name="connsiteX345" fmla="*/ 2263815 w 3031519"/>
                    <a:gd name="connsiteY345" fmla="*/ 735005 h 1160647"/>
                    <a:gd name="connsiteX346" fmla="*/ 2275975 w 3031519"/>
                    <a:gd name="connsiteY346" fmla="*/ 735005 h 1160647"/>
                    <a:gd name="connsiteX347" fmla="*/ 2275975 w 3031519"/>
                    <a:gd name="connsiteY347" fmla="*/ 728519 h 1160647"/>
                    <a:gd name="connsiteX348" fmla="*/ 2298268 w 3031519"/>
                    <a:gd name="connsiteY348" fmla="*/ 728519 h 1160647"/>
                    <a:gd name="connsiteX349" fmla="*/ 2298268 w 3031519"/>
                    <a:gd name="connsiteY349" fmla="*/ 735005 h 1160647"/>
                    <a:gd name="connsiteX350" fmla="*/ 2318535 w 3031519"/>
                    <a:gd name="connsiteY350" fmla="*/ 735005 h 1160647"/>
                    <a:gd name="connsiteX351" fmla="*/ 2318535 w 3031519"/>
                    <a:gd name="connsiteY351" fmla="*/ 780402 h 1160647"/>
                    <a:gd name="connsiteX352" fmla="*/ 2332722 w 3031519"/>
                    <a:gd name="connsiteY352" fmla="*/ 780402 h 1160647"/>
                    <a:gd name="connsiteX353" fmla="*/ 2332722 w 3031519"/>
                    <a:gd name="connsiteY353" fmla="*/ 767431 h 1160647"/>
                    <a:gd name="connsiteX354" fmla="*/ 2348936 w 3031519"/>
                    <a:gd name="connsiteY354" fmla="*/ 767431 h 1160647"/>
                    <a:gd name="connsiteX355" fmla="*/ 2348936 w 3031519"/>
                    <a:gd name="connsiteY355" fmla="*/ 588004 h 1160647"/>
                    <a:gd name="connsiteX356" fmla="*/ 2355016 w 3031519"/>
                    <a:gd name="connsiteY356" fmla="*/ 581518 h 1160647"/>
                    <a:gd name="connsiteX357" fmla="*/ 2427977 w 3031519"/>
                    <a:gd name="connsiteY357" fmla="*/ 581518 h 1160647"/>
                    <a:gd name="connsiteX358" fmla="*/ 2427977 w 3031519"/>
                    <a:gd name="connsiteY358" fmla="*/ 590166 h 1160647"/>
                    <a:gd name="connsiteX359" fmla="*/ 2438110 w 3031519"/>
                    <a:gd name="connsiteY359" fmla="*/ 590166 h 1160647"/>
                    <a:gd name="connsiteX360" fmla="*/ 2438110 w 3031519"/>
                    <a:gd name="connsiteY360" fmla="*/ 704740 h 1160647"/>
                    <a:gd name="connsiteX361" fmla="*/ 2460404 w 3031519"/>
                    <a:gd name="connsiteY361" fmla="*/ 704740 h 1160647"/>
                    <a:gd name="connsiteX362" fmla="*/ 2460404 w 3031519"/>
                    <a:gd name="connsiteY362" fmla="*/ 637725 h 1160647"/>
                    <a:gd name="connsiteX363" fmla="*/ 2486751 w 3031519"/>
                    <a:gd name="connsiteY363" fmla="*/ 637725 h 1160647"/>
                    <a:gd name="connsiteX364" fmla="*/ 2490804 w 3031519"/>
                    <a:gd name="connsiteY364" fmla="*/ 633401 h 1160647"/>
                    <a:gd name="connsiteX365" fmla="*/ 2498911 w 3031519"/>
                    <a:gd name="connsiteY365" fmla="*/ 633401 h 1160647"/>
                    <a:gd name="connsiteX366" fmla="*/ 2502964 w 3031519"/>
                    <a:gd name="connsiteY366" fmla="*/ 637725 h 1160647"/>
                    <a:gd name="connsiteX367" fmla="*/ 2525258 w 3031519"/>
                    <a:gd name="connsiteY367" fmla="*/ 637725 h 1160647"/>
                    <a:gd name="connsiteX368" fmla="*/ 2525258 w 3031519"/>
                    <a:gd name="connsiteY368" fmla="*/ 520989 h 1160647"/>
                    <a:gd name="connsiteX369" fmla="*/ 2582005 w 3031519"/>
                    <a:gd name="connsiteY369" fmla="*/ 510180 h 1160647"/>
                    <a:gd name="connsiteX370" fmla="*/ 2582005 w 3031519"/>
                    <a:gd name="connsiteY370" fmla="*/ 511261 h 1160647"/>
                    <a:gd name="connsiteX371" fmla="*/ 2582005 w 3031519"/>
                    <a:gd name="connsiteY371" fmla="*/ 518827 h 1160647"/>
                    <a:gd name="connsiteX372" fmla="*/ 2608352 w 3031519"/>
                    <a:gd name="connsiteY372" fmla="*/ 518827 h 1160647"/>
                    <a:gd name="connsiteX373" fmla="*/ 2608352 w 3031519"/>
                    <a:gd name="connsiteY373" fmla="*/ 773917 h 1160647"/>
                    <a:gd name="connsiteX374" fmla="*/ 2630646 w 3031519"/>
                    <a:gd name="connsiteY374" fmla="*/ 773917 h 1160647"/>
                    <a:gd name="connsiteX375" fmla="*/ 2630646 w 3031519"/>
                    <a:gd name="connsiteY375" fmla="*/ 769593 h 1160647"/>
                    <a:gd name="connsiteX376" fmla="*/ 2642806 w 3031519"/>
                    <a:gd name="connsiteY376" fmla="*/ 769593 h 1160647"/>
                    <a:gd name="connsiteX377" fmla="*/ 2642806 w 3031519"/>
                    <a:gd name="connsiteY377" fmla="*/ 773917 h 1160647"/>
                    <a:gd name="connsiteX378" fmla="*/ 2667126 w 3031519"/>
                    <a:gd name="connsiteY378" fmla="*/ 773917 h 1160647"/>
                    <a:gd name="connsiteX379" fmla="*/ 2667126 w 3031519"/>
                    <a:gd name="connsiteY379" fmla="*/ 760946 h 1160647"/>
                    <a:gd name="connsiteX380" fmla="*/ 2695500 w 3031519"/>
                    <a:gd name="connsiteY380" fmla="*/ 760946 h 1160647"/>
                    <a:gd name="connsiteX381" fmla="*/ 2707660 w 3031519"/>
                    <a:gd name="connsiteY381" fmla="*/ 756622 h 1160647"/>
                    <a:gd name="connsiteX382" fmla="*/ 2727927 w 3031519"/>
                    <a:gd name="connsiteY382" fmla="*/ 760946 h 1160647"/>
                    <a:gd name="connsiteX383" fmla="*/ 2727927 w 3031519"/>
                    <a:gd name="connsiteY383" fmla="*/ 743652 h 1160647"/>
                    <a:gd name="connsiteX384" fmla="*/ 2736034 w 3031519"/>
                    <a:gd name="connsiteY384" fmla="*/ 743652 h 1160647"/>
                    <a:gd name="connsiteX385" fmla="*/ 2736034 w 3031519"/>
                    <a:gd name="connsiteY385" fmla="*/ 730681 h 1160647"/>
                    <a:gd name="connsiteX386" fmla="*/ 2792781 w 3031519"/>
                    <a:gd name="connsiteY386" fmla="*/ 730681 h 1160647"/>
                    <a:gd name="connsiteX387" fmla="*/ 2792781 w 3031519"/>
                    <a:gd name="connsiteY387" fmla="*/ 700416 h 1160647"/>
                    <a:gd name="connsiteX388" fmla="*/ 2811021 w 3031519"/>
                    <a:gd name="connsiteY388" fmla="*/ 700416 h 1160647"/>
                    <a:gd name="connsiteX389" fmla="*/ 2811021 w 3031519"/>
                    <a:gd name="connsiteY389" fmla="*/ 693931 h 1160647"/>
                    <a:gd name="connsiteX390" fmla="*/ 2823181 w 3031519"/>
                    <a:gd name="connsiteY390" fmla="*/ 693931 h 1160647"/>
                    <a:gd name="connsiteX391" fmla="*/ 2823181 w 3031519"/>
                    <a:gd name="connsiteY391" fmla="*/ 700416 h 1160647"/>
                    <a:gd name="connsiteX392" fmla="*/ 2839395 w 3031519"/>
                    <a:gd name="connsiteY392" fmla="*/ 700416 h 1160647"/>
                    <a:gd name="connsiteX393" fmla="*/ 2839395 w 3031519"/>
                    <a:gd name="connsiteY393" fmla="*/ 750137 h 1160647"/>
                    <a:gd name="connsiteX394" fmla="*/ 2871822 w 3031519"/>
                    <a:gd name="connsiteY394" fmla="*/ 750137 h 1160647"/>
                    <a:gd name="connsiteX395" fmla="*/ 2871822 w 3031519"/>
                    <a:gd name="connsiteY395" fmla="*/ 724196 h 1160647"/>
                    <a:gd name="connsiteX396" fmla="*/ 2910329 w 3031519"/>
                    <a:gd name="connsiteY396" fmla="*/ 724196 h 1160647"/>
                    <a:gd name="connsiteX397" fmla="*/ 2910329 w 3031519"/>
                    <a:gd name="connsiteY397" fmla="*/ 693931 h 1160647"/>
                    <a:gd name="connsiteX398" fmla="*/ 2958970 w 3031519"/>
                    <a:gd name="connsiteY398" fmla="*/ 693931 h 1160647"/>
                    <a:gd name="connsiteX399" fmla="*/ 2958970 w 3031519"/>
                    <a:gd name="connsiteY399" fmla="*/ 805087 h 1160647"/>
                    <a:gd name="connsiteX400" fmla="*/ 2958970 w 3031519"/>
                    <a:gd name="connsiteY400" fmla="*/ 818866 h 1160647"/>
                    <a:gd name="connsiteX401" fmla="*/ 3031519 w 3031519"/>
                    <a:gd name="connsiteY401" fmla="*/ 818866 h 1160647"/>
                    <a:gd name="connsiteX402" fmla="*/ 3028183 w 3031519"/>
                    <a:gd name="connsiteY402" fmla="*/ 1160647 h 1160647"/>
                    <a:gd name="connsiteX403" fmla="*/ 2054 w 3031519"/>
                    <a:gd name="connsiteY403" fmla="*/ 1158314 h 1160647"/>
                    <a:gd name="connsiteX404" fmla="*/ 0 w 3031519"/>
                    <a:gd name="connsiteY404" fmla="*/ 724196 h 1160647"/>
                    <a:gd name="connsiteX405" fmla="*/ 20267 w 3031519"/>
                    <a:gd name="connsiteY405" fmla="*/ 724196 h 1160647"/>
                    <a:gd name="connsiteX406" fmla="*/ 20774 w 3031519"/>
                    <a:gd name="connsiteY406" fmla="*/ 723115 h 1160647"/>
                    <a:gd name="connsiteX407" fmla="*/ 24320 w 3031519"/>
                    <a:gd name="connsiteY407" fmla="*/ 715549 h 1160647"/>
                    <a:gd name="connsiteX408" fmla="*/ 26094 w 3031519"/>
                    <a:gd name="connsiteY408" fmla="*/ 715819 h 1160647"/>
                    <a:gd name="connsiteX409" fmla="*/ 38507 w 3031519"/>
                    <a:gd name="connsiteY409" fmla="*/ 717710 h 1160647"/>
                    <a:gd name="connsiteX410" fmla="*/ 39014 w 3031519"/>
                    <a:gd name="connsiteY410" fmla="*/ 719062 h 1160647"/>
                    <a:gd name="connsiteX411" fmla="*/ 42560 w 3031519"/>
                    <a:gd name="connsiteY411" fmla="*/ 728519 h 1160647"/>
                    <a:gd name="connsiteX412" fmla="*/ 68907 w 3031519"/>
                    <a:gd name="connsiteY412" fmla="*/ 730681 h 1160647"/>
                    <a:gd name="connsiteX413" fmla="*/ 68907 w 3031519"/>
                    <a:gd name="connsiteY413" fmla="*/ 607460 h 1160647"/>
                    <a:gd name="connsiteX414" fmla="*/ 70934 w 3031519"/>
                    <a:gd name="connsiteY414" fmla="*/ 607460 h 1160647"/>
                    <a:gd name="connsiteX415" fmla="*/ 85121 w 3031519"/>
                    <a:gd name="connsiteY415" fmla="*/ 607460 h 1160647"/>
                    <a:gd name="connsiteX416" fmla="*/ 85121 w 3031519"/>
                    <a:gd name="connsiteY416" fmla="*/ 471268 h 1160647"/>
                    <a:gd name="connsiteX417" fmla="*/ 86894 w 3031519"/>
                    <a:gd name="connsiteY417" fmla="*/ 471268 h 1160647"/>
                    <a:gd name="connsiteX418" fmla="*/ 99308 w 3031519"/>
                    <a:gd name="connsiteY418" fmla="*/ 471268 h 1160647"/>
                    <a:gd name="connsiteX419" fmla="*/ 99308 w 3031519"/>
                    <a:gd name="connsiteY419" fmla="*/ 356694 h 1160647"/>
                    <a:gd name="connsiteX420" fmla="*/ 103361 w 3031519"/>
                    <a:gd name="connsiteY420" fmla="*/ 328590 h 1160647"/>
                    <a:gd name="connsiteX421" fmla="*/ 105388 w 3031519"/>
                    <a:gd name="connsiteY421" fmla="*/ 328590 h 1160647"/>
                    <a:gd name="connsiteX422" fmla="*/ 119575 w 3031519"/>
                    <a:gd name="connsiteY422" fmla="*/ 328590 h 1160647"/>
                    <a:gd name="connsiteX423" fmla="*/ 156055 w 3031519"/>
                    <a:gd name="connsiteY423" fmla="*/ 246443 h 1160647"/>
                    <a:gd name="connsiteX424" fmla="*/ 160109 w 3031519"/>
                    <a:gd name="connsiteY424" fmla="*/ 0 h 1160647"/>
                    <a:gd name="connsiteX0" fmla="*/ 160109 w 3031520"/>
                    <a:gd name="connsiteY0" fmla="*/ 0 h 1160647"/>
                    <a:gd name="connsiteX1" fmla="*/ 162135 w 3031520"/>
                    <a:gd name="connsiteY1" fmla="*/ 246443 h 1160647"/>
                    <a:gd name="connsiteX2" fmla="*/ 200642 w 3031520"/>
                    <a:gd name="connsiteY2" fmla="*/ 326429 h 1160647"/>
                    <a:gd name="connsiteX3" fmla="*/ 202669 w 3031520"/>
                    <a:gd name="connsiteY3" fmla="*/ 326429 h 1160647"/>
                    <a:gd name="connsiteX4" fmla="*/ 216856 w 3031520"/>
                    <a:gd name="connsiteY4" fmla="*/ 326429 h 1160647"/>
                    <a:gd name="connsiteX5" fmla="*/ 216856 w 3031520"/>
                    <a:gd name="connsiteY5" fmla="*/ 350208 h 1160647"/>
                    <a:gd name="connsiteX6" fmla="*/ 217363 w 3031520"/>
                    <a:gd name="connsiteY6" fmla="*/ 351019 h 1160647"/>
                    <a:gd name="connsiteX7" fmla="*/ 220909 w 3031520"/>
                    <a:gd name="connsiteY7" fmla="*/ 356694 h 1160647"/>
                    <a:gd name="connsiteX8" fmla="*/ 220909 w 3031520"/>
                    <a:gd name="connsiteY8" fmla="*/ 471268 h 1160647"/>
                    <a:gd name="connsiteX9" fmla="*/ 223189 w 3031520"/>
                    <a:gd name="connsiteY9" fmla="*/ 471268 h 1160647"/>
                    <a:gd name="connsiteX10" fmla="*/ 239150 w 3031520"/>
                    <a:gd name="connsiteY10" fmla="*/ 471268 h 1160647"/>
                    <a:gd name="connsiteX11" fmla="*/ 239150 w 3031520"/>
                    <a:gd name="connsiteY11" fmla="*/ 611783 h 1160647"/>
                    <a:gd name="connsiteX12" fmla="*/ 240670 w 3031520"/>
                    <a:gd name="connsiteY12" fmla="*/ 611513 h 1160647"/>
                    <a:gd name="connsiteX13" fmla="*/ 251310 w 3031520"/>
                    <a:gd name="connsiteY13" fmla="*/ 609622 h 1160647"/>
                    <a:gd name="connsiteX14" fmla="*/ 249283 w 3031520"/>
                    <a:gd name="connsiteY14" fmla="*/ 698254 h 1160647"/>
                    <a:gd name="connsiteX15" fmla="*/ 250803 w 3031520"/>
                    <a:gd name="connsiteY15" fmla="*/ 698525 h 1160647"/>
                    <a:gd name="connsiteX16" fmla="*/ 261443 w 3031520"/>
                    <a:gd name="connsiteY16" fmla="*/ 700416 h 1160647"/>
                    <a:gd name="connsiteX17" fmla="*/ 261696 w 3031520"/>
                    <a:gd name="connsiteY17" fmla="*/ 701227 h 1160647"/>
                    <a:gd name="connsiteX18" fmla="*/ 263470 w 3031520"/>
                    <a:gd name="connsiteY18" fmla="*/ 706902 h 1160647"/>
                    <a:gd name="connsiteX19" fmla="*/ 264230 w 3031520"/>
                    <a:gd name="connsiteY19" fmla="*/ 704470 h 1160647"/>
                    <a:gd name="connsiteX20" fmla="*/ 269550 w 3031520"/>
                    <a:gd name="connsiteY20" fmla="*/ 687446 h 1160647"/>
                    <a:gd name="connsiteX21" fmla="*/ 271323 w 3031520"/>
                    <a:gd name="connsiteY21" fmla="*/ 687446 h 1160647"/>
                    <a:gd name="connsiteX22" fmla="*/ 283737 w 3031520"/>
                    <a:gd name="connsiteY22" fmla="*/ 687446 h 1160647"/>
                    <a:gd name="connsiteX23" fmla="*/ 283737 w 3031520"/>
                    <a:gd name="connsiteY23" fmla="*/ 719872 h 1160647"/>
                    <a:gd name="connsiteX24" fmla="*/ 284750 w 3031520"/>
                    <a:gd name="connsiteY24" fmla="*/ 720413 h 1160647"/>
                    <a:gd name="connsiteX25" fmla="*/ 291844 w 3031520"/>
                    <a:gd name="connsiteY25" fmla="*/ 724196 h 1160647"/>
                    <a:gd name="connsiteX26" fmla="*/ 291844 w 3031520"/>
                    <a:gd name="connsiteY26" fmla="*/ 725547 h 1160647"/>
                    <a:gd name="connsiteX27" fmla="*/ 291844 w 3031520"/>
                    <a:gd name="connsiteY27" fmla="*/ 735005 h 1160647"/>
                    <a:gd name="connsiteX28" fmla="*/ 336431 w 3031520"/>
                    <a:gd name="connsiteY28" fmla="*/ 735005 h 1160647"/>
                    <a:gd name="connsiteX29" fmla="*/ 336431 w 3031520"/>
                    <a:gd name="connsiteY29" fmla="*/ 736086 h 1160647"/>
                    <a:gd name="connsiteX30" fmla="*/ 336431 w 3031520"/>
                    <a:gd name="connsiteY30" fmla="*/ 743652 h 1160647"/>
                    <a:gd name="connsiteX31" fmla="*/ 338457 w 3031520"/>
                    <a:gd name="connsiteY31" fmla="*/ 743652 h 1160647"/>
                    <a:gd name="connsiteX32" fmla="*/ 352644 w 3031520"/>
                    <a:gd name="connsiteY32" fmla="*/ 743652 h 1160647"/>
                    <a:gd name="connsiteX33" fmla="*/ 352644 w 3031520"/>
                    <a:gd name="connsiteY33" fmla="*/ 713387 h 1160647"/>
                    <a:gd name="connsiteX34" fmla="*/ 397231 w 3031520"/>
                    <a:gd name="connsiteY34" fmla="*/ 713387 h 1160647"/>
                    <a:gd name="connsiteX35" fmla="*/ 397231 w 3031520"/>
                    <a:gd name="connsiteY35" fmla="*/ 712036 h 1160647"/>
                    <a:gd name="connsiteX36" fmla="*/ 397231 w 3031520"/>
                    <a:gd name="connsiteY36" fmla="*/ 702578 h 1160647"/>
                    <a:gd name="connsiteX37" fmla="*/ 398245 w 3031520"/>
                    <a:gd name="connsiteY37" fmla="*/ 702578 h 1160647"/>
                    <a:gd name="connsiteX38" fmla="*/ 405338 w 3031520"/>
                    <a:gd name="connsiteY38" fmla="*/ 702578 h 1160647"/>
                    <a:gd name="connsiteX39" fmla="*/ 405338 w 3031520"/>
                    <a:gd name="connsiteY39" fmla="*/ 700687 h 1160647"/>
                    <a:gd name="connsiteX40" fmla="*/ 405338 w 3031520"/>
                    <a:gd name="connsiteY40" fmla="*/ 687446 h 1160647"/>
                    <a:gd name="connsiteX41" fmla="*/ 406098 w 3031520"/>
                    <a:gd name="connsiteY41" fmla="*/ 687446 h 1160647"/>
                    <a:gd name="connsiteX42" fmla="*/ 411418 w 3031520"/>
                    <a:gd name="connsiteY42" fmla="*/ 687446 h 1160647"/>
                    <a:gd name="connsiteX43" fmla="*/ 411418 w 3031520"/>
                    <a:gd name="connsiteY43" fmla="*/ 686365 h 1160647"/>
                    <a:gd name="connsiteX44" fmla="*/ 411418 w 3031520"/>
                    <a:gd name="connsiteY44" fmla="*/ 678798 h 1160647"/>
                    <a:gd name="connsiteX45" fmla="*/ 413445 w 3031520"/>
                    <a:gd name="connsiteY45" fmla="*/ 678798 h 1160647"/>
                    <a:gd name="connsiteX46" fmla="*/ 427632 w 3031520"/>
                    <a:gd name="connsiteY46" fmla="*/ 678798 h 1160647"/>
                    <a:gd name="connsiteX47" fmla="*/ 427632 w 3031520"/>
                    <a:gd name="connsiteY47" fmla="*/ 679879 h 1160647"/>
                    <a:gd name="connsiteX48" fmla="*/ 427632 w 3031520"/>
                    <a:gd name="connsiteY48" fmla="*/ 687446 h 1160647"/>
                    <a:gd name="connsiteX49" fmla="*/ 449925 w 3031520"/>
                    <a:gd name="connsiteY49" fmla="*/ 687446 h 1160647"/>
                    <a:gd name="connsiteX50" fmla="*/ 449925 w 3031520"/>
                    <a:gd name="connsiteY50" fmla="*/ 685554 h 1160647"/>
                    <a:gd name="connsiteX51" fmla="*/ 449925 w 3031520"/>
                    <a:gd name="connsiteY51" fmla="*/ 672313 h 1160647"/>
                    <a:gd name="connsiteX52" fmla="*/ 451699 w 3031520"/>
                    <a:gd name="connsiteY52" fmla="*/ 672313 h 1160647"/>
                    <a:gd name="connsiteX53" fmla="*/ 464112 w 3031520"/>
                    <a:gd name="connsiteY53" fmla="*/ 672313 h 1160647"/>
                    <a:gd name="connsiteX54" fmla="*/ 464112 w 3031520"/>
                    <a:gd name="connsiteY54" fmla="*/ 696093 h 1160647"/>
                    <a:gd name="connsiteX55" fmla="*/ 465126 w 3031520"/>
                    <a:gd name="connsiteY55" fmla="*/ 696093 h 1160647"/>
                    <a:gd name="connsiteX56" fmla="*/ 472219 w 3031520"/>
                    <a:gd name="connsiteY56" fmla="*/ 696093 h 1160647"/>
                    <a:gd name="connsiteX57" fmla="*/ 472219 w 3031520"/>
                    <a:gd name="connsiteY57" fmla="*/ 695012 h 1160647"/>
                    <a:gd name="connsiteX58" fmla="*/ 472219 w 3031520"/>
                    <a:gd name="connsiteY58" fmla="*/ 687446 h 1160647"/>
                    <a:gd name="connsiteX59" fmla="*/ 473992 w 3031520"/>
                    <a:gd name="connsiteY59" fmla="*/ 687446 h 1160647"/>
                    <a:gd name="connsiteX60" fmla="*/ 486406 w 3031520"/>
                    <a:gd name="connsiteY60" fmla="*/ 687446 h 1160647"/>
                    <a:gd name="connsiteX61" fmla="*/ 486406 w 3031520"/>
                    <a:gd name="connsiteY61" fmla="*/ 713387 h 1160647"/>
                    <a:gd name="connsiteX62" fmla="*/ 488433 w 3031520"/>
                    <a:gd name="connsiteY62" fmla="*/ 713387 h 1160647"/>
                    <a:gd name="connsiteX63" fmla="*/ 502619 w 3031520"/>
                    <a:gd name="connsiteY63" fmla="*/ 713387 h 1160647"/>
                    <a:gd name="connsiteX64" fmla="*/ 502619 w 3031520"/>
                    <a:gd name="connsiteY64" fmla="*/ 715008 h 1160647"/>
                    <a:gd name="connsiteX65" fmla="*/ 502619 w 3031520"/>
                    <a:gd name="connsiteY65" fmla="*/ 726358 h 1160647"/>
                    <a:gd name="connsiteX66" fmla="*/ 503379 w 3031520"/>
                    <a:gd name="connsiteY66" fmla="*/ 726358 h 1160647"/>
                    <a:gd name="connsiteX67" fmla="*/ 508700 w 3031520"/>
                    <a:gd name="connsiteY67" fmla="*/ 726358 h 1160647"/>
                    <a:gd name="connsiteX68" fmla="*/ 508700 w 3031520"/>
                    <a:gd name="connsiteY68" fmla="*/ 725547 h 1160647"/>
                    <a:gd name="connsiteX69" fmla="*/ 508700 w 3031520"/>
                    <a:gd name="connsiteY69" fmla="*/ 719872 h 1160647"/>
                    <a:gd name="connsiteX70" fmla="*/ 539100 w 3031520"/>
                    <a:gd name="connsiteY70" fmla="*/ 719872 h 1160647"/>
                    <a:gd name="connsiteX71" fmla="*/ 539100 w 3031520"/>
                    <a:gd name="connsiteY71" fmla="*/ 743652 h 1160647"/>
                    <a:gd name="connsiteX72" fmla="*/ 540113 w 3031520"/>
                    <a:gd name="connsiteY72" fmla="*/ 743652 h 1160647"/>
                    <a:gd name="connsiteX73" fmla="*/ 547207 w 3031520"/>
                    <a:gd name="connsiteY73" fmla="*/ 743652 h 1160647"/>
                    <a:gd name="connsiteX74" fmla="*/ 547207 w 3031520"/>
                    <a:gd name="connsiteY74" fmla="*/ 744733 h 1160647"/>
                    <a:gd name="connsiteX75" fmla="*/ 547207 w 3031520"/>
                    <a:gd name="connsiteY75" fmla="*/ 752299 h 1160647"/>
                    <a:gd name="connsiteX76" fmla="*/ 547967 w 3031520"/>
                    <a:gd name="connsiteY76" fmla="*/ 752299 h 1160647"/>
                    <a:gd name="connsiteX77" fmla="*/ 553287 w 3031520"/>
                    <a:gd name="connsiteY77" fmla="*/ 752299 h 1160647"/>
                    <a:gd name="connsiteX78" fmla="*/ 553287 w 3031520"/>
                    <a:gd name="connsiteY78" fmla="*/ 750137 h 1160647"/>
                    <a:gd name="connsiteX79" fmla="*/ 553287 w 3031520"/>
                    <a:gd name="connsiteY79" fmla="*/ 735005 h 1160647"/>
                    <a:gd name="connsiteX80" fmla="*/ 554300 w 3031520"/>
                    <a:gd name="connsiteY80" fmla="*/ 735005 h 1160647"/>
                    <a:gd name="connsiteX81" fmla="*/ 561394 w 3031520"/>
                    <a:gd name="connsiteY81" fmla="*/ 735005 h 1160647"/>
                    <a:gd name="connsiteX82" fmla="*/ 561394 w 3031520"/>
                    <a:gd name="connsiteY82" fmla="*/ 736086 h 1160647"/>
                    <a:gd name="connsiteX83" fmla="*/ 561394 w 3031520"/>
                    <a:gd name="connsiteY83" fmla="*/ 743652 h 1160647"/>
                    <a:gd name="connsiteX84" fmla="*/ 566714 w 3031520"/>
                    <a:gd name="connsiteY84" fmla="*/ 741659 h 1160647"/>
                    <a:gd name="connsiteX85" fmla="*/ 567474 w 3031520"/>
                    <a:gd name="connsiteY85" fmla="*/ 740679 h 1160647"/>
                    <a:gd name="connsiteX86" fmla="*/ 567474 w 3031520"/>
                    <a:gd name="connsiteY86" fmla="*/ 735005 h 1160647"/>
                    <a:gd name="connsiteX87" fmla="*/ 605981 w 3031520"/>
                    <a:gd name="connsiteY87" fmla="*/ 735005 h 1160647"/>
                    <a:gd name="connsiteX88" fmla="*/ 605981 w 3031520"/>
                    <a:gd name="connsiteY88" fmla="*/ 758784 h 1160647"/>
                    <a:gd name="connsiteX89" fmla="*/ 608007 w 3031520"/>
                    <a:gd name="connsiteY89" fmla="*/ 758784 h 1160647"/>
                    <a:gd name="connsiteX90" fmla="*/ 622194 w 3031520"/>
                    <a:gd name="connsiteY90" fmla="*/ 758784 h 1160647"/>
                    <a:gd name="connsiteX91" fmla="*/ 622194 w 3031520"/>
                    <a:gd name="connsiteY91" fmla="*/ 759865 h 1160647"/>
                    <a:gd name="connsiteX92" fmla="*/ 622194 w 3031520"/>
                    <a:gd name="connsiteY92" fmla="*/ 767431 h 1160647"/>
                    <a:gd name="connsiteX93" fmla="*/ 623968 w 3031520"/>
                    <a:gd name="connsiteY93" fmla="*/ 767431 h 1160647"/>
                    <a:gd name="connsiteX94" fmla="*/ 636381 w 3031520"/>
                    <a:gd name="connsiteY94" fmla="*/ 767431 h 1160647"/>
                    <a:gd name="connsiteX95" fmla="*/ 636381 w 3031520"/>
                    <a:gd name="connsiteY95" fmla="*/ 743652 h 1160647"/>
                    <a:gd name="connsiteX96" fmla="*/ 637394 w 3031520"/>
                    <a:gd name="connsiteY96" fmla="*/ 743652 h 1160647"/>
                    <a:gd name="connsiteX97" fmla="*/ 644488 w 3031520"/>
                    <a:gd name="connsiteY97" fmla="*/ 743652 h 1160647"/>
                    <a:gd name="connsiteX98" fmla="*/ 644488 w 3031520"/>
                    <a:gd name="connsiteY98" fmla="*/ 711225 h 1160647"/>
                    <a:gd name="connsiteX99" fmla="*/ 645501 w 3031520"/>
                    <a:gd name="connsiteY99" fmla="*/ 711225 h 1160647"/>
                    <a:gd name="connsiteX100" fmla="*/ 652595 w 3031520"/>
                    <a:gd name="connsiteY100" fmla="*/ 711225 h 1160647"/>
                    <a:gd name="connsiteX101" fmla="*/ 652595 w 3031520"/>
                    <a:gd name="connsiteY101" fmla="*/ 709334 h 1160647"/>
                    <a:gd name="connsiteX102" fmla="*/ 652595 w 3031520"/>
                    <a:gd name="connsiteY102" fmla="*/ 696093 h 1160647"/>
                    <a:gd name="connsiteX103" fmla="*/ 651328 w 3031520"/>
                    <a:gd name="connsiteY103" fmla="*/ 694471 h 1160647"/>
                    <a:gd name="connsiteX104" fmla="*/ 656648 w 3031520"/>
                    <a:gd name="connsiteY104" fmla="*/ 683122 h 1160647"/>
                    <a:gd name="connsiteX105" fmla="*/ 664755 w 3031520"/>
                    <a:gd name="connsiteY105" fmla="*/ 711225 h 1160647"/>
                    <a:gd name="connsiteX106" fmla="*/ 665515 w 3031520"/>
                    <a:gd name="connsiteY106" fmla="*/ 711225 h 1160647"/>
                    <a:gd name="connsiteX107" fmla="*/ 670835 w 3031520"/>
                    <a:gd name="connsiteY107" fmla="*/ 711225 h 1160647"/>
                    <a:gd name="connsiteX108" fmla="*/ 670835 w 3031520"/>
                    <a:gd name="connsiteY108" fmla="*/ 605298 h 1160647"/>
                    <a:gd name="connsiteX109" fmla="*/ 672355 w 3031520"/>
                    <a:gd name="connsiteY109" fmla="*/ 605298 h 1160647"/>
                    <a:gd name="connsiteX110" fmla="*/ 682995 w 3031520"/>
                    <a:gd name="connsiteY110" fmla="*/ 605298 h 1160647"/>
                    <a:gd name="connsiteX111" fmla="*/ 682995 w 3031520"/>
                    <a:gd name="connsiteY111" fmla="*/ 557739 h 1160647"/>
                    <a:gd name="connsiteX112" fmla="*/ 709342 w 3031520"/>
                    <a:gd name="connsiteY112" fmla="*/ 557739 h 1160647"/>
                    <a:gd name="connsiteX113" fmla="*/ 709342 w 3031520"/>
                    <a:gd name="connsiteY113" fmla="*/ 536121 h 1160647"/>
                    <a:gd name="connsiteX114" fmla="*/ 743796 w 3031520"/>
                    <a:gd name="connsiteY114" fmla="*/ 536121 h 1160647"/>
                    <a:gd name="connsiteX115" fmla="*/ 743796 w 3031520"/>
                    <a:gd name="connsiteY115" fmla="*/ 538553 h 1160647"/>
                    <a:gd name="connsiteX116" fmla="*/ 743796 w 3031520"/>
                    <a:gd name="connsiteY116" fmla="*/ 555577 h 1160647"/>
                    <a:gd name="connsiteX117" fmla="*/ 746076 w 3031520"/>
                    <a:gd name="connsiteY117" fmla="*/ 555577 h 1160647"/>
                    <a:gd name="connsiteX118" fmla="*/ 762036 w 3031520"/>
                    <a:gd name="connsiteY118" fmla="*/ 555577 h 1160647"/>
                    <a:gd name="connsiteX119" fmla="*/ 762036 w 3031520"/>
                    <a:gd name="connsiteY119" fmla="*/ 603136 h 1160647"/>
                    <a:gd name="connsiteX120" fmla="*/ 763049 w 3031520"/>
                    <a:gd name="connsiteY120" fmla="*/ 603136 h 1160647"/>
                    <a:gd name="connsiteX121" fmla="*/ 770143 w 3031520"/>
                    <a:gd name="connsiteY121" fmla="*/ 603136 h 1160647"/>
                    <a:gd name="connsiteX122" fmla="*/ 784330 w 3031520"/>
                    <a:gd name="connsiteY122" fmla="*/ 607460 h 1160647"/>
                    <a:gd name="connsiteX123" fmla="*/ 784330 w 3031520"/>
                    <a:gd name="connsiteY123" fmla="*/ 646372 h 1160647"/>
                    <a:gd name="connsiteX124" fmla="*/ 785343 w 3031520"/>
                    <a:gd name="connsiteY124" fmla="*/ 646372 h 1160647"/>
                    <a:gd name="connsiteX125" fmla="*/ 792436 w 3031520"/>
                    <a:gd name="connsiteY125" fmla="*/ 646372 h 1160647"/>
                    <a:gd name="connsiteX126" fmla="*/ 792436 w 3031520"/>
                    <a:gd name="connsiteY126" fmla="*/ 647993 h 1160647"/>
                    <a:gd name="connsiteX127" fmla="*/ 792436 w 3031520"/>
                    <a:gd name="connsiteY127" fmla="*/ 659342 h 1160647"/>
                    <a:gd name="connsiteX128" fmla="*/ 794463 w 3031520"/>
                    <a:gd name="connsiteY128" fmla="*/ 659342 h 1160647"/>
                    <a:gd name="connsiteX129" fmla="*/ 808650 w 3031520"/>
                    <a:gd name="connsiteY129" fmla="*/ 659342 h 1160647"/>
                    <a:gd name="connsiteX130" fmla="*/ 814730 w 3031520"/>
                    <a:gd name="connsiteY130" fmla="*/ 665828 h 1160647"/>
                    <a:gd name="connsiteX131" fmla="*/ 814730 w 3031520"/>
                    <a:gd name="connsiteY131" fmla="*/ 687446 h 1160647"/>
                    <a:gd name="connsiteX132" fmla="*/ 817010 w 3031520"/>
                    <a:gd name="connsiteY132" fmla="*/ 687446 h 1160647"/>
                    <a:gd name="connsiteX133" fmla="*/ 832970 w 3031520"/>
                    <a:gd name="connsiteY133" fmla="*/ 687446 h 1160647"/>
                    <a:gd name="connsiteX134" fmla="*/ 832970 w 3031520"/>
                    <a:gd name="connsiteY134" fmla="*/ 688526 h 1160647"/>
                    <a:gd name="connsiteX135" fmla="*/ 832970 w 3031520"/>
                    <a:gd name="connsiteY135" fmla="*/ 696093 h 1160647"/>
                    <a:gd name="connsiteX136" fmla="*/ 834237 w 3031520"/>
                    <a:gd name="connsiteY136" fmla="*/ 696093 h 1160647"/>
                    <a:gd name="connsiteX137" fmla="*/ 843104 w 3031520"/>
                    <a:gd name="connsiteY137" fmla="*/ 696093 h 1160647"/>
                    <a:gd name="connsiteX138" fmla="*/ 843104 w 3031520"/>
                    <a:gd name="connsiteY138" fmla="*/ 698254 h 1160647"/>
                    <a:gd name="connsiteX139" fmla="*/ 843104 w 3031520"/>
                    <a:gd name="connsiteY139" fmla="*/ 713387 h 1160647"/>
                    <a:gd name="connsiteX140" fmla="*/ 847157 w 3031520"/>
                    <a:gd name="connsiteY140" fmla="*/ 711495 h 1160647"/>
                    <a:gd name="connsiteX141" fmla="*/ 847157 w 3031520"/>
                    <a:gd name="connsiteY141" fmla="*/ 698254 h 1160647"/>
                    <a:gd name="connsiteX142" fmla="*/ 848170 w 3031520"/>
                    <a:gd name="connsiteY142" fmla="*/ 698254 h 1160647"/>
                    <a:gd name="connsiteX143" fmla="*/ 855264 w 3031520"/>
                    <a:gd name="connsiteY143" fmla="*/ 698254 h 1160647"/>
                    <a:gd name="connsiteX144" fmla="*/ 855264 w 3031520"/>
                    <a:gd name="connsiteY144" fmla="*/ 699876 h 1160647"/>
                    <a:gd name="connsiteX145" fmla="*/ 855264 w 3031520"/>
                    <a:gd name="connsiteY145" fmla="*/ 711225 h 1160647"/>
                    <a:gd name="connsiteX146" fmla="*/ 856024 w 3031520"/>
                    <a:gd name="connsiteY146" fmla="*/ 711225 h 1160647"/>
                    <a:gd name="connsiteX147" fmla="*/ 861344 w 3031520"/>
                    <a:gd name="connsiteY147" fmla="*/ 711225 h 1160647"/>
                    <a:gd name="connsiteX148" fmla="*/ 909984 w 3031520"/>
                    <a:gd name="connsiteY148" fmla="*/ 706902 h 1160647"/>
                    <a:gd name="connsiteX149" fmla="*/ 909984 w 3031520"/>
                    <a:gd name="connsiteY149" fmla="*/ 708253 h 1160647"/>
                    <a:gd name="connsiteX150" fmla="*/ 909984 w 3031520"/>
                    <a:gd name="connsiteY150" fmla="*/ 717710 h 1160647"/>
                    <a:gd name="connsiteX151" fmla="*/ 910744 w 3031520"/>
                    <a:gd name="connsiteY151" fmla="*/ 717710 h 1160647"/>
                    <a:gd name="connsiteX152" fmla="*/ 916065 w 3031520"/>
                    <a:gd name="connsiteY152" fmla="*/ 717710 h 1160647"/>
                    <a:gd name="connsiteX153" fmla="*/ 916065 w 3031520"/>
                    <a:gd name="connsiteY153" fmla="*/ 719872 h 1160647"/>
                    <a:gd name="connsiteX154" fmla="*/ 916065 w 3031520"/>
                    <a:gd name="connsiteY154" fmla="*/ 735005 h 1160647"/>
                    <a:gd name="connsiteX155" fmla="*/ 918091 w 3031520"/>
                    <a:gd name="connsiteY155" fmla="*/ 733654 h 1160647"/>
                    <a:gd name="connsiteX156" fmla="*/ 932278 w 3031520"/>
                    <a:gd name="connsiteY156" fmla="*/ 724196 h 1160647"/>
                    <a:gd name="connsiteX157" fmla="*/ 938358 w 3031520"/>
                    <a:gd name="connsiteY157" fmla="*/ 683122 h 1160647"/>
                    <a:gd name="connsiteX158" fmla="*/ 939118 w 3031520"/>
                    <a:gd name="connsiteY158" fmla="*/ 682852 h 1160647"/>
                    <a:gd name="connsiteX159" fmla="*/ 944438 w 3031520"/>
                    <a:gd name="connsiteY159" fmla="*/ 680960 h 1160647"/>
                    <a:gd name="connsiteX160" fmla="*/ 946465 w 3031520"/>
                    <a:gd name="connsiteY160" fmla="*/ 611783 h 1160647"/>
                    <a:gd name="connsiteX161" fmla="*/ 948492 w 3031520"/>
                    <a:gd name="connsiteY161" fmla="*/ 680960 h 1160647"/>
                    <a:gd name="connsiteX162" fmla="*/ 949252 w 3031520"/>
                    <a:gd name="connsiteY162" fmla="*/ 681230 h 1160647"/>
                    <a:gd name="connsiteX163" fmla="*/ 954572 w 3031520"/>
                    <a:gd name="connsiteY163" fmla="*/ 683122 h 1160647"/>
                    <a:gd name="connsiteX164" fmla="*/ 954572 w 3031520"/>
                    <a:gd name="connsiteY164" fmla="*/ 596651 h 1160647"/>
                    <a:gd name="connsiteX165" fmla="*/ 958625 w 3031520"/>
                    <a:gd name="connsiteY165" fmla="*/ 564224 h 1160647"/>
                    <a:gd name="connsiteX166" fmla="*/ 997132 w 3031520"/>
                    <a:gd name="connsiteY166" fmla="*/ 564224 h 1160647"/>
                    <a:gd name="connsiteX167" fmla="*/ 997132 w 3031520"/>
                    <a:gd name="connsiteY167" fmla="*/ 596651 h 1160647"/>
                    <a:gd name="connsiteX168" fmla="*/ 997892 w 3031520"/>
                    <a:gd name="connsiteY168" fmla="*/ 596651 h 1160647"/>
                    <a:gd name="connsiteX169" fmla="*/ 1003212 w 3031520"/>
                    <a:gd name="connsiteY169" fmla="*/ 596651 h 1160647"/>
                    <a:gd name="connsiteX170" fmla="*/ 1003212 w 3031520"/>
                    <a:gd name="connsiteY170" fmla="*/ 514503 h 1160647"/>
                    <a:gd name="connsiteX171" fmla="*/ 1004986 w 3031520"/>
                    <a:gd name="connsiteY171" fmla="*/ 514503 h 1160647"/>
                    <a:gd name="connsiteX172" fmla="*/ 1017399 w 3031520"/>
                    <a:gd name="connsiteY172" fmla="*/ 514503 h 1160647"/>
                    <a:gd name="connsiteX173" fmla="*/ 1017399 w 3031520"/>
                    <a:gd name="connsiteY173" fmla="*/ 512612 h 1160647"/>
                    <a:gd name="connsiteX174" fmla="*/ 1017399 w 3031520"/>
                    <a:gd name="connsiteY174" fmla="*/ 499371 h 1160647"/>
                    <a:gd name="connsiteX175" fmla="*/ 1039693 w 3031520"/>
                    <a:gd name="connsiteY175" fmla="*/ 499371 h 1160647"/>
                    <a:gd name="connsiteX176" fmla="*/ 1039693 w 3031520"/>
                    <a:gd name="connsiteY176" fmla="*/ 498290 h 1160647"/>
                    <a:gd name="connsiteX177" fmla="*/ 1039693 w 3031520"/>
                    <a:gd name="connsiteY177" fmla="*/ 490724 h 1160647"/>
                    <a:gd name="connsiteX178" fmla="*/ 1041466 w 3031520"/>
                    <a:gd name="connsiteY178" fmla="*/ 490724 h 1160647"/>
                    <a:gd name="connsiteX179" fmla="*/ 1053880 w 3031520"/>
                    <a:gd name="connsiteY179" fmla="*/ 490724 h 1160647"/>
                    <a:gd name="connsiteX180" fmla="*/ 1053880 w 3031520"/>
                    <a:gd name="connsiteY180" fmla="*/ 491805 h 1160647"/>
                    <a:gd name="connsiteX181" fmla="*/ 1053880 w 3031520"/>
                    <a:gd name="connsiteY181" fmla="*/ 499371 h 1160647"/>
                    <a:gd name="connsiteX182" fmla="*/ 1054640 w 3031520"/>
                    <a:gd name="connsiteY182" fmla="*/ 499371 h 1160647"/>
                    <a:gd name="connsiteX183" fmla="*/ 1059960 w 3031520"/>
                    <a:gd name="connsiteY183" fmla="*/ 499371 h 1160647"/>
                    <a:gd name="connsiteX184" fmla="*/ 1070093 w 3031520"/>
                    <a:gd name="connsiteY184" fmla="*/ 495047 h 1160647"/>
                    <a:gd name="connsiteX185" fmla="*/ 1074146 w 3031520"/>
                    <a:gd name="connsiteY185" fmla="*/ 498290 h 1160647"/>
                    <a:gd name="connsiteX186" fmla="*/ 1074146 w 3031520"/>
                    <a:gd name="connsiteY186" fmla="*/ 490724 h 1160647"/>
                    <a:gd name="connsiteX187" fmla="*/ 1076426 w 3031520"/>
                    <a:gd name="connsiteY187" fmla="*/ 490724 h 1160647"/>
                    <a:gd name="connsiteX188" fmla="*/ 1092387 w 3031520"/>
                    <a:gd name="connsiteY188" fmla="*/ 490724 h 1160647"/>
                    <a:gd name="connsiteX189" fmla="*/ 1092387 w 3031520"/>
                    <a:gd name="connsiteY189" fmla="*/ 491805 h 1160647"/>
                    <a:gd name="connsiteX190" fmla="*/ 1092387 w 3031520"/>
                    <a:gd name="connsiteY190" fmla="*/ 499371 h 1160647"/>
                    <a:gd name="connsiteX191" fmla="*/ 1122787 w 3031520"/>
                    <a:gd name="connsiteY191" fmla="*/ 499371 h 1160647"/>
                    <a:gd name="connsiteX192" fmla="*/ 1122787 w 3031520"/>
                    <a:gd name="connsiteY192" fmla="*/ 500992 h 1160647"/>
                    <a:gd name="connsiteX193" fmla="*/ 1122787 w 3031520"/>
                    <a:gd name="connsiteY193" fmla="*/ 512342 h 1160647"/>
                    <a:gd name="connsiteX194" fmla="*/ 1149134 w 3031520"/>
                    <a:gd name="connsiteY194" fmla="*/ 512342 h 1160647"/>
                    <a:gd name="connsiteX195" fmla="*/ 1149134 w 3031520"/>
                    <a:gd name="connsiteY195" fmla="*/ 542606 h 1160647"/>
                    <a:gd name="connsiteX196" fmla="*/ 1149894 w 3031520"/>
                    <a:gd name="connsiteY196" fmla="*/ 542606 h 1160647"/>
                    <a:gd name="connsiteX197" fmla="*/ 1155214 w 3031520"/>
                    <a:gd name="connsiteY197" fmla="*/ 542606 h 1160647"/>
                    <a:gd name="connsiteX198" fmla="*/ 1155214 w 3031520"/>
                    <a:gd name="connsiteY198" fmla="*/ 543687 h 1160647"/>
                    <a:gd name="connsiteX199" fmla="*/ 1155214 w 3031520"/>
                    <a:gd name="connsiteY199" fmla="*/ 551254 h 1160647"/>
                    <a:gd name="connsiteX200" fmla="*/ 1159268 w 3031520"/>
                    <a:gd name="connsiteY200" fmla="*/ 581518 h 1160647"/>
                    <a:gd name="connsiteX201" fmla="*/ 1160028 w 3031520"/>
                    <a:gd name="connsiteY201" fmla="*/ 581518 h 1160647"/>
                    <a:gd name="connsiteX202" fmla="*/ 1165348 w 3031520"/>
                    <a:gd name="connsiteY202" fmla="*/ 581518 h 1160647"/>
                    <a:gd name="connsiteX203" fmla="*/ 1165348 w 3031520"/>
                    <a:gd name="connsiteY203" fmla="*/ 582329 h 1160647"/>
                    <a:gd name="connsiteX204" fmla="*/ 1165348 w 3031520"/>
                    <a:gd name="connsiteY204" fmla="*/ 588004 h 1160647"/>
                    <a:gd name="connsiteX205" fmla="*/ 1166361 w 3031520"/>
                    <a:gd name="connsiteY205" fmla="*/ 588004 h 1160647"/>
                    <a:gd name="connsiteX206" fmla="*/ 1173454 w 3031520"/>
                    <a:gd name="connsiteY206" fmla="*/ 588004 h 1160647"/>
                    <a:gd name="connsiteX207" fmla="*/ 1173454 w 3031520"/>
                    <a:gd name="connsiteY207" fmla="*/ 618269 h 1160647"/>
                    <a:gd name="connsiteX208" fmla="*/ 1175481 w 3031520"/>
                    <a:gd name="connsiteY208" fmla="*/ 618269 h 1160647"/>
                    <a:gd name="connsiteX209" fmla="*/ 1189668 w 3031520"/>
                    <a:gd name="connsiteY209" fmla="*/ 618269 h 1160647"/>
                    <a:gd name="connsiteX210" fmla="*/ 1189668 w 3031520"/>
                    <a:gd name="connsiteY210" fmla="*/ 642048 h 1160647"/>
                    <a:gd name="connsiteX211" fmla="*/ 1191695 w 3031520"/>
                    <a:gd name="connsiteY211" fmla="*/ 643669 h 1160647"/>
                    <a:gd name="connsiteX212" fmla="*/ 1191695 w 3031520"/>
                    <a:gd name="connsiteY212" fmla="*/ 655019 h 1160647"/>
                    <a:gd name="connsiteX213" fmla="*/ 1192455 w 3031520"/>
                    <a:gd name="connsiteY213" fmla="*/ 655019 h 1160647"/>
                    <a:gd name="connsiteX214" fmla="*/ 1197775 w 3031520"/>
                    <a:gd name="connsiteY214" fmla="*/ 655019 h 1160647"/>
                    <a:gd name="connsiteX215" fmla="*/ 1197775 w 3031520"/>
                    <a:gd name="connsiteY215" fmla="*/ 678798 h 1160647"/>
                    <a:gd name="connsiteX216" fmla="*/ 1199041 w 3031520"/>
                    <a:gd name="connsiteY216" fmla="*/ 678798 h 1160647"/>
                    <a:gd name="connsiteX217" fmla="*/ 1207908 w 3031520"/>
                    <a:gd name="connsiteY217" fmla="*/ 678798 h 1160647"/>
                    <a:gd name="connsiteX218" fmla="*/ 1209935 w 3031520"/>
                    <a:gd name="connsiteY218" fmla="*/ 682852 h 1160647"/>
                    <a:gd name="connsiteX219" fmla="*/ 1209935 w 3031520"/>
                    <a:gd name="connsiteY219" fmla="*/ 696093 h 1160647"/>
                    <a:gd name="connsiteX220" fmla="*/ 1211455 w 3031520"/>
                    <a:gd name="connsiteY220" fmla="*/ 694201 h 1160647"/>
                    <a:gd name="connsiteX221" fmla="*/ 1222095 w 3031520"/>
                    <a:gd name="connsiteY221" fmla="*/ 680960 h 1160647"/>
                    <a:gd name="connsiteX222" fmla="*/ 1250469 w 3031520"/>
                    <a:gd name="connsiteY222" fmla="*/ 680960 h 1160647"/>
                    <a:gd name="connsiteX223" fmla="*/ 1250469 w 3031520"/>
                    <a:gd name="connsiteY223" fmla="*/ 767431 h 1160647"/>
                    <a:gd name="connsiteX224" fmla="*/ 1251229 w 3031520"/>
                    <a:gd name="connsiteY224" fmla="*/ 767431 h 1160647"/>
                    <a:gd name="connsiteX225" fmla="*/ 1256549 w 3031520"/>
                    <a:gd name="connsiteY225" fmla="*/ 767431 h 1160647"/>
                    <a:gd name="connsiteX226" fmla="*/ 1257309 w 3031520"/>
                    <a:gd name="connsiteY226" fmla="*/ 766080 h 1160647"/>
                    <a:gd name="connsiteX227" fmla="*/ 1262629 w 3031520"/>
                    <a:gd name="connsiteY227" fmla="*/ 756622 h 1160647"/>
                    <a:gd name="connsiteX228" fmla="*/ 1262629 w 3031520"/>
                    <a:gd name="connsiteY228" fmla="*/ 758514 h 1160647"/>
                    <a:gd name="connsiteX229" fmla="*/ 1262629 w 3031520"/>
                    <a:gd name="connsiteY229" fmla="*/ 771755 h 1160647"/>
                    <a:gd name="connsiteX230" fmla="*/ 1266682 w 3031520"/>
                    <a:gd name="connsiteY230" fmla="*/ 726358 h 1160647"/>
                    <a:gd name="connsiteX231" fmla="*/ 1267442 w 3031520"/>
                    <a:gd name="connsiteY231" fmla="*/ 726358 h 1160647"/>
                    <a:gd name="connsiteX232" fmla="*/ 1272762 w 3031520"/>
                    <a:gd name="connsiteY232" fmla="*/ 726358 h 1160647"/>
                    <a:gd name="connsiteX233" fmla="*/ 1272762 w 3031520"/>
                    <a:gd name="connsiteY233" fmla="*/ 661504 h 1160647"/>
                    <a:gd name="connsiteX234" fmla="*/ 1273776 w 3031520"/>
                    <a:gd name="connsiteY234" fmla="*/ 661504 h 1160647"/>
                    <a:gd name="connsiteX235" fmla="*/ 1280869 w 3031520"/>
                    <a:gd name="connsiteY235" fmla="*/ 661504 h 1160647"/>
                    <a:gd name="connsiteX236" fmla="*/ 1293029 w 3031520"/>
                    <a:gd name="connsiteY236" fmla="*/ 618269 h 1160647"/>
                    <a:gd name="connsiteX237" fmla="*/ 1294296 w 3031520"/>
                    <a:gd name="connsiteY237" fmla="*/ 618269 h 1160647"/>
                    <a:gd name="connsiteX238" fmla="*/ 1303163 w 3031520"/>
                    <a:gd name="connsiteY238" fmla="*/ 618269 h 1160647"/>
                    <a:gd name="connsiteX239" fmla="*/ 1313296 w 3031520"/>
                    <a:gd name="connsiteY239" fmla="*/ 661504 h 1160647"/>
                    <a:gd name="connsiteX240" fmla="*/ 1314309 w 3031520"/>
                    <a:gd name="connsiteY240" fmla="*/ 661504 h 1160647"/>
                    <a:gd name="connsiteX241" fmla="*/ 1321403 w 3031520"/>
                    <a:gd name="connsiteY241" fmla="*/ 661504 h 1160647"/>
                    <a:gd name="connsiteX242" fmla="*/ 1321403 w 3031520"/>
                    <a:gd name="connsiteY242" fmla="*/ 700416 h 1160647"/>
                    <a:gd name="connsiteX243" fmla="*/ 1323176 w 3031520"/>
                    <a:gd name="connsiteY243" fmla="*/ 700416 h 1160647"/>
                    <a:gd name="connsiteX244" fmla="*/ 1335590 w 3031520"/>
                    <a:gd name="connsiteY244" fmla="*/ 700416 h 1160647"/>
                    <a:gd name="connsiteX245" fmla="*/ 1335590 w 3031520"/>
                    <a:gd name="connsiteY245" fmla="*/ 702578 h 1160647"/>
                    <a:gd name="connsiteX246" fmla="*/ 1335590 w 3031520"/>
                    <a:gd name="connsiteY246" fmla="*/ 717710 h 1160647"/>
                    <a:gd name="connsiteX247" fmla="*/ 1339643 w 3031520"/>
                    <a:gd name="connsiteY247" fmla="*/ 715549 h 1160647"/>
                    <a:gd name="connsiteX248" fmla="*/ 1339643 w 3031520"/>
                    <a:gd name="connsiteY248" fmla="*/ 700416 h 1160647"/>
                    <a:gd name="connsiteX249" fmla="*/ 1341163 w 3031520"/>
                    <a:gd name="connsiteY249" fmla="*/ 700416 h 1160647"/>
                    <a:gd name="connsiteX250" fmla="*/ 1351803 w 3031520"/>
                    <a:gd name="connsiteY250" fmla="*/ 700416 h 1160647"/>
                    <a:gd name="connsiteX251" fmla="*/ 1351803 w 3031520"/>
                    <a:gd name="connsiteY251" fmla="*/ 702037 h 1160647"/>
                    <a:gd name="connsiteX252" fmla="*/ 1351803 w 3031520"/>
                    <a:gd name="connsiteY252" fmla="*/ 713387 h 1160647"/>
                    <a:gd name="connsiteX253" fmla="*/ 1382204 w 3031520"/>
                    <a:gd name="connsiteY253" fmla="*/ 713387 h 1160647"/>
                    <a:gd name="connsiteX254" fmla="*/ 1382204 w 3031520"/>
                    <a:gd name="connsiteY254" fmla="*/ 676637 h 1160647"/>
                    <a:gd name="connsiteX255" fmla="*/ 1383470 w 3031520"/>
                    <a:gd name="connsiteY255" fmla="*/ 676637 h 1160647"/>
                    <a:gd name="connsiteX256" fmla="*/ 1392337 w 3031520"/>
                    <a:gd name="connsiteY256" fmla="*/ 676637 h 1160647"/>
                    <a:gd name="connsiteX257" fmla="*/ 1392337 w 3031520"/>
                    <a:gd name="connsiteY257" fmla="*/ 698254 h 1160647"/>
                    <a:gd name="connsiteX258" fmla="*/ 1394364 w 3031520"/>
                    <a:gd name="connsiteY258" fmla="*/ 665828 h 1160647"/>
                    <a:gd name="connsiteX259" fmla="*/ 1416657 w 3031520"/>
                    <a:gd name="connsiteY259" fmla="*/ 665828 h 1160647"/>
                    <a:gd name="connsiteX260" fmla="*/ 1416657 w 3031520"/>
                    <a:gd name="connsiteY260" fmla="*/ 664206 h 1160647"/>
                    <a:gd name="connsiteX261" fmla="*/ 1416657 w 3031520"/>
                    <a:gd name="connsiteY261" fmla="*/ 652857 h 1160647"/>
                    <a:gd name="connsiteX262" fmla="*/ 1417417 w 3031520"/>
                    <a:gd name="connsiteY262" fmla="*/ 652857 h 1160647"/>
                    <a:gd name="connsiteX263" fmla="*/ 1422737 w 3031520"/>
                    <a:gd name="connsiteY263" fmla="*/ 652857 h 1160647"/>
                    <a:gd name="connsiteX264" fmla="*/ 1422737 w 3031520"/>
                    <a:gd name="connsiteY264" fmla="*/ 650966 h 1160647"/>
                    <a:gd name="connsiteX265" fmla="*/ 1422737 w 3031520"/>
                    <a:gd name="connsiteY265" fmla="*/ 637725 h 1160647"/>
                    <a:gd name="connsiteX266" fmla="*/ 1426791 w 3031520"/>
                    <a:gd name="connsiteY266" fmla="*/ 644210 h 1160647"/>
                    <a:gd name="connsiteX267" fmla="*/ 1429071 w 3031520"/>
                    <a:gd name="connsiteY267" fmla="*/ 644210 h 1160647"/>
                    <a:gd name="connsiteX268" fmla="*/ 1445031 w 3031520"/>
                    <a:gd name="connsiteY268" fmla="*/ 644210 h 1160647"/>
                    <a:gd name="connsiteX269" fmla="*/ 1445031 w 3031520"/>
                    <a:gd name="connsiteY269" fmla="*/ 643399 h 1160647"/>
                    <a:gd name="connsiteX270" fmla="*/ 1445031 w 3031520"/>
                    <a:gd name="connsiteY270" fmla="*/ 637725 h 1160647"/>
                    <a:gd name="connsiteX271" fmla="*/ 1445791 w 3031520"/>
                    <a:gd name="connsiteY271" fmla="*/ 637725 h 1160647"/>
                    <a:gd name="connsiteX272" fmla="*/ 1451111 w 3031520"/>
                    <a:gd name="connsiteY272" fmla="*/ 637725 h 1160647"/>
                    <a:gd name="connsiteX273" fmla="*/ 1451111 w 3031520"/>
                    <a:gd name="connsiteY273" fmla="*/ 639076 h 1160647"/>
                    <a:gd name="connsiteX274" fmla="*/ 1451111 w 3031520"/>
                    <a:gd name="connsiteY274" fmla="*/ 648534 h 1160647"/>
                    <a:gd name="connsiteX275" fmla="*/ 1489618 w 3031520"/>
                    <a:gd name="connsiteY275" fmla="*/ 648534 h 1160647"/>
                    <a:gd name="connsiteX276" fmla="*/ 1489618 w 3031520"/>
                    <a:gd name="connsiteY276" fmla="*/ 786887 h 1160647"/>
                    <a:gd name="connsiteX277" fmla="*/ 1491138 w 3031520"/>
                    <a:gd name="connsiteY277" fmla="*/ 786887 h 1160647"/>
                    <a:gd name="connsiteX278" fmla="*/ 1501778 w 3031520"/>
                    <a:gd name="connsiteY278" fmla="*/ 786887 h 1160647"/>
                    <a:gd name="connsiteX279" fmla="*/ 1501778 w 3031520"/>
                    <a:gd name="connsiteY279" fmla="*/ 773917 h 1160647"/>
                    <a:gd name="connsiteX280" fmla="*/ 1505832 w 3031520"/>
                    <a:gd name="connsiteY280" fmla="*/ 773917 h 1160647"/>
                    <a:gd name="connsiteX281" fmla="*/ 1505832 w 3031520"/>
                    <a:gd name="connsiteY281" fmla="*/ 786887 h 1160647"/>
                    <a:gd name="connsiteX282" fmla="*/ 1536232 w 3031520"/>
                    <a:gd name="connsiteY282" fmla="*/ 786887 h 1160647"/>
                    <a:gd name="connsiteX283" fmla="*/ 1536232 w 3031520"/>
                    <a:gd name="connsiteY283" fmla="*/ 756622 h 1160647"/>
                    <a:gd name="connsiteX284" fmla="*/ 1548392 w 3031520"/>
                    <a:gd name="connsiteY284" fmla="*/ 756622 h 1160647"/>
                    <a:gd name="connsiteX285" fmla="*/ 1560552 w 3031520"/>
                    <a:gd name="connsiteY285" fmla="*/ 754461 h 1160647"/>
                    <a:gd name="connsiteX286" fmla="*/ 1564606 w 3031520"/>
                    <a:gd name="connsiteY286" fmla="*/ 756622 h 1160647"/>
                    <a:gd name="connsiteX287" fmla="*/ 1574739 w 3031520"/>
                    <a:gd name="connsiteY287" fmla="*/ 756622 h 1160647"/>
                    <a:gd name="connsiteX288" fmla="*/ 1574739 w 3031520"/>
                    <a:gd name="connsiteY288" fmla="*/ 786887 h 1160647"/>
                    <a:gd name="connsiteX289" fmla="*/ 1582846 w 3031520"/>
                    <a:gd name="connsiteY289" fmla="*/ 786887 h 1160647"/>
                    <a:gd name="connsiteX290" fmla="*/ 1582846 w 3031520"/>
                    <a:gd name="connsiteY290" fmla="*/ 804182 h 1160647"/>
                    <a:gd name="connsiteX291" fmla="*/ 1592182 w 3031520"/>
                    <a:gd name="connsiteY291" fmla="*/ 805087 h 1160647"/>
                    <a:gd name="connsiteX292" fmla="*/ 1605140 w 3031520"/>
                    <a:gd name="connsiteY292" fmla="*/ 805087 h 1160647"/>
                    <a:gd name="connsiteX293" fmla="*/ 1605140 w 3031520"/>
                    <a:gd name="connsiteY293" fmla="*/ 789049 h 1160647"/>
                    <a:gd name="connsiteX294" fmla="*/ 1673096 w 3031520"/>
                    <a:gd name="connsiteY294" fmla="*/ 789049 h 1160647"/>
                    <a:gd name="connsiteX295" fmla="*/ 1673096 w 3031520"/>
                    <a:gd name="connsiteY295" fmla="*/ 703796 h 1160647"/>
                    <a:gd name="connsiteX296" fmla="*/ 1745104 w 3031520"/>
                    <a:gd name="connsiteY296" fmla="*/ 703796 h 1160647"/>
                    <a:gd name="connsiteX297" fmla="*/ 1745104 w 3031520"/>
                    <a:gd name="connsiteY297" fmla="*/ 782564 h 1160647"/>
                    <a:gd name="connsiteX298" fmla="*/ 1747008 w 3031520"/>
                    <a:gd name="connsiteY298" fmla="*/ 782564 h 1160647"/>
                    <a:gd name="connsiteX299" fmla="*/ 1748250 w 3031520"/>
                    <a:gd name="connsiteY299" fmla="*/ 805087 h 1160647"/>
                    <a:gd name="connsiteX300" fmla="*/ 1757926 w 3031520"/>
                    <a:gd name="connsiteY300" fmla="*/ 805087 h 1160647"/>
                    <a:gd name="connsiteX301" fmla="*/ 1759168 w 3031520"/>
                    <a:gd name="connsiteY301" fmla="*/ 782564 h 1160647"/>
                    <a:gd name="connsiteX302" fmla="*/ 1765248 w 3031520"/>
                    <a:gd name="connsiteY302" fmla="*/ 782564 h 1160647"/>
                    <a:gd name="connsiteX303" fmla="*/ 1766490 w 3031520"/>
                    <a:gd name="connsiteY303" fmla="*/ 805087 h 1160647"/>
                    <a:gd name="connsiteX304" fmla="*/ 1817112 w 3031520"/>
                    <a:gd name="connsiteY304" fmla="*/ 805087 h 1160647"/>
                    <a:gd name="connsiteX305" fmla="*/ 1817112 w 3031520"/>
                    <a:gd name="connsiteY305" fmla="*/ 642059 h 1160647"/>
                    <a:gd name="connsiteX306" fmla="*/ 2014439 w 3031520"/>
                    <a:gd name="connsiteY306" fmla="*/ 642059 h 1160647"/>
                    <a:gd name="connsiteX307" fmla="*/ 2014439 w 3031520"/>
                    <a:gd name="connsiteY307" fmla="*/ 805087 h 1160647"/>
                    <a:gd name="connsiteX308" fmla="*/ 2033136 w 3031520"/>
                    <a:gd name="connsiteY308" fmla="*/ 805087 h 1160647"/>
                    <a:gd name="connsiteX309" fmla="*/ 2033136 w 3031520"/>
                    <a:gd name="connsiteY309" fmla="*/ 722394 h 1160647"/>
                    <a:gd name="connsiteX310" fmla="*/ 2128256 w 3031520"/>
                    <a:gd name="connsiteY310" fmla="*/ 722394 h 1160647"/>
                    <a:gd name="connsiteX311" fmla="*/ 2140186 w 3031520"/>
                    <a:gd name="connsiteY311" fmla="*/ 404253 h 1160647"/>
                    <a:gd name="connsiteX312" fmla="*/ 2128026 w 3031520"/>
                    <a:gd name="connsiteY312" fmla="*/ 382635 h 1160647"/>
                    <a:gd name="connsiteX313" fmla="*/ 2121946 w 3031520"/>
                    <a:gd name="connsiteY313" fmla="*/ 378311 h 1160647"/>
                    <a:gd name="connsiteX314" fmla="*/ 2130053 w 3031520"/>
                    <a:gd name="connsiteY314" fmla="*/ 354532 h 1160647"/>
                    <a:gd name="connsiteX315" fmla="*/ 2130053 w 3031520"/>
                    <a:gd name="connsiteY315" fmla="*/ 337238 h 1160647"/>
                    <a:gd name="connsiteX316" fmla="*/ 2144240 w 3031520"/>
                    <a:gd name="connsiteY316" fmla="*/ 337238 h 1160647"/>
                    <a:gd name="connsiteX317" fmla="*/ 2144240 w 3031520"/>
                    <a:gd name="connsiteY317" fmla="*/ 315620 h 1160647"/>
                    <a:gd name="connsiteX318" fmla="*/ 2146266 w 3031520"/>
                    <a:gd name="connsiteY318" fmla="*/ 311296 h 1160647"/>
                    <a:gd name="connsiteX319" fmla="*/ 2146266 w 3031520"/>
                    <a:gd name="connsiteY319" fmla="*/ 233472 h 1160647"/>
                    <a:gd name="connsiteX320" fmla="*/ 2144240 w 3031520"/>
                    <a:gd name="connsiteY320" fmla="*/ 226987 h 1160647"/>
                    <a:gd name="connsiteX321" fmla="*/ 2150320 w 3031520"/>
                    <a:gd name="connsiteY321" fmla="*/ 220501 h 1160647"/>
                    <a:gd name="connsiteX322" fmla="*/ 2150320 w 3031520"/>
                    <a:gd name="connsiteY322" fmla="*/ 162133 h 1160647"/>
                    <a:gd name="connsiteX323" fmla="*/ 2152346 w 3031520"/>
                    <a:gd name="connsiteY323" fmla="*/ 157810 h 1160647"/>
                    <a:gd name="connsiteX324" fmla="*/ 2152346 w 3031520"/>
                    <a:gd name="connsiteY324" fmla="*/ 101604 h 1160647"/>
                    <a:gd name="connsiteX325" fmla="*/ 2154373 w 3031520"/>
                    <a:gd name="connsiteY325" fmla="*/ 82148 h 1160647"/>
                    <a:gd name="connsiteX326" fmla="*/ 2158427 w 3031520"/>
                    <a:gd name="connsiteY326" fmla="*/ 99442 h 1160647"/>
                    <a:gd name="connsiteX327" fmla="*/ 2160453 w 3031520"/>
                    <a:gd name="connsiteY327" fmla="*/ 157810 h 1160647"/>
                    <a:gd name="connsiteX328" fmla="*/ 2162480 w 3031520"/>
                    <a:gd name="connsiteY328" fmla="*/ 220501 h 1160647"/>
                    <a:gd name="connsiteX329" fmla="*/ 2168560 w 3031520"/>
                    <a:gd name="connsiteY329" fmla="*/ 226987 h 1160647"/>
                    <a:gd name="connsiteX330" fmla="*/ 2166533 w 3031520"/>
                    <a:gd name="connsiteY330" fmla="*/ 233472 h 1160647"/>
                    <a:gd name="connsiteX331" fmla="*/ 2166533 w 3031520"/>
                    <a:gd name="connsiteY331" fmla="*/ 311296 h 1160647"/>
                    <a:gd name="connsiteX332" fmla="*/ 2168560 w 3031520"/>
                    <a:gd name="connsiteY332" fmla="*/ 315620 h 1160647"/>
                    <a:gd name="connsiteX333" fmla="*/ 2168560 w 3031520"/>
                    <a:gd name="connsiteY333" fmla="*/ 337238 h 1160647"/>
                    <a:gd name="connsiteX334" fmla="*/ 2182747 w 3031520"/>
                    <a:gd name="connsiteY334" fmla="*/ 337238 h 1160647"/>
                    <a:gd name="connsiteX335" fmla="*/ 2182747 w 3031520"/>
                    <a:gd name="connsiteY335" fmla="*/ 354532 h 1160647"/>
                    <a:gd name="connsiteX336" fmla="*/ 2190854 w 3031520"/>
                    <a:gd name="connsiteY336" fmla="*/ 378311 h 1160647"/>
                    <a:gd name="connsiteX337" fmla="*/ 2184774 w 3031520"/>
                    <a:gd name="connsiteY337" fmla="*/ 382635 h 1160647"/>
                    <a:gd name="connsiteX338" fmla="*/ 2172613 w 3031520"/>
                    <a:gd name="connsiteY338" fmla="*/ 404253 h 1160647"/>
                    <a:gd name="connsiteX339" fmla="*/ 2180720 w 3031520"/>
                    <a:gd name="connsiteY339" fmla="*/ 657181 h 1160647"/>
                    <a:gd name="connsiteX340" fmla="*/ 2245574 w 3031520"/>
                    <a:gd name="connsiteY340" fmla="*/ 657181 h 1160647"/>
                    <a:gd name="connsiteX341" fmla="*/ 2245574 w 3031520"/>
                    <a:gd name="connsiteY341" fmla="*/ 732843 h 1160647"/>
                    <a:gd name="connsiteX342" fmla="*/ 2253681 w 3031520"/>
                    <a:gd name="connsiteY342" fmla="*/ 732843 h 1160647"/>
                    <a:gd name="connsiteX343" fmla="*/ 2255708 w 3031520"/>
                    <a:gd name="connsiteY343" fmla="*/ 726358 h 1160647"/>
                    <a:gd name="connsiteX344" fmla="*/ 2261788 w 3031520"/>
                    <a:gd name="connsiteY344" fmla="*/ 726358 h 1160647"/>
                    <a:gd name="connsiteX345" fmla="*/ 2263815 w 3031520"/>
                    <a:gd name="connsiteY345" fmla="*/ 735005 h 1160647"/>
                    <a:gd name="connsiteX346" fmla="*/ 2275975 w 3031520"/>
                    <a:gd name="connsiteY346" fmla="*/ 735005 h 1160647"/>
                    <a:gd name="connsiteX347" fmla="*/ 2275975 w 3031520"/>
                    <a:gd name="connsiteY347" fmla="*/ 728519 h 1160647"/>
                    <a:gd name="connsiteX348" fmla="*/ 2298268 w 3031520"/>
                    <a:gd name="connsiteY348" fmla="*/ 728519 h 1160647"/>
                    <a:gd name="connsiteX349" fmla="*/ 2298268 w 3031520"/>
                    <a:gd name="connsiteY349" fmla="*/ 735005 h 1160647"/>
                    <a:gd name="connsiteX350" fmla="*/ 2318535 w 3031520"/>
                    <a:gd name="connsiteY350" fmla="*/ 735005 h 1160647"/>
                    <a:gd name="connsiteX351" fmla="*/ 2318535 w 3031520"/>
                    <a:gd name="connsiteY351" fmla="*/ 780402 h 1160647"/>
                    <a:gd name="connsiteX352" fmla="*/ 2332722 w 3031520"/>
                    <a:gd name="connsiteY352" fmla="*/ 780402 h 1160647"/>
                    <a:gd name="connsiteX353" fmla="*/ 2332722 w 3031520"/>
                    <a:gd name="connsiteY353" fmla="*/ 767431 h 1160647"/>
                    <a:gd name="connsiteX354" fmla="*/ 2348936 w 3031520"/>
                    <a:gd name="connsiteY354" fmla="*/ 767431 h 1160647"/>
                    <a:gd name="connsiteX355" fmla="*/ 2348936 w 3031520"/>
                    <a:gd name="connsiteY355" fmla="*/ 588004 h 1160647"/>
                    <a:gd name="connsiteX356" fmla="*/ 2355016 w 3031520"/>
                    <a:gd name="connsiteY356" fmla="*/ 581518 h 1160647"/>
                    <a:gd name="connsiteX357" fmla="*/ 2427977 w 3031520"/>
                    <a:gd name="connsiteY357" fmla="*/ 581518 h 1160647"/>
                    <a:gd name="connsiteX358" fmla="*/ 2427977 w 3031520"/>
                    <a:gd name="connsiteY358" fmla="*/ 590166 h 1160647"/>
                    <a:gd name="connsiteX359" fmla="*/ 2438110 w 3031520"/>
                    <a:gd name="connsiteY359" fmla="*/ 590166 h 1160647"/>
                    <a:gd name="connsiteX360" fmla="*/ 2438110 w 3031520"/>
                    <a:gd name="connsiteY360" fmla="*/ 704740 h 1160647"/>
                    <a:gd name="connsiteX361" fmla="*/ 2460404 w 3031520"/>
                    <a:gd name="connsiteY361" fmla="*/ 704740 h 1160647"/>
                    <a:gd name="connsiteX362" fmla="*/ 2460404 w 3031520"/>
                    <a:gd name="connsiteY362" fmla="*/ 637725 h 1160647"/>
                    <a:gd name="connsiteX363" fmla="*/ 2486751 w 3031520"/>
                    <a:gd name="connsiteY363" fmla="*/ 637725 h 1160647"/>
                    <a:gd name="connsiteX364" fmla="*/ 2490804 w 3031520"/>
                    <a:gd name="connsiteY364" fmla="*/ 633401 h 1160647"/>
                    <a:gd name="connsiteX365" fmla="*/ 2498911 w 3031520"/>
                    <a:gd name="connsiteY365" fmla="*/ 633401 h 1160647"/>
                    <a:gd name="connsiteX366" fmla="*/ 2502964 w 3031520"/>
                    <a:gd name="connsiteY366" fmla="*/ 637725 h 1160647"/>
                    <a:gd name="connsiteX367" fmla="*/ 2525258 w 3031520"/>
                    <a:gd name="connsiteY367" fmla="*/ 637725 h 1160647"/>
                    <a:gd name="connsiteX368" fmla="*/ 2525258 w 3031520"/>
                    <a:gd name="connsiteY368" fmla="*/ 520989 h 1160647"/>
                    <a:gd name="connsiteX369" fmla="*/ 2582005 w 3031520"/>
                    <a:gd name="connsiteY369" fmla="*/ 510180 h 1160647"/>
                    <a:gd name="connsiteX370" fmla="*/ 2582005 w 3031520"/>
                    <a:gd name="connsiteY370" fmla="*/ 511261 h 1160647"/>
                    <a:gd name="connsiteX371" fmla="*/ 2582005 w 3031520"/>
                    <a:gd name="connsiteY371" fmla="*/ 518827 h 1160647"/>
                    <a:gd name="connsiteX372" fmla="*/ 2608352 w 3031520"/>
                    <a:gd name="connsiteY372" fmla="*/ 518827 h 1160647"/>
                    <a:gd name="connsiteX373" fmla="*/ 2608352 w 3031520"/>
                    <a:gd name="connsiteY373" fmla="*/ 773917 h 1160647"/>
                    <a:gd name="connsiteX374" fmla="*/ 2630646 w 3031520"/>
                    <a:gd name="connsiteY374" fmla="*/ 773917 h 1160647"/>
                    <a:gd name="connsiteX375" fmla="*/ 2630646 w 3031520"/>
                    <a:gd name="connsiteY375" fmla="*/ 769593 h 1160647"/>
                    <a:gd name="connsiteX376" fmla="*/ 2642806 w 3031520"/>
                    <a:gd name="connsiteY376" fmla="*/ 769593 h 1160647"/>
                    <a:gd name="connsiteX377" fmla="*/ 2642806 w 3031520"/>
                    <a:gd name="connsiteY377" fmla="*/ 773917 h 1160647"/>
                    <a:gd name="connsiteX378" fmla="*/ 2667126 w 3031520"/>
                    <a:gd name="connsiteY378" fmla="*/ 773917 h 1160647"/>
                    <a:gd name="connsiteX379" fmla="*/ 2667126 w 3031520"/>
                    <a:gd name="connsiteY379" fmla="*/ 760946 h 1160647"/>
                    <a:gd name="connsiteX380" fmla="*/ 2695500 w 3031520"/>
                    <a:gd name="connsiteY380" fmla="*/ 760946 h 1160647"/>
                    <a:gd name="connsiteX381" fmla="*/ 2707660 w 3031520"/>
                    <a:gd name="connsiteY381" fmla="*/ 756622 h 1160647"/>
                    <a:gd name="connsiteX382" fmla="*/ 2727927 w 3031520"/>
                    <a:gd name="connsiteY382" fmla="*/ 760946 h 1160647"/>
                    <a:gd name="connsiteX383" fmla="*/ 2727927 w 3031520"/>
                    <a:gd name="connsiteY383" fmla="*/ 743652 h 1160647"/>
                    <a:gd name="connsiteX384" fmla="*/ 2736034 w 3031520"/>
                    <a:gd name="connsiteY384" fmla="*/ 743652 h 1160647"/>
                    <a:gd name="connsiteX385" fmla="*/ 2736034 w 3031520"/>
                    <a:gd name="connsiteY385" fmla="*/ 730681 h 1160647"/>
                    <a:gd name="connsiteX386" fmla="*/ 2792781 w 3031520"/>
                    <a:gd name="connsiteY386" fmla="*/ 730681 h 1160647"/>
                    <a:gd name="connsiteX387" fmla="*/ 2792781 w 3031520"/>
                    <a:gd name="connsiteY387" fmla="*/ 700416 h 1160647"/>
                    <a:gd name="connsiteX388" fmla="*/ 2811021 w 3031520"/>
                    <a:gd name="connsiteY388" fmla="*/ 700416 h 1160647"/>
                    <a:gd name="connsiteX389" fmla="*/ 2811021 w 3031520"/>
                    <a:gd name="connsiteY389" fmla="*/ 693931 h 1160647"/>
                    <a:gd name="connsiteX390" fmla="*/ 2823181 w 3031520"/>
                    <a:gd name="connsiteY390" fmla="*/ 693931 h 1160647"/>
                    <a:gd name="connsiteX391" fmla="*/ 2823181 w 3031520"/>
                    <a:gd name="connsiteY391" fmla="*/ 700416 h 1160647"/>
                    <a:gd name="connsiteX392" fmla="*/ 2839395 w 3031520"/>
                    <a:gd name="connsiteY392" fmla="*/ 700416 h 1160647"/>
                    <a:gd name="connsiteX393" fmla="*/ 2839395 w 3031520"/>
                    <a:gd name="connsiteY393" fmla="*/ 750137 h 1160647"/>
                    <a:gd name="connsiteX394" fmla="*/ 2871822 w 3031520"/>
                    <a:gd name="connsiteY394" fmla="*/ 750137 h 1160647"/>
                    <a:gd name="connsiteX395" fmla="*/ 2871822 w 3031520"/>
                    <a:gd name="connsiteY395" fmla="*/ 724196 h 1160647"/>
                    <a:gd name="connsiteX396" fmla="*/ 2910329 w 3031520"/>
                    <a:gd name="connsiteY396" fmla="*/ 724196 h 1160647"/>
                    <a:gd name="connsiteX397" fmla="*/ 2910329 w 3031520"/>
                    <a:gd name="connsiteY397" fmla="*/ 693931 h 1160647"/>
                    <a:gd name="connsiteX398" fmla="*/ 2958970 w 3031520"/>
                    <a:gd name="connsiteY398" fmla="*/ 693931 h 1160647"/>
                    <a:gd name="connsiteX399" fmla="*/ 2958970 w 3031520"/>
                    <a:gd name="connsiteY399" fmla="*/ 805087 h 1160647"/>
                    <a:gd name="connsiteX400" fmla="*/ 2958970 w 3031520"/>
                    <a:gd name="connsiteY400" fmla="*/ 818866 h 1160647"/>
                    <a:gd name="connsiteX401" fmla="*/ 3031519 w 3031520"/>
                    <a:gd name="connsiteY401" fmla="*/ 818866 h 1160647"/>
                    <a:gd name="connsiteX402" fmla="*/ 3031520 w 3031520"/>
                    <a:gd name="connsiteY402" fmla="*/ 1160647 h 1160647"/>
                    <a:gd name="connsiteX403" fmla="*/ 2054 w 3031520"/>
                    <a:gd name="connsiteY403" fmla="*/ 1158314 h 1160647"/>
                    <a:gd name="connsiteX404" fmla="*/ 0 w 3031520"/>
                    <a:gd name="connsiteY404" fmla="*/ 724196 h 1160647"/>
                    <a:gd name="connsiteX405" fmla="*/ 20267 w 3031520"/>
                    <a:gd name="connsiteY405" fmla="*/ 724196 h 1160647"/>
                    <a:gd name="connsiteX406" fmla="*/ 20774 w 3031520"/>
                    <a:gd name="connsiteY406" fmla="*/ 723115 h 1160647"/>
                    <a:gd name="connsiteX407" fmla="*/ 24320 w 3031520"/>
                    <a:gd name="connsiteY407" fmla="*/ 715549 h 1160647"/>
                    <a:gd name="connsiteX408" fmla="*/ 26094 w 3031520"/>
                    <a:gd name="connsiteY408" fmla="*/ 715819 h 1160647"/>
                    <a:gd name="connsiteX409" fmla="*/ 38507 w 3031520"/>
                    <a:gd name="connsiteY409" fmla="*/ 717710 h 1160647"/>
                    <a:gd name="connsiteX410" fmla="*/ 39014 w 3031520"/>
                    <a:gd name="connsiteY410" fmla="*/ 719062 h 1160647"/>
                    <a:gd name="connsiteX411" fmla="*/ 42560 w 3031520"/>
                    <a:gd name="connsiteY411" fmla="*/ 728519 h 1160647"/>
                    <a:gd name="connsiteX412" fmla="*/ 68907 w 3031520"/>
                    <a:gd name="connsiteY412" fmla="*/ 730681 h 1160647"/>
                    <a:gd name="connsiteX413" fmla="*/ 68907 w 3031520"/>
                    <a:gd name="connsiteY413" fmla="*/ 607460 h 1160647"/>
                    <a:gd name="connsiteX414" fmla="*/ 70934 w 3031520"/>
                    <a:gd name="connsiteY414" fmla="*/ 607460 h 1160647"/>
                    <a:gd name="connsiteX415" fmla="*/ 85121 w 3031520"/>
                    <a:gd name="connsiteY415" fmla="*/ 607460 h 1160647"/>
                    <a:gd name="connsiteX416" fmla="*/ 85121 w 3031520"/>
                    <a:gd name="connsiteY416" fmla="*/ 471268 h 1160647"/>
                    <a:gd name="connsiteX417" fmla="*/ 86894 w 3031520"/>
                    <a:gd name="connsiteY417" fmla="*/ 471268 h 1160647"/>
                    <a:gd name="connsiteX418" fmla="*/ 99308 w 3031520"/>
                    <a:gd name="connsiteY418" fmla="*/ 471268 h 1160647"/>
                    <a:gd name="connsiteX419" fmla="*/ 99308 w 3031520"/>
                    <a:gd name="connsiteY419" fmla="*/ 356694 h 1160647"/>
                    <a:gd name="connsiteX420" fmla="*/ 103361 w 3031520"/>
                    <a:gd name="connsiteY420" fmla="*/ 328590 h 1160647"/>
                    <a:gd name="connsiteX421" fmla="*/ 105388 w 3031520"/>
                    <a:gd name="connsiteY421" fmla="*/ 328590 h 1160647"/>
                    <a:gd name="connsiteX422" fmla="*/ 119575 w 3031520"/>
                    <a:gd name="connsiteY422" fmla="*/ 328590 h 1160647"/>
                    <a:gd name="connsiteX423" fmla="*/ 156055 w 3031520"/>
                    <a:gd name="connsiteY423" fmla="*/ 246443 h 1160647"/>
                    <a:gd name="connsiteX424" fmla="*/ 160109 w 3031520"/>
                    <a:gd name="connsiteY424" fmla="*/ 0 h 1160647"/>
                    <a:gd name="connsiteX0" fmla="*/ 160109 w 3032161"/>
                    <a:gd name="connsiteY0" fmla="*/ 0 h 1160647"/>
                    <a:gd name="connsiteX1" fmla="*/ 162135 w 3032161"/>
                    <a:gd name="connsiteY1" fmla="*/ 246443 h 1160647"/>
                    <a:gd name="connsiteX2" fmla="*/ 200642 w 3032161"/>
                    <a:gd name="connsiteY2" fmla="*/ 326429 h 1160647"/>
                    <a:gd name="connsiteX3" fmla="*/ 202669 w 3032161"/>
                    <a:gd name="connsiteY3" fmla="*/ 326429 h 1160647"/>
                    <a:gd name="connsiteX4" fmla="*/ 216856 w 3032161"/>
                    <a:gd name="connsiteY4" fmla="*/ 326429 h 1160647"/>
                    <a:gd name="connsiteX5" fmla="*/ 216856 w 3032161"/>
                    <a:gd name="connsiteY5" fmla="*/ 350208 h 1160647"/>
                    <a:gd name="connsiteX6" fmla="*/ 217363 w 3032161"/>
                    <a:gd name="connsiteY6" fmla="*/ 351019 h 1160647"/>
                    <a:gd name="connsiteX7" fmla="*/ 220909 w 3032161"/>
                    <a:gd name="connsiteY7" fmla="*/ 356694 h 1160647"/>
                    <a:gd name="connsiteX8" fmla="*/ 220909 w 3032161"/>
                    <a:gd name="connsiteY8" fmla="*/ 471268 h 1160647"/>
                    <a:gd name="connsiteX9" fmla="*/ 223189 w 3032161"/>
                    <a:gd name="connsiteY9" fmla="*/ 471268 h 1160647"/>
                    <a:gd name="connsiteX10" fmla="*/ 239150 w 3032161"/>
                    <a:gd name="connsiteY10" fmla="*/ 471268 h 1160647"/>
                    <a:gd name="connsiteX11" fmla="*/ 239150 w 3032161"/>
                    <a:gd name="connsiteY11" fmla="*/ 611783 h 1160647"/>
                    <a:gd name="connsiteX12" fmla="*/ 240670 w 3032161"/>
                    <a:gd name="connsiteY12" fmla="*/ 611513 h 1160647"/>
                    <a:gd name="connsiteX13" fmla="*/ 251310 w 3032161"/>
                    <a:gd name="connsiteY13" fmla="*/ 609622 h 1160647"/>
                    <a:gd name="connsiteX14" fmla="*/ 249283 w 3032161"/>
                    <a:gd name="connsiteY14" fmla="*/ 698254 h 1160647"/>
                    <a:gd name="connsiteX15" fmla="*/ 250803 w 3032161"/>
                    <a:gd name="connsiteY15" fmla="*/ 698525 h 1160647"/>
                    <a:gd name="connsiteX16" fmla="*/ 261443 w 3032161"/>
                    <a:gd name="connsiteY16" fmla="*/ 700416 h 1160647"/>
                    <a:gd name="connsiteX17" fmla="*/ 261696 w 3032161"/>
                    <a:gd name="connsiteY17" fmla="*/ 701227 h 1160647"/>
                    <a:gd name="connsiteX18" fmla="*/ 263470 w 3032161"/>
                    <a:gd name="connsiteY18" fmla="*/ 706902 h 1160647"/>
                    <a:gd name="connsiteX19" fmla="*/ 264230 w 3032161"/>
                    <a:gd name="connsiteY19" fmla="*/ 704470 h 1160647"/>
                    <a:gd name="connsiteX20" fmla="*/ 269550 w 3032161"/>
                    <a:gd name="connsiteY20" fmla="*/ 687446 h 1160647"/>
                    <a:gd name="connsiteX21" fmla="*/ 271323 w 3032161"/>
                    <a:gd name="connsiteY21" fmla="*/ 687446 h 1160647"/>
                    <a:gd name="connsiteX22" fmla="*/ 283737 w 3032161"/>
                    <a:gd name="connsiteY22" fmla="*/ 687446 h 1160647"/>
                    <a:gd name="connsiteX23" fmla="*/ 283737 w 3032161"/>
                    <a:gd name="connsiteY23" fmla="*/ 719872 h 1160647"/>
                    <a:gd name="connsiteX24" fmla="*/ 284750 w 3032161"/>
                    <a:gd name="connsiteY24" fmla="*/ 720413 h 1160647"/>
                    <a:gd name="connsiteX25" fmla="*/ 291844 w 3032161"/>
                    <a:gd name="connsiteY25" fmla="*/ 724196 h 1160647"/>
                    <a:gd name="connsiteX26" fmla="*/ 291844 w 3032161"/>
                    <a:gd name="connsiteY26" fmla="*/ 725547 h 1160647"/>
                    <a:gd name="connsiteX27" fmla="*/ 291844 w 3032161"/>
                    <a:gd name="connsiteY27" fmla="*/ 735005 h 1160647"/>
                    <a:gd name="connsiteX28" fmla="*/ 336431 w 3032161"/>
                    <a:gd name="connsiteY28" fmla="*/ 735005 h 1160647"/>
                    <a:gd name="connsiteX29" fmla="*/ 336431 w 3032161"/>
                    <a:gd name="connsiteY29" fmla="*/ 736086 h 1160647"/>
                    <a:gd name="connsiteX30" fmla="*/ 336431 w 3032161"/>
                    <a:gd name="connsiteY30" fmla="*/ 743652 h 1160647"/>
                    <a:gd name="connsiteX31" fmla="*/ 338457 w 3032161"/>
                    <a:gd name="connsiteY31" fmla="*/ 743652 h 1160647"/>
                    <a:gd name="connsiteX32" fmla="*/ 352644 w 3032161"/>
                    <a:gd name="connsiteY32" fmla="*/ 743652 h 1160647"/>
                    <a:gd name="connsiteX33" fmla="*/ 352644 w 3032161"/>
                    <a:gd name="connsiteY33" fmla="*/ 713387 h 1160647"/>
                    <a:gd name="connsiteX34" fmla="*/ 397231 w 3032161"/>
                    <a:gd name="connsiteY34" fmla="*/ 713387 h 1160647"/>
                    <a:gd name="connsiteX35" fmla="*/ 397231 w 3032161"/>
                    <a:gd name="connsiteY35" fmla="*/ 712036 h 1160647"/>
                    <a:gd name="connsiteX36" fmla="*/ 397231 w 3032161"/>
                    <a:gd name="connsiteY36" fmla="*/ 702578 h 1160647"/>
                    <a:gd name="connsiteX37" fmla="*/ 398245 w 3032161"/>
                    <a:gd name="connsiteY37" fmla="*/ 702578 h 1160647"/>
                    <a:gd name="connsiteX38" fmla="*/ 405338 w 3032161"/>
                    <a:gd name="connsiteY38" fmla="*/ 702578 h 1160647"/>
                    <a:gd name="connsiteX39" fmla="*/ 405338 w 3032161"/>
                    <a:gd name="connsiteY39" fmla="*/ 700687 h 1160647"/>
                    <a:gd name="connsiteX40" fmla="*/ 405338 w 3032161"/>
                    <a:gd name="connsiteY40" fmla="*/ 687446 h 1160647"/>
                    <a:gd name="connsiteX41" fmla="*/ 406098 w 3032161"/>
                    <a:gd name="connsiteY41" fmla="*/ 687446 h 1160647"/>
                    <a:gd name="connsiteX42" fmla="*/ 411418 w 3032161"/>
                    <a:gd name="connsiteY42" fmla="*/ 687446 h 1160647"/>
                    <a:gd name="connsiteX43" fmla="*/ 411418 w 3032161"/>
                    <a:gd name="connsiteY43" fmla="*/ 686365 h 1160647"/>
                    <a:gd name="connsiteX44" fmla="*/ 411418 w 3032161"/>
                    <a:gd name="connsiteY44" fmla="*/ 678798 h 1160647"/>
                    <a:gd name="connsiteX45" fmla="*/ 413445 w 3032161"/>
                    <a:gd name="connsiteY45" fmla="*/ 678798 h 1160647"/>
                    <a:gd name="connsiteX46" fmla="*/ 427632 w 3032161"/>
                    <a:gd name="connsiteY46" fmla="*/ 678798 h 1160647"/>
                    <a:gd name="connsiteX47" fmla="*/ 427632 w 3032161"/>
                    <a:gd name="connsiteY47" fmla="*/ 679879 h 1160647"/>
                    <a:gd name="connsiteX48" fmla="*/ 427632 w 3032161"/>
                    <a:gd name="connsiteY48" fmla="*/ 687446 h 1160647"/>
                    <a:gd name="connsiteX49" fmla="*/ 449925 w 3032161"/>
                    <a:gd name="connsiteY49" fmla="*/ 687446 h 1160647"/>
                    <a:gd name="connsiteX50" fmla="*/ 449925 w 3032161"/>
                    <a:gd name="connsiteY50" fmla="*/ 685554 h 1160647"/>
                    <a:gd name="connsiteX51" fmla="*/ 449925 w 3032161"/>
                    <a:gd name="connsiteY51" fmla="*/ 672313 h 1160647"/>
                    <a:gd name="connsiteX52" fmla="*/ 451699 w 3032161"/>
                    <a:gd name="connsiteY52" fmla="*/ 672313 h 1160647"/>
                    <a:gd name="connsiteX53" fmla="*/ 464112 w 3032161"/>
                    <a:gd name="connsiteY53" fmla="*/ 672313 h 1160647"/>
                    <a:gd name="connsiteX54" fmla="*/ 464112 w 3032161"/>
                    <a:gd name="connsiteY54" fmla="*/ 696093 h 1160647"/>
                    <a:gd name="connsiteX55" fmla="*/ 465126 w 3032161"/>
                    <a:gd name="connsiteY55" fmla="*/ 696093 h 1160647"/>
                    <a:gd name="connsiteX56" fmla="*/ 472219 w 3032161"/>
                    <a:gd name="connsiteY56" fmla="*/ 696093 h 1160647"/>
                    <a:gd name="connsiteX57" fmla="*/ 472219 w 3032161"/>
                    <a:gd name="connsiteY57" fmla="*/ 695012 h 1160647"/>
                    <a:gd name="connsiteX58" fmla="*/ 472219 w 3032161"/>
                    <a:gd name="connsiteY58" fmla="*/ 687446 h 1160647"/>
                    <a:gd name="connsiteX59" fmla="*/ 473992 w 3032161"/>
                    <a:gd name="connsiteY59" fmla="*/ 687446 h 1160647"/>
                    <a:gd name="connsiteX60" fmla="*/ 486406 w 3032161"/>
                    <a:gd name="connsiteY60" fmla="*/ 687446 h 1160647"/>
                    <a:gd name="connsiteX61" fmla="*/ 486406 w 3032161"/>
                    <a:gd name="connsiteY61" fmla="*/ 713387 h 1160647"/>
                    <a:gd name="connsiteX62" fmla="*/ 488433 w 3032161"/>
                    <a:gd name="connsiteY62" fmla="*/ 713387 h 1160647"/>
                    <a:gd name="connsiteX63" fmla="*/ 502619 w 3032161"/>
                    <a:gd name="connsiteY63" fmla="*/ 713387 h 1160647"/>
                    <a:gd name="connsiteX64" fmla="*/ 502619 w 3032161"/>
                    <a:gd name="connsiteY64" fmla="*/ 715008 h 1160647"/>
                    <a:gd name="connsiteX65" fmla="*/ 502619 w 3032161"/>
                    <a:gd name="connsiteY65" fmla="*/ 726358 h 1160647"/>
                    <a:gd name="connsiteX66" fmla="*/ 503379 w 3032161"/>
                    <a:gd name="connsiteY66" fmla="*/ 726358 h 1160647"/>
                    <a:gd name="connsiteX67" fmla="*/ 508700 w 3032161"/>
                    <a:gd name="connsiteY67" fmla="*/ 726358 h 1160647"/>
                    <a:gd name="connsiteX68" fmla="*/ 508700 w 3032161"/>
                    <a:gd name="connsiteY68" fmla="*/ 725547 h 1160647"/>
                    <a:gd name="connsiteX69" fmla="*/ 508700 w 3032161"/>
                    <a:gd name="connsiteY69" fmla="*/ 719872 h 1160647"/>
                    <a:gd name="connsiteX70" fmla="*/ 539100 w 3032161"/>
                    <a:gd name="connsiteY70" fmla="*/ 719872 h 1160647"/>
                    <a:gd name="connsiteX71" fmla="*/ 539100 w 3032161"/>
                    <a:gd name="connsiteY71" fmla="*/ 743652 h 1160647"/>
                    <a:gd name="connsiteX72" fmla="*/ 540113 w 3032161"/>
                    <a:gd name="connsiteY72" fmla="*/ 743652 h 1160647"/>
                    <a:gd name="connsiteX73" fmla="*/ 547207 w 3032161"/>
                    <a:gd name="connsiteY73" fmla="*/ 743652 h 1160647"/>
                    <a:gd name="connsiteX74" fmla="*/ 547207 w 3032161"/>
                    <a:gd name="connsiteY74" fmla="*/ 744733 h 1160647"/>
                    <a:gd name="connsiteX75" fmla="*/ 547207 w 3032161"/>
                    <a:gd name="connsiteY75" fmla="*/ 752299 h 1160647"/>
                    <a:gd name="connsiteX76" fmla="*/ 547967 w 3032161"/>
                    <a:gd name="connsiteY76" fmla="*/ 752299 h 1160647"/>
                    <a:gd name="connsiteX77" fmla="*/ 553287 w 3032161"/>
                    <a:gd name="connsiteY77" fmla="*/ 752299 h 1160647"/>
                    <a:gd name="connsiteX78" fmla="*/ 553287 w 3032161"/>
                    <a:gd name="connsiteY78" fmla="*/ 750137 h 1160647"/>
                    <a:gd name="connsiteX79" fmla="*/ 553287 w 3032161"/>
                    <a:gd name="connsiteY79" fmla="*/ 735005 h 1160647"/>
                    <a:gd name="connsiteX80" fmla="*/ 554300 w 3032161"/>
                    <a:gd name="connsiteY80" fmla="*/ 735005 h 1160647"/>
                    <a:gd name="connsiteX81" fmla="*/ 561394 w 3032161"/>
                    <a:gd name="connsiteY81" fmla="*/ 735005 h 1160647"/>
                    <a:gd name="connsiteX82" fmla="*/ 561394 w 3032161"/>
                    <a:gd name="connsiteY82" fmla="*/ 736086 h 1160647"/>
                    <a:gd name="connsiteX83" fmla="*/ 561394 w 3032161"/>
                    <a:gd name="connsiteY83" fmla="*/ 743652 h 1160647"/>
                    <a:gd name="connsiteX84" fmla="*/ 566714 w 3032161"/>
                    <a:gd name="connsiteY84" fmla="*/ 741659 h 1160647"/>
                    <a:gd name="connsiteX85" fmla="*/ 567474 w 3032161"/>
                    <a:gd name="connsiteY85" fmla="*/ 740679 h 1160647"/>
                    <a:gd name="connsiteX86" fmla="*/ 567474 w 3032161"/>
                    <a:gd name="connsiteY86" fmla="*/ 735005 h 1160647"/>
                    <a:gd name="connsiteX87" fmla="*/ 605981 w 3032161"/>
                    <a:gd name="connsiteY87" fmla="*/ 735005 h 1160647"/>
                    <a:gd name="connsiteX88" fmla="*/ 605981 w 3032161"/>
                    <a:gd name="connsiteY88" fmla="*/ 758784 h 1160647"/>
                    <a:gd name="connsiteX89" fmla="*/ 608007 w 3032161"/>
                    <a:gd name="connsiteY89" fmla="*/ 758784 h 1160647"/>
                    <a:gd name="connsiteX90" fmla="*/ 622194 w 3032161"/>
                    <a:gd name="connsiteY90" fmla="*/ 758784 h 1160647"/>
                    <a:gd name="connsiteX91" fmla="*/ 622194 w 3032161"/>
                    <a:gd name="connsiteY91" fmla="*/ 759865 h 1160647"/>
                    <a:gd name="connsiteX92" fmla="*/ 622194 w 3032161"/>
                    <a:gd name="connsiteY92" fmla="*/ 767431 h 1160647"/>
                    <a:gd name="connsiteX93" fmla="*/ 623968 w 3032161"/>
                    <a:gd name="connsiteY93" fmla="*/ 767431 h 1160647"/>
                    <a:gd name="connsiteX94" fmla="*/ 636381 w 3032161"/>
                    <a:gd name="connsiteY94" fmla="*/ 767431 h 1160647"/>
                    <a:gd name="connsiteX95" fmla="*/ 636381 w 3032161"/>
                    <a:gd name="connsiteY95" fmla="*/ 743652 h 1160647"/>
                    <a:gd name="connsiteX96" fmla="*/ 637394 w 3032161"/>
                    <a:gd name="connsiteY96" fmla="*/ 743652 h 1160647"/>
                    <a:gd name="connsiteX97" fmla="*/ 644488 w 3032161"/>
                    <a:gd name="connsiteY97" fmla="*/ 743652 h 1160647"/>
                    <a:gd name="connsiteX98" fmla="*/ 644488 w 3032161"/>
                    <a:gd name="connsiteY98" fmla="*/ 711225 h 1160647"/>
                    <a:gd name="connsiteX99" fmla="*/ 645501 w 3032161"/>
                    <a:gd name="connsiteY99" fmla="*/ 711225 h 1160647"/>
                    <a:gd name="connsiteX100" fmla="*/ 652595 w 3032161"/>
                    <a:gd name="connsiteY100" fmla="*/ 711225 h 1160647"/>
                    <a:gd name="connsiteX101" fmla="*/ 652595 w 3032161"/>
                    <a:gd name="connsiteY101" fmla="*/ 709334 h 1160647"/>
                    <a:gd name="connsiteX102" fmla="*/ 652595 w 3032161"/>
                    <a:gd name="connsiteY102" fmla="*/ 696093 h 1160647"/>
                    <a:gd name="connsiteX103" fmla="*/ 651328 w 3032161"/>
                    <a:gd name="connsiteY103" fmla="*/ 694471 h 1160647"/>
                    <a:gd name="connsiteX104" fmla="*/ 656648 w 3032161"/>
                    <a:gd name="connsiteY104" fmla="*/ 683122 h 1160647"/>
                    <a:gd name="connsiteX105" fmla="*/ 664755 w 3032161"/>
                    <a:gd name="connsiteY105" fmla="*/ 711225 h 1160647"/>
                    <a:gd name="connsiteX106" fmla="*/ 665515 w 3032161"/>
                    <a:gd name="connsiteY106" fmla="*/ 711225 h 1160647"/>
                    <a:gd name="connsiteX107" fmla="*/ 670835 w 3032161"/>
                    <a:gd name="connsiteY107" fmla="*/ 711225 h 1160647"/>
                    <a:gd name="connsiteX108" fmla="*/ 670835 w 3032161"/>
                    <a:gd name="connsiteY108" fmla="*/ 605298 h 1160647"/>
                    <a:gd name="connsiteX109" fmla="*/ 672355 w 3032161"/>
                    <a:gd name="connsiteY109" fmla="*/ 605298 h 1160647"/>
                    <a:gd name="connsiteX110" fmla="*/ 682995 w 3032161"/>
                    <a:gd name="connsiteY110" fmla="*/ 605298 h 1160647"/>
                    <a:gd name="connsiteX111" fmla="*/ 682995 w 3032161"/>
                    <a:gd name="connsiteY111" fmla="*/ 557739 h 1160647"/>
                    <a:gd name="connsiteX112" fmla="*/ 709342 w 3032161"/>
                    <a:gd name="connsiteY112" fmla="*/ 557739 h 1160647"/>
                    <a:gd name="connsiteX113" fmla="*/ 709342 w 3032161"/>
                    <a:gd name="connsiteY113" fmla="*/ 536121 h 1160647"/>
                    <a:gd name="connsiteX114" fmla="*/ 743796 w 3032161"/>
                    <a:gd name="connsiteY114" fmla="*/ 536121 h 1160647"/>
                    <a:gd name="connsiteX115" fmla="*/ 743796 w 3032161"/>
                    <a:gd name="connsiteY115" fmla="*/ 538553 h 1160647"/>
                    <a:gd name="connsiteX116" fmla="*/ 743796 w 3032161"/>
                    <a:gd name="connsiteY116" fmla="*/ 555577 h 1160647"/>
                    <a:gd name="connsiteX117" fmla="*/ 746076 w 3032161"/>
                    <a:gd name="connsiteY117" fmla="*/ 555577 h 1160647"/>
                    <a:gd name="connsiteX118" fmla="*/ 762036 w 3032161"/>
                    <a:gd name="connsiteY118" fmla="*/ 555577 h 1160647"/>
                    <a:gd name="connsiteX119" fmla="*/ 762036 w 3032161"/>
                    <a:gd name="connsiteY119" fmla="*/ 603136 h 1160647"/>
                    <a:gd name="connsiteX120" fmla="*/ 763049 w 3032161"/>
                    <a:gd name="connsiteY120" fmla="*/ 603136 h 1160647"/>
                    <a:gd name="connsiteX121" fmla="*/ 770143 w 3032161"/>
                    <a:gd name="connsiteY121" fmla="*/ 603136 h 1160647"/>
                    <a:gd name="connsiteX122" fmla="*/ 784330 w 3032161"/>
                    <a:gd name="connsiteY122" fmla="*/ 607460 h 1160647"/>
                    <a:gd name="connsiteX123" fmla="*/ 784330 w 3032161"/>
                    <a:gd name="connsiteY123" fmla="*/ 646372 h 1160647"/>
                    <a:gd name="connsiteX124" fmla="*/ 785343 w 3032161"/>
                    <a:gd name="connsiteY124" fmla="*/ 646372 h 1160647"/>
                    <a:gd name="connsiteX125" fmla="*/ 792436 w 3032161"/>
                    <a:gd name="connsiteY125" fmla="*/ 646372 h 1160647"/>
                    <a:gd name="connsiteX126" fmla="*/ 792436 w 3032161"/>
                    <a:gd name="connsiteY126" fmla="*/ 647993 h 1160647"/>
                    <a:gd name="connsiteX127" fmla="*/ 792436 w 3032161"/>
                    <a:gd name="connsiteY127" fmla="*/ 659342 h 1160647"/>
                    <a:gd name="connsiteX128" fmla="*/ 794463 w 3032161"/>
                    <a:gd name="connsiteY128" fmla="*/ 659342 h 1160647"/>
                    <a:gd name="connsiteX129" fmla="*/ 808650 w 3032161"/>
                    <a:gd name="connsiteY129" fmla="*/ 659342 h 1160647"/>
                    <a:gd name="connsiteX130" fmla="*/ 814730 w 3032161"/>
                    <a:gd name="connsiteY130" fmla="*/ 665828 h 1160647"/>
                    <a:gd name="connsiteX131" fmla="*/ 814730 w 3032161"/>
                    <a:gd name="connsiteY131" fmla="*/ 687446 h 1160647"/>
                    <a:gd name="connsiteX132" fmla="*/ 817010 w 3032161"/>
                    <a:gd name="connsiteY132" fmla="*/ 687446 h 1160647"/>
                    <a:gd name="connsiteX133" fmla="*/ 832970 w 3032161"/>
                    <a:gd name="connsiteY133" fmla="*/ 687446 h 1160647"/>
                    <a:gd name="connsiteX134" fmla="*/ 832970 w 3032161"/>
                    <a:gd name="connsiteY134" fmla="*/ 688526 h 1160647"/>
                    <a:gd name="connsiteX135" fmla="*/ 832970 w 3032161"/>
                    <a:gd name="connsiteY135" fmla="*/ 696093 h 1160647"/>
                    <a:gd name="connsiteX136" fmla="*/ 834237 w 3032161"/>
                    <a:gd name="connsiteY136" fmla="*/ 696093 h 1160647"/>
                    <a:gd name="connsiteX137" fmla="*/ 843104 w 3032161"/>
                    <a:gd name="connsiteY137" fmla="*/ 696093 h 1160647"/>
                    <a:gd name="connsiteX138" fmla="*/ 843104 w 3032161"/>
                    <a:gd name="connsiteY138" fmla="*/ 698254 h 1160647"/>
                    <a:gd name="connsiteX139" fmla="*/ 843104 w 3032161"/>
                    <a:gd name="connsiteY139" fmla="*/ 713387 h 1160647"/>
                    <a:gd name="connsiteX140" fmla="*/ 847157 w 3032161"/>
                    <a:gd name="connsiteY140" fmla="*/ 711495 h 1160647"/>
                    <a:gd name="connsiteX141" fmla="*/ 847157 w 3032161"/>
                    <a:gd name="connsiteY141" fmla="*/ 698254 h 1160647"/>
                    <a:gd name="connsiteX142" fmla="*/ 848170 w 3032161"/>
                    <a:gd name="connsiteY142" fmla="*/ 698254 h 1160647"/>
                    <a:gd name="connsiteX143" fmla="*/ 855264 w 3032161"/>
                    <a:gd name="connsiteY143" fmla="*/ 698254 h 1160647"/>
                    <a:gd name="connsiteX144" fmla="*/ 855264 w 3032161"/>
                    <a:gd name="connsiteY144" fmla="*/ 699876 h 1160647"/>
                    <a:gd name="connsiteX145" fmla="*/ 855264 w 3032161"/>
                    <a:gd name="connsiteY145" fmla="*/ 711225 h 1160647"/>
                    <a:gd name="connsiteX146" fmla="*/ 856024 w 3032161"/>
                    <a:gd name="connsiteY146" fmla="*/ 711225 h 1160647"/>
                    <a:gd name="connsiteX147" fmla="*/ 861344 w 3032161"/>
                    <a:gd name="connsiteY147" fmla="*/ 711225 h 1160647"/>
                    <a:gd name="connsiteX148" fmla="*/ 909984 w 3032161"/>
                    <a:gd name="connsiteY148" fmla="*/ 706902 h 1160647"/>
                    <a:gd name="connsiteX149" fmla="*/ 909984 w 3032161"/>
                    <a:gd name="connsiteY149" fmla="*/ 708253 h 1160647"/>
                    <a:gd name="connsiteX150" fmla="*/ 909984 w 3032161"/>
                    <a:gd name="connsiteY150" fmla="*/ 717710 h 1160647"/>
                    <a:gd name="connsiteX151" fmla="*/ 910744 w 3032161"/>
                    <a:gd name="connsiteY151" fmla="*/ 717710 h 1160647"/>
                    <a:gd name="connsiteX152" fmla="*/ 916065 w 3032161"/>
                    <a:gd name="connsiteY152" fmla="*/ 717710 h 1160647"/>
                    <a:gd name="connsiteX153" fmla="*/ 916065 w 3032161"/>
                    <a:gd name="connsiteY153" fmla="*/ 719872 h 1160647"/>
                    <a:gd name="connsiteX154" fmla="*/ 916065 w 3032161"/>
                    <a:gd name="connsiteY154" fmla="*/ 735005 h 1160647"/>
                    <a:gd name="connsiteX155" fmla="*/ 918091 w 3032161"/>
                    <a:gd name="connsiteY155" fmla="*/ 733654 h 1160647"/>
                    <a:gd name="connsiteX156" fmla="*/ 932278 w 3032161"/>
                    <a:gd name="connsiteY156" fmla="*/ 724196 h 1160647"/>
                    <a:gd name="connsiteX157" fmla="*/ 938358 w 3032161"/>
                    <a:gd name="connsiteY157" fmla="*/ 683122 h 1160647"/>
                    <a:gd name="connsiteX158" fmla="*/ 939118 w 3032161"/>
                    <a:gd name="connsiteY158" fmla="*/ 682852 h 1160647"/>
                    <a:gd name="connsiteX159" fmla="*/ 944438 w 3032161"/>
                    <a:gd name="connsiteY159" fmla="*/ 680960 h 1160647"/>
                    <a:gd name="connsiteX160" fmla="*/ 946465 w 3032161"/>
                    <a:gd name="connsiteY160" fmla="*/ 611783 h 1160647"/>
                    <a:gd name="connsiteX161" fmla="*/ 948492 w 3032161"/>
                    <a:gd name="connsiteY161" fmla="*/ 680960 h 1160647"/>
                    <a:gd name="connsiteX162" fmla="*/ 949252 w 3032161"/>
                    <a:gd name="connsiteY162" fmla="*/ 681230 h 1160647"/>
                    <a:gd name="connsiteX163" fmla="*/ 954572 w 3032161"/>
                    <a:gd name="connsiteY163" fmla="*/ 683122 h 1160647"/>
                    <a:gd name="connsiteX164" fmla="*/ 954572 w 3032161"/>
                    <a:gd name="connsiteY164" fmla="*/ 596651 h 1160647"/>
                    <a:gd name="connsiteX165" fmla="*/ 958625 w 3032161"/>
                    <a:gd name="connsiteY165" fmla="*/ 564224 h 1160647"/>
                    <a:gd name="connsiteX166" fmla="*/ 997132 w 3032161"/>
                    <a:gd name="connsiteY166" fmla="*/ 564224 h 1160647"/>
                    <a:gd name="connsiteX167" fmla="*/ 997132 w 3032161"/>
                    <a:gd name="connsiteY167" fmla="*/ 596651 h 1160647"/>
                    <a:gd name="connsiteX168" fmla="*/ 997892 w 3032161"/>
                    <a:gd name="connsiteY168" fmla="*/ 596651 h 1160647"/>
                    <a:gd name="connsiteX169" fmla="*/ 1003212 w 3032161"/>
                    <a:gd name="connsiteY169" fmla="*/ 596651 h 1160647"/>
                    <a:gd name="connsiteX170" fmla="*/ 1003212 w 3032161"/>
                    <a:gd name="connsiteY170" fmla="*/ 514503 h 1160647"/>
                    <a:gd name="connsiteX171" fmla="*/ 1004986 w 3032161"/>
                    <a:gd name="connsiteY171" fmla="*/ 514503 h 1160647"/>
                    <a:gd name="connsiteX172" fmla="*/ 1017399 w 3032161"/>
                    <a:gd name="connsiteY172" fmla="*/ 514503 h 1160647"/>
                    <a:gd name="connsiteX173" fmla="*/ 1017399 w 3032161"/>
                    <a:gd name="connsiteY173" fmla="*/ 512612 h 1160647"/>
                    <a:gd name="connsiteX174" fmla="*/ 1017399 w 3032161"/>
                    <a:gd name="connsiteY174" fmla="*/ 499371 h 1160647"/>
                    <a:gd name="connsiteX175" fmla="*/ 1039693 w 3032161"/>
                    <a:gd name="connsiteY175" fmla="*/ 499371 h 1160647"/>
                    <a:gd name="connsiteX176" fmla="*/ 1039693 w 3032161"/>
                    <a:gd name="connsiteY176" fmla="*/ 498290 h 1160647"/>
                    <a:gd name="connsiteX177" fmla="*/ 1039693 w 3032161"/>
                    <a:gd name="connsiteY177" fmla="*/ 490724 h 1160647"/>
                    <a:gd name="connsiteX178" fmla="*/ 1041466 w 3032161"/>
                    <a:gd name="connsiteY178" fmla="*/ 490724 h 1160647"/>
                    <a:gd name="connsiteX179" fmla="*/ 1053880 w 3032161"/>
                    <a:gd name="connsiteY179" fmla="*/ 490724 h 1160647"/>
                    <a:gd name="connsiteX180" fmla="*/ 1053880 w 3032161"/>
                    <a:gd name="connsiteY180" fmla="*/ 491805 h 1160647"/>
                    <a:gd name="connsiteX181" fmla="*/ 1053880 w 3032161"/>
                    <a:gd name="connsiteY181" fmla="*/ 499371 h 1160647"/>
                    <a:gd name="connsiteX182" fmla="*/ 1054640 w 3032161"/>
                    <a:gd name="connsiteY182" fmla="*/ 499371 h 1160647"/>
                    <a:gd name="connsiteX183" fmla="*/ 1059960 w 3032161"/>
                    <a:gd name="connsiteY183" fmla="*/ 499371 h 1160647"/>
                    <a:gd name="connsiteX184" fmla="*/ 1070093 w 3032161"/>
                    <a:gd name="connsiteY184" fmla="*/ 495047 h 1160647"/>
                    <a:gd name="connsiteX185" fmla="*/ 1074146 w 3032161"/>
                    <a:gd name="connsiteY185" fmla="*/ 498290 h 1160647"/>
                    <a:gd name="connsiteX186" fmla="*/ 1074146 w 3032161"/>
                    <a:gd name="connsiteY186" fmla="*/ 490724 h 1160647"/>
                    <a:gd name="connsiteX187" fmla="*/ 1076426 w 3032161"/>
                    <a:gd name="connsiteY187" fmla="*/ 490724 h 1160647"/>
                    <a:gd name="connsiteX188" fmla="*/ 1092387 w 3032161"/>
                    <a:gd name="connsiteY188" fmla="*/ 490724 h 1160647"/>
                    <a:gd name="connsiteX189" fmla="*/ 1092387 w 3032161"/>
                    <a:gd name="connsiteY189" fmla="*/ 491805 h 1160647"/>
                    <a:gd name="connsiteX190" fmla="*/ 1092387 w 3032161"/>
                    <a:gd name="connsiteY190" fmla="*/ 499371 h 1160647"/>
                    <a:gd name="connsiteX191" fmla="*/ 1122787 w 3032161"/>
                    <a:gd name="connsiteY191" fmla="*/ 499371 h 1160647"/>
                    <a:gd name="connsiteX192" fmla="*/ 1122787 w 3032161"/>
                    <a:gd name="connsiteY192" fmla="*/ 500992 h 1160647"/>
                    <a:gd name="connsiteX193" fmla="*/ 1122787 w 3032161"/>
                    <a:gd name="connsiteY193" fmla="*/ 512342 h 1160647"/>
                    <a:gd name="connsiteX194" fmla="*/ 1149134 w 3032161"/>
                    <a:gd name="connsiteY194" fmla="*/ 512342 h 1160647"/>
                    <a:gd name="connsiteX195" fmla="*/ 1149134 w 3032161"/>
                    <a:gd name="connsiteY195" fmla="*/ 542606 h 1160647"/>
                    <a:gd name="connsiteX196" fmla="*/ 1149894 w 3032161"/>
                    <a:gd name="connsiteY196" fmla="*/ 542606 h 1160647"/>
                    <a:gd name="connsiteX197" fmla="*/ 1155214 w 3032161"/>
                    <a:gd name="connsiteY197" fmla="*/ 542606 h 1160647"/>
                    <a:gd name="connsiteX198" fmla="*/ 1155214 w 3032161"/>
                    <a:gd name="connsiteY198" fmla="*/ 543687 h 1160647"/>
                    <a:gd name="connsiteX199" fmla="*/ 1155214 w 3032161"/>
                    <a:gd name="connsiteY199" fmla="*/ 551254 h 1160647"/>
                    <a:gd name="connsiteX200" fmla="*/ 1159268 w 3032161"/>
                    <a:gd name="connsiteY200" fmla="*/ 581518 h 1160647"/>
                    <a:gd name="connsiteX201" fmla="*/ 1160028 w 3032161"/>
                    <a:gd name="connsiteY201" fmla="*/ 581518 h 1160647"/>
                    <a:gd name="connsiteX202" fmla="*/ 1165348 w 3032161"/>
                    <a:gd name="connsiteY202" fmla="*/ 581518 h 1160647"/>
                    <a:gd name="connsiteX203" fmla="*/ 1165348 w 3032161"/>
                    <a:gd name="connsiteY203" fmla="*/ 582329 h 1160647"/>
                    <a:gd name="connsiteX204" fmla="*/ 1165348 w 3032161"/>
                    <a:gd name="connsiteY204" fmla="*/ 588004 h 1160647"/>
                    <a:gd name="connsiteX205" fmla="*/ 1166361 w 3032161"/>
                    <a:gd name="connsiteY205" fmla="*/ 588004 h 1160647"/>
                    <a:gd name="connsiteX206" fmla="*/ 1173454 w 3032161"/>
                    <a:gd name="connsiteY206" fmla="*/ 588004 h 1160647"/>
                    <a:gd name="connsiteX207" fmla="*/ 1173454 w 3032161"/>
                    <a:gd name="connsiteY207" fmla="*/ 618269 h 1160647"/>
                    <a:gd name="connsiteX208" fmla="*/ 1175481 w 3032161"/>
                    <a:gd name="connsiteY208" fmla="*/ 618269 h 1160647"/>
                    <a:gd name="connsiteX209" fmla="*/ 1189668 w 3032161"/>
                    <a:gd name="connsiteY209" fmla="*/ 618269 h 1160647"/>
                    <a:gd name="connsiteX210" fmla="*/ 1189668 w 3032161"/>
                    <a:gd name="connsiteY210" fmla="*/ 642048 h 1160647"/>
                    <a:gd name="connsiteX211" fmla="*/ 1191695 w 3032161"/>
                    <a:gd name="connsiteY211" fmla="*/ 643669 h 1160647"/>
                    <a:gd name="connsiteX212" fmla="*/ 1191695 w 3032161"/>
                    <a:gd name="connsiteY212" fmla="*/ 655019 h 1160647"/>
                    <a:gd name="connsiteX213" fmla="*/ 1192455 w 3032161"/>
                    <a:gd name="connsiteY213" fmla="*/ 655019 h 1160647"/>
                    <a:gd name="connsiteX214" fmla="*/ 1197775 w 3032161"/>
                    <a:gd name="connsiteY214" fmla="*/ 655019 h 1160647"/>
                    <a:gd name="connsiteX215" fmla="*/ 1197775 w 3032161"/>
                    <a:gd name="connsiteY215" fmla="*/ 678798 h 1160647"/>
                    <a:gd name="connsiteX216" fmla="*/ 1199041 w 3032161"/>
                    <a:gd name="connsiteY216" fmla="*/ 678798 h 1160647"/>
                    <a:gd name="connsiteX217" fmla="*/ 1207908 w 3032161"/>
                    <a:gd name="connsiteY217" fmla="*/ 678798 h 1160647"/>
                    <a:gd name="connsiteX218" fmla="*/ 1209935 w 3032161"/>
                    <a:gd name="connsiteY218" fmla="*/ 682852 h 1160647"/>
                    <a:gd name="connsiteX219" fmla="*/ 1209935 w 3032161"/>
                    <a:gd name="connsiteY219" fmla="*/ 696093 h 1160647"/>
                    <a:gd name="connsiteX220" fmla="*/ 1211455 w 3032161"/>
                    <a:gd name="connsiteY220" fmla="*/ 694201 h 1160647"/>
                    <a:gd name="connsiteX221" fmla="*/ 1222095 w 3032161"/>
                    <a:gd name="connsiteY221" fmla="*/ 680960 h 1160647"/>
                    <a:gd name="connsiteX222" fmla="*/ 1250469 w 3032161"/>
                    <a:gd name="connsiteY222" fmla="*/ 680960 h 1160647"/>
                    <a:gd name="connsiteX223" fmla="*/ 1250469 w 3032161"/>
                    <a:gd name="connsiteY223" fmla="*/ 767431 h 1160647"/>
                    <a:gd name="connsiteX224" fmla="*/ 1251229 w 3032161"/>
                    <a:gd name="connsiteY224" fmla="*/ 767431 h 1160647"/>
                    <a:gd name="connsiteX225" fmla="*/ 1256549 w 3032161"/>
                    <a:gd name="connsiteY225" fmla="*/ 767431 h 1160647"/>
                    <a:gd name="connsiteX226" fmla="*/ 1257309 w 3032161"/>
                    <a:gd name="connsiteY226" fmla="*/ 766080 h 1160647"/>
                    <a:gd name="connsiteX227" fmla="*/ 1262629 w 3032161"/>
                    <a:gd name="connsiteY227" fmla="*/ 756622 h 1160647"/>
                    <a:gd name="connsiteX228" fmla="*/ 1262629 w 3032161"/>
                    <a:gd name="connsiteY228" fmla="*/ 758514 h 1160647"/>
                    <a:gd name="connsiteX229" fmla="*/ 1262629 w 3032161"/>
                    <a:gd name="connsiteY229" fmla="*/ 771755 h 1160647"/>
                    <a:gd name="connsiteX230" fmla="*/ 1266682 w 3032161"/>
                    <a:gd name="connsiteY230" fmla="*/ 726358 h 1160647"/>
                    <a:gd name="connsiteX231" fmla="*/ 1267442 w 3032161"/>
                    <a:gd name="connsiteY231" fmla="*/ 726358 h 1160647"/>
                    <a:gd name="connsiteX232" fmla="*/ 1272762 w 3032161"/>
                    <a:gd name="connsiteY232" fmla="*/ 726358 h 1160647"/>
                    <a:gd name="connsiteX233" fmla="*/ 1272762 w 3032161"/>
                    <a:gd name="connsiteY233" fmla="*/ 661504 h 1160647"/>
                    <a:gd name="connsiteX234" fmla="*/ 1273776 w 3032161"/>
                    <a:gd name="connsiteY234" fmla="*/ 661504 h 1160647"/>
                    <a:gd name="connsiteX235" fmla="*/ 1280869 w 3032161"/>
                    <a:gd name="connsiteY235" fmla="*/ 661504 h 1160647"/>
                    <a:gd name="connsiteX236" fmla="*/ 1293029 w 3032161"/>
                    <a:gd name="connsiteY236" fmla="*/ 618269 h 1160647"/>
                    <a:gd name="connsiteX237" fmla="*/ 1294296 w 3032161"/>
                    <a:gd name="connsiteY237" fmla="*/ 618269 h 1160647"/>
                    <a:gd name="connsiteX238" fmla="*/ 1303163 w 3032161"/>
                    <a:gd name="connsiteY238" fmla="*/ 618269 h 1160647"/>
                    <a:gd name="connsiteX239" fmla="*/ 1313296 w 3032161"/>
                    <a:gd name="connsiteY239" fmla="*/ 661504 h 1160647"/>
                    <a:gd name="connsiteX240" fmla="*/ 1314309 w 3032161"/>
                    <a:gd name="connsiteY240" fmla="*/ 661504 h 1160647"/>
                    <a:gd name="connsiteX241" fmla="*/ 1321403 w 3032161"/>
                    <a:gd name="connsiteY241" fmla="*/ 661504 h 1160647"/>
                    <a:gd name="connsiteX242" fmla="*/ 1321403 w 3032161"/>
                    <a:gd name="connsiteY242" fmla="*/ 700416 h 1160647"/>
                    <a:gd name="connsiteX243" fmla="*/ 1323176 w 3032161"/>
                    <a:gd name="connsiteY243" fmla="*/ 700416 h 1160647"/>
                    <a:gd name="connsiteX244" fmla="*/ 1335590 w 3032161"/>
                    <a:gd name="connsiteY244" fmla="*/ 700416 h 1160647"/>
                    <a:gd name="connsiteX245" fmla="*/ 1335590 w 3032161"/>
                    <a:gd name="connsiteY245" fmla="*/ 702578 h 1160647"/>
                    <a:gd name="connsiteX246" fmla="*/ 1335590 w 3032161"/>
                    <a:gd name="connsiteY246" fmla="*/ 717710 h 1160647"/>
                    <a:gd name="connsiteX247" fmla="*/ 1339643 w 3032161"/>
                    <a:gd name="connsiteY247" fmla="*/ 715549 h 1160647"/>
                    <a:gd name="connsiteX248" fmla="*/ 1339643 w 3032161"/>
                    <a:gd name="connsiteY248" fmla="*/ 700416 h 1160647"/>
                    <a:gd name="connsiteX249" fmla="*/ 1341163 w 3032161"/>
                    <a:gd name="connsiteY249" fmla="*/ 700416 h 1160647"/>
                    <a:gd name="connsiteX250" fmla="*/ 1351803 w 3032161"/>
                    <a:gd name="connsiteY250" fmla="*/ 700416 h 1160647"/>
                    <a:gd name="connsiteX251" fmla="*/ 1351803 w 3032161"/>
                    <a:gd name="connsiteY251" fmla="*/ 702037 h 1160647"/>
                    <a:gd name="connsiteX252" fmla="*/ 1351803 w 3032161"/>
                    <a:gd name="connsiteY252" fmla="*/ 713387 h 1160647"/>
                    <a:gd name="connsiteX253" fmla="*/ 1382204 w 3032161"/>
                    <a:gd name="connsiteY253" fmla="*/ 713387 h 1160647"/>
                    <a:gd name="connsiteX254" fmla="*/ 1382204 w 3032161"/>
                    <a:gd name="connsiteY254" fmla="*/ 676637 h 1160647"/>
                    <a:gd name="connsiteX255" fmla="*/ 1383470 w 3032161"/>
                    <a:gd name="connsiteY255" fmla="*/ 676637 h 1160647"/>
                    <a:gd name="connsiteX256" fmla="*/ 1392337 w 3032161"/>
                    <a:gd name="connsiteY256" fmla="*/ 676637 h 1160647"/>
                    <a:gd name="connsiteX257" fmla="*/ 1392337 w 3032161"/>
                    <a:gd name="connsiteY257" fmla="*/ 698254 h 1160647"/>
                    <a:gd name="connsiteX258" fmla="*/ 1394364 w 3032161"/>
                    <a:gd name="connsiteY258" fmla="*/ 665828 h 1160647"/>
                    <a:gd name="connsiteX259" fmla="*/ 1416657 w 3032161"/>
                    <a:gd name="connsiteY259" fmla="*/ 665828 h 1160647"/>
                    <a:gd name="connsiteX260" fmla="*/ 1416657 w 3032161"/>
                    <a:gd name="connsiteY260" fmla="*/ 664206 h 1160647"/>
                    <a:gd name="connsiteX261" fmla="*/ 1416657 w 3032161"/>
                    <a:gd name="connsiteY261" fmla="*/ 652857 h 1160647"/>
                    <a:gd name="connsiteX262" fmla="*/ 1417417 w 3032161"/>
                    <a:gd name="connsiteY262" fmla="*/ 652857 h 1160647"/>
                    <a:gd name="connsiteX263" fmla="*/ 1422737 w 3032161"/>
                    <a:gd name="connsiteY263" fmla="*/ 652857 h 1160647"/>
                    <a:gd name="connsiteX264" fmla="*/ 1422737 w 3032161"/>
                    <a:gd name="connsiteY264" fmla="*/ 650966 h 1160647"/>
                    <a:gd name="connsiteX265" fmla="*/ 1422737 w 3032161"/>
                    <a:gd name="connsiteY265" fmla="*/ 637725 h 1160647"/>
                    <a:gd name="connsiteX266" fmla="*/ 1426791 w 3032161"/>
                    <a:gd name="connsiteY266" fmla="*/ 644210 h 1160647"/>
                    <a:gd name="connsiteX267" fmla="*/ 1429071 w 3032161"/>
                    <a:gd name="connsiteY267" fmla="*/ 644210 h 1160647"/>
                    <a:gd name="connsiteX268" fmla="*/ 1445031 w 3032161"/>
                    <a:gd name="connsiteY268" fmla="*/ 644210 h 1160647"/>
                    <a:gd name="connsiteX269" fmla="*/ 1445031 w 3032161"/>
                    <a:gd name="connsiteY269" fmla="*/ 643399 h 1160647"/>
                    <a:gd name="connsiteX270" fmla="*/ 1445031 w 3032161"/>
                    <a:gd name="connsiteY270" fmla="*/ 637725 h 1160647"/>
                    <a:gd name="connsiteX271" fmla="*/ 1445791 w 3032161"/>
                    <a:gd name="connsiteY271" fmla="*/ 637725 h 1160647"/>
                    <a:gd name="connsiteX272" fmla="*/ 1451111 w 3032161"/>
                    <a:gd name="connsiteY272" fmla="*/ 637725 h 1160647"/>
                    <a:gd name="connsiteX273" fmla="*/ 1451111 w 3032161"/>
                    <a:gd name="connsiteY273" fmla="*/ 639076 h 1160647"/>
                    <a:gd name="connsiteX274" fmla="*/ 1451111 w 3032161"/>
                    <a:gd name="connsiteY274" fmla="*/ 648534 h 1160647"/>
                    <a:gd name="connsiteX275" fmla="*/ 1489618 w 3032161"/>
                    <a:gd name="connsiteY275" fmla="*/ 648534 h 1160647"/>
                    <a:gd name="connsiteX276" fmla="*/ 1489618 w 3032161"/>
                    <a:gd name="connsiteY276" fmla="*/ 786887 h 1160647"/>
                    <a:gd name="connsiteX277" fmla="*/ 1491138 w 3032161"/>
                    <a:gd name="connsiteY277" fmla="*/ 786887 h 1160647"/>
                    <a:gd name="connsiteX278" fmla="*/ 1501778 w 3032161"/>
                    <a:gd name="connsiteY278" fmla="*/ 786887 h 1160647"/>
                    <a:gd name="connsiteX279" fmla="*/ 1501778 w 3032161"/>
                    <a:gd name="connsiteY279" fmla="*/ 773917 h 1160647"/>
                    <a:gd name="connsiteX280" fmla="*/ 1505832 w 3032161"/>
                    <a:gd name="connsiteY280" fmla="*/ 773917 h 1160647"/>
                    <a:gd name="connsiteX281" fmla="*/ 1505832 w 3032161"/>
                    <a:gd name="connsiteY281" fmla="*/ 786887 h 1160647"/>
                    <a:gd name="connsiteX282" fmla="*/ 1536232 w 3032161"/>
                    <a:gd name="connsiteY282" fmla="*/ 786887 h 1160647"/>
                    <a:gd name="connsiteX283" fmla="*/ 1536232 w 3032161"/>
                    <a:gd name="connsiteY283" fmla="*/ 756622 h 1160647"/>
                    <a:gd name="connsiteX284" fmla="*/ 1548392 w 3032161"/>
                    <a:gd name="connsiteY284" fmla="*/ 756622 h 1160647"/>
                    <a:gd name="connsiteX285" fmla="*/ 1560552 w 3032161"/>
                    <a:gd name="connsiteY285" fmla="*/ 754461 h 1160647"/>
                    <a:gd name="connsiteX286" fmla="*/ 1564606 w 3032161"/>
                    <a:gd name="connsiteY286" fmla="*/ 756622 h 1160647"/>
                    <a:gd name="connsiteX287" fmla="*/ 1574739 w 3032161"/>
                    <a:gd name="connsiteY287" fmla="*/ 756622 h 1160647"/>
                    <a:gd name="connsiteX288" fmla="*/ 1574739 w 3032161"/>
                    <a:gd name="connsiteY288" fmla="*/ 786887 h 1160647"/>
                    <a:gd name="connsiteX289" fmla="*/ 1582846 w 3032161"/>
                    <a:gd name="connsiteY289" fmla="*/ 786887 h 1160647"/>
                    <a:gd name="connsiteX290" fmla="*/ 1582846 w 3032161"/>
                    <a:gd name="connsiteY290" fmla="*/ 804182 h 1160647"/>
                    <a:gd name="connsiteX291" fmla="*/ 1592182 w 3032161"/>
                    <a:gd name="connsiteY291" fmla="*/ 805087 h 1160647"/>
                    <a:gd name="connsiteX292" fmla="*/ 1605140 w 3032161"/>
                    <a:gd name="connsiteY292" fmla="*/ 805087 h 1160647"/>
                    <a:gd name="connsiteX293" fmla="*/ 1605140 w 3032161"/>
                    <a:gd name="connsiteY293" fmla="*/ 789049 h 1160647"/>
                    <a:gd name="connsiteX294" fmla="*/ 1673096 w 3032161"/>
                    <a:gd name="connsiteY294" fmla="*/ 789049 h 1160647"/>
                    <a:gd name="connsiteX295" fmla="*/ 1673096 w 3032161"/>
                    <a:gd name="connsiteY295" fmla="*/ 703796 h 1160647"/>
                    <a:gd name="connsiteX296" fmla="*/ 1745104 w 3032161"/>
                    <a:gd name="connsiteY296" fmla="*/ 703796 h 1160647"/>
                    <a:gd name="connsiteX297" fmla="*/ 1745104 w 3032161"/>
                    <a:gd name="connsiteY297" fmla="*/ 782564 h 1160647"/>
                    <a:gd name="connsiteX298" fmla="*/ 1747008 w 3032161"/>
                    <a:gd name="connsiteY298" fmla="*/ 782564 h 1160647"/>
                    <a:gd name="connsiteX299" fmla="*/ 1748250 w 3032161"/>
                    <a:gd name="connsiteY299" fmla="*/ 805087 h 1160647"/>
                    <a:gd name="connsiteX300" fmla="*/ 1757926 w 3032161"/>
                    <a:gd name="connsiteY300" fmla="*/ 805087 h 1160647"/>
                    <a:gd name="connsiteX301" fmla="*/ 1759168 w 3032161"/>
                    <a:gd name="connsiteY301" fmla="*/ 782564 h 1160647"/>
                    <a:gd name="connsiteX302" fmla="*/ 1765248 w 3032161"/>
                    <a:gd name="connsiteY302" fmla="*/ 782564 h 1160647"/>
                    <a:gd name="connsiteX303" fmla="*/ 1766490 w 3032161"/>
                    <a:gd name="connsiteY303" fmla="*/ 805087 h 1160647"/>
                    <a:gd name="connsiteX304" fmla="*/ 1817112 w 3032161"/>
                    <a:gd name="connsiteY304" fmla="*/ 805087 h 1160647"/>
                    <a:gd name="connsiteX305" fmla="*/ 1817112 w 3032161"/>
                    <a:gd name="connsiteY305" fmla="*/ 642059 h 1160647"/>
                    <a:gd name="connsiteX306" fmla="*/ 2014439 w 3032161"/>
                    <a:gd name="connsiteY306" fmla="*/ 642059 h 1160647"/>
                    <a:gd name="connsiteX307" fmla="*/ 2014439 w 3032161"/>
                    <a:gd name="connsiteY307" fmla="*/ 805087 h 1160647"/>
                    <a:gd name="connsiteX308" fmla="*/ 2033136 w 3032161"/>
                    <a:gd name="connsiteY308" fmla="*/ 805087 h 1160647"/>
                    <a:gd name="connsiteX309" fmla="*/ 2033136 w 3032161"/>
                    <a:gd name="connsiteY309" fmla="*/ 722394 h 1160647"/>
                    <a:gd name="connsiteX310" fmla="*/ 2128256 w 3032161"/>
                    <a:gd name="connsiteY310" fmla="*/ 722394 h 1160647"/>
                    <a:gd name="connsiteX311" fmla="*/ 2140186 w 3032161"/>
                    <a:gd name="connsiteY311" fmla="*/ 404253 h 1160647"/>
                    <a:gd name="connsiteX312" fmla="*/ 2128026 w 3032161"/>
                    <a:gd name="connsiteY312" fmla="*/ 382635 h 1160647"/>
                    <a:gd name="connsiteX313" fmla="*/ 2121946 w 3032161"/>
                    <a:gd name="connsiteY313" fmla="*/ 378311 h 1160647"/>
                    <a:gd name="connsiteX314" fmla="*/ 2130053 w 3032161"/>
                    <a:gd name="connsiteY314" fmla="*/ 354532 h 1160647"/>
                    <a:gd name="connsiteX315" fmla="*/ 2130053 w 3032161"/>
                    <a:gd name="connsiteY315" fmla="*/ 337238 h 1160647"/>
                    <a:gd name="connsiteX316" fmla="*/ 2144240 w 3032161"/>
                    <a:gd name="connsiteY316" fmla="*/ 337238 h 1160647"/>
                    <a:gd name="connsiteX317" fmla="*/ 2144240 w 3032161"/>
                    <a:gd name="connsiteY317" fmla="*/ 315620 h 1160647"/>
                    <a:gd name="connsiteX318" fmla="*/ 2146266 w 3032161"/>
                    <a:gd name="connsiteY318" fmla="*/ 311296 h 1160647"/>
                    <a:gd name="connsiteX319" fmla="*/ 2146266 w 3032161"/>
                    <a:gd name="connsiteY319" fmla="*/ 233472 h 1160647"/>
                    <a:gd name="connsiteX320" fmla="*/ 2144240 w 3032161"/>
                    <a:gd name="connsiteY320" fmla="*/ 226987 h 1160647"/>
                    <a:gd name="connsiteX321" fmla="*/ 2150320 w 3032161"/>
                    <a:gd name="connsiteY321" fmla="*/ 220501 h 1160647"/>
                    <a:gd name="connsiteX322" fmla="*/ 2150320 w 3032161"/>
                    <a:gd name="connsiteY322" fmla="*/ 162133 h 1160647"/>
                    <a:gd name="connsiteX323" fmla="*/ 2152346 w 3032161"/>
                    <a:gd name="connsiteY323" fmla="*/ 157810 h 1160647"/>
                    <a:gd name="connsiteX324" fmla="*/ 2152346 w 3032161"/>
                    <a:gd name="connsiteY324" fmla="*/ 101604 h 1160647"/>
                    <a:gd name="connsiteX325" fmla="*/ 2154373 w 3032161"/>
                    <a:gd name="connsiteY325" fmla="*/ 82148 h 1160647"/>
                    <a:gd name="connsiteX326" fmla="*/ 2158427 w 3032161"/>
                    <a:gd name="connsiteY326" fmla="*/ 99442 h 1160647"/>
                    <a:gd name="connsiteX327" fmla="*/ 2160453 w 3032161"/>
                    <a:gd name="connsiteY327" fmla="*/ 157810 h 1160647"/>
                    <a:gd name="connsiteX328" fmla="*/ 2162480 w 3032161"/>
                    <a:gd name="connsiteY328" fmla="*/ 220501 h 1160647"/>
                    <a:gd name="connsiteX329" fmla="*/ 2168560 w 3032161"/>
                    <a:gd name="connsiteY329" fmla="*/ 226987 h 1160647"/>
                    <a:gd name="connsiteX330" fmla="*/ 2166533 w 3032161"/>
                    <a:gd name="connsiteY330" fmla="*/ 233472 h 1160647"/>
                    <a:gd name="connsiteX331" fmla="*/ 2166533 w 3032161"/>
                    <a:gd name="connsiteY331" fmla="*/ 311296 h 1160647"/>
                    <a:gd name="connsiteX332" fmla="*/ 2168560 w 3032161"/>
                    <a:gd name="connsiteY332" fmla="*/ 315620 h 1160647"/>
                    <a:gd name="connsiteX333" fmla="*/ 2168560 w 3032161"/>
                    <a:gd name="connsiteY333" fmla="*/ 337238 h 1160647"/>
                    <a:gd name="connsiteX334" fmla="*/ 2182747 w 3032161"/>
                    <a:gd name="connsiteY334" fmla="*/ 337238 h 1160647"/>
                    <a:gd name="connsiteX335" fmla="*/ 2182747 w 3032161"/>
                    <a:gd name="connsiteY335" fmla="*/ 354532 h 1160647"/>
                    <a:gd name="connsiteX336" fmla="*/ 2190854 w 3032161"/>
                    <a:gd name="connsiteY336" fmla="*/ 378311 h 1160647"/>
                    <a:gd name="connsiteX337" fmla="*/ 2184774 w 3032161"/>
                    <a:gd name="connsiteY337" fmla="*/ 382635 h 1160647"/>
                    <a:gd name="connsiteX338" fmla="*/ 2172613 w 3032161"/>
                    <a:gd name="connsiteY338" fmla="*/ 404253 h 1160647"/>
                    <a:gd name="connsiteX339" fmla="*/ 2180720 w 3032161"/>
                    <a:gd name="connsiteY339" fmla="*/ 657181 h 1160647"/>
                    <a:gd name="connsiteX340" fmla="*/ 2245574 w 3032161"/>
                    <a:gd name="connsiteY340" fmla="*/ 657181 h 1160647"/>
                    <a:gd name="connsiteX341" fmla="*/ 2245574 w 3032161"/>
                    <a:gd name="connsiteY341" fmla="*/ 732843 h 1160647"/>
                    <a:gd name="connsiteX342" fmla="*/ 2253681 w 3032161"/>
                    <a:gd name="connsiteY342" fmla="*/ 732843 h 1160647"/>
                    <a:gd name="connsiteX343" fmla="*/ 2255708 w 3032161"/>
                    <a:gd name="connsiteY343" fmla="*/ 726358 h 1160647"/>
                    <a:gd name="connsiteX344" fmla="*/ 2261788 w 3032161"/>
                    <a:gd name="connsiteY344" fmla="*/ 726358 h 1160647"/>
                    <a:gd name="connsiteX345" fmla="*/ 2263815 w 3032161"/>
                    <a:gd name="connsiteY345" fmla="*/ 735005 h 1160647"/>
                    <a:gd name="connsiteX346" fmla="*/ 2275975 w 3032161"/>
                    <a:gd name="connsiteY346" fmla="*/ 735005 h 1160647"/>
                    <a:gd name="connsiteX347" fmla="*/ 2275975 w 3032161"/>
                    <a:gd name="connsiteY347" fmla="*/ 728519 h 1160647"/>
                    <a:gd name="connsiteX348" fmla="*/ 2298268 w 3032161"/>
                    <a:gd name="connsiteY348" fmla="*/ 728519 h 1160647"/>
                    <a:gd name="connsiteX349" fmla="*/ 2298268 w 3032161"/>
                    <a:gd name="connsiteY349" fmla="*/ 735005 h 1160647"/>
                    <a:gd name="connsiteX350" fmla="*/ 2318535 w 3032161"/>
                    <a:gd name="connsiteY350" fmla="*/ 735005 h 1160647"/>
                    <a:gd name="connsiteX351" fmla="*/ 2318535 w 3032161"/>
                    <a:gd name="connsiteY351" fmla="*/ 780402 h 1160647"/>
                    <a:gd name="connsiteX352" fmla="*/ 2332722 w 3032161"/>
                    <a:gd name="connsiteY352" fmla="*/ 780402 h 1160647"/>
                    <a:gd name="connsiteX353" fmla="*/ 2332722 w 3032161"/>
                    <a:gd name="connsiteY353" fmla="*/ 767431 h 1160647"/>
                    <a:gd name="connsiteX354" fmla="*/ 2348936 w 3032161"/>
                    <a:gd name="connsiteY354" fmla="*/ 767431 h 1160647"/>
                    <a:gd name="connsiteX355" fmla="*/ 2348936 w 3032161"/>
                    <a:gd name="connsiteY355" fmla="*/ 588004 h 1160647"/>
                    <a:gd name="connsiteX356" fmla="*/ 2355016 w 3032161"/>
                    <a:gd name="connsiteY356" fmla="*/ 581518 h 1160647"/>
                    <a:gd name="connsiteX357" fmla="*/ 2427977 w 3032161"/>
                    <a:gd name="connsiteY357" fmla="*/ 581518 h 1160647"/>
                    <a:gd name="connsiteX358" fmla="*/ 2427977 w 3032161"/>
                    <a:gd name="connsiteY358" fmla="*/ 590166 h 1160647"/>
                    <a:gd name="connsiteX359" fmla="*/ 2438110 w 3032161"/>
                    <a:gd name="connsiteY359" fmla="*/ 590166 h 1160647"/>
                    <a:gd name="connsiteX360" fmla="*/ 2438110 w 3032161"/>
                    <a:gd name="connsiteY360" fmla="*/ 704740 h 1160647"/>
                    <a:gd name="connsiteX361" fmla="*/ 2460404 w 3032161"/>
                    <a:gd name="connsiteY361" fmla="*/ 704740 h 1160647"/>
                    <a:gd name="connsiteX362" fmla="*/ 2460404 w 3032161"/>
                    <a:gd name="connsiteY362" fmla="*/ 637725 h 1160647"/>
                    <a:gd name="connsiteX363" fmla="*/ 2486751 w 3032161"/>
                    <a:gd name="connsiteY363" fmla="*/ 637725 h 1160647"/>
                    <a:gd name="connsiteX364" fmla="*/ 2490804 w 3032161"/>
                    <a:gd name="connsiteY364" fmla="*/ 633401 h 1160647"/>
                    <a:gd name="connsiteX365" fmla="*/ 2498911 w 3032161"/>
                    <a:gd name="connsiteY365" fmla="*/ 633401 h 1160647"/>
                    <a:gd name="connsiteX366" fmla="*/ 2502964 w 3032161"/>
                    <a:gd name="connsiteY366" fmla="*/ 637725 h 1160647"/>
                    <a:gd name="connsiteX367" fmla="*/ 2525258 w 3032161"/>
                    <a:gd name="connsiteY367" fmla="*/ 637725 h 1160647"/>
                    <a:gd name="connsiteX368" fmla="*/ 2525258 w 3032161"/>
                    <a:gd name="connsiteY368" fmla="*/ 520989 h 1160647"/>
                    <a:gd name="connsiteX369" fmla="*/ 2582005 w 3032161"/>
                    <a:gd name="connsiteY369" fmla="*/ 510180 h 1160647"/>
                    <a:gd name="connsiteX370" fmla="*/ 2582005 w 3032161"/>
                    <a:gd name="connsiteY370" fmla="*/ 511261 h 1160647"/>
                    <a:gd name="connsiteX371" fmla="*/ 2582005 w 3032161"/>
                    <a:gd name="connsiteY371" fmla="*/ 518827 h 1160647"/>
                    <a:gd name="connsiteX372" fmla="*/ 2608352 w 3032161"/>
                    <a:gd name="connsiteY372" fmla="*/ 518827 h 1160647"/>
                    <a:gd name="connsiteX373" fmla="*/ 2608352 w 3032161"/>
                    <a:gd name="connsiteY373" fmla="*/ 773917 h 1160647"/>
                    <a:gd name="connsiteX374" fmla="*/ 2630646 w 3032161"/>
                    <a:gd name="connsiteY374" fmla="*/ 773917 h 1160647"/>
                    <a:gd name="connsiteX375" fmla="*/ 2630646 w 3032161"/>
                    <a:gd name="connsiteY375" fmla="*/ 769593 h 1160647"/>
                    <a:gd name="connsiteX376" fmla="*/ 2642806 w 3032161"/>
                    <a:gd name="connsiteY376" fmla="*/ 769593 h 1160647"/>
                    <a:gd name="connsiteX377" fmla="*/ 2642806 w 3032161"/>
                    <a:gd name="connsiteY377" fmla="*/ 773917 h 1160647"/>
                    <a:gd name="connsiteX378" fmla="*/ 2667126 w 3032161"/>
                    <a:gd name="connsiteY378" fmla="*/ 773917 h 1160647"/>
                    <a:gd name="connsiteX379" fmla="*/ 2667126 w 3032161"/>
                    <a:gd name="connsiteY379" fmla="*/ 760946 h 1160647"/>
                    <a:gd name="connsiteX380" fmla="*/ 2695500 w 3032161"/>
                    <a:gd name="connsiteY380" fmla="*/ 760946 h 1160647"/>
                    <a:gd name="connsiteX381" fmla="*/ 2707660 w 3032161"/>
                    <a:gd name="connsiteY381" fmla="*/ 756622 h 1160647"/>
                    <a:gd name="connsiteX382" fmla="*/ 2727927 w 3032161"/>
                    <a:gd name="connsiteY382" fmla="*/ 760946 h 1160647"/>
                    <a:gd name="connsiteX383" fmla="*/ 2727927 w 3032161"/>
                    <a:gd name="connsiteY383" fmla="*/ 743652 h 1160647"/>
                    <a:gd name="connsiteX384" fmla="*/ 2736034 w 3032161"/>
                    <a:gd name="connsiteY384" fmla="*/ 743652 h 1160647"/>
                    <a:gd name="connsiteX385" fmla="*/ 2736034 w 3032161"/>
                    <a:gd name="connsiteY385" fmla="*/ 730681 h 1160647"/>
                    <a:gd name="connsiteX386" fmla="*/ 2792781 w 3032161"/>
                    <a:gd name="connsiteY386" fmla="*/ 730681 h 1160647"/>
                    <a:gd name="connsiteX387" fmla="*/ 2792781 w 3032161"/>
                    <a:gd name="connsiteY387" fmla="*/ 700416 h 1160647"/>
                    <a:gd name="connsiteX388" fmla="*/ 2811021 w 3032161"/>
                    <a:gd name="connsiteY388" fmla="*/ 700416 h 1160647"/>
                    <a:gd name="connsiteX389" fmla="*/ 2811021 w 3032161"/>
                    <a:gd name="connsiteY389" fmla="*/ 693931 h 1160647"/>
                    <a:gd name="connsiteX390" fmla="*/ 2823181 w 3032161"/>
                    <a:gd name="connsiteY390" fmla="*/ 693931 h 1160647"/>
                    <a:gd name="connsiteX391" fmla="*/ 2823181 w 3032161"/>
                    <a:gd name="connsiteY391" fmla="*/ 700416 h 1160647"/>
                    <a:gd name="connsiteX392" fmla="*/ 2839395 w 3032161"/>
                    <a:gd name="connsiteY392" fmla="*/ 700416 h 1160647"/>
                    <a:gd name="connsiteX393" fmla="*/ 2839395 w 3032161"/>
                    <a:gd name="connsiteY393" fmla="*/ 750137 h 1160647"/>
                    <a:gd name="connsiteX394" fmla="*/ 2871822 w 3032161"/>
                    <a:gd name="connsiteY394" fmla="*/ 750137 h 1160647"/>
                    <a:gd name="connsiteX395" fmla="*/ 2871822 w 3032161"/>
                    <a:gd name="connsiteY395" fmla="*/ 724196 h 1160647"/>
                    <a:gd name="connsiteX396" fmla="*/ 2910329 w 3032161"/>
                    <a:gd name="connsiteY396" fmla="*/ 724196 h 1160647"/>
                    <a:gd name="connsiteX397" fmla="*/ 2910329 w 3032161"/>
                    <a:gd name="connsiteY397" fmla="*/ 693931 h 1160647"/>
                    <a:gd name="connsiteX398" fmla="*/ 2958970 w 3032161"/>
                    <a:gd name="connsiteY398" fmla="*/ 693931 h 1160647"/>
                    <a:gd name="connsiteX399" fmla="*/ 2958970 w 3032161"/>
                    <a:gd name="connsiteY399" fmla="*/ 805087 h 1160647"/>
                    <a:gd name="connsiteX400" fmla="*/ 2958970 w 3032161"/>
                    <a:gd name="connsiteY400" fmla="*/ 818866 h 1160647"/>
                    <a:gd name="connsiteX401" fmla="*/ 3031519 w 3032161"/>
                    <a:gd name="connsiteY401" fmla="*/ 818866 h 1160647"/>
                    <a:gd name="connsiteX402" fmla="*/ 3031520 w 3032161"/>
                    <a:gd name="connsiteY402" fmla="*/ 1160647 h 1160647"/>
                    <a:gd name="connsiteX403" fmla="*/ 2054 w 3032161"/>
                    <a:gd name="connsiteY403" fmla="*/ 1158314 h 1160647"/>
                    <a:gd name="connsiteX404" fmla="*/ 0 w 3032161"/>
                    <a:gd name="connsiteY404" fmla="*/ 724196 h 1160647"/>
                    <a:gd name="connsiteX405" fmla="*/ 20267 w 3032161"/>
                    <a:gd name="connsiteY405" fmla="*/ 724196 h 1160647"/>
                    <a:gd name="connsiteX406" fmla="*/ 20774 w 3032161"/>
                    <a:gd name="connsiteY406" fmla="*/ 723115 h 1160647"/>
                    <a:gd name="connsiteX407" fmla="*/ 24320 w 3032161"/>
                    <a:gd name="connsiteY407" fmla="*/ 715549 h 1160647"/>
                    <a:gd name="connsiteX408" fmla="*/ 26094 w 3032161"/>
                    <a:gd name="connsiteY408" fmla="*/ 715819 h 1160647"/>
                    <a:gd name="connsiteX409" fmla="*/ 38507 w 3032161"/>
                    <a:gd name="connsiteY409" fmla="*/ 717710 h 1160647"/>
                    <a:gd name="connsiteX410" fmla="*/ 39014 w 3032161"/>
                    <a:gd name="connsiteY410" fmla="*/ 719062 h 1160647"/>
                    <a:gd name="connsiteX411" fmla="*/ 42560 w 3032161"/>
                    <a:gd name="connsiteY411" fmla="*/ 728519 h 1160647"/>
                    <a:gd name="connsiteX412" fmla="*/ 68907 w 3032161"/>
                    <a:gd name="connsiteY412" fmla="*/ 730681 h 1160647"/>
                    <a:gd name="connsiteX413" fmla="*/ 68907 w 3032161"/>
                    <a:gd name="connsiteY413" fmla="*/ 607460 h 1160647"/>
                    <a:gd name="connsiteX414" fmla="*/ 70934 w 3032161"/>
                    <a:gd name="connsiteY414" fmla="*/ 607460 h 1160647"/>
                    <a:gd name="connsiteX415" fmla="*/ 85121 w 3032161"/>
                    <a:gd name="connsiteY415" fmla="*/ 607460 h 1160647"/>
                    <a:gd name="connsiteX416" fmla="*/ 85121 w 3032161"/>
                    <a:gd name="connsiteY416" fmla="*/ 471268 h 1160647"/>
                    <a:gd name="connsiteX417" fmla="*/ 86894 w 3032161"/>
                    <a:gd name="connsiteY417" fmla="*/ 471268 h 1160647"/>
                    <a:gd name="connsiteX418" fmla="*/ 99308 w 3032161"/>
                    <a:gd name="connsiteY418" fmla="*/ 471268 h 1160647"/>
                    <a:gd name="connsiteX419" fmla="*/ 99308 w 3032161"/>
                    <a:gd name="connsiteY419" fmla="*/ 356694 h 1160647"/>
                    <a:gd name="connsiteX420" fmla="*/ 103361 w 3032161"/>
                    <a:gd name="connsiteY420" fmla="*/ 328590 h 1160647"/>
                    <a:gd name="connsiteX421" fmla="*/ 105388 w 3032161"/>
                    <a:gd name="connsiteY421" fmla="*/ 328590 h 1160647"/>
                    <a:gd name="connsiteX422" fmla="*/ 119575 w 3032161"/>
                    <a:gd name="connsiteY422" fmla="*/ 328590 h 1160647"/>
                    <a:gd name="connsiteX423" fmla="*/ 156055 w 3032161"/>
                    <a:gd name="connsiteY423" fmla="*/ 246443 h 1160647"/>
                    <a:gd name="connsiteX424" fmla="*/ 160109 w 3032161"/>
                    <a:gd name="connsiteY424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</a:cxnLst>
                  <a:rect l="l" t="t" r="r" b="b"/>
                  <a:pathLst>
                    <a:path w="3032161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3031519" y="818866"/>
                      </a:lnTo>
                      <a:cubicBezTo>
                        <a:pt x="3029295" y="939467"/>
                        <a:pt x="3033744" y="999999"/>
                        <a:pt x="3031520" y="1160647"/>
                      </a:cubicBez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225" name="Rectangle 35">
                  <a:extLst>
                    <a:ext uri="{FF2B5EF4-FFF2-40B4-BE49-F238E27FC236}">
                      <a16:creationId xmlns:a16="http://schemas.microsoft.com/office/drawing/2014/main" id="{41A9FC3E-1178-4F54-B328-16B8D9377588}"/>
                    </a:ext>
                  </a:extLst>
                </p:cNvPr>
                <p:cNvSpPr/>
                <p:nvPr/>
              </p:nvSpPr>
              <p:spPr>
                <a:xfrm>
                  <a:off x="3024845" y="1883798"/>
                  <a:ext cx="3024845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</a:cxnLst>
                  <a:rect l="l" t="t" r="r" b="b"/>
                  <a:pathLst>
                    <a:path w="3024845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lnTo>
                        <a:pt x="2958970" y="333819"/>
                      </a:lnTo>
                      <a:lnTo>
                        <a:pt x="2958970" y="347598"/>
                      </a:lnTo>
                      <a:lnTo>
                        <a:pt x="3024845" y="347598"/>
                      </a:lnTo>
                      <a:lnTo>
                        <a:pt x="3024845" y="689379"/>
                      </a:ln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226" name="Rectangle 35">
                  <a:extLst>
                    <a:ext uri="{FF2B5EF4-FFF2-40B4-BE49-F238E27FC236}">
                      <a16:creationId xmlns:a16="http://schemas.microsoft.com/office/drawing/2014/main" id="{C23CE358-8BD9-4858-95CB-CC95837EDFFE}"/>
                    </a:ext>
                  </a:extLst>
                </p:cNvPr>
                <p:cNvSpPr/>
                <p:nvPr/>
              </p:nvSpPr>
              <p:spPr>
                <a:xfrm>
                  <a:off x="6047165" y="1883798"/>
                  <a:ext cx="2961438" cy="689379"/>
                </a:xfrm>
                <a:custGeom>
                  <a:avLst/>
                  <a:gdLst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842946 w 3079941"/>
                    <a:gd name="connsiteY405" fmla="*/ 1160647 h 1160647"/>
                    <a:gd name="connsiteX406" fmla="*/ 200958 w 3079941"/>
                    <a:gd name="connsiteY406" fmla="*/ 1160647 h 1160647"/>
                    <a:gd name="connsiteX407" fmla="*/ 200958 w 3079941"/>
                    <a:gd name="connsiteY407" fmla="*/ 1126882 h 1160647"/>
                    <a:gd name="connsiteX408" fmla="*/ 0 w 3079941"/>
                    <a:gd name="connsiteY408" fmla="*/ 1126882 h 1160647"/>
                    <a:gd name="connsiteX409" fmla="*/ 0 w 3079941"/>
                    <a:gd name="connsiteY409" fmla="*/ 915339 h 1160647"/>
                    <a:gd name="connsiteX410" fmla="*/ 103377 w 3079941"/>
                    <a:gd name="connsiteY410" fmla="*/ 915339 h 1160647"/>
                    <a:gd name="connsiteX411" fmla="*/ 103377 w 3079941"/>
                    <a:gd name="connsiteY411" fmla="*/ 886329 h 1160647"/>
                    <a:gd name="connsiteX412" fmla="*/ 55096 w 3079941"/>
                    <a:gd name="connsiteY412" fmla="*/ 886329 h 1160647"/>
                    <a:gd name="connsiteX413" fmla="*/ 55096 w 3079941"/>
                    <a:gd name="connsiteY413" fmla="*/ 724196 h 1160647"/>
                    <a:gd name="connsiteX414" fmla="*/ 75363 w 3079941"/>
                    <a:gd name="connsiteY414" fmla="*/ 724196 h 1160647"/>
                    <a:gd name="connsiteX415" fmla="*/ 75870 w 3079941"/>
                    <a:gd name="connsiteY415" fmla="*/ 723115 h 1160647"/>
                    <a:gd name="connsiteX416" fmla="*/ 79416 w 3079941"/>
                    <a:gd name="connsiteY416" fmla="*/ 715549 h 1160647"/>
                    <a:gd name="connsiteX417" fmla="*/ 81190 w 3079941"/>
                    <a:gd name="connsiteY417" fmla="*/ 715819 h 1160647"/>
                    <a:gd name="connsiteX418" fmla="*/ 93603 w 3079941"/>
                    <a:gd name="connsiteY418" fmla="*/ 717710 h 1160647"/>
                    <a:gd name="connsiteX419" fmla="*/ 94110 w 3079941"/>
                    <a:gd name="connsiteY419" fmla="*/ 719062 h 1160647"/>
                    <a:gd name="connsiteX420" fmla="*/ 97656 w 3079941"/>
                    <a:gd name="connsiteY420" fmla="*/ 728519 h 1160647"/>
                    <a:gd name="connsiteX421" fmla="*/ 124003 w 3079941"/>
                    <a:gd name="connsiteY421" fmla="*/ 730681 h 1160647"/>
                    <a:gd name="connsiteX422" fmla="*/ 124003 w 3079941"/>
                    <a:gd name="connsiteY422" fmla="*/ 607460 h 1160647"/>
                    <a:gd name="connsiteX423" fmla="*/ 126030 w 3079941"/>
                    <a:gd name="connsiteY423" fmla="*/ 607460 h 1160647"/>
                    <a:gd name="connsiteX424" fmla="*/ 140217 w 3079941"/>
                    <a:gd name="connsiteY424" fmla="*/ 607460 h 1160647"/>
                    <a:gd name="connsiteX425" fmla="*/ 140217 w 3079941"/>
                    <a:gd name="connsiteY425" fmla="*/ 471268 h 1160647"/>
                    <a:gd name="connsiteX426" fmla="*/ 141990 w 3079941"/>
                    <a:gd name="connsiteY426" fmla="*/ 471268 h 1160647"/>
                    <a:gd name="connsiteX427" fmla="*/ 154404 w 3079941"/>
                    <a:gd name="connsiteY427" fmla="*/ 471268 h 1160647"/>
                    <a:gd name="connsiteX428" fmla="*/ 154404 w 3079941"/>
                    <a:gd name="connsiteY428" fmla="*/ 356694 h 1160647"/>
                    <a:gd name="connsiteX429" fmla="*/ 158457 w 3079941"/>
                    <a:gd name="connsiteY429" fmla="*/ 328590 h 1160647"/>
                    <a:gd name="connsiteX430" fmla="*/ 160484 w 3079941"/>
                    <a:gd name="connsiteY430" fmla="*/ 328590 h 1160647"/>
                    <a:gd name="connsiteX431" fmla="*/ 174671 w 3079941"/>
                    <a:gd name="connsiteY431" fmla="*/ 328590 h 1160647"/>
                    <a:gd name="connsiteX432" fmla="*/ 211151 w 3079941"/>
                    <a:gd name="connsiteY432" fmla="*/ 246443 h 1160647"/>
                    <a:gd name="connsiteX433" fmla="*/ 215205 w 3079941"/>
                    <a:gd name="connsiteY433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924638 h 1160647"/>
                    <a:gd name="connsiteX403" fmla="*/ 3079941 w 3079941"/>
                    <a:gd name="connsiteY403" fmla="*/ 1030409 h 1160647"/>
                    <a:gd name="connsiteX404" fmla="*/ 3079941 w 3079941"/>
                    <a:gd name="connsiteY404" fmla="*/ 1160647 h 1160647"/>
                    <a:gd name="connsiteX405" fmla="*/ 200958 w 3079941"/>
                    <a:gd name="connsiteY405" fmla="*/ 1160647 h 1160647"/>
                    <a:gd name="connsiteX406" fmla="*/ 200958 w 3079941"/>
                    <a:gd name="connsiteY406" fmla="*/ 1126882 h 1160647"/>
                    <a:gd name="connsiteX407" fmla="*/ 0 w 3079941"/>
                    <a:gd name="connsiteY407" fmla="*/ 1126882 h 1160647"/>
                    <a:gd name="connsiteX408" fmla="*/ 0 w 3079941"/>
                    <a:gd name="connsiteY408" fmla="*/ 915339 h 1160647"/>
                    <a:gd name="connsiteX409" fmla="*/ 103377 w 3079941"/>
                    <a:gd name="connsiteY409" fmla="*/ 915339 h 1160647"/>
                    <a:gd name="connsiteX410" fmla="*/ 103377 w 3079941"/>
                    <a:gd name="connsiteY410" fmla="*/ 886329 h 1160647"/>
                    <a:gd name="connsiteX411" fmla="*/ 55096 w 3079941"/>
                    <a:gd name="connsiteY411" fmla="*/ 886329 h 1160647"/>
                    <a:gd name="connsiteX412" fmla="*/ 55096 w 3079941"/>
                    <a:gd name="connsiteY412" fmla="*/ 724196 h 1160647"/>
                    <a:gd name="connsiteX413" fmla="*/ 75363 w 3079941"/>
                    <a:gd name="connsiteY413" fmla="*/ 724196 h 1160647"/>
                    <a:gd name="connsiteX414" fmla="*/ 75870 w 3079941"/>
                    <a:gd name="connsiteY414" fmla="*/ 723115 h 1160647"/>
                    <a:gd name="connsiteX415" fmla="*/ 79416 w 3079941"/>
                    <a:gd name="connsiteY415" fmla="*/ 715549 h 1160647"/>
                    <a:gd name="connsiteX416" fmla="*/ 81190 w 3079941"/>
                    <a:gd name="connsiteY416" fmla="*/ 715819 h 1160647"/>
                    <a:gd name="connsiteX417" fmla="*/ 93603 w 3079941"/>
                    <a:gd name="connsiteY417" fmla="*/ 717710 h 1160647"/>
                    <a:gd name="connsiteX418" fmla="*/ 94110 w 3079941"/>
                    <a:gd name="connsiteY418" fmla="*/ 719062 h 1160647"/>
                    <a:gd name="connsiteX419" fmla="*/ 97656 w 3079941"/>
                    <a:gd name="connsiteY419" fmla="*/ 728519 h 1160647"/>
                    <a:gd name="connsiteX420" fmla="*/ 124003 w 3079941"/>
                    <a:gd name="connsiteY420" fmla="*/ 730681 h 1160647"/>
                    <a:gd name="connsiteX421" fmla="*/ 124003 w 3079941"/>
                    <a:gd name="connsiteY421" fmla="*/ 607460 h 1160647"/>
                    <a:gd name="connsiteX422" fmla="*/ 126030 w 3079941"/>
                    <a:gd name="connsiteY422" fmla="*/ 607460 h 1160647"/>
                    <a:gd name="connsiteX423" fmla="*/ 140217 w 3079941"/>
                    <a:gd name="connsiteY423" fmla="*/ 607460 h 1160647"/>
                    <a:gd name="connsiteX424" fmla="*/ 140217 w 3079941"/>
                    <a:gd name="connsiteY424" fmla="*/ 471268 h 1160647"/>
                    <a:gd name="connsiteX425" fmla="*/ 141990 w 3079941"/>
                    <a:gd name="connsiteY425" fmla="*/ 471268 h 1160647"/>
                    <a:gd name="connsiteX426" fmla="*/ 154404 w 3079941"/>
                    <a:gd name="connsiteY426" fmla="*/ 471268 h 1160647"/>
                    <a:gd name="connsiteX427" fmla="*/ 154404 w 3079941"/>
                    <a:gd name="connsiteY427" fmla="*/ 356694 h 1160647"/>
                    <a:gd name="connsiteX428" fmla="*/ 158457 w 3079941"/>
                    <a:gd name="connsiteY428" fmla="*/ 328590 h 1160647"/>
                    <a:gd name="connsiteX429" fmla="*/ 160484 w 3079941"/>
                    <a:gd name="connsiteY429" fmla="*/ 328590 h 1160647"/>
                    <a:gd name="connsiteX430" fmla="*/ 174671 w 3079941"/>
                    <a:gd name="connsiteY430" fmla="*/ 328590 h 1160647"/>
                    <a:gd name="connsiteX431" fmla="*/ 211151 w 3079941"/>
                    <a:gd name="connsiteY431" fmla="*/ 246443 h 1160647"/>
                    <a:gd name="connsiteX432" fmla="*/ 215205 w 3079941"/>
                    <a:gd name="connsiteY432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030409 h 1160647"/>
                    <a:gd name="connsiteX403" fmla="*/ 3079941 w 3079941"/>
                    <a:gd name="connsiteY403" fmla="*/ 1160647 h 1160647"/>
                    <a:gd name="connsiteX404" fmla="*/ 200958 w 3079941"/>
                    <a:gd name="connsiteY404" fmla="*/ 1160647 h 1160647"/>
                    <a:gd name="connsiteX405" fmla="*/ 200958 w 3079941"/>
                    <a:gd name="connsiteY405" fmla="*/ 1126882 h 1160647"/>
                    <a:gd name="connsiteX406" fmla="*/ 0 w 3079941"/>
                    <a:gd name="connsiteY406" fmla="*/ 1126882 h 1160647"/>
                    <a:gd name="connsiteX407" fmla="*/ 0 w 3079941"/>
                    <a:gd name="connsiteY407" fmla="*/ 915339 h 1160647"/>
                    <a:gd name="connsiteX408" fmla="*/ 103377 w 3079941"/>
                    <a:gd name="connsiteY408" fmla="*/ 915339 h 1160647"/>
                    <a:gd name="connsiteX409" fmla="*/ 103377 w 3079941"/>
                    <a:gd name="connsiteY409" fmla="*/ 886329 h 1160647"/>
                    <a:gd name="connsiteX410" fmla="*/ 55096 w 3079941"/>
                    <a:gd name="connsiteY410" fmla="*/ 886329 h 1160647"/>
                    <a:gd name="connsiteX411" fmla="*/ 55096 w 3079941"/>
                    <a:gd name="connsiteY411" fmla="*/ 724196 h 1160647"/>
                    <a:gd name="connsiteX412" fmla="*/ 75363 w 3079941"/>
                    <a:gd name="connsiteY412" fmla="*/ 724196 h 1160647"/>
                    <a:gd name="connsiteX413" fmla="*/ 75870 w 3079941"/>
                    <a:gd name="connsiteY413" fmla="*/ 723115 h 1160647"/>
                    <a:gd name="connsiteX414" fmla="*/ 79416 w 3079941"/>
                    <a:gd name="connsiteY414" fmla="*/ 715549 h 1160647"/>
                    <a:gd name="connsiteX415" fmla="*/ 81190 w 3079941"/>
                    <a:gd name="connsiteY415" fmla="*/ 715819 h 1160647"/>
                    <a:gd name="connsiteX416" fmla="*/ 93603 w 3079941"/>
                    <a:gd name="connsiteY416" fmla="*/ 717710 h 1160647"/>
                    <a:gd name="connsiteX417" fmla="*/ 94110 w 3079941"/>
                    <a:gd name="connsiteY417" fmla="*/ 719062 h 1160647"/>
                    <a:gd name="connsiteX418" fmla="*/ 97656 w 3079941"/>
                    <a:gd name="connsiteY418" fmla="*/ 728519 h 1160647"/>
                    <a:gd name="connsiteX419" fmla="*/ 124003 w 3079941"/>
                    <a:gd name="connsiteY419" fmla="*/ 730681 h 1160647"/>
                    <a:gd name="connsiteX420" fmla="*/ 124003 w 3079941"/>
                    <a:gd name="connsiteY420" fmla="*/ 607460 h 1160647"/>
                    <a:gd name="connsiteX421" fmla="*/ 126030 w 3079941"/>
                    <a:gd name="connsiteY421" fmla="*/ 607460 h 1160647"/>
                    <a:gd name="connsiteX422" fmla="*/ 140217 w 3079941"/>
                    <a:gd name="connsiteY422" fmla="*/ 607460 h 1160647"/>
                    <a:gd name="connsiteX423" fmla="*/ 140217 w 3079941"/>
                    <a:gd name="connsiteY423" fmla="*/ 471268 h 1160647"/>
                    <a:gd name="connsiteX424" fmla="*/ 141990 w 3079941"/>
                    <a:gd name="connsiteY424" fmla="*/ 471268 h 1160647"/>
                    <a:gd name="connsiteX425" fmla="*/ 154404 w 3079941"/>
                    <a:gd name="connsiteY425" fmla="*/ 471268 h 1160647"/>
                    <a:gd name="connsiteX426" fmla="*/ 154404 w 3079941"/>
                    <a:gd name="connsiteY426" fmla="*/ 356694 h 1160647"/>
                    <a:gd name="connsiteX427" fmla="*/ 158457 w 3079941"/>
                    <a:gd name="connsiteY427" fmla="*/ 328590 h 1160647"/>
                    <a:gd name="connsiteX428" fmla="*/ 160484 w 3079941"/>
                    <a:gd name="connsiteY428" fmla="*/ 328590 h 1160647"/>
                    <a:gd name="connsiteX429" fmla="*/ 174671 w 3079941"/>
                    <a:gd name="connsiteY429" fmla="*/ 328590 h 1160647"/>
                    <a:gd name="connsiteX430" fmla="*/ 211151 w 3079941"/>
                    <a:gd name="connsiteY430" fmla="*/ 246443 h 1160647"/>
                    <a:gd name="connsiteX431" fmla="*/ 215205 w 3079941"/>
                    <a:gd name="connsiteY431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200958 w 3079941"/>
                    <a:gd name="connsiteY404" fmla="*/ 1126882 h 1160647"/>
                    <a:gd name="connsiteX405" fmla="*/ 0 w 3079941"/>
                    <a:gd name="connsiteY405" fmla="*/ 1126882 h 1160647"/>
                    <a:gd name="connsiteX406" fmla="*/ 0 w 3079941"/>
                    <a:gd name="connsiteY406" fmla="*/ 915339 h 1160647"/>
                    <a:gd name="connsiteX407" fmla="*/ 103377 w 3079941"/>
                    <a:gd name="connsiteY407" fmla="*/ 915339 h 1160647"/>
                    <a:gd name="connsiteX408" fmla="*/ 103377 w 3079941"/>
                    <a:gd name="connsiteY408" fmla="*/ 886329 h 1160647"/>
                    <a:gd name="connsiteX409" fmla="*/ 55096 w 3079941"/>
                    <a:gd name="connsiteY409" fmla="*/ 886329 h 1160647"/>
                    <a:gd name="connsiteX410" fmla="*/ 55096 w 3079941"/>
                    <a:gd name="connsiteY410" fmla="*/ 724196 h 1160647"/>
                    <a:gd name="connsiteX411" fmla="*/ 75363 w 3079941"/>
                    <a:gd name="connsiteY411" fmla="*/ 724196 h 1160647"/>
                    <a:gd name="connsiteX412" fmla="*/ 75870 w 3079941"/>
                    <a:gd name="connsiteY412" fmla="*/ 723115 h 1160647"/>
                    <a:gd name="connsiteX413" fmla="*/ 79416 w 3079941"/>
                    <a:gd name="connsiteY413" fmla="*/ 715549 h 1160647"/>
                    <a:gd name="connsiteX414" fmla="*/ 81190 w 3079941"/>
                    <a:gd name="connsiteY414" fmla="*/ 715819 h 1160647"/>
                    <a:gd name="connsiteX415" fmla="*/ 93603 w 3079941"/>
                    <a:gd name="connsiteY415" fmla="*/ 717710 h 1160647"/>
                    <a:gd name="connsiteX416" fmla="*/ 94110 w 3079941"/>
                    <a:gd name="connsiteY416" fmla="*/ 719062 h 1160647"/>
                    <a:gd name="connsiteX417" fmla="*/ 97656 w 3079941"/>
                    <a:gd name="connsiteY417" fmla="*/ 728519 h 1160647"/>
                    <a:gd name="connsiteX418" fmla="*/ 124003 w 3079941"/>
                    <a:gd name="connsiteY418" fmla="*/ 730681 h 1160647"/>
                    <a:gd name="connsiteX419" fmla="*/ 124003 w 3079941"/>
                    <a:gd name="connsiteY419" fmla="*/ 607460 h 1160647"/>
                    <a:gd name="connsiteX420" fmla="*/ 126030 w 3079941"/>
                    <a:gd name="connsiteY420" fmla="*/ 607460 h 1160647"/>
                    <a:gd name="connsiteX421" fmla="*/ 140217 w 3079941"/>
                    <a:gd name="connsiteY421" fmla="*/ 607460 h 1160647"/>
                    <a:gd name="connsiteX422" fmla="*/ 140217 w 3079941"/>
                    <a:gd name="connsiteY422" fmla="*/ 471268 h 1160647"/>
                    <a:gd name="connsiteX423" fmla="*/ 141990 w 3079941"/>
                    <a:gd name="connsiteY423" fmla="*/ 471268 h 1160647"/>
                    <a:gd name="connsiteX424" fmla="*/ 154404 w 3079941"/>
                    <a:gd name="connsiteY424" fmla="*/ 471268 h 1160647"/>
                    <a:gd name="connsiteX425" fmla="*/ 154404 w 3079941"/>
                    <a:gd name="connsiteY425" fmla="*/ 356694 h 1160647"/>
                    <a:gd name="connsiteX426" fmla="*/ 158457 w 3079941"/>
                    <a:gd name="connsiteY426" fmla="*/ 328590 h 1160647"/>
                    <a:gd name="connsiteX427" fmla="*/ 160484 w 3079941"/>
                    <a:gd name="connsiteY427" fmla="*/ 328590 h 1160647"/>
                    <a:gd name="connsiteX428" fmla="*/ 174671 w 3079941"/>
                    <a:gd name="connsiteY428" fmla="*/ 328590 h 1160647"/>
                    <a:gd name="connsiteX429" fmla="*/ 211151 w 3079941"/>
                    <a:gd name="connsiteY429" fmla="*/ 246443 h 1160647"/>
                    <a:gd name="connsiteX430" fmla="*/ 215205 w 3079941"/>
                    <a:gd name="connsiteY430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103377 w 3079941"/>
                    <a:gd name="connsiteY407" fmla="*/ 886329 h 1160647"/>
                    <a:gd name="connsiteX408" fmla="*/ 55096 w 3079941"/>
                    <a:gd name="connsiteY408" fmla="*/ 886329 h 1160647"/>
                    <a:gd name="connsiteX409" fmla="*/ 55096 w 3079941"/>
                    <a:gd name="connsiteY409" fmla="*/ 724196 h 1160647"/>
                    <a:gd name="connsiteX410" fmla="*/ 75363 w 3079941"/>
                    <a:gd name="connsiteY410" fmla="*/ 724196 h 1160647"/>
                    <a:gd name="connsiteX411" fmla="*/ 75870 w 3079941"/>
                    <a:gd name="connsiteY411" fmla="*/ 723115 h 1160647"/>
                    <a:gd name="connsiteX412" fmla="*/ 79416 w 3079941"/>
                    <a:gd name="connsiteY412" fmla="*/ 715549 h 1160647"/>
                    <a:gd name="connsiteX413" fmla="*/ 81190 w 3079941"/>
                    <a:gd name="connsiteY413" fmla="*/ 715819 h 1160647"/>
                    <a:gd name="connsiteX414" fmla="*/ 93603 w 3079941"/>
                    <a:gd name="connsiteY414" fmla="*/ 717710 h 1160647"/>
                    <a:gd name="connsiteX415" fmla="*/ 94110 w 3079941"/>
                    <a:gd name="connsiteY415" fmla="*/ 719062 h 1160647"/>
                    <a:gd name="connsiteX416" fmla="*/ 97656 w 3079941"/>
                    <a:gd name="connsiteY416" fmla="*/ 728519 h 1160647"/>
                    <a:gd name="connsiteX417" fmla="*/ 124003 w 3079941"/>
                    <a:gd name="connsiteY417" fmla="*/ 730681 h 1160647"/>
                    <a:gd name="connsiteX418" fmla="*/ 124003 w 3079941"/>
                    <a:gd name="connsiteY418" fmla="*/ 607460 h 1160647"/>
                    <a:gd name="connsiteX419" fmla="*/ 126030 w 3079941"/>
                    <a:gd name="connsiteY419" fmla="*/ 607460 h 1160647"/>
                    <a:gd name="connsiteX420" fmla="*/ 140217 w 3079941"/>
                    <a:gd name="connsiteY420" fmla="*/ 607460 h 1160647"/>
                    <a:gd name="connsiteX421" fmla="*/ 140217 w 3079941"/>
                    <a:gd name="connsiteY421" fmla="*/ 471268 h 1160647"/>
                    <a:gd name="connsiteX422" fmla="*/ 141990 w 3079941"/>
                    <a:gd name="connsiteY422" fmla="*/ 471268 h 1160647"/>
                    <a:gd name="connsiteX423" fmla="*/ 154404 w 3079941"/>
                    <a:gd name="connsiteY423" fmla="*/ 471268 h 1160647"/>
                    <a:gd name="connsiteX424" fmla="*/ 154404 w 3079941"/>
                    <a:gd name="connsiteY424" fmla="*/ 356694 h 1160647"/>
                    <a:gd name="connsiteX425" fmla="*/ 158457 w 3079941"/>
                    <a:gd name="connsiteY425" fmla="*/ 328590 h 1160647"/>
                    <a:gd name="connsiteX426" fmla="*/ 160484 w 3079941"/>
                    <a:gd name="connsiteY426" fmla="*/ 328590 h 1160647"/>
                    <a:gd name="connsiteX427" fmla="*/ 174671 w 3079941"/>
                    <a:gd name="connsiteY427" fmla="*/ 328590 h 1160647"/>
                    <a:gd name="connsiteX428" fmla="*/ 211151 w 3079941"/>
                    <a:gd name="connsiteY428" fmla="*/ 246443 h 1160647"/>
                    <a:gd name="connsiteX429" fmla="*/ 215205 w 3079941"/>
                    <a:gd name="connsiteY429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103377 w 3079941"/>
                    <a:gd name="connsiteY406" fmla="*/ 915339 h 1160647"/>
                    <a:gd name="connsiteX407" fmla="*/ 55096 w 3079941"/>
                    <a:gd name="connsiteY407" fmla="*/ 886329 h 1160647"/>
                    <a:gd name="connsiteX408" fmla="*/ 55096 w 3079941"/>
                    <a:gd name="connsiteY408" fmla="*/ 724196 h 1160647"/>
                    <a:gd name="connsiteX409" fmla="*/ 75363 w 3079941"/>
                    <a:gd name="connsiteY409" fmla="*/ 724196 h 1160647"/>
                    <a:gd name="connsiteX410" fmla="*/ 75870 w 3079941"/>
                    <a:gd name="connsiteY410" fmla="*/ 723115 h 1160647"/>
                    <a:gd name="connsiteX411" fmla="*/ 79416 w 3079941"/>
                    <a:gd name="connsiteY411" fmla="*/ 715549 h 1160647"/>
                    <a:gd name="connsiteX412" fmla="*/ 81190 w 3079941"/>
                    <a:gd name="connsiteY412" fmla="*/ 715819 h 1160647"/>
                    <a:gd name="connsiteX413" fmla="*/ 93603 w 3079941"/>
                    <a:gd name="connsiteY413" fmla="*/ 717710 h 1160647"/>
                    <a:gd name="connsiteX414" fmla="*/ 94110 w 3079941"/>
                    <a:gd name="connsiteY414" fmla="*/ 719062 h 1160647"/>
                    <a:gd name="connsiteX415" fmla="*/ 97656 w 3079941"/>
                    <a:gd name="connsiteY415" fmla="*/ 728519 h 1160647"/>
                    <a:gd name="connsiteX416" fmla="*/ 124003 w 3079941"/>
                    <a:gd name="connsiteY416" fmla="*/ 730681 h 1160647"/>
                    <a:gd name="connsiteX417" fmla="*/ 124003 w 3079941"/>
                    <a:gd name="connsiteY417" fmla="*/ 607460 h 1160647"/>
                    <a:gd name="connsiteX418" fmla="*/ 126030 w 3079941"/>
                    <a:gd name="connsiteY418" fmla="*/ 607460 h 1160647"/>
                    <a:gd name="connsiteX419" fmla="*/ 140217 w 3079941"/>
                    <a:gd name="connsiteY419" fmla="*/ 607460 h 1160647"/>
                    <a:gd name="connsiteX420" fmla="*/ 140217 w 3079941"/>
                    <a:gd name="connsiteY420" fmla="*/ 471268 h 1160647"/>
                    <a:gd name="connsiteX421" fmla="*/ 141990 w 3079941"/>
                    <a:gd name="connsiteY421" fmla="*/ 471268 h 1160647"/>
                    <a:gd name="connsiteX422" fmla="*/ 154404 w 3079941"/>
                    <a:gd name="connsiteY422" fmla="*/ 471268 h 1160647"/>
                    <a:gd name="connsiteX423" fmla="*/ 154404 w 3079941"/>
                    <a:gd name="connsiteY423" fmla="*/ 356694 h 1160647"/>
                    <a:gd name="connsiteX424" fmla="*/ 158457 w 3079941"/>
                    <a:gd name="connsiteY424" fmla="*/ 328590 h 1160647"/>
                    <a:gd name="connsiteX425" fmla="*/ 160484 w 3079941"/>
                    <a:gd name="connsiteY425" fmla="*/ 328590 h 1160647"/>
                    <a:gd name="connsiteX426" fmla="*/ 174671 w 3079941"/>
                    <a:gd name="connsiteY426" fmla="*/ 328590 h 1160647"/>
                    <a:gd name="connsiteX427" fmla="*/ 211151 w 3079941"/>
                    <a:gd name="connsiteY427" fmla="*/ 246443 h 1160647"/>
                    <a:gd name="connsiteX428" fmla="*/ 215205 w 3079941"/>
                    <a:gd name="connsiteY428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0 w 3079941"/>
                    <a:gd name="connsiteY405" fmla="*/ 915339 h 1160647"/>
                    <a:gd name="connsiteX406" fmla="*/ 55096 w 3079941"/>
                    <a:gd name="connsiteY406" fmla="*/ 886329 h 1160647"/>
                    <a:gd name="connsiteX407" fmla="*/ 55096 w 3079941"/>
                    <a:gd name="connsiteY407" fmla="*/ 724196 h 1160647"/>
                    <a:gd name="connsiteX408" fmla="*/ 75363 w 3079941"/>
                    <a:gd name="connsiteY408" fmla="*/ 724196 h 1160647"/>
                    <a:gd name="connsiteX409" fmla="*/ 75870 w 3079941"/>
                    <a:gd name="connsiteY409" fmla="*/ 723115 h 1160647"/>
                    <a:gd name="connsiteX410" fmla="*/ 79416 w 3079941"/>
                    <a:gd name="connsiteY410" fmla="*/ 715549 h 1160647"/>
                    <a:gd name="connsiteX411" fmla="*/ 81190 w 3079941"/>
                    <a:gd name="connsiteY411" fmla="*/ 715819 h 1160647"/>
                    <a:gd name="connsiteX412" fmla="*/ 93603 w 3079941"/>
                    <a:gd name="connsiteY412" fmla="*/ 717710 h 1160647"/>
                    <a:gd name="connsiteX413" fmla="*/ 94110 w 3079941"/>
                    <a:gd name="connsiteY413" fmla="*/ 719062 h 1160647"/>
                    <a:gd name="connsiteX414" fmla="*/ 97656 w 3079941"/>
                    <a:gd name="connsiteY414" fmla="*/ 728519 h 1160647"/>
                    <a:gd name="connsiteX415" fmla="*/ 124003 w 3079941"/>
                    <a:gd name="connsiteY415" fmla="*/ 730681 h 1160647"/>
                    <a:gd name="connsiteX416" fmla="*/ 124003 w 3079941"/>
                    <a:gd name="connsiteY416" fmla="*/ 607460 h 1160647"/>
                    <a:gd name="connsiteX417" fmla="*/ 126030 w 3079941"/>
                    <a:gd name="connsiteY417" fmla="*/ 607460 h 1160647"/>
                    <a:gd name="connsiteX418" fmla="*/ 140217 w 3079941"/>
                    <a:gd name="connsiteY418" fmla="*/ 607460 h 1160647"/>
                    <a:gd name="connsiteX419" fmla="*/ 140217 w 3079941"/>
                    <a:gd name="connsiteY419" fmla="*/ 471268 h 1160647"/>
                    <a:gd name="connsiteX420" fmla="*/ 141990 w 3079941"/>
                    <a:gd name="connsiteY420" fmla="*/ 471268 h 1160647"/>
                    <a:gd name="connsiteX421" fmla="*/ 154404 w 3079941"/>
                    <a:gd name="connsiteY421" fmla="*/ 471268 h 1160647"/>
                    <a:gd name="connsiteX422" fmla="*/ 154404 w 3079941"/>
                    <a:gd name="connsiteY422" fmla="*/ 356694 h 1160647"/>
                    <a:gd name="connsiteX423" fmla="*/ 158457 w 3079941"/>
                    <a:gd name="connsiteY423" fmla="*/ 328590 h 1160647"/>
                    <a:gd name="connsiteX424" fmla="*/ 160484 w 3079941"/>
                    <a:gd name="connsiteY424" fmla="*/ 328590 h 1160647"/>
                    <a:gd name="connsiteX425" fmla="*/ 174671 w 3079941"/>
                    <a:gd name="connsiteY425" fmla="*/ 328590 h 1160647"/>
                    <a:gd name="connsiteX426" fmla="*/ 211151 w 3079941"/>
                    <a:gd name="connsiteY426" fmla="*/ 246443 h 1160647"/>
                    <a:gd name="connsiteX427" fmla="*/ 215205 w 3079941"/>
                    <a:gd name="connsiteY427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886329 h 1160647"/>
                    <a:gd name="connsiteX406" fmla="*/ 55096 w 3079941"/>
                    <a:gd name="connsiteY406" fmla="*/ 724196 h 1160647"/>
                    <a:gd name="connsiteX407" fmla="*/ 75363 w 3079941"/>
                    <a:gd name="connsiteY407" fmla="*/ 724196 h 1160647"/>
                    <a:gd name="connsiteX408" fmla="*/ 75870 w 3079941"/>
                    <a:gd name="connsiteY408" fmla="*/ 723115 h 1160647"/>
                    <a:gd name="connsiteX409" fmla="*/ 79416 w 3079941"/>
                    <a:gd name="connsiteY409" fmla="*/ 715549 h 1160647"/>
                    <a:gd name="connsiteX410" fmla="*/ 81190 w 3079941"/>
                    <a:gd name="connsiteY410" fmla="*/ 715819 h 1160647"/>
                    <a:gd name="connsiteX411" fmla="*/ 93603 w 3079941"/>
                    <a:gd name="connsiteY411" fmla="*/ 717710 h 1160647"/>
                    <a:gd name="connsiteX412" fmla="*/ 94110 w 3079941"/>
                    <a:gd name="connsiteY412" fmla="*/ 719062 h 1160647"/>
                    <a:gd name="connsiteX413" fmla="*/ 97656 w 3079941"/>
                    <a:gd name="connsiteY413" fmla="*/ 728519 h 1160647"/>
                    <a:gd name="connsiteX414" fmla="*/ 124003 w 3079941"/>
                    <a:gd name="connsiteY414" fmla="*/ 730681 h 1160647"/>
                    <a:gd name="connsiteX415" fmla="*/ 124003 w 3079941"/>
                    <a:gd name="connsiteY415" fmla="*/ 607460 h 1160647"/>
                    <a:gd name="connsiteX416" fmla="*/ 126030 w 3079941"/>
                    <a:gd name="connsiteY416" fmla="*/ 607460 h 1160647"/>
                    <a:gd name="connsiteX417" fmla="*/ 140217 w 3079941"/>
                    <a:gd name="connsiteY417" fmla="*/ 607460 h 1160647"/>
                    <a:gd name="connsiteX418" fmla="*/ 140217 w 3079941"/>
                    <a:gd name="connsiteY418" fmla="*/ 471268 h 1160647"/>
                    <a:gd name="connsiteX419" fmla="*/ 141990 w 3079941"/>
                    <a:gd name="connsiteY419" fmla="*/ 471268 h 1160647"/>
                    <a:gd name="connsiteX420" fmla="*/ 154404 w 3079941"/>
                    <a:gd name="connsiteY420" fmla="*/ 471268 h 1160647"/>
                    <a:gd name="connsiteX421" fmla="*/ 154404 w 3079941"/>
                    <a:gd name="connsiteY421" fmla="*/ 356694 h 1160647"/>
                    <a:gd name="connsiteX422" fmla="*/ 158457 w 3079941"/>
                    <a:gd name="connsiteY422" fmla="*/ 328590 h 1160647"/>
                    <a:gd name="connsiteX423" fmla="*/ 160484 w 3079941"/>
                    <a:gd name="connsiteY423" fmla="*/ 328590 h 1160647"/>
                    <a:gd name="connsiteX424" fmla="*/ 174671 w 3079941"/>
                    <a:gd name="connsiteY424" fmla="*/ 328590 h 1160647"/>
                    <a:gd name="connsiteX425" fmla="*/ 211151 w 3079941"/>
                    <a:gd name="connsiteY425" fmla="*/ 246443 h 1160647"/>
                    <a:gd name="connsiteX426" fmla="*/ 215205 w 3079941"/>
                    <a:gd name="connsiteY426" fmla="*/ 0 h 1160647"/>
                    <a:gd name="connsiteX0" fmla="*/ 215205 w 3079941"/>
                    <a:gd name="connsiteY0" fmla="*/ 0 h 1160647"/>
                    <a:gd name="connsiteX1" fmla="*/ 217231 w 3079941"/>
                    <a:gd name="connsiteY1" fmla="*/ 246443 h 1160647"/>
                    <a:gd name="connsiteX2" fmla="*/ 255738 w 3079941"/>
                    <a:gd name="connsiteY2" fmla="*/ 326429 h 1160647"/>
                    <a:gd name="connsiteX3" fmla="*/ 257765 w 3079941"/>
                    <a:gd name="connsiteY3" fmla="*/ 326429 h 1160647"/>
                    <a:gd name="connsiteX4" fmla="*/ 271952 w 3079941"/>
                    <a:gd name="connsiteY4" fmla="*/ 326429 h 1160647"/>
                    <a:gd name="connsiteX5" fmla="*/ 271952 w 3079941"/>
                    <a:gd name="connsiteY5" fmla="*/ 350208 h 1160647"/>
                    <a:gd name="connsiteX6" fmla="*/ 272459 w 3079941"/>
                    <a:gd name="connsiteY6" fmla="*/ 351019 h 1160647"/>
                    <a:gd name="connsiteX7" fmla="*/ 276005 w 3079941"/>
                    <a:gd name="connsiteY7" fmla="*/ 356694 h 1160647"/>
                    <a:gd name="connsiteX8" fmla="*/ 276005 w 3079941"/>
                    <a:gd name="connsiteY8" fmla="*/ 471268 h 1160647"/>
                    <a:gd name="connsiteX9" fmla="*/ 278285 w 3079941"/>
                    <a:gd name="connsiteY9" fmla="*/ 471268 h 1160647"/>
                    <a:gd name="connsiteX10" fmla="*/ 294246 w 3079941"/>
                    <a:gd name="connsiteY10" fmla="*/ 471268 h 1160647"/>
                    <a:gd name="connsiteX11" fmla="*/ 294246 w 3079941"/>
                    <a:gd name="connsiteY11" fmla="*/ 611783 h 1160647"/>
                    <a:gd name="connsiteX12" fmla="*/ 295766 w 3079941"/>
                    <a:gd name="connsiteY12" fmla="*/ 611513 h 1160647"/>
                    <a:gd name="connsiteX13" fmla="*/ 306406 w 3079941"/>
                    <a:gd name="connsiteY13" fmla="*/ 609622 h 1160647"/>
                    <a:gd name="connsiteX14" fmla="*/ 304379 w 3079941"/>
                    <a:gd name="connsiteY14" fmla="*/ 698254 h 1160647"/>
                    <a:gd name="connsiteX15" fmla="*/ 305899 w 3079941"/>
                    <a:gd name="connsiteY15" fmla="*/ 698525 h 1160647"/>
                    <a:gd name="connsiteX16" fmla="*/ 316539 w 3079941"/>
                    <a:gd name="connsiteY16" fmla="*/ 700416 h 1160647"/>
                    <a:gd name="connsiteX17" fmla="*/ 316792 w 3079941"/>
                    <a:gd name="connsiteY17" fmla="*/ 701227 h 1160647"/>
                    <a:gd name="connsiteX18" fmla="*/ 318566 w 3079941"/>
                    <a:gd name="connsiteY18" fmla="*/ 706902 h 1160647"/>
                    <a:gd name="connsiteX19" fmla="*/ 319326 w 3079941"/>
                    <a:gd name="connsiteY19" fmla="*/ 704470 h 1160647"/>
                    <a:gd name="connsiteX20" fmla="*/ 324646 w 3079941"/>
                    <a:gd name="connsiteY20" fmla="*/ 687446 h 1160647"/>
                    <a:gd name="connsiteX21" fmla="*/ 326419 w 3079941"/>
                    <a:gd name="connsiteY21" fmla="*/ 687446 h 1160647"/>
                    <a:gd name="connsiteX22" fmla="*/ 338833 w 3079941"/>
                    <a:gd name="connsiteY22" fmla="*/ 687446 h 1160647"/>
                    <a:gd name="connsiteX23" fmla="*/ 338833 w 3079941"/>
                    <a:gd name="connsiteY23" fmla="*/ 719872 h 1160647"/>
                    <a:gd name="connsiteX24" fmla="*/ 339846 w 3079941"/>
                    <a:gd name="connsiteY24" fmla="*/ 720413 h 1160647"/>
                    <a:gd name="connsiteX25" fmla="*/ 346940 w 3079941"/>
                    <a:gd name="connsiteY25" fmla="*/ 724196 h 1160647"/>
                    <a:gd name="connsiteX26" fmla="*/ 346940 w 3079941"/>
                    <a:gd name="connsiteY26" fmla="*/ 725547 h 1160647"/>
                    <a:gd name="connsiteX27" fmla="*/ 346940 w 3079941"/>
                    <a:gd name="connsiteY27" fmla="*/ 735005 h 1160647"/>
                    <a:gd name="connsiteX28" fmla="*/ 391527 w 3079941"/>
                    <a:gd name="connsiteY28" fmla="*/ 735005 h 1160647"/>
                    <a:gd name="connsiteX29" fmla="*/ 391527 w 3079941"/>
                    <a:gd name="connsiteY29" fmla="*/ 736086 h 1160647"/>
                    <a:gd name="connsiteX30" fmla="*/ 391527 w 3079941"/>
                    <a:gd name="connsiteY30" fmla="*/ 743652 h 1160647"/>
                    <a:gd name="connsiteX31" fmla="*/ 393553 w 3079941"/>
                    <a:gd name="connsiteY31" fmla="*/ 743652 h 1160647"/>
                    <a:gd name="connsiteX32" fmla="*/ 407740 w 3079941"/>
                    <a:gd name="connsiteY32" fmla="*/ 743652 h 1160647"/>
                    <a:gd name="connsiteX33" fmla="*/ 407740 w 3079941"/>
                    <a:gd name="connsiteY33" fmla="*/ 713387 h 1160647"/>
                    <a:gd name="connsiteX34" fmla="*/ 452327 w 3079941"/>
                    <a:gd name="connsiteY34" fmla="*/ 713387 h 1160647"/>
                    <a:gd name="connsiteX35" fmla="*/ 452327 w 3079941"/>
                    <a:gd name="connsiteY35" fmla="*/ 712036 h 1160647"/>
                    <a:gd name="connsiteX36" fmla="*/ 452327 w 3079941"/>
                    <a:gd name="connsiteY36" fmla="*/ 702578 h 1160647"/>
                    <a:gd name="connsiteX37" fmla="*/ 453341 w 3079941"/>
                    <a:gd name="connsiteY37" fmla="*/ 702578 h 1160647"/>
                    <a:gd name="connsiteX38" fmla="*/ 460434 w 3079941"/>
                    <a:gd name="connsiteY38" fmla="*/ 702578 h 1160647"/>
                    <a:gd name="connsiteX39" fmla="*/ 460434 w 3079941"/>
                    <a:gd name="connsiteY39" fmla="*/ 700687 h 1160647"/>
                    <a:gd name="connsiteX40" fmla="*/ 460434 w 3079941"/>
                    <a:gd name="connsiteY40" fmla="*/ 687446 h 1160647"/>
                    <a:gd name="connsiteX41" fmla="*/ 461194 w 3079941"/>
                    <a:gd name="connsiteY41" fmla="*/ 687446 h 1160647"/>
                    <a:gd name="connsiteX42" fmla="*/ 466514 w 3079941"/>
                    <a:gd name="connsiteY42" fmla="*/ 687446 h 1160647"/>
                    <a:gd name="connsiteX43" fmla="*/ 466514 w 3079941"/>
                    <a:gd name="connsiteY43" fmla="*/ 686365 h 1160647"/>
                    <a:gd name="connsiteX44" fmla="*/ 466514 w 3079941"/>
                    <a:gd name="connsiteY44" fmla="*/ 678798 h 1160647"/>
                    <a:gd name="connsiteX45" fmla="*/ 468541 w 3079941"/>
                    <a:gd name="connsiteY45" fmla="*/ 678798 h 1160647"/>
                    <a:gd name="connsiteX46" fmla="*/ 482728 w 3079941"/>
                    <a:gd name="connsiteY46" fmla="*/ 678798 h 1160647"/>
                    <a:gd name="connsiteX47" fmla="*/ 482728 w 3079941"/>
                    <a:gd name="connsiteY47" fmla="*/ 679879 h 1160647"/>
                    <a:gd name="connsiteX48" fmla="*/ 482728 w 3079941"/>
                    <a:gd name="connsiteY48" fmla="*/ 687446 h 1160647"/>
                    <a:gd name="connsiteX49" fmla="*/ 505021 w 3079941"/>
                    <a:gd name="connsiteY49" fmla="*/ 687446 h 1160647"/>
                    <a:gd name="connsiteX50" fmla="*/ 505021 w 3079941"/>
                    <a:gd name="connsiteY50" fmla="*/ 685554 h 1160647"/>
                    <a:gd name="connsiteX51" fmla="*/ 505021 w 3079941"/>
                    <a:gd name="connsiteY51" fmla="*/ 672313 h 1160647"/>
                    <a:gd name="connsiteX52" fmla="*/ 506795 w 3079941"/>
                    <a:gd name="connsiteY52" fmla="*/ 672313 h 1160647"/>
                    <a:gd name="connsiteX53" fmla="*/ 519208 w 3079941"/>
                    <a:gd name="connsiteY53" fmla="*/ 672313 h 1160647"/>
                    <a:gd name="connsiteX54" fmla="*/ 519208 w 3079941"/>
                    <a:gd name="connsiteY54" fmla="*/ 696093 h 1160647"/>
                    <a:gd name="connsiteX55" fmla="*/ 520222 w 3079941"/>
                    <a:gd name="connsiteY55" fmla="*/ 696093 h 1160647"/>
                    <a:gd name="connsiteX56" fmla="*/ 527315 w 3079941"/>
                    <a:gd name="connsiteY56" fmla="*/ 696093 h 1160647"/>
                    <a:gd name="connsiteX57" fmla="*/ 527315 w 3079941"/>
                    <a:gd name="connsiteY57" fmla="*/ 695012 h 1160647"/>
                    <a:gd name="connsiteX58" fmla="*/ 527315 w 3079941"/>
                    <a:gd name="connsiteY58" fmla="*/ 687446 h 1160647"/>
                    <a:gd name="connsiteX59" fmla="*/ 529088 w 3079941"/>
                    <a:gd name="connsiteY59" fmla="*/ 687446 h 1160647"/>
                    <a:gd name="connsiteX60" fmla="*/ 541502 w 3079941"/>
                    <a:gd name="connsiteY60" fmla="*/ 687446 h 1160647"/>
                    <a:gd name="connsiteX61" fmla="*/ 541502 w 3079941"/>
                    <a:gd name="connsiteY61" fmla="*/ 713387 h 1160647"/>
                    <a:gd name="connsiteX62" fmla="*/ 543529 w 3079941"/>
                    <a:gd name="connsiteY62" fmla="*/ 713387 h 1160647"/>
                    <a:gd name="connsiteX63" fmla="*/ 557715 w 3079941"/>
                    <a:gd name="connsiteY63" fmla="*/ 713387 h 1160647"/>
                    <a:gd name="connsiteX64" fmla="*/ 557715 w 3079941"/>
                    <a:gd name="connsiteY64" fmla="*/ 715008 h 1160647"/>
                    <a:gd name="connsiteX65" fmla="*/ 557715 w 3079941"/>
                    <a:gd name="connsiteY65" fmla="*/ 726358 h 1160647"/>
                    <a:gd name="connsiteX66" fmla="*/ 558475 w 3079941"/>
                    <a:gd name="connsiteY66" fmla="*/ 726358 h 1160647"/>
                    <a:gd name="connsiteX67" fmla="*/ 563796 w 3079941"/>
                    <a:gd name="connsiteY67" fmla="*/ 726358 h 1160647"/>
                    <a:gd name="connsiteX68" fmla="*/ 563796 w 3079941"/>
                    <a:gd name="connsiteY68" fmla="*/ 725547 h 1160647"/>
                    <a:gd name="connsiteX69" fmla="*/ 563796 w 3079941"/>
                    <a:gd name="connsiteY69" fmla="*/ 719872 h 1160647"/>
                    <a:gd name="connsiteX70" fmla="*/ 594196 w 3079941"/>
                    <a:gd name="connsiteY70" fmla="*/ 719872 h 1160647"/>
                    <a:gd name="connsiteX71" fmla="*/ 594196 w 3079941"/>
                    <a:gd name="connsiteY71" fmla="*/ 743652 h 1160647"/>
                    <a:gd name="connsiteX72" fmla="*/ 595209 w 3079941"/>
                    <a:gd name="connsiteY72" fmla="*/ 743652 h 1160647"/>
                    <a:gd name="connsiteX73" fmla="*/ 602303 w 3079941"/>
                    <a:gd name="connsiteY73" fmla="*/ 743652 h 1160647"/>
                    <a:gd name="connsiteX74" fmla="*/ 602303 w 3079941"/>
                    <a:gd name="connsiteY74" fmla="*/ 744733 h 1160647"/>
                    <a:gd name="connsiteX75" fmla="*/ 602303 w 3079941"/>
                    <a:gd name="connsiteY75" fmla="*/ 752299 h 1160647"/>
                    <a:gd name="connsiteX76" fmla="*/ 603063 w 3079941"/>
                    <a:gd name="connsiteY76" fmla="*/ 752299 h 1160647"/>
                    <a:gd name="connsiteX77" fmla="*/ 608383 w 3079941"/>
                    <a:gd name="connsiteY77" fmla="*/ 752299 h 1160647"/>
                    <a:gd name="connsiteX78" fmla="*/ 608383 w 3079941"/>
                    <a:gd name="connsiteY78" fmla="*/ 750137 h 1160647"/>
                    <a:gd name="connsiteX79" fmla="*/ 608383 w 3079941"/>
                    <a:gd name="connsiteY79" fmla="*/ 735005 h 1160647"/>
                    <a:gd name="connsiteX80" fmla="*/ 609396 w 3079941"/>
                    <a:gd name="connsiteY80" fmla="*/ 735005 h 1160647"/>
                    <a:gd name="connsiteX81" fmla="*/ 616490 w 3079941"/>
                    <a:gd name="connsiteY81" fmla="*/ 735005 h 1160647"/>
                    <a:gd name="connsiteX82" fmla="*/ 616490 w 3079941"/>
                    <a:gd name="connsiteY82" fmla="*/ 736086 h 1160647"/>
                    <a:gd name="connsiteX83" fmla="*/ 616490 w 3079941"/>
                    <a:gd name="connsiteY83" fmla="*/ 743652 h 1160647"/>
                    <a:gd name="connsiteX84" fmla="*/ 621810 w 3079941"/>
                    <a:gd name="connsiteY84" fmla="*/ 741659 h 1160647"/>
                    <a:gd name="connsiteX85" fmla="*/ 622570 w 3079941"/>
                    <a:gd name="connsiteY85" fmla="*/ 740679 h 1160647"/>
                    <a:gd name="connsiteX86" fmla="*/ 622570 w 3079941"/>
                    <a:gd name="connsiteY86" fmla="*/ 735005 h 1160647"/>
                    <a:gd name="connsiteX87" fmla="*/ 661077 w 3079941"/>
                    <a:gd name="connsiteY87" fmla="*/ 735005 h 1160647"/>
                    <a:gd name="connsiteX88" fmla="*/ 661077 w 3079941"/>
                    <a:gd name="connsiteY88" fmla="*/ 758784 h 1160647"/>
                    <a:gd name="connsiteX89" fmla="*/ 663103 w 3079941"/>
                    <a:gd name="connsiteY89" fmla="*/ 758784 h 1160647"/>
                    <a:gd name="connsiteX90" fmla="*/ 677290 w 3079941"/>
                    <a:gd name="connsiteY90" fmla="*/ 758784 h 1160647"/>
                    <a:gd name="connsiteX91" fmla="*/ 677290 w 3079941"/>
                    <a:gd name="connsiteY91" fmla="*/ 759865 h 1160647"/>
                    <a:gd name="connsiteX92" fmla="*/ 677290 w 3079941"/>
                    <a:gd name="connsiteY92" fmla="*/ 767431 h 1160647"/>
                    <a:gd name="connsiteX93" fmla="*/ 679064 w 3079941"/>
                    <a:gd name="connsiteY93" fmla="*/ 767431 h 1160647"/>
                    <a:gd name="connsiteX94" fmla="*/ 691477 w 3079941"/>
                    <a:gd name="connsiteY94" fmla="*/ 767431 h 1160647"/>
                    <a:gd name="connsiteX95" fmla="*/ 691477 w 3079941"/>
                    <a:gd name="connsiteY95" fmla="*/ 743652 h 1160647"/>
                    <a:gd name="connsiteX96" fmla="*/ 692490 w 3079941"/>
                    <a:gd name="connsiteY96" fmla="*/ 743652 h 1160647"/>
                    <a:gd name="connsiteX97" fmla="*/ 699584 w 3079941"/>
                    <a:gd name="connsiteY97" fmla="*/ 743652 h 1160647"/>
                    <a:gd name="connsiteX98" fmla="*/ 699584 w 3079941"/>
                    <a:gd name="connsiteY98" fmla="*/ 711225 h 1160647"/>
                    <a:gd name="connsiteX99" fmla="*/ 700597 w 3079941"/>
                    <a:gd name="connsiteY99" fmla="*/ 711225 h 1160647"/>
                    <a:gd name="connsiteX100" fmla="*/ 707691 w 3079941"/>
                    <a:gd name="connsiteY100" fmla="*/ 711225 h 1160647"/>
                    <a:gd name="connsiteX101" fmla="*/ 707691 w 3079941"/>
                    <a:gd name="connsiteY101" fmla="*/ 709334 h 1160647"/>
                    <a:gd name="connsiteX102" fmla="*/ 707691 w 3079941"/>
                    <a:gd name="connsiteY102" fmla="*/ 696093 h 1160647"/>
                    <a:gd name="connsiteX103" fmla="*/ 706424 w 3079941"/>
                    <a:gd name="connsiteY103" fmla="*/ 694471 h 1160647"/>
                    <a:gd name="connsiteX104" fmla="*/ 711744 w 3079941"/>
                    <a:gd name="connsiteY104" fmla="*/ 683122 h 1160647"/>
                    <a:gd name="connsiteX105" fmla="*/ 719851 w 3079941"/>
                    <a:gd name="connsiteY105" fmla="*/ 711225 h 1160647"/>
                    <a:gd name="connsiteX106" fmla="*/ 720611 w 3079941"/>
                    <a:gd name="connsiteY106" fmla="*/ 711225 h 1160647"/>
                    <a:gd name="connsiteX107" fmla="*/ 725931 w 3079941"/>
                    <a:gd name="connsiteY107" fmla="*/ 711225 h 1160647"/>
                    <a:gd name="connsiteX108" fmla="*/ 725931 w 3079941"/>
                    <a:gd name="connsiteY108" fmla="*/ 605298 h 1160647"/>
                    <a:gd name="connsiteX109" fmla="*/ 727451 w 3079941"/>
                    <a:gd name="connsiteY109" fmla="*/ 605298 h 1160647"/>
                    <a:gd name="connsiteX110" fmla="*/ 738091 w 3079941"/>
                    <a:gd name="connsiteY110" fmla="*/ 605298 h 1160647"/>
                    <a:gd name="connsiteX111" fmla="*/ 738091 w 3079941"/>
                    <a:gd name="connsiteY111" fmla="*/ 557739 h 1160647"/>
                    <a:gd name="connsiteX112" fmla="*/ 764438 w 3079941"/>
                    <a:gd name="connsiteY112" fmla="*/ 557739 h 1160647"/>
                    <a:gd name="connsiteX113" fmla="*/ 764438 w 3079941"/>
                    <a:gd name="connsiteY113" fmla="*/ 536121 h 1160647"/>
                    <a:gd name="connsiteX114" fmla="*/ 798892 w 3079941"/>
                    <a:gd name="connsiteY114" fmla="*/ 536121 h 1160647"/>
                    <a:gd name="connsiteX115" fmla="*/ 798892 w 3079941"/>
                    <a:gd name="connsiteY115" fmla="*/ 538553 h 1160647"/>
                    <a:gd name="connsiteX116" fmla="*/ 798892 w 3079941"/>
                    <a:gd name="connsiteY116" fmla="*/ 555577 h 1160647"/>
                    <a:gd name="connsiteX117" fmla="*/ 801172 w 3079941"/>
                    <a:gd name="connsiteY117" fmla="*/ 555577 h 1160647"/>
                    <a:gd name="connsiteX118" fmla="*/ 817132 w 3079941"/>
                    <a:gd name="connsiteY118" fmla="*/ 555577 h 1160647"/>
                    <a:gd name="connsiteX119" fmla="*/ 817132 w 3079941"/>
                    <a:gd name="connsiteY119" fmla="*/ 603136 h 1160647"/>
                    <a:gd name="connsiteX120" fmla="*/ 818145 w 3079941"/>
                    <a:gd name="connsiteY120" fmla="*/ 603136 h 1160647"/>
                    <a:gd name="connsiteX121" fmla="*/ 825239 w 3079941"/>
                    <a:gd name="connsiteY121" fmla="*/ 603136 h 1160647"/>
                    <a:gd name="connsiteX122" fmla="*/ 839426 w 3079941"/>
                    <a:gd name="connsiteY122" fmla="*/ 607460 h 1160647"/>
                    <a:gd name="connsiteX123" fmla="*/ 839426 w 3079941"/>
                    <a:gd name="connsiteY123" fmla="*/ 646372 h 1160647"/>
                    <a:gd name="connsiteX124" fmla="*/ 840439 w 3079941"/>
                    <a:gd name="connsiteY124" fmla="*/ 646372 h 1160647"/>
                    <a:gd name="connsiteX125" fmla="*/ 847532 w 3079941"/>
                    <a:gd name="connsiteY125" fmla="*/ 646372 h 1160647"/>
                    <a:gd name="connsiteX126" fmla="*/ 847532 w 3079941"/>
                    <a:gd name="connsiteY126" fmla="*/ 647993 h 1160647"/>
                    <a:gd name="connsiteX127" fmla="*/ 847532 w 3079941"/>
                    <a:gd name="connsiteY127" fmla="*/ 659342 h 1160647"/>
                    <a:gd name="connsiteX128" fmla="*/ 849559 w 3079941"/>
                    <a:gd name="connsiteY128" fmla="*/ 659342 h 1160647"/>
                    <a:gd name="connsiteX129" fmla="*/ 863746 w 3079941"/>
                    <a:gd name="connsiteY129" fmla="*/ 659342 h 1160647"/>
                    <a:gd name="connsiteX130" fmla="*/ 869826 w 3079941"/>
                    <a:gd name="connsiteY130" fmla="*/ 665828 h 1160647"/>
                    <a:gd name="connsiteX131" fmla="*/ 869826 w 3079941"/>
                    <a:gd name="connsiteY131" fmla="*/ 687446 h 1160647"/>
                    <a:gd name="connsiteX132" fmla="*/ 872106 w 3079941"/>
                    <a:gd name="connsiteY132" fmla="*/ 687446 h 1160647"/>
                    <a:gd name="connsiteX133" fmla="*/ 888066 w 3079941"/>
                    <a:gd name="connsiteY133" fmla="*/ 687446 h 1160647"/>
                    <a:gd name="connsiteX134" fmla="*/ 888066 w 3079941"/>
                    <a:gd name="connsiteY134" fmla="*/ 688526 h 1160647"/>
                    <a:gd name="connsiteX135" fmla="*/ 888066 w 3079941"/>
                    <a:gd name="connsiteY135" fmla="*/ 696093 h 1160647"/>
                    <a:gd name="connsiteX136" fmla="*/ 889333 w 3079941"/>
                    <a:gd name="connsiteY136" fmla="*/ 696093 h 1160647"/>
                    <a:gd name="connsiteX137" fmla="*/ 898200 w 3079941"/>
                    <a:gd name="connsiteY137" fmla="*/ 696093 h 1160647"/>
                    <a:gd name="connsiteX138" fmla="*/ 898200 w 3079941"/>
                    <a:gd name="connsiteY138" fmla="*/ 698254 h 1160647"/>
                    <a:gd name="connsiteX139" fmla="*/ 898200 w 3079941"/>
                    <a:gd name="connsiteY139" fmla="*/ 713387 h 1160647"/>
                    <a:gd name="connsiteX140" fmla="*/ 902253 w 3079941"/>
                    <a:gd name="connsiteY140" fmla="*/ 711495 h 1160647"/>
                    <a:gd name="connsiteX141" fmla="*/ 902253 w 3079941"/>
                    <a:gd name="connsiteY141" fmla="*/ 698254 h 1160647"/>
                    <a:gd name="connsiteX142" fmla="*/ 903266 w 3079941"/>
                    <a:gd name="connsiteY142" fmla="*/ 698254 h 1160647"/>
                    <a:gd name="connsiteX143" fmla="*/ 910360 w 3079941"/>
                    <a:gd name="connsiteY143" fmla="*/ 698254 h 1160647"/>
                    <a:gd name="connsiteX144" fmla="*/ 910360 w 3079941"/>
                    <a:gd name="connsiteY144" fmla="*/ 699876 h 1160647"/>
                    <a:gd name="connsiteX145" fmla="*/ 910360 w 3079941"/>
                    <a:gd name="connsiteY145" fmla="*/ 711225 h 1160647"/>
                    <a:gd name="connsiteX146" fmla="*/ 911120 w 3079941"/>
                    <a:gd name="connsiteY146" fmla="*/ 711225 h 1160647"/>
                    <a:gd name="connsiteX147" fmla="*/ 916440 w 3079941"/>
                    <a:gd name="connsiteY147" fmla="*/ 711225 h 1160647"/>
                    <a:gd name="connsiteX148" fmla="*/ 965080 w 3079941"/>
                    <a:gd name="connsiteY148" fmla="*/ 706902 h 1160647"/>
                    <a:gd name="connsiteX149" fmla="*/ 965080 w 3079941"/>
                    <a:gd name="connsiteY149" fmla="*/ 708253 h 1160647"/>
                    <a:gd name="connsiteX150" fmla="*/ 965080 w 3079941"/>
                    <a:gd name="connsiteY150" fmla="*/ 717710 h 1160647"/>
                    <a:gd name="connsiteX151" fmla="*/ 965840 w 3079941"/>
                    <a:gd name="connsiteY151" fmla="*/ 717710 h 1160647"/>
                    <a:gd name="connsiteX152" fmla="*/ 971161 w 3079941"/>
                    <a:gd name="connsiteY152" fmla="*/ 717710 h 1160647"/>
                    <a:gd name="connsiteX153" fmla="*/ 971161 w 3079941"/>
                    <a:gd name="connsiteY153" fmla="*/ 719872 h 1160647"/>
                    <a:gd name="connsiteX154" fmla="*/ 971161 w 3079941"/>
                    <a:gd name="connsiteY154" fmla="*/ 735005 h 1160647"/>
                    <a:gd name="connsiteX155" fmla="*/ 973187 w 3079941"/>
                    <a:gd name="connsiteY155" fmla="*/ 733654 h 1160647"/>
                    <a:gd name="connsiteX156" fmla="*/ 987374 w 3079941"/>
                    <a:gd name="connsiteY156" fmla="*/ 724196 h 1160647"/>
                    <a:gd name="connsiteX157" fmla="*/ 993454 w 3079941"/>
                    <a:gd name="connsiteY157" fmla="*/ 683122 h 1160647"/>
                    <a:gd name="connsiteX158" fmla="*/ 994214 w 3079941"/>
                    <a:gd name="connsiteY158" fmla="*/ 682852 h 1160647"/>
                    <a:gd name="connsiteX159" fmla="*/ 999534 w 3079941"/>
                    <a:gd name="connsiteY159" fmla="*/ 680960 h 1160647"/>
                    <a:gd name="connsiteX160" fmla="*/ 1001561 w 3079941"/>
                    <a:gd name="connsiteY160" fmla="*/ 611783 h 1160647"/>
                    <a:gd name="connsiteX161" fmla="*/ 1003588 w 3079941"/>
                    <a:gd name="connsiteY161" fmla="*/ 680960 h 1160647"/>
                    <a:gd name="connsiteX162" fmla="*/ 1004348 w 3079941"/>
                    <a:gd name="connsiteY162" fmla="*/ 681230 h 1160647"/>
                    <a:gd name="connsiteX163" fmla="*/ 1009668 w 3079941"/>
                    <a:gd name="connsiteY163" fmla="*/ 683122 h 1160647"/>
                    <a:gd name="connsiteX164" fmla="*/ 1009668 w 3079941"/>
                    <a:gd name="connsiteY164" fmla="*/ 596651 h 1160647"/>
                    <a:gd name="connsiteX165" fmla="*/ 1013721 w 3079941"/>
                    <a:gd name="connsiteY165" fmla="*/ 564224 h 1160647"/>
                    <a:gd name="connsiteX166" fmla="*/ 1052228 w 3079941"/>
                    <a:gd name="connsiteY166" fmla="*/ 564224 h 1160647"/>
                    <a:gd name="connsiteX167" fmla="*/ 1052228 w 3079941"/>
                    <a:gd name="connsiteY167" fmla="*/ 596651 h 1160647"/>
                    <a:gd name="connsiteX168" fmla="*/ 1052988 w 3079941"/>
                    <a:gd name="connsiteY168" fmla="*/ 596651 h 1160647"/>
                    <a:gd name="connsiteX169" fmla="*/ 1058308 w 3079941"/>
                    <a:gd name="connsiteY169" fmla="*/ 596651 h 1160647"/>
                    <a:gd name="connsiteX170" fmla="*/ 1058308 w 3079941"/>
                    <a:gd name="connsiteY170" fmla="*/ 514503 h 1160647"/>
                    <a:gd name="connsiteX171" fmla="*/ 1060082 w 3079941"/>
                    <a:gd name="connsiteY171" fmla="*/ 514503 h 1160647"/>
                    <a:gd name="connsiteX172" fmla="*/ 1072495 w 3079941"/>
                    <a:gd name="connsiteY172" fmla="*/ 514503 h 1160647"/>
                    <a:gd name="connsiteX173" fmla="*/ 1072495 w 3079941"/>
                    <a:gd name="connsiteY173" fmla="*/ 512612 h 1160647"/>
                    <a:gd name="connsiteX174" fmla="*/ 1072495 w 3079941"/>
                    <a:gd name="connsiteY174" fmla="*/ 499371 h 1160647"/>
                    <a:gd name="connsiteX175" fmla="*/ 1094789 w 3079941"/>
                    <a:gd name="connsiteY175" fmla="*/ 499371 h 1160647"/>
                    <a:gd name="connsiteX176" fmla="*/ 1094789 w 3079941"/>
                    <a:gd name="connsiteY176" fmla="*/ 498290 h 1160647"/>
                    <a:gd name="connsiteX177" fmla="*/ 1094789 w 3079941"/>
                    <a:gd name="connsiteY177" fmla="*/ 490724 h 1160647"/>
                    <a:gd name="connsiteX178" fmla="*/ 1096562 w 3079941"/>
                    <a:gd name="connsiteY178" fmla="*/ 490724 h 1160647"/>
                    <a:gd name="connsiteX179" fmla="*/ 1108976 w 3079941"/>
                    <a:gd name="connsiteY179" fmla="*/ 490724 h 1160647"/>
                    <a:gd name="connsiteX180" fmla="*/ 1108976 w 3079941"/>
                    <a:gd name="connsiteY180" fmla="*/ 491805 h 1160647"/>
                    <a:gd name="connsiteX181" fmla="*/ 1108976 w 3079941"/>
                    <a:gd name="connsiteY181" fmla="*/ 499371 h 1160647"/>
                    <a:gd name="connsiteX182" fmla="*/ 1109736 w 3079941"/>
                    <a:gd name="connsiteY182" fmla="*/ 499371 h 1160647"/>
                    <a:gd name="connsiteX183" fmla="*/ 1115056 w 3079941"/>
                    <a:gd name="connsiteY183" fmla="*/ 499371 h 1160647"/>
                    <a:gd name="connsiteX184" fmla="*/ 1125189 w 3079941"/>
                    <a:gd name="connsiteY184" fmla="*/ 495047 h 1160647"/>
                    <a:gd name="connsiteX185" fmla="*/ 1129242 w 3079941"/>
                    <a:gd name="connsiteY185" fmla="*/ 498290 h 1160647"/>
                    <a:gd name="connsiteX186" fmla="*/ 1129242 w 3079941"/>
                    <a:gd name="connsiteY186" fmla="*/ 490724 h 1160647"/>
                    <a:gd name="connsiteX187" fmla="*/ 1131522 w 3079941"/>
                    <a:gd name="connsiteY187" fmla="*/ 490724 h 1160647"/>
                    <a:gd name="connsiteX188" fmla="*/ 1147483 w 3079941"/>
                    <a:gd name="connsiteY188" fmla="*/ 490724 h 1160647"/>
                    <a:gd name="connsiteX189" fmla="*/ 1147483 w 3079941"/>
                    <a:gd name="connsiteY189" fmla="*/ 491805 h 1160647"/>
                    <a:gd name="connsiteX190" fmla="*/ 1147483 w 3079941"/>
                    <a:gd name="connsiteY190" fmla="*/ 499371 h 1160647"/>
                    <a:gd name="connsiteX191" fmla="*/ 1177883 w 3079941"/>
                    <a:gd name="connsiteY191" fmla="*/ 499371 h 1160647"/>
                    <a:gd name="connsiteX192" fmla="*/ 1177883 w 3079941"/>
                    <a:gd name="connsiteY192" fmla="*/ 500992 h 1160647"/>
                    <a:gd name="connsiteX193" fmla="*/ 1177883 w 3079941"/>
                    <a:gd name="connsiteY193" fmla="*/ 512342 h 1160647"/>
                    <a:gd name="connsiteX194" fmla="*/ 1204230 w 3079941"/>
                    <a:gd name="connsiteY194" fmla="*/ 512342 h 1160647"/>
                    <a:gd name="connsiteX195" fmla="*/ 1204230 w 3079941"/>
                    <a:gd name="connsiteY195" fmla="*/ 542606 h 1160647"/>
                    <a:gd name="connsiteX196" fmla="*/ 1204990 w 3079941"/>
                    <a:gd name="connsiteY196" fmla="*/ 542606 h 1160647"/>
                    <a:gd name="connsiteX197" fmla="*/ 1210310 w 3079941"/>
                    <a:gd name="connsiteY197" fmla="*/ 542606 h 1160647"/>
                    <a:gd name="connsiteX198" fmla="*/ 1210310 w 3079941"/>
                    <a:gd name="connsiteY198" fmla="*/ 543687 h 1160647"/>
                    <a:gd name="connsiteX199" fmla="*/ 1210310 w 3079941"/>
                    <a:gd name="connsiteY199" fmla="*/ 551254 h 1160647"/>
                    <a:gd name="connsiteX200" fmla="*/ 1214364 w 3079941"/>
                    <a:gd name="connsiteY200" fmla="*/ 581518 h 1160647"/>
                    <a:gd name="connsiteX201" fmla="*/ 1215124 w 3079941"/>
                    <a:gd name="connsiteY201" fmla="*/ 581518 h 1160647"/>
                    <a:gd name="connsiteX202" fmla="*/ 1220444 w 3079941"/>
                    <a:gd name="connsiteY202" fmla="*/ 581518 h 1160647"/>
                    <a:gd name="connsiteX203" fmla="*/ 1220444 w 3079941"/>
                    <a:gd name="connsiteY203" fmla="*/ 582329 h 1160647"/>
                    <a:gd name="connsiteX204" fmla="*/ 1220444 w 3079941"/>
                    <a:gd name="connsiteY204" fmla="*/ 588004 h 1160647"/>
                    <a:gd name="connsiteX205" fmla="*/ 1221457 w 3079941"/>
                    <a:gd name="connsiteY205" fmla="*/ 588004 h 1160647"/>
                    <a:gd name="connsiteX206" fmla="*/ 1228550 w 3079941"/>
                    <a:gd name="connsiteY206" fmla="*/ 588004 h 1160647"/>
                    <a:gd name="connsiteX207" fmla="*/ 1228550 w 3079941"/>
                    <a:gd name="connsiteY207" fmla="*/ 618269 h 1160647"/>
                    <a:gd name="connsiteX208" fmla="*/ 1230577 w 3079941"/>
                    <a:gd name="connsiteY208" fmla="*/ 618269 h 1160647"/>
                    <a:gd name="connsiteX209" fmla="*/ 1244764 w 3079941"/>
                    <a:gd name="connsiteY209" fmla="*/ 618269 h 1160647"/>
                    <a:gd name="connsiteX210" fmla="*/ 1244764 w 3079941"/>
                    <a:gd name="connsiteY210" fmla="*/ 642048 h 1160647"/>
                    <a:gd name="connsiteX211" fmla="*/ 1246791 w 3079941"/>
                    <a:gd name="connsiteY211" fmla="*/ 643669 h 1160647"/>
                    <a:gd name="connsiteX212" fmla="*/ 1246791 w 3079941"/>
                    <a:gd name="connsiteY212" fmla="*/ 655019 h 1160647"/>
                    <a:gd name="connsiteX213" fmla="*/ 1247551 w 3079941"/>
                    <a:gd name="connsiteY213" fmla="*/ 655019 h 1160647"/>
                    <a:gd name="connsiteX214" fmla="*/ 1252871 w 3079941"/>
                    <a:gd name="connsiteY214" fmla="*/ 655019 h 1160647"/>
                    <a:gd name="connsiteX215" fmla="*/ 1252871 w 3079941"/>
                    <a:gd name="connsiteY215" fmla="*/ 678798 h 1160647"/>
                    <a:gd name="connsiteX216" fmla="*/ 1254137 w 3079941"/>
                    <a:gd name="connsiteY216" fmla="*/ 678798 h 1160647"/>
                    <a:gd name="connsiteX217" fmla="*/ 1263004 w 3079941"/>
                    <a:gd name="connsiteY217" fmla="*/ 678798 h 1160647"/>
                    <a:gd name="connsiteX218" fmla="*/ 1265031 w 3079941"/>
                    <a:gd name="connsiteY218" fmla="*/ 682852 h 1160647"/>
                    <a:gd name="connsiteX219" fmla="*/ 1265031 w 3079941"/>
                    <a:gd name="connsiteY219" fmla="*/ 696093 h 1160647"/>
                    <a:gd name="connsiteX220" fmla="*/ 1266551 w 3079941"/>
                    <a:gd name="connsiteY220" fmla="*/ 694201 h 1160647"/>
                    <a:gd name="connsiteX221" fmla="*/ 1277191 w 3079941"/>
                    <a:gd name="connsiteY221" fmla="*/ 680960 h 1160647"/>
                    <a:gd name="connsiteX222" fmla="*/ 1305565 w 3079941"/>
                    <a:gd name="connsiteY222" fmla="*/ 680960 h 1160647"/>
                    <a:gd name="connsiteX223" fmla="*/ 1305565 w 3079941"/>
                    <a:gd name="connsiteY223" fmla="*/ 767431 h 1160647"/>
                    <a:gd name="connsiteX224" fmla="*/ 1306325 w 3079941"/>
                    <a:gd name="connsiteY224" fmla="*/ 767431 h 1160647"/>
                    <a:gd name="connsiteX225" fmla="*/ 1311645 w 3079941"/>
                    <a:gd name="connsiteY225" fmla="*/ 767431 h 1160647"/>
                    <a:gd name="connsiteX226" fmla="*/ 1312405 w 3079941"/>
                    <a:gd name="connsiteY226" fmla="*/ 766080 h 1160647"/>
                    <a:gd name="connsiteX227" fmla="*/ 1317725 w 3079941"/>
                    <a:gd name="connsiteY227" fmla="*/ 756622 h 1160647"/>
                    <a:gd name="connsiteX228" fmla="*/ 1317725 w 3079941"/>
                    <a:gd name="connsiteY228" fmla="*/ 758514 h 1160647"/>
                    <a:gd name="connsiteX229" fmla="*/ 1317725 w 3079941"/>
                    <a:gd name="connsiteY229" fmla="*/ 771755 h 1160647"/>
                    <a:gd name="connsiteX230" fmla="*/ 1321778 w 3079941"/>
                    <a:gd name="connsiteY230" fmla="*/ 726358 h 1160647"/>
                    <a:gd name="connsiteX231" fmla="*/ 1322538 w 3079941"/>
                    <a:gd name="connsiteY231" fmla="*/ 726358 h 1160647"/>
                    <a:gd name="connsiteX232" fmla="*/ 1327858 w 3079941"/>
                    <a:gd name="connsiteY232" fmla="*/ 726358 h 1160647"/>
                    <a:gd name="connsiteX233" fmla="*/ 1327858 w 3079941"/>
                    <a:gd name="connsiteY233" fmla="*/ 661504 h 1160647"/>
                    <a:gd name="connsiteX234" fmla="*/ 1328872 w 3079941"/>
                    <a:gd name="connsiteY234" fmla="*/ 661504 h 1160647"/>
                    <a:gd name="connsiteX235" fmla="*/ 1335965 w 3079941"/>
                    <a:gd name="connsiteY235" fmla="*/ 661504 h 1160647"/>
                    <a:gd name="connsiteX236" fmla="*/ 1348125 w 3079941"/>
                    <a:gd name="connsiteY236" fmla="*/ 618269 h 1160647"/>
                    <a:gd name="connsiteX237" fmla="*/ 1349392 w 3079941"/>
                    <a:gd name="connsiteY237" fmla="*/ 618269 h 1160647"/>
                    <a:gd name="connsiteX238" fmla="*/ 1358259 w 3079941"/>
                    <a:gd name="connsiteY238" fmla="*/ 618269 h 1160647"/>
                    <a:gd name="connsiteX239" fmla="*/ 1368392 w 3079941"/>
                    <a:gd name="connsiteY239" fmla="*/ 661504 h 1160647"/>
                    <a:gd name="connsiteX240" fmla="*/ 1369405 w 3079941"/>
                    <a:gd name="connsiteY240" fmla="*/ 661504 h 1160647"/>
                    <a:gd name="connsiteX241" fmla="*/ 1376499 w 3079941"/>
                    <a:gd name="connsiteY241" fmla="*/ 661504 h 1160647"/>
                    <a:gd name="connsiteX242" fmla="*/ 1376499 w 3079941"/>
                    <a:gd name="connsiteY242" fmla="*/ 700416 h 1160647"/>
                    <a:gd name="connsiteX243" fmla="*/ 1378272 w 3079941"/>
                    <a:gd name="connsiteY243" fmla="*/ 700416 h 1160647"/>
                    <a:gd name="connsiteX244" fmla="*/ 1390686 w 3079941"/>
                    <a:gd name="connsiteY244" fmla="*/ 700416 h 1160647"/>
                    <a:gd name="connsiteX245" fmla="*/ 1390686 w 3079941"/>
                    <a:gd name="connsiteY245" fmla="*/ 702578 h 1160647"/>
                    <a:gd name="connsiteX246" fmla="*/ 1390686 w 3079941"/>
                    <a:gd name="connsiteY246" fmla="*/ 717710 h 1160647"/>
                    <a:gd name="connsiteX247" fmla="*/ 1394739 w 3079941"/>
                    <a:gd name="connsiteY247" fmla="*/ 715549 h 1160647"/>
                    <a:gd name="connsiteX248" fmla="*/ 1394739 w 3079941"/>
                    <a:gd name="connsiteY248" fmla="*/ 700416 h 1160647"/>
                    <a:gd name="connsiteX249" fmla="*/ 1396259 w 3079941"/>
                    <a:gd name="connsiteY249" fmla="*/ 700416 h 1160647"/>
                    <a:gd name="connsiteX250" fmla="*/ 1406899 w 3079941"/>
                    <a:gd name="connsiteY250" fmla="*/ 700416 h 1160647"/>
                    <a:gd name="connsiteX251" fmla="*/ 1406899 w 3079941"/>
                    <a:gd name="connsiteY251" fmla="*/ 702037 h 1160647"/>
                    <a:gd name="connsiteX252" fmla="*/ 1406899 w 3079941"/>
                    <a:gd name="connsiteY252" fmla="*/ 713387 h 1160647"/>
                    <a:gd name="connsiteX253" fmla="*/ 1437300 w 3079941"/>
                    <a:gd name="connsiteY253" fmla="*/ 713387 h 1160647"/>
                    <a:gd name="connsiteX254" fmla="*/ 1437300 w 3079941"/>
                    <a:gd name="connsiteY254" fmla="*/ 676637 h 1160647"/>
                    <a:gd name="connsiteX255" fmla="*/ 1438566 w 3079941"/>
                    <a:gd name="connsiteY255" fmla="*/ 676637 h 1160647"/>
                    <a:gd name="connsiteX256" fmla="*/ 1447433 w 3079941"/>
                    <a:gd name="connsiteY256" fmla="*/ 676637 h 1160647"/>
                    <a:gd name="connsiteX257" fmla="*/ 1447433 w 3079941"/>
                    <a:gd name="connsiteY257" fmla="*/ 698254 h 1160647"/>
                    <a:gd name="connsiteX258" fmla="*/ 1449460 w 3079941"/>
                    <a:gd name="connsiteY258" fmla="*/ 665828 h 1160647"/>
                    <a:gd name="connsiteX259" fmla="*/ 1471753 w 3079941"/>
                    <a:gd name="connsiteY259" fmla="*/ 665828 h 1160647"/>
                    <a:gd name="connsiteX260" fmla="*/ 1471753 w 3079941"/>
                    <a:gd name="connsiteY260" fmla="*/ 664206 h 1160647"/>
                    <a:gd name="connsiteX261" fmla="*/ 1471753 w 3079941"/>
                    <a:gd name="connsiteY261" fmla="*/ 652857 h 1160647"/>
                    <a:gd name="connsiteX262" fmla="*/ 1472513 w 3079941"/>
                    <a:gd name="connsiteY262" fmla="*/ 652857 h 1160647"/>
                    <a:gd name="connsiteX263" fmla="*/ 1477833 w 3079941"/>
                    <a:gd name="connsiteY263" fmla="*/ 652857 h 1160647"/>
                    <a:gd name="connsiteX264" fmla="*/ 1477833 w 3079941"/>
                    <a:gd name="connsiteY264" fmla="*/ 650966 h 1160647"/>
                    <a:gd name="connsiteX265" fmla="*/ 1477833 w 3079941"/>
                    <a:gd name="connsiteY265" fmla="*/ 637725 h 1160647"/>
                    <a:gd name="connsiteX266" fmla="*/ 1481887 w 3079941"/>
                    <a:gd name="connsiteY266" fmla="*/ 644210 h 1160647"/>
                    <a:gd name="connsiteX267" fmla="*/ 1484167 w 3079941"/>
                    <a:gd name="connsiteY267" fmla="*/ 644210 h 1160647"/>
                    <a:gd name="connsiteX268" fmla="*/ 1500127 w 3079941"/>
                    <a:gd name="connsiteY268" fmla="*/ 644210 h 1160647"/>
                    <a:gd name="connsiteX269" fmla="*/ 1500127 w 3079941"/>
                    <a:gd name="connsiteY269" fmla="*/ 643399 h 1160647"/>
                    <a:gd name="connsiteX270" fmla="*/ 1500127 w 3079941"/>
                    <a:gd name="connsiteY270" fmla="*/ 637725 h 1160647"/>
                    <a:gd name="connsiteX271" fmla="*/ 1500887 w 3079941"/>
                    <a:gd name="connsiteY271" fmla="*/ 637725 h 1160647"/>
                    <a:gd name="connsiteX272" fmla="*/ 1506207 w 3079941"/>
                    <a:gd name="connsiteY272" fmla="*/ 637725 h 1160647"/>
                    <a:gd name="connsiteX273" fmla="*/ 1506207 w 3079941"/>
                    <a:gd name="connsiteY273" fmla="*/ 639076 h 1160647"/>
                    <a:gd name="connsiteX274" fmla="*/ 1506207 w 3079941"/>
                    <a:gd name="connsiteY274" fmla="*/ 648534 h 1160647"/>
                    <a:gd name="connsiteX275" fmla="*/ 1544714 w 3079941"/>
                    <a:gd name="connsiteY275" fmla="*/ 648534 h 1160647"/>
                    <a:gd name="connsiteX276" fmla="*/ 1544714 w 3079941"/>
                    <a:gd name="connsiteY276" fmla="*/ 786887 h 1160647"/>
                    <a:gd name="connsiteX277" fmla="*/ 1546234 w 3079941"/>
                    <a:gd name="connsiteY277" fmla="*/ 786887 h 1160647"/>
                    <a:gd name="connsiteX278" fmla="*/ 1556874 w 3079941"/>
                    <a:gd name="connsiteY278" fmla="*/ 786887 h 1160647"/>
                    <a:gd name="connsiteX279" fmla="*/ 1556874 w 3079941"/>
                    <a:gd name="connsiteY279" fmla="*/ 773917 h 1160647"/>
                    <a:gd name="connsiteX280" fmla="*/ 1560928 w 3079941"/>
                    <a:gd name="connsiteY280" fmla="*/ 773917 h 1160647"/>
                    <a:gd name="connsiteX281" fmla="*/ 1560928 w 3079941"/>
                    <a:gd name="connsiteY281" fmla="*/ 786887 h 1160647"/>
                    <a:gd name="connsiteX282" fmla="*/ 1591328 w 3079941"/>
                    <a:gd name="connsiteY282" fmla="*/ 786887 h 1160647"/>
                    <a:gd name="connsiteX283" fmla="*/ 1591328 w 3079941"/>
                    <a:gd name="connsiteY283" fmla="*/ 756622 h 1160647"/>
                    <a:gd name="connsiteX284" fmla="*/ 1603488 w 3079941"/>
                    <a:gd name="connsiteY284" fmla="*/ 756622 h 1160647"/>
                    <a:gd name="connsiteX285" fmla="*/ 1615648 w 3079941"/>
                    <a:gd name="connsiteY285" fmla="*/ 754461 h 1160647"/>
                    <a:gd name="connsiteX286" fmla="*/ 1619702 w 3079941"/>
                    <a:gd name="connsiteY286" fmla="*/ 756622 h 1160647"/>
                    <a:gd name="connsiteX287" fmla="*/ 1629835 w 3079941"/>
                    <a:gd name="connsiteY287" fmla="*/ 756622 h 1160647"/>
                    <a:gd name="connsiteX288" fmla="*/ 1629835 w 3079941"/>
                    <a:gd name="connsiteY288" fmla="*/ 786887 h 1160647"/>
                    <a:gd name="connsiteX289" fmla="*/ 1637942 w 3079941"/>
                    <a:gd name="connsiteY289" fmla="*/ 786887 h 1160647"/>
                    <a:gd name="connsiteX290" fmla="*/ 1637942 w 3079941"/>
                    <a:gd name="connsiteY290" fmla="*/ 804182 h 1160647"/>
                    <a:gd name="connsiteX291" fmla="*/ 1647278 w 3079941"/>
                    <a:gd name="connsiteY291" fmla="*/ 805087 h 1160647"/>
                    <a:gd name="connsiteX292" fmla="*/ 1660236 w 3079941"/>
                    <a:gd name="connsiteY292" fmla="*/ 805087 h 1160647"/>
                    <a:gd name="connsiteX293" fmla="*/ 1660236 w 3079941"/>
                    <a:gd name="connsiteY293" fmla="*/ 789049 h 1160647"/>
                    <a:gd name="connsiteX294" fmla="*/ 1728192 w 3079941"/>
                    <a:gd name="connsiteY294" fmla="*/ 789049 h 1160647"/>
                    <a:gd name="connsiteX295" fmla="*/ 1728192 w 3079941"/>
                    <a:gd name="connsiteY295" fmla="*/ 703796 h 1160647"/>
                    <a:gd name="connsiteX296" fmla="*/ 1800200 w 3079941"/>
                    <a:gd name="connsiteY296" fmla="*/ 703796 h 1160647"/>
                    <a:gd name="connsiteX297" fmla="*/ 1800200 w 3079941"/>
                    <a:gd name="connsiteY297" fmla="*/ 782564 h 1160647"/>
                    <a:gd name="connsiteX298" fmla="*/ 1802104 w 3079941"/>
                    <a:gd name="connsiteY298" fmla="*/ 782564 h 1160647"/>
                    <a:gd name="connsiteX299" fmla="*/ 1803346 w 3079941"/>
                    <a:gd name="connsiteY299" fmla="*/ 805087 h 1160647"/>
                    <a:gd name="connsiteX300" fmla="*/ 1813022 w 3079941"/>
                    <a:gd name="connsiteY300" fmla="*/ 805087 h 1160647"/>
                    <a:gd name="connsiteX301" fmla="*/ 1814264 w 3079941"/>
                    <a:gd name="connsiteY301" fmla="*/ 782564 h 1160647"/>
                    <a:gd name="connsiteX302" fmla="*/ 1820344 w 3079941"/>
                    <a:gd name="connsiteY302" fmla="*/ 782564 h 1160647"/>
                    <a:gd name="connsiteX303" fmla="*/ 1821586 w 3079941"/>
                    <a:gd name="connsiteY303" fmla="*/ 805087 h 1160647"/>
                    <a:gd name="connsiteX304" fmla="*/ 1872208 w 3079941"/>
                    <a:gd name="connsiteY304" fmla="*/ 805087 h 1160647"/>
                    <a:gd name="connsiteX305" fmla="*/ 1872208 w 3079941"/>
                    <a:gd name="connsiteY305" fmla="*/ 642059 h 1160647"/>
                    <a:gd name="connsiteX306" fmla="*/ 2069535 w 3079941"/>
                    <a:gd name="connsiteY306" fmla="*/ 642059 h 1160647"/>
                    <a:gd name="connsiteX307" fmla="*/ 2069535 w 3079941"/>
                    <a:gd name="connsiteY307" fmla="*/ 805087 h 1160647"/>
                    <a:gd name="connsiteX308" fmla="*/ 2088232 w 3079941"/>
                    <a:gd name="connsiteY308" fmla="*/ 805087 h 1160647"/>
                    <a:gd name="connsiteX309" fmla="*/ 2088232 w 3079941"/>
                    <a:gd name="connsiteY309" fmla="*/ 722394 h 1160647"/>
                    <a:gd name="connsiteX310" fmla="*/ 2183352 w 3079941"/>
                    <a:gd name="connsiteY310" fmla="*/ 722394 h 1160647"/>
                    <a:gd name="connsiteX311" fmla="*/ 2195282 w 3079941"/>
                    <a:gd name="connsiteY311" fmla="*/ 404253 h 1160647"/>
                    <a:gd name="connsiteX312" fmla="*/ 2183122 w 3079941"/>
                    <a:gd name="connsiteY312" fmla="*/ 382635 h 1160647"/>
                    <a:gd name="connsiteX313" fmla="*/ 2177042 w 3079941"/>
                    <a:gd name="connsiteY313" fmla="*/ 378311 h 1160647"/>
                    <a:gd name="connsiteX314" fmla="*/ 2185149 w 3079941"/>
                    <a:gd name="connsiteY314" fmla="*/ 354532 h 1160647"/>
                    <a:gd name="connsiteX315" fmla="*/ 2185149 w 3079941"/>
                    <a:gd name="connsiteY315" fmla="*/ 337238 h 1160647"/>
                    <a:gd name="connsiteX316" fmla="*/ 2199336 w 3079941"/>
                    <a:gd name="connsiteY316" fmla="*/ 337238 h 1160647"/>
                    <a:gd name="connsiteX317" fmla="*/ 2199336 w 3079941"/>
                    <a:gd name="connsiteY317" fmla="*/ 315620 h 1160647"/>
                    <a:gd name="connsiteX318" fmla="*/ 2201362 w 3079941"/>
                    <a:gd name="connsiteY318" fmla="*/ 311296 h 1160647"/>
                    <a:gd name="connsiteX319" fmla="*/ 2201362 w 3079941"/>
                    <a:gd name="connsiteY319" fmla="*/ 233472 h 1160647"/>
                    <a:gd name="connsiteX320" fmla="*/ 2199336 w 3079941"/>
                    <a:gd name="connsiteY320" fmla="*/ 226987 h 1160647"/>
                    <a:gd name="connsiteX321" fmla="*/ 2205416 w 3079941"/>
                    <a:gd name="connsiteY321" fmla="*/ 220501 h 1160647"/>
                    <a:gd name="connsiteX322" fmla="*/ 2205416 w 3079941"/>
                    <a:gd name="connsiteY322" fmla="*/ 162133 h 1160647"/>
                    <a:gd name="connsiteX323" fmla="*/ 2207442 w 3079941"/>
                    <a:gd name="connsiteY323" fmla="*/ 157810 h 1160647"/>
                    <a:gd name="connsiteX324" fmla="*/ 2207442 w 3079941"/>
                    <a:gd name="connsiteY324" fmla="*/ 101604 h 1160647"/>
                    <a:gd name="connsiteX325" fmla="*/ 2209469 w 3079941"/>
                    <a:gd name="connsiteY325" fmla="*/ 82148 h 1160647"/>
                    <a:gd name="connsiteX326" fmla="*/ 2213523 w 3079941"/>
                    <a:gd name="connsiteY326" fmla="*/ 99442 h 1160647"/>
                    <a:gd name="connsiteX327" fmla="*/ 2215549 w 3079941"/>
                    <a:gd name="connsiteY327" fmla="*/ 157810 h 1160647"/>
                    <a:gd name="connsiteX328" fmla="*/ 2217576 w 3079941"/>
                    <a:gd name="connsiteY328" fmla="*/ 220501 h 1160647"/>
                    <a:gd name="connsiteX329" fmla="*/ 2223656 w 3079941"/>
                    <a:gd name="connsiteY329" fmla="*/ 226987 h 1160647"/>
                    <a:gd name="connsiteX330" fmla="*/ 2221629 w 3079941"/>
                    <a:gd name="connsiteY330" fmla="*/ 233472 h 1160647"/>
                    <a:gd name="connsiteX331" fmla="*/ 2221629 w 3079941"/>
                    <a:gd name="connsiteY331" fmla="*/ 311296 h 1160647"/>
                    <a:gd name="connsiteX332" fmla="*/ 2223656 w 3079941"/>
                    <a:gd name="connsiteY332" fmla="*/ 315620 h 1160647"/>
                    <a:gd name="connsiteX333" fmla="*/ 2223656 w 3079941"/>
                    <a:gd name="connsiteY333" fmla="*/ 337238 h 1160647"/>
                    <a:gd name="connsiteX334" fmla="*/ 2237843 w 3079941"/>
                    <a:gd name="connsiteY334" fmla="*/ 337238 h 1160647"/>
                    <a:gd name="connsiteX335" fmla="*/ 2237843 w 3079941"/>
                    <a:gd name="connsiteY335" fmla="*/ 354532 h 1160647"/>
                    <a:gd name="connsiteX336" fmla="*/ 2245950 w 3079941"/>
                    <a:gd name="connsiteY336" fmla="*/ 378311 h 1160647"/>
                    <a:gd name="connsiteX337" fmla="*/ 2239870 w 3079941"/>
                    <a:gd name="connsiteY337" fmla="*/ 382635 h 1160647"/>
                    <a:gd name="connsiteX338" fmla="*/ 2227709 w 3079941"/>
                    <a:gd name="connsiteY338" fmla="*/ 404253 h 1160647"/>
                    <a:gd name="connsiteX339" fmla="*/ 2235816 w 3079941"/>
                    <a:gd name="connsiteY339" fmla="*/ 657181 h 1160647"/>
                    <a:gd name="connsiteX340" fmla="*/ 2300670 w 3079941"/>
                    <a:gd name="connsiteY340" fmla="*/ 657181 h 1160647"/>
                    <a:gd name="connsiteX341" fmla="*/ 2300670 w 3079941"/>
                    <a:gd name="connsiteY341" fmla="*/ 732843 h 1160647"/>
                    <a:gd name="connsiteX342" fmla="*/ 2308777 w 3079941"/>
                    <a:gd name="connsiteY342" fmla="*/ 732843 h 1160647"/>
                    <a:gd name="connsiteX343" fmla="*/ 2310804 w 3079941"/>
                    <a:gd name="connsiteY343" fmla="*/ 726358 h 1160647"/>
                    <a:gd name="connsiteX344" fmla="*/ 2316884 w 3079941"/>
                    <a:gd name="connsiteY344" fmla="*/ 726358 h 1160647"/>
                    <a:gd name="connsiteX345" fmla="*/ 2318911 w 3079941"/>
                    <a:gd name="connsiteY345" fmla="*/ 735005 h 1160647"/>
                    <a:gd name="connsiteX346" fmla="*/ 2331071 w 3079941"/>
                    <a:gd name="connsiteY346" fmla="*/ 735005 h 1160647"/>
                    <a:gd name="connsiteX347" fmla="*/ 2331071 w 3079941"/>
                    <a:gd name="connsiteY347" fmla="*/ 728519 h 1160647"/>
                    <a:gd name="connsiteX348" fmla="*/ 2353364 w 3079941"/>
                    <a:gd name="connsiteY348" fmla="*/ 728519 h 1160647"/>
                    <a:gd name="connsiteX349" fmla="*/ 2353364 w 3079941"/>
                    <a:gd name="connsiteY349" fmla="*/ 735005 h 1160647"/>
                    <a:gd name="connsiteX350" fmla="*/ 2373631 w 3079941"/>
                    <a:gd name="connsiteY350" fmla="*/ 735005 h 1160647"/>
                    <a:gd name="connsiteX351" fmla="*/ 2373631 w 3079941"/>
                    <a:gd name="connsiteY351" fmla="*/ 780402 h 1160647"/>
                    <a:gd name="connsiteX352" fmla="*/ 2387818 w 3079941"/>
                    <a:gd name="connsiteY352" fmla="*/ 780402 h 1160647"/>
                    <a:gd name="connsiteX353" fmla="*/ 2387818 w 3079941"/>
                    <a:gd name="connsiteY353" fmla="*/ 767431 h 1160647"/>
                    <a:gd name="connsiteX354" fmla="*/ 2404032 w 3079941"/>
                    <a:gd name="connsiteY354" fmla="*/ 767431 h 1160647"/>
                    <a:gd name="connsiteX355" fmla="*/ 2404032 w 3079941"/>
                    <a:gd name="connsiteY355" fmla="*/ 588004 h 1160647"/>
                    <a:gd name="connsiteX356" fmla="*/ 2410112 w 3079941"/>
                    <a:gd name="connsiteY356" fmla="*/ 581518 h 1160647"/>
                    <a:gd name="connsiteX357" fmla="*/ 2483073 w 3079941"/>
                    <a:gd name="connsiteY357" fmla="*/ 581518 h 1160647"/>
                    <a:gd name="connsiteX358" fmla="*/ 2483073 w 3079941"/>
                    <a:gd name="connsiteY358" fmla="*/ 590166 h 1160647"/>
                    <a:gd name="connsiteX359" fmla="*/ 2493206 w 3079941"/>
                    <a:gd name="connsiteY359" fmla="*/ 590166 h 1160647"/>
                    <a:gd name="connsiteX360" fmla="*/ 2493206 w 3079941"/>
                    <a:gd name="connsiteY360" fmla="*/ 704740 h 1160647"/>
                    <a:gd name="connsiteX361" fmla="*/ 2515500 w 3079941"/>
                    <a:gd name="connsiteY361" fmla="*/ 704740 h 1160647"/>
                    <a:gd name="connsiteX362" fmla="*/ 2515500 w 3079941"/>
                    <a:gd name="connsiteY362" fmla="*/ 637725 h 1160647"/>
                    <a:gd name="connsiteX363" fmla="*/ 2541847 w 3079941"/>
                    <a:gd name="connsiteY363" fmla="*/ 637725 h 1160647"/>
                    <a:gd name="connsiteX364" fmla="*/ 2545900 w 3079941"/>
                    <a:gd name="connsiteY364" fmla="*/ 633401 h 1160647"/>
                    <a:gd name="connsiteX365" fmla="*/ 2554007 w 3079941"/>
                    <a:gd name="connsiteY365" fmla="*/ 633401 h 1160647"/>
                    <a:gd name="connsiteX366" fmla="*/ 2558060 w 3079941"/>
                    <a:gd name="connsiteY366" fmla="*/ 637725 h 1160647"/>
                    <a:gd name="connsiteX367" fmla="*/ 2580354 w 3079941"/>
                    <a:gd name="connsiteY367" fmla="*/ 637725 h 1160647"/>
                    <a:gd name="connsiteX368" fmla="*/ 2580354 w 3079941"/>
                    <a:gd name="connsiteY368" fmla="*/ 520989 h 1160647"/>
                    <a:gd name="connsiteX369" fmla="*/ 2637101 w 3079941"/>
                    <a:gd name="connsiteY369" fmla="*/ 510180 h 1160647"/>
                    <a:gd name="connsiteX370" fmla="*/ 2637101 w 3079941"/>
                    <a:gd name="connsiteY370" fmla="*/ 511261 h 1160647"/>
                    <a:gd name="connsiteX371" fmla="*/ 2637101 w 3079941"/>
                    <a:gd name="connsiteY371" fmla="*/ 518827 h 1160647"/>
                    <a:gd name="connsiteX372" fmla="*/ 2663448 w 3079941"/>
                    <a:gd name="connsiteY372" fmla="*/ 518827 h 1160647"/>
                    <a:gd name="connsiteX373" fmla="*/ 2663448 w 3079941"/>
                    <a:gd name="connsiteY373" fmla="*/ 773917 h 1160647"/>
                    <a:gd name="connsiteX374" fmla="*/ 2685742 w 3079941"/>
                    <a:gd name="connsiteY374" fmla="*/ 773917 h 1160647"/>
                    <a:gd name="connsiteX375" fmla="*/ 2685742 w 3079941"/>
                    <a:gd name="connsiteY375" fmla="*/ 769593 h 1160647"/>
                    <a:gd name="connsiteX376" fmla="*/ 2697902 w 3079941"/>
                    <a:gd name="connsiteY376" fmla="*/ 769593 h 1160647"/>
                    <a:gd name="connsiteX377" fmla="*/ 2697902 w 3079941"/>
                    <a:gd name="connsiteY377" fmla="*/ 773917 h 1160647"/>
                    <a:gd name="connsiteX378" fmla="*/ 2722222 w 3079941"/>
                    <a:gd name="connsiteY378" fmla="*/ 773917 h 1160647"/>
                    <a:gd name="connsiteX379" fmla="*/ 2722222 w 3079941"/>
                    <a:gd name="connsiteY379" fmla="*/ 760946 h 1160647"/>
                    <a:gd name="connsiteX380" fmla="*/ 2750596 w 3079941"/>
                    <a:gd name="connsiteY380" fmla="*/ 760946 h 1160647"/>
                    <a:gd name="connsiteX381" fmla="*/ 2762756 w 3079941"/>
                    <a:gd name="connsiteY381" fmla="*/ 756622 h 1160647"/>
                    <a:gd name="connsiteX382" fmla="*/ 2783023 w 3079941"/>
                    <a:gd name="connsiteY382" fmla="*/ 760946 h 1160647"/>
                    <a:gd name="connsiteX383" fmla="*/ 2783023 w 3079941"/>
                    <a:gd name="connsiteY383" fmla="*/ 743652 h 1160647"/>
                    <a:gd name="connsiteX384" fmla="*/ 2791130 w 3079941"/>
                    <a:gd name="connsiteY384" fmla="*/ 743652 h 1160647"/>
                    <a:gd name="connsiteX385" fmla="*/ 2791130 w 3079941"/>
                    <a:gd name="connsiteY385" fmla="*/ 730681 h 1160647"/>
                    <a:gd name="connsiteX386" fmla="*/ 2847877 w 3079941"/>
                    <a:gd name="connsiteY386" fmla="*/ 730681 h 1160647"/>
                    <a:gd name="connsiteX387" fmla="*/ 2847877 w 3079941"/>
                    <a:gd name="connsiteY387" fmla="*/ 700416 h 1160647"/>
                    <a:gd name="connsiteX388" fmla="*/ 2866117 w 3079941"/>
                    <a:gd name="connsiteY388" fmla="*/ 700416 h 1160647"/>
                    <a:gd name="connsiteX389" fmla="*/ 2866117 w 3079941"/>
                    <a:gd name="connsiteY389" fmla="*/ 693931 h 1160647"/>
                    <a:gd name="connsiteX390" fmla="*/ 2878277 w 3079941"/>
                    <a:gd name="connsiteY390" fmla="*/ 693931 h 1160647"/>
                    <a:gd name="connsiteX391" fmla="*/ 2878277 w 3079941"/>
                    <a:gd name="connsiteY391" fmla="*/ 700416 h 1160647"/>
                    <a:gd name="connsiteX392" fmla="*/ 2894491 w 3079941"/>
                    <a:gd name="connsiteY392" fmla="*/ 700416 h 1160647"/>
                    <a:gd name="connsiteX393" fmla="*/ 2894491 w 3079941"/>
                    <a:gd name="connsiteY393" fmla="*/ 750137 h 1160647"/>
                    <a:gd name="connsiteX394" fmla="*/ 2926918 w 3079941"/>
                    <a:gd name="connsiteY394" fmla="*/ 750137 h 1160647"/>
                    <a:gd name="connsiteX395" fmla="*/ 2926918 w 3079941"/>
                    <a:gd name="connsiteY395" fmla="*/ 724196 h 1160647"/>
                    <a:gd name="connsiteX396" fmla="*/ 2965425 w 3079941"/>
                    <a:gd name="connsiteY396" fmla="*/ 724196 h 1160647"/>
                    <a:gd name="connsiteX397" fmla="*/ 2965425 w 3079941"/>
                    <a:gd name="connsiteY397" fmla="*/ 693931 h 1160647"/>
                    <a:gd name="connsiteX398" fmla="*/ 3014066 w 3079941"/>
                    <a:gd name="connsiteY398" fmla="*/ 693931 h 1160647"/>
                    <a:gd name="connsiteX399" fmla="*/ 3014066 w 3079941"/>
                    <a:gd name="connsiteY399" fmla="*/ 805087 h 1160647"/>
                    <a:gd name="connsiteX400" fmla="*/ 3014066 w 3079941"/>
                    <a:gd name="connsiteY400" fmla="*/ 818866 h 1160647"/>
                    <a:gd name="connsiteX401" fmla="*/ 3079941 w 3079941"/>
                    <a:gd name="connsiteY401" fmla="*/ 818866 h 1160647"/>
                    <a:gd name="connsiteX402" fmla="*/ 3079941 w 3079941"/>
                    <a:gd name="connsiteY402" fmla="*/ 1160647 h 1160647"/>
                    <a:gd name="connsiteX403" fmla="*/ 200958 w 3079941"/>
                    <a:gd name="connsiteY403" fmla="*/ 1160647 h 1160647"/>
                    <a:gd name="connsiteX404" fmla="*/ 0 w 3079941"/>
                    <a:gd name="connsiteY404" fmla="*/ 1126882 h 1160647"/>
                    <a:gd name="connsiteX405" fmla="*/ 55096 w 3079941"/>
                    <a:gd name="connsiteY405" fmla="*/ 724196 h 1160647"/>
                    <a:gd name="connsiteX406" fmla="*/ 75363 w 3079941"/>
                    <a:gd name="connsiteY406" fmla="*/ 724196 h 1160647"/>
                    <a:gd name="connsiteX407" fmla="*/ 75870 w 3079941"/>
                    <a:gd name="connsiteY407" fmla="*/ 723115 h 1160647"/>
                    <a:gd name="connsiteX408" fmla="*/ 79416 w 3079941"/>
                    <a:gd name="connsiteY408" fmla="*/ 715549 h 1160647"/>
                    <a:gd name="connsiteX409" fmla="*/ 81190 w 3079941"/>
                    <a:gd name="connsiteY409" fmla="*/ 715819 h 1160647"/>
                    <a:gd name="connsiteX410" fmla="*/ 93603 w 3079941"/>
                    <a:gd name="connsiteY410" fmla="*/ 717710 h 1160647"/>
                    <a:gd name="connsiteX411" fmla="*/ 94110 w 3079941"/>
                    <a:gd name="connsiteY411" fmla="*/ 719062 h 1160647"/>
                    <a:gd name="connsiteX412" fmla="*/ 97656 w 3079941"/>
                    <a:gd name="connsiteY412" fmla="*/ 728519 h 1160647"/>
                    <a:gd name="connsiteX413" fmla="*/ 124003 w 3079941"/>
                    <a:gd name="connsiteY413" fmla="*/ 730681 h 1160647"/>
                    <a:gd name="connsiteX414" fmla="*/ 124003 w 3079941"/>
                    <a:gd name="connsiteY414" fmla="*/ 607460 h 1160647"/>
                    <a:gd name="connsiteX415" fmla="*/ 126030 w 3079941"/>
                    <a:gd name="connsiteY415" fmla="*/ 607460 h 1160647"/>
                    <a:gd name="connsiteX416" fmla="*/ 140217 w 3079941"/>
                    <a:gd name="connsiteY416" fmla="*/ 607460 h 1160647"/>
                    <a:gd name="connsiteX417" fmla="*/ 140217 w 3079941"/>
                    <a:gd name="connsiteY417" fmla="*/ 471268 h 1160647"/>
                    <a:gd name="connsiteX418" fmla="*/ 141990 w 3079941"/>
                    <a:gd name="connsiteY418" fmla="*/ 471268 h 1160647"/>
                    <a:gd name="connsiteX419" fmla="*/ 154404 w 3079941"/>
                    <a:gd name="connsiteY419" fmla="*/ 471268 h 1160647"/>
                    <a:gd name="connsiteX420" fmla="*/ 154404 w 3079941"/>
                    <a:gd name="connsiteY420" fmla="*/ 356694 h 1160647"/>
                    <a:gd name="connsiteX421" fmla="*/ 158457 w 3079941"/>
                    <a:gd name="connsiteY421" fmla="*/ 328590 h 1160647"/>
                    <a:gd name="connsiteX422" fmla="*/ 160484 w 3079941"/>
                    <a:gd name="connsiteY422" fmla="*/ 328590 h 1160647"/>
                    <a:gd name="connsiteX423" fmla="*/ 174671 w 3079941"/>
                    <a:gd name="connsiteY423" fmla="*/ 328590 h 1160647"/>
                    <a:gd name="connsiteX424" fmla="*/ 211151 w 3079941"/>
                    <a:gd name="connsiteY424" fmla="*/ 246443 h 1160647"/>
                    <a:gd name="connsiteX425" fmla="*/ 215205 w 3079941"/>
                    <a:gd name="connsiteY425" fmla="*/ 0 h 1160647"/>
                    <a:gd name="connsiteX0" fmla="*/ 160109 w 3024845"/>
                    <a:gd name="connsiteY0" fmla="*/ 0 h 1166887"/>
                    <a:gd name="connsiteX1" fmla="*/ 162135 w 3024845"/>
                    <a:gd name="connsiteY1" fmla="*/ 246443 h 1166887"/>
                    <a:gd name="connsiteX2" fmla="*/ 200642 w 3024845"/>
                    <a:gd name="connsiteY2" fmla="*/ 326429 h 1166887"/>
                    <a:gd name="connsiteX3" fmla="*/ 202669 w 3024845"/>
                    <a:gd name="connsiteY3" fmla="*/ 326429 h 1166887"/>
                    <a:gd name="connsiteX4" fmla="*/ 216856 w 3024845"/>
                    <a:gd name="connsiteY4" fmla="*/ 326429 h 1166887"/>
                    <a:gd name="connsiteX5" fmla="*/ 216856 w 3024845"/>
                    <a:gd name="connsiteY5" fmla="*/ 350208 h 1166887"/>
                    <a:gd name="connsiteX6" fmla="*/ 217363 w 3024845"/>
                    <a:gd name="connsiteY6" fmla="*/ 351019 h 1166887"/>
                    <a:gd name="connsiteX7" fmla="*/ 220909 w 3024845"/>
                    <a:gd name="connsiteY7" fmla="*/ 356694 h 1166887"/>
                    <a:gd name="connsiteX8" fmla="*/ 220909 w 3024845"/>
                    <a:gd name="connsiteY8" fmla="*/ 471268 h 1166887"/>
                    <a:gd name="connsiteX9" fmla="*/ 223189 w 3024845"/>
                    <a:gd name="connsiteY9" fmla="*/ 471268 h 1166887"/>
                    <a:gd name="connsiteX10" fmla="*/ 239150 w 3024845"/>
                    <a:gd name="connsiteY10" fmla="*/ 471268 h 1166887"/>
                    <a:gd name="connsiteX11" fmla="*/ 239150 w 3024845"/>
                    <a:gd name="connsiteY11" fmla="*/ 611783 h 1166887"/>
                    <a:gd name="connsiteX12" fmla="*/ 240670 w 3024845"/>
                    <a:gd name="connsiteY12" fmla="*/ 611513 h 1166887"/>
                    <a:gd name="connsiteX13" fmla="*/ 251310 w 3024845"/>
                    <a:gd name="connsiteY13" fmla="*/ 609622 h 1166887"/>
                    <a:gd name="connsiteX14" fmla="*/ 249283 w 3024845"/>
                    <a:gd name="connsiteY14" fmla="*/ 698254 h 1166887"/>
                    <a:gd name="connsiteX15" fmla="*/ 250803 w 3024845"/>
                    <a:gd name="connsiteY15" fmla="*/ 698525 h 1166887"/>
                    <a:gd name="connsiteX16" fmla="*/ 261443 w 3024845"/>
                    <a:gd name="connsiteY16" fmla="*/ 700416 h 1166887"/>
                    <a:gd name="connsiteX17" fmla="*/ 261696 w 3024845"/>
                    <a:gd name="connsiteY17" fmla="*/ 701227 h 1166887"/>
                    <a:gd name="connsiteX18" fmla="*/ 263470 w 3024845"/>
                    <a:gd name="connsiteY18" fmla="*/ 706902 h 1166887"/>
                    <a:gd name="connsiteX19" fmla="*/ 264230 w 3024845"/>
                    <a:gd name="connsiteY19" fmla="*/ 704470 h 1166887"/>
                    <a:gd name="connsiteX20" fmla="*/ 269550 w 3024845"/>
                    <a:gd name="connsiteY20" fmla="*/ 687446 h 1166887"/>
                    <a:gd name="connsiteX21" fmla="*/ 271323 w 3024845"/>
                    <a:gd name="connsiteY21" fmla="*/ 687446 h 1166887"/>
                    <a:gd name="connsiteX22" fmla="*/ 283737 w 3024845"/>
                    <a:gd name="connsiteY22" fmla="*/ 687446 h 1166887"/>
                    <a:gd name="connsiteX23" fmla="*/ 283737 w 3024845"/>
                    <a:gd name="connsiteY23" fmla="*/ 719872 h 1166887"/>
                    <a:gd name="connsiteX24" fmla="*/ 284750 w 3024845"/>
                    <a:gd name="connsiteY24" fmla="*/ 720413 h 1166887"/>
                    <a:gd name="connsiteX25" fmla="*/ 291844 w 3024845"/>
                    <a:gd name="connsiteY25" fmla="*/ 724196 h 1166887"/>
                    <a:gd name="connsiteX26" fmla="*/ 291844 w 3024845"/>
                    <a:gd name="connsiteY26" fmla="*/ 725547 h 1166887"/>
                    <a:gd name="connsiteX27" fmla="*/ 291844 w 3024845"/>
                    <a:gd name="connsiteY27" fmla="*/ 735005 h 1166887"/>
                    <a:gd name="connsiteX28" fmla="*/ 336431 w 3024845"/>
                    <a:gd name="connsiteY28" fmla="*/ 735005 h 1166887"/>
                    <a:gd name="connsiteX29" fmla="*/ 336431 w 3024845"/>
                    <a:gd name="connsiteY29" fmla="*/ 736086 h 1166887"/>
                    <a:gd name="connsiteX30" fmla="*/ 336431 w 3024845"/>
                    <a:gd name="connsiteY30" fmla="*/ 743652 h 1166887"/>
                    <a:gd name="connsiteX31" fmla="*/ 338457 w 3024845"/>
                    <a:gd name="connsiteY31" fmla="*/ 743652 h 1166887"/>
                    <a:gd name="connsiteX32" fmla="*/ 352644 w 3024845"/>
                    <a:gd name="connsiteY32" fmla="*/ 743652 h 1166887"/>
                    <a:gd name="connsiteX33" fmla="*/ 352644 w 3024845"/>
                    <a:gd name="connsiteY33" fmla="*/ 713387 h 1166887"/>
                    <a:gd name="connsiteX34" fmla="*/ 397231 w 3024845"/>
                    <a:gd name="connsiteY34" fmla="*/ 713387 h 1166887"/>
                    <a:gd name="connsiteX35" fmla="*/ 397231 w 3024845"/>
                    <a:gd name="connsiteY35" fmla="*/ 712036 h 1166887"/>
                    <a:gd name="connsiteX36" fmla="*/ 397231 w 3024845"/>
                    <a:gd name="connsiteY36" fmla="*/ 702578 h 1166887"/>
                    <a:gd name="connsiteX37" fmla="*/ 398245 w 3024845"/>
                    <a:gd name="connsiteY37" fmla="*/ 702578 h 1166887"/>
                    <a:gd name="connsiteX38" fmla="*/ 405338 w 3024845"/>
                    <a:gd name="connsiteY38" fmla="*/ 702578 h 1166887"/>
                    <a:gd name="connsiteX39" fmla="*/ 405338 w 3024845"/>
                    <a:gd name="connsiteY39" fmla="*/ 700687 h 1166887"/>
                    <a:gd name="connsiteX40" fmla="*/ 405338 w 3024845"/>
                    <a:gd name="connsiteY40" fmla="*/ 687446 h 1166887"/>
                    <a:gd name="connsiteX41" fmla="*/ 406098 w 3024845"/>
                    <a:gd name="connsiteY41" fmla="*/ 687446 h 1166887"/>
                    <a:gd name="connsiteX42" fmla="*/ 411418 w 3024845"/>
                    <a:gd name="connsiteY42" fmla="*/ 687446 h 1166887"/>
                    <a:gd name="connsiteX43" fmla="*/ 411418 w 3024845"/>
                    <a:gd name="connsiteY43" fmla="*/ 686365 h 1166887"/>
                    <a:gd name="connsiteX44" fmla="*/ 411418 w 3024845"/>
                    <a:gd name="connsiteY44" fmla="*/ 678798 h 1166887"/>
                    <a:gd name="connsiteX45" fmla="*/ 413445 w 3024845"/>
                    <a:gd name="connsiteY45" fmla="*/ 678798 h 1166887"/>
                    <a:gd name="connsiteX46" fmla="*/ 427632 w 3024845"/>
                    <a:gd name="connsiteY46" fmla="*/ 678798 h 1166887"/>
                    <a:gd name="connsiteX47" fmla="*/ 427632 w 3024845"/>
                    <a:gd name="connsiteY47" fmla="*/ 679879 h 1166887"/>
                    <a:gd name="connsiteX48" fmla="*/ 427632 w 3024845"/>
                    <a:gd name="connsiteY48" fmla="*/ 687446 h 1166887"/>
                    <a:gd name="connsiteX49" fmla="*/ 449925 w 3024845"/>
                    <a:gd name="connsiteY49" fmla="*/ 687446 h 1166887"/>
                    <a:gd name="connsiteX50" fmla="*/ 449925 w 3024845"/>
                    <a:gd name="connsiteY50" fmla="*/ 685554 h 1166887"/>
                    <a:gd name="connsiteX51" fmla="*/ 449925 w 3024845"/>
                    <a:gd name="connsiteY51" fmla="*/ 672313 h 1166887"/>
                    <a:gd name="connsiteX52" fmla="*/ 451699 w 3024845"/>
                    <a:gd name="connsiteY52" fmla="*/ 672313 h 1166887"/>
                    <a:gd name="connsiteX53" fmla="*/ 464112 w 3024845"/>
                    <a:gd name="connsiteY53" fmla="*/ 672313 h 1166887"/>
                    <a:gd name="connsiteX54" fmla="*/ 464112 w 3024845"/>
                    <a:gd name="connsiteY54" fmla="*/ 696093 h 1166887"/>
                    <a:gd name="connsiteX55" fmla="*/ 465126 w 3024845"/>
                    <a:gd name="connsiteY55" fmla="*/ 696093 h 1166887"/>
                    <a:gd name="connsiteX56" fmla="*/ 472219 w 3024845"/>
                    <a:gd name="connsiteY56" fmla="*/ 696093 h 1166887"/>
                    <a:gd name="connsiteX57" fmla="*/ 472219 w 3024845"/>
                    <a:gd name="connsiteY57" fmla="*/ 695012 h 1166887"/>
                    <a:gd name="connsiteX58" fmla="*/ 472219 w 3024845"/>
                    <a:gd name="connsiteY58" fmla="*/ 687446 h 1166887"/>
                    <a:gd name="connsiteX59" fmla="*/ 473992 w 3024845"/>
                    <a:gd name="connsiteY59" fmla="*/ 687446 h 1166887"/>
                    <a:gd name="connsiteX60" fmla="*/ 486406 w 3024845"/>
                    <a:gd name="connsiteY60" fmla="*/ 687446 h 1166887"/>
                    <a:gd name="connsiteX61" fmla="*/ 486406 w 3024845"/>
                    <a:gd name="connsiteY61" fmla="*/ 713387 h 1166887"/>
                    <a:gd name="connsiteX62" fmla="*/ 488433 w 3024845"/>
                    <a:gd name="connsiteY62" fmla="*/ 713387 h 1166887"/>
                    <a:gd name="connsiteX63" fmla="*/ 502619 w 3024845"/>
                    <a:gd name="connsiteY63" fmla="*/ 713387 h 1166887"/>
                    <a:gd name="connsiteX64" fmla="*/ 502619 w 3024845"/>
                    <a:gd name="connsiteY64" fmla="*/ 715008 h 1166887"/>
                    <a:gd name="connsiteX65" fmla="*/ 502619 w 3024845"/>
                    <a:gd name="connsiteY65" fmla="*/ 726358 h 1166887"/>
                    <a:gd name="connsiteX66" fmla="*/ 503379 w 3024845"/>
                    <a:gd name="connsiteY66" fmla="*/ 726358 h 1166887"/>
                    <a:gd name="connsiteX67" fmla="*/ 508700 w 3024845"/>
                    <a:gd name="connsiteY67" fmla="*/ 726358 h 1166887"/>
                    <a:gd name="connsiteX68" fmla="*/ 508700 w 3024845"/>
                    <a:gd name="connsiteY68" fmla="*/ 725547 h 1166887"/>
                    <a:gd name="connsiteX69" fmla="*/ 508700 w 3024845"/>
                    <a:gd name="connsiteY69" fmla="*/ 719872 h 1166887"/>
                    <a:gd name="connsiteX70" fmla="*/ 539100 w 3024845"/>
                    <a:gd name="connsiteY70" fmla="*/ 719872 h 1166887"/>
                    <a:gd name="connsiteX71" fmla="*/ 539100 w 3024845"/>
                    <a:gd name="connsiteY71" fmla="*/ 743652 h 1166887"/>
                    <a:gd name="connsiteX72" fmla="*/ 540113 w 3024845"/>
                    <a:gd name="connsiteY72" fmla="*/ 743652 h 1166887"/>
                    <a:gd name="connsiteX73" fmla="*/ 547207 w 3024845"/>
                    <a:gd name="connsiteY73" fmla="*/ 743652 h 1166887"/>
                    <a:gd name="connsiteX74" fmla="*/ 547207 w 3024845"/>
                    <a:gd name="connsiteY74" fmla="*/ 744733 h 1166887"/>
                    <a:gd name="connsiteX75" fmla="*/ 547207 w 3024845"/>
                    <a:gd name="connsiteY75" fmla="*/ 752299 h 1166887"/>
                    <a:gd name="connsiteX76" fmla="*/ 547967 w 3024845"/>
                    <a:gd name="connsiteY76" fmla="*/ 752299 h 1166887"/>
                    <a:gd name="connsiteX77" fmla="*/ 553287 w 3024845"/>
                    <a:gd name="connsiteY77" fmla="*/ 752299 h 1166887"/>
                    <a:gd name="connsiteX78" fmla="*/ 553287 w 3024845"/>
                    <a:gd name="connsiteY78" fmla="*/ 750137 h 1166887"/>
                    <a:gd name="connsiteX79" fmla="*/ 553287 w 3024845"/>
                    <a:gd name="connsiteY79" fmla="*/ 735005 h 1166887"/>
                    <a:gd name="connsiteX80" fmla="*/ 554300 w 3024845"/>
                    <a:gd name="connsiteY80" fmla="*/ 735005 h 1166887"/>
                    <a:gd name="connsiteX81" fmla="*/ 561394 w 3024845"/>
                    <a:gd name="connsiteY81" fmla="*/ 735005 h 1166887"/>
                    <a:gd name="connsiteX82" fmla="*/ 561394 w 3024845"/>
                    <a:gd name="connsiteY82" fmla="*/ 736086 h 1166887"/>
                    <a:gd name="connsiteX83" fmla="*/ 561394 w 3024845"/>
                    <a:gd name="connsiteY83" fmla="*/ 743652 h 1166887"/>
                    <a:gd name="connsiteX84" fmla="*/ 566714 w 3024845"/>
                    <a:gd name="connsiteY84" fmla="*/ 741659 h 1166887"/>
                    <a:gd name="connsiteX85" fmla="*/ 567474 w 3024845"/>
                    <a:gd name="connsiteY85" fmla="*/ 740679 h 1166887"/>
                    <a:gd name="connsiteX86" fmla="*/ 567474 w 3024845"/>
                    <a:gd name="connsiteY86" fmla="*/ 735005 h 1166887"/>
                    <a:gd name="connsiteX87" fmla="*/ 605981 w 3024845"/>
                    <a:gd name="connsiteY87" fmla="*/ 735005 h 1166887"/>
                    <a:gd name="connsiteX88" fmla="*/ 605981 w 3024845"/>
                    <a:gd name="connsiteY88" fmla="*/ 758784 h 1166887"/>
                    <a:gd name="connsiteX89" fmla="*/ 608007 w 3024845"/>
                    <a:gd name="connsiteY89" fmla="*/ 758784 h 1166887"/>
                    <a:gd name="connsiteX90" fmla="*/ 622194 w 3024845"/>
                    <a:gd name="connsiteY90" fmla="*/ 758784 h 1166887"/>
                    <a:gd name="connsiteX91" fmla="*/ 622194 w 3024845"/>
                    <a:gd name="connsiteY91" fmla="*/ 759865 h 1166887"/>
                    <a:gd name="connsiteX92" fmla="*/ 622194 w 3024845"/>
                    <a:gd name="connsiteY92" fmla="*/ 767431 h 1166887"/>
                    <a:gd name="connsiteX93" fmla="*/ 623968 w 3024845"/>
                    <a:gd name="connsiteY93" fmla="*/ 767431 h 1166887"/>
                    <a:gd name="connsiteX94" fmla="*/ 636381 w 3024845"/>
                    <a:gd name="connsiteY94" fmla="*/ 767431 h 1166887"/>
                    <a:gd name="connsiteX95" fmla="*/ 636381 w 3024845"/>
                    <a:gd name="connsiteY95" fmla="*/ 743652 h 1166887"/>
                    <a:gd name="connsiteX96" fmla="*/ 637394 w 3024845"/>
                    <a:gd name="connsiteY96" fmla="*/ 743652 h 1166887"/>
                    <a:gd name="connsiteX97" fmla="*/ 644488 w 3024845"/>
                    <a:gd name="connsiteY97" fmla="*/ 743652 h 1166887"/>
                    <a:gd name="connsiteX98" fmla="*/ 644488 w 3024845"/>
                    <a:gd name="connsiteY98" fmla="*/ 711225 h 1166887"/>
                    <a:gd name="connsiteX99" fmla="*/ 645501 w 3024845"/>
                    <a:gd name="connsiteY99" fmla="*/ 711225 h 1166887"/>
                    <a:gd name="connsiteX100" fmla="*/ 652595 w 3024845"/>
                    <a:gd name="connsiteY100" fmla="*/ 711225 h 1166887"/>
                    <a:gd name="connsiteX101" fmla="*/ 652595 w 3024845"/>
                    <a:gd name="connsiteY101" fmla="*/ 709334 h 1166887"/>
                    <a:gd name="connsiteX102" fmla="*/ 652595 w 3024845"/>
                    <a:gd name="connsiteY102" fmla="*/ 696093 h 1166887"/>
                    <a:gd name="connsiteX103" fmla="*/ 651328 w 3024845"/>
                    <a:gd name="connsiteY103" fmla="*/ 694471 h 1166887"/>
                    <a:gd name="connsiteX104" fmla="*/ 656648 w 3024845"/>
                    <a:gd name="connsiteY104" fmla="*/ 683122 h 1166887"/>
                    <a:gd name="connsiteX105" fmla="*/ 664755 w 3024845"/>
                    <a:gd name="connsiteY105" fmla="*/ 711225 h 1166887"/>
                    <a:gd name="connsiteX106" fmla="*/ 665515 w 3024845"/>
                    <a:gd name="connsiteY106" fmla="*/ 711225 h 1166887"/>
                    <a:gd name="connsiteX107" fmla="*/ 670835 w 3024845"/>
                    <a:gd name="connsiteY107" fmla="*/ 711225 h 1166887"/>
                    <a:gd name="connsiteX108" fmla="*/ 670835 w 3024845"/>
                    <a:gd name="connsiteY108" fmla="*/ 605298 h 1166887"/>
                    <a:gd name="connsiteX109" fmla="*/ 672355 w 3024845"/>
                    <a:gd name="connsiteY109" fmla="*/ 605298 h 1166887"/>
                    <a:gd name="connsiteX110" fmla="*/ 682995 w 3024845"/>
                    <a:gd name="connsiteY110" fmla="*/ 605298 h 1166887"/>
                    <a:gd name="connsiteX111" fmla="*/ 682995 w 3024845"/>
                    <a:gd name="connsiteY111" fmla="*/ 557739 h 1166887"/>
                    <a:gd name="connsiteX112" fmla="*/ 709342 w 3024845"/>
                    <a:gd name="connsiteY112" fmla="*/ 557739 h 1166887"/>
                    <a:gd name="connsiteX113" fmla="*/ 709342 w 3024845"/>
                    <a:gd name="connsiteY113" fmla="*/ 536121 h 1166887"/>
                    <a:gd name="connsiteX114" fmla="*/ 743796 w 3024845"/>
                    <a:gd name="connsiteY114" fmla="*/ 536121 h 1166887"/>
                    <a:gd name="connsiteX115" fmla="*/ 743796 w 3024845"/>
                    <a:gd name="connsiteY115" fmla="*/ 538553 h 1166887"/>
                    <a:gd name="connsiteX116" fmla="*/ 743796 w 3024845"/>
                    <a:gd name="connsiteY116" fmla="*/ 555577 h 1166887"/>
                    <a:gd name="connsiteX117" fmla="*/ 746076 w 3024845"/>
                    <a:gd name="connsiteY117" fmla="*/ 555577 h 1166887"/>
                    <a:gd name="connsiteX118" fmla="*/ 762036 w 3024845"/>
                    <a:gd name="connsiteY118" fmla="*/ 555577 h 1166887"/>
                    <a:gd name="connsiteX119" fmla="*/ 762036 w 3024845"/>
                    <a:gd name="connsiteY119" fmla="*/ 603136 h 1166887"/>
                    <a:gd name="connsiteX120" fmla="*/ 763049 w 3024845"/>
                    <a:gd name="connsiteY120" fmla="*/ 603136 h 1166887"/>
                    <a:gd name="connsiteX121" fmla="*/ 770143 w 3024845"/>
                    <a:gd name="connsiteY121" fmla="*/ 603136 h 1166887"/>
                    <a:gd name="connsiteX122" fmla="*/ 784330 w 3024845"/>
                    <a:gd name="connsiteY122" fmla="*/ 607460 h 1166887"/>
                    <a:gd name="connsiteX123" fmla="*/ 784330 w 3024845"/>
                    <a:gd name="connsiteY123" fmla="*/ 646372 h 1166887"/>
                    <a:gd name="connsiteX124" fmla="*/ 785343 w 3024845"/>
                    <a:gd name="connsiteY124" fmla="*/ 646372 h 1166887"/>
                    <a:gd name="connsiteX125" fmla="*/ 792436 w 3024845"/>
                    <a:gd name="connsiteY125" fmla="*/ 646372 h 1166887"/>
                    <a:gd name="connsiteX126" fmla="*/ 792436 w 3024845"/>
                    <a:gd name="connsiteY126" fmla="*/ 647993 h 1166887"/>
                    <a:gd name="connsiteX127" fmla="*/ 792436 w 3024845"/>
                    <a:gd name="connsiteY127" fmla="*/ 659342 h 1166887"/>
                    <a:gd name="connsiteX128" fmla="*/ 794463 w 3024845"/>
                    <a:gd name="connsiteY128" fmla="*/ 659342 h 1166887"/>
                    <a:gd name="connsiteX129" fmla="*/ 808650 w 3024845"/>
                    <a:gd name="connsiteY129" fmla="*/ 659342 h 1166887"/>
                    <a:gd name="connsiteX130" fmla="*/ 814730 w 3024845"/>
                    <a:gd name="connsiteY130" fmla="*/ 665828 h 1166887"/>
                    <a:gd name="connsiteX131" fmla="*/ 814730 w 3024845"/>
                    <a:gd name="connsiteY131" fmla="*/ 687446 h 1166887"/>
                    <a:gd name="connsiteX132" fmla="*/ 817010 w 3024845"/>
                    <a:gd name="connsiteY132" fmla="*/ 687446 h 1166887"/>
                    <a:gd name="connsiteX133" fmla="*/ 832970 w 3024845"/>
                    <a:gd name="connsiteY133" fmla="*/ 687446 h 1166887"/>
                    <a:gd name="connsiteX134" fmla="*/ 832970 w 3024845"/>
                    <a:gd name="connsiteY134" fmla="*/ 688526 h 1166887"/>
                    <a:gd name="connsiteX135" fmla="*/ 832970 w 3024845"/>
                    <a:gd name="connsiteY135" fmla="*/ 696093 h 1166887"/>
                    <a:gd name="connsiteX136" fmla="*/ 834237 w 3024845"/>
                    <a:gd name="connsiteY136" fmla="*/ 696093 h 1166887"/>
                    <a:gd name="connsiteX137" fmla="*/ 843104 w 3024845"/>
                    <a:gd name="connsiteY137" fmla="*/ 696093 h 1166887"/>
                    <a:gd name="connsiteX138" fmla="*/ 843104 w 3024845"/>
                    <a:gd name="connsiteY138" fmla="*/ 698254 h 1166887"/>
                    <a:gd name="connsiteX139" fmla="*/ 843104 w 3024845"/>
                    <a:gd name="connsiteY139" fmla="*/ 713387 h 1166887"/>
                    <a:gd name="connsiteX140" fmla="*/ 847157 w 3024845"/>
                    <a:gd name="connsiteY140" fmla="*/ 711495 h 1166887"/>
                    <a:gd name="connsiteX141" fmla="*/ 847157 w 3024845"/>
                    <a:gd name="connsiteY141" fmla="*/ 698254 h 1166887"/>
                    <a:gd name="connsiteX142" fmla="*/ 848170 w 3024845"/>
                    <a:gd name="connsiteY142" fmla="*/ 698254 h 1166887"/>
                    <a:gd name="connsiteX143" fmla="*/ 855264 w 3024845"/>
                    <a:gd name="connsiteY143" fmla="*/ 698254 h 1166887"/>
                    <a:gd name="connsiteX144" fmla="*/ 855264 w 3024845"/>
                    <a:gd name="connsiteY144" fmla="*/ 699876 h 1166887"/>
                    <a:gd name="connsiteX145" fmla="*/ 855264 w 3024845"/>
                    <a:gd name="connsiteY145" fmla="*/ 711225 h 1166887"/>
                    <a:gd name="connsiteX146" fmla="*/ 856024 w 3024845"/>
                    <a:gd name="connsiteY146" fmla="*/ 711225 h 1166887"/>
                    <a:gd name="connsiteX147" fmla="*/ 861344 w 3024845"/>
                    <a:gd name="connsiteY147" fmla="*/ 711225 h 1166887"/>
                    <a:gd name="connsiteX148" fmla="*/ 909984 w 3024845"/>
                    <a:gd name="connsiteY148" fmla="*/ 706902 h 1166887"/>
                    <a:gd name="connsiteX149" fmla="*/ 909984 w 3024845"/>
                    <a:gd name="connsiteY149" fmla="*/ 708253 h 1166887"/>
                    <a:gd name="connsiteX150" fmla="*/ 909984 w 3024845"/>
                    <a:gd name="connsiteY150" fmla="*/ 717710 h 1166887"/>
                    <a:gd name="connsiteX151" fmla="*/ 910744 w 3024845"/>
                    <a:gd name="connsiteY151" fmla="*/ 717710 h 1166887"/>
                    <a:gd name="connsiteX152" fmla="*/ 916065 w 3024845"/>
                    <a:gd name="connsiteY152" fmla="*/ 717710 h 1166887"/>
                    <a:gd name="connsiteX153" fmla="*/ 916065 w 3024845"/>
                    <a:gd name="connsiteY153" fmla="*/ 719872 h 1166887"/>
                    <a:gd name="connsiteX154" fmla="*/ 916065 w 3024845"/>
                    <a:gd name="connsiteY154" fmla="*/ 735005 h 1166887"/>
                    <a:gd name="connsiteX155" fmla="*/ 918091 w 3024845"/>
                    <a:gd name="connsiteY155" fmla="*/ 733654 h 1166887"/>
                    <a:gd name="connsiteX156" fmla="*/ 932278 w 3024845"/>
                    <a:gd name="connsiteY156" fmla="*/ 724196 h 1166887"/>
                    <a:gd name="connsiteX157" fmla="*/ 938358 w 3024845"/>
                    <a:gd name="connsiteY157" fmla="*/ 683122 h 1166887"/>
                    <a:gd name="connsiteX158" fmla="*/ 939118 w 3024845"/>
                    <a:gd name="connsiteY158" fmla="*/ 682852 h 1166887"/>
                    <a:gd name="connsiteX159" fmla="*/ 944438 w 3024845"/>
                    <a:gd name="connsiteY159" fmla="*/ 680960 h 1166887"/>
                    <a:gd name="connsiteX160" fmla="*/ 946465 w 3024845"/>
                    <a:gd name="connsiteY160" fmla="*/ 611783 h 1166887"/>
                    <a:gd name="connsiteX161" fmla="*/ 948492 w 3024845"/>
                    <a:gd name="connsiteY161" fmla="*/ 680960 h 1166887"/>
                    <a:gd name="connsiteX162" fmla="*/ 949252 w 3024845"/>
                    <a:gd name="connsiteY162" fmla="*/ 681230 h 1166887"/>
                    <a:gd name="connsiteX163" fmla="*/ 954572 w 3024845"/>
                    <a:gd name="connsiteY163" fmla="*/ 683122 h 1166887"/>
                    <a:gd name="connsiteX164" fmla="*/ 954572 w 3024845"/>
                    <a:gd name="connsiteY164" fmla="*/ 596651 h 1166887"/>
                    <a:gd name="connsiteX165" fmla="*/ 958625 w 3024845"/>
                    <a:gd name="connsiteY165" fmla="*/ 564224 h 1166887"/>
                    <a:gd name="connsiteX166" fmla="*/ 997132 w 3024845"/>
                    <a:gd name="connsiteY166" fmla="*/ 564224 h 1166887"/>
                    <a:gd name="connsiteX167" fmla="*/ 997132 w 3024845"/>
                    <a:gd name="connsiteY167" fmla="*/ 596651 h 1166887"/>
                    <a:gd name="connsiteX168" fmla="*/ 997892 w 3024845"/>
                    <a:gd name="connsiteY168" fmla="*/ 596651 h 1166887"/>
                    <a:gd name="connsiteX169" fmla="*/ 1003212 w 3024845"/>
                    <a:gd name="connsiteY169" fmla="*/ 596651 h 1166887"/>
                    <a:gd name="connsiteX170" fmla="*/ 1003212 w 3024845"/>
                    <a:gd name="connsiteY170" fmla="*/ 514503 h 1166887"/>
                    <a:gd name="connsiteX171" fmla="*/ 1004986 w 3024845"/>
                    <a:gd name="connsiteY171" fmla="*/ 514503 h 1166887"/>
                    <a:gd name="connsiteX172" fmla="*/ 1017399 w 3024845"/>
                    <a:gd name="connsiteY172" fmla="*/ 514503 h 1166887"/>
                    <a:gd name="connsiteX173" fmla="*/ 1017399 w 3024845"/>
                    <a:gd name="connsiteY173" fmla="*/ 512612 h 1166887"/>
                    <a:gd name="connsiteX174" fmla="*/ 1017399 w 3024845"/>
                    <a:gd name="connsiteY174" fmla="*/ 499371 h 1166887"/>
                    <a:gd name="connsiteX175" fmla="*/ 1039693 w 3024845"/>
                    <a:gd name="connsiteY175" fmla="*/ 499371 h 1166887"/>
                    <a:gd name="connsiteX176" fmla="*/ 1039693 w 3024845"/>
                    <a:gd name="connsiteY176" fmla="*/ 498290 h 1166887"/>
                    <a:gd name="connsiteX177" fmla="*/ 1039693 w 3024845"/>
                    <a:gd name="connsiteY177" fmla="*/ 490724 h 1166887"/>
                    <a:gd name="connsiteX178" fmla="*/ 1041466 w 3024845"/>
                    <a:gd name="connsiteY178" fmla="*/ 490724 h 1166887"/>
                    <a:gd name="connsiteX179" fmla="*/ 1053880 w 3024845"/>
                    <a:gd name="connsiteY179" fmla="*/ 490724 h 1166887"/>
                    <a:gd name="connsiteX180" fmla="*/ 1053880 w 3024845"/>
                    <a:gd name="connsiteY180" fmla="*/ 491805 h 1166887"/>
                    <a:gd name="connsiteX181" fmla="*/ 1053880 w 3024845"/>
                    <a:gd name="connsiteY181" fmla="*/ 499371 h 1166887"/>
                    <a:gd name="connsiteX182" fmla="*/ 1054640 w 3024845"/>
                    <a:gd name="connsiteY182" fmla="*/ 499371 h 1166887"/>
                    <a:gd name="connsiteX183" fmla="*/ 1059960 w 3024845"/>
                    <a:gd name="connsiteY183" fmla="*/ 499371 h 1166887"/>
                    <a:gd name="connsiteX184" fmla="*/ 1070093 w 3024845"/>
                    <a:gd name="connsiteY184" fmla="*/ 495047 h 1166887"/>
                    <a:gd name="connsiteX185" fmla="*/ 1074146 w 3024845"/>
                    <a:gd name="connsiteY185" fmla="*/ 498290 h 1166887"/>
                    <a:gd name="connsiteX186" fmla="*/ 1074146 w 3024845"/>
                    <a:gd name="connsiteY186" fmla="*/ 490724 h 1166887"/>
                    <a:gd name="connsiteX187" fmla="*/ 1076426 w 3024845"/>
                    <a:gd name="connsiteY187" fmla="*/ 490724 h 1166887"/>
                    <a:gd name="connsiteX188" fmla="*/ 1092387 w 3024845"/>
                    <a:gd name="connsiteY188" fmla="*/ 490724 h 1166887"/>
                    <a:gd name="connsiteX189" fmla="*/ 1092387 w 3024845"/>
                    <a:gd name="connsiteY189" fmla="*/ 491805 h 1166887"/>
                    <a:gd name="connsiteX190" fmla="*/ 1092387 w 3024845"/>
                    <a:gd name="connsiteY190" fmla="*/ 499371 h 1166887"/>
                    <a:gd name="connsiteX191" fmla="*/ 1122787 w 3024845"/>
                    <a:gd name="connsiteY191" fmla="*/ 499371 h 1166887"/>
                    <a:gd name="connsiteX192" fmla="*/ 1122787 w 3024845"/>
                    <a:gd name="connsiteY192" fmla="*/ 500992 h 1166887"/>
                    <a:gd name="connsiteX193" fmla="*/ 1122787 w 3024845"/>
                    <a:gd name="connsiteY193" fmla="*/ 512342 h 1166887"/>
                    <a:gd name="connsiteX194" fmla="*/ 1149134 w 3024845"/>
                    <a:gd name="connsiteY194" fmla="*/ 512342 h 1166887"/>
                    <a:gd name="connsiteX195" fmla="*/ 1149134 w 3024845"/>
                    <a:gd name="connsiteY195" fmla="*/ 542606 h 1166887"/>
                    <a:gd name="connsiteX196" fmla="*/ 1149894 w 3024845"/>
                    <a:gd name="connsiteY196" fmla="*/ 542606 h 1166887"/>
                    <a:gd name="connsiteX197" fmla="*/ 1155214 w 3024845"/>
                    <a:gd name="connsiteY197" fmla="*/ 542606 h 1166887"/>
                    <a:gd name="connsiteX198" fmla="*/ 1155214 w 3024845"/>
                    <a:gd name="connsiteY198" fmla="*/ 543687 h 1166887"/>
                    <a:gd name="connsiteX199" fmla="*/ 1155214 w 3024845"/>
                    <a:gd name="connsiteY199" fmla="*/ 551254 h 1166887"/>
                    <a:gd name="connsiteX200" fmla="*/ 1159268 w 3024845"/>
                    <a:gd name="connsiteY200" fmla="*/ 581518 h 1166887"/>
                    <a:gd name="connsiteX201" fmla="*/ 1160028 w 3024845"/>
                    <a:gd name="connsiteY201" fmla="*/ 581518 h 1166887"/>
                    <a:gd name="connsiteX202" fmla="*/ 1165348 w 3024845"/>
                    <a:gd name="connsiteY202" fmla="*/ 581518 h 1166887"/>
                    <a:gd name="connsiteX203" fmla="*/ 1165348 w 3024845"/>
                    <a:gd name="connsiteY203" fmla="*/ 582329 h 1166887"/>
                    <a:gd name="connsiteX204" fmla="*/ 1165348 w 3024845"/>
                    <a:gd name="connsiteY204" fmla="*/ 588004 h 1166887"/>
                    <a:gd name="connsiteX205" fmla="*/ 1166361 w 3024845"/>
                    <a:gd name="connsiteY205" fmla="*/ 588004 h 1166887"/>
                    <a:gd name="connsiteX206" fmla="*/ 1173454 w 3024845"/>
                    <a:gd name="connsiteY206" fmla="*/ 588004 h 1166887"/>
                    <a:gd name="connsiteX207" fmla="*/ 1173454 w 3024845"/>
                    <a:gd name="connsiteY207" fmla="*/ 618269 h 1166887"/>
                    <a:gd name="connsiteX208" fmla="*/ 1175481 w 3024845"/>
                    <a:gd name="connsiteY208" fmla="*/ 618269 h 1166887"/>
                    <a:gd name="connsiteX209" fmla="*/ 1189668 w 3024845"/>
                    <a:gd name="connsiteY209" fmla="*/ 618269 h 1166887"/>
                    <a:gd name="connsiteX210" fmla="*/ 1189668 w 3024845"/>
                    <a:gd name="connsiteY210" fmla="*/ 642048 h 1166887"/>
                    <a:gd name="connsiteX211" fmla="*/ 1191695 w 3024845"/>
                    <a:gd name="connsiteY211" fmla="*/ 643669 h 1166887"/>
                    <a:gd name="connsiteX212" fmla="*/ 1191695 w 3024845"/>
                    <a:gd name="connsiteY212" fmla="*/ 655019 h 1166887"/>
                    <a:gd name="connsiteX213" fmla="*/ 1192455 w 3024845"/>
                    <a:gd name="connsiteY213" fmla="*/ 655019 h 1166887"/>
                    <a:gd name="connsiteX214" fmla="*/ 1197775 w 3024845"/>
                    <a:gd name="connsiteY214" fmla="*/ 655019 h 1166887"/>
                    <a:gd name="connsiteX215" fmla="*/ 1197775 w 3024845"/>
                    <a:gd name="connsiteY215" fmla="*/ 678798 h 1166887"/>
                    <a:gd name="connsiteX216" fmla="*/ 1199041 w 3024845"/>
                    <a:gd name="connsiteY216" fmla="*/ 678798 h 1166887"/>
                    <a:gd name="connsiteX217" fmla="*/ 1207908 w 3024845"/>
                    <a:gd name="connsiteY217" fmla="*/ 678798 h 1166887"/>
                    <a:gd name="connsiteX218" fmla="*/ 1209935 w 3024845"/>
                    <a:gd name="connsiteY218" fmla="*/ 682852 h 1166887"/>
                    <a:gd name="connsiteX219" fmla="*/ 1209935 w 3024845"/>
                    <a:gd name="connsiteY219" fmla="*/ 696093 h 1166887"/>
                    <a:gd name="connsiteX220" fmla="*/ 1211455 w 3024845"/>
                    <a:gd name="connsiteY220" fmla="*/ 694201 h 1166887"/>
                    <a:gd name="connsiteX221" fmla="*/ 1222095 w 3024845"/>
                    <a:gd name="connsiteY221" fmla="*/ 680960 h 1166887"/>
                    <a:gd name="connsiteX222" fmla="*/ 1250469 w 3024845"/>
                    <a:gd name="connsiteY222" fmla="*/ 680960 h 1166887"/>
                    <a:gd name="connsiteX223" fmla="*/ 1250469 w 3024845"/>
                    <a:gd name="connsiteY223" fmla="*/ 767431 h 1166887"/>
                    <a:gd name="connsiteX224" fmla="*/ 1251229 w 3024845"/>
                    <a:gd name="connsiteY224" fmla="*/ 767431 h 1166887"/>
                    <a:gd name="connsiteX225" fmla="*/ 1256549 w 3024845"/>
                    <a:gd name="connsiteY225" fmla="*/ 767431 h 1166887"/>
                    <a:gd name="connsiteX226" fmla="*/ 1257309 w 3024845"/>
                    <a:gd name="connsiteY226" fmla="*/ 766080 h 1166887"/>
                    <a:gd name="connsiteX227" fmla="*/ 1262629 w 3024845"/>
                    <a:gd name="connsiteY227" fmla="*/ 756622 h 1166887"/>
                    <a:gd name="connsiteX228" fmla="*/ 1262629 w 3024845"/>
                    <a:gd name="connsiteY228" fmla="*/ 758514 h 1166887"/>
                    <a:gd name="connsiteX229" fmla="*/ 1262629 w 3024845"/>
                    <a:gd name="connsiteY229" fmla="*/ 771755 h 1166887"/>
                    <a:gd name="connsiteX230" fmla="*/ 1266682 w 3024845"/>
                    <a:gd name="connsiteY230" fmla="*/ 726358 h 1166887"/>
                    <a:gd name="connsiteX231" fmla="*/ 1267442 w 3024845"/>
                    <a:gd name="connsiteY231" fmla="*/ 726358 h 1166887"/>
                    <a:gd name="connsiteX232" fmla="*/ 1272762 w 3024845"/>
                    <a:gd name="connsiteY232" fmla="*/ 726358 h 1166887"/>
                    <a:gd name="connsiteX233" fmla="*/ 1272762 w 3024845"/>
                    <a:gd name="connsiteY233" fmla="*/ 661504 h 1166887"/>
                    <a:gd name="connsiteX234" fmla="*/ 1273776 w 3024845"/>
                    <a:gd name="connsiteY234" fmla="*/ 661504 h 1166887"/>
                    <a:gd name="connsiteX235" fmla="*/ 1280869 w 3024845"/>
                    <a:gd name="connsiteY235" fmla="*/ 661504 h 1166887"/>
                    <a:gd name="connsiteX236" fmla="*/ 1293029 w 3024845"/>
                    <a:gd name="connsiteY236" fmla="*/ 618269 h 1166887"/>
                    <a:gd name="connsiteX237" fmla="*/ 1294296 w 3024845"/>
                    <a:gd name="connsiteY237" fmla="*/ 618269 h 1166887"/>
                    <a:gd name="connsiteX238" fmla="*/ 1303163 w 3024845"/>
                    <a:gd name="connsiteY238" fmla="*/ 618269 h 1166887"/>
                    <a:gd name="connsiteX239" fmla="*/ 1313296 w 3024845"/>
                    <a:gd name="connsiteY239" fmla="*/ 661504 h 1166887"/>
                    <a:gd name="connsiteX240" fmla="*/ 1314309 w 3024845"/>
                    <a:gd name="connsiteY240" fmla="*/ 661504 h 1166887"/>
                    <a:gd name="connsiteX241" fmla="*/ 1321403 w 3024845"/>
                    <a:gd name="connsiteY241" fmla="*/ 661504 h 1166887"/>
                    <a:gd name="connsiteX242" fmla="*/ 1321403 w 3024845"/>
                    <a:gd name="connsiteY242" fmla="*/ 700416 h 1166887"/>
                    <a:gd name="connsiteX243" fmla="*/ 1323176 w 3024845"/>
                    <a:gd name="connsiteY243" fmla="*/ 700416 h 1166887"/>
                    <a:gd name="connsiteX244" fmla="*/ 1335590 w 3024845"/>
                    <a:gd name="connsiteY244" fmla="*/ 700416 h 1166887"/>
                    <a:gd name="connsiteX245" fmla="*/ 1335590 w 3024845"/>
                    <a:gd name="connsiteY245" fmla="*/ 702578 h 1166887"/>
                    <a:gd name="connsiteX246" fmla="*/ 1335590 w 3024845"/>
                    <a:gd name="connsiteY246" fmla="*/ 717710 h 1166887"/>
                    <a:gd name="connsiteX247" fmla="*/ 1339643 w 3024845"/>
                    <a:gd name="connsiteY247" fmla="*/ 715549 h 1166887"/>
                    <a:gd name="connsiteX248" fmla="*/ 1339643 w 3024845"/>
                    <a:gd name="connsiteY248" fmla="*/ 700416 h 1166887"/>
                    <a:gd name="connsiteX249" fmla="*/ 1341163 w 3024845"/>
                    <a:gd name="connsiteY249" fmla="*/ 700416 h 1166887"/>
                    <a:gd name="connsiteX250" fmla="*/ 1351803 w 3024845"/>
                    <a:gd name="connsiteY250" fmla="*/ 700416 h 1166887"/>
                    <a:gd name="connsiteX251" fmla="*/ 1351803 w 3024845"/>
                    <a:gd name="connsiteY251" fmla="*/ 702037 h 1166887"/>
                    <a:gd name="connsiteX252" fmla="*/ 1351803 w 3024845"/>
                    <a:gd name="connsiteY252" fmla="*/ 713387 h 1166887"/>
                    <a:gd name="connsiteX253" fmla="*/ 1382204 w 3024845"/>
                    <a:gd name="connsiteY253" fmla="*/ 713387 h 1166887"/>
                    <a:gd name="connsiteX254" fmla="*/ 1382204 w 3024845"/>
                    <a:gd name="connsiteY254" fmla="*/ 676637 h 1166887"/>
                    <a:gd name="connsiteX255" fmla="*/ 1383470 w 3024845"/>
                    <a:gd name="connsiteY255" fmla="*/ 676637 h 1166887"/>
                    <a:gd name="connsiteX256" fmla="*/ 1392337 w 3024845"/>
                    <a:gd name="connsiteY256" fmla="*/ 676637 h 1166887"/>
                    <a:gd name="connsiteX257" fmla="*/ 1392337 w 3024845"/>
                    <a:gd name="connsiteY257" fmla="*/ 698254 h 1166887"/>
                    <a:gd name="connsiteX258" fmla="*/ 1394364 w 3024845"/>
                    <a:gd name="connsiteY258" fmla="*/ 665828 h 1166887"/>
                    <a:gd name="connsiteX259" fmla="*/ 1416657 w 3024845"/>
                    <a:gd name="connsiteY259" fmla="*/ 665828 h 1166887"/>
                    <a:gd name="connsiteX260" fmla="*/ 1416657 w 3024845"/>
                    <a:gd name="connsiteY260" fmla="*/ 664206 h 1166887"/>
                    <a:gd name="connsiteX261" fmla="*/ 1416657 w 3024845"/>
                    <a:gd name="connsiteY261" fmla="*/ 652857 h 1166887"/>
                    <a:gd name="connsiteX262" fmla="*/ 1417417 w 3024845"/>
                    <a:gd name="connsiteY262" fmla="*/ 652857 h 1166887"/>
                    <a:gd name="connsiteX263" fmla="*/ 1422737 w 3024845"/>
                    <a:gd name="connsiteY263" fmla="*/ 652857 h 1166887"/>
                    <a:gd name="connsiteX264" fmla="*/ 1422737 w 3024845"/>
                    <a:gd name="connsiteY264" fmla="*/ 650966 h 1166887"/>
                    <a:gd name="connsiteX265" fmla="*/ 1422737 w 3024845"/>
                    <a:gd name="connsiteY265" fmla="*/ 637725 h 1166887"/>
                    <a:gd name="connsiteX266" fmla="*/ 1426791 w 3024845"/>
                    <a:gd name="connsiteY266" fmla="*/ 644210 h 1166887"/>
                    <a:gd name="connsiteX267" fmla="*/ 1429071 w 3024845"/>
                    <a:gd name="connsiteY267" fmla="*/ 644210 h 1166887"/>
                    <a:gd name="connsiteX268" fmla="*/ 1445031 w 3024845"/>
                    <a:gd name="connsiteY268" fmla="*/ 644210 h 1166887"/>
                    <a:gd name="connsiteX269" fmla="*/ 1445031 w 3024845"/>
                    <a:gd name="connsiteY269" fmla="*/ 643399 h 1166887"/>
                    <a:gd name="connsiteX270" fmla="*/ 1445031 w 3024845"/>
                    <a:gd name="connsiteY270" fmla="*/ 637725 h 1166887"/>
                    <a:gd name="connsiteX271" fmla="*/ 1445791 w 3024845"/>
                    <a:gd name="connsiteY271" fmla="*/ 637725 h 1166887"/>
                    <a:gd name="connsiteX272" fmla="*/ 1451111 w 3024845"/>
                    <a:gd name="connsiteY272" fmla="*/ 637725 h 1166887"/>
                    <a:gd name="connsiteX273" fmla="*/ 1451111 w 3024845"/>
                    <a:gd name="connsiteY273" fmla="*/ 639076 h 1166887"/>
                    <a:gd name="connsiteX274" fmla="*/ 1451111 w 3024845"/>
                    <a:gd name="connsiteY274" fmla="*/ 648534 h 1166887"/>
                    <a:gd name="connsiteX275" fmla="*/ 1489618 w 3024845"/>
                    <a:gd name="connsiteY275" fmla="*/ 648534 h 1166887"/>
                    <a:gd name="connsiteX276" fmla="*/ 1489618 w 3024845"/>
                    <a:gd name="connsiteY276" fmla="*/ 786887 h 1166887"/>
                    <a:gd name="connsiteX277" fmla="*/ 1491138 w 3024845"/>
                    <a:gd name="connsiteY277" fmla="*/ 786887 h 1166887"/>
                    <a:gd name="connsiteX278" fmla="*/ 1501778 w 3024845"/>
                    <a:gd name="connsiteY278" fmla="*/ 786887 h 1166887"/>
                    <a:gd name="connsiteX279" fmla="*/ 1501778 w 3024845"/>
                    <a:gd name="connsiteY279" fmla="*/ 773917 h 1166887"/>
                    <a:gd name="connsiteX280" fmla="*/ 1505832 w 3024845"/>
                    <a:gd name="connsiteY280" fmla="*/ 773917 h 1166887"/>
                    <a:gd name="connsiteX281" fmla="*/ 1505832 w 3024845"/>
                    <a:gd name="connsiteY281" fmla="*/ 786887 h 1166887"/>
                    <a:gd name="connsiteX282" fmla="*/ 1536232 w 3024845"/>
                    <a:gd name="connsiteY282" fmla="*/ 786887 h 1166887"/>
                    <a:gd name="connsiteX283" fmla="*/ 1536232 w 3024845"/>
                    <a:gd name="connsiteY283" fmla="*/ 756622 h 1166887"/>
                    <a:gd name="connsiteX284" fmla="*/ 1548392 w 3024845"/>
                    <a:gd name="connsiteY284" fmla="*/ 756622 h 1166887"/>
                    <a:gd name="connsiteX285" fmla="*/ 1560552 w 3024845"/>
                    <a:gd name="connsiteY285" fmla="*/ 754461 h 1166887"/>
                    <a:gd name="connsiteX286" fmla="*/ 1564606 w 3024845"/>
                    <a:gd name="connsiteY286" fmla="*/ 756622 h 1166887"/>
                    <a:gd name="connsiteX287" fmla="*/ 1574739 w 3024845"/>
                    <a:gd name="connsiteY287" fmla="*/ 756622 h 1166887"/>
                    <a:gd name="connsiteX288" fmla="*/ 1574739 w 3024845"/>
                    <a:gd name="connsiteY288" fmla="*/ 786887 h 1166887"/>
                    <a:gd name="connsiteX289" fmla="*/ 1582846 w 3024845"/>
                    <a:gd name="connsiteY289" fmla="*/ 786887 h 1166887"/>
                    <a:gd name="connsiteX290" fmla="*/ 1582846 w 3024845"/>
                    <a:gd name="connsiteY290" fmla="*/ 804182 h 1166887"/>
                    <a:gd name="connsiteX291" fmla="*/ 1592182 w 3024845"/>
                    <a:gd name="connsiteY291" fmla="*/ 805087 h 1166887"/>
                    <a:gd name="connsiteX292" fmla="*/ 1605140 w 3024845"/>
                    <a:gd name="connsiteY292" fmla="*/ 805087 h 1166887"/>
                    <a:gd name="connsiteX293" fmla="*/ 1605140 w 3024845"/>
                    <a:gd name="connsiteY293" fmla="*/ 789049 h 1166887"/>
                    <a:gd name="connsiteX294" fmla="*/ 1673096 w 3024845"/>
                    <a:gd name="connsiteY294" fmla="*/ 789049 h 1166887"/>
                    <a:gd name="connsiteX295" fmla="*/ 1673096 w 3024845"/>
                    <a:gd name="connsiteY295" fmla="*/ 703796 h 1166887"/>
                    <a:gd name="connsiteX296" fmla="*/ 1745104 w 3024845"/>
                    <a:gd name="connsiteY296" fmla="*/ 703796 h 1166887"/>
                    <a:gd name="connsiteX297" fmla="*/ 1745104 w 3024845"/>
                    <a:gd name="connsiteY297" fmla="*/ 782564 h 1166887"/>
                    <a:gd name="connsiteX298" fmla="*/ 1747008 w 3024845"/>
                    <a:gd name="connsiteY298" fmla="*/ 782564 h 1166887"/>
                    <a:gd name="connsiteX299" fmla="*/ 1748250 w 3024845"/>
                    <a:gd name="connsiteY299" fmla="*/ 805087 h 1166887"/>
                    <a:gd name="connsiteX300" fmla="*/ 1757926 w 3024845"/>
                    <a:gd name="connsiteY300" fmla="*/ 805087 h 1166887"/>
                    <a:gd name="connsiteX301" fmla="*/ 1759168 w 3024845"/>
                    <a:gd name="connsiteY301" fmla="*/ 782564 h 1166887"/>
                    <a:gd name="connsiteX302" fmla="*/ 1765248 w 3024845"/>
                    <a:gd name="connsiteY302" fmla="*/ 782564 h 1166887"/>
                    <a:gd name="connsiteX303" fmla="*/ 1766490 w 3024845"/>
                    <a:gd name="connsiteY303" fmla="*/ 805087 h 1166887"/>
                    <a:gd name="connsiteX304" fmla="*/ 1817112 w 3024845"/>
                    <a:gd name="connsiteY304" fmla="*/ 805087 h 1166887"/>
                    <a:gd name="connsiteX305" fmla="*/ 1817112 w 3024845"/>
                    <a:gd name="connsiteY305" fmla="*/ 642059 h 1166887"/>
                    <a:gd name="connsiteX306" fmla="*/ 2014439 w 3024845"/>
                    <a:gd name="connsiteY306" fmla="*/ 642059 h 1166887"/>
                    <a:gd name="connsiteX307" fmla="*/ 2014439 w 3024845"/>
                    <a:gd name="connsiteY307" fmla="*/ 805087 h 1166887"/>
                    <a:gd name="connsiteX308" fmla="*/ 2033136 w 3024845"/>
                    <a:gd name="connsiteY308" fmla="*/ 805087 h 1166887"/>
                    <a:gd name="connsiteX309" fmla="*/ 2033136 w 3024845"/>
                    <a:gd name="connsiteY309" fmla="*/ 722394 h 1166887"/>
                    <a:gd name="connsiteX310" fmla="*/ 2128256 w 3024845"/>
                    <a:gd name="connsiteY310" fmla="*/ 722394 h 1166887"/>
                    <a:gd name="connsiteX311" fmla="*/ 2140186 w 3024845"/>
                    <a:gd name="connsiteY311" fmla="*/ 404253 h 1166887"/>
                    <a:gd name="connsiteX312" fmla="*/ 2128026 w 3024845"/>
                    <a:gd name="connsiteY312" fmla="*/ 382635 h 1166887"/>
                    <a:gd name="connsiteX313" fmla="*/ 2121946 w 3024845"/>
                    <a:gd name="connsiteY313" fmla="*/ 378311 h 1166887"/>
                    <a:gd name="connsiteX314" fmla="*/ 2130053 w 3024845"/>
                    <a:gd name="connsiteY314" fmla="*/ 354532 h 1166887"/>
                    <a:gd name="connsiteX315" fmla="*/ 2130053 w 3024845"/>
                    <a:gd name="connsiteY315" fmla="*/ 337238 h 1166887"/>
                    <a:gd name="connsiteX316" fmla="*/ 2144240 w 3024845"/>
                    <a:gd name="connsiteY316" fmla="*/ 337238 h 1166887"/>
                    <a:gd name="connsiteX317" fmla="*/ 2144240 w 3024845"/>
                    <a:gd name="connsiteY317" fmla="*/ 315620 h 1166887"/>
                    <a:gd name="connsiteX318" fmla="*/ 2146266 w 3024845"/>
                    <a:gd name="connsiteY318" fmla="*/ 311296 h 1166887"/>
                    <a:gd name="connsiteX319" fmla="*/ 2146266 w 3024845"/>
                    <a:gd name="connsiteY319" fmla="*/ 233472 h 1166887"/>
                    <a:gd name="connsiteX320" fmla="*/ 2144240 w 3024845"/>
                    <a:gd name="connsiteY320" fmla="*/ 226987 h 1166887"/>
                    <a:gd name="connsiteX321" fmla="*/ 2150320 w 3024845"/>
                    <a:gd name="connsiteY321" fmla="*/ 220501 h 1166887"/>
                    <a:gd name="connsiteX322" fmla="*/ 2150320 w 3024845"/>
                    <a:gd name="connsiteY322" fmla="*/ 162133 h 1166887"/>
                    <a:gd name="connsiteX323" fmla="*/ 2152346 w 3024845"/>
                    <a:gd name="connsiteY323" fmla="*/ 157810 h 1166887"/>
                    <a:gd name="connsiteX324" fmla="*/ 2152346 w 3024845"/>
                    <a:gd name="connsiteY324" fmla="*/ 101604 h 1166887"/>
                    <a:gd name="connsiteX325" fmla="*/ 2154373 w 3024845"/>
                    <a:gd name="connsiteY325" fmla="*/ 82148 h 1166887"/>
                    <a:gd name="connsiteX326" fmla="*/ 2158427 w 3024845"/>
                    <a:gd name="connsiteY326" fmla="*/ 99442 h 1166887"/>
                    <a:gd name="connsiteX327" fmla="*/ 2160453 w 3024845"/>
                    <a:gd name="connsiteY327" fmla="*/ 157810 h 1166887"/>
                    <a:gd name="connsiteX328" fmla="*/ 2162480 w 3024845"/>
                    <a:gd name="connsiteY328" fmla="*/ 220501 h 1166887"/>
                    <a:gd name="connsiteX329" fmla="*/ 2168560 w 3024845"/>
                    <a:gd name="connsiteY329" fmla="*/ 226987 h 1166887"/>
                    <a:gd name="connsiteX330" fmla="*/ 2166533 w 3024845"/>
                    <a:gd name="connsiteY330" fmla="*/ 233472 h 1166887"/>
                    <a:gd name="connsiteX331" fmla="*/ 2166533 w 3024845"/>
                    <a:gd name="connsiteY331" fmla="*/ 311296 h 1166887"/>
                    <a:gd name="connsiteX332" fmla="*/ 2168560 w 3024845"/>
                    <a:gd name="connsiteY332" fmla="*/ 315620 h 1166887"/>
                    <a:gd name="connsiteX333" fmla="*/ 2168560 w 3024845"/>
                    <a:gd name="connsiteY333" fmla="*/ 337238 h 1166887"/>
                    <a:gd name="connsiteX334" fmla="*/ 2182747 w 3024845"/>
                    <a:gd name="connsiteY334" fmla="*/ 337238 h 1166887"/>
                    <a:gd name="connsiteX335" fmla="*/ 2182747 w 3024845"/>
                    <a:gd name="connsiteY335" fmla="*/ 354532 h 1166887"/>
                    <a:gd name="connsiteX336" fmla="*/ 2190854 w 3024845"/>
                    <a:gd name="connsiteY336" fmla="*/ 378311 h 1166887"/>
                    <a:gd name="connsiteX337" fmla="*/ 2184774 w 3024845"/>
                    <a:gd name="connsiteY337" fmla="*/ 382635 h 1166887"/>
                    <a:gd name="connsiteX338" fmla="*/ 2172613 w 3024845"/>
                    <a:gd name="connsiteY338" fmla="*/ 404253 h 1166887"/>
                    <a:gd name="connsiteX339" fmla="*/ 2180720 w 3024845"/>
                    <a:gd name="connsiteY339" fmla="*/ 657181 h 1166887"/>
                    <a:gd name="connsiteX340" fmla="*/ 2245574 w 3024845"/>
                    <a:gd name="connsiteY340" fmla="*/ 657181 h 1166887"/>
                    <a:gd name="connsiteX341" fmla="*/ 2245574 w 3024845"/>
                    <a:gd name="connsiteY341" fmla="*/ 732843 h 1166887"/>
                    <a:gd name="connsiteX342" fmla="*/ 2253681 w 3024845"/>
                    <a:gd name="connsiteY342" fmla="*/ 732843 h 1166887"/>
                    <a:gd name="connsiteX343" fmla="*/ 2255708 w 3024845"/>
                    <a:gd name="connsiteY343" fmla="*/ 726358 h 1166887"/>
                    <a:gd name="connsiteX344" fmla="*/ 2261788 w 3024845"/>
                    <a:gd name="connsiteY344" fmla="*/ 726358 h 1166887"/>
                    <a:gd name="connsiteX345" fmla="*/ 2263815 w 3024845"/>
                    <a:gd name="connsiteY345" fmla="*/ 735005 h 1166887"/>
                    <a:gd name="connsiteX346" fmla="*/ 2275975 w 3024845"/>
                    <a:gd name="connsiteY346" fmla="*/ 735005 h 1166887"/>
                    <a:gd name="connsiteX347" fmla="*/ 2275975 w 3024845"/>
                    <a:gd name="connsiteY347" fmla="*/ 728519 h 1166887"/>
                    <a:gd name="connsiteX348" fmla="*/ 2298268 w 3024845"/>
                    <a:gd name="connsiteY348" fmla="*/ 728519 h 1166887"/>
                    <a:gd name="connsiteX349" fmla="*/ 2298268 w 3024845"/>
                    <a:gd name="connsiteY349" fmla="*/ 735005 h 1166887"/>
                    <a:gd name="connsiteX350" fmla="*/ 2318535 w 3024845"/>
                    <a:gd name="connsiteY350" fmla="*/ 735005 h 1166887"/>
                    <a:gd name="connsiteX351" fmla="*/ 2318535 w 3024845"/>
                    <a:gd name="connsiteY351" fmla="*/ 780402 h 1166887"/>
                    <a:gd name="connsiteX352" fmla="*/ 2332722 w 3024845"/>
                    <a:gd name="connsiteY352" fmla="*/ 780402 h 1166887"/>
                    <a:gd name="connsiteX353" fmla="*/ 2332722 w 3024845"/>
                    <a:gd name="connsiteY353" fmla="*/ 767431 h 1166887"/>
                    <a:gd name="connsiteX354" fmla="*/ 2348936 w 3024845"/>
                    <a:gd name="connsiteY354" fmla="*/ 767431 h 1166887"/>
                    <a:gd name="connsiteX355" fmla="*/ 2348936 w 3024845"/>
                    <a:gd name="connsiteY355" fmla="*/ 588004 h 1166887"/>
                    <a:gd name="connsiteX356" fmla="*/ 2355016 w 3024845"/>
                    <a:gd name="connsiteY356" fmla="*/ 581518 h 1166887"/>
                    <a:gd name="connsiteX357" fmla="*/ 2427977 w 3024845"/>
                    <a:gd name="connsiteY357" fmla="*/ 581518 h 1166887"/>
                    <a:gd name="connsiteX358" fmla="*/ 2427977 w 3024845"/>
                    <a:gd name="connsiteY358" fmla="*/ 590166 h 1166887"/>
                    <a:gd name="connsiteX359" fmla="*/ 2438110 w 3024845"/>
                    <a:gd name="connsiteY359" fmla="*/ 590166 h 1166887"/>
                    <a:gd name="connsiteX360" fmla="*/ 2438110 w 3024845"/>
                    <a:gd name="connsiteY360" fmla="*/ 704740 h 1166887"/>
                    <a:gd name="connsiteX361" fmla="*/ 2460404 w 3024845"/>
                    <a:gd name="connsiteY361" fmla="*/ 704740 h 1166887"/>
                    <a:gd name="connsiteX362" fmla="*/ 2460404 w 3024845"/>
                    <a:gd name="connsiteY362" fmla="*/ 637725 h 1166887"/>
                    <a:gd name="connsiteX363" fmla="*/ 2486751 w 3024845"/>
                    <a:gd name="connsiteY363" fmla="*/ 637725 h 1166887"/>
                    <a:gd name="connsiteX364" fmla="*/ 2490804 w 3024845"/>
                    <a:gd name="connsiteY364" fmla="*/ 633401 h 1166887"/>
                    <a:gd name="connsiteX365" fmla="*/ 2498911 w 3024845"/>
                    <a:gd name="connsiteY365" fmla="*/ 633401 h 1166887"/>
                    <a:gd name="connsiteX366" fmla="*/ 2502964 w 3024845"/>
                    <a:gd name="connsiteY366" fmla="*/ 637725 h 1166887"/>
                    <a:gd name="connsiteX367" fmla="*/ 2525258 w 3024845"/>
                    <a:gd name="connsiteY367" fmla="*/ 637725 h 1166887"/>
                    <a:gd name="connsiteX368" fmla="*/ 2525258 w 3024845"/>
                    <a:gd name="connsiteY368" fmla="*/ 520989 h 1166887"/>
                    <a:gd name="connsiteX369" fmla="*/ 2582005 w 3024845"/>
                    <a:gd name="connsiteY369" fmla="*/ 510180 h 1166887"/>
                    <a:gd name="connsiteX370" fmla="*/ 2582005 w 3024845"/>
                    <a:gd name="connsiteY370" fmla="*/ 511261 h 1166887"/>
                    <a:gd name="connsiteX371" fmla="*/ 2582005 w 3024845"/>
                    <a:gd name="connsiteY371" fmla="*/ 518827 h 1166887"/>
                    <a:gd name="connsiteX372" fmla="*/ 2608352 w 3024845"/>
                    <a:gd name="connsiteY372" fmla="*/ 518827 h 1166887"/>
                    <a:gd name="connsiteX373" fmla="*/ 2608352 w 3024845"/>
                    <a:gd name="connsiteY373" fmla="*/ 773917 h 1166887"/>
                    <a:gd name="connsiteX374" fmla="*/ 2630646 w 3024845"/>
                    <a:gd name="connsiteY374" fmla="*/ 773917 h 1166887"/>
                    <a:gd name="connsiteX375" fmla="*/ 2630646 w 3024845"/>
                    <a:gd name="connsiteY375" fmla="*/ 769593 h 1166887"/>
                    <a:gd name="connsiteX376" fmla="*/ 2642806 w 3024845"/>
                    <a:gd name="connsiteY376" fmla="*/ 769593 h 1166887"/>
                    <a:gd name="connsiteX377" fmla="*/ 2642806 w 3024845"/>
                    <a:gd name="connsiteY377" fmla="*/ 773917 h 1166887"/>
                    <a:gd name="connsiteX378" fmla="*/ 2667126 w 3024845"/>
                    <a:gd name="connsiteY378" fmla="*/ 773917 h 1166887"/>
                    <a:gd name="connsiteX379" fmla="*/ 2667126 w 3024845"/>
                    <a:gd name="connsiteY379" fmla="*/ 760946 h 1166887"/>
                    <a:gd name="connsiteX380" fmla="*/ 2695500 w 3024845"/>
                    <a:gd name="connsiteY380" fmla="*/ 760946 h 1166887"/>
                    <a:gd name="connsiteX381" fmla="*/ 2707660 w 3024845"/>
                    <a:gd name="connsiteY381" fmla="*/ 756622 h 1166887"/>
                    <a:gd name="connsiteX382" fmla="*/ 2727927 w 3024845"/>
                    <a:gd name="connsiteY382" fmla="*/ 760946 h 1166887"/>
                    <a:gd name="connsiteX383" fmla="*/ 2727927 w 3024845"/>
                    <a:gd name="connsiteY383" fmla="*/ 743652 h 1166887"/>
                    <a:gd name="connsiteX384" fmla="*/ 2736034 w 3024845"/>
                    <a:gd name="connsiteY384" fmla="*/ 743652 h 1166887"/>
                    <a:gd name="connsiteX385" fmla="*/ 2736034 w 3024845"/>
                    <a:gd name="connsiteY385" fmla="*/ 730681 h 1166887"/>
                    <a:gd name="connsiteX386" fmla="*/ 2792781 w 3024845"/>
                    <a:gd name="connsiteY386" fmla="*/ 730681 h 1166887"/>
                    <a:gd name="connsiteX387" fmla="*/ 2792781 w 3024845"/>
                    <a:gd name="connsiteY387" fmla="*/ 700416 h 1166887"/>
                    <a:gd name="connsiteX388" fmla="*/ 2811021 w 3024845"/>
                    <a:gd name="connsiteY388" fmla="*/ 700416 h 1166887"/>
                    <a:gd name="connsiteX389" fmla="*/ 2811021 w 3024845"/>
                    <a:gd name="connsiteY389" fmla="*/ 693931 h 1166887"/>
                    <a:gd name="connsiteX390" fmla="*/ 2823181 w 3024845"/>
                    <a:gd name="connsiteY390" fmla="*/ 693931 h 1166887"/>
                    <a:gd name="connsiteX391" fmla="*/ 2823181 w 3024845"/>
                    <a:gd name="connsiteY391" fmla="*/ 700416 h 1166887"/>
                    <a:gd name="connsiteX392" fmla="*/ 2839395 w 3024845"/>
                    <a:gd name="connsiteY392" fmla="*/ 700416 h 1166887"/>
                    <a:gd name="connsiteX393" fmla="*/ 2839395 w 3024845"/>
                    <a:gd name="connsiteY393" fmla="*/ 750137 h 1166887"/>
                    <a:gd name="connsiteX394" fmla="*/ 2871822 w 3024845"/>
                    <a:gd name="connsiteY394" fmla="*/ 750137 h 1166887"/>
                    <a:gd name="connsiteX395" fmla="*/ 2871822 w 3024845"/>
                    <a:gd name="connsiteY395" fmla="*/ 724196 h 1166887"/>
                    <a:gd name="connsiteX396" fmla="*/ 2910329 w 3024845"/>
                    <a:gd name="connsiteY396" fmla="*/ 724196 h 1166887"/>
                    <a:gd name="connsiteX397" fmla="*/ 2910329 w 3024845"/>
                    <a:gd name="connsiteY397" fmla="*/ 693931 h 1166887"/>
                    <a:gd name="connsiteX398" fmla="*/ 2958970 w 3024845"/>
                    <a:gd name="connsiteY398" fmla="*/ 693931 h 1166887"/>
                    <a:gd name="connsiteX399" fmla="*/ 2958970 w 3024845"/>
                    <a:gd name="connsiteY399" fmla="*/ 805087 h 1166887"/>
                    <a:gd name="connsiteX400" fmla="*/ 2958970 w 3024845"/>
                    <a:gd name="connsiteY400" fmla="*/ 818866 h 1166887"/>
                    <a:gd name="connsiteX401" fmla="*/ 3024845 w 3024845"/>
                    <a:gd name="connsiteY401" fmla="*/ 818866 h 1166887"/>
                    <a:gd name="connsiteX402" fmla="*/ 3024845 w 3024845"/>
                    <a:gd name="connsiteY402" fmla="*/ 1160647 h 1166887"/>
                    <a:gd name="connsiteX403" fmla="*/ 145862 w 3024845"/>
                    <a:gd name="connsiteY403" fmla="*/ 1160647 h 1166887"/>
                    <a:gd name="connsiteX404" fmla="*/ 2054 w 3024845"/>
                    <a:gd name="connsiteY404" fmla="*/ 1166887 h 1166887"/>
                    <a:gd name="connsiteX405" fmla="*/ 0 w 3024845"/>
                    <a:gd name="connsiteY405" fmla="*/ 724196 h 1166887"/>
                    <a:gd name="connsiteX406" fmla="*/ 20267 w 3024845"/>
                    <a:gd name="connsiteY406" fmla="*/ 724196 h 1166887"/>
                    <a:gd name="connsiteX407" fmla="*/ 20774 w 3024845"/>
                    <a:gd name="connsiteY407" fmla="*/ 723115 h 1166887"/>
                    <a:gd name="connsiteX408" fmla="*/ 24320 w 3024845"/>
                    <a:gd name="connsiteY408" fmla="*/ 715549 h 1166887"/>
                    <a:gd name="connsiteX409" fmla="*/ 26094 w 3024845"/>
                    <a:gd name="connsiteY409" fmla="*/ 715819 h 1166887"/>
                    <a:gd name="connsiteX410" fmla="*/ 38507 w 3024845"/>
                    <a:gd name="connsiteY410" fmla="*/ 717710 h 1166887"/>
                    <a:gd name="connsiteX411" fmla="*/ 39014 w 3024845"/>
                    <a:gd name="connsiteY411" fmla="*/ 719062 h 1166887"/>
                    <a:gd name="connsiteX412" fmla="*/ 42560 w 3024845"/>
                    <a:gd name="connsiteY412" fmla="*/ 728519 h 1166887"/>
                    <a:gd name="connsiteX413" fmla="*/ 68907 w 3024845"/>
                    <a:gd name="connsiteY413" fmla="*/ 730681 h 1166887"/>
                    <a:gd name="connsiteX414" fmla="*/ 68907 w 3024845"/>
                    <a:gd name="connsiteY414" fmla="*/ 607460 h 1166887"/>
                    <a:gd name="connsiteX415" fmla="*/ 70934 w 3024845"/>
                    <a:gd name="connsiteY415" fmla="*/ 607460 h 1166887"/>
                    <a:gd name="connsiteX416" fmla="*/ 85121 w 3024845"/>
                    <a:gd name="connsiteY416" fmla="*/ 607460 h 1166887"/>
                    <a:gd name="connsiteX417" fmla="*/ 85121 w 3024845"/>
                    <a:gd name="connsiteY417" fmla="*/ 471268 h 1166887"/>
                    <a:gd name="connsiteX418" fmla="*/ 86894 w 3024845"/>
                    <a:gd name="connsiteY418" fmla="*/ 471268 h 1166887"/>
                    <a:gd name="connsiteX419" fmla="*/ 99308 w 3024845"/>
                    <a:gd name="connsiteY419" fmla="*/ 471268 h 1166887"/>
                    <a:gd name="connsiteX420" fmla="*/ 99308 w 3024845"/>
                    <a:gd name="connsiteY420" fmla="*/ 356694 h 1166887"/>
                    <a:gd name="connsiteX421" fmla="*/ 103361 w 3024845"/>
                    <a:gd name="connsiteY421" fmla="*/ 328590 h 1166887"/>
                    <a:gd name="connsiteX422" fmla="*/ 105388 w 3024845"/>
                    <a:gd name="connsiteY422" fmla="*/ 328590 h 1166887"/>
                    <a:gd name="connsiteX423" fmla="*/ 119575 w 3024845"/>
                    <a:gd name="connsiteY423" fmla="*/ 328590 h 1166887"/>
                    <a:gd name="connsiteX424" fmla="*/ 156055 w 3024845"/>
                    <a:gd name="connsiteY424" fmla="*/ 246443 h 1166887"/>
                    <a:gd name="connsiteX425" fmla="*/ 160109 w 3024845"/>
                    <a:gd name="connsiteY425" fmla="*/ 0 h 116688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145862 w 3024845"/>
                    <a:gd name="connsiteY403" fmla="*/ 1160647 h 1160647"/>
                    <a:gd name="connsiteX404" fmla="*/ 2054 w 3024845"/>
                    <a:gd name="connsiteY404" fmla="*/ 1158314 h 1160647"/>
                    <a:gd name="connsiteX405" fmla="*/ 0 w 3024845"/>
                    <a:gd name="connsiteY405" fmla="*/ 724196 h 1160647"/>
                    <a:gd name="connsiteX406" fmla="*/ 20267 w 3024845"/>
                    <a:gd name="connsiteY406" fmla="*/ 724196 h 1160647"/>
                    <a:gd name="connsiteX407" fmla="*/ 20774 w 3024845"/>
                    <a:gd name="connsiteY407" fmla="*/ 723115 h 1160647"/>
                    <a:gd name="connsiteX408" fmla="*/ 24320 w 3024845"/>
                    <a:gd name="connsiteY408" fmla="*/ 715549 h 1160647"/>
                    <a:gd name="connsiteX409" fmla="*/ 26094 w 3024845"/>
                    <a:gd name="connsiteY409" fmla="*/ 715819 h 1160647"/>
                    <a:gd name="connsiteX410" fmla="*/ 38507 w 3024845"/>
                    <a:gd name="connsiteY410" fmla="*/ 717710 h 1160647"/>
                    <a:gd name="connsiteX411" fmla="*/ 39014 w 3024845"/>
                    <a:gd name="connsiteY411" fmla="*/ 719062 h 1160647"/>
                    <a:gd name="connsiteX412" fmla="*/ 42560 w 3024845"/>
                    <a:gd name="connsiteY412" fmla="*/ 728519 h 1160647"/>
                    <a:gd name="connsiteX413" fmla="*/ 68907 w 3024845"/>
                    <a:gd name="connsiteY413" fmla="*/ 730681 h 1160647"/>
                    <a:gd name="connsiteX414" fmla="*/ 68907 w 3024845"/>
                    <a:gd name="connsiteY414" fmla="*/ 607460 h 1160647"/>
                    <a:gd name="connsiteX415" fmla="*/ 70934 w 3024845"/>
                    <a:gd name="connsiteY415" fmla="*/ 607460 h 1160647"/>
                    <a:gd name="connsiteX416" fmla="*/ 85121 w 3024845"/>
                    <a:gd name="connsiteY416" fmla="*/ 607460 h 1160647"/>
                    <a:gd name="connsiteX417" fmla="*/ 85121 w 3024845"/>
                    <a:gd name="connsiteY417" fmla="*/ 471268 h 1160647"/>
                    <a:gd name="connsiteX418" fmla="*/ 86894 w 3024845"/>
                    <a:gd name="connsiteY418" fmla="*/ 471268 h 1160647"/>
                    <a:gd name="connsiteX419" fmla="*/ 99308 w 3024845"/>
                    <a:gd name="connsiteY419" fmla="*/ 471268 h 1160647"/>
                    <a:gd name="connsiteX420" fmla="*/ 99308 w 3024845"/>
                    <a:gd name="connsiteY420" fmla="*/ 356694 h 1160647"/>
                    <a:gd name="connsiteX421" fmla="*/ 103361 w 3024845"/>
                    <a:gd name="connsiteY421" fmla="*/ 328590 h 1160647"/>
                    <a:gd name="connsiteX422" fmla="*/ 105388 w 3024845"/>
                    <a:gd name="connsiteY422" fmla="*/ 328590 h 1160647"/>
                    <a:gd name="connsiteX423" fmla="*/ 119575 w 3024845"/>
                    <a:gd name="connsiteY423" fmla="*/ 328590 h 1160647"/>
                    <a:gd name="connsiteX424" fmla="*/ 156055 w 3024845"/>
                    <a:gd name="connsiteY424" fmla="*/ 246443 h 1160647"/>
                    <a:gd name="connsiteX425" fmla="*/ 160109 w 3024845"/>
                    <a:gd name="connsiteY425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60109 w 3024845"/>
                    <a:gd name="connsiteY0" fmla="*/ 0 h 1160647"/>
                    <a:gd name="connsiteX1" fmla="*/ 162135 w 3024845"/>
                    <a:gd name="connsiteY1" fmla="*/ 246443 h 1160647"/>
                    <a:gd name="connsiteX2" fmla="*/ 200642 w 3024845"/>
                    <a:gd name="connsiteY2" fmla="*/ 326429 h 1160647"/>
                    <a:gd name="connsiteX3" fmla="*/ 202669 w 3024845"/>
                    <a:gd name="connsiteY3" fmla="*/ 326429 h 1160647"/>
                    <a:gd name="connsiteX4" fmla="*/ 216856 w 3024845"/>
                    <a:gd name="connsiteY4" fmla="*/ 326429 h 1160647"/>
                    <a:gd name="connsiteX5" fmla="*/ 216856 w 3024845"/>
                    <a:gd name="connsiteY5" fmla="*/ 350208 h 1160647"/>
                    <a:gd name="connsiteX6" fmla="*/ 217363 w 3024845"/>
                    <a:gd name="connsiteY6" fmla="*/ 351019 h 1160647"/>
                    <a:gd name="connsiteX7" fmla="*/ 220909 w 3024845"/>
                    <a:gd name="connsiteY7" fmla="*/ 356694 h 1160647"/>
                    <a:gd name="connsiteX8" fmla="*/ 220909 w 3024845"/>
                    <a:gd name="connsiteY8" fmla="*/ 471268 h 1160647"/>
                    <a:gd name="connsiteX9" fmla="*/ 223189 w 3024845"/>
                    <a:gd name="connsiteY9" fmla="*/ 471268 h 1160647"/>
                    <a:gd name="connsiteX10" fmla="*/ 239150 w 3024845"/>
                    <a:gd name="connsiteY10" fmla="*/ 471268 h 1160647"/>
                    <a:gd name="connsiteX11" fmla="*/ 239150 w 3024845"/>
                    <a:gd name="connsiteY11" fmla="*/ 611783 h 1160647"/>
                    <a:gd name="connsiteX12" fmla="*/ 240670 w 3024845"/>
                    <a:gd name="connsiteY12" fmla="*/ 611513 h 1160647"/>
                    <a:gd name="connsiteX13" fmla="*/ 251310 w 3024845"/>
                    <a:gd name="connsiteY13" fmla="*/ 609622 h 1160647"/>
                    <a:gd name="connsiteX14" fmla="*/ 249283 w 3024845"/>
                    <a:gd name="connsiteY14" fmla="*/ 698254 h 1160647"/>
                    <a:gd name="connsiteX15" fmla="*/ 250803 w 3024845"/>
                    <a:gd name="connsiteY15" fmla="*/ 698525 h 1160647"/>
                    <a:gd name="connsiteX16" fmla="*/ 261443 w 3024845"/>
                    <a:gd name="connsiteY16" fmla="*/ 700416 h 1160647"/>
                    <a:gd name="connsiteX17" fmla="*/ 261696 w 3024845"/>
                    <a:gd name="connsiteY17" fmla="*/ 701227 h 1160647"/>
                    <a:gd name="connsiteX18" fmla="*/ 263470 w 3024845"/>
                    <a:gd name="connsiteY18" fmla="*/ 706902 h 1160647"/>
                    <a:gd name="connsiteX19" fmla="*/ 264230 w 3024845"/>
                    <a:gd name="connsiteY19" fmla="*/ 704470 h 1160647"/>
                    <a:gd name="connsiteX20" fmla="*/ 269550 w 3024845"/>
                    <a:gd name="connsiteY20" fmla="*/ 687446 h 1160647"/>
                    <a:gd name="connsiteX21" fmla="*/ 271323 w 3024845"/>
                    <a:gd name="connsiteY21" fmla="*/ 687446 h 1160647"/>
                    <a:gd name="connsiteX22" fmla="*/ 283737 w 3024845"/>
                    <a:gd name="connsiteY22" fmla="*/ 687446 h 1160647"/>
                    <a:gd name="connsiteX23" fmla="*/ 283737 w 3024845"/>
                    <a:gd name="connsiteY23" fmla="*/ 719872 h 1160647"/>
                    <a:gd name="connsiteX24" fmla="*/ 284750 w 3024845"/>
                    <a:gd name="connsiteY24" fmla="*/ 720413 h 1160647"/>
                    <a:gd name="connsiteX25" fmla="*/ 291844 w 3024845"/>
                    <a:gd name="connsiteY25" fmla="*/ 724196 h 1160647"/>
                    <a:gd name="connsiteX26" fmla="*/ 291844 w 3024845"/>
                    <a:gd name="connsiteY26" fmla="*/ 725547 h 1160647"/>
                    <a:gd name="connsiteX27" fmla="*/ 291844 w 3024845"/>
                    <a:gd name="connsiteY27" fmla="*/ 735005 h 1160647"/>
                    <a:gd name="connsiteX28" fmla="*/ 336431 w 3024845"/>
                    <a:gd name="connsiteY28" fmla="*/ 735005 h 1160647"/>
                    <a:gd name="connsiteX29" fmla="*/ 336431 w 3024845"/>
                    <a:gd name="connsiteY29" fmla="*/ 736086 h 1160647"/>
                    <a:gd name="connsiteX30" fmla="*/ 336431 w 3024845"/>
                    <a:gd name="connsiteY30" fmla="*/ 743652 h 1160647"/>
                    <a:gd name="connsiteX31" fmla="*/ 338457 w 3024845"/>
                    <a:gd name="connsiteY31" fmla="*/ 743652 h 1160647"/>
                    <a:gd name="connsiteX32" fmla="*/ 352644 w 3024845"/>
                    <a:gd name="connsiteY32" fmla="*/ 743652 h 1160647"/>
                    <a:gd name="connsiteX33" fmla="*/ 352644 w 3024845"/>
                    <a:gd name="connsiteY33" fmla="*/ 713387 h 1160647"/>
                    <a:gd name="connsiteX34" fmla="*/ 397231 w 3024845"/>
                    <a:gd name="connsiteY34" fmla="*/ 713387 h 1160647"/>
                    <a:gd name="connsiteX35" fmla="*/ 397231 w 3024845"/>
                    <a:gd name="connsiteY35" fmla="*/ 712036 h 1160647"/>
                    <a:gd name="connsiteX36" fmla="*/ 397231 w 3024845"/>
                    <a:gd name="connsiteY36" fmla="*/ 702578 h 1160647"/>
                    <a:gd name="connsiteX37" fmla="*/ 398245 w 3024845"/>
                    <a:gd name="connsiteY37" fmla="*/ 702578 h 1160647"/>
                    <a:gd name="connsiteX38" fmla="*/ 405338 w 3024845"/>
                    <a:gd name="connsiteY38" fmla="*/ 702578 h 1160647"/>
                    <a:gd name="connsiteX39" fmla="*/ 405338 w 3024845"/>
                    <a:gd name="connsiteY39" fmla="*/ 700687 h 1160647"/>
                    <a:gd name="connsiteX40" fmla="*/ 405338 w 3024845"/>
                    <a:gd name="connsiteY40" fmla="*/ 687446 h 1160647"/>
                    <a:gd name="connsiteX41" fmla="*/ 406098 w 3024845"/>
                    <a:gd name="connsiteY41" fmla="*/ 687446 h 1160647"/>
                    <a:gd name="connsiteX42" fmla="*/ 411418 w 3024845"/>
                    <a:gd name="connsiteY42" fmla="*/ 687446 h 1160647"/>
                    <a:gd name="connsiteX43" fmla="*/ 411418 w 3024845"/>
                    <a:gd name="connsiteY43" fmla="*/ 686365 h 1160647"/>
                    <a:gd name="connsiteX44" fmla="*/ 411418 w 3024845"/>
                    <a:gd name="connsiteY44" fmla="*/ 678798 h 1160647"/>
                    <a:gd name="connsiteX45" fmla="*/ 413445 w 3024845"/>
                    <a:gd name="connsiteY45" fmla="*/ 678798 h 1160647"/>
                    <a:gd name="connsiteX46" fmla="*/ 427632 w 3024845"/>
                    <a:gd name="connsiteY46" fmla="*/ 678798 h 1160647"/>
                    <a:gd name="connsiteX47" fmla="*/ 427632 w 3024845"/>
                    <a:gd name="connsiteY47" fmla="*/ 679879 h 1160647"/>
                    <a:gd name="connsiteX48" fmla="*/ 427632 w 3024845"/>
                    <a:gd name="connsiteY48" fmla="*/ 687446 h 1160647"/>
                    <a:gd name="connsiteX49" fmla="*/ 449925 w 3024845"/>
                    <a:gd name="connsiteY49" fmla="*/ 687446 h 1160647"/>
                    <a:gd name="connsiteX50" fmla="*/ 449925 w 3024845"/>
                    <a:gd name="connsiteY50" fmla="*/ 685554 h 1160647"/>
                    <a:gd name="connsiteX51" fmla="*/ 449925 w 3024845"/>
                    <a:gd name="connsiteY51" fmla="*/ 672313 h 1160647"/>
                    <a:gd name="connsiteX52" fmla="*/ 451699 w 3024845"/>
                    <a:gd name="connsiteY52" fmla="*/ 672313 h 1160647"/>
                    <a:gd name="connsiteX53" fmla="*/ 464112 w 3024845"/>
                    <a:gd name="connsiteY53" fmla="*/ 672313 h 1160647"/>
                    <a:gd name="connsiteX54" fmla="*/ 464112 w 3024845"/>
                    <a:gd name="connsiteY54" fmla="*/ 696093 h 1160647"/>
                    <a:gd name="connsiteX55" fmla="*/ 465126 w 3024845"/>
                    <a:gd name="connsiteY55" fmla="*/ 696093 h 1160647"/>
                    <a:gd name="connsiteX56" fmla="*/ 472219 w 3024845"/>
                    <a:gd name="connsiteY56" fmla="*/ 696093 h 1160647"/>
                    <a:gd name="connsiteX57" fmla="*/ 472219 w 3024845"/>
                    <a:gd name="connsiteY57" fmla="*/ 695012 h 1160647"/>
                    <a:gd name="connsiteX58" fmla="*/ 472219 w 3024845"/>
                    <a:gd name="connsiteY58" fmla="*/ 687446 h 1160647"/>
                    <a:gd name="connsiteX59" fmla="*/ 473992 w 3024845"/>
                    <a:gd name="connsiteY59" fmla="*/ 687446 h 1160647"/>
                    <a:gd name="connsiteX60" fmla="*/ 486406 w 3024845"/>
                    <a:gd name="connsiteY60" fmla="*/ 687446 h 1160647"/>
                    <a:gd name="connsiteX61" fmla="*/ 486406 w 3024845"/>
                    <a:gd name="connsiteY61" fmla="*/ 713387 h 1160647"/>
                    <a:gd name="connsiteX62" fmla="*/ 488433 w 3024845"/>
                    <a:gd name="connsiteY62" fmla="*/ 713387 h 1160647"/>
                    <a:gd name="connsiteX63" fmla="*/ 502619 w 3024845"/>
                    <a:gd name="connsiteY63" fmla="*/ 713387 h 1160647"/>
                    <a:gd name="connsiteX64" fmla="*/ 502619 w 3024845"/>
                    <a:gd name="connsiteY64" fmla="*/ 715008 h 1160647"/>
                    <a:gd name="connsiteX65" fmla="*/ 502619 w 3024845"/>
                    <a:gd name="connsiteY65" fmla="*/ 726358 h 1160647"/>
                    <a:gd name="connsiteX66" fmla="*/ 503379 w 3024845"/>
                    <a:gd name="connsiteY66" fmla="*/ 726358 h 1160647"/>
                    <a:gd name="connsiteX67" fmla="*/ 508700 w 3024845"/>
                    <a:gd name="connsiteY67" fmla="*/ 726358 h 1160647"/>
                    <a:gd name="connsiteX68" fmla="*/ 508700 w 3024845"/>
                    <a:gd name="connsiteY68" fmla="*/ 725547 h 1160647"/>
                    <a:gd name="connsiteX69" fmla="*/ 508700 w 3024845"/>
                    <a:gd name="connsiteY69" fmla="*/ 719872 h 1160647"/>
                    <a:gd name="connsiteX70" fmla="*/ 539100 w 3024845"/>
                    <a:gd name="connsiteY70" fmla="*/ 719872 h 1160647"/>
                    <a:gd name="connsiteX71" fmla="*/ 539100 w 3024845"/>
                    <a:gd name="connsiteY71" fmla="*/ 743652 h 1160647"/>
                    <a:gd name="connsiteX72" fmla="*/ 540113 w 3024845"/>
                    <a:gd name="connsiteY72" fmla="*/ 743652 h 1160647"/>
                    <a:gd name="connsiteX73" fmla="*/ 547207 w 3024845"/>
                    <a:gd name="connsiteY73" fmla="*/ 743652 h 1160647"/>
                    <a:gd name="connsiteX74" fmla="*/ 547207 w 3024845"/>
                    <a:gd name="connsiteY74" fmla="*/ 744733 h 1160647"/>
                    <a:gd name="connsiteX75" fmla="*/ 547207 w 3024845"/>
                    <a:gd name="connsiteY75" fmla="*/ 752299 h 1160647"/>
                    <a:gd name="connsiteX76" fmla="*/ 547967 w 3024845"/>
                    <a:gd name="connsiteY76" fmla="*/ 752299 h 1160647"/>
                    <a:gd name="connsiteX77" fmla="*/ 553287 w 3024845"/>
                    <a:gd name="connsiteY77" fmla="*/ 752299 h 1160647"/>
                    <a:gd name="connsiteX78" fmla="*/ 553287 w 3024845"/>
                    <a:gd name="connsiteY78" fmla="*/ 750137 h 1160647"/>
                    <a:gd name="connsiteX79" fmla="*/ 553287 w 3024845"/>
                    <a:gd name="connsiteY79" fmla="*/ 735005 h 1160647"/>
                    <a:gd name="connsiteX80" fmla="*/ 554300 w 3024845"/>
                    <a:gd name="connsiteY80" fmla="*/ 735005 h 1160647"/>
                    <a:gd name="connsiteX81" fmla="*/ 561394 w 3024845"/>
                    <a:gd name="connsiteY81" fmla="*/ 735005 h 1160647"/>
                    <a:gd name="connsiteX82" fmla="*/ 561394 w 3024845"/>
                    <a:gd name="connsiteY82" fmla="*/ 736086 h 1160647"/>
                    <a:gd name="connsiteX83" fmla="*/ 561394 w 3024845"/>
                    <a:gd name="connsiteY83" fmla="*/ 743652 h 1160647"/>
                    <a:gd name="connsiteX84" fmla="*/ 566714 w 3024845"/>
                    <a:gd name="connsiteY84" fmla="*/ 741659 h 1160647"/>
                    <a:gd name="connsiteX85" fmla="*/ 567474 w 3024845"/>
                    <a:gd name="connsiteY85" fmla="*/ 740679 h 1160647"/>
                    <a:gd name="connsiteX86" fmla="*/ 567474 w 3024845"/>
                    <a:gd name="connsiteY86" fmla="*/ 735005 h 1160647"/>
                    <a:gd name="connsiteX87" fmla="*/ 605981 w 3024845"/>
                    <a:gd name="connsiteY87" fmla="*/ 735005 h 1160647"/>
                    <a:gd name="connsiteX88" fmla="*/ 605981 w 3024845"/>
                    <a:gd name="connsiteY88" fmla="*/ 758784 h 1160647"/>
                    <a:gd name="connsiteX89" fmla="*/ 608007 w 3024845"/>
                    <a:gd name="connsiteY89" fmla="*/ 758784 h 1160647"/>
                    <a:gd name="connsiteX90" fmla="*/ 622194 w 3024845"/>
                    <a:gd name="connsiteY90" fmla="*/ 758784 h 1160647"/>
                    <a:gd name="connsiteX91" fmla="*/ 622194 w 3024845"/>
                    <a:gd name="connsiteY91" fmla="*/ 759865 h 1160647"/>
                    <a:gd name="connsiteX92" fmla="*/ 622194 w 3024845"/>
                    <a:gd name="connsiteY92" fmla="*/ 767431 h 1160647"/>
                    <a:gd name="connsiteX93" fmla="*/ 623968 w 3024845"/>
                    <a:gd name="connsiteY93" fmla="*/ 767431 h 1160647"/>
                    <a:gd name="connsiteX94" fmla="*/ 636381 w 3024845"/>
                    <a:gd name="connsiteY94" fmla="*/ 767431 h 1160647"/>
                    <a:gd name="connsiteX95" fmla="*/ 636381 w 3024845"/>
                    <a:gd name="connsiteY95" fmla="*/ 743652 h 1160647"/>
                    <a:gd name="connsiteX96" fmla="*/ 637394 w 3024845"/>
                    <a:gd name="connsiteY96" fmla="*/ 743652 h 1160647"/>
                    <a:gd name="connsiteX97" fmla="*/ 644488 w 3024845"/>
                    <a:gd name="connsiteY97" fmla="*/ 743652 h 1160647"/>
                    <a:gd name="connsiteX98" fmla="*/ 644488 w 3024845"/>
                    <a:gd name="connsiteY98" fmla="*/ 711225 h 1160647"/>
                    <a:gd name="connsiteX99" fmla="*/ 645501 w 3024845"/>
                    <a:gd name="connsiteY99" fmla="*/ 711225 h 1160647"/>
                    <a:gd name="connsiteX100" fmla="*/ 652595 w 3024845"/>
                    <a:gd name="connsiteY100" fmla="*/ 711225 h 1160647"/>
                    <a:gd name="connsiteX101" fmla="*/ 652595 w 3024845"/>
                    <a:gd name="connsiteY101" fmla="*/ 709334 h 1160647"/>
                    <a:gd name="connsiteX102" fmla="*/ 652595 w 3024845"/>
                    <a:gd name="connsiteY102" fmla="*/ 696093 h 1160647"/>
                    <a:gd name="connsiteX103" fmla="*/ 651328 w 3024845"/>
                    <a:gd name="connsiteY103" fmla="*/ 694471 h 1160647"/>
                    <a:gd name="connsiteX104" fmla="*/ 656648 w 3024845"/>
                    <a:gd name="connsiteY104" fmla="*/ 683122 h 1160647"/>
                    <a:gd name="connsiteX105" fmla="*/ 664755 w 3024845"/>
                    <a:gd name="connsiteY105" fmla="*/ 711225 h 1160647"/>
                    <a:gd name="connsiteX106" fmla="*/ 665515 w 3024845"/>
                    <a:gd name="connsiteY106" fmla="*/ 711225 h 1160647"/>
                    <a:gd name="connsiteX107" fmla="*/ 670835 w 3024845"/>
                    <a:gd name="connsiteY107" fmla="*/ 711225 h 1160647"/>
                    <a:gd name="connsiteX108" fmla="*/ 670835 w 3024845"/>
                    <a:gd name="connsiteY108" fmla="*/ 605298 h 1160647"/>
                    <a:gd name="connsiteX109" fmla="*/ 672355 w 3024845"/>
                    <a:gd name="connsiteY109" fmla="*/ 605298 h 1160647"/>
                    <a:gd name="connsiteX110" fmla="*/ 682995 w 3024845"/>
                    <a:gd name="connsiteY110" fmla="*/ 605298 h 1160647"/>
                    <a:gd name="connsiteX111" fmla="*/ 682995 w 3024845"/>
                    <a:gd name="connsiteY111" fmla="*/ 557739 h 1160647"/>
                    <a:gd name="connsiteX112" fmla="*/ 709342 w 3024845"/>
                    <a:gd name="connsiteY112" fmla="*/ 557739 h 1160647"/>
                    <a:gd name="connsiteX113" fmla="*/ 709342 w 3024845"/>
                    <a:gd name="connsiteY113" fmla="*/ 536121 h 1160647"/>
                    <a:gd name="connsiteX114" fmla="*/ 743796 w 3024845"/>
                    <a:gd name="connsiteY114" fmla="*/ 536121 h 1160647"/>
                    <a:gd name="connsiteX115" fmla="*/ 743796 w 3024845"/>
                    <a:gd name="connsiteY115" fmla="*/ 538553 h 1160647"/>
                    <a:gd name="connsiteX116" fmla="*/ 743796 w 3024845"/>
                    <a:gd name="connsiteY116" fmla="*/ 555577 h 1160647"/>
                    <a:gd name="connsiteX117" fmla="*/ 746076 w 3024845"/>
                    <a:gd name="connsiteY117" fmla="*/ 555577 h 1160647"/>
                    <a:gd name="connsiteX118" fmla="*/ 762036 w 3024845"/>
                    <a:gd name="connsiteY118" fmla="*/ 555577 h 1160647"/>
                    <a:gd name="connsiteX119" fmla="*/ 762036 w 3024845"/>
                    <a:gd name="connsiteY119" fmla="*/ 603136 h 1160647"/>
                    <a:gd name="connsiteX120" fmla="*/ 763049 w 3024845"/>
                    <a:gd name="connsiteY120" fmla="*/ 603136 h 1160647"/>
                    <a:gd name="connsiteX121" fmla="*/ 770143 w 3024845"/>
                    <a:gd name="connsiteY121" fmla="*/ 603136 h 1160647"/>
                    <a:gd name="connsiteX122" fmla="*/ 784330 w 3024845"/>
                    <a:gd name="connsiteY122" fmla="*/ 607460 h 1160647"/>
                    <a:gd name="connsiteX123" fmla="*/ 784330 w 3024845"/>
                    <a:gd name="connsiteY123" fmla="*/ 646372 h 1160647"/>
                    <a:gd name="connsiteX124" fmla="*/ 785343 w 3024845"/>
                    <a:gd name="connsiteY124" fmla="*/ 646372 h 1160647"/>
                    <a:gd name="connsiteX125" fmla="*/ 792436 w 3024845"/>
                    <a:gd name="connsiteY125" fmla="*/ 646372 h 1160647"/>
                    <a:gd name="connsiteX126" fmla="*/ 792436 w 3024845"/>
                    <a:gd name="connsiteY126" fmla="*/ 647993 h 1160647"/>
                    <a:gd name="connsiteX127" fmla="*/ 792436 w 3024845"/>
                    <a:gd name="connsiteY127" fmla="*/ 659342 h 1160647"/>
                    <a:gd name="connsiteX128" fmla="*/ 794463 w 3024845"/>
                    <a:gd name="connsiteY128" fmla="*/ 659342 h 1160647"/>
                    <a:gd name="connsiteX129" fmla="*/ 808650 w 3024845"/>
                    <a:gd name="connsiteY129" fmla="*/ 659342 h 1160647"/>
                    <a:gd name="connsiteX130" fmla="*/ 814730 w 3024845"/>
                    <a:gd name="connsiteY130" fmla="*/ 665828 h 1160647"/>
                    <a:gd name="connsiteX131" fmla="*/ 814730 w 3024845"/>
                    <a:gd name="connsiteY131" fmla="*/ 687446 h 1160647"/>
                    <a:gd name="connsiteX132" fmla="*/ 817010 w 3024845"/>
                    <a:gd name="connsiteY132" fmla="*/ 687446 h 1160647"/>
                    <a:gd name="connsiteX133" fmla="*/ 832970 w 3024845"/>
                    <a:gd name="connsiteY133" fmla="*/ 687446 h 1160647"/>
                    <a:gd name="connsiteX134" fmla="*/ 832970 w 3024845"/>
                    <a:gd name="connsiteY134" fmla="*/ 688526 h 1160647"/>
                    <a:gd name="connsiteX135" fmla="*/ 832970 w 3024845"/>
                    <a:gd name="connsiteY135" fmla="*/ 696093 h 1160647"/>
                    <a:gd name="connsiteX136" fmla="*/ 834237 w 3024845"/>
                    <a:gd name="connsiteY136" fmla="*/ 696093 h 1160647"/>
                    <a:gd name="connsiteX137" fmla="*/ 843104 w 3024845"/>
                    <a:gd name="connsiteY137" fmla="*/ 696093 h 1160647"/>
                    <a:gd name="connsiteX138" fmla="*/ 843104 w 3024845"/>
                    <a:gd name="connsiteY138" fmla="*/ 698254 h 1160647"/>
                    <a:gd name="connsiteX139" fmla="*/ 843104 w 3024845"/>
                    <a:gd name="connsiteY139" fmla="*/ 713387 h 1160647"/>
                    <a:gd name="connsiteX140" fmla="*/ 847157 w 3024845"/>
                    <a:gd name="connsiteY140" fmla="*/ 711495 h 1160647"/>
                    <a:gd name="connsiteX141" fmla="*/ 847157 w 3024845"/>
                    <a:gd name="connsiteY141" fmla="*/ 698254 h 1160647"/>
                    <a:gd name="connsiteX142" fmla="*/ 848170 w 3024845"/>
                    <a:gd name="connsiteY142" fmla="*/ 698254 h 1160647"/>
                    <a:gd name="connsiteX143" fmla="*/ 855264 w 3024845"/>
                    <a:gd name="connsiteY143" fmla="*/ 698254 h 1160647"/>
                    <a:gd name="connsiteX144" fmla="*/ 855264 w 3024845"/>
                    <a:gd name="connsiteY144" fmla="*/ 699876 h 1160647"/>
                    <a:gd name="connsiteX145" fmla="*/ 855264 w 3024845"/>
                    <a:gd name="connsiteY145" fmla="*/ 711225 h 1160647"/>
                    <a:gd name="connsiteX146" fmla="*/ 856024 w 3024845"/>
                    <a:gd name="connsiteY146" fmla="*/ 711225 h 1160647"/>
                    <a:gd name="connsiteX147" fmla="*/ 861344 w 3024845"/>
                    <a:gd name="connsiteY147" fmla="*/ 711225 h 1160647"/>
                    <a:gd name="connsiteX148" fmla="*/ 909984 w 3024845"/>
                    <a:gd name="connsiteY148" fmla="*/ 706902 h 1160647"/>
                    <a:gd name="connsiteX149" fmla="*/ 909984 w 3024845"/>
                    <a:gd name="connsiteY149" fmla="*/ 708253 h 1160647"/>
                    <a:gd name="connsiteX150" fmla="*/ 909984 w 3024845"/>
                    <a:gd name="connsiteY150" fmla="*/ 717710 h 1160647"/>
                    <a:gd name="connsiteX151" fmla="*/ 910744 w 3024845"/>
                    <a:gd name="connsiteY151" fmla="*/ 717710 h 1160647"/>
                    <a:gd name="connsiteX152" fmla="*/ 916065 w 3024845"/>
                    <a:gd name="connsiteY152" fmla="*/ 717710 h 1160647"/>
                    <a:gd name="connsiteX153" fmla="*/ 916065 w 3024845"/>
                    <a:gd name="connsiteY153" fmla="*/ 719872 h 1160647"/>
                    <a:gd name="connsiteX154" fmla="*/ 916065 w 3024845"/>
                    <a:gd name="connsiteY154" fmla="*/ 735005 h 1160647"/>
                    <a:gd name="connsiteX155" fmla="*/ 918091 w 3024845"/>
                    <a:gd name="connsiteY155" fmla="*/ 733654 h 1160647"/>
                    <a:gd name="connsiteX156" fmla="*/ 932278 w 3024845"/>
                    <a:gd name="connsiteY156" fmla="*/ 724196 h 1160647"/>
                    <a:gd name="connsiteX157" fmla="*/ 938358 w 3024845"/>
                    <a:gd name="connsiteY157" fmla="*/ 683122 h 1160647"/>
                    <a:gd name="connsiteX158" fmla="*/ 939118 w 3024845"/>
                    <a:gd name="connsiteY158" fmla="*/ 682852 h 1160647"/>
                    <a:gd name="connsiteX159" fmla="*/ 944438 w 3024845"/>
                    <a:gd name="connsiteY159" fmla="*/ 680960 h 1160647"/>
                    <a:gd name="connsiteX160" fmla="*/ 946465 w 3024845"/>
                    <a:gd name="connsiteY160" fmla="*/ 611783 h 1160647"/>
                    <a:gd name="connsiteX161" fmla="*/ 948492 w 3024845"/>
                    <a:gd name="connsiteY161" fmla="*/ 680960 h 1160647"/>
                    <a:gd name="connsiteX162" fmla="*/ 949252 w 3024845"/>
                    <a:gd name="connsiteY162" fmla="*/ 681230 h 1160647"/>
                    <a:gd name="connsiteX163" fmla="*/ 954572 w 3024845"/>
                    <a:gd name="connsiteY163" fmla="*/ 683122 h 1160647"/>
                    <a:gd name="connsiteX164" fmla="*/ 954572 w 3024845"/>
                    <a:gd name="connsiteY164" fmla="*/ 596651 h 1160647"/>
                    <a:gd name="connsiteX165" fmla="*/ 958625 w 3024845"/>
                    <a:gd name="connsiteY165" fmla="*/ 564224 h 1160647"/>
                    <a:gd name="connsiteX166" fmla="*/ 997132 w 3024845"/>
                    <a:gd name="connsiteY166" fmla="*/ 564224 h 1160647"/>
                    <a:gd name="connsiteX167" fmla="*/ 997132 w 3024845"/>
                    <a:gd name="connsiteY167" fmla="*/ 596651 h 1160647"/>
                    <a:gd name="connsiteX168" fmla="*/ 997892 w 3024845"/>
                    <a:gd name="connsiteY168" fmla="*/ 596651 h 1160647"/>
                    <a:gd name="connsiteX169" fmla="*/ 1003212 w 3024845"/>
                    <a:gd name="connsiteY169" fmla="*/ 596651 h 1160647"/>
                    <a:gd name="connsiteX170" fmla="*/ 1003212 w 3024845"/>
                    <a:gd name="connsiteY170" fmla="*/ 514503 h 1160647"/>
                    <a:gd name="connsiteX171" fmla="*/ 1004986 w 3024845"/>
                    <a:gd name="connsiteY171" fmla="*/ 514503 h 1160647"/>
                    <a:gd name="connsiteX172" fmla="*/ 1017399 w 3024845"/>
                    <a:gd name="connsiteY172" fmla="*/ 514503 h 1160647"/>
                    <a:gd name="connsiteX173" fmla="*/ 1017399 w 3024845"/>
                    <a:gd name="connsiteY173" fmla="*/ 512612 h 1160647"/>
                    <a:gd name="connsiteX174" fmla="*/ 1017399 w 3024845"/>
                    <a:gd name="connsiteY174" fmla="*/ 499371 h 1160647"/>
                    <a:gd name="connsiteX175" fmla="*/ 1039693 w 3024845"/>
                    <a:gd name="connsiteY175" fmla="*/ 499371 h 1160647"/>
                    <a:gd name="connsiteX176" fmla="*/ 1039693 w 3024845"/>
                    <a:gd name="connsiteY176" fmla="*/ 498290 h 1160647"/>
                    <a:gd name="connsiteX177" fmla="*/ 1039693 w 3024845"/>
                    <a:gd name="connsiteY177" fmla="*/ 490724 h 1160647"/>
                    <a:gd name="connsiteX178" fmla="*/ 1041466 w 3024845"/>
                    <a:gd name="connsiteY178" fmla="*/ 490724 h 1160647"/>
                    <a:gd name="connsiteX179" fmla="*/ 1053880 w 3024845"/>
                    <a:gd name="connsiteY179" fmla="*/ 490724 h 1160647"/>
                    <a:gd name="connsiteX180" fmla="*/ 1053880 w 3024845"/>
                    <a:gd name="connsiteY180" fmla="*/ 491805 h 1160647"/>
                    <a:gd name="connsiteX181" fmla="*/ 1053880 w 3024845"/>
                    <a:gd name="connsiteY181" fmla="*/ 499371 h 1160647"/>
                    <a:gd name="connsiteX182" fmla="*/ 1054640 w 3024845"/>
                    <a:gd name="connsiteY182" fmla="*/ 499371 h 1160647"/>
                    <a:gd name="connsiteX183" fmla="*/ 1059960 w 3024845"/>
                    <a:gd name="connsiteY183" fmla="*/ 499371 h 1160647"/>
                    <a:gd name="connsiteX184" fmla="*/ 1070093 w 3024845"/>
                    <a:gd name="connsiteY184" fmla="*/ 495047 h 1160647"/>
                    <a:gd name="connsiteX185" fmla="*/ 1074146 w 3024845"/>
                    <a:gd name="connsiteY185" fmla="*/ 498290 h 1160647"/>
                    <a:gd name="connsiteX186" fmla="*/ 1074146 w 3024845"/>
                    <a:gd name="connsiteY186" fmla="*/ 490724 h 1160647"/>
                    <a:gd name="connsiteX187" fmla="*/ 1076426 w 3024845"/>
                    <a:gd name="connsiteY187" fmla="*/ 490724 h 1160647"/>
                    <a:gd name="connsiteX188" fmla="*/ 1092387 w 3024845"/>
                    <a:gd name="connsiteY188" fmla="*/ 490724 h 1160647"/>
                    <a:gd name="connsiteX189" fmla="*/ 1092387 w 3024845"/>
                    <a:gd name="connsiteY189" fmla="*/ 491805 h 1160647"/>
                    <a:gd name="connsiteX190" fmla="*/ 1092387 w 3024845"/>
                    <a:gd name="connsiteY190" fmla="*/ 499371 h 1160647"/>
                    <a:gd name="connsiteX191" fmla="*/ 1122787 w 3024845"/>
                    <a:gd name="connsiteY191" fmla="*/ 499371 h 1160647"/>
                    <a:gd name="connsiteX192" fmla="*/ 1122787 w 3024845"/>
                    <a:gd name="connsiteY192" fmla="*/ 500992 h 1160647"/>
                    <a:gd name="connsiteX193" fmla="*/ 1122787 w 3024845"/>
                    <a:gd name="connsiteY193" fmla="*/ 512342 h 1160647"/>
                    <a:gd name="connsiteX194" fmla="*/ 1149134 w 3024845"/>
                    <a:gd name="connsiteY194" fmla="*/ 512342 h 1160647"/>
                    <a:gd name="connsiteX195" fmla="*/ 1149134 w 3024845"/>
                    <a:gd name="connsiteY195" fmla="*/ 542606 h 1160647"/>
                    <a:gd name="connsiteX196" fmla="*/ 1149894 w 3024845"/>
                    <a:gd name="connsiteY196" fmla="*/ 542606 h 1160647"/>
                    <a:gd name="connsiteX197" fmla="*/ 1155214 w 3024845"/>
                    <a:gd name="connsiteY197" fmla="*/ 542606 h 1160647"/>
                    <a:gd name="connsiteX198" fmla="*/ 1155214 w 3024845"/>
                    <a:gd name="connsiteY198" fmla="*/ 543687 h 1160647"/>
                    <a:gd name="connsiteX199" fmla="*/ 1155214 w 3024845"/>
                    <a:gd name="connsiteY199" fmla="*/ 551254 h 1160647"/>
                    <a:gd name="connsiteX200" fmla="*/ 1159268 w 3024845"/>
                    <a:gd name="connsiteY200" fmla="*/ 581518 h 1160647"/>
                    <a:gd name="connsiteX201" fmla="*/ 1160028 w 3024845"/>
                    <a:gd name="connsiteY201" fmla="*/ 581518 h 1160647"/>
                    <a:gd name="connsiteX202" fmla="*/ 1165348 w 3024845"/>
                    <a:gd name="connsiteY202" fmla="*/ 581518 h 1160647"/>
                    <a:gd name="connsiteX203" fmla="*/ 1165348 w 3024845"/>
                    <a:gd name="connsiteY203" fmla="*/ 582329 h 1160647"/>
                    <a:gd name="connsiteX204" fmla="*/ 1165348 w 3024845"/>
                    <a:gd name="connsiteY204" fmla="*/ 588004 h 1160647"/>
                    <a:gd name="connsiteX205" fmla="*/ 1166361 w 3024845"/>
                    <a:gd name="connsiteY205" fmla="*/ 588004 h 1160647"/>
                    <a:gd name="connsiteX206" fmla="*/ 1173454 w 3024845"/>
                    <a:gd name="connsiteY206" fmla="*/ 588004 h 1160647"/>
                    <a:gd name="connsiteX207" fmla="*/ 1173454 w 3024845"/>
                    <a:gd name="connsiteY207" fmla="*/ 618269 h 1160647"/>
                    <a:gd name="connsiteX208" fmla="*/ 1175481 w 3024845"/>
                    <a:gd name="connsiteY208" fmla="*/ 618269 h 1160647"/>
                    <a:gd name="connsiteX209" fmla="*/ 1189668 w 3024845"/>
                    <a:gd name="connsiteY209" fmla="*/ 618269 h 1160647"/>
                    <a:gd name="connsiteX210" fmla="*/ 1189668 w 3024845"/>
                    <a:gd name="connsiteY210" fmla="*/ 642048 h 1160647"/>
                    <a:gd name="connsiteX211" fmla="*/ 1191695 w 3024845"/>
                    <a:gd name="connsiteY211" fmla="*/ 643669 h 1160647"/>
                    <a:gd name="connsiteX212" fmla="*/ 1191695 w 3024845"/>
                    <a:gd name="connsiteY212" fmla="*/ 655019 h 1160647"/>
                    <a:gd name="connsiteX213" fmla="*/ 1192455 w 3024845"/>
                    <a:gd name="connsiteY213" fmla="*/ 655019 h 1160647"/>
                    <a:gd name="connsiteX214" fmla="*/ 1197775 w 3024845"/>
                    <a:gd name="connsiteY214" fmla="*/ 655019 h 1160647"/>
                    <a:gd name="connsiteX215" fmla="*/ 1197775 w 3024845"/>
                    <a:gd name="connsiteY215" fmla="*/ 678798 h 1160647"/>
                    <a:gd name="connsiteX216" fmla="*/ 1199041 w 3024845"/>
                    <a:gd name="connsiteY216" fmla="*/ 678798 h 1160647"/>
                    <a:gd name="connsiteX217" fmla="*/ 1207908 w 3024845"/>
                    <a:gd name="connsiteY217" fmla="*/ 678798 h 1160647"/>
                    <a:gd name="connsiteX218" fmla="*/ 1209935 w 3024845"/>
                    <a:gd name="connsiteY218" fmla="*/ 682852 h 1160647"/>
                    <a:gd name="connsiteX219" fmla="*/ 1209935 w 3024845"/>
                    <a:gd name="connsiteY219" fmla="*/ 696093 h 1160647"/>
                    <a:gd name="connsiteX220" fmla="*/ 1211455 w 3024845"/>
                    <a:gd name="connsiteY220" fmla="*/ 694201 h 1160647"/>
                    <a:gd name="connsiteX221" fmla="*/ 1222095 w 3024845"/>
                    <a:gd name="connsiteY221" fmla="*/ 680960 h 1160647"/>
                    <a:gd name="connsiteX222" fmla="*/ 1250469 w 3024845"/>
                    <a:gd name="connsiteY222" fmla="*/ 680960 h 1160647"/>
                    <a:gd name="connsiteX223" fmla="*/ 1250469 w 3024845"/>
                    <a:gd name="connsiteY223" fmla="*/ 767431 h 1160647"/>
                    <a:gd name="connsiteX224" fmla="*/ 1251229 w 3024845"/>
                    <a:gd name="connsiteY224" fmla="*/ 767431 h 1160647"/>
                    <a:gd name="connsiteX225" fmla="*/ 1256549 w 3024845"/>
                    <a:gd name="connsiteY225" fmla="*/ 767431 h 1160647"/>
                    <a:gd name="connsiteX226" fmla="*/ 1257309 w 3024845"/>
                    <a:gd name="connsiteY226" fmla="*/ 766080 h 1160647"/>
                    <a:gd name="connsiteX227" fmla="*/ 1262629 w 3024845"/>
                    <a:gd name="connsiteY227" fmla="*/ 756622 h 1160647"/>
                    <a:gd name="connsiteX228" fmla="*/ 1262629 w 3024845"/>
                    <a:gd name="connsiteY228" fmla="*/ 758514 h 1160647"/>
                    <a:gd name="connsiteX229" fmla="*/ 1262629 w 3024845"/>
                    <a:gd name="connsiteY229" fmla="*/ 771755 h 1160647"/>
                    <a:gd name="connsiteX230" fmla="*/ 1266682 w 3024845"/>
                    <a:gd name="connsiteY230" fmla="*/ 726358 h 1160647"/>
                    <a:gd name="connsiteX231" fmla="*/ 1267442 w 3024845"/>
                    <a:gd name="connsiteY231" fmla="*/ 726358 h 1160647"/>
                    <a:gd name="connsiteX232" fmla="*/ 1272762 w 3024845"/>
                    <a:gd name="connsiteY232" fmla="*/ 726358 h 1160647"/>
                    <a:gd name="connsiteX233" fmla="*/ 1272762 w 3024845"/>
                    <a:gd name="connsiteY233" fmla="*/ 661504 h 1160647"/>
                    <a:gd name="connsiteX234" fmla="*/ 1273776 w 3024845"/>
                    <a:gd name="connsiteY234" fmla="*/ 661504 h 1160647"/>
                    <a:gd name="connsiteX235" fmla="*/ 1280869 w 3024845"/>
                    <a:gd name="connsiteY235" fmla="*/ 661504 h 1160647"/>
                    <a:gd name="connsiteX236" fmla="*/ 1293029 w 3024845"/>
                    <a:gd name="connsiteY236" fmla="*/ 618269 h 1160647"/>
                    <a:gd name="connsiteX237" fmla="*/ 1294296 w 3024845"/>
                    <a:gd name="connsiteY237" fmla="*/ 618269 h 1160647"/>
                    <a:gd name="connsiteX238" fmla="*/ 1303163 w 3024845"/>
                    <a:gd name="connsiteY238" fmla="*/ 618269 h 1160647"/>
                    <a:gd name="connsiteX239" fmla="*/ 1313296 w 3024845"/>
                    <a:gd name="connsiteY239" fmla="*/ 661504 h 1160647"/>
                    <a:gd name="connsiteX240" fmla="*/ 1314309 w 3024845"/>
                    <a:gd name="connsiteY240" fmla="*/ 661504 h 1160647"/>
                    <a:gd name="connsiteX241" fmla="*/ 1321403 w 3024845"/>
                    <a:gd name="connsiteY241" fmla="*/ 661504 h 1160647"/>
                    <a:gd name="connsiteX242" fmla="*/ 1321403 w 3024845"/>
                    <a:gd name="connsiteY242" fmla="*/ 700416 h 1160647"/>
                    <a:gd name="connsiteX243" fmla="*/ 1323176 w 3024845"/>
                    <a:gd name="connsiteY243" fmla="*/ 700416 h 1160647"/>
                    <a:gd name="connsiteX244" fmla="*/ 1335590 w 3024845"/>
                    <a:gd name="connsiteY244" fmla="*/ 700416 h 1160647"/>
                    <a:gd name="connsiteX245" fmla="*/ 1335590 w 3024845"/>
                    <a:gd name="connsiteY245" fmla="*/ 702578 h 1160647"/>
                    <a:gd name="connsiteX246" fmla="*/ 1335590 w 3024845"/>
                    <a:gd name="connsiteY246" fmla="*/ 717710 h 1160647"/>
                    <a:gd name="connsiteX247" fmla="*/ 1339643 w 3024845"/>
                    <a:gd name="connsiteY247" fmla="*/ 715549 h 1160647"/>
                    <a:gd name="connsiteX248" fmla="*/ 1339643 w 3024845"/>
                    <a:gd name="connsiteY248" fmla="*/ 700416 h 1160647"/>
                    <a:gd name="connsiteX249" fmla="*/ 1341163 w 3024845"/>
                    <a:gd name="connsiteY249" fmla="*/ 700416 h 1160647"/>
                    <a:gd name="connsiteX250" fmla="*/ 1351803 w 3024845"/>
                    <a:gd name="connsiteY250" fmla="*/ 700416 h 1160647"/>
                    <a:gd name="connsiteX251" fmla="*/ 1351803 w 3024845"/>
                    <a:gd name="connsiteY251" fmla="*/ 702037 h 1160647"/>
                    <a:gd name="connsiteX252" fmla="*/ 1351803 w 3024845"/>
                    <a:gd name="connsiteY252" fmla="*/ 713387 h 1160647"/>
                    <a:gd name="connsiteX253" fmla="*/ 1382204 w 3024845"/>
                    <a:gd name="connsiteY253" fmla="*/ 713387 h 1160647"/>
                    <a:gd name="connsiteX254" fmla="*/ 1382204 w 3024845"/>
                    <a:gd name="connsiteY254" fmla="*/ 676637 h 1160647"/>
                    <a:gd name="connsiteX255" fmla="*/ 1383470 w 3024845"/>
                    <a:gd name="connsiteY255" fmla="*/ 676637 h 1160647"/>
                    <a:gd name="connsiteX256" fmla="*/ 1392337 w 3024845"/>
                    <a:gd name="connsiteY256" fmla="*/ 676637 h 1160647"/>
                    <a:gd name="connsiteX257" fmla="*/ 1392337 w 3024845"/>
                    <a:gd name="connsiteY257" fmla="*/ 698254 h 1160647"/>
                    <a:gd name="connsiteX258" fmla="*/ 1394364 w 3024845"/>
                    <a:gd name="connsiteY258" fmla="*/ 665828 h 1160647"/>
                    <a:gd name="connsiteX259" fmla="*/ 1416657 w 3024845"/>
                    <a:gd name="connsiteY259" fmla="*/ 665828 h 1160647"/>
                    <a:gd name="connsiteX260" fmla="*/ 1416657 w 3024845"/>
                    <a:gd name="connsiteY260" fmla="*/ 664206 h 1160647"/>
                    <a:gd name="connsiteX261" fmla="*/ 1416657 w 3024845"/>
                    <a:gd name="connsiteY261" fmla="*/ 652857 h 1160647"/>
                    <a:gd name="connsiteX262" fmla="*/ 1417417 w 3024845"/>
                    <a:gd name="connsiteY262" fmla="*/ 652857 h 1160647"/>
                    <a:gd name="connsiteX263" fmla="*/ 1422737 w 3024845"/>
                    <a:gd name="connsiteY263" fmla="*/ 652857 h 1160647"/>
                    <a:gd name="connsiteX264" fmla="*/ 1422737 w 3024845"/>
                    <a:gd name="connsiteY264" fmla="*/ 650966 h 1160647"/>
                    <a:gd name="connsiteX265" fmla="*/ 1422737 w 3024845"/>
                    <a:gd name="connsiteY265" fmla="*/ 637725 h 1160647"/>
                    <a:gd name="connsiteX266" fmla="*/ 1426791 w 3024845"/>
                    <a:gd name="connsiteY266" fmla="*/ 644210 h 1160647"/>
                    <a:gd name="connsiteX267" fmla="*/ 1429071 w 3024845"/>
                    <a:gd name="connsiteY267" fmla="*/ 644210 h 1160647"/>
                    <a:gd name="connsiteX268" fmla="*/ 1445031 w 3024845"/>
                    <a:gd name="connsiteY268" fmla="*/ 644210 h 1160647"/>
                    <a:gd name="connsiteX269" fmla="*/ 1445031 w 3024845"/>
                    <a:gd name="connsiteY269" fmla="*/ 643399 h 1160647"/>
                    <a:gd name="connsiteX270" fmla="*/ 1445031 w 3024845"/>
                    <a:gd name="connsiteY270" fmla="*/ 637725 h 1160647"/>
                    <a:gd name="connsiteX271" fmla="*/ 1445791 w 3024845"/>
                    <a:gd name="connsiteY271" fmla="*/ 637725 h 1160647"/>
                    <a:gd name="connsiteX272" fmla="*/ 1451111 w 3024845"/>
                    <a:gd name="connsiteY272" fmla="*/ 637725 h 1160647"/>
                    <a:gd name="connsiteX273" fmla="*/ 1451111 w 3024845"/>
                    <a:gd name="connsiteY273" fmla="*/ 639076 h 1160647"/>
                    <a:gd name="connsiteX274" fmla="*/ 1451111 w 3024845"/>
                    <a:gd name="connsiteY274" fmla="*/ 648534 h 1160647"/>
                    <a:gd name="connsiteX275" fmla="*/ 1489618 w 3024845"/>
                    <a:gd name="connsiteY275" fmla="*/ 648534 h 1160647"/>
                    <a:gd name="connsiteX276" fmla="*/ 1489618 w 3024845"/>
                    <a:gd name="connsiteY276" fmla="*/ 786887 h 1160647"/>
                    <a:gd name="connsiteX277" fmla="*/ 1491138 w 3024845"/>
                    <a:gd name="connsiteY277" fmla="*/ 786887 h 1160647"/>
                    <a:gd name="connsiteX278" fmla="*/ 1501778 w 3024845"/>
                    <a:gd name="connsiteY278" fmla="*/ 786887 h 1160647"/>
                    <a:gd name="connsiteX279" fmla="*/ 1501778 w 3024845"/>
                    <a:gd name="connsiteY279" fmla="*/ 773917 h 1160647"/>
                    <a:gd name="connsiteX280" fmla="*/ 1505832 w 3024845"/>
                    <a:gd name="connsiteY280" fmla="*/ 773917 h 1160647"/>
                    <a:gd name="connsiteX281" fmla="*/ 1505832 w 3024845"/>
                    <a:gd name="connsiteY281" fmla="*/ 786887 h 1160647"/>
                    <a:gd name="connsiteX282" fmla="*/ 1536232 w 3024845"/>
                    <a:gd name="connsiteY282" fmla="*/ 786887 h 1160647"/>
                    <a:gd name="connsiteX283" fmla="*/ 1536232 w 3024845"/>
                    <a:gd name="connsiteY283" fmla="*/ 756622 h 1160647"/>
                    <a:gd name="connsiteX284" fmla="*/ 1548392 w 3024845"/>
                    <a:gd name="connsiteY284" fmla="*/ 756622 h 1160647"/>
                    <a:gd name="connsiteX285" fmla="*/ 1560552 w 3024845"/>
                    <a:gd name="connsiteY285" fmla="*/ 754461 h 1160647"/>
                    <a:gd name="connsiteX286" fmla="*/ 1564606 w 3024845"/>
                    <a:gd name="connsiteY286" fmla="*/ 756622 h 1160647"/>
                    <a:gd name="connsiteX287" fmla="*/ 1574739 w 3024845"/>
                    <a:gd name="connsiteY287" fmla="*/ 756622 h 1160647"/>
                    <a:gd name="connsiteX288" fmla="*/ 1574739 w 3024845"/>
                    <a:gd name="connsiteY288" fmla="*/ 786887 h 1160647"/>
                    <a:gd name="connsiteX289" fmla="*/ 1582846 w 3024845"/>
                    <a:gd name="connsiteY289" fmla="*/ 786887 h 1160647"/>
                    <a:gd name="connsiteX290" fmla="*/ 1582846 w 3024845"/>
                    <a:gd name="connsiteY290" fmla="*/ 804182 h 1160647"/>
                    <a:gd name="connsiteX291" fmla="*/ 1592182 w 3024845"/>
                    <a:gd name="connsiteY291" fmla="*/ 805087 h 1160647"/>
                    <a:gd name="connsiteX292" fmla="*/ 1605140 w 3024845"/>
                    <a:gd name="connsiteY292" fmla="*/ 805087 h 1160647"/>
                    <a:gd name="connsiteX293" fmla="*/ 1605140 w 3024845"/>
                    <a:gd name="connsiteY293" fmla="*/ 789049 h 1160647"/>
                    <a:gd name="connsiteX294" fmla="*/ 1673096 w 3024845"/>
                    <a:gd name="connsiteY294" fmla="*/ 789049 h 1160647"/>
                    <a:gd name="connsiteX295" fmla="*/ 1673096 w 3024845"/>
                    <a:gd name="connsiteY295" fmla="*/ 703796 h 1160647"/>
                    <a:gd name="connsiteX296" fmla="*/ 1745104 w 3024845"/>
                    <a:gd name="connsiteY296" fmla="*/ 703796 h 1160647"/>
                    <a:gd name="connsiteX297" fmla="*/ 1745104 w 3024845"/>
                    <a:gd name="connsiteY297" fmla="*/ 782564 h 1160647"/>
                    <a:gd name="connsiteX298" fmla="*/ 1747008 w 3024845"/>
                    <a:gd name="connsiteY298" fmla="*/ 782564 h 1160647"/>
                    <a:gd name="connsiteX299" fmla="*/ 1748250 w 3024845"/>
                    <a:gd name="connsiteY299" fmla="*/ 805087 h 1160647"/>
                    <a:gd name="connsiteX300" fmla="*/ 1757926 w 3024845"/>
                    <a:gd name="connsiteY300" fmla="*/ 805087 h 1160647"/>
                    <a:gd name="connsiteX301" fmla="*/ 1759168 w 3024845"/>
                    <a:gd name="connsiteY301" fmla="*/ 782564 h 1160647"/>
                    <a:gd name="connsiteX302" fmla="*/ 1765248 w 3024845"/>
                    <a:gd name="connsiteY302" fmla="*/ 782564 h 1160647"/>
                    <a:gd name="connsiteX303" fmla="*/ 1766490 w 3024845"/>
                    <a:gd name="connsiteY303" fmla="*/ 805087 h 1160647"/>
                    <a:gd name="connsiteX304" fmla="*/ 1817112 w 3024845"/>
                    <a:gd name="connsiteY304" fmla="*/ 805087 h 1160647"/>
                    <a:gd name="connsiteX305" fmla="*/ 1817112 w 3024845"/>
                    <a:gd name="connsiteY305" fmla="*/ 642059 h 1160647"/>
                    <a:gd name="connsiteX306" fmla="*/ 2014439 w 3024845"/>
                    <a:gd name="connsiteY306" fmla="*/ 642059 h 1160647"/>
                    <a:gd name="connsiteX307" fmla="*/ 2014439 w 3024845"/>
                    <a:gd name="connsiteY307" fmla="*/ 805087 h 1160647"/>
                    <a:gd name="connsiteX308" fmla="*/ 2033136 w 3024845"/>
                    <a:gd name="connsiteY308" fmla="*/ 805087 h 1160647"/>
                    <a:gd name="connsiteX309" fmla="*/ 2033136 w 3024845"/>
                    <a:gd name="connsiteY309" fmla="*/ 722394 h 1160647"/>
                    <a:gd name="connsiteX310" fmla="*/ 2128256 w 3024845"/>
                    <a:gd name="connsiteY310" fmla="*/ 722394 h 1160647"/>
                    <a:gd name="connsiteX311" fmla="*/ 2140186 w 3024845"/>
                    <a:gd name="connsiteY311" fmla="*/ 404253 h 1160647"/>
                    <a:gd name="connsiteX312" fmla="*/ 2128026 w 3024845"/>
                    <a:gd name="connsiteY312" fmla="*/ 382635 h 1160647"/>
                    <a:gd name="connsiteX313" fmla="*/ 2121946 w 3024845"/>
                    <a:gd name="connsiteY313" fmla="*/ 378311 h 1160647"/>
                    <a:gd name="connsiteX314" fmla="*/ 2130053 w 3024845"/>
                    <a:gd name="connsiteY314" fmla="*/ 354532 h 1160647"/>
                    <a:gd name="connsiteX315" fmla="*/ 2130053 w 3024845"/>
                    <a:gd name="connsiteY315" fmla="*/ 337238 h 1160647"/>
                    <a:gd name="connsiteX316" fmla="*/ 2144240 w 3024845"/>
                    <a:gd name="connsiteY316" fmla="*/ 337238 h 1160647"/>
                    <a:gd name="connsiteX317" fmla="*/ 2144240 w 3024845"/>
                    <a:gd name="connsiteY317" fmla="*/ 315620 h 1160647"/>
                    <a:gd name="connsiteX318" fmla="*/ 2146266 w 3024845"/>
                    <a:gd name="connsiteY318" fmla="*/ 311296 h 1160647"/>
                    <a:gd name="connsiteX319" fmla="*/ 2146266 w 3024845"/>
                    <a:gd name="connsiteY319" fmla="*/ 233472 h 1160647"/>
                    <a:gd name="connsiteX320" fmla="*/ 2144240 w 3024845"/>
                    <a:gd name="connsiteY320" fmla="*/ 226987 h 1160647"/>
                    <a:gd name="connsiteX321" fmla="*/ 2150320 w 3024845"/>
                    <a:gd name="connsiteY321" fmla="*/ 220501 h 1160647"/>
                    <a:gd name="connsiteX322" fmla="*/ 2150320 w 3024845"/>
                    <a:gd name="connsiteY322" fmla="*/ 162133 h 1160647"/>
                    <a:gd name="connsiteX323" fmla="*/ 2152346 w 3024845"/>
                    <a:gd name="connsiteY323" fmla="*/ 157810 h 1160647"/>
                    <a:gd name="connsiteX324" fmla="*/ 2152346 w 3024845"/>
                    <a:gd name="connsiteY324" fmla="*/ 101604 h 1160647"/>
                    <a:gd name="connsiteX325" fmla="*/ 2154373 w 3024845"/>
                    <a:gd name="connsiteY325" fmla="*/ 82148 h 1160647"/>
                    <a:gd name="connsiteX326" fmla="*/ 2158427 w 3024845"/>
                    <a:gd name="connsiteY326" fmla="*/ 99442 h 1160647"/>
                    <a:gd name="connsiteX327" fmla="*/ 2160453 w 3024845"/>
                    <a:gd name="connsiteY327" fmla="*/ 157810 h 1160647"/>
                    <a:gd name="connsiteX328" fmla="*/ 2162480 w 3024845"/>
                    <a:gd name="connsiteY328" fmla="*/ 220501 h 1160647"/>
                    <a:gd name="connsiteX329" fmla="*/ 2168560 w 3024845"/>
                    <a:gd name="connsiteY329" fmla="*/ 226987 h 1160647"/>
                    <a:gd name="connsiteX330" fmla="*/ 2166533 w 3024845"/>
                    <a:gd name="connsiteY330" fmla="*/ 233472 h 1160647"/>
                    <a:gd name="connsiteX331" fmla="*/ 2166533 w 3024845"/>
                    <a:gd name="connsiteY331" fmla="*/ 311296 h 1160647"/>
                    <a:gd name="connsiteX332" fmla="*/ 2168560 w 3024845"/>
                    <a:gd name="connsiteY332" fmla="*/ 315620 h 1160647"/>
                    <a:gd name="connsiteX333" fmla="*/ 2168560 w 3024845"/>
                    <a:gd name="connsiteY333" fmla="*/ 337238 h 1160647"/>
                    <a:gd name="connsiteX334" fmla="*/ 2182747 w 3024845"/>
                    <a:gd name="connsiteY334" fmla="*/ 337238 h 1160647"/>
                    <a:gd name="connsiteX335" fmla="*/ 2182747 w 3024845"/>
                    <a:gd name="connsiteY335" fmla="*/ 354532 h 1160647"/>
                    <a:gd name="connsiteX336" fmla="*/ 2190854 w 3024845"/>
                    <a:gd name="connsiteY336" fmla="*/ 378311 h 1160647"/>
                    <a:gd name="connsiteX337" fmla="*/ 2184774 w 3024845"/>
                    <a:gd name="connsiteY337" fmla="*/ 382635 h 1160647"/>
                    <a:gd name="connsiteX338" fmla="*/ 2172613 w 3024845"/>
                    <a:gd name="connsiteY338" fmla="*/ 404253 h 1160647"/>
                    <a:gd name="connsiteX339" fmla="*/ 2180720 w 3024845"/>
                    <a:gd name="connsiteY339" fmla="*/ 657181 h 1160647"/>
                    <a:gd name="connsiteX340" fmla="*/ 2245574 w 3024845"/>
                    <a:gd name="connsiteY340" fmla="*/ 657181 h 1160647"/>
                    <a:gd name="connsiteX341" fmla="*/ 2245574 w 3024845"/>
                    <a:gd name="connsiteY341" fmla="*/ 732843 h 1160647"/>
                    <a:gd name="connsiteX342" fmla="*/ 2253681 w 3024845"/>
                    <a:gd name="connsiteY342" fmla="*/ 732843 h 1160647"/>
                    <a:gd name="connsiteX343" fmla="*/ 2255708 w 3024845"/>
                    <a:gd name="connsiteY343" fmla="*/ 726358 h 1160647"/>
                    <a:gd name="connsiteX344" fmla="*/ 2261788 w 3024845"/>
                    <a:gd name="connsiteY344" fmla="*/ 726358 h 1160647"/>
                    <a:gd name="connsiteX345" fmla="*/ 2263815 w 3024845"/>
                    <a:gd name="connsiteY345" fmla="*/ 735005 h 1160647"/>
                    <a:gd name="connsiteX346" fmla="*/ 2275975 w 3024845"/>
                    <a:gd name="connsiteY346" fmla="*/ 735005 h 1160647"/>
                    <a:gd name="connsiteX347" fmla="*/ 2275975 w 3024845"/>
                    <a:gd name="connsiteY347" fmla="*/ 728519 h 1160647"/>
                    <a:gd name="connsiteX348" fmla="*/ 2298268 w 3024845"/>
                    <a:gd name="connsiteY348" fmla="*/ 728519 h 1160647"/>
                    <a:gd name="connsiteX349" fmla="*/ 2298268 w 3024845"/>
                    <a:gd name="connsiteY349" fmla="*/ 735005 h 1160647"/>
                    <a:gd name="connsiteX350" fmla="*/ 2318535 w 3024845"/>
                    <a:gd name="connsiteY350" fmla="*/ 735005 h 1160647"/>
                    <a:gd name="connsiteX351" fmla="*/ 2318535 w 3024845"/>
                    <a:gd name="connsiteY351" fmla="*/ 780402 h 1160647"/>
                    <a:gd name="connsiteX352" fmla="*/ 2332722 w 3024845"/>
                    <a:gd name="connsiteY352" fmla="*/ 780402 h 1160647"/>
                    <a:gd name="connsiteX353" fmla="*/ 2332722 w 3024845"/>
                    <a:gd name="connsiteY353" fmla="*/ 767431 h 1160647"/>
                    <a:gd name="connsiteX354" fmla="*/ 2348936 w 3024845"/>
                    <a:gd name="connsiteY354" fmla="*/ 767431 h 1160647"/>
                    <a:gd name="connsiteX355" fmla="*/ 2348936 w 3024845"/>
                    <a:gd name="connsiteY355" fmla="*/ 588004 h 1160647"/>
                    <a:gd name="connsiteX356" fmla="*/ 2355016 w 3024845"/>
                    <a:gd name="connsiteY356" fmla="*/ 581518 h 1160647"/>
                    <a:gd name="connsiteX357" fmla="*/ 2427977 w 3024845"/>
                    <a:gd name="connsiteY357" fmla="*/ 581518 h 1160647"/>
                    <a:gd name="connsiteX358" fmla="*/ 2427977 w 3024845"/>
                    <a:gd name="connsiteY358" fmla="*/ 590166 h 1160647"/>
                    <a:gd name="connsiteX359" fmla="*/ 2438110 w 3024845"/>
                    <a:gd name="connsiteY359" fmla="*/ 590166 h 1160647"/>
                    <a:gd name="connsiteX360" fmla="*/ 2438110 w 3024845"/>
                    <a:gd name="connsiteY360" fmla="*/ 704740 h 1160647"/>
                    <a:gd name="connsiteX361" fmla="*/ 2460404 w 3024845"/>
                    <a:gd name="connsiteY361" fmla="*/ 704740 h 1160647"/>
                    <a:gd name="connsiteX362" fmla="*/ 2460404 w 3024845"/>
                    <a:gd name="connsiteY362" fmla="*/ 637725 h 1160647"/>
                    <a:gd name="connsiteX363" fmla="*/ 2486751 w 3024845"/>
                    <a:gd name="connsiteY363" fmla="*/ 637725 h 1160647"/>
                    <a:gd name="connsiteX364" fmla="*/ 2490804 w 3024845"/>
                    <a:gd name="connsiteY364" fmla="*/ 633401 h 1160647"/>
                    <a:gd name="connsiteX365" fmla="*/ 2498911 w 3024845"/>
                    <a:gd name="connsiteY365" fmla="*/ 633401 h 1160647"/>
                    <a:gd name="connsiteX366" fmla="*/ 2502964 w 3024845"/>
                    <a:gd name="connsiteY366" fmla="*/ 637725 h 1160647"/>
                    <a:gd name="connsiteX367" fmla="*/ 2525258 w 3024845"/>
                    <a:gd name="connsiteY367" fmla="*/ 637725 h 1160647"/>
                    <a:gd name="connsiteX368" fmla="*/ 2525258 w 3024845"/>
                    <a:gd name="connsiteY368" fmla="*/ 520989 h 1160647"/>
                    <a:gd name="connsiteX369" fmla="*/ 2582005 w 3024845"/>
                    <a:gd name="connsiteY369" fmla="*/ 510180 h 1160647"/>
                    <a:gd name="connsiteX370" fmla="*/ 2582005 w 3024845"/>
                    <a:gd name="connsiteY370" fmla="*/ 511261 h 1160647"/>
                    <a:gd name="connsiteX371" fmla="*/ 2582005 w 3024845"/>
                    <a:gd name="connsiteY371" fmla="*/ 518827 h 1160647"/>
                    <a:gd name="connsiteX372" fmla="*/ 2608352 w 3024845"/>
                    <a:gd name="connsiteY372" fmla="*/ 518827 h 1160647"/>
                    <a:gd name="connsiteX373" fmla="*/ 2608352 w 3024845"/>
                    <a:gd name="connsiteY373" fmla="*/ 773917 h 1160647"/>
                    <a:gd name="connsiteX374" fmla="*/ 2630646 w 3024845"/>
                    <a:gd name="connsiteY374" fmla="*/ 773917 h 1160647"/>
                    <a:gd name="connsiteX375" fmla="*/ 2630646 w 3024845"/>
                    <a:gd name="connsiteY375" fmla="*/ 769593 h 1160647"/>
                    <a:gd name="connsiteX376" fmla="*/ 2642806 w 3024845"/>
                    <a:gd name="connsiteY376" fmla="*/ 769593 h 1160647"/>
                    <a:gd name="connsiteX377" fmla="*/ 2642806 w 3024845"/>
                    <a:gd name="connsiteY377" fmla="*/ 773917 h 1160647"/>
                    <a:gd name="connsiteX378" fmla="*/ 2667126 w 3024845"/>
                    <a:gd name="connsiteY378" fmla="*/ 773917 h 1160647"/>
                    <a:gd name="connsiteX379" fmla="*/ 2667126 w 3024845"/>
                    <a:gd name="connsiteY379" fmla="*/ 760946 h 1160647"/>
                    <a:gd name="connsiteX380" fmla="*/ 2695500 w 3024845"/>
                    <a:gd name="connsiteY380" fmla="*/ 760946 h 1160647"/>
                    <a:gd name="connsiteX381" fmla="*/ 2707660 w 3024845"/>
                    <a:gd name="connsiteY381" fmla="*/ 756622 h 1160647"/>
                    <a:gd name="connsiteX382" fmla="*/ 2727927 w 3024845"/>
                    <a:gd name="connsiteY382" fmla="*/ 760946 h 1160647"/>
                    <a:gd name="connsiteX383" fmla="*/ 2727927 w 3024845"/>
                    <a:gd name="connsiteY383" fmla="*/ 743652 h 1160647"/>
                    <a:gd name="connsiteX384" fmla="*/ 2736034 w 3024845"/>
                    <a:gd name="connsiteY384" fmla="*/ 743652 h 1160647"/>
                    <a:gd name="connsiteX385" fmla="*/ 2736034 w 3024845"/>
                    <a:gd name="connsiteY385" fmla="*/ 730681 h 1160647"/>
                    <a:gd name="connsiteX386" fmla="*/ 2792781 w 3024845"/>
                    <a:gd name="connsiteY386" fmla="*/ 730681 h 1160647"/>
                    <a:gd name="connsiteX387" fmla="*/ 2792781 w 3024845"/>
                    <a:gd name="connsiteY387" fmla="*/ 700416 h 1160647"/>
                    <a:gd name="connsiteX388" fmla="*/ 2811021 w 3024845"/>
                    <a:gd name="connsiteY388" fmla="*/ 700416 h 1160647"/>
                    <a:gd name="connsiteX389" fmla="*/ 2811021 w 3024845"/>
                    <a:gd name="connsiteY389" fmla="*/ 693931 h 1160647"/>
                    <a:gd name="connsiteX390" fmla="*/ 2823181 w 3024845"/>
                    <a:gd name="connsiteY390" fmla="*/ 693931 h 1160647"/>
                    <a:gd name="connsiteX391" fmla="*/ 2823181 w 3024845"/>
                    <a:gd name="connsiteY391" fmla="*/ 700416 h 1160647"/>
                    <a:gd name="connsiteX392" fmla="*/ 2839395 w 3024845"/>
                    <a:gd name="connsiteY392" fmla="*/ 700416 h 1160647"/>
                    <a:gd name="connsiteX393" fmla="*/ 2839395 w 3024845"/>
                    <a:gd name="connsiteY393" fmla="*/ 750137 h 1160647"/>
                    <a:gd name="connsiteX394" fmla="*/ 2871822 w 3024845"/>
                    <a:gd name="connsiteY394" fmla="*/ 750137 h 1160647"/>
                    <a:gd name="connsiteX395" fmla="*/ 2871822 w 3024845"/>
                    <a:gd name="connsiteY395" fmla="*/ 724196 h 1160647"/>
                    <a:gd name="connsiteX396" fmla="*/ 2910329 w 3024845"/>
                    <a:gd name="connsiteY396" fmla="*/ 724196 h 1160647"/>
                    <a:gd name="connsiteX397" fmla="*/ 2910329 w 3024845"/>
                    <a:gd name="connsiteY397" fmla="*/ 693931 h 1160647"/>
                    <a:gd name="connsiteX398" fmla="*/ 2958970 w 3024845"/>
                    <a:gd name="connsiteY398" fmla="*/ 693931 h 1160647"/>
                    <a:gd name="connsiteX399" fmla="*/ 2958970 w 3024845"/>
                    <a:gd name="connsiteY399" fmla="*/ 805087 h 1160647"/>
                    <a:gd name="connsiteX400" fmla="*/ 2958970 w 3024845"/>
                    <a:gd name="connsiteY400" fmla="*/ 818866 h 1160647"/>
                    <a:gd name="connsiteX401" fmla="*/ 3024845 w 3024845"/>
                    <a:gd name="connsiteY401" fmla="*/ 818866 h 1160647"/>
                    <a:gd name="connsiteX402" fmla="*/ 3024845 w 3024845"/>
                    <a:gd name="connsiteY402" fmla="*/ 1160647 h 1160647"/>
                    <a:gd name="connsiteX403" fmla="*/ 2054 w 3024845"/>
                    <a:gd name="connsiteY403" fmla="*/ 1158314 h 1160647"/>
                    <a:gd name="connsiteX404" fmla="*/ 0 w 3024845"/>
                    <a:gd name="connsiteY404" fmla="*/ 724196 h 1160647"/>
                    <a:gd name="connsiteX405" fmla="*/ 20267 w 3024845"/>
                    <a:gd name="connsiteY405" fmla="*/ 724196 h 1160647"/>
                    <a:gd name="connsiteX406" fmla="*/ 20774 w 3024845"/>
                    <a:gd name="connsiteY406" fmla="*/ 723115 h 1160647"/>
                    <a:gd name="connsiteX407" fmla="*/ 24320 w 3024845"/>
                    <a:gd name="connsiteY407" fmla="*/ 715549 h 1160647"/>
                    <a:gd name="connsiteX408" fmla="*/ 26094 w 3024845"/>
                    <a:gd name="connsiteY408" fmla="*/ 715819 h 1160647"/>
                    <a:gd name="connsiteX409" fmla="*/ 38507 w 3024845"/>
                    <a:gd name="connsiteY409" fmla="*/ 717710 h 1160647"/>
                    <a:gd name="connsiteX410" fmla="*/ 39014 w 3024845"/>
                    <a:gd name="connsiteY410" fmla="*/ 719062 h 1160647"/>
                    <a:gd name="connsiteX411" fmla="*/ 42560 w 3024845"/>
                    <a:gd name="connsiteY411" fmla="*/ 728519 h 1160647"/>
                    <a:gd name="connsiteX412" fmla="*/ 68907 w 3024845"/>
                    <a:gd name="connsiteY412" fmla="*/ 730681 h 1160647"/>
                    <a:gd name="connsiteX413" fmla="*/ 68907 w 3024845"/>
                    <a:gd name="connsiteY413" fmla="*/ 607460 h 1160647"/>
                    <a:gd name="connsiteX414" fmla="*/ 70934 w 3024845"/>
                    <a:gd name="connsiteY414" fmla="*/ 607460 h 1160647"/>
                    <a:gd name="connsiteX415" fmla="*/ 85121 w 3024845"/>
                    <a:gd name="connsiteY415" fmla="*/ 607460 h 1160647"/>
                    <a:gd name="connsiteX416" fmla="*/ 85121 w 3024845"/>
                    <a:gd name="connsiteY416" fmla="*/ 471268 h 1160647"/>
                    <a:gd name="connsiteX417" fmla="*/ 86894 w 3024845"/>
                    <a:gd name="connsiteY417" fmla="*/ 471268 h 1160647"/>
                    <a:gd name="connsiteX418" fmla="*/ 99308 w 3024845"/>
                    <a:gd name="connsiteY418" fmla="*/ 471268 h 1160647"/>
                    <a:gd name="connsiteX419" fmla="*/ 99308 w 3024845"/>
                    <a:gd name="connsiteY419" fmla="*/ 356694 h 1160647"/>
                    <a:gd name="connsiteX420" fmla="*/ 103361 w 3024845"/>
                    <a:gd name="connsiteY420" fmla="*/ 328590 h 1160647"/>
                    <a:gd name="connsiteX421" fmla="*/ 105388 w 3024845"/>
                    <a:gd name="connsiteY421" fmla="*/ 328590 h 1160647"/>
                    <a:gd name="connsiteX422" fmla="*/ 119575 w 3024845"/>
                    <a:gd name="connsiteY422" fmla="*/ 328590 h 1160647"/>
                    <a:gd name="connsiteX423" fmla="*/ 156055 w 3024845"/>
                    <a:gd name="connsiteY423" fmla="*/ 246443 h 1160647"/>
                    <a:gd name="connsiteX424" fmla="*/ 160109 w 3024845"/>
                    <a:gd name="connsiteY424" fmla="*/ 0 h 1160647"/>
                    <a:gd name="connsiteX0" fmla="*/ 156055 w 3024845"/>
                    <a:gd name="connsiteY0" fmla="*/ 164295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423" fmla="*/ 156055 w 3024845"/>
                    <a:gd name="connsiteY423" fmla="*/ 164295 h 1078499"/>
                    <a:gd name="connsiteX0" fmla="*/ 119575 w 3024845"/>
                    <a:gd name="connsiteY0" fmla="*/ 246442 h 1078499"/>
                    <a:gd name="connsiteX1" fmla="*/ 162135 w 3024845"/>
                    <a:gd name="connsiteY1" fmla="*/ 164295 h 1078499"/>
                    <a:gd name="connsiteX2" fmla="*/ 200642 w 3024845"/>
                    <a:gd name="connsiteY2" fmla="*/ 244281 h 1078499"/>
                    <a:gd name="connsiteX3" fmla="*/ 202669 w 3024845"/>
                    <a:gd name="connsiteY3" fmla="*/ 244281 h 1078499"/>
                    <a:gd name="connsiteX4" fmla="*/ 216856 w 3024845"/>
                    <a:gd name="connsiteY4" fmla="*/ 244281 h 1078499"/>
                    <a:gd name="connsiteX5" fmla="*/ 216856 w 3024845"/>
                    <a:gd name="connsiteY5" fmla="*/ 268060 h 1078499"/>
                    <a:gd name="connsiteX6" fmla="*/ 217363 w 3024845"/>
                    <a:gd name="connsiteY6" fmla="*/ 268871 h 1078499"/>
                    <a:gd name="connsiteX7" fmla="*/ 220909 w 3024845"/>
                    <a:gd name="connsiteY7" fmla="*/ 274546 h 1078499"/>
                    <a:gd name="connsiteX8" fmla="*/ 220909 w 3024845"/>
                    <a:gd name="connsiteY8" fmla="*/ 389120 h 1078499"/>
                    <a:gd name="connsiteX9" fmla="*/ 223189 w 3024845"/>
                    <a:gd name="connsiteY9" fmla="*/ 389120 h 1078499"/>
                    <a:gd name="connsiteX10" fmla="*/ 239150 w 3024845"/>
                    <a:gd name="connsiteY10" fmla="*/ 389120 h 1078499"/>
                    <a:gd name="connsiteX11" fmla="*/ 239150 w 3024845"/>
                    <a:gd name="connsiteY11" fmla="*/ 529635 h 1078499"/>
                    <a:gd name="connsiteX12" fmla="*/ 240670 w 3024845"/>
                    <a:gd name="connsiteY12" fmla="*/ 529365 h 1078499"/>
                    <a:gd name="connsiteX13" fmla="*/ 251310 w 3024845"/>
                    <a:gd name="connsiteY13" fmla="*/ 527474 h 1078499"/>
                    <a:gd name="connsiteX14" fmla="*/ 249283 w 3024845"/>
                    <a:gd name="connsiteY14" fmla="*/ 616106 h 1078499"/>
                    <a:gd name="connsiteX15" fmla="*/ 250803 w 3024845"/>
                    <a:gd name="connsiteY15" fmla="*/ 616377 h 1078499"/>
                    <a:gd name="connsiteX16" fmla="*/ 261443 w 3024845"/>
                    <a:gd name="connsiteY16" fmla="*/ 618268 h 1078499"/>
                    <a:gd name="connsiteX17" fmla="*/ 261696 w 3024845"/>
                    <a:gd name="connsiteY17" fmla="*/ 619079 h 1078499"/>
                    <a:gd name="connsiteX18" fmla="*/ 263470 w 3024845"/>
                    <a:gd name="connsiteY18" fmla="*/ 624754 h 1078499"/>
                    <a:gd name="connsiteX19" fmla="*/ 264230 w 3024845"/>
                    <a:gd name="connsiteY19" fmla="*/ 622322 h 1078499"/>
                    <a:gd name="connsiteX20" fmla="*/ 269550 w 3024845"/>
                    <a:gd name="connsiteY20" fmla="*/ 605298 h 1078499"/>
                    <a:gd name="connsiteX21" fmla="*/ 271323 w 3024845"/>
                    <a:gd name="connsiteY21" fmla="*/ 605298 h 1078499"/>
                    <a:gd name="connsiteX22" fmla="*/ 283737 w 3024845"/>
                    <a:gd name="connsiteY22" fmla="*/ 605298 h 1078499"/>
                    <a:gd name="connsiteX23" fmla="*/ 283737 w 3024845"/>
                    <a:gd name="connsiteY23" fmla="*/ 637724 h 1078499"/>
                    <a:gd name="connsiteX24" fmla="*/ 284750 w 3024845"/>
                    <a:gd name="connsiteY24" fmla="*/ 638265 h 1078499"/>
                    <a:gd name="connsiteX25" fmla="*/ 291844 w 3024845"/>
                    <a:gd name="connsiteY25" fmla="*/ 642048 h 1078499"/>
                    <a:gd name="connsiteX26" fmla="*/ 291844 w 3024845"/>
                    <a:gd name="connsiteY26" fmla="*/ 643399 h 1078499"/>
                    <a:gd name="connsiteX27" fmla="*/ 291844 w 3024845"/>
                    <a:gd name="connsiteY27" fmla="*/ 652857 h 1078499"/>
                    <a:gd name="connsiteX28" fmla="*/ 336431 w 3024845"/>
                    <a:gd name="connsiteY28" fmla="*/ 652857 h 1078499"/>
                    <a:gd name="connsiteX29" fmla="*/ 336431 w 3024845"/>
                    <a:gd name="connsiteY29" fmla="*/ 653938 h 1078499"/>
                    <a:gd name="connsiteX30" fmla="*/ 336431 w 3024845"/>
                    <a:gd name="connsiteY30" fmla="*/ 661504 h 1078499"/>
                    <a:gd name="connsiteX31" fmla="*/ 338457 w 3024845"/>
                    <a:gd name="connsiteY31" fmla="*/ 661504 h 1078499"/>
                    <a:gd name="connsiteX32" fmla="*/ 352644 w 3024845"/>
                    <a:gd name="connsiteY32" fmla="*/ 661504 h 1078499"/>
                    <a:gd name="connsiteX33" fmla="*/ 352644 w 3024845"/>
                    <a:gd name="connsiteY33" fmla="*/ 631239 h 1078499"/>
                    <a:gd name="connsiteX34" fmla="*/ 397231 w 3024845"/>
                    <a:gd name="connsiteY34" fmla="*/ 631239 h 1078499"/>
                    <a:gd name="connsiteX35" fmla="*/ 397231 w 3024845"/>
                    <a:gd name="connsiteY35" fmla="*/ 629888 h 1078499"/>
                    <a:gd name="connsiteX36" fmla="*/ 397231 w 3024845"/>
                    <a:gd name="connsiteY36" fmla="*/ 620430 h 1078499"/>
                    <a:gd name="connsiteX37" fmla="*/ 398245 w 3024845"/>
                    <a:gd name="connsiteY37" fmla="*/ 620430 h 1078499"/>
                    <a:gd name="connsiteX38" fmla="*/ 405338 w 3024845"/>
                    <a:gd name="connsiteY38" fmla="*/ 620430 h 1078499"/>
                    <a:gd name="connsiteX39" fmla="*/ 405338 w 3024845"/>
                    <a:gd name="connsiteY39" fmla="*/ 618539 h 1078499"/>
                    <a:gd name="connsiteX40" fmla="*/ 405338 w 3024845"/>
                    <a:gd name="connsiteY40" fmla="*/ 605298 h 1078499"/>
                    <a:gd name="connsiteX41" fmla="*/ 406098 w 3024845"/>
                    <a:gd name="connsiteY41" fmla="*/ 605298 h 1078499"/>
                    <a:gd name="connsiteX42" fmla="*/ 411418 w 3024845"/>
                    <a:gd name="connsiteY42" fmla="*/ 605298 h 1078499"/>
                    <a:gd name="connsiteX43" fmla="*/ 411418 w 3024845"/>
                    <a:gd name="connsiteY43" fmla="*/ 604217 h 1078499"/>
                    <a:gd name="connsiteX44" fmla="*/ 411418 w 3024845"/>
                    <a:gd name="connsiteY44" fmla="*/ 596650 h 1078499"/>
                    <a:gd name="connsiteX45" fmla="*/ 413445 w 3024845"/>
                    <a:gd name="connsiteY45" fmla="*/ 596650 h 1078499"/>
                    <a:gd name="connsiteX46" fmla="*/ 427632 w 3024845"/>
                    <a:gd name="connsiteY46" fmla="*/ 596650 h 1078499"/>
                    <a:gd name="connsiteX47" fmla="*/ 427632 w 3024845"/>
                    <a:gd name="connsiteY47" fmla="*/ 597731 h 1078499"/>
                    <a:gd name="connsiteX48" fmla="*/ 427632 w 3024845"/>
                    <a:gd name="connsiteY48" fmla="*/ 605298 h 1078499"/>
                    <a:gd name="connsiteX49" fmla="*/ 449925 w 3024845"/>
                    <a:gd name="connsiteY49" fmla="*/ 605298 h 1078499"/>
                    <a:gd name="connsiteX50" fmla="*/ 449925 w 3024845"/>
                    <a:gd name="connsiteY50" fmla="*/ 603406 h 1078499"/>
                    <a:gd name="connsiteX51" fmla="*/ 449925 w 3024845"/>
                    <a:gd name="connsiteY51" fmla="*/ 590165 h 1078499"/>
                    <a:gd name="connsiteX52" fmla="*/ 451699 w 3024845"/>
                    <a:gd name="connsiteY52" fmla="*/ 590165 h 1078499"/>
                    <a:gd name="connsiteX53" fmla="*/ 464112 w 3024845"/>
                    <a:gd name="connsiteY53" fmla="*/ 590165 h 1078499"/>
                    <a:gd name="connsiteX54" fmla="*/ 464112 w 3024845"/>
                    <a:gd name="connsiteY54" fmla="*/ 613945 h 1078499"/>
                    <a:gd name="connsiteX55" fmla="*/ 465126 w 3024845"/>
                    <a:gd name="connsiteY55" fmla="*/ 613945 h 1078499"/>
                    <a:gd name="connsiteX56" fmla="*/ 472219 w 3024845"/>
                    <a:gd name="connsiteY56" fmla="*/ 613945 h 1078499"/>
                    <a:gd name="connsiteX57" fmla="*/ 472219 w 3024845"/>
                    <a:gd name="connsiteY57" fmla="*/ 612864 h 1078499"/>
                    <a:gd name="connsiteX58" fmla="*/ 472219 w 3024845"/>
                    <a:gd name="connsiteY58" fmla="*/ 605298 h 1078499"/>
                    <a:gd name="connsiteX59" fmla="*/ 473992 w 3024845"/>
                    <a:gd name="connsiteY59" fmla="*/ 605298 h 1078499"/>
                    <a:gd name="connsiteX60" fmla="*/ 486406 w 3024845"/>
                    <a:gd name="connsiteY60" fmla="*/ 605298 h 1078499"/>
                    <a:gd name="connsiteX61" fmla="*/ 486406 w 3024845"/>
                    <a:gd name="connsiteY61" fmla="*/ 631239 h 1078499"/>
                    <a:gd name="connsiteX62" fmla="*/ 488433 w 3024845"/>
                    <a:gd name="connsiteY62" fmla="*/ 631239 h 1078499"/>
                    <a:gd name="connsiteX63" fmla="*/ 502619 w 3024845"/>
                    <a:gd name="connsiteY63" fmla="*/ 631239 h 1078499"/>
                    <a:gd name="connsiteX64" fmla="*/ 502619 w 3024845"/>
                    <a:gd name="connsiteY64" fmla="*/ 632860 h 1078499"/>
                    <a:gd name="connsiteX65" fmla="*/ 502619 w 3024845"/>
                    <a:gd name="connsiteY65" fmla="*/ 644210 h 1078499"/>
                    <a:gd name="connsiteX66" fmla="*/ 503379 w 3024845"/>
                    <a:gd name="connsiteY66" fmla="*/ 644210 h 1078499"/>
                    <a:gd name="connsiteX67" fmla="*/ 508700 w 3024845"/>
                    <a:gd name="connsiteY67" fmla="*/ 644210 h 1078499"/>
                    <a:gd name="connsiteX68" fmla="*/ 508700 w 3024845"/>
                    <a:gd name="connsiteY68" fmla="*/ 643399 h 1078499"/>
                    <a:gd name="connsiteX69" fmla="*/ 508700 w 3024845"/>
                    <a:gd name="connsiteY69" fmla="*/ 637724 h 1078499"/>
                    <a:gd name="connsiteX70" fmla="*/ 539100 w 3024845"/>
                    <a:gd name="connsiteY70" fmla="*/ 637724 h 1078499"/>
                    <a:gd name="connsiteX71" fmla="*/ 539100 w 3024845"/>
                    <a:gd name="connsiteY71" fmla="*/ 661504 h 1078499"/>
                    <a:gd name="connsiteX72" fmla="*/ 540113 w 3024845"/>
                    <a:gd name="connsiteY72" fmla="*/ 661504 h 1078499"/>
                    <a:gd name="connsiteX73" fmla="*/ 547207 w 3024845"/>
                    <a:gd name="connsiteY73" fmla="*/ 661504 h 1078499"/>
                    <a:gd name="connsiteX74" fmla="*/ 547207 w 3024845"/>
                    <a:gd name="connsiteY74" fmla="*/ 662585 h 1078499"/>
                    <a:gd name="connsiteX75" fmla="*/ 547207 w 3024845"/>
                    <a:gd name="connsiteY75" fmla="*/ 670151 h 1078499"/>
                    <a:gd name="connsiteX76" fmla="*/ 547967 w 3024845"/>
                    <a:gd name="connsiteY76" fmla="*/ 670151 h 1078499"/>
                    <a:gd name="connsiteX77" fmla="*/ 553287 w 3024845"/>
                    <a:gd name="connsiteY77" fmla="*/ 670151 h 1078499"/>
                    <a:gd name="connsiteX78" fmla="*/ 553287 w 3024845"/>
                    <a:gd name="connsiteY78" fmla="*/ 667989 h 1078499"/>
                    <a:gd name="connsiteX79" fmla="*/ 553287 w 3024845"/>
                    <a:gd name="connsiteY79" fmla="*/ 652857 h 1078499"/>
                    <a:gd name="connsiteX80" fmla="*/ 554300 w 3024845"/>
                    <a:gd name="connsiteY80" fmla="*/ 652857 h 1078499"/>
                    <a:gd name="connsiteX81" fmla="*/ 561394 w 3024845"/>
                    <a:gd name="connsiteY81" fmla="*/ 652857 h 1078499"/>
                    <a:gd name="connsiteX82" fmla="*/ 561394 w 3024845"/>
                    <a:gd name="connsiteY82" fmla="*/ 653938 h 1078499"/>
                    <a:gd name="connsiteX83" fmla="*/ 561394 w 3024845"/>
                    <a:gd name="connsiteY83" fmla="*/ 661504 h 1078499"/>
                    <a:gd name="connsiteX84" fmla="*/ 566714 w 3024845"/>
                    <a:gd name="connsiteY84" fmla="*/ 659511 h 1078499"/>
                    <a:gd name="connsiteX85" fmla="*/ 567474 w 3024845"/>
                    <a:gd name="connsiteY85" fmla="*/ 658531 h 1078499"/>
                    <a:gd name="connsiteX86" fmla="*/ 567474 w 3024845"/>
                    <a:gd name="connsiteY86" fmla="*/ 652857 h 1078499"/>
                    <a:gd name="connsiteX87" fmla="*/ 605981 w 3024845"/>
                    <a:gd name="connsiteY87" fmla="*/ 652857 h 1078499"/>
                    <a:gd name="connsiteX88" fmla="*/ 605981 w 3024845"/>
                    <a:gd name="connsiteY88" fmla="*/ 676636 h 1078499"/>
                    <a:gd name="connsiteX89" fmla="*/ 608007 w 3024845"/>
                    <a:gd name="connsiteY89" fmla="*/ 676636 h 1078499"/>
                    <a:gd name="connsiteX90" fmla="*/ 622194 w 3024845"/>
                    <a:gd name="connsiteY90" fmla="*/ 676636 h 1078499"/>
                    <a:gd name="connsiteX91" fmla="*/ 622194 w 3024845"/>
                    <a:gd name="connsiteY91" fmla="*/ 677717 h 1078499"/>
                    <a:gd name="connsiteX92" fmla="*/ 622194 w 3024845"/>
                    <a:gd name="connsiteY92" fmla="*/ 685283 h 1078499"/>
                    <a:gd name="connsiteX93" fmla="*/ 623968 w 3024845"/>
                    <a:gd name="connsiteY93" fmla="*/ 685283 h 1078499"/>
                    <a:gd name="connsiteX94" fmla="*/ 636381 w 3024845"/>
                    <a:gd name="connsiteY94" fmla="*/ 685283 h 1078499"/>
                    <a:gd name="connsiteX95" fmla="*/ 636381 w 3024845"/>
                    <a:gd name="connsiteY95" fmla="*/ 661504 h 1078499"/>
                    <a:gd name="connsiteX96" fmla="*/ 637394 w 3024845"/>
                    <a:gd name="connsiteY96" fmla="*/ 661504 h 1078499"/>
                    <a:gd name="connsiteX97" fmla="*/ 644488 w 3024845"/>
                    <a:gd name="connsiteY97" fmla="*/ 661504 h 1078499"/>
                    <a:gd name="connsiteX98" fmla="*/ 644488 w 3024845"/>
                    <a:gd name="connsiteY98" fmla="*/ 629077 h 1078499"/>
                    <a:gd name="connsiteX99" fmla="*/ 645501 w 3024845"/>
                    <a:gd name="connsiteY99" fmla="*/ 629077 h 1078499"/>
                    <a:gd name="connsiteX100" fmla="*/ 652595 w 3024845"/>
                    <a:gd name="connsiteY100" fmla="*/ 629077 h 1078499"/>
                    <a:gd name="connsiteX101" fmla="*/ 652595 w 3024845"/>
                    <a:gd name="connsiteY101" fmla="*/ 627186 h 1078499"/>
                    <a:gd name="connsiteX102" fmla="*/ 652595 w 3024845"/>
                    <a:gd name="connsiteY102" fmla="*/ 613945 h 1078499"/>
                    <a:gd name="connsiteX103" fmla="*/ 651328 w 3024845"/>
                    <a:gd name="connsiteY103" fmla="*/ 612323 h 1078499"/>
                    <a:gd name="connsiteX104" fmla="*/ 656648 w 3024845"/>
                    <a:gd name="connsiteY104" fmla="*/ 600974 h 1078499"/>
                    <a:gd name="connsiteX105" fmla="*/ 664755 w 3024845"/>
                    <a:gd name="connsiteY105" fmla="*/ 629077 h 1078499"/>
                    <a:gd name="connsiteX106" fmla="*/ 665515 w 3024845"/>
                    <a:gd name="connsiteY106" fmla="*/ 629077 h 1078499"/>
                    <a:gd name="connsiteX107" fmla="*/ 670835 w 3024845"/>
                    <a:gd name="connsiteY107" fmla="*/ 629077 h 1078499"/>
                    <a:gd name="connsiteX108" fmla="*/ 670835 w 3024845"/>
                    <a:gd name="connsiteY108" fmla="*/ 523150 h 1078499"/>
                    <a:gd name="connsiteX109" fmla="*/ 672355 w 3024845"/>
                    <a:gd name="connsiteY109" fmla="*/ 523150 h 1078499"/>
                    <a:gd name="connsiteX110" fmla="*/ 682995 w 3024845"/>
                    <a:gd name="connsiteY110" fmla="*/ 523150 h 1078499"/>
                    <a:gd name="connsiteX111" fmla="*/ 682995 w 3024845"/>
                    <a:gd name="connsiteY111" fmla="*/ 475591 h 1078499"/>
                    <a:gd name="connsiteX112" fmla="*/ 709342 w 3024845"/>
                    <a:gd name="connsiteY112" fmla="*/ 475591 h 1078499"/>
                    <a:gd name="connsiteX113" fmla="*/ 709342 w 3024845"/>
                    <a:gd name="connsiteY113" fmla="*/ 453973 h 1078499"/>
                    <a:gd name="connsiteX114" fmla="*/ 743796 w 3024845"/>
                    <a:gd name="connsiteY114" fmla="*/ 453973 h 1078499"/>
                    <a:gd name="connsiteX115" fmla="*/ 743796 w 3024845"/>
                    <a:gd name="connsiteY115" fmla="*/ 456405 h 1078499"/>
                    <a:gd name="connsiteX116" fmla="*/ 743796 w 3024845"/>
                    <a:gd name="connsiteY116" fmla="*/ 473429 h 1078499"/>
                    <a:gd name="connsiteX117" fmla="*/ 746076 w 3024845"/>
                    <a:gd name="connsiteY117" fmla="*/ 473429 h 1078499"/>
                    <a:gd name="connsiteX118" fmla="*/ 762036 w 3024845"/>
                    <a:gd name="connsiteY118" fmla="*/ 473429 h 1078499"/>
                    <a:gd name="connsiteX119" fmla="*/ 762036 w 3024845"/>
                    <a:gd name="connsiteY119" fmla="*/ 520988 h 1078499"/>
                    <a:gd name="connsiteX120" fmla="*/ 763049 w 3024845"/>
                    <a:gd name="connsiteY120" fmla="*/ 520988 h 1078499"/>
                    <a:gd name="connsiteX121" fmla="*/ 770143 w 3024845"/>
                    <a:gd name="connsiteY121" fmla="*/ 520988 h 1078499"/>
                    <a:gd name="connsiteX122" fmla="*/ 784330 w 3024845"/>
                    <a:gd name="connsiteY122" fmla="*/ 525312 h 1078499"/>
                    <a:gd name="connsiteX123" fmla="*/ 784330 w 3024845"/>
                    <a:gd name="connsiteY123" fmla="*/ 564224 h 1078499"/>
                    <a:gd name="connsiteX124" fmla="*/ 785343 w 3024845"/>
                    <a:gd name="connsiteY124" fmla="*/ 564224 h 1078499"/>
                    <a:gd name="connsiteX125" fmla="*/ 792436 w 3024845"/>
                    <a:gd name="connsiteY125" fmla="*/ 564224 h 1078499"/>
                    <a:gd name="connsiteX126" fmla="*/ 792436 w 3024845"/>
                    <a:gd name="connsiteY126" fmla="*/ 565845 h 1078499"/>
                    <a:gd name="connsiteX127" fmla="*/ 792436 w 3024845"/>
                    <a:gd name="connsiteY127" fmla="*/ 577194 h 1078499"/>
                    <a:gd name="connsiteX128" fmla="*/ 794463 w 3024845"/>
                    <a:gd name="connsiteY128" fmla="*/ 577194 h 1078499"/>
                    <a:gd name="connsiteX129" fmla="*/ 808650 w 3024845"/>
                    <a:gd name="connsiteY129" fmla="*/ 577194 h 1078499"/>
                    <a:gd name="connsiteX130" fmla="*/ 814730 w 3024845"/>
                    <a:gd name="connsiteY130" fmla="*/ 583680 h 1078499"/>
                    <a:gd name="connsiteX131" fmla="*/ 814730 w 3024845"/>
                    <a:gd name="connsiteY131" fmla="*/ 605298 h 1078499"/>
                    <a:gd name="connsiteX132" fmla="*/ 817010 w 3024845"/>
                    <a:gd name="connsiteY132" fmla="*/ 605298 h 1078499"/>
                    <a:gd name="connsiteX133" fmla="*/ 832970 w 3024845"/>
                    <a:gd name="connsiteY133" fmla="*/ 605298 h 1078499"/>
                    <a:gd name="connsiteX134" fmla="*/ 832970 w 3024845"/>
                    <a:gd name="connsiteY134" fmla="*/ 606378 h 1078499"/>
                    <a:gd name="connsiteX135" fmla="*/ 832970 w 3024845"/>
                    <a:gd name="connsiteY135" fmla="*/ 613945 h 1078499"/>
                    <a:gd name="connsiteX136" fmla="*/ 834237 w 3024845"/>
                    <a:gd name="connsiteY136" fmla="*/ 613945 h 1078499"/>
                    <a:gd name="connsiteX137" fmla="*/ 843104 w 3024845"/>
                    <a:gd name="connsiteY137" fmla="*/ 613945 h 1078499"/>
                    <a:gd name="connsiteX138" fmla="*/ 843104 w 3024845"/>
                    <a:gd name="connsiteY138" fmla="*/ 616106 h 1078499"/>
                    <a:gd name="connsiteX139" fmla="*/ 843104 w 3024845"/>
                    <a:gd name="connsiteY139" fmla="*/ 631239 h 1078499"/>
                    <a:gd name="connsiteX140" fmla="*/ 847157 w 3024845"/>
                    <a:gd name="connsiteY140" fmla="*/ 629347 h 1078499"/>
                    <a:gd name="connsiteX141" fmla="*/ 847157 w 3024845"/>
                    <a:gd name="connsiteY141" fmla="*/ 616106 h 1078499"/>
                    <a:gd name="connsiteX142" fmla="*/ 848170 w 3024845"/>
                    <a:gd name="connsiteY142" fmla="*/ 616106 h 1078499"/>
                    <a:gd name="connsiteX143" fmla="*/ 855264 w 3024845"/>
                    <a:gd name="connsiteY143" fmla="*/ 616106 h 1078499"/>
                    <a:gd name="connsiteX144" fmla="*/ 855264 w 3024845"/>
                    <a:gd name="connsiteY144" fmla="*/ 617728 h 1078499"/>
                    <a:gd name="connsiteX145" fmla="*/ 855264 w 3024845"/>
                    <a:gd name="connsiteY145" fmla="*/ 629077 h 1078499"/>
                    <a:gd name="connsiteX146" fmla="*/ 856024 w 3024845"/>
                    <a:gd name="connsiteY146" fmla="*/ 629077 h 1078499"/>
                    <a:gd name="connsiteX147" fmla="*/ 861344 w 3024845"/>
                    <a:gd name="connsiteY147" fmla="*/ 629077 h 1078499"/>
                    <a:gd name="connsiteX148" fmla="*/ 909984 w 3024845"/>
                    <a:gd name="connsiteY148" fmla="*/ 624754 h 1078499"/>
                    <a:gd name="connsiteX149" fmla="*/ 909984 w 3024845"/>
                    <a:gd name="connsiteY149" fmla="*/ 626105 h 1078499"/>
                    <a:gd name="connsiteX150" fmla="*/ 909984 w 3024845"/>
                    <a:gd name="connsiteY150" fmla="*/ 635562 h 1078499"/>
                    <a:gd name="connsiteX151" fmla="*/ 910744 w 3024845"/>
                    <a:gd name="connsiteY151" fmla="*/ 635562 h 1078499"/>
                    <a:gd name="connsiteX152" fmla="*/ 916065 w 3024845"/>
                    <a:gd name="connsiteY152" fmla="*/ 635562 h 1078499"/>
                    <a:gd name="connsiteX153" fmla="*/ 916065 w 3024845"/>
                    <a:gd name="connsiteY153" fmla="*/ 637724 h 1078499"/>
                    <a:gd name="connsiteX154" fmla="*/ 916065 w 3024845"/>
                    <a:gd name="connsiteY154" fmla="*/ 652857 h 1078499"/>
                    <a:gd name="connsiteX155" fmla="*/ 918091 w 3024845"/>
                    <a:gd name="connsiteY155" fmla="*/ 651506 h 1078499"/>
                    <a:gd name="connsiteX156" fmla="*/ 932278 w 3024845"/>
                    <a:gd name="connsiteY156" fmla="*/ 642048 h 1078499"/>
                    <a:gd name="connsiteX157" fmla="*/ 938358 w 3024845"/>
                    <a:gd name="connsiteY157" fmla="*/ 600974 h 1078499"/>
                    <a:gd name="connsiteX158" fmla="*/ 939118 w 3024845"/>
                    <a:gd name="connsiteY158" fmla="*/ 600704 h 1078499"/>
                    <a:gd name="connsiteX159" fmla="*/ 944438 w 3024845"/>
                    <a:gd name="connsiteY159" fmla="*/ 598812 h 1078499"/>
                    <a:gd name="connsiteX160" fmla="*/ 946465 w 3024845"/>
                    <a:gd name="connsiteY160" fmla="*/ 529635 h 1078499"/>
                    <a:gd name="connsiteX161" fmla="*/ 948492 w 3024845"/>
                    <a:gd name="connsiteY161" fmla="*/ 598812 h 1078499"/>
                    <a:gd name="connsiteX162" fmla="*/ 949252 w 3024845"/>
                    <a:gd name="connsiteY162" fmla="*/ 599082 h 1078499"/>
                    <a:gd name="connsiteX163" fmla="*/ 954572 w 3024845"/>
                    <a:gd name="connsiteY163" fmla="*/ 600974 h 1078499"/>
                    <a:gd name="connsiteX164" fmla="*/ 954572 w 3024845"/>
                    <a:gd name="connsiteY164" fmla="*/ 514503 h 1078499"/>
                    <a:gd name="connsiteX165" fmla="*/ 958625 w 3024845"/>
                    <a:gd name="connsiteY165" fmla="*/ 482076 h 1078499"/>
                    <a:gd name="connsiteX166" fmla="*/ 997132 w 3024845"/>
                    <a:gd name="connsiteY166" fmla="*/ 482076 h 1078499"/>
                    <a:gd name="connsiteX167" fmla="*/ 997132 w 3024845"/>
                    <a:gd name="connsiteY167" fmla="*/ 514503 h 1078499"/>
                    <a:gd name="connsiteX168" fmla="*/ 997892 w 3024845"/>
                    <a:gd name="connsiteY168" fmla="*/ 514503 h 1078499"/>
                    <a:gd name="connsiteX169" fmla="*/ 1003212 w 3024845"/>
                    <a:gd name="connsiteY169" fmla="*/ 514503 h 1078499"/>
                    <a:gd name="connsiteX170" fmla="*/ 1003212 w 3024845"/>
                    <a:gd name="connsiteY170" fmla="*/ 432355 h 1078499"/>
                    <a:gd name="connsiteX171" fmla="*/ 1004986 w 3024845"/>
                    <a:gd name="connsiteY171" fmla="*/ 432355 h 1078499"/>
                    <a:gd name="connsiteX172" fmla="*/ 1017399 w 3024845"/>
                    <a:gd name="connsiteY172" fmla="*/ 432355 h 1078499"/>
                    <a:gd name="connsiteX173" fmla="*/ 1017399 w 3024845"/>
                    <a:gd name="connsiteY173" fmla="*/ 430464 h 1078499"/>
                    <a:gd name="connsiteX174" fmla="*/ 1017399 w 3024845"/>
                    <a:gd name="connsiteY174" fmla="*/ 417223 h 1078499"/>
                    <a:gd name="connsiteX175" fmla="*/ 1039693 w 3024845"/>
                    <a:gd name="connsiteY175" fmla="*/ 417223 h 1078499"/>
                    <a:gd name="connsiteX176" fmla="*/ 1039693 w 3024845"/>
                    <a:gd name="connsiteY176" fmla="*/ 416142 h 1078499"/>
                    <a:gd name="connsiteX177" fmla="*/ 1039693 w 3024845"/>
                    <a:gd name="connsiteY177" fmla="*/ 408576 h 1078499"/>
                    <a:gd name="connsiteX178" fmla="*/ 1041466 w 3024845"/>
                    <a:gd name="connsiteY178" fmla="*/ 408576 h 1078499"/>
                    <a:gd name="connsiteX179" fmla="*/ 1053880 w 3024845"/>
                    <a:gd name="connsiteY179" fmla="*/ 408576 h 1078499"/>
                    <a:gd name="connsiteX180" fmla="*/ 1053880 w 3024845"/>
                    <a:gd name="connsiteY180" fmla="*/ 409657 h 1078499"/>
                    <a:gd name="connsiteX181" fmla="*/ 1053880 w 3024845"/>
                    <a:gd name="connsiteY181" fmla="*/ 417223 h 1078499"/>
                    <a:gd name="connsiteX182" fmla="*/ 1054640 w 3024845"/>
                    <a:gd name="connsiteY182" fmla="*/ 417223 h 1078499"/>
                    <a:gd name="connsiteX183" fmla="*/ 1059960 w 3024845"/>
                    <a:gd name="connsiteY183" fmla="*/ 417223 h 1078499"/>
                    <a:gd name="connsiteX184" fmla="*/ 1070093 w 3024845"/>
                    <a:gd name="connsiteY184" fmla="*/ 412899 h 1078499"/>
                    <a:gd name="connsiteX185" fmla="*/ 1074146 w 3024845"/>
                    <a:gd name="connsiteY185" fmla="*/ 416142 h 1078499"/>
                    <a:gd name="connsiteX186" fmla="*/ 1074146 w 3024845"/>
                    <a:gd name="connsiteY186" fmla="*/ 408576 h 1078499"/>
                    <a:gd name="connsiteX187" fmla="*/ 1076426 w 3024845"/>
                    <a:gd name="connsiteY187" fmla="*/ 408576 h 1078499"/>
                    <a:gd name="connsiteX188" fmla="*/ 1092387 w 3024845"/>
                    <a:gd name="connsiteY188" fmla="*/ 408576 h 1078499"/>
                    <a:gd name="connsiteX189" fmla="*/ 1092387 w 3024845"/>
                    <a:gd name="connsiteY189" fmla="*/ 409657 h 1078499"/>
                    <a:gd name="connsiteX190" fmla="*/ 1092387 w 3024845"/>
                    <a:gd name="connsiteY190" fmla="*/ 417223 h 1078499"/>
                    <a:gd name="connsiteX191" fmla="*/ 1122787 w 3024845"/>
                    <a:gd name="connsiteY191" fmla="*/ 417223 h 1078499"/>
                    <a:gd name="connsiteX192" fmla="*/ 1122787 w 3024845"/>
                    <a:gd name="connsiteY192" fmla="*/ 418844 h 1078499"/>
                    <a:gd name="connsiteX193" fmla="*/ 1122787 w 3024845"/>
                    <a:gd name="connsiteY193" fmla="*/ 430194 h 1078499"/>
                    <a:gd name="connsiteX194" fmla="*/ 1149134 w 3024845"/>
                    <a:gd name="connsiteY194" fmla="*/ 430194 h 1078499"/>
                    <a:gd name="connsiteX195" fmla="*/ 1149134 w 3024845"/>
                    <a:gd name="connsiteY195" fmla="*/ 460458 h 1078499"/>
                    <a:gd name="connsiteX196" fmla="*/ 1149894 w 3024845"/>
                    <a:gd name="connsiteY196" fmla="*/ 460458 h 1078499"/>
                    <a:gd name="connsiteX197" fmla="*/ 1155214 w 3024845"/>
                    <a:gd name="connsiteY197" fmla="*/ 460458 h 1078499"/>
                    <a:gd name="connsiteX198" fmla="*/ 1155214 w 3024845"/>
                    <a:gd name="connsiteY198" fmla="*/ 461539 h 1078499"/>
                    <a:gd name="connsiteX199" fmla="*/ 1155214 w 3024845"/>
                    <a:gd name="connsiteY199" fmla="*/ 469106 h 1078499"/>
                    <a:gd name="connsiteX200" fmla="*/ 1159268 w 3024845"/>
                    <a:gd name="connsiteY200" fmla="*/ 499370 h 1078499"/>
                    <a:gd name="connsiteX201" fmla="*/ 1160028 w 3024845"/>
                    <a:gd name="connsiteY201" fmla="*/ 499370 h 1078499"/>
                    <a:gd name="connsiteX202" fmla="*/ 1165348 w 3024845"/>
                    <a:gd name="connsiteY202" fmla="*/ 499370 h 1078499"/>
                    <a:gd name="connsiteX203" fmla="*/ 1165348 w 3024845"/>
                    <a:gd name="connsiteY203" fmla="*/ 500181 h 1078499"/>
                    <a:gd name="connsiteX204" fmla="*/ 1165348 w 3024845"/>
                    <a:gd name="connsiteY204" fmla="*/ 505856 h 1078499"/>
                    <a:gd name="connsiteX205" fmla="*/ 1166361 w 3024845"/>
                    <a:gd name="connsiteY205" fmla="*/ 505856 h 1078499"/>
                    <a:gd name="connsiteX206" fmla="*/ 1173454 w 3024845"/>
                    <a:gd name="connsiteY206" fmla="*/ 505856 h 1078499"/>
                    <a:gd name="connsiteX207" fmla="*/ 1173454 w 3024845"/>
                    <a:gd name="connsiteY207" fmla="*/ 536121 h 1078499"/>
                    <a:gd name="connsiteX208" fmla="*/ 1175481 w 3024845"/>
                    <a:gd name="connsiteY208" fmla="*/ 536121 h 1078499"/>
                    <a:gd name="connsiteX209" fmla="*/ 1189668 w 3024845"/>
                    <a:gd name="connsiteY209" fmla="*/ 536121 h 1078499"/>
                    <a:gd name="connsiteX210" fmla="*/ 1189668 w 3024845"/>
                    <a:gd name="connsiteY210" fmla="*/ 559900 h 1078499"/>
                    <a:gd name="connsiteX211" fmla="*/ 1191695 w 3024845"/>
                    <a:gd name="connsiteY211" fmla="*/ 561521 h 1078499"/>
                    <a:gd name="connsiteX212" fmla="*/ 1191695 w 3024845"/>
                    <a:gd name="connsiteY212" fmla="*/ 572871 h 1078499"/>
                    <a:gd name="connsiteX213" fmla="*/ 1192455 w 3024845"/>
                    <a:gd name="connsiteY213" fmla="*/ 572871 h 1078499"/>
                    <a:gd name="connsiteX214" fmla="*/ 1197775 w 3024845"/>
                    <a:gd name="connsiteY214" fmla="*/ 572871 h 1078499"/>
                    <a:gd name="connsiteX215" fmla="*/ 1197775 w 3024845"/>
                    <a:gd name="connsiteY215" fmla="*/ 596650 h 1078499"/>
                    <a:gd name="connsiteX216" fmla="*/ 1199041 w 3024845"/>
                    <a:gd name="connsiteY216" fmla="*/ 596650 h 1078499"/>
                    <a:gd name="connsiteX217" fmla="*/ 1207908 w 3024845"/>
                    <a:gd name="connsiteY217" fmla="*/ 596650 h 1078499"/>
                    <a:gd name="connsiteX218" fmla="*/ 1209935 w 3024845"/>
                    <a:gd name="connsiteY218" fmla="*/ 600704 h 1078499"/>
                    <a:gd name="connsiteX219" fmla="*/ 1209935 w 3024845"/>
                    <a:gd name="connsiteY219" fmla="*/ 613945 h 1078499"/>
                    <a:gd name="connsiteX220" fmla="*/ 1211455 w 3024845"/>
                    <a:gd name="connsiteY220" fmla="*/ 612053 h 1078499"/>
                    <a:gd name="connsiteX221" fmla="*/ 1222095 w 3024845"/>
                    <a:gd name="connsiteY221" fmla="*/ 598812 h 1078499"/>
                    <a:gd name="connsiteX222" fmla="*/ 1250469 w 3024845"/>
                    <a:gd name="connsiteY222" fmla="*/ 598812 h 1078499"/>
                    <a:gd name="connsiteX223" fmla="*/ 1250469 w 3024845"/>
                    <a:gd name="connsiteY223" fmla="*/ 685283 h 1078499"/>
                    <a:gd name="connsiteX224" fmla="*/ 1251229 w 3024845"/>
                    <a:gd name="connsiteY224" fmla="*/ 685283 h 1078499"/>
                    <a:gd name="connsiteX225" fmla="*/ 1256549 w 3024845"/>
                    <a:gd name="connsiteY225" fmla="*/ 685283 h 1078499"/>
                    <a:gd name="connsiteX226" fmla="*/ 1257309 w 3024845"/>
                    <a:gd name="connsiteY226" fmla="*/ 683932 h 1078499"/>
                    <a:gd name="connsiteX227" fmla="*/ 1262629 w 3024845"/>
                    <a:gd name="connsiteY227" fmla="*/ 674474 h 1078499"/>
                    <a:gd name="connsiteX228" fmla="*/ 1262629 w 3024845"/>
                    <a:gd name="connsiteY228" fmla="*/ 676366 h 1078499"/>
                    <a:gd name="connsiteX229" fmla="*/ 1262629 w 3024845"/>
                    <a:gd name="connsiteY229" fmla="*/ 689607 h 1078499"/>
                    <a:gd name="connsiteX230" fmla="*/ 1266682 w 3024845"/>
                    <a:gd name="connsiteY230" fmla="*/ 644210 h 1078499"/>
                    <a:gd name="connsiteX231" fmla="*/ 1267442 w 3024845"/>
                    <a:gd name="connsiteY231" fmla="*/ 644210 h 1078499"/>
                    <a:gd name="connsiteX232" fmla="*/ 1272762 w 3024845"/>
                    <a:gd name="connsiteY232" fmla="*/ 644210 h 1078499"/>
                    <a:gd name="connsiteX233" fmla="*/ 1272762 w 3024845"/>
                    <a:gd name="connsiteY233" fmla="*/ 579356 h 1078499"/>
                    <a:gd name="connsiteX234" fmla="*/ 1273776 w 3024845"/>
                    <a:gd name="connsiteY234" fmla="*/ 579356 h 1078499"/>
                    <a:gd name="connsiteX235" fmla="*/ 1280869 w 3024845"/>
                    <a:gd name="connsiteY235" fmla="*/ 579356 h 1078499"/>
                    <a:gd name="connsiteX236" fmla="*/ 1293029 w 3024845"/>
                    <a:gd name="connsiteY236" fmla="*/ 536121 h 1078499"/>
                    <a:gd name="connsiteX237" fmla="*/ 1294296 w 3024845"/>
                    <a:gd name="connsiteY237" fmla="*/ 536121 h 1078499"/>
                    <a:gd name="connsiteX238" fmla="*/ 1303163 w 3024845"/>
                    <a:gd name="connsiteY238" fmla="*/ 536121 h 1078499"/>
                    <a:gd name="connsiteX239" fmla="*/ 1313296 w 3024845"/>
                    <a:gd name="connsiteY239" fmla="*/ 579356 h 1078499"/>
                    <a:gd name="connsiteX240" fmla="*/ 1314309 w 3024845"/>
                    <a:gd name="connsiteY240" fmla="*/ 579356 h 1078499"/>
                    <a:gd name="connsiteX241" fmla="*/ 1321403 w 3024845"/>
                    <a:gd name="connsiteY241" fmla="*/ 579356 h 1078499"/>
                    <a:gd name="connsiteX242" fmla="*/ 1321403 w 3024845"/>
                    <a:gd name="connsiteY242" fmla="*/ 618268 h 1078499"/>
                    <a:gd name="connsiteX243" fmla="*/ 1323176 w 3024845"/>
                    <a:gd name="connsiteY243" fmla="*/ 618268 h 1078499"/>
                    <a:gd name="connsiteX244" fmla="*/ 1335590 w 3024845"/>
                    <a:gd name="connsiteY244" fmla="*/ 618268 h 1078499"/>
                    <a:gd name="connsiteX245" fmla="*/ 1335590 w 3024845"/>
                    <a:gd name="connsiteY245" fmla="*/ 620430 h 1078499"/>
                    <a:gd name="connsiteX246" fmla="*/ 1335590 w 3024845"/>
                    <a:gd name="connsiteY246" fmla="*/ 635562 h 1078499"/>
                    <a:gd name="connsiteX247" fmla="*/ 1339643 w 3024845"/>
                    <a:gd name="connsiteY247" fmla="*/ 633401 h 1078499"/>
                    <a:gd name="connsiteX248" fmla="*/ 1339643 w 3024845"/>
                    <a:gd name="connsiteY248" fmla="*/ 618268 h 1078499"/>
                    <a:gd name="connsiteX249" fmla="*/ 1341163 w 3024845"/>
                    <a:gd name="connsiteY249" fmla="*/ 618268 h 1078499"/>
                    <a:gd name="connsiteX250" fmla="*/ 1351803 w 3024845"/>
                    <a:gd name="connsiteY250" fmla="*/ 618268 h 1078499"/>
                    <a:gd name="connsiteX251" fmla="*/ 1351803 w 3024845"/>
                    <a:gd name="connsiteY251" fmla="*/ 619889 h 1078499"/>
                    <a:gd name="connsiteX252" fmla="*/ 1351803 w 3024845"/>
                    <a:gd name="connsiteY252" fmla="*/ 631239 h 1078499"/>
                    <a:gd name="connsiteX253" fmla="*/ 1382204 w 3024845"/>
                    <a:gd name="connsiteY253" fmla="*/ 631239 h 1078499"/>
                    <a:gd name="connsiteX254" fmla="*/ 1382204 w 3024845"/>
                    <a:gd name="connsiteY254" fmla="*/ 594489 h 1078499"/>
                    <a:gd name="connsiteX255" fmla="*/ 1383470 w 3024845"/>
                    <a:gd name="connsiteY255" fmla="*/ 594489 h 1078499"/>
                    <a:gd name="connsiteX256" fmla="*/ 1392337 w 3024845"/>
                    <a:gd name="connsiteY256" fmla="*/ 594489 h 1078499"/>
                    <a:gd name="connsiteX257" fmla="*/ 1392337 w 3024845"/>
                    <a:gd name="connsiteY257" fmla="*/ 616106 h 1078499"/>
                    <a:gd name="connsiteX258" fmla="*/ 1394364 w 3024845"/>
                    <a:gd name="connsiteY258" fmla="*/ 583680 h 1078499"/>
                    <a:gd name="connsiteX259" fmla="*/ 1416657 w 3024845"/>
                    <a:gd name="connsiteY259" fmla="*/ 583680 h 1078499"/>
                    <a:gd name="connsiteX260" fmla="*/ 1416657 w 3024845"/>
                    <a:gd name="connsiteY260" fmla="*/ 582058 h 1078499"/>
                    <a:gd name="connsiteX261" fmla="*/ 1416657 w 3024845"/>
                    <a:gd name="connsiteY261" fmla="*/ 570709 h 1078499"/>
                    <a:gd name="connsiteX262" fmla="*/ 1417417 w 3024845"/>
                    <a:gd name="connsiteY262" fmla="*/ 570709 h 1078499"/>
                    <a:gd name="connsiteX263" fmla="*/ 1422737 w 3024845"/>
                    <a:gd name="connsiteY263" fmla="*/ 570709 h 1078499"/>
                    <a:gd name="connsiteX264" fmla="*/ 1422737 w 3024845"/>
                    <a:gd name="connsiteY264" fmla="*/ 568818 h 1078499"/>
                    <a:gd name="connsiteX265" fmla="*/ 1422737 w 3024845"/>
                    <a:gd name="connsiteY265" fmla="*/ 555577 h 1078499"/>
                    <a:gd name="connsiteX266" fmla="*/ 1426791 w 3024845"/>
                    <a:gd name="connsiteY266" fmla="*/ 562062 h 1078499"/>
                    <a:gd name="connsiteX267" fmla="*/ 1429071 w 3024845"/>
                    <a:gd name="connsiteY267" fmla="*/ 562062 h 1078499"/>
                    <a:gd name="connsiteX268" fmla="*/ 1445031 w 3024845"/>
                    <a:gd name="connsiteY268" fmla="*/ 562062 h 1078499"/>
                    <a:gd name="connsiteX269" fmla="*/ 1445031 w 3024845"/>
                    <a:gd name="connsiteY269" fmla="*/ 561251 h 1078499"/>
                    <a:gd name="connsiteX270" fmla="*/ 1445031 w 3024845"/>
                    <a:gd name="connsiteY270" fmla="*/ 555577 h 1078499"/>
                    <a:gd name="connsiteX271" fmla="*/ 1445791 w 3024845"/>
                    <a:gd name="connsiteY271" fmla="*/ 555577 h 1078499"/>
                    <a:gd name="connsiteX272" fmla="*/ 1451111 w 3024845"/>
                    <a:gd name="connsiteY272" fmla="*/ 555577 h 1078499"/>
                    <a:gd name="connsiteX273" fmla="*/ 1451111 w 3024845"/>
                    <a:gd name="connsiteY273" fmla="*/ 556928 h 1078499"/>
                    <a:gd name="connsiteX274" fmla="*/ 1451111 w 3024845"/>
                    <a:gd name="connsiteY274" fmla="*/ 566386 h 1078499"/>
                    <a:gd name="connsiteX275" fmla="*/ 1489618 w 3024845"/>
                    <a:gd name="connsiteY275" fmla="*/ 566386 h 1078499"/>
                    <a:gd name="connsiteX276" fmla="*/ 1489618 w 3024845"/>
                    <a:gd name="connsiteY276" fmla="*/ 704739 h 1078499"/>
                    <a:gd name="connsiteX277" fmla="*/ 1491138 w 3024845"/>
                    <a:gd name="connsiteY277" fmla="*/ 704739 h 1078499"/>
                    <a:gd name="connsiteX278" fmla="*/ 1501778 w 3024845"/>
                    <a:gd name="connsiteY278" fmla="*/ 704739 h 1078499"/>
                    <a:gd name="connsiteX279" fmla="*/ 1501778 w 3024845"/>
                    <a:gd name="connsiteY279" fmla="*/ 691769 h 1078499"/>
                    <a:gd name="connsiteX280" fmla="*/ 1505832 w 3024845"/>
                    <a:gd name="connsiteY280" fmla="*/ 691769 h 1078499"/>
                    <a:gd name="connsiteX281" fmla="*/ 1505832 w 3024845"/>
                    <a:gd name="connsiteY281" fmla="*/ 704739 h 1078499"/>
                    <a:gd name="connsiteX282" fmla="*/ 1536232 w 3024845"/>
                    <a:gd name="connsiteY282" fmla="*/ 704739 h 1078499"/>
                    <a:gd name="connsiteX283" fmla="*/ 1536232 w 3024845"/>
                    <a:gd name="connsiteY283" fmla="*/ 674474 h 1078499"/>
                    <a:gd name="connsiteX284" fmla="*/ 1548392 w 3024845"/>
                    <a:gd name="connsiteY284" fmla="*/ 674474 h 1078499"/>
                    <a:gd name="connsiteX285" fmla="*/ 1560552 w 3024845"/>
                    <a:gd name="connsiteY285" fmla="*/ 672313 h 1078499"/>
                    <a:gd name="connsiteX286" fmla="*/ 1564606 w 3024845"/>
                    <a:gd name="connsiteY286" fmla="*/ 674474 h 1078499"/>
                    <a:gd name="connsiteX287" fmla="*/ 1574739 w 3024845"/>
                    <a:gd name="connsiteY287" fmla="*/ 674474 h 1078499"/>
                    <a:gd name="connsiteX288" fmla="*/ 1574739 w 3024845"/>
                    <a:gd name="connsiteY288" fmla="*/ 704739 h 1078499"/>
                    <a:gd name="connsiteX289" fmla="*/ 1582846 w 3024845"/>
                    <a:gd name="connsiteY289" fmla="*/ 704739 h 1078499"/>
                    <a:gd name="connsiteX290" fmla="*/ 1582846 w 3024845"/>
                    <a:gd name="connsiteY290" fmla="*/ 722034 h 1078499"/>
                    <a:gd name="connsiteX291" fmla="*/ 1592182 w 3024845"/>
                    <a:gd name="connsiteY291" fmla="*/ 722939 h 1078499"/>
                    <a:gd name="connsiteX292" fmla="*/ 1605140 w 3024845"/>
                    <a:gd name="connsiteY292" fmla="*/ 722939 h 1078499"/>
                    <a:gd name="connsiteX293" fmla="*/ 1605140 w 3024845"/>
                    <a:gd name="connsiteY293" fmla="*/ 706901 h 1078499"/>
                    <a:gd name="connsiteX294" fmla="*/ 1673096 w 3024845"/>
                    <a:gd name="connsiteY294" fmla="*/ 706901 h 1078499"/>
                    <a:gd name="connsiteX295" fmla="*/ 1673096 w 3024845"/>
                    <a:gd name="connsiteY295" fmla="*/ 621648 h 1078499"/>
                    <a:gd name="connsiteX296" fmla="*/ 1745104 w 3024845"/>
                    <a:gd name="connsiteY296" fmla="*/ 621648 h 1078499"/>
                    <a:gd name="connsiteX297" fmla="*/ 1745104 w 3024845"/>
                    <a:gd name="connsiteY297" fmla="*/ 700416 h 1078499"/>
                    <a:gd name="connsiteX298" fmla="*/ 1747008 w 3024845"/>
                    <a:gd name="connsiteY298" fmla="*/ 700416 h 1078499"/>
                    <a:gd name="connsiteX299" fmla="*/ 1748250 w 3024845"/>
                    <a:gd name="connsiteY299" fmla="*/ 722939 h 1078499"/>
                    <a:gd name="connsiteX300" fmla="*/ 1757926 w 3024845"/>
                    <a:gd name="connsiteY300" fmla="*/ 722939 h 1078499"/>
                    <a:gd name="connsiteX301" fmla="*/ 1759168 w 3024845"/>
                    <a:gd name="connsiteY301" fmla="*/ 700416 h 1078499"/>
                    <a:gd name="connsiteX302" fmla="*/ 1765248 w 3024845"/>
                    <a:gd name="connsiteY302" fmla="*/ 700416 h 1078499"/>
                    <a:gd name="connsiteX303" fmla="*/ 1766490 w 3024845"/>
                    <a:gd name="connsiteY303" fmla="*/ 722939 h 1078499"/>
                    <a:gd name="connsiteX304" fmla="*/ 1817112 w 3024845"/>
                    <a:gd name="connsiteY304" fmla="*/ 722939 h 1078499"/>
                    <a:gd name="connsiteX305" fmla="*/ 1817112 w 3024845"/>
                    <a:gd name="connsiteY305" fmla="*/ 559911 h 1078499"/>
                    <a:gd name="connsiteX306" fmla="*/ 2014439 w 3024845"/>
                    <a:gd name="connsiteY306" fmla="*/ 559911 h 1078499"/>
                    <a:gd name="connsiteX307" fmla="*/ 2014439 w 3024845"/>
                    <a:gd name="connsiteY307" fmla="*/ 722939 h 1078499"/>
                    <a:gd name="connsiteX308" fmla="*/ 2033136 w 3024845"/>
                    <a:gd name="connsiteY308" fmla="*/ 722939 h 1078499"/>
                    <a:gd name="connsiteX309" fmla="*/ 2033136 w 3024845"/>
                    <a:gd name="connsiteY309" fmla="*/ 640246 h 1078499"/>
                    <a:gd name="connsiteX310" fmla="*/ 2128256 w 3024845"/>
                    <a:gd name="connsiteY310" fmla="*/ 640246 h 1078499"/>
                    <a:gd name="connsiteX311" fmla="*/ 2140186 w 3024845"/>
                    <a:gd name="connsiteY311" fmla="*/ 322105 h 1078499"/>
                    <a:gd name="connsiteX312" fmla="*/ 2128026 w 3024845"/>
                    <a:gd name="connsiteY312" fmla="*/ 300487 h 1078499"/>
                    <a:gd name="connsiteX313" fmla="*/ 2121946 w 3024845"/>
                    <a:gd name="connsiteY313" fmla="*/ 296163 h 1078499"/>
                    <a:gd name="connsiteX314" fmla="*/ 2130053 w 3024845"/>
                    <a:gd name="connsiteY314" fmla="*/ 272384 h 1078499"/>
                    <a:gd name="connsiteX315" fmla="*/ 2130053 w 3024845"/>
                    <a:gd name="connsiteY315" fmla="*/ 255090 h 1078499"/>
                    <a:gd name="connsiteX316" fmla="*/ 2144240 w 3024845"/>
                    <a:gd name="connsiteY316" fmla="*/ 255090 h 1078499"/>
                    <a:gd name="connsiteX317" fmla="*/ 2144240 w 3024845"/>
                    <a:gd name="connsiteY317" fmla="*/ 233472 h 1078499"/>
                    <a:gd name="connsiteX318" fmla="*/ 2146266 w 3024845"/>
                    <a:gd name="connsiteY318" fmla="*/ 229148 h 1078499"/>
                    <a:gd name="connsiteX319" fmla="*/ 2146266 w 3024845"/>
                    <a:gd name="connsiteY319" fmla="*/ 151324 h 1078499"/>
                    <a:gd name="connsiteX320" fmla="*/ 2144240 w 3024845"/>
                    <a:gd name="connsiteY320" fmla="*/ 144839 h 1078499"/>
                    <a:gd name="connsiteX321" fmla="*/ 2150320 w 3024845"/>
                    <a:gd name="connsiteY321" fmla="*/ 138353 h 1078499"/>
                    <a:gd name="connsiteX322" fmla="*/ 2150320 w 3024845"/>
                    <a:gd name="connsiteY322" fmla="*/ 79985 h 1078499"/>
                    <a:gd name="connsiteX323" fmla="*/ 2152346 w 3024845"/>
                    <a:gd name="connsiteY323" fmla="*/ 75662 h 1078499"/>
                    <a:gd name="connsiteX324" fmla="*/ 2152346 w 3024845"/>
                    <a:gd name="connsiteY324" fmla="*/ 19456 h 1078499"/>
                    <a:gd name="connsiteX325" fmla="*/ 2154373 w 3024845"/>
                    <a:gd name="connsiteY325" fmla="*/ 0 h 1078499"/>
                    <a:gd name="connsiteX326" fmla="*/ 2158427 w 3024845"/>
                    <a:gd name="connsiteY326" fmla="*/ 17294 h 1078499"/>
                    <a:gd name="connsiteX327" fmla="*/ 2160453 w 3024845"/>
                    <a:gd name="connsiteY327" fmla="*/ 75662 h 1078499"/>
                    <a:gd name="connsiteX328" fmla="*/ 2162480 w 3024845"/>
                    <a:gd name="connsiteY328" fmla="*/ 138353 h 1078499"/>
                    <a:gd name="connsiteX329" fmla="*/ 2168560 w 3024845"/>
                    <a:gd name="connsiteY329" fmla="*/ 144839 h 1078499"/>
                    <a:gd name="connsiteX330" fmla="*/ 2166533 w 3024845"/>
                    <a:gd name="connsiteY330" fmla="*/ 151324 h 1078499"/>
                    <a:gd name="connsiteX331" fmla="*/ 2166533 w 3024845"/>
                    <a:gd name="connsiteY331" fmla="*/ 229148 h 1078499"/>
                    <a:gd name="connsiteX332" fmla="*/ 2168560 w 3024845"/>
                    <a:gd name="connsiteY332" fmla="*/ 233472 h 1078499"/>
                    <a:gd name="connsiteX333" fmla="*/ 2168560 w 3024845"/>
                    <a:gd name="connsiteY333" fmla="*/ 255090 h 1078499"/>
                    <a:gd name="connsiteX334" fmla="*/ 2182747 w 3024845"/>
                    <a:gd name="connsiteY334" fmla="*/ 255090 h 1078499"/>
                    <a:gd name="connsiteX335" fmla="*/ 2182747 w 3024845"/>
                    <a:gd name="connsiteY335" fmla="*/ 272384 h 1078499"/>
                    <a:gd name="connsiteX336" fmla="*/ 2190854 w 3024845"/>
                    <a:gd name="connsiteY336" fmla="*/ 296163 h 1078499"/>
                    <a:gd name="connsiteX337" fmla="*/ 2184774 w 3024845"/>
                    <a:gd name="connsiteY337" fmla="*/ 300487 h 1078499"/>
                    <a:gd name="connsiteX338" fmla="*/ 2172613 w 3024845"/>
                    <a:gd name="connsiteY338" fmla="*/ 322105 h 1078499"/>
                    <a:gd name="connsiteX339" fmla="*/ 2180720 w 3024845"/>
                    <a:gd name="connsiteY339" fmla="*/ 575033 h 1078499"/>
                    <a:gd name="connsiteX340" fmla="*/ 2245574 w 3024845"/>
                    <a:gd name="connsiteY340" fmla="*/ 575033 h 1078499"/>
                    <a:gd name="connsiteX341" fmla="*/ 2245574 w 3024845"/>
                    <a:gd name="connsiteY341" fmla="*/ 650695 h 1078499"/>
                    <a:gd name="connsiteX342" fmla="*/ 2253681 w 3024845"/>
                    <a:gd name="connsiteY342" fmla="*/ 650695 h 1078499"/>
                    <a:gd name="connsiteX343" fmla="*/ 2255708 w 3024845"/>
                    <a:gd name="connsiteY343" fmla="*/ 644210 h 1078499"/>
                    <a:gd name="connsiteX344" fmla="*/ 2261788 w 3024845"/>
                    <a:gd name="connsiteY344" fmla="*/ 644210 h 1078499"/>
                    <a:gd name="connsiteX345" fmla="*/ 2263815 w 3024845"/>
                    <a:gd name="connsiteY345" fmla="*/ 652857 h 1078499"/>
                    <a:gd name="connsiteX346" fmla="*/ 2275975 w 3024845"/>
                    <a:gd name="connsiteY346" fmla="*/ 652857 h 1078499"/>
                    <a:gd name="connsiteX347" fmla="*/ 2275975 w 3024845"/>
                    <a:gd name="connsiteY347" fmla="*/ 646371 h 1078499"/>
                    <a:gd name="connsiteX348" fmla="*/ 2298268 w 3024845"/>
                    <a:gd name="connsiteY348" fmla="*/ 646371 h 1078499"/>
                    <a:gd name="connsiteX349" fmla="*/ 2298268 w 3024845"/>
                    <a:gd name="connsiteY349" fmla="*/ 652857 h 1078499"/>
                    <a:gd name="connsiteX350" fmla="*/ 2318535 w 3024845"/>
                    <a:gd name="connsiteY350" fmla="*/ 652857 h 1078499"/>
                    <a:gd name="connsiteX351" fmla="*/ 2318535 w 3024845"/>
                    <a:gd name="connsiteY351" fmla="*/ 698254 h 1078499"/>
                    <a:gd name="connsiteX352" fmla="*/ 2332722 w 3024845"/>
                    <a:gd name="connsiteY352" fmla="*/ 698254 h 1078499"/>
                    <a:gd name="connsiteX353" fmla="*/ 2332722 w 3024845"/>
                    <a:gd name="connsiteY353" fmla="*/ 685283 h 1078499"/>
                    <a:gd name="connsiteX354" fmla="*/ 2348936 w 3024845"/>
                    <a:gd name="connsiteY354" fmla="*/ 685283 h 1078499"/>
                    <a:gd name="connsiteX355" fmla="*/ 2348936 w 3024845"/>
                    <a:gd name="connsiteY355" fmla="*/ 505856 h 1078499"/>
                    <a:gd name="connsiteX356" fmla="*/ 2355016 w 3024845"/>
                    <a:gd name="connsiteY356" fmla="*/ 499370 h 1078499"/>
                    <a:gd name="connsiteX357" fmla="*/ 2427977 w 3024845"/>
                    <a:gd name="connsiteY357" fmla="*/ 499370 h 1078499"/>
                    <a:gd name="connsiteX358" fmla="*/ 2427977 w 3024845"/>
                    <a:gd name="connsiteY358" fmla="*/ 508018 h 1078499"/>
                    <a:gd name="connsiteX359" fmla="*/ 2438110 w 3024845"/>
                    <a:gd name="connsiteY359" fmla="*/ 508018 h 1078499"/>
                    <a:gd name="connsiteX360" fmla="*/ 2438110 w 3024845"/>
                    <a:gd name="connsiteY360" fmla="*/ 622592 h 1078499"/>
                    <a:gd name="connsiteX361" fmla="*/ 2460404 w 3024845"/>
                    <a:gd name="connsiteY361" fmla="*/ 622592 h 1078499"/>
                    <a:gd name="connsiteX362" fmla="*/ 2460404 w 3024845"/>
                    <a:gd name="connsiteY362" fmla="*/ 555577 h 1078499"/>
                    <a:gd name="connsiteX363" fmla="*/ 2486751 w 3024845"/>
                    <a:gd name="connsiteY363" fmla="*/ 555577 h 1078499"/>
                    <a:gd name="connsiteX364" fmla="*/ 2490804 w 3024845"/>
                    <a:gd name="connsiteY364" fmla="*/ 551253 h 1078499"/>
                    <a:gd name="connsiteX365" fmla="*/ 2498911 w 3024845"/>
                    <a:gd name="connsiteY365" fmla="*/ 551253 h 1078499"/>
                    <a:gd name="connsiteX366" fmla="*/ 2502964 w 3024845"/>
                    <a:gd name="connsiteY366" fmla="*/ 555577 h 1078499"/>
                    <a:gd name="connsiteX367" fmla="*/ 2525258 w 3024845"/>
                    <a:gd name="connsiteY367" fmla="*/ 555577 h 1078499"/>
                    <a:gd name="connsiteX368" fmla="*/ 2525258 w 3024845"/>
                    <a:gd name="connsiteY368" fmla="*/ 438841 h 1078499"/>
                    <a:gd name="connsiteX369" fmla="*/ 2582005 w 3024845"/>
                    <a:gd name="connsiteY369" fmla="*/ 428032 h 1078499"/>
                    <a:gd name="connsiteX370" fmla="*/ 2582005 w 3024845"/>
                    <a:gd name="connsiteY370" fmla="*/ 429113 h 1078499"/>
                    <a:gd name="connsiteX371" fmla="*/ 2582005 w 3024845"/>
                    <a:gd name="connsiteY371" fmla="*/ 436679 h 1078499"/>
                    <a:gd name="connsiteX372" fmla="*/ 2608352 w 3024845"/>
                    <a:gd name="connsiteY372" fmla="*/ 436679 h 1078499"/>
                    <a:gd name="connsiteX373" fmla="*/ 2608352 w 3024845"/>
                    <a:gd name="connsiteY373" fmla="*/ 691769 h 1078499"/>
                    <a:gd name="connsiteX374" fmla="*/ 2630646 w 3024845"/>
                    <a:gd name="connsiteY374" fmla="*/ 691769 h 1078499"/>
                    <a:gd name="connsiteX375" fmla="*/ 2630646 w 3024845"/>
                    <a:gd name="connsiteY375" fmla="*/ 687445 h 1078499"/>
                    <a:gd name="connsiteX376" fmla="*/ 2642806 w 3024845"/>
                    <a:gd name="connsiteY376" fmla="*/ 687445 h 1078499"/>
                    <a:gd name="connsiteX377" fmla="*/ 2642806 w 3024845"/>
                    <a:gd name="connsiteY377" fmla="*/ 691769 h 1078499"/>
                    <a:gd name="connsiteX378" fmla="*/ 2667126 w 3024845"/>
                    <a:gd name="connsiteY378" fmla="*/ 691769 h 1078499"/>
                    <a:gd name="connsiteX379" fmla="*/ 2667126 w 3024845"/>
                    <a:gd name="connsiteY379" fmla="*/ 678798 h 1078499"/>
                    <a:gd name="connsiteX380" fmla="*/ 2695500 w 3024845"/>
                    <a:gd name="connsiteY380" fmla="*/ 678798 h 1078499"/>
                    <a:gd name="connsiteX381" fmla="*/ 2707660 w 3024845"/>
                    <a:gd name="connsiteY381" fmla="*/ 674474 h 1078499"/>
                    <a:gd name="connsiteX382" fmla="*/ 2727927 w 3024845"/>
                    <a:gd name="connsiteY382" fmla="*/ 678798 h 1078499"/>
                    <a:gd name="connsiteX383" fmla="*/ 2727927 w 3024845"/>
                    <a:gd name="connsiteY383" fmla="*/ 661504 h 1078499"/>
                    <a:gd name="connsiteX384" fmla="*/ 2736034 w 3024845"/>
                    <a:gd name="connsiteY384" fmla="*/ 661504 h 1078499"/>
                    <a:gd name="connsiteX385" fmla="*/ 2736034 w 3024845"/>
                    <a:gd name="connsiteY385" fmla="*/ 648533 h 1078499"/>
                    <a:gd name="connsiteX386" fmla="*/ 2792781 w 3024845"/>
                    <a:gd name="connsiteY386" fmla="*/ 648533 h 1078499"/>
                    <a:gd name="connsiteX387" fmla="*/ 2792781 w 3024845"/>
                    <a:gd name="connsiteY387" fmla="*/ 618268 h 1078499"/>
                    <a:gd name="connsiteX388" fmla="*/ 2811021 w 3024845"/>
                    <a:gd name="connsiteY388" fmla="*/ 618268 h 1078499"/>
                    <a:gd name="connsiteX389" fmla="*/ 2811021 w 3024845"/>
                    <a:gd name="connsiteY389" fmla="*/ 611783 h 1078499"/>
                    <a:gd name="connsiteX390" fmla="*/ 2823181 w 3024845"/>
                    <a:gd name="connsiteY390" fmla="*/ 611783 h 1078499"/>
                    <a:gd name="connsiteX391" fmla="*/ 2823181 w 3024845"/>
                    <a:gd name="connsiteY391" fmla="*/ 618268 h 1078499"/>
                    <a:gd name="connsiteX392" fmla="*/ 2839395 w 3024845"/>
                    <a:gd name="connsiteY392" fmla="*/ 618268 h 1078499"/>
                    <a:gd name="connsiteX393" fmla="*/ 2839395 w 3024845"/>
                    <a:gd name="connsiteY393" fmla="*/ 667989 h 1078499"/>
                    <a:gd name="connsiteX394" fmla="*/ 2871822 w 3024845"/>
                    <a:gd name="connsiteY394" fmla="*/ 667989 h 1078499"/>
                    <a:gd name="connsiteX395" fmla="*/ 2871822 w 3024845"/>
                    <a:gd name="connsiteY395" fmla="*/ 642048 h 1078499"/>
                    <a:gd name="connsiteX396" fmla="*/ 2910329 w 3024845"/>
                    <a:gd name="connsiteY396" fmla="*/ 642048 h 1078499"/>
                    <a:gd name="connsiteX397" fmla="*/ 2910329 w 3024845"/>
                    <a:gd name="connsiteY397" fmla="*/ 611783 h 1078499"/>
                    <a:gd name="connsiteX398" fmla="*/ 2958970 w 3024845"/>
                    <a:gd name="connsiteY398" fmla="*/ 611783 h 1078499"/>
                    <a:gd name="connsiteX399" fmla="*/ 2958970 w 3024845"/>
                    <a:gd name="connsiteY399" fmla="*/ 722939 h 1078499"/>
                    <a:gd name="connsiteX400" fmla="*/ 2958970 w 3024845"/>
                    <a:gd name="connsiteY400" fmla="*/ 736718 h 1078499"/>
                    <a:gd name="connsiteX401" fmla="*/ 3024845 w 3024845"/>
                    <a:gd name="connsiteY401" fmla="*/ 736718 h 1078499"/>
                    <a:gd name="connsiteX402" fmla="*/ 3024845 w 3024845"/>
                    <a:gd name="connsiteY402" fmla="*/ 1078499 h 1078499"/>
                    <a:gd name="connsiteX403" fmla="*/ 2054 w 3024845"/>
                    <a:gd name="connsiteY403" fmla="*/ 1076166 h 1078499"/>
                    <a:gd name="connsiteX404" fmla="*/ 0 w 3024845"/>
                    <a:gd name="connsiteY404" fmla="*/ 642048 h 1078499"/>
                    <a:gd name="connsiteX405" fmla="*/ 20267 w 3024845"/>
                    <a:gd name="connsiteY405" fmla="*/ 642048 h 1078499"/>
                    <a:gd name="connsiteX406" fmla="*/ 20774 w 3024845"/>
                    <a:gd name="connsiteY406" fmla="*/ 640967 h 1078499"/>
                    <a:gd name="connsiteX407" fmla="*/ 24320 w 3024845"/>
                    <a:gd name="connsiteY407" fmla="*/ 633401 h 1078499"/>
                    <a:gd name="connsiteX408" fmla="*/ 26094 w 3024845"/>
                    <a:gd name="connsiteY408" fmla="*/ 633671 h 1078499"/>
                    <a:gd name="connsiteX409" fmla="*/ 38507 w 3024845"/>
                    <a:gd name="connsiteY409" fmla="*/ 635562 h 1078499"/>
                    <a:gd name="connsiteX410" fmla="*/ 39014 w 3024845"/>
                    <a:gd name="connsiteY410" fmla="*/ 636914 h 1078499"/>
                    <a:gd name="connsiteX411" fmla="*/ 42560 w 3024845"/>
                    <a:gd name="connsiteY411" fmla="*/ 646371 h 1078499"/>
                    <a:gd name="connsiteX412" fmla="*/ 68907 w 3024845"/>
                    <a:gd name="connsiteY412" fmla="*/ 648533 h 1078499"/>
                    <a:gd name="connsiteX413" fmla="*/ 68907 w 3024845"/>
                    <a:gd name="connsiteY413" fmla="*/ 525312 h 1078499"/>
                    <a:gd name="connsiteX414" fmla="*/ 70934 w 3024845"/>
                    <a:gd name="connsiteY414" fmla="*/ 525312 h 1078499"/>
                    <a:gd name="connsiteX415" fmla="*/ 85121 w 3024845"/>
                    <a:gd name="connsiteY415" fmla="*/ 525312 h 1078499"/>
                    <a:gd name="connsiteX416" fmla="*/ 85121 w 3024845"/>
                    <a:gd name="connsiteY416" fmla="*/ 389120 h 1078499"/>
                    <a:gd name="connsiteX417" fmla="*/ 86894 w 3024845"/>
                    <a:gd name="connsiteY417" fmla="*/ 389120 h 1078499"/>
                    <a:gd name="connsiteX418" fmla="*/ 99308 w 3024845"/>
                    <a:gd name="connsiteY418" fmla="*/ 389120 h 1078499"/>
                    <a:gd name="connsiteX419" fmla="*/ 99308 w 3024845"/>
                    <a:gd name="connsiteY419" fmla="*/ 274546 h 1078499"/>
                    <a:gd name="connsiteX420" fmla="*/ 103361 w 3024845"/>
                    <a:gd name="connsiteY420" fmla="*/ 246442 h 1078499"/>
                    <a:gd name="connsiteX421" fmla="*/ 105388 w 3024845"/>
                    <a:gd name="connsiteY421" fmla="*/ 246442 h 1078499"/>
                    <a:gd name="connsiteX422" fmla="*/ 119575 w 3024845"/>
                    <a:gd name="connsiteY422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58427 w 3024845"/>
                    <a:gd name="connsiteY325" fmla="*/ 17294 h 1078499"/>
                    <a:gd name="connsiteX326" fmla="*/ 2160453 w 3024845"/>
                    <a:gd name="connsiteY326" fmla="*/ 75662 h 1078499"/>
                    <a:gd name="connsiteX327" fmla="*/ 2162480 w 3024845"/>
                    <a:gd name="connsiteY327" fmla="*/ 138353 h 1078499"/>
                    <a:gd name="connsiteX328" fmla="*/ 2168560 w 3024845"/>
                    <a:gd name="connsiteY328" fmla="*/ 144839 h 1078499"/>
                    <a:gd name="connsiteX329" fmla="*/ 2166533 w 3024845"/>
                    <a:gd name="connsiteY329" fmla="*/ 151324 h 1078499"/>
                    <a:gd name="connsiteX330" fmla="*/ 2166533 w 3024845"/>
                    <a:gd name="connsiteY330" fmla="*/ 229148 h 1078499"/>
                    <a:gd name="connsiteX331" fmla="*/ 2168560 w 3024845"/>
                    <a:gd name="connsiteY331" fmla="*/ 233472 h 1078499"/>
                    <a:gd name="connsiteX332" fmla="*/ 2168560 w 3024845"/>
                    <a:gd name="connsiteY332" fmla="*/ 255090 h 1078499"/>
                    <a:gd name="connsiteX333" fmla="*/ 2182747 w 3024845"/>
                    <a:gd name="connsiteY333" fmla="*/ 255090 h 1078499"/>
                    <a:gd name="connsiteX334" fmla="*/ 2182747 w 3024845"/>
                    <a:gd name="connsiteY334" fmla="*/ 272384 h 1078499"/>
                    <a:gd name="connsiteX335" fmla="*/ 2190854 w 3024845"/>
                    <a:gd name="connsiteY335" fmla="*/ 296163 h 1078499"/>
                    <a:gd name="connsiteX336" fmla="*/ 2184774 w 3024845"/>
                    <a:gd name="connsiteY336" fmla="*/ 300487 h 1078499"/>
                    <a:gd name="connsiteX337" fmla="*/ 2172613 w 3024845"/>
                    <a:gd name="connsiteY337" fmla="*/ 322105 h 1078499"/>
                    <a:gd name="connsiteX338" fmla="*/ 2180720 w 3024845"/>
                    <a:gd name="connsiteY338" fmla="*/ 575033 h 1078499"/>
                    <a:gd name="connsiteX339" fmla="*/ 2245574 w 3024845"/>
                    <a:gd name="connsiteY339" fmla="*/ 575033 h 1078499"/>
                    <a:gd name="connsiteX340" fmla="*/ 2245574 w 3024845"/>
                    <a:gd name="connsiteY340" fmla="*/ 650695 h 1078499"/>
                    <a:gd name="connsiteX341" fmla="*/ 2253681 w 3024845"/>
                    <a:gd name="connsiteY341" fmla="*/ 650695 h 1078499"/>
                    <a:gd name="connsiteX342" fmla="*/ 2255708 w 3024845"/>
                    <a:gd name="connsiteY342" fmla="*/ 644210 h 1078499"/>
                    <a:gd name="connsiteX343" fmla="*/ 2261788 w 3024845"/>
                    <a:gd name="connsiteY343" fmla="*/ 644210 h 1078499"/>
                    <a:gd name="connsiteX344" fmla="*/ 2263815 w 3024845"/>
                    <a:gd name="connsiteY344" fmla="*/ 652857 h 1078499"/>
                    <a:gd name="connsiteX345" fmla="*/ 2275975 w 3024845"/>
                    <a:gd name="connsiteY345" fmla="*/ 652857 h 1078499"/>
                    <a:gd name="connsiteX346" fmla="*/ 2275975 w 3024845"/>
                    <a:gd name="connsiteY346" fmla="*/ 646371 h 1078499"/>
                    <a:gd name="connsiteX347" fmla="*/ 2298268 w 3024845"/>
                    <a:gd name="connsiteY347" fmla="*/ 646371 h 1078499"/>
                    <a:gd name="connsiteX348" fmla="*/ 2298268 w 3024845"/>
                    <a:gd name="connsiteY348" fmla="*/ 652857 h 1078499"/>
                    <a:gd name="connsiteX349" fmla="*/ 2318535 w 3024845"/>
                    <a:gd name="connsiteY349" fmla="*/ 652857 h 1078499"/>
                    <a:gd name="connsiteX350" fmla="*/ 2318535 w 3024845"/>
                    <a:gd name="connsiteY350" fmla="*/ 698254 h 1078499"/>
                    <a:gd name="connsiteX351" fmla="*/ 2332722 w 3024845"/>
                    <a:gd name="connsiteY351" fmla="*/ 698254 h 1078499"/>
                    <a:gd name="connsiteX352" fmla="*/ 2332722 w 3024845"/>
                    <a:gd name="connsiteY352" fmla="*/ 685283 h 1078499"/>
                    <a:gd name="connsiteX353" fmla="*/ 2348936 w 3024845"/>
                    <a:gd name="connsiteY353" fmla="*/ 685283 h 1078499"/>
                    <a:gd name="connsiteX354" fmla="*/ 2348936 w 3024845"/>
                    <a:gd name="connsiteY354" fmla="*/ 505856 h 1078499"/>
                    <a:gd name="connsiteX355" fmla="*/ 2355016 w 3024845"/>
                    <a:gd name="connsiteY355" fmla="*/ 499370 h 1078499"/>
                    <a:gd name="connsiteX356" fmla="*/ 2427977 w 3024845"/>
                    <a:gd name="connsiteY356" fmla="*/ 499370 h 1078499"/>
                    <a:gd name="connsiteX357" fmla="*/ 2427977 w 3024845"/>
                    <a:gd name="connsiteY357" fmla="*/ 508018 h 1078499"/>
                    <a:gd name="connsiteX358" fmla="*/ 2438110 w 3024845"/>
                    <a:gd name="connsiteY358" fmla="*/ 508018 h 1078499"/>
                    <a:gd name="connsiteX359" fmla="*/ 2438110 w 3024845"/>
                    <a:gd name="connsiteY359" fmla="*/ 622592 h 1078499"/>
                    <a:gd name="connsiteX360" fmla="*/ 2460404 w 3024845"/>
                    <a:gd name="connsiteY360" fmla="*/ 622592 h 1078499"/>
                    <a:gd name="connsiteX361" fmla="*/ 2460404 w 3024845"/>
                    <a:gd name="connsiteY361" fmla="*/ 555577 h 1078499"/>
                    <a:gd name="connsiteX362" fmla="*/ 2486751 w 3024845"/>
                    <a:gd name="connsiteY362" fmla="*/ 555577 h 1078499"/>
                    <a:gd name="connsiteX363" fmla="*/ 2490804 w 3024845"/>
                    <a:gd name="connsiteY363" fmla="*/ 551253 h 1078499"/>
                    <a:gd name="connsiteX364" fmla="*/ 2498911 w 3024845"/>
                    <a:gd name="connsiteY364" fmla="*/ 551253 h 1078499"/>
                    <a:gd name="connsiteX365" fmla="*/ 2502964 w 3024845"/>
                    <a:gd name="connsiteY365" fmla="*/ 555577 h 1078499"/>
                    <a:gd name="connsiteX366" fmla="*/ 2525258 w 3024845"/>
                    <a:gd name="connsiteY366" fmla="*/ 555577 h 1078499"/>
                    <a:gd name="connsiteX367" fmla="*/ 2525258 w 3024845"/>
                    <a:gd name="connsiteY367" fmla="*/ 438841 h 1078499"/>
                    <a:gd name="connsiteX368" fmla="*/ 2582005 w 3024845"/>
                    <a:gd name="connsiteY368" fmla="*/ 428032 h 1078499"/>
                    <a:gd name="connsiteX369" fmla="*/ 2582005 w 3024845"/>
                    <a:gd name="connsiteY369" fmla="*/ 429113 h 1078499"/>
                    <a:gd name="connsiteX370" fmla="*/ 2582005 w 3024845"/>
                    <a:gd name="connsiteY370" fmla="*/ 436679 h 1078499"/>
                    <a:gd name="connsiteX371" fmla="*/ 2608352 w 3024845"/>
                    <a:gd name="connsiteY371" fmla="*/ 436679 h 1078499"/>
                    <a:gd name="connsiteX372" fmla="*/ 2608352 w 3024845"/>
                    <a:gd name="connsiteY372" fmla="*/ 691769 h 1078499"/>
                    <a:gd name="connsiteX373" fmla="*/ 2630646 w 3024845"/>
                    <a:gd name="connsiteY373" fmla="*/ 691769 h 1078499"/>
                    <a:gd name="connsiteX374" fmla="*/ 2630646 w 3024845"/>
                    <a:gd name="connsiteY374" fmla="*/ 687445 h 1078499"/>
                    <a:gd name="connsiteX375" fmla="*/ 2642806 w 3024845"/>
                    <a:gd name="connsiteY375" fmla="*/ 687445 h 1078499"/>
                    <a:gd name="connsiteX376" fmla="*/ 2642806 w 3024845"/>
                    <a:gd name="connsiteY376" fmla="*/ 691769 h 1078499"/>
                    <a:gd name="connsiteX377" fmla="*/ 2667126 w 3024845"/>
                    <a:gd name="connsiteY377" fmla="*/ 691769 h 1078499"/>
                    <a:gd name="connsiteX378" fmla="*/ 2667126 w 3024845"/>
                    <a:gd name="connsiteY378" fmla="*/ 678798 h 1078499"/>
                    <a:gd name="connsiteX379" fmla="*/ 2695500 w 3024845"/>
                    <a:gd name="connsiteY379" fmla="*/ 678798 h 1078499"/>
                    <a:gd name="connsiteX380" fmla="*/ 2707660 w 3024845"/>
                    <a:gd name="connsiteY380" fmla="*/ 674474 h 1078499"/>
                    <a:gd name="connsiteX381" fmla="*/ 2727927 w 3024845"/>
                    <a:gd name="connsiteY381" fmla="*/ 678798 h 1078499"/>
                    <a:gd name="connsiteX382" fmla="*/ 2727927 w 3024845"/>
                    <a:gd name="connsiteY382" fmla="*/ 661504 h 1078499"/>
                    <a:gd name="connsiteX383" fmla="*/ 2736034 w 3024845"/>
                    <a:gd name="connsiteY383" fmla="*/ 661504 h 1078499"/>
                    <a:gd name="connsiteX384" fmla="*/ 2736034 w 3024845"/>
                    <a:gd name="connsiteY384" fmla="*/ 648533 h 1078499"/>
                    <a:gd name="connsiteX385" fmla="*/ 2792781 w 3024845"/>
                    <a:gd name="connsiteY385" fmla="*/ 648533 h 1078499"/>
                    <a:gd name="connsiteX386" fmla="*/ 2792781 w 3024845"/>
                    <a:gd name="connsiteY386" fmla="*/ 618268 h 1078499"/>
                    <a:gd name="connsiteX387" fmla="*/ 2811021 w 3024845"/>
                    <a:gd name="connsiteY387" fmla="*/ 618268 h 1078499"/>
                    <a:gd name="connsiteX388" fmla="*/ 2811021 w 3024845"/>
                    <a:gd name="connsiteY388" fmla="*/ 611783 h 1078499"/>
                    <a:gd name="connsiteX389" fmla="*/ 2823181 w 3024845"/>
                    <a:gd name="connsiteY389" fmla="*/ 611783 h 1078499"/>
                    <a:gd name="connsiteX390" fmla="*/ 2823181 w 3024845"/>
                    <a:gd name="connsiteY390" fmla="*/ 618268 h 1078499"/>
                    <a:gd name="connsiteX391" fmla="*/ 2839395 w 3024845"/>
                    <a:gd name="connsiteY391" fmla="*/ 618268 h 1078499"/>
                    <a:gd name="connsiteX392" fmla="*/ 2839395 w 3024845"/>
                    <a:gd name="connsiteY392" fmla="*/ 667989 h 1078499"/>
                    <a:gd name="connsiteX393" fmla="*/ 2871822 w 3024845"/>
                    <a:gd name="connsiteY393" fmla="*/ 667989 h 1078499"/>
                    <a:gd name="connsiteX394" fmla="*/ 2871822 w 3024845"/>
                    <a:gd name="connsiteY394" fmla="*/ 642048 h 1078499"/>
                    <a:gd name="connsiteX395" fmla="*/ 2910329 w 3024845"/>
                    <a:gd name="connsiteY395" fmla="*/ 642048 h 1078499"/>
                    <a:gd name="connsiteX396" fmla="*/ 2910329 w 3024845"/>
                    <a:gd name="connsiteY396" fmla="*/ 611783 h 1078499"/>
                    <a:gd name="connsiteX397" fmla="*/ 2958970 w 3024845"/>
                    <a:gd name="connsiteY397" fmla="*/ 611783 h 1078499"/>
                    <a:gd name="connsiteX398" fmla="*/ 2958970 w 3024845"/>
                    <a:gd name="connsiteY398" fmla="*/ 722939 h 1078499"/>
                    <a:gd name="connsiteX399" fmla="*/ 2958970 w 3024845"/>
                    <a:gd name="connsiteY399" fmla="*/ 736718 h 1078499"/>
                    <a:gd name="connsiteX400" fmla="*/ 3024845 w 3024845"/>
                    <a:gd name="connsiteY400" fmla="*/ 736718 h 1078499"/>
                    <a:gd name="connsiteX401" fmla="*/ 3024845 w 3024845"/>
                    <a:gd name="connsiteY401" fmla="*/ 1078499 h 1078499"/>
                    <a:gd name="connsiteX402" fmla="*/ 2054 w 3024845"/>
                    <a:gd name="connsiteY402" fmla="*/ 1076166 h 1078499"/>
                    <a:gd name="connsiteX403" fmla="*/ 0 w 3024845"/>
                    <a:gd name="connsiteY403" fmla="*/ 642048 h 1078499"/>
                    <a:gd name="connsiteX404" fmla="*/ 20267 w 3024845"/>
                    <a:gd name="connsiteY404" fmla="*/ 642048 h 1078499"/>
                    <a:gd name="connsiteX405" fmla="*/ 20774 w 3024845"/>
                    <a:gd name="connsiteY405" fmla="*/ 640967 h 1078499"/>
                    <a:gd name="connsiteX406" fmla="*/ 24320 w 3024845"/>
                    <a:gd name="connsiteY406" fmla="*/ 633401 h 1078499"/>
                    <a:gd name="connsiteX407" fmla="*/ 26094 w 3024845"/>
                    <a:gd name="connsiteY407" fmla="*/ 633671 h 1078499"/>
                    <a:gd name="connsiteX408" fmla="*/ 38507 w 3024845"/>
                    <a:gd name="connsiteY408" fmla="*/ 635562 h 1078499"/>
                    <a:gd name="connsiteX409" fmla="*/ 39014 w 3024845"/>
                    <a:gd name="connsiteY409" fmla="*/ 636914 h 1078499"/>
                    <a:gd name="connsiteX410" fmla="*/ 42560 w 3024845"/>
                    <a:gd name="connsiteY410" fmla="*/ 646371 h 1078499"/>
                    <a:gd name="connsiteX411" fmla="*/ 68907 w 3024845"/>
                    <a:gd name="connsiteY411" fmla="*/ 648533 h 1078499"/>
                    <a:gd name="connsiteX412" fmla="*/ 68907 w 3024845"/>
                    <a:gd name="connsiteY412" fmla="*/ 525312 h 1078499"/>
                    <a:gd name="connsiteX413" fmla="*/ 70934 w 3024845"/>
                    <a:gd name="connsiteY413" fmla="*/ 525312 h 1078499"/>
                    <a:gd name="connsiteX414" fmla="*/ 85121 w 3024845"/>
                    <a:gd name="connsiteY414" fmla="*/ 525312 h 1078499"/>
                    <a:gd name="connsiteX415" fmla="*/ 85121 w 3024845"/>
                    <a:gd name="connsiteY415" fmla="*/ 389120 h 1078499"/>
                    <a:gd name="connsiteX416" fmla="*/ 86894 w 3024845"/>
                    <a:gd name="connsiteY416" fmla="*/ 389120 h 1078499"/>
                    <a:gd name="connsiteX417" fmla="*/ 99308 w 3024845"/>
                    <a:gd name="connsiteY417" fmla="*/ 389120 h 1078499"/>
                    <a:gd name="connsiteX418" fmla="*/ 99308 w 3024845"/>
                    <a:gd name="connsiteY418" fmla="*/ 274546 h 1078499"/>
                    <a:gd name="connsiteX419" fmla="*/ 103361 w 3024845"/>
                    <a:gd name="connsiteY419" fmla="*/ 246442 h 1078499"/>
                    <a:gd name="connsiteX420" fmla="*/ 105388 w 3024845"/>
                    <a:gd name="connsiteY420" fmla="*/ 246442 h 1078499"/>
                    <a:gd name="connsiteX421" fmla="*/ 119575 w 3024845"/>
                    <a:gd name="connsiteY421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0453 w 3024845"/>
                    <a:gd name="connsiteY325" fmla="*/ 75662 h 1078499"/>
                    <a:gd name="connsiteX326" fmla="*/ 2162480 w 3024845"/>
                    <a:gd name="connsiteY326" fmla="*/ 138353 h 1078499"/>
                    <a:gd name="connsiteX327" fmla="*/ 2168560 w 3024845"/>
                    <a:gd name="connsiteY327" fmla="*/ 144839 h 1078499"/>
                    <a:gd name="connsiteX328" fmla="*/ 2166533 w 3024845"/>
                    <a:gd name="connsiteY328" fmla="*/ 151324 h 1078499"/>
                    <a:gd name="connsiteX329" fmla="*/ 2166533 w 3024845"/>
                    <a:gd name="connsiteY329" fmla="*/ 229148 h 1078499"/>
                    <a:gd name="connsiteX330" fmla="*/ 2168560 w 3024845"/>
                    <a:gd name="connsiteY330" fmla="*/ 233472 h 1078499"/>
                    <a:gd name="connsiteX331" fmla="*/ 2168560 w 3024845"/>
                    <a:gd name="connsiteY331" fmla="*/ 255090 h 1078499"/>
                    <a:gd name="connsiteX332" fmla="*/ 2182747 w 3024845"/>
                    <a:gd name="connsiteY332" fmla="*/ 255090 h 1078499"/>
                    <a:gd name="connsiteX333" fmla="*/ 2182747 w 3024845"/>
                    <a:gd name="connsiteY333" fmla="*/ 272384 h 1078499"/>
                    <a:gd name="connsiteX334" fmla="*/ 2190854 w 3024845"/>
                    <a:gd name="connsiteY334" fmla="*/ 296163 h 1078499"/>
                    <a:gd name="connsiteX335" fmla="*/ 2184774 w 3024845"/>
                    <a:gd name="connsiteY335" fmla="*/ 300487 h 1078499"/>
                    <a:gd name="connsiteX336" fmla="*/ 2172613 w 3024845"/>
                    <a:gd name="connsiteY336" fmla="*/ 322105 h 1078499"/>
                    <a:gd name="connsiteX337" fmla="*/ 2180720 w 3024845"/>
                    <a:gd name="connsiteY337" fmla="*/ 575033 h 1078499"/>
                    <a:gd name="connsiteX338" fmla="*/ 2245574 w 3024845"/>
                    <a:gd name="connsiteY338" fmla="*/ 575033 h 1078499"/>
                    <a:gd name="connsiteX339" fmla="*/ 2245574 w 3024845"/>
                    <a:gd name="connsiteY339" fmla="*/ 650695 h 1078499"/>
                    <a:gd name="connsiteX340" fmla="*/ 2253681 w 3024845"/>
                    <a:gd name="connsiteY340" fmla="*/ 650695 h 1078499"/>
                    <a:gd name="connsiteX341" fmla="*/ 2255708 w 3024845"/>
                    <a:gd name="connsiteY341" fmla="*/ 644210 h 1078499"/>
                    <a:gd name="connsiteX342" fmla="*/ 2261788 w 3024845"/>
                    <a:gd name="connsiteY342" fmla="*/ 644210 h 1078499"/>
                    <a:gd name="connsiteX343" fmla="*/ 2263815 w 3024845"/>
                    <a:gd name="connsiteY343" fmla="*/ 652857 h 1078499"/>
                    <a:gd name="connsiteX344" fmla="*/ 2275975 w 3024845"/>
                    <a:gd name="connsiteY344" fmla="*/ 652857 h 1078499"/>
                    <a:gd name="connsiteX345" fmla="*/ 2275975 w 3024845"/>
                    <a:gd name="connsiteY345" fmla="*/ 646371 h 1078499"/>
                    <a:gd name="connsiteX346" fmla="*/ 2298268 w 3024845"/>
                    <a:gd name="connsiteY346" fmla="*/ 646371 h 1078499"/>
                    <a:gd name="connsiteX347" fmla="*/ 2298268 w 3024845"/>
                    <a:gd name="connsiteY347" fmla="*/ 652857 h 1078499"/>
                    <a:gd name="connsiteX348" fmla="*/ 2318535 w 3024845"/>
                    <a:gd name="connsiteY348" fmla="*/ 652857 h 1078499"/>
                    <a:gd name="connsiteX349" fmla="*/ 2318535 w 3024845"/>
                    <a:gd name="connsiteY349" fmla="*/ 698254 h 1078499"/>
                    <a:gd name="connsiteX350" fmla="*/ 2332722 w 3024845"/>
                    <a:gd name="connsiteY350" fmla="*/ 698254 h 1078499"/>
                    <a:gd name="connsiteX351" fmla="*/ 2332722 w 3024845"/>
                    <a:gd name="connsiteY351" fmla="*/ 685283 h 1078499"/>
                    <a:gd name="connsiteX352" fmla="*/ 2348936 w 3024845"/>
                    <a:gd name="connsiteY352" fmla="*/ 685283 h 1078499"/>
                    <a:gd name="connsiteX353" fmla="*/ 2348936 w 3024845"/>
                    <a:gd name="connsiteY353" fmla="*/ 505856 h 1078499"/>
                    <a:gd name="connsiteX354" fmla="*/ 2355016 w 3024845"/>
                    <a:gd name="connsiteY354" fmla="*/ 499370 h 1078499"/>
                    <a:gd name="connsiteX355" fmla="*/ 2427977 w 3024845"/>
                    <a:gd name="connsiteY355" fmla="*/ 499370 h 1078499"/>
                    <a:gd name="connsiteX356" fmla="*/ 2427977 w 3024845"/>
                    <a:gd name="connsiteY356" fmla="*/ 508018 h 1078499"/>
                    <a:gd name="connsiteX357" fmla="*/ 2438110 w 3024845"/>
                    <a:gd name="connsiteY357" fmla="*/ 508018 h 1078499"/>
                    <a:gd name="connsiteX358" fmla="*/ 2438110 w 3024845"/>
                    <a:gd name="connsiteY358" fmla="*/ 622592 h 1078499"/>
                    <a:gd name="connsiteX359" fmla="*/ 2460404 w 3024845"/>
                    <a:gd name="connsiteY359" fmla="*/ 622592 h 1078499"/>
                    <a:gd name="connsiteX360" fmla="*/ 2460404 w 3024845"/>
                    <a:gd name="connsiteY360" fmla="*/ 555577 h 1078499"/>
                    <a:gd name="connsiteX361" fmla="*/ 2486751 w 3024845"/>
                    <a:gd name="connsiteY361" fmla="*/ 555577 h 1078499"/>
                    <a:gd name="connsiteX362" fmla="*/ 2490804 w 3024845"/>
                    <a:gd name="connsiteY362" fmla="*/ 551253 h 1078499"/>
                    <a:gd name="connsiteX363" fmla="*/ 2498911 w 3024845"/>
                    <a:gd name="connsiteY363" fmla="*/ 551253 h 1078499"/>
                    <a:gd name="connsiteX364" fmla="*/ 2502964 w 3024845"/>
                    <a:gd name="connsiteY364" fmla="*/ 555577 h 1078499"/>
                    <a:gd name="connsiteX365" fmla="*/ 2525258 w 3024845"/>
                    <a:gd name="connsiteY365" fmla="*/ 555577 h 1078499"/>
                    <a:gd name="connsiteX366" fmla="*/ 2525258 w 3024845"/>
                    <a:gd name="connsiteY366" fmla="*/ 438841 h 1078499"/>
                    <a:gd name="connsiteX367" fmla="*/ 2582005 w 3024845"/>
                    <a:gd name="connsiteY367" fmla="*/ 428032 h 1078499"/>
                    <a:gd name="connsiteX368" fmla="*/ 2582005 w 3024845"/>
                    <a:gd name="connsiteY368" fmla="*/ 429113 h 1078499"/>
                    <a:gd name="connsiteX369" fmla="*/ 2582005 w 3024845"/>
                    <a:gd name="connsiteY369" fmla="*/ 436679 h 1078499"/>
                    <a:gd name="connsiteX370" fmla="*/ 2608352 w 3024845"/>
                    <a:gd name="connsiteY370" fmla="*/ 436679 h 1078499"/>
                    <a:gd name="connsiteX371" fmla="*/ 2608352 w 3024845"/>
                    <a:gd name="connsiteY371" fmla="*/ 691769 h 1078499"/>
                    <a:gd name="connsiteX372" fmla="*/ 2630646 w 3024845"/>
                    <a:gd name="connsiteY372" fmla="*/ 691769 h 1078499"/>
                    <a:gd name="connsiteX373" fmla="*/ 2630646 w 3024845"/>
                    <a:gd name="connsiteY373" fmla="*/ 687445 h 1078499"/>
                    <a:gd name="connsiteX374" fmla="*/ 2642806 w 3024845"/>
                    <a:gd name="connsiteY374" fmla="*/ 687445 h 1078499"/>
                    <a:gd name="connsiteX375" fmla="*/ 2642806 w 3024845"/>
                    <a:gd name="connsiteY375" fmla="*/ 691769 h 1078499"/>
                    <a:gd name="connsiteX376" fmla="*/ 2667126 w 3024845"/>
                    <a:gd name="connsiteY376" fmla="*/ 691769 h 1078499"/>
                    <a:gd name="connsiteX377" fmla="*/ 2667126 w 3024845"/>
                    <a:gd name="connsiteY377" fmla="*/ 678798 h 1078499"/>
                    <a:gd name="connsiteX378" fmla="*/ 2695500 w 3024845"/>
                    <a:gd name="connsiteY378" fmla="*/ 678798 h 1078499"/>
                    <a:gd name="connsiteX379" fmla="*/ 2707660 w 3024845"/>
                    <a:gd name="connsiteY379" fmla="*/ 674474 h 1078499"/>
                    <a:gd name="connsiteX380" fmla="*/ 2727927 w 3024845"/>
                    <a:gd name="connsiteY380" fmla="*/ 678798 h 1078499"/>
                    <a:gd name="connsiteX381" fmla="*/ 2727927 w 3024845"/>
                    <a:gd name="connsiteY381" fmla="*/ 661504 h 1078499"/>
                    <a:gd name="connsiteX382" fmla="*/ 2736034 w 3024845"/>
                    <a:gd name="connsiteY382" fmla="*/ 661504 h 1078499"/>
                    <a:gd name="connsiteX383" fmla="*/ 2736034 w 3024845"/>
                    <a:gd name="connsiteY383" fmla="*/ 648533 h 1078499"/>
                    <a:gd name="connsiteX384" fmla="*/ 2792781 w 3024845"/>
                    <a:gd name="connsiteY384" fmla="*/ 648533 h 1078499"/>
                    <a:gd name="connsiteX385" fmla="*/ 2792781 w 3024845"/>
                    <a:gd name="connsiteY385" fmla="*/ 618268 h 1078499"/>
                    <a:gd name="connsiteX386" fmla="*/ 2811021 w 3024845"/>
                    <a:gd name="connsiteY386" fmla="*/ 618268 h 1078499"/>
                    <a:gd name="connsiteX387" fmla="*/ 2811021 w 3024845"/>
                    <a:gd name="connsiteY387" fmla="*/ 611783 h 1078499"/>
                    <a:gd name="connsiteX388" fmla="*/ 2823181 w 3024845"/>
                    <a:gd name="connsiteY388" fmla="*/ 611783 h 1078499"/>
                    <a:gd name="connsiteX389" fmla="*/ 2823181 w 3024845"/>
                    <a:gd name="connsiteY389" fmla="*/ 618268 h 1078499"/>
                    <a:gd name="connsiteX390" fmla="*/ 2839395 w 3024845"/>
                    <a:gd name="connsiteY390" fmla="*/ 618268 h 1078499"/>
                    <a:gd name="connsiteX391" fmla="*/ 2839395 w 3024845"/>
                    <a:gd name="connsiteY391" fmla="*/ 667989 h 1078499"/>
                    <a:gd name="connsiteX392" fmla="*/ 2871822 w 3024845"/>
                    <a:gd name="connsiteY392" fmla="*/ 667989 h 1078499"/>
                    <a:gd name="connsiteX393" fmla="*/ 2871822 w 3024845"/>
                    <a:gd name="connsiteY393" fmla="*/ 642048 h 1078499"/>
                    <a:gd name="connsiteX394" fmla="*/ 2910329 w 3024845"/>
                    <a:gd name="connsiteY394" fmla="*/ 642048 h 1078499"/>
                    <a:gd name="connsiteX395" fmla="*/ 2910329 w 3024845"/>
                    <a:gd name="connsiteY395" fmla="*/ 611783 h 1078499"/>
                    <a:gd name="connsiteX396" fmla="*/ 2958970 w 3024845"/>
                    <a:gd name="connsiteY396" fmla="*/ 611783 h 1078499"/>
                    <a:gd name="connsiteX397" fmla="*/ 2958970 w 3024845"/>
                    <a:gd name="connsiteY397" fmla="*/ 722939 h 1078499"/>
                    <a:gd name="connsiteX398" fmla="*/ 2958970 w 3024845"/>
                    <a:gd name="connsiteY398" fmla="*/ 736718 h 1078499"/>
                    <a:gd name="connsiteX399" fmla="*/ 3024845 w 3024845"/>
                    <a:gd name="connsiteY399" fmla="*/ 736718 h 1078499"/>
                    <a:gd name="connsiteX400" fmla="*/ 3024845 w 3024845"/>
                    <a:gd name="connsiteY400" fmla="*/ 1078499 h 1078499"/>
                    <a:gd name="connsiteX401" fmla="*/ 2054 w 3024845"/>
                    <a:gd name="connsiteY401" fmla="*/ 1076166 h 1078499"/>
                    <a:gd name="connsiteX402" fmla="*/ 0 w 3024845"/>
                    <a:gd name="connsiteY402" fmla="*/ 642048 h 1078499"/>
                    <a:gd name="connsiteX403" fmla="*/ 20267 w 3024845"/>
                    <a:gd name="connsiteY403" fmla="*/ 642048 h 1078499"/>
                    <a:gd name="connsiteX404" fmla="*/ 20774 w 3024845"/>
                    <a:gd name="connsiteY404" fmla="*/ 640967 h 1078499"/>
                    <a:gd name="connsiteX405" fmla="*/ 24320 w 3024845"/>
                    <a:gd name="connsiteY405" fmla="*/ 633401 h 1078499"/>
                    <a:gd name="connsiteX406" fmla="*/ 26094 w 3024845"/>
                    <a:gd name="connsiteY406" fmla="*/ 633671 h 1078499"/>
                    <a:gd name="connsiteX407" fmla="*/ 38507 w 3024845"/>
                    <a:gd name="connsiteY407" fmla="*/ 635562 h 1078499"/>
                    <a:gd name="connsiteX408" fmla="*/ 39014 w 3024845"/>
                    <a:gd name="connsiteY408" fmla="*/ 636914 h 1078499"/>
                    <a:gd name="connsiteX409" fmla="*/ 42560 w 3024845"/>
                    <a:gd name="connsiteY409" fmla="*/ 646371 h 1078499"/>
                    <a:gd name="connsiteX410" fmla="*/ 68907 w 3024845"/>
                    <a:gd name="connsiteY410" fmla="*/ 648533 h 1078499"/>
                    <a:gd name="connsiteX411" fmla="*/ 68907 w 3024845"/>
                    <a:gd name="connsiteY411" fmla="*/ 525312 h 1078499"/>
                    <a:gd name="connsiteX412" fmla="*/ 70934 w 3024845"/>
                    <a:gd name="connsiteY412" fmla="*/ 525312 h 1078499"/>
                    <a:gd name="connsiteX413" fmla="*/ 85121 w 3024845"/>
                    <a:gd name="connsiteY413" fmla="*/ 525312 h 1078499"/>
                    <a:gd name="connsiteX414" fmla="*/ 85121 w 3024845"/>
                    <a:gd name="connsiteY414" fmla="*/ 389120 h 1078499"/>
                    <a:gd name="connsiteX415" fmla="*/ 86894 w 3024845"/>
                    <a:gd name="connsiteY415" fmla="*/ 389120 h 1078499"/>
                    <a:gd name="connsiteX416" fmla="*/ 99308 w 3024845"/>
                    <a:gd name="connsiteY416" fmla="*/ 389120 h 1078499"/>
                    <a:gd name="connsiteX417" fmla="*/ 99308 w 3024845"/>
                    <a:gd name="connsiteY417" fmla="*/ 274546 h 1078499"/>
                    <a:gd name="connsiteX418" fmla="*/ 103361 w 3024845"/>
                    <a:gd name="connsiteY418" fmla="*/ 246442 h 1078499"/>
                    <a:gd name="connsiteX419" fmla="*/ 105388 w 3024845"/>
                    <a:gd name="connsiteY419" fmla="*/ 246442 h 1078499"/>
                    <a:gd name="connsiteX420" fmla="*/ 119575 w 3024845"/>
                    <a:gd name="connsiteY420" fmla="*/ 246442 h 1078499"/>
                    <a:gd name="connsiteX0" fmla="*/ 119575 w 3024845"/>
                    <a:gd name="connsiteY0" fmla="*/ 246442 h 1078499"/>
                    <a:gd name="connsiteX1" fmla="*/ 200642 w 3024845"/>
                    <a:gd name="connsiteY1" fmla="*/ 244281 h 1078499"/>
                    <a:gd name="connsiteX2" fmla="*/ 202669 w 3024845"/>
                    <a:gd name="connsiteY2" fmla="*/ 244281 h 1078499"/>
                    <a:gd name="connsiteX3" fmla="*/ 216856 w 3024845"/>
                    <a:gd name="connsiteY3" fmla="*/ 244281 h 1078499"/>
                    <a:gd name="connsiteX4" fmla="*/ 216856 w 3024845"/>
                    <a:gd name="connsiteY4" fmla="*/ 268060 h 1078499"/>
                    <a:gd name="connsiteX5" fmla="*/ 217363 w 3024845"/>
                    <a:gd name="connsiteY5" fmla="*/ 268871 h 1078499"/>
                    <a:gd name="connsiteX6" fmla="*/ 220909 w 3024845"/>
                    <a:gd name="connsiteY6" fmla="*/ 274546 h 1078499"/>
                    <a:gd name="connsiteX7" fmla="*/ 220909 w 3024845"/>
                    <a:gd name="connsiteY7" fmla="*/ 389120 h 1078499"/>
                    <a:gd name="connsiteX8" fmla="*/ 223189 w 3024845"/>
                    <a:gd name="connsiteY8" fmla="*/ 389120 h 1078499"/>
                    <a:gd name="connsiteX9" fmla="*/ 239150 w 3024845"/>
                    <a:gd name="connsiteY9" fmla="*/ 389120 h 1078499"/>
                    <a:gd name="connsiteX10" fmla="*/ 239150 w 3024845"/>
                    <a:gd name="connsiteY10" fmla="*/ 529635 h 1078499"/>
                    <a:gd name="connsiteX11" fmla="*/ 240670 w 3024845"/>
                    <a:gd name="connsiteY11" fmla="*/ 529365 h 1078499"/>
                    <a:gd name="connsiteX12" fmla="*/ 251310 w 3024845"/>
                    <a:gd name="connsiteY12" fmla="*/ 527474 h 1078499"/>
                    <a:gd name="connsiteX13" fmla="*/ 249283 w 3024845"/>
                    <a:gd name="connsiteY13" fmla="*/ 616106 h 1078499"/>
                    <a:gd name="connsiteX14" fmla="*/ 250803 w 3024845"/>
                    <a:gd name="connsiteY14" fmla="*/ 616377 h 1078499"/>
                    <a:gd name="connsiteX15" fmla="*/ 261443 w 3024845"/>
                    <a:gd name="connsiteY15" fmla="*/ 618268 h 1078499"/>
                    <a:gd name="connsiteX16" fmla="*/ 261696 w 3024845"/>
                    <a:gd name="connsiteY16" fmla="*/ 619079 h 1078499"/>
                    <a:gd name="connsiteX17" fmla="*/ 263470 w 3024845"/>
                    <a:gd name="connsiteY17" fmla="*/ 624754 h 1078499"/>
                    <a:gd name="connsiteX18" fmla="*/ 264230 w 3024845"/>
                    <a:gd name="connsiteY18" fmla="*/ 622322 h 1078499"/>
                    <a:gd name="connsiteX19" fmla="*/ 269550 w 3024845"/>
                    <a:gd name="connsiteY19" fmla="*/ 605298 h 1078499"/>
                    <a:gd name="connsiteX20" fmla="*/ 271323 w 3024845"/>
                    <a:gd name="connsiteY20" fmla="*/ 605298 h 1078499"/>
                    <a:gd name="connsiteX21" fmla="*/ 283737 w 3024845"/>
                    <a:gd name="connsiteY21" fmla="*/ 605298 h 1078499"/>
                    <a:gd name="connsiteX22" fmla="*/ 283737 w 3024845"/>
                    <a:gd name="connsiteY22" fmla="*/ 637724 h 1078499"/>
                    <a:gd name="connsiteX23" fmla="*/ 284750 w 3024845"/>
                    <a:gd name="connsiteY23" fmla="*/ 638265 h 1078499"/>
                    <a:gd name="connsiteX24" fmla="*/ 291844 w 3024845"/>
                    <a:gd name="connsiteY24" fmla="*/ 642048 h 1078499"/>
                    <a:gd name="connsiteX25" fmla="*/ 291844 w 3024845"/>
                    <a:gd name="connsiteY25" fmla="*/ 643399 h 1078499"/>
                    <a:gd name="connsiteX26" fmla="*/ 291844 w 3024845"/>
                    <a:gd name="connsiteY26" fmla="*/ 652857 h 1078499"/>
                    <a:gd name="connsiteX27" fmla="*/ 336431 w 3024845"/>
                    <a:gd name="connsiteY27" fmla="*/ 652857 h 1078499"/>
                    <a:gd name="connsiteX28" fmla="*/ 336431 w 3024845"/>
                    <a:gd name="connsiteY28" fmla="*/ 653938 h 1078499"/>
                    <a:gd name="connsiteX29" fmla="*/ 336431 w 3024845"/>
                    <a:gd name="connsiteY29" fmla="*/ 661504 h 1078499"/>
                    <a:gd name="connsiteX30" fmla="*/ 338457 w 3024845"/>
                    <a:gd name="connsiteY30" fmla="*/ 661504 h 1078499"/>
                    <a:gd name="connsiteX31" fmla="*/ 352644 w 3024845"/>
                    <a:gd name="connsiteY31" fmla="*/ 661504 h 1078499"/>
                    <a:gd name="connsiteX32" fmla="*/ 352644 w 3024845"/>
                    <a:gd name="connsiteY32" fmla="*/ 631239 h 1078499"/>
                    <a:gd name="connsiteX33" fmla="*/ 397231 w 3024845"/>
                    <a:gd name="connsiteY33" fmla="*/ 631239 h 1078499"/>
                    <a:gd name="connsiteX34" fmla="*/ 397231 w 3024845"/>
                    <a:gd name="connsiteY34" fmla="*/ 629888 h 1078499"/>
                    <a:gd name="connsiteX35" fmla="*/ 397231 w 3024845"/>
                    <a:gd name="connsiteY35" fmla="*/ 620430 h 1078499"/>
                    <a:gd name="connsiteX36" fmla="*/ 398245 w 3024845"/>
                    <a:gd name="connsiteY36" fmla="*/ 620430 h 1078499"/>
                    <a:gd name="connsiteX37" fmla="*/ 405338 w 3024845"/>
                    <a:gd name="connsiteY37" fmla="*/ 620430 h 1078499"/>
                    <a:gd name="connsiteX38" fmla="*/ 405338 w 3024845"/>
                    <a:gd name="connsiteY38" fmla="*/ 618539 h 1078499"/>
                    <a:gd name="connsiteX39" fmla="*/ 405338 w 3024845"/>
                    <a:gd name="connsiteY39" fmla="*/ 605298 h 1078499"/>
                    <a:gd name="connsiteX40" fmla="*/ 406098 w 3024845"/>
                    <a:gd name="connsiteY40" fmla="*/ 605298 h 1078499"/>
                    <a:gd name="connsiteX41" fmla="*/ 411418 w 3024845"/>
                    <a:gd name="connsiteY41" fmla="*/ 605298 h 1078499"/>
                    <a:gd name="connsiteX42" fmla="*/ 411418 w 3024845"/>
                    <a:gd name="connsiteY42" fmla="*/ 604217 h 1078499"/>
                    <a:gd name="connsiteX43" fmla="*/ 411418 w 3024845"/>
                    <a:gd name="connsiteY43" fmla="*/ 596650 h 1078499"/>
                    <a:gd name="connsiteX44" fmla="*/ 413445 w 3024845"/>
                    <a:gd name="connsiteY44" fmla="*/ 596650 h 1078499"/>
                    <a:gd name="connsiteX45" fmla="*/ 427632 w 3024845"/>
                    <a:gd name="connsiteY45" fmla="*/ 596650 h 1078499"/>
                    <a:gd name="connsiteX46" fmla="*/ 427632 w 3024845"/>
                    <a:gd name="connsiteY46" fmla="*/ 597731 h 1078499"/>
                    <a:gd name="connsiteX47" fmla="*/ 427632 w 3024845"/>
                    <a:gd name="connsiteY47" fmla="*/ 605298 h 1078499"/>
                    <a:gd name="connsiteX48" fmla="*/ 449925 w 3024845"/>
                    <a:gd name="connsiteY48" fmla="*/ 605298 h 1078499"/>
                    <a:gd name="connsiteX49" fmla="*/ 449925 w 3024845"/>
                    <a:gd name="connsiteY49" fmla="*/ 603406 h 1078499"/>
                    <a:gd name="connsiteX50" fmla="*/ 449925 w 3024845"/>
                    <a:gd name="connsiteY50" fmla="*/ 590165 h 1078499"/>
                    <a:gd name="connsiteX51" fmla="*/ 451699 w 3024845"/>
                    <a:gd name="connsiteY51" fmla="*/ 590165 h 1078499"/>
                    <a:gd name="connsiteX52" fmla="*/ 464112 w 3024845"/>
                    <a:gd name="connsiteY52" fmla="*/ 590165 h 1078499"/>
                    <a:gd name="connsiteX53" fmla="*/ 464112 w 3024845"/>
                    <a:gd name="connsiteY53" fmla="*/ 613945 h 1078499"/>
                    <a:gd name="connsiteX54" fmla="*/ 465126 w 3024845"/>
                    <a:gd name="connsiteY54" fmla="*/ 613945 h 1078499"/>
                    <a:gd name="connsiteX55" fmla="*/ 472219 w 3024845"/>
                    <a:gd name="connsiteY55" fmla="*/ 613945 h 1078499"/>
                    <a:gd name="connsiteX56" fmla="*/ 472219 w 3024845"/>
                    <a:gd name="connsiteY56" fmla="*/ 612864 h 1078499"/>
                    <a:gd name="connsiteX57" fmla="*/ 472219 w 3024845"/>
                    <a:gd name="connsiteY57" fmla="*/ 605298 h 1078499"/>
                    <a:gd name="connsiteX58" fmla="*/ 473992 w 3024845"/>
                    <a:gd name="connsiteY58" fmla="*/ 605298 h 1078499"/>
                    <a:gd name="connsiteX59" fmla="*/ 486406 w 3024845"/>
                    <a:gd name="connsiteY59" fmla="*/ 605298 h 1078499"/>
                    <a:gd name="connsiteX60" fmla="*/ 486406 w 3024845"/>
                    <a:gd name="connsiteY60" fmla="*/ 631239 h 1078499"/>
                    <a:gd name="connsiteX61" fmla="*/ 488433 w 3024845"/>
                    <a:gd name="connsiteY61" fmla="*/ 631239 h 1078499"/>
                    <a:gd name="connsiteX62" fmla="*/ 502619 w 3024845"/>
                    <a:gd name="connsiteY62" fmla="*/ 631239 h 1078499"/>
                    <a:gd name="connsiteX63" fmla="*/ 502619 w 3024845"/>
                    <a:gd name="connsiteY63" fmla="*/ 632860 h 1078499"/>
                    <a:gd name="connsiteX64" fmla="*/ 502619 w 3024845"/>
                    <a:gd name="connsiteY64" fmla="*/ 644210 h 1078499"/>
                    <a:gd name="connsiteX65" fmla="*/ 503379 w 3024845"/>
                    <a:gd name="connsiteY65" fmla="*/ 644210 h 1078499"/>
                    <a:gd name="connsiteX66" fmla="*/ 508700 w 3024845"/>
                    <a:gd name="connsiteY66" fmla="*/ 644210 h 1078499"/>
                    <a:gd name="connsiteX67" fmla="*/ 508700 w 3024845"/>
                    <a:gd name="connsiteY67" fmla="*/ 643399 h 1078499"/>
                    <a:gd name="connsiteX68" fmla="*/ 508700 w 3024845"/>
                    <a:gd name="connsiteY68" fmla="*/ 637724 h 1078499"/>
                    <a:gd name="connsiteX69" fmla="*/ 539100 w 3024845"/>
                    <a:gd name="connsiteY69" fmla="*/ 637724 h 1078499"/>
                    <a:gd name="connsiteX70" fmla="*/ 539100 w 3024845"/>
                    <a:gd name="connsiteY70" fmla="*/ 661504 h 1078499"/>
                    <a:gd name="connsiteX71" fmla="*/ 540113 w 3024845"/>
                    <a:gd name="connsiteY71" fmla="*/ 661504 h 1078499"/>
                    <a:gd name="connsiteX72" fmla="*/ 547207 w 3024845"/>
                    <a:gd name="connsiteY72" fmla="*/ 661504 h 1078499"/>
                    <a:gd name="connsiteX73" fmla="*/ 547207 w 3024845"/>
                    <a:gd name="connsiteY73" fmla="*/ 662585 h 1078499"/>
                    <a:gd name="connsiteX74" fmla="*/ 547207 w 3024845"/>
                    <a:gd name="connsiteY74" fmla="*/ 670151 h 1078499"/>
                    <a:gd name="connsiteX75" fmla="*/ 547967 w 3024845"/>
                    <a:gd name="connsiteY75" fmla="*/ 670151 h 1078499"/>
                    <a:gd name="connsiteX76" fmla="*/ 553287 w 3024845"/>
                    <a:gd name="connsiteY76" fmla="*/ 670151 h 1078499"/>
                    <a:gd name="connsiteX77" fmla="*/ 553287 w 3024845"/>
                    <a:gd name="connsiteY77" fmla="*/ 667989 h 1078499"/>
                    <a:gd name="connsiteX78" fmla="*/ 553287 w 3024845"/>
                    <a:gd name="connsiteY78" fmla="*/ 652857 h 1078499"/>
                    <a:gd name="connsiteX79" fmla="*/ 554300 w 3024845"/>
                    <a:gd name="connsiteY79" fmla="*/ 652857 h 1078499"/>
                    <a:gd name="connsiteX80" fmla="*/ 561394 w 3024845"/>
                    <a:gd name="connsiteY80" fmla="*/ 652857 h 1078499"/>
                    <a:gd name="connsiteX81" fmla="*/ 561394 w 3024845"/>
                    <a:gd name="connsiteY81" fmla="*/ 653938 h 1078499"/>
                    <a:gd name="connsiteX82" fmla="*/ 561394 w 3024845"/>
                    <a:gd name="connsiteY82" fmla="*/ 661504 h 1078499"/>
                    <a:gd name="connsiteX83" fmla="*/ 566714 w 3024845"/>
                    <a:gd name="connsiteY83" fmla="*/ 659511 h 1078499"/>
                    <a:gd name="connsiteX84" fmla="*/ 567474 w 3024845"/>
                    <a:gd name="connsiteY84" fmla="*/ 658531 h 1078499"/>
                    <a:gd name="connsiteX85" fmla="*/ 567474 w 3024845"/>
                    <a:gd name="connsiteY85" fmla="*/ 652857 h 1078499"/>
                    <a:gd name="connsiteX86" fmla="*/ 605981 w 3024845"/>
                    <a:gd name="connsiteY86" fmla="*/ 652857 h 1078499"/>
                    <a:gd name="connsiteX87" fmla="*/ 605981 w 3024845"/>
                    <a:gd name="connsiteY87" fmla="*/ 676636 h 1078499"/>
                    <a:gd name="connsiteX88" fmla="*/ 608007 w 3024845"/>
                    <a:gd name="connsiteY88" fmla="*/ 676636 h 1078499"/>
                    <a:gd name="connsiteX89" fmla="*/ 622194 w 3024845"/>
                    <a:gd name="connsiteY89" fmla="*/ 676636 h 1078499"/>
                    <a:gd name="connsiteX90" fmla="*/ 622194 w 3024845"/>
                    <a:gd name="connsiteY90" fmla="*/ 677717 h 1078499"/>
                    <a:gd name="connsiteX91" fmla="*/ 622194 w 3024845"/>
                    <a:gd name="connsiteY91" fmla="*/ 685283 h 1078499"/>
                    <a:gd name="connsiteX92" fmla="*/ 623968 w 3024845"/>
                    <a:gd name="connsiteY92" fmla="*/ 685283 h 1078499"/>
                    <a:gd name="connsiteX93" fmla="*/ 636381 w 3024845"/>
                    <a:gd name="connsiteY93" fmla="*/ 685283 h 1078499"/>
                    <a:gd name="connsiteX94" fmla="*/ 636381 w 3024845"/>
                    <a:gd name="connsiteY94" fmla="*/ 661504 h 1078499"/>
                    <a:gd name="connsiteX95" fmla="*/ 637394 w 3024845"/>
                    <a:gd name="connsiteY95" fmla="*/ 661504 h 1078499"/>
                    <a:gd name="connsiteX96" fmla="*/ 644488 w 3024845"/>
                    <a:gd name="connsiteY96" fmla="*/ 661504 h 1078499"/>
                    <a:gd name="connsiteX97" fmla="*/ 644488 w 3024845"/>
                    <a:gd name="connsiteY97" fmla="*/ 629077 h 1078499"/>
                    <a:gd name="connsiteX98" fmla="*/ 645501 w 3024845"/>
                    <a:gd name="connsiteY98" fmla="*/ 629077 h 1078499"/>
                    <a:gd name="connsiteX99" fmla="*/ 652595 w 3024845"/>
                    <a:gd name="connsiteY99" fmla="*/ 629077 h 1078499"/>
                    <a:gd name="connsiteX100" fmla="*/ 652595 w 3024845"/>
                    <a:gd name="connsiteY100" fmla="*/ 627186 h 1078499"/>
                    <a:gd name="connsiteX101" fmla="*/ 652595 w 3024845"/>
                    <a:gd name="connsiteY101" fmla="*/ 613945 h 1078499"/>
                    <a:gd name="connsiteX102" fmla="*/ 651328 w 3024845"/>
                    <a:gd name="connsiteY102" fmla="*/ 612323 h 1078499"/>
                    <a:gd name="connsiteX103" fmla="*/ 656648 w 3024845"/>
                    <a:gd name="connsiteY103" fmla="*/ 600974 h 1078499"/>
                    <a:gd name="connsiteX104" fmla="*/ 664755 w 3024845"/>
                    <a:gd name="connsiteY104" fmla="*/ 629077 h 1078499"/>
                    <a:gd name="connsiteX105" fmla="*/ 665515 w 3024845"/>
                    <a:gd name="connsiteY105" fmla="*/ 629077 h 1078499"/>
                    <a:gd name="connsiteX106" fmla="*/ 670835 w 3024845"/>
                    <a:gd name="connsiteY106" fmla="*/ 629077 h 1078499"/>
                    <a:gd name="connsiteX107" fmla="*/ 670835 w 3024845"/>
                    <a:gd name="connsiteY107" fmla="*/ 523150 h 1078499"/>
                    <a:gd name="connsiteX108" fmla="*/ 672355 w 3024845"/>
                    <a:gd name="connsiteY108" fmla="*/ 523150 h 1078499"/>
                    <a:gd name="connsiteX109" fmla="*/ 682995 w 3024845"/>
                    <a:gd name="connsiteY109" fmla="*/ 523150 h 1078499"/>
                    <a:gd name="connsiteX110" fmla="*/ 682995 w 3024845"/>
                    <a:gd name="connsiteY110" fmla="*/ 475591 h 1078499"/>
                    <a:gd name="connsiteX111" fmla="*/ 709342 w 3024845"/>
                    <a:gd name="connsiteY111" fmla="*/ 475591 h 1078499"/>
                    <a:gd name="connsiteX112" fmla="*/ 709342 w 3024845"/>
                    <a:gd name="connsiteY112" fmla="*/ 453973 h 1078499"/>
                    <a:gd name="connsiteX113" fmla="*/ 743796 w 3024845"/>
                    <a:gd name="connsiteY113" fmla="*/ 453973 h 1078499"/>
                    <a:gd name="connsiteX114" fmla="*/ 743796 w 3024845"/>
                    <a:gd name="connsiteY114" fmla="*/ 456405 h 1078499"/>
                    <a:gd name="connsiteX115" fmla="*/ 743796 w 3024845"/>
                    <a:gd name="connsiteY115" fmla="*/ 473429 h 1078499"/>
                    <a:gd name="connsiteX116" fmla="*/ 746076 w 3024845"/>
                    <a:gd name="connsiteY116" fmla="*/ 473429 h 1078499"/>
                    <a:gd name="connsiteX117" fmla="*/ 762036 w 3024845"/>
                    <a:gd name="connsiteY117" fmla="*/ 473429 h 1078499"/>
                    <a:gd name="connsiteX118" fmla="*/ 762036 w 3024845"/>
                    <a:gd name="connsiteY118" fmla="*/ 520988 h 1078499"/>
                    <a:gd name="connsiteX119" fmla="*/ 763049 w 3024845"/>
                    <a:gd name="connsiteY119" fmla="*/ 520988 h 1078499"/>
                    <a:gd name="connsiteX120" fmla="*/ 770143 w 3024845"/>
                    <a:gd name="connsiteY120" fmla="*/ 520988 h 1078499"/>
                    <a:gd name="connsiteX121" fmla="*/ 784330 w 3024845"/>
                    <a:gd name="connsiteY121" fmla="*/ 525312 h 1078499"/>
                    <a:gd name="connsiteX122" fmla="*/ 784330 w 3024845"/>
                    <a:gd name="connsiteY122" fmla="*/ 564224 h 1078499"/>
                    <a:gd name="connsiteX123" fmla="*/ 785343 w 3024845"/>
                    <a:gd name="connsiteY123" fmla="*/ 564224 h 1078499"/>
                    <a:gd name="connsiteX124" fmla="*/ 792436 w 3024845"/>
                    <a:gd name="connsiteY124" fmla="*/ 564224 h 1078499"/>
                    <a:gd name="connsiteX125" fmla="*/ 792436 w 3024845"/>
                    <a:gd name="connsiteY125" fmla="*/ 565845 h 1078499"/>
                    <a:gd name="connsiteX126" fmla="*/ 792436 w 3024845"/>
                    <a:gd name="connsiteY126" fmla="*/ 577194 h 1078499"/>
                    <a:gd name="connsiteX127" fmla="*/ 794463 w 3024845"/>
                    <a:gd name="connsiteY127" fmla="*/ 577194 h 1078499"/>
                    <a:gd name="connsiteX128" fmla="*/ 808650 w 3024845"/>
                    <a:gd name="connsiteY128" fmla="*/ 577194 h 1078499"/>
                    <a:gd name="connsiteX129" fmla="*/ 814730 w 3024845"/>
                    <a:gd name="connsiteY129" fmla="*/ 583680 h 1078499"/>
                    <a:gd name="connsiteX130" fmla="*/ 814730 w 3024845"/>
                    <a:gd name="connsiteY130" fmla="*/ 605298 h 1078499"/>
                    <a:gd name="connsiteX131" fmla="*/ 817010 w 3024845"/>
                    <a:gd name="connsiteY131" fmla="*/ 605298 h 1078499"/>
                    <a:gd name="connsiteX132" fmla="*/ 832970 w 3024845"/>
                    <a:gd name="connsiteY132" fmla="*/ 605298 h 1078499"/>
                    <a:gd name="connsiteX133" fmla="*/ 832970 w 3024845"/>
                    <a:gd name="connsiteY133" fmla="*/ 606378 h 1078499"/>
                    <a:gd name="connsiteX134" fmla="*/ 832970 w 3024845"/>
                    <a:gd name="connsiteY134" fmla="*/ 613945 h 1078499"/>
                    <a:gd name="connsiteX135" fmla="*/ 834237 w 3024845"/>
                    <a:gd name="connsiteY135" fmla="*/ 613945 h 1078499"/>
                    <a:gd name="connsiteX136" fmla="*/ 843104 w 3024845"/>
                    <a:gd name="connsiteY136" fmla="*/ 613945 h 1078499"/>
                    <a:gd name="connsiteX137" fmla="*/ 843104 w 3024845"/>
                    <a:gd name="connsiteY137" fmla="*/ 616106 h 1078499"/>
                    <a:gd name="connsiteX138" fmla="*/ 843104 w 3024845"/>
                    <a:gd name="connsiteY138" fmla="*/ 631239 h 1078499"/>
                    <a:gd name="connsiteX139" fmla="*/ 847157 w 3024845"/>
                    <a:gd name="connsiteY139" fmla="*/ 629347 h 1078499"/>
                    <a:gd name="connsiteX140" fmla="*/ 847157 w 3024845"/>
                    <a:gd name="connsiteY140" fmla="*/ 616106 h 1078499"/>
                    <a:gd name="connsiteX141" fmla="*/ 848170 w 3024845"/>
                    <a:gd name="connsiteY141" fmla="*/ 616106 h 1078499"/>
                    <a:gd name="connsiteX142" fmla="*/ 855264 w 3024845"/>
                    <a:gd name="connsiteY142" fmla="*/ 616106 h 1078499"/>
                    <a:gd name="connsiteX143" fmla="*/ 855264 w 3024845"/>
                    <a:gd name="connsiteY143" fmla="*/ 617728 h 1078499"/>
                    <a:gd name="connsiteX144" fmla="*/ 855264 w 3024845"/>
                    <a:gd name="connsiteY144" fmla="*/ 629077 h 1078499"/>
                    <a:gd name="connsiteX145" fmla="*/ 856024 w 3024845"/>
                    <a:gd name="connsiteY145" fmla="*/ 629077 h 1078499"/>
                    <a:gd name="connsiteX146" fmla="*/ 861344 w 3024845"/>
                    <a:gd name="connsiteY146" fmla="*/ 629077 h 1078499"/>
                    <a:gd name="connsiteX147" fmla="*/ 909984 w 3024845"/>
                    <a:gd name="connsiteY147" fmla="*/ 624754 h 1078499"/>
                    <a:gd name="connsiteX148" fmla="*/ 909984 w 3024845"/>
                    <a:gd name="connsiteY148" fmla="*/ 626105 h 1078499"/>
                    <a:gd name="connsiteX149" fmla="*/ 909984 w 3024845"/>
                    <a:gd name="connsiteY149" fmla="*/ 635562 h 1078499"/>
                    <a:gd name="connsiteX150" fmla="*/ 910744 w 3024845"/>
                    <a:gd name="connsiteY150" fmla="*/ 635562 h 1078499"/>
                    <a:gd name="connsiteX151" fmla="*/ 916065 w 3024845"/>
                    <a:gd name="connsiteY151" fmla="*/ 635562 h 1078499"/>
                    <a:gd name="connsiteX152" fmla="*/ 916065 w 3024845"/>
                    <a:gd name="connsiteY152" fmla="*/ 637724 h 1078499"/>
                    <a:gd name="connsiteX153" fmla="*/ 916065 w 3024845"/>
                    <a:gd name="connsiteY153" fmla="*/ 652857 h 1078499"/>
                    <a:gd name="connsiteX154" fmla="*/ 918091 w 3024845"/>
                    <a:gd name="connsiteY154" fmla="*/ 651506 h 1078499"/>
                    <a:gd name="connsiteX155" fmla="*/ 932278 w 3024845"/>
                    <a:gd name="connsiteY155" fmla="*/ 642048 h 1078499"/>
                    <a:gd name="connsiteX156" fmla="*/ 938358 w 3024845"/>
                    <a:gd name="connsiteY156" fmla="*/ 600974 h 1078499"/>
                    <a:gd name="connsiteX157" fmla="*/ 939118 w 3024845"/>
                    <a:gd name="connsiteY157" fmla="*/ 600704 h 1078499"/>
                    <a:gd name="connsiteX158" fmla="*/ 944438 w 3024845"/>
                    <a:gd name="connsiteY158" fmla="*/ 598812 h 1078499"/>
                    <a:gd name="connsiteX159" fmla="*/ 946465 w 3024845"/>
                    <a:gd name="connsiteY159" fmla="*/ 529635 h 1078499"/>
                    <a:gd name="connsiteX160" fmla="*/ 948492 w 3024845"/>
                    <a:gd name="connsiteY160" fmla="*/ 598812 h 1078499"/>
                    <a:gd name="connsiteX161" fmla="*/ 949252 w 3024845"/>
                    <a:gd name="connsiteY161" fmla="*/ 599082 h 1078499"/>
                    <a:gd name="connsiteX162" fmla="*/ 954572 w 3024845"/>
                    <a:gd name="connsiteY162" fmla="*/ 600974 h 1078499"/>
                    <a:gd name="connsiteX163" fmla="*/ 954572 w 3024845"/>
                    <a:gd name="connsiteY163" fmla="*/ 514503 h 1078499"/>
                    <a:gd name="connsiteX164" fmla="*/ 958625 w 3024845"/>
                    <a:gd name="connsiteY164" fmla="*/ 482076 h 1078499"/>
                    <a:gd name="connsiteX165" fmla="*/ 997132 w 3024845"/>
                    <a:gd name="connsiteY165" fmla="*/ 482076 h 1078499"/>
                    <a:gd name="connsiteX166" fmla="*/ 997132 w 3024845"/>
                    <a:gd name="connsiteY166" fmla="*/ 514503 h 1078499"/>
                    <a:gd name="connsiteX167" fmla="*/ 997892 w 3024845"/>
                    <a:gd name="connsiteY167" fmla="*/ 514503 h 1078499"/>
                    <a:gd name="connsiteX168" fmla="*/ 1003212 w 3024845"/>
                    <a:gd name="connsiteY168" fmla="*/ 514503 h 1078499"/>
                    <a:gd name="connsiteX169" fmla="*/ 1003212 w 3024845"/>
                    <a:gd name="connsiteY169" fmla="*/ 432355 h 1078499"/>
                    <a:gd name="connsiteX170" fmla="*/ 1004986 w 3024845"/>
                    <a:gd name="connsiteY170" fmla="*/ 432355 h 1078499"/>
                    <a:gd name="connsiteX171" fmla="*/ 1017399 w 3024845"/>
                    <a:gd name="connsiteY171" fmla="*/ 432355 h 1078499"/>
                    <a:gd name="connsiteX172" fmla="*/ 1017399 w 3024845"/>
                    <a:gd name="connsiteY172" fmla="*/ 430464 h 1078499"/>
                    <a:gd name="connsiteX173" fmla="*/ 1017399 w 3024845"/>
                    <a:gd name="connsiteY173" fmla="*/ 417223 h 1078499"/>
                    <a:gd name="connsiteX174" fmla="*/ 1039693 w 3024845"/>
                    <a:gd name="connsiteY174" fmla="*/ 417223 h 1078499"/>
                    <a:gd name="connsiteX175" fmla="*/ 1039693 w 3024845"/>
                    <a:gd name="connsiteY175" fmla="*/ 416142 h 1078499"/>
                    <a:gd name="connsiteX176" fmla="*/ 1039693 w 3024845"/>
                    <a:gd name="connsiteY176" fmla="*/ 408576 h 1078499"/>
                    <a:gd name="connsiteX177" fmla="*/ 1041466 w 3024845"/>
                    <a:gd name="connsiteY177" fmla="*/ 408576 h 1078499"/>
                    <a:gd name="connsiteX178" fmla="*/ 1053880 w 3024845"/>
                    <a:gd name="connsiteY178" fmla="*/ 408576 h 1078499"/>
                    <a:gd name="connsiteX179" fmla="*/ 1053880 w 3024845"/>
                    <a:gd name="connsiteY179" fmla="*/ 409657 h 1078499"/>
                    <a:gd name="connsiteX180" fmla="*/ 1053880 w 3024845"/>
                    <a:gd name="connsiteY180" fmla="*/ 417223 h 1078499"/>
                    <a:gd name="connsiteX181" fmla="*/ 1054640 w 3024845"/>
                    <a:gd name="connsiteY181" fmla="*/ 417223 h 1078499"/>
                    <a:gd name="connsiteX182" fmla="*/ 1059960 w 3024845"/>
                    <a:gd name="connsiteY182" fmla="*/ 417223 h 1078499"/>
                    <a:gd name="connsiteX183" fmla="*/ 1070093 w 3024845"/>
                    <a:gd name="connsiteY183" fmla="*/ 412899 h 1078499"/>
                    <a:gd name="connsiteX184" fmla="*/ 1074146 w 3024845"/>
                    <a:gd name="connsiteY184" fmla="*/ 416142 h 1078499"/>
                    <a:gd name="connsiteX185" fmla="*/ 1074146 w 3024845"/>
                    <a:gd name="connsiteY185" fmla="*/ 408576 h 1078499"/>
                    <a:gd name="connsiteX186" fmla="*/ 1076426 w 3024845"/>
                    <a:gd name="connsiteY186" fmla="*/ 408576 h 1078499"/>
                    <a:gd name="connsiteX187" fmla="*/ 1092387 w 3024845"/>
                    <a:gd name="connsiteY187" fmla="*/ 408576 h 1078499"/>
                    <a:gd name="connsiteX188" fmla="*/ 1092387 w 3024845"/>
                    <a:gd name="connsiteY188" fmla="*/ 409657 h 1078499"/>
                    <a:gd name="connsiteX189" fmla="*/ 1092387 w 3024845"/>
                    <a:gd name="connsiteY189" fmla="*/ 417223 h 1078499"/>
                    <a:gd name="connsiteX190" fmla="*/ 1122787 w 3024845"/>
                    <a:gd name="connsiteY190" fmla="*/ 417223 h 1078499"/>
                    <a:gd name="connsiteX191" fmla="*/ 1122787 w 3024845"/>
                    <a:gd name="connsiteY191" fmla="*/ 418844 h 1078499"/>
                    <a:gd name="connsiteX192" fmla="*/ 1122787 w 3024845"/>
                    <a:gd name="connsiteY192" fmla="*/ 430194 h 1078499"/>
                    <a:gd name="connsiteX193" fmla="*/ 1149134 w 3024845"/>
                    <a:gd name="connsiteY193" fmla="*/ 430194 h 1078499"/>
                    <a:gd name="connsiteX194" fmla="*/ 1149134 w 3024845"/>
                    <a:gd name="connsiteY194" fmla="*/ 460458 h 1078499"/>
                    <a:gd name="connsiteX195" fmla="*/ 1149894 w 3024845"/>
                    <a:gd name="connsiteY195" fmla="*/ 460458 h 1078499"/>
                    <a:gd name="connsiteX196" fmla="*/ 1155214 w 3024845"/>
                    <a:gd name="connsiteY196" fmla="*/ 460458 h 1078499"/>
                    <a:gd name="connsiteX197" fmla="*/ 1155214 w 3024845"/>
                    <a:gd name="connsiteY197" fmla="*/ 461539 h 1078499"/>
                    <a:gd name="connsiteX198" fmla="*/ 1155214 w 3024845"/>
                    <a:gd name="connsiteY198" fmla="*/ 469106 h 1078499"/>
                    <a:gd name="connsiteX199" fmla="*/ 1159268 w 3024845"/>
                    <a:gd name="connsiteY199" fmla="*/ 499370 h 1078499"/>
                    <a:gd name="connsiteX200" fmla="*/ 1160028 w 3024845"/>
                    <a:gd name="connsiteY200" fmla="*/ 499370 h 1078499"/>
                    <a:gd name="connsiteX201" fmla="*/ 1165348 w 3024845"/>
                    <a:gd name="connsiteY201" fmla="*/ 499370 h 1078499"/>
                    <a:gd name="connsiteX202" fmla="*/ 1165348 w 3024845"/>
                    <a:gd name="connsiteY202" fmla="*/ 500181 h 1078499"/>
                    <a:gd name="connsiteX203" fmla="*/ 1165348 w 3024845"/>
                    <a:gd name="connsiteY203" fmla="*/ 505856 h 1078499"/>
                    <a:gd name="connsiteX204" fmla="*/ 1166361 w 3024845"/>
                    <a:gd name="connsiteY204" fmla="*/ 505856 h 1078499"/>
                    <a:gd name="connsiteX205" fmla="*/ 1173454 w 3024845"/>
                    <a:gd name="connsiteY205" fmla="*/ 505856 h 1078499"/>
                    <a:gd name="connsiteX206" fmla="*/ 1173454 w 3024845"/>
                    <a:gd name="connsiteY206" fmla="*/ 536121 h 1078499"/>
                    <a:gd name="connsiteX207" fmla="*/ 1175481 w 3024845"/>
                    <a:gd name="connsiteY207" fmla="*/ 536121 h 1078499"/>
                    <a:gd name="connsiteX208" fmla="*/ 1189668 w 3024845"/>
                    <a:gd name="connsiteY208" fmla="*/ 536121 h 1078499"/>
                    <a:gd name="connsiteX209" fmla="*/ 1189668 w 3024845"/>
                    <a:gd name="connsiteY209" fmla="*/ 559900 h 1078499"/>
                    <a:gd name="connsiteX210" fmla="*/ 1191695 w 3024845"/>
                    <a:gd name="connsiteY210" fmla="*/ 561521 h 1078499"/>
                    <a:gd name="connsiteX211" fmla="*/ 1191695 w 3024845"/>
                    <a:gd name="connsiteY211" fmla="*/ 572871 h 1078499"/>
                    <a:gd name="connsiteX212" fmla="*/ 1192455 w 3024845"/>
                    <a:gd name="connsiteY212" fmla="*/ 572871 h 1078499"/>
                    <a:gd name="connsiteX213" fmla="*/ 1197775 w 3024845"/>
                    <a:gd name="connsiteY213" fmla="*/ 572871 h 1078499"/>
                    <a:gd name="connsiteX214" fmla="*/ 1197775 w 3024845"/>
                    <a:gd name="connsiteY214" fmla="*/ 596650 h 1078499"/>
                    <a:gd name="connsiteX215" fmla="*/ 1199041 w 3024845"/>
                    <a:gd name="connsiteY215" fmla="*/ 596650 h 1078499"/>
                    <a:gd name="connsiteX216" fmla="*/ 1207908 w 3024845"/>
                    <a:gd name="connsiteY216" fmla="*/ 596650 h 1078499"/>
                    <a:gd name="connsiteX217" fmla="*/ 1209935 w 3024845"/>
                    <a:gd name="connsiteY217" fmla="*/ 600704 h 1078499"/>
                    <a:gd name="connsiteX218" fmla="*/ 1209935 w 3024845"/>
                    <a:gd name="connsiteY218" fmla="*/ 613945 h 1078499"/>
                    <a:gd name="connsiteX219" fmla="*/ 1211455 w 3024845"/>
                    <a:gd name="connsiteY219" fmla="*/ 612053 h 1078499"/>
                    <a:gd name="connsiteX220" fmla="*/ 1222095 w 3024845"/>
                    <a:gd name="connsiteY220" fmla="*/ 598812 h 1078499"/>
                    <a:gd name="connsiteX221" fmla="*/ 1250469 w 3024845"/>
                    <a:gd name="connsiteY221" fmla="*/ 598812 h 1078499"/>
                    <a:gd name="connsiteX222" fmla="*/ 1250469 w 3024845"/>
                    <a:gd name="connsiteY222" fmla="*/ 685283 h 1078499"/>
                    <a:gd name="connsiteX223" fmla="*/ 1251229 w 3024845"/>
                    <a:gd name="connsiteY223" fmla="*/ 685283 h 1078499"/>
                    <a:gd name="connsiteX224" fmla="*/ 1256549 w 3024845"/>
                    <a:gd name="connsiteY224" fmla="*/ 685283 h 1078499"/>
                    <a:gd name="connsiteX225" fmla="*/ 1257309 w 3024845"/>
                    <a:gd name="connsiteY225" fmla="*/ 683932 h 1078499"/>
                    <a:gd name="connsiteX226" fmla="*/ 1262629 w 3024845"/>
                    <a:gd name="connsiteY226" fmla="*/ 674474 h 1078499"/>
                    <a:gd name="connsiteX227" fmla="*/ 1262629 w 3024845"/>
                    <a:gd name="connsiteY227" fmla="*/ 676366 h 1078499"/>
                    <a:gd name="connsiteX228" fmla="*/ 1262629 w 3024845"/>
                    <a:gd name="connsiteY228" fmla="*/ 689607 h 1078499"/>
                    <a:gd name="connsiteX229" fmla="*/ 1266682 w 3024845"/>
                    <a:gd name="connsiteY229" fmla="*/ 644210 h 1078499"/>
                    <a:gd name="connsiteX230" fmla="*/ 1267442 w 3024845"/>
                    <a:gd name="connsiteY230" fmla="*/ 644210 h 1078499"/>
                    <a:gd name="connsiteX231" fmla="*/ 1272762 w 3024845"/>
                    <a:gd name="connsiteY231" fmla="*/ 644210 h 1078499"/>
                    <a:gd name="connsiteX232" fmla="*/ 1272762 w 3024845"/>
                    <a:gd name="connsiteY232" fmla="*/ 579356 h 1078499"/>
                    <a:gd name="connsiteX233" fmla="*/ 1273776 w 3024845"/>
                    <a:gd name="connsiteY233" fmla="*/ 579356 h 1078499"/>
                    <a:gd name="connsiteX234" fmla="*/ 1280869 w 3024845"/>
                    <a:gd name="connsiteY234" fmla="*/ 579356 h 1078499"/>
                    <a:gd name="connsiteX235" fmla="*/ 1293029 w 3024845"/>
                    <a:gd name="connsiteY235" fmla="*/ 536121 h 1078499"/>
                    <a:gd name="connsiteX236" fmla="*/ 1294296 w 3024845"/>
                    <a:gd name="connsiteY236" fmla="*/ 536121 h 1078499"/>
                    <a:gd name="connsiteX237" fmla="*/ 1303163 w 3024845"/>
                    <a:gd name="connsiteY237" fmla="*/ 536121 h 1078499"/>
                    <a:gd name="connsiteX238" fmla="*/ 1313296 w 3024845"/>
                    <a:gd name="connsiteY238" fmla="*/ 579356 h 1078499"/>
                    <a:gd name="connsiteX239" fmla="*/ 1314309 w 3024845"/>
                    <a:gd name="connsiteY239" fmla="*/ 579356 h 1078499"/>
                    <a:gd name="connsiteX240" fmla="*/ 1321403 w 3024845"/>
                    <a:gd name="connsiteY240" fmla="*/ 579356 h 1078499"/>
                    <a:gd name="connsiteX241" fmla="*/ 1321403 w 3024845"/>
                    <a:gd name="connsiteY241" fmla="*/ 618268 h 1078499"/>
                    <a:gd name="connsiteX242" fmla="*/ 1323176 w 3024845"/>
                    <a:gd name="connsiteY242" fmla="*/ 618268 h 1078499"/>
                    <a:gd name="connsiteX243" fmla="*/ 1335590 w 3024845"/>
                    <a:gd name="connsiteY243" fmla="*/ 618268 h 1078499"/>
                    <a:gd name="connsiteX244" fmla="*/ 1335590 w 3024845"/>
                    <a:gd name="connsiteY244" fmla="*/ 620430 h 1078499"/>
                    <a:gd name="connsiteX245" fmla="*/ 1335590 w 3024845"/>
                    <a:gd name="connsiteY245" fmla="*/ 635562 h 1078499"/>
                    <a:gd name="connsiteX246" fmla="*/ 1339643 w 3024845"/>
                    <a:gd name="connsiteY246" fmla="*/ 633401 h 1078499"/>
                    <a:gd name="connsiteX247" fmla="*/ 1339643 w 3024845"/>
                    <a:gd name="connsiteY247" fmla="*/ 618268 h 1078499"/>
                    <a:gd name="connsiteX248" fmla="*/ 1341163 w 3024845"/>
                    <a:gd name="connsiteY248" fmla="*/ 618268 h 1078499"/>
                    <a:gd name="connsiteX249" fmla="*/ 1351803 w 3024845"/>
                    <a:gd name="connsiteY249" fmla="*/ 618268 h 1078499"/>
                    <a:gd name="connsiteX250" fmla="*/ 1351803 w 3024845"/>
                    <a:gd name="connsiteY250" fmla="*/ 619889 h 1078499"/>
                    <a:gd name="connsiteX251" fmla="*/ 1351803 w 3024845"/>
                    <a:gd name="connsiteY251" fmla="*/ 631239 h 1078499"/>
                    <a:gd name="connsiteX252" fmla="*/ 1382204 w 3024845"/>
                    <a:gd name="connsiteY252" fmla="*/ 631239 h 1078499"/>
                    <a:gd name="connsiteX253" fmla="*/ 1382204 w 3024845"/>
                    <a:gd name="connsiteY253" fmla="*/ 594489 h 1078499"/>
                    <a:gd name="connsiteX254" fmla="*/ 1383470 w 3024845"/>
                    <a:gd name="connsiteY254" fmla="*/ 594489 h 1078499"/>
                    <a:gd name="connsiteX255" fmla="*/ 1392337 w 3024845"/>
                    <a:gd name="connsiteY255" fmla="*/ 594489 h 1078499"/>
                    <a:gd name="connsiteX256" fmla="*/ 1392337 w 3024845"/>
                    <a:gd name="connsiteY256" fmla="*/ 616106 h 1078499"/>
                    <a:gd name="connsiteX257" fmla="*/ 1394364 w 3024845"/>
                    <a:gd name="connsiteY257" fmla="*/ 583680 h 1078499"/>
                    <a:gd name="connsiteX258" fmla="*/ 1416657 w 3024845"/>
                    <a:gd name="connsiteY258" fmla="*/ 583680 h 1078499"/>
                    <a:gd name="connsiteX259" fmla="*/ 1416657 w 3024845"/>
                    <a:gd name="connsiteY259" fmla="*/ 582058 h 1078499"/>
                    <a:gd name="connsiteX260" fmla="*/ 1416657 w 3024845"/>
                    <a:gd name="connsiteY260" fmla="*/ 570709 h 1078499"/>
                    <a:gd name="connsiteX261" fmla="*/ 1417417 w 3024845"/>
                    <a:gd name="connsiteY261" fmla="*/ 570709 h 1078499"/>
                    <a:gd name="connsiteX262" fmla="*/ 1422737 w 3024845"/>
                    <a:gd name="connsiteY262" fmla="*/ 570709 h 1078499"/>
                    <a:gd name="connsiteX263" fmla="*/ 1422737 w 3024845"/>
                    <a:gd name="connsiteY263" fmla="*/ 568818 h 1078499"/>
                    <a:gd name="connsiteX264" fmla="*/ 1422737 w 3024845"/>
                    <a:gd name="connsiteY264" fmla="*/ 555577 h 1078499"/>
                    <a:gd name="connsiteX265" fmla="*/ 1426791 w 3024845"/>
                    <a:gd name="connsiteY265" fmla="*/ 562062 h 1078499"/>
                    <a:gd name="connsiteX266" fmla="*/ 1429071 w 3024845"/>
                    <a:gd name="connsiteY266" fmla="*/ 562062 h 1078499"/>
                    <a:gd name="connsiteX267" fmla="*/ 1445031 w 3024845"/>
                    <a:gd name="connsiteY267" fmla="*/ 562062 h 1078499"/>
                    <a:gd name="connsiteX268" fmla="*/ 1445031 w 3024845"/>
                    <a:gd name="connsiteY268" fmla="*/ 561251 h 1078499"/>
                    <a:gd name="connsiteX269" fmla="*/ 1445031 w 3024845"/>
                    <a:gd name="connsiteY269" fmla="*/ 555577 h 1078499"/>
                    <a:gd name="connsiteX270" fmla="*/ 1445791 w 3024845"/>
                    <a:gd name="connsiteY270" fmla="*/ 555577 h 1078499"/>
                    <a:gd name="connsiteX271" fmla="*/ 1451111 w 3024845"/>
                    <a:gd name="connsiteY271" fmla="*/ 555577 h 1078499"/>
                    <a:gd name="connsiteX272" fmla="*/ 1451111 w 3024845"/>
                    <a:gd name="connsiteY272" fmla="*/ 556928 h 1078499"/>
                    <a:gd name="connsiteX273" fmla="*/ 1451111 w 3024845"/>
                    <a:gd name="connsiteY273" fmla="*/ 566386 h 1078499"/>
                    <a:gd name="connsiteX274" fmla="*/ 1489618 w 3024845"/>
                    <a:gd name="connsiteY274" fmla="*/ 566386 h 1078499"/>
                    <a:gd name="connsiteX275" fmla="*/ 1489618 w 3024845"/>
                    <a:gd name="connsiteY275" fmla="*/ 704739 h 1078499"/>
                    <a:gd name="connsiteX276" fmla="*/ 1491138 w 3024845"/>
                    <a:gd name="connsiteY276" fmla="*/ 704739 h 1078499"/>
                    <a:gd name="connsiteX277" fmla="*/ 1501778 w 3024845"/>
                    <a:gd name="connsiteY277" fmla="*/ 704739 h 1078499"/>
                    <a:gd name="connsiteX278" fmla="*/ 1501778 w 3024845"/>
                    <a:gd name="connsiteY278" fmla="*/ 691769 h 1078499"/>
                    <a:gd name="connsiteX279" fmla="*/ 1505832 w 3024845"/>
                    <a:gd name="connsiteY279" fmla="*/ 691769 h 1078499"/>
                    <a:gd name="connsiteX280" fmla="*/ 1505832 w 3024845"/>
                    <a:gd name="connsiteY280" fmla="*/ 704739 h 1078499"/>
                    <a:gd name="connsiteX281" fmla="*/ 1536232 w 3024845"/>
                    <a:gd name="connsiteY281" fmla="*/ 704739 h 1078499"/>
                    <a:gd name="connsiteX282" fmla="*/ 1536232 w 3024845"/>
                    <a:gd name="connsiteY282" fmla="*/ 674474 h 1078499"/>
                    <a:gd name="connsiteX283" fmla="*/ 1548392 w 3024845"/>
                    <a:gd name="connsiteY283" fmla="*/ 674474 h 1078499"/>
                    <a:gd name="connsiteX284" fmla="*/ 1560552 w 3024845"/>
                    <a:gd name="connsiteY284" fmla="*/ 672313 h 1078499"/>
                    <a:gd name="connsiteX285" fmla="*/ 1564606 w 3024845"/>
                    <a:gd name="connsiteY285" fmla="*/ 674474 h 1078499"/>
                    <a:gd name="connsiteX286" fmla="*/ 1574739 w 3024845"/>
                    <a:gd name="connsiteY286" fmla="*/ 674474 h 1078499"/>
                    <a:gd name="connsiteX287" fmla="*/ 1574739 w 3024845"/>
                    <a:gd name="connsiteY287" fmla="*/ 704739 h 1078499"/>
                    <a:gd name="connsiteX288" fmla="*/ 1582846 w 3024845"/>
                    <a:gd name="connsiteY288" fmla="*/ 704739 h 1078499"/>
                    <a:gd name="connsiteX289" fmla="*/ 1582846 w 3024845"/>
                    <a:gd name="connsiteY289" fmla="*/ 722034 h 1078499"/>
                    <a:gd name="connsiteX290" fmla="*/ 1592182 w 3024845"/>
                    <a:gd name="connsiteY290" fmla="*/ 722939 h 1078499"/>
                    <a:gd name="connsiteX291" fmla="*/ 1605140 w 3024845"/>
                    <a:gd name="connsiteY291" fmla="*/ 722939 h 1078499"/>
                    <a:gd name="connsiteX292" fmla="*/ 1605140 w 3024845"/>
                    <a:gd name="connsiteY292" fmla="*/ 706901 h 1078499"/>
                    <a:gd name="connsiteX293" fmla="*/ 1673096 w 3024845"/>
                    <a:gd name="connsiteY293" fmla="*/ 706901 h 1078499"/>
                    <a:gd name="connsiteX294" fmla="*/ 1673096 w 3024845"/>
                    <a:gd name="connsiteY294" fmla="*/ 621648 h 1078499"/>
                    <a:gd name="connsiteX295" fmla="*/ 1745104 w 3024845"/>
                    <a:gd name="connsiteY295" fmla="*/ 621648 h 1078499"/>
                    <a:gd name="connsiteX296" fmla="*/ 1745104 w 3024845"/>
                    <a:gd name="connsiteY296" fmla="*/ 700416 h 1078499"/>
                    <a:gd name="connsiteX297" fmla="*/ 1747008 w 3024845"/>
                    <a:gd name="connsiteY297" fmla="*/ 700416 h 1078499"/>
                    <a:gd name="connsiteX298" fmla="*/ 1748250 w 3024845"/>
                    <a:gd name="connsiteY298" fmla="*/ 722939 h 1078499"/>
                    <a:gd name="connsiteX299" fmla="*/ 1757926 w 3024845"/>
                    <a:gd name="connsiteY299" fmla="*/ 722939 h 1078499"/>
                    <a:gd name="connsiteX300" fmla="*/ 1759168 w 3024845"/>
                    <a:gd name="connsiteY300" fmla="*/ 700416 h 1078499"/>
                    <a:gd name="connsiteX301" fmla="*/ 1765248 w 3024845"/>
                    <a:gd name="connsiteY301" fmla="*/ 700416 h 1078499"/>
                    <a:gd name="connsiteX302" fmla="*/ 1766490 w 3024845"/>
                    <a:gd name="connsiteY302" fmla="*/ 722939 h 1078499"/>
                    <a:gd name="connsiteX303" fmla="*/ 1817112 w 3024845"/>
                    <a:gd name="connsiteY303" fmla="*/ 722939 h 1078499"/>
                    <a:gd name="connsiteX304" fmla="*/ 1817112 w 3024845"/>
                    <a:gd name="connsiteY304" fmla="*/ 559911 h 1078499"/>
                    <a:gd name="connsiteX305" fmla="*/ 2014439 w 3024845"/>
                    <a:gd name="connsiteY305" fmla="*/ 559911 h 1078499"/>
                    <a:gd name="connsiteX306" fmla="*/ 2014439 w 3024845"/>
                    <a:gd name="connsiteY306" fmla="*/ 722939 h 1078499"/>
                    <a:gd name="connsiteX307" fmla="*/ 2033136 w 3024845"/>
                    <a:gd name="connsiteY307" fmla="*/ 722939 h 1078499"/>
                    <a:gd name="connsiteX308" fmla="*/ 2033136 w 3024845"/>
                    <a:gd name="connsiteY308" fmla="*/ 640246 h 1078499"/>
                    <a:gd name="connsiteX309" fmla="*/ 2128256 w 3024845"/>
                    <a:gd name="connsiteY309" fmla="*/ 640246 h 1078499"/>
                    <a:gd name="connsiteX310" fmla="*/ 2140186 w 3024845"/>
                    <a:gd name="connsiteY310" fmla="*/ 322105 h 1078499"/>
                    <a:gd name="connsiteX311" fmla="*/ 2128026 w 3024845"/>
                    <a:gd name="connsiteY311" fmla="*/ 300487 h 1078499"/>
                    <a:gd name="connsiteX312" fmla="*/ 2121946 w 3024845"/>
                    <a:gd name="connsiteY312" fmla="*/ 296163 h 1078499"/>
                    <a:gd name="connsiteX313" fmla="*/ 2130053 w 3024845"/>
                    <a:gd name="connsiteY313" fmla="*/ 272384 h 1078499"/>
                    <a:gd name="connsiteX314" fmla="*/ 2130053 w 3024845"/>
                    <a:gd name="connsiteY314" fmla="*/ 255090 h 1078499"/>
                    <a:gd name="connsiteX315" fmla="*/ 2144240 w 3024845"/>
                    <a:gd name="connsiteY315" fmla="*/ 255090 h 1078499"/>
                    <a:gd name="connsiteX316" fmla="*/ 2144240 w 3024845"/>
                    <a:gd name="connsiteY316" fmla="*/ 233472 h 1078499"/>
                    <a:gd name="connsiteX317" fmla="*/ 2146266 w 3024845"/>
                    <a:gd name="connsiteY317" fmla="*/ 229148 h 1078499"/>
                    <a:gd name="connsiteX318" fmla="*/ 2146266 w 3024845"/>
                    <a:gd name="connsiteY318" fmla="*/ 151324 h 1078499"/>
                    <a:gd name="connsiteX319" fmla="*/ 2144240 w 3024845"/>
                    <a:gd name="connsiteY319" fmla="*/ 144839 h 1078499"/>
                    <a:gd name="connsiteX320" fmla="*/ 2150320 w 3024845"/>
                    <a:gd name="connsiteY320" fmla="*/ 138353 h 1078499"/>
                    <a:gd name="connsiteX321" fmla="*/ 2150320 w 3024845"/>
                    <a:gd name="connsiteY321" fmla="*/ 79985 h 1078499"/>
                    <a:gd name="connsiteX322" fmla="*/ 2152346 w 3024845"/>
                    <a:gd name="connsiteY322" fmla="*/ 75662 h 1078499"/>
                    <a:gd name="connsiteX323" fmla="*/ 2152346 w 3024845"/>
                    <a:gd name="connsiteY323" fmla="*/ 19456 h 1078499"/>
                    <a:gd name="connsiteX324" fmla="*/ 2154373 w 3024845"/>
                    <a:gd name="connsiteY324" fmla="*/ 0 h 1078499"/>
                    <a:gd name="connsiteX325" fmla="*/ 2162480 w 3024845"/>
                    <a:gd name="connsiteY325" fmla="*/ 138353 h 1078499"/>
                    <a:gd name="connsiteX326" fmla="*/ 2168560 w 3024845"/>
                    <a:gd name="connsiteY326" fmla="*/ 144839 h 1078499"/>
                    <a:gd name="connsiteX327" fmla="*/ 2166533 w 3024845"/>
                    <a:gd name="connsiteY327" fmla="*/ 151324 h 1078499"/>
                    <a:gd name="connsiteX328" fmla="*/ 2166533 w 3024845"/>
                    <a:gd name="connsiteY328" fmla="*/ 229148 h 1078499"/>
                    <a:gd name="connsiteX329" fmla="*/ 2168560 w 3024845"/>
                    <a:gd name="connsiteY329" fmla="*/ 233472 h 1078499"/>
                    <a:gd name="connsiteX330" fmla="*/ 2168560 w 3024845"/>
                    <a:gd name="connsiteY330" fmla="*/ 255090 h 1078499"/>
                    <a:gd name="connsiteX331" fmla="*/ 2182747 w 3024845"/>
                    <a:gd name="connsiteY331" fmla="*/ 255090 h 1078499"/>
                    <a:gd name="connsiteX332" fmla="*/ 2182747 w 3024845"/>
                    <a:gd name="connsiteY332" fmla="*/ 272384 h 1078499"/>
                    <a:gd name="connsiteX333" fmla="*/ 2190854 w 3024845"/>
                    <a:gd name="connsiteY333" fmla="*/ 296163 h 1078499"/>
                    <a:gd name="connsiteX334" fmla="*/ 2184774 w 3024845"/>
                    <a:gd name="connsiteY334" fmla="*/ 300487 h 1078499"/>
                    <a:gd name="connsiteX335" fmla="*/ 2172613 w 3024845"/>
                    <a:gd name="connsiteY335" fmla="*/ 322105 h 1078499"/>
                    <a:gd name="connsiteX336" fmla="*/ 2180720 w 3024845"/>
                    <a:gd name="connsiteY336" fmla="*/ 575033 h 1078499"/>
                    <a:gd name="connsiteX337" fmla="*/ 2245574 w 3024845"/>
                    <a:gd name="connsiteY337" fmla="*/ 575033 h 1078499"/>
                    <a:gd name="connsiteX338" fmla="*/ 2245574 w 3024845"/>
                    <a:gd name="connsiteY338" fmla="*/ 650695 h 1078499"/>
                    <a:gd name="connsiteX339" fmla="*/ 2253681 w 3024845"/>
                    <a:gd name="connsiteY339" fmla="*/ 650695 h 1078499"/>
                    <a:gd name="connsiteX340" fmla="*/ 2255708 w 3024845"/>
                    <a:gd name="connsiteY340" fmla="*/ 644210 h 1078499"/>
                    <a:gd name="connsiteX341" fmla="*/ 2261788 w 3024845"/>
                    <a:gd name="connsiteY341" fmla="*/ 644210 h 1078499"/>
                    <a:gd name="connsiteX342" fmla="*/ 2263815 w 3024845"/>
                    <a:gd name="connsiteY342" fmla="*/ 652857 h 1078499"/>
                    <a:gd name="connsiteX343" fmla="*/ 2275975 w 3024845"/>
                    <a:gd name="connsiteY343" fmla="*/ 652857 h 1078499"/>
                    <a:gd name="connsiteX344" fmla="*/ 2275975 w 3024845"/>
                    <a:gd name="connsiteY344" fmla="*/ 646371 h 1078499"/>
                    <a:gd name="connsiteX345" fmla="*/ 2298268 w 3024845"/>
                    <a:gd name="connsiteY345" fmla="*/ 646371 h 1078499"/>
                    <a:gd name="connsiteX346" fmla="*/ 2298268 w 3024845"/>
                    <a:gd name="connsiteY346" fmla="*/ 652857 h 1078499"/>
                    <a:gd name="connsiteX347" fmla="*/ 2318535 w 3024845"/>
                    <a:gd name="connsiteY347" fmla="*/ 652857 h 1078499"/>
                    <a:gd name="connsiteX348" fmla="*/ 2318535 w 3024845"/>
                    <a:gd name="connsiteY348" fmla="*/ 698254 h 1078499"/>
                    <a:gd name="connsiteX349" fmla="*/ 2332722 w 3024845"/>
                    <a:gd name="connsiteY349" fmla="*/ 698254 h 1078499"/>
                    <a:gd name="connsiteX350" fmla="*/ 2332722 w 3024845"/>
                    <a:gd name="connsiteY350" fmla="*/ 685283 h 1078499"/>
                    <a:gd name="connsiteX351" fmla="*/ 2348936 w 3024845"/>
                    <a:gd name="connsiteY351" fmla="*/ 685283 h 1078499"/>
                    <a:gd name="connsiteX352" fmla="*/ 2348936 w 3024845"/>
                    <a:gd name="connsiteY352" fmla="*/ 505856 h 1078499"/>
                    <a:gd name="connsiteX353" fmla="*/ 2355016 w 3024845"/>
                    <a:gd name="connsiteY353" fmla="*/ 499370 h 1078499"/>
                    <a:gd name="connsiteX354" fmla="*/ 2427977 w 3024845"/>
                    <a:gd name="connsiteY354" fmla="*/ 499370 h 1078499"/>
                    <a:gd name="connsiteX355" fmla="*/ 2427977 w 3024845"/>
                    <a:gd name="connsiteY355" fmla="*/ 508018 h 1078499"/>
                    <a:gd name="connsiteX356" fmla="*/ 2438110 w 3024845"/>
                    <a:gd name="connsiteY356" fmla="*/ 508018 h 1078499"/>
                    <a:gd name="connsiteX357" fmla="*/ 2438110 w 3024845"/>
                    <a:gd name="connsiteY357" fmla="*/ 622592 h 1078499"/>
                    <a:gd name="connsiteX358" fmla="*/ 2460404 w 3024845"/>
                    <a:gd name="connsiteY358" fmla="*/ 622592 h 1078499"/>
                    <a:gd name="connsiteX359" fmla="*/ 2460404 w 3024845"/>
                    <a:gd name="connsiteY359" fmla="*/ 555577 h 1078499"/>
                    <a:gd name="connsiteX360" fmla="*/ 2486751 w 3024845"/>
                    <a:gd name="connsiteY360" fmla="*/ 555577 h 1078499"/>
                    <a:gd name="connsiteX361" fmla="*/ 2490804 w 3024845"/>
                    <a:gd name="connsiteY361" fmla="*/ 551253 h 1078499"/>
                    <a:gd name="connsiteX362" fmla="*/ 2498911 w 3024845"/>
                    <a:gd name="connsiteY362" fmla="*/ 551253 h 1078499"/>
                    <a:gd name="connsiteX363" fmla="*/ 2502964 w 3024845"/>
                    <a:gd name="connsiteY363" fmla="*/ 555577 h 1078499"/>
                    <a:gd name="connsiteX364" fmla="*/ 2525258 w 3024845"/>
                    <a:gd name="connsiteY364" fmla="*/ 555577 h 1078499"/>
                    <a:gd name="connsiteX365" fmla="*/ 2525258 w 3024845"/>
                    <a:gd name="connsiteY365" fmla="*/ 438841 h 1078499"/>
                    <a:gd name="connsiteX366" fmla="*/ 2582005 w 3024845"/>
                    <a:gd name="connsiteY366" fmla="*/ 428032 h 1078499"/>
                    <a:gd name="connsiteX367" fmla="*/ 2582005 w 3024845"/>
                    <a:gd name="connsiteY367" fmla="*/ 429113 h 1078499"/>
                    <a:gd name="connsiteX368" fmla="*/ 2582005 w 3024845"/>
                    <a:gd name="connsiteY368" fmla="*/ 436679 h 1078499"/>
                    <a:gd name="connsiteX369" fmla="*/ 2608352 w 3024845"/>
                    <a:gd name="connsiteY369" fmla="*/ 436679 h 1078499"/>
                    <a:gd name="connsiteX370" fmla="*/ 2608352 w 3024845"/>
                    <a:gd name="connsiteY370" fmla="*/ 691769 h 1078499"/>
                    <a:gd name="connsiteX371" fmla="*/ 2630646 w 3024845"/>
                    <a:gd name="connsiteY371" fmla="*/ 691769 h 1078499"/>
                    <a:gd name="connsiteX372" fmla="*/ 2630646 w 3024845"/>
                    <a:gd name="connsiteY372" fmla="*/ 687445 h 1078499"/>
                    <a:gd name="connsiteX373" fmla="*/ 2642806 w 3024845"/>
                    <a:gd name="connsiteY373" fmla="*/ 687445 h 1078499"/>
                    <a:gd name="connsiteX374" fmla="*/ 2642806 w 3024845"/>
                    <a:gd name="connsiteY374" fmla="*/ 691769 h 1078499"/>
                    <a:gd name="connsiteX375" fmla="*/ 2667126 w 3024845"/>
                    <a:gd name="connsiteY375" fmla="*/ 691769 h 1078499"/>
                    <a:gd name="connsiteX376" fmla="*/ 2667126 w 3024845"/>
                    <a:gd name="connsiteY376" fmla="*/ 678798 h 1078499"/>
                    <a:gd name="connsiteX377" fmla="*/ 2695500 w 3024845"/>
                    <a:gd name="connsiteY377" fmla="*/ 678798 h 1078499"/>
                    <a:gd name="connsiteX378" fmla="*/ 2707660 w 3024845"/>
                    <a:gd name="connsiteY378" fmla="*/ 674474 h 1078499"/>
                    <a:gd name="connsiteX379" fmla="*/ 2727927 w 3024845"/>
                    <a:gd name="connsiteY379" fmla="*/ 678798 h 1078499"/>
                    <a:gd name="connsiteX380" fmla="*/ 2727927 w 3024845"/>
                    <a:gd name="connsiteY380" fmla="*/ 661504 h 1078499"/>
                    <a:gd name="connsiteX381" fmla="*/ 2736034 w 3024845"/>
                    <a:gd name="connsiteY381" fmla="*/ 661504 h 1078499"/>
                    <a:gd name="connsiteX382" fmla="*/ 2736034 w 3024845"/>
                    <a:gd name="connsiteY382" fmla="*/ 648533 h 1078499"/>
                    <a:gd name="connsiteX383" fmla="*/ 2792781 w 3024845"/>
                    <a:gd name="connsiteY383" fmla="*/ 648533 h 1078499"/>
                    <a:gd name="connsiteX384" fmla="*/ 2792781 w 3024845"/>
                    <a:gd name="connsiteY384" fmla="*/ 618268 h 1078499"/>
                    <a:gd name="connsiteX385" fmla="*/ 2811021 w 3024845"/>
                    <a:gd name="connsiteY385" fmla="*/ 618268 h 1078499"/>
                    <a:gd name="connsiteX386" fmla="*/ 2811021 w 3024845"/>
                    <a:gd name="connsiteY386" fmla="*/ 611783 h 1078499"/>
                    <a:gd name="connsiteX387" fmla="*/ 2823181 w 3024845"/>
                    <a:gd name="connsiteY387" fmla="*/ 611783 h 1078499"/>
                    <a:gd name="connsiteX388" fmla="*/ 2823181 w 3024845"/>
                    <a:gd name="connsiteY388" fmla="*/ 618268 h 1078499"/>
                    <a:gd name="connsiteX389" fmla="*/ 2839395 w 3024845"/>
                    <a:gd name="connsiteY389" fmla="*/ 618268 h 1078499"/>
                    <a:gd name="connsiteX390" fmla="*/ 2839395 w 3024845"/>
                    <a:gd name="connsiteY390" fmla="*/ 667989 h 1078499"/>
                    <a:gd name="connsiteX391" fmla="*/ 2871822 w 3024845"/>
                    <a:gd name="connsiteY391" fmla="*/ 667989 h 1078499"/>
                    <a:gd name="connsiteX392" fmla="*/ 2871822 w 3024845"/>
                    <a:gd name="connsiteY392" fmla="*/ 642048 h 1078499"/>
                    <a:gd name="connsiteX393" fmla="*/ 2910329 w 3024845"/>
                    <a:gd name="connsiteY393" fmla="*/ 642048 h 1078499"/>
                    <a:gd name="connsiteX394" fmla="*/ 2910329 w 3024845"/>
                    <a:gd name="connsiteY394" fmla="*/ 611783 h 1078499"/>
                    <a:gd name="connsiteX395" fmla="*/ 2958970 w 3024845"/>
                    <a:gd name="connsiteY395" fmla="*/ 611783 h 1078499"/>
                    <a:gd name="connsiteX396" fmla="*/ 2958970 w 3024845"/>
                    <a:gd name="connsiteY396" fmla="*/ 722939 h 1078499"/>
                    <a:gd name="connsiteX397" fmla="*/ 2958970 w 3024845"/>
                    <a:gd name="connsiteY397" fmla="*/ 736718 h 1078499"/>
                    <a:gd name="connsiteX398" fmla="*/ 3024845 w 3024845"/>
                    <a:gd name="connsiteY398" fmla="*/ 736718 h 1078499"/>
                    <a:gd name="connsiteX399" fmla="*/ 3024845 w 3024845"/>
                    <a:gd name="connsiteY399" fmla="*/ 1078499 h 1078499"/>
                    <a:gd name="connsiteX400" fmla="*/ 2054 w 3024845"/>
                    <a:gd name="connsiteY400" fmla="*/ 1076166 h 1078499"/>
                    <a:gd name="connsiteX401" fmla="*/ 0 w 3024845"/>
                    <a:gd name="connsiteY401" fmla="*/ 642048 h 1078499"/>
                    <a:gd name="connsiteX402" fmla="*/ 20267 w 3024845"/>
                    <a:gd name="connsiteY402" fmla="*/ 642048 h 1078499"/>
                    <a:gd name="connsiteX403" fmla="*/ 20774 w 3024845"/>
                    <a:gd name="connsiteY403" fmla="*/ 640967 h 1078499"/>
                    <a:gd name="connsiteX404" fmla="*/ 24320 w 3024845"/>
                    <a:gd name="connsiteY404" fmla="*/ 633401 h 1078499"/>
                    <a:gd name="connsiteX405" fmla="*/ 26094 w 3024845"/>
                    <a:gd name="connsiteY405" fmla="*/ 633671 h 1078499"/>
                    <a:gd name="connsiteX406" fmla="*/ 38507 w 3024845"/>
                    <a:gd name="connsiteY406" fmla="*/ 635562 h 1078499"/>
                    <a:gd name="connsiteX407" fmla="*/ 39014 w 3024845"/>
                    <a:gd name="connsiteY407" fmla="*/ 636914 h 1078499"/>
                    <a:gd name="connsiteX408" fmla="*/ 42560 w 3024845"/>
                    <a:gd name="connsiteY408" fmla="*/ 646371 h 1078499"/>
                    <a:gd name="connsiteX409" fmla="*/ 68907 w 3024845"/>
                    <a:gd name="connsiteY409" fmla="*/ 648533 h 1078499"/>
                    <a:gd name="connsiteX410" fmla="*/ 68907 w 3024845"/>
                    <a:gd name="connsiteY410" fmla="*/ 525312 h 1078499"/>
                    <a:gd name="connsiteX411" fmla="*/ 70934 w 3024845"/>
                    <a:gd name="connsiteY411" fmla="*/ 525312 h 1078499"/>
                    <a:gd name="connsiteX412" fmla="*/ 85121 w 3024845"/>
                    <a:gd name="connsiteY412" fmla="*/ 525312 h 1078499"/>
                    <a:gd name="connsiteX413" fmla="*/ 85121 w 3024845"/>
                    <a:gd name="connsiteY413" fmla="*/ 389120 h 1078499"/>
                    <a:gd name="connsiteX414" fmla="*/ 86894 w 3024845"/>
                    <a:gd name="connsiteY414" fmla="*/ 389120 h 1078499"/>
                    <a:gd name="connsiteX415" fmla="*/ 99308 w 3024845"/>
                    <a:gd name="connsiteY415" fmla="*/ 389120 h 1078499"/>
                    <a:gd name="connsiteX416" fmla="*/ 99308 w 3024845"/>
                    <a:gd name="connsiteY416" fmla="*/ 274546 h 1078499"/>
                    <a:gd name="connsiteX417" fmla="*/ 103361 w 3024845"/>
                    <a:gd name="connsiteY417" fmla="*/ 246442 h 1078499"/>
                    <a:gd name="connsiteX418" fmla="*/ 105388 w 3024845"/>
                    <a:gd name="connsiteY418" fmla="*/ 246442 h 1078499"/>
                    <a:gd name="connsiteX419" fmla="*/ 119575 w 3024845"/>
                    <a:gd name="connsiteY419" fmla="*/ 246442 h 1078499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72613 w 3024845"/>
                    <a:gd name="connsiteY334" fmla="*/ 302649 h 1059043"/>
                    <a:gd name="connsiteX335" fmla="*/ 2180720 w 3024845"/>
                    <a:gd name="connsiteY335" fmla="*/ 555577 h 1059043"/>
                    <a:gd name="connsiteX336" fmla="*/ 2245574 w 3024845"/>
                    <a:gd name="connsiteY336" fmla="*/ 555577 h 1059043"/>
                    <a:gd name="connsiteX337" fmla="*/ 2245574 w 3024845"/>
                    <a:gd name="connsiteY337" fmla="*/ 631239 h 1059043"/>
                    <a:gd name="connsiteX338" fmla="*/ 2253681 w 3024845"/>
                    <a:gd name="connsiteY338" fmla="*/ 631239 h 1059043"/>
                    <a:gd name="connsiteX339" fmla="*/ 2255708 w 3024845"/>
                    <a:gd name="connsiteY339" fmla="*/ 624754 h 1059043"/>
                    <a:gd name="connsiteX340" fmla="*/ 2261788 w 3024845"/>
                    <a:gd name="connsiteY340" fmla="*/ 624754 h 1059043"/>
                    <a:gd name="connsiteX341" fmla="*/ 2263815 w 3024845"/>
                    <a:gd name="connsiteY341" fmla="*/ 633401 h 1059043"/>
                    <a:gd name="connsiteX342" fmla="*/ 2275975 w 3024845"/>
                    <a:gd name="connsiteY342" fmla="*/ 633401 h 1059043"/>
                    <a:gd name="connsiteX343" fmla="*/ 2275975 w 3024845"/>
                    <a:gd name="connsiteY343" fmla="*/ 626915 h 1059043"/>
                    <a:gd name="connsiteX344" fmla="*/ 2298268 w 3024845"/>
                    <a:gd name="connsiteY344" fmla="*/ 626915 h 1059043"/>
                    <a:gd name="connsiteX345" fmla="*/ 2298268 w 3024845"/>
                    <a:gd name="connsiteY345" fmla="*/ 633401 h 1059043"/>
                    <a:gd name="connsiteX346" fmla="*/ 2318535 w 3024845"/>
                    <a:gd name="connsiteY346" fmla="*/ 633401 h 1059043"/>
                    <a:gd name="connsiteX347" fmla="*/ 2318535 w 3024845"/>
                    <a:gd name="connsiteY347" fmla="*/ 678798 h 1059043"/>
                    <a:gd name="connsiteX348" fmla="*/ 2332722 w 3024845"/>
                    <a:gd name="connsiteY348" fmla="*/ 678798 h 1059043"/>
                    <a:gd name="connsiteX349" fmla="*/ 2332722 w 3024845"/>
                    <a:gd name="connsiteY349" fmla="*/ 665827 h 1059043"/>
                    <a:gd name="connsiteX350" fmla="*/ 2348936 w 3024845"/>
                    <a:gd name="connsiteY350" fmla="*/ 665827 h 1059043"/>
                    <a:gd name="connsiteX351" fmla="*/ 2348936 w 3024845"/>
                    <a:gd name="connsiteY351" fmla="*/ 486400 h 1059043"/>
                    <a:gd name="connsiteX352" fmla="*/ 2355016 w 3024845"/>
                    <a:gd name="connsiteY352" fmla="*/ 479914 h 1059043"/>
                    <a:gd name="connsiteX353" fmla="*/ 2427977 w 3024845"/>
                    <a:gd name="connsiteY353" fmla="*/ 479914 h 1059043"/>
                    <a:gd name="connsiteX354" fmla="*/ 2427977 w 3024845"/>
                    <a:gd name="connsiteY354" fmla="*/ 488562 h 1059043"/>
                    <a:gd name="connsiteX355" fmla="*/ 2438110 w 3024845"/>
                    <a:gd name="connsiteY355" fmla="*/ 488562 h 1059043"/>
                    <a:gd name="connsiteX356" fmla="*/ 2438110 w 3024845"/>
                    <a:gd name="connsiteY356" fmla="*/ 603136 h 1059043"/>
                    <a:gd name="connsiteX357" fmla="*/ 2460404 w 3024845"/>
                    <a:gd name="connsiteY357" fmla="*/ 603136 h 1059043"/>
                    <a:gd name="connsiteX358" fmla="*/ 2460404 w 3024845"/>
                    <a:gd name="connsiteY358" fmla="*/ 536121 h 1059043"/>
                    <a:gd name="connsiteX359" fmla="*/ 2486751 w 3024845"/>
                    <a:gd name="connsiteY359" fmla="*/ 536121 h 1059043"/>
                    <a:gd name="connsiteX360" fmla="*/ 2490804 w 3024845"/>
                    <a:gd name="connsiteY360" fmla="*/ 531797 h 1059043"/>
                    <a:gd name="connsiteX361" fmla="*/ 2498911 w 3024845"/>
                    <a:gd name="connsiteY361" fmla="*/ 531797 h 1059043"/>
                    <a:gd name="connsiteX362" fmla="*/ 2502964 w 3024845"/>
                    <a:gd name="connsiteY362" fmla="*/ 536121 h 1059043"/>
                    <a:gd name="connsiteX363" fmla="*/ 2525258 w 3024845"/>
                    <a:gd name="connsiteY363" fmla="*/ 536121 h 1059043"/>
                    <a:gd name="connsiteX364" fmla="*/ 2525258 w 3024845"/>
                    <a:gd name="connsiteY364" fmla="*/ 419385 h 1059043"/>
                    <a:gd name="connsiteX365" fmla="*/ 2582005 w 3024845"/>
                    <a:gd name="connsiteY365" fmla="*/ 408576 h 1059043"/>
                    <a:gd name="connsiteX366" fmla="*/ 2582005 w 3024845"/>
                    <a:gd name="connsiteY366" fmla="*/ 409657 h 1059043"/>
                    <a:gd name="connsiteX367" fmla="*/ 2582005 w 3024845"/>
                    <a:gd name="connsiteY367" fmla="*/ 417223 h 1059043"/>
                    <a:gd name="connsiteX368" fmla="*/ 2608352 w 3024845"/>
                    <a:gd name="connsiteY368" fmla="*/ 417223 h 1059043"/>
                    <a:gd name="connsiteX369" fmla="*/ 2608352 w 3024845"/>
                    <a:gd name="connsiteY369" fmla="*/ 672313 h 1059043"/>
                    <a:gd name="connsiteX370" fmla="*/ 2630646 w 3024845"/>
                    <a:gd name="connsiteY370" fmla="*/ 672313 h 1059043"/>
                    <a:gd name="connsiteX371" fmla="*/ 2630646 w 3024845"/>
                    <a:gd name="connsiteY371" fmla="*/ 667989 h 1059043"/>
                    <a:gd name="connsiteX372" fmla="*/ 2642806 w 3024845"/>
                    <a:gd name="connsiteY372" fmla="*/ 667989 h 1059043"/>
                    <a:gd name="connsiteX373" fmla="*/ 2642806 w 3024845"/>
                    <a:gd name="connsiteY373" fmla="*/ 672313 h 1059043"/>
                    <a:gd name="connsiteX374" fmla="*/ 2667126 w 3024845"/>
                    <a:gd name="connsiteY374" fmla="*/ 672313 h 1059043"/>
                    <a:gd name="connsiteX375" fmla="*/ 2667126 w 3024845"/>
                    <a:gd name="connsiteY375" fmla="*/ 659342 h 1059043"/>
                    <a:gd name="connsiteX376" fmla="*/ 2695500 w 3024845"/>
                    <a:gd name="connsiteY376" fmla="*/ 659342 h 1059043"/>
                    <a:gd name="connsiteX377" fmla="*/ 2707660 w 3024845"/>
                    <a:gd name="connsiteY377" fmla="*/ 655018 h 1059043"/>
                    <a:gd name="connsiteX378" fmla="*/ 2727927 w 3024845"/>
                    <a:gd name="connsiteY378" fmla="*/ 659342 h 1059043"/>
                    <a:gd name="connsiteX379" fmla="*/ 2727927 w 3024845"/>
                    <a:gd name="connsiteY379" fmla="*/ 642048 h 1059043"/>
                    <a:gd name="connsiteX380" fmla="*/ 2736034 w 3024845"/>
                    <a:gd name="connsiteY380" fmla="*/ 642048 h 1059043"/>
                    <a:gd name="connsiteX381" fmla="*/ 2736034 w 3024845"/>
                    <a:gd name="connsiteY381" fmla="*/ 629077 h 1059043"/>
                    <a:gd name="connsiteX382" fmla="*/ 2792781 w 3024845"/>
                    <a:gd name="connsiteY382" fmla="*/ 629077 h 1059043"/>
                    <a:gd name="connsiteX383" fmla="*/ 2792781 w 3024845"/>
                    <a:gd name="connsiteY383" fmla="*/ 598812 h 1059043"/>
                    <a:gd name="connsiteX384" fmla="*/ 2811021 w 3024845"/>
                    <a:gd name="connsiteY384" fmla="*/ 598812 h 1059043"/>
                    <a:gd name="connsiteX385" fmla="*/ 2811021 w 3024845"/>
                    <a:gd name="connsiteY385" fmla="*/ 592327 h 1059043"/>
                    <a:gd name="connsiteX386" fmla="*/ 2823181 w 3024845"/>
                    <a:gd name="connsiteY386" fmla="*/ 592327 h 1059043"/>
                    <a:gd name="connsiteX387" fmla="*/ 2823181 w 3024845"/>
                    <a:gd name="connsiteY387" fmla="*/ 598812 h 1059043"/>
                    <a:gd name="connsiteX388" fmla="*/ 2839395 w 3024845"/>
                    <a:gd name="connsiteY388" fmla="*/ 598812 h 1059043"/>
                    <a:gd name="connsiteX389" fmla="*/ 2839395 w 3024845"/>
                    <a:gd name="connsiteY389" fmla="*/ 648533 h 1059043"/>
                    <a:gd name="connsiteX390" fmla="*/ 2871822 w 3024845"/>
                    <a:gd name="connsiteY390" fmla="*/ 648533 h 1059043"/>
                    <a:gd name="connsiteX391" fmla="*/ 2871822 w 3024845"/>
                    <a:gd name="connsiteY391" fmla="*/ 622592 h 1059043"/>
                    <a:gd name="connsiteX392" fmla="*/ 2910329 w 3024845"/>
                    <a:gd name="connsiteY392" fmla="*/ 622592 h 1059043"/>
                    <a:gd name="connsiteX393" fmla="*/ 2910329 w 3024845"/>
                    <a:gd name="connsiteY393" fmla="*/ 592327 h 1059043"/>
                    <a:gd name="connsiteX394" fmla="*/ 2958970 w 3024845"/>
                    <a:gd name="connsiteY394" fmla="*/ 592327 h 1059043"/>
                    <a:gd name="connsiteX395" fmla="*/ 2958970 w 3024845"/>
                    <a:gd name="connsiteY395" fmla="*/ 703483 h 1059043"/>
                    <a:gd name="connsiteX396" fmla="*/ 2958970 w 3024845"/>
                    <a:gd name="connsiteY396" fmla="*/ 717262 h 1059043"/>
                    <a:gd name="connsiteX397" fmla="*/ 3024845 w 3024845"/>
                    <a:gd name="connsiteY397" fmla="*/ 717262 h 1059043"/>
                    <a:gd name="connsiteX398" fmla="*/ 3024845 w 3024845"/>
                    <a:gd name="connsiteY398" fmla="*/ 1059043 h 1059043"/>
                    <a:gd name="connsiteX399" fmla="*/ 2054 w 3024845"/>
                    <a:gd name="connsiteY399" fmla="*/ 1056710 h 1059043"/>
                    <a:gd name="connsiteX400" fmla="*/ 0 w 3024845"/>
                    <a:gd name="connsiteY400" fmla="*/ 622592 h 1059043"/>
                    <a:gd name="connsiteX401" fmla="*/ 20267 w 3024845"/>
                    <a:gd name="connsiteY401" fmla="*/ 622592 h 1059043"/>
                    <a:gd name="connsiteX402" fmla="*/ 20774 w 3024845"/>
                    <a:gd name="connsiteY402" fmla="*/ 621511 h 1059043"/>
                    <a:gd name="connsiteX403" fmla="*/ 24320 w 3024845"/>
                    <a:gd name="connsiteY403" fmla="*/ 613945 h 1059043"/>
                    <a:gd name="connsiteX404" fmla="*/ 26094 w 3024845"/>
                    <a:gd name="connsiteY404" fmla="*/ 614215 h 1059043"/>
                    <a:gd name="connsiteX405" fmla="*/ 38507 w 3024845"/>
                    <a:gd name="connsiteY405" fmla="*/ 616106 h 1059043"/>
                    <a:gd name="connsiteX406" fmla="*/ 39014 w 3024845"/>
                    <a:gd name="connsiteY406" fmla="*/ 617458 h 1059043"/>
                    <a:gd name="connsiteX407" fmla="*/ 42560 w 3024845"/>
                    <a:gd name="connsiteY407" fmla="*/ 626915 h 1059043"/>
                    <a:gd name="connsiteX408" fmla="*/ 68907 w 3024845"/>
                    <a:gd name="connsiteY408" fmla="*/ 629077 h 1059043"/>
                    <a:gd name="connsiteX409" fmla="*/ 68907 w 3024845"/>
                    <a:gd name="connsiteY409" fmla="*/ 505856 h 1059043"/>
                    <a:gd name="connsiteX410" fmla="*/ 70934 w 3024845"/>
                    <a:gd name="connsiteY410" fmla="*/ 505856 h 1059043"/>
                    <a:gd name="connsiteX411" fmla="*/ 85121 w 3024845"/>
                    <a:gd name="connsiteY411" fmla="*/ 505856 h 1059043"/>
                    <a:gd name="connsiteX412" fmla="*/ 85121 w 3024845"/>
                    <a:gd name="connsiteY412" fmla="*/ 369664 h 1059043"/>
                    <a:gd name="connsiteX413" fmla="*/ 86894 w 3024845"/>
                    <a:gd name="connsiteY413" fmla="*/ 369664 h 1059043"/>
                    <a:gd name="connsiteX414" fmla="*/ 99308 w 3024845"/>
                    <a:gd name="connsiteY414" fmla="*/ 369664 h 1059043"/>
                    <a:gd name="connsiteX415" fmla="*/ 99308 w 3024845"/>
                    <a:gd name="connsiteY415" fmla="*/ 255090 h 1059043"/>
                    <a:gd name="connsiteX416" fmla="*/ 103361 w 3024845"/>
                    <a:gd name="connsiteY416" fmla="*/ 226986 h 1059043"/>
                    <a:gd name="connsiteX417" fmla="*/ 105388 w 3024845"/>
                    <a:gd name="connsiteY417" fmla="*/ 226986 h 1059043"/>
                    <a:gd name="connsiteX418" fmla="*/ 119575 w 3024845"/>
                    <a:gd name="connsiteY41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4774 w 3024845"/>
                    <a:gd name="connsiteY333" fmla="*/ 281031 h 1059043"/>
                    <a:gd name="connsiteX334" fmla="*/ 2180720 w 3024845"/>
                    <a:gd name="connsiteY334" fmla="*/ 555577 h 1059043"/>
                    <a:gd name="connsiteX335" fmla="*/ 2245574 w 3024845"/>
                    <a:gd name="connsiteY335" fmla="*/ 555577 h 1059043"/>
                    <a:gd name="connsiteX336" fmla="*/ 2245574 w 3024845"/>
                    <a:gd name="connsiteY336" fmla="*/ 631239 h 1059043"/>
                    <a:gd name="connsiteX337" fmla="*/ 2253681 w 3024845"/>
                    <a:gd name="connsiteY337" fmla="*/ 631239 h 1059043"/>
                    <a:gd name="connsiteX338" fmla="*/ 2255708 w 3024845"/>
                    <a:gd name="connsiteY338" fmla="*/ 624754 h 1059043"/>
                    <a:gd name="connsiteX339" fmla="*/ 2261788 w 3024845"/>
                    <a:gd name="connsiteY339" fmla="*/ 624754 h 1059043"/>
                    <a:gd name="connsiteX340" fmla="*/ 2263815 w 3024845"/>
                    <a:gd name="connsiteY340" fmla="*/ 633401 h 1059043"/>
                    <a:gd name="connsiteX341" fmla="*/ 2275975 w 3024845"/>
                    <a:gd name="connsiteY341" fmla="*/ 633401 h 1059043"/>
                    <a:gd name="connsiteX342" fmla="*/ 2275975 w 3024845"/>
                    <a:gd name="connsiteY342" fmla="*/ 626915 h 1059043"/>
                    <a:gd name="connsiteX343" fmla="*/ 2298268 w 3024845"/>
                    <a:gd name="connsiteY343" fmla="*/ 626915 h 1059043"/>
                    <a:gd name="connsiteX344" fmla="*/ 2298268 w 3024845"/>
                    <a:gd name="connsiteY344" fmla="*/ 633401 h 1059043"/>
                    <a:gd name="connsiteX345" fmla="*/ 2318535 w 3024845"/>
                    <a:gd name="connsiteY345" fmla="*/ 633401 h 1059043"/>
                    <a:gd name="connsiteX346" fmla="*/ 2318535 w 3024845"/>
                    <a:gd name="connsiteY346" fmla="*/ 678798 h 1059043"/>
                    <a:gd name="connsiteX347" fmla="*/ 2332722 w 3024845"/>
                    <a:gd name="connsiteY347" fmla="*/ 678798 h 1059043"/>
                    <a:gd name="connsiteX348" fmla="*/ 2332722 w 3024845"/>
                    <a:gd name="connsiteY348" fmla="*/ 665827 h 1059043"/>
                    <a:gd name="connsiteX349" fmla="*/ 2348936 w 3024845"/>
                    <a:gd name="connsiteY349" fmla="*/ 665827 h 1059043"/>
                    <a:gd name="connsiteX350" fmla="*/ 2348936 w 3024845"/>
                    <a:gd name="connsiteY350" fmla="*/ 486400 h 1059043"/>
                    <a:gd name="connsiteX351" fmla="*/ 2355016 w 3024845"/>
                    <a:gd name="connsiteY351" fmla="*/ 479914 h 1059043"/>
                    <a:gd name="connsiteX352" fmla="*/ 2427977 w 3024845"/>
                    <a:gd name="connsiteY352" fmla="*/ 479914 h 1059043"/>
                    <a:gd name="connsiteX353" fmla="*/ 2427977 w 3024845"/>
                    <a:gd name="connsiteY353" fmla="*/ 488562 h 1059043"/>
                    <a:gd name="connsiteX354" fmla="*/ 2438110 w 3024845"/>
                    <a:gd name="connsiteY354" fmla="*/ 488562 h 1059043"/>
                    <a:gd name="connsiteX355" fmla="*/ 2438110 w 3024845"/>
                    <a:gd name="connsiteY355" fmla="*/ 603136 h 1059043"/>
                    <a:gd name="connsiteX356" fmla="*/ 2460404 w 3024845"/>
                    <a:gd name="connsiteY356" fmla="*/ 603136 h 1059043"/>
                    <a:gd name="connsiteX357" fmla="*/ 2460404 w 3024845"/>
                    <a:gd name="connsiteY357" fmla="*/ 536121 h 1059043"/>
                    <a:gd name="connsiteX358" fmla="*/ 2486751 w 3024845"/>
                    <a:gd name="connsiteY358" fmla="*/ 536121 h 1059043"/>
                    <a:gd name="connsiteX359" fmla="*/ 2490804 w 3024845"/>
                    <a:gd name="connsiteY359" fmla="*/ 531797 h 1059043"/>
                    <a:gd name="connsiteX360" fmla="*/ 2498911 w 3024845"/>
                    <a:gd name="connsiteY360" fmla="*/ 531797 h 1059043"/>
                    <a:gd name="connsiteX361" fmla="*/ 2502964 w 3024845"/>
                    <a:gd name="connsiteY361" fmla="*/ 536121 h 1059043"/>
                    <a:gd name="connsiteX362" fmla="*/ 2525258 w 3024845"/>
                    <a:gd name="connsiteY362" fmla="*/ 536121 h 1059043"/>
                    <a:gd name="connsiteX363" fmla="*/ 2525258 w 3024845"/>
                    <a:gd name="connsiteY363" fmla="*/ 419385 h 1059043"/>
                    <a:gd name="connsiteX364" fmla="*/ 2582005 w 3024845"/>
                    <a:gd name="connsiteY364" fmla="*/ 408576 h 1059043"/>
                    <a:gd name="connsiteX365" fmla="*/ 2582005 w 3024845"/>
                    <a:gd name="connsiteY365" fmla="*/ 409657 h 1059043"/>
                    <a:gd name="connsiteX366" fmla="*/ 2582005 w 3024845"/>
                    <a:gd name="connsiteY366" fmla="*/ 417223 h 1059043"/>
                    <a:gd name="connsiteX367" fmla="*/ 2608352 w 3024845"/>
                    <a:gd name="connsiteY367" fmla="*/ 417223 h 1059043"/>
                    <a:gd name="connsiteX368" fmla="*/ 2608352 w 3024845"/>
                    <a:gd name="connsiteY368" fmla="*/ 672313 h 1059043"/>
                    <a:gd name="connsiteX369" fmla="*/ 2630646 w 3024845"/>
                    <a:gd name="connsiteY369" fmla="*/ 672313 h 1059043"/>
                    <a:gd name="connsiteX370" fmla="*/ 2630646 w 3024845"/>
                    <a:gd name="connsiteY370" fmla="*/ 667989 h 1059043"/>
                    <a:gd name="connsiteX371" fmla="*/ 2642806 w 3024845"/>
                    <a:gd name="connsiteY371" fmla="*/ 667989 h 1059043"/>
                    <a:gd name="connsiteX372" fmla="*/ 2642806 w 3024845"/>
                    <a:gd name="connsiteY372" fmla="*/ 672313 h 1059043"/>
                    <a:gd name="connsiteX373" fmla="*/ 2667126 w 3024845"/>
                    <a:gd name="connsiteY373" fmla="*/ 672313 h 1059043"/>
                    <a:gd name="connsiteX374" fmla="*/ 2667126 w 3024845"/>
                    <a:gd name="connsiteY374" fmla="*/ 659342 h 1059043"/>
                    <a:gd name="connsiteX375" fmla="*/ 2695500 w 3024845"/>
                    <a:gd name="connsiteY375" fmla="*/ 659342 h 1059043"/>
                    <a:gd name="connsiteX376" fmla="*/ 2707660 w 3024845"/>
                    <a:gd name="connsiteY376" fmla="*/ 655018 h 1059043"/>
                    <a:gd name="connsiteX377" fmla="*/ 2727927 w 3024845"/>
                    <a:gd name="connsiteY377" fmla="*/ 659342 h 1059043"/>
                    <a:gd name="connsiteX378" fmla="*/ 2727927 w 3024845"/>
                    <a:gd name="connsiteY378" fmla="*/ 642048 h 1059043"/>
                    <a:gd name="connsiteX379" fmla="*/ 2736034 w 3024845"/>
                    <a:gd name="connsiteY379" fmla="*/ 642048 h 1059043"/>
                    <a:gd name="connsiteX380" fmla="*/ 2736034 w 3024845"/>
                    <a:gd name="connsiteY380" fmla="*/ 629077 h 1059043"/>
                    <a:gd name="connsiteX381" fmla="*/ 2792781 w 3024845"/>
                    <a:gd name="connsiteY381" fmla="*/ 629077 h 1059043"/>
                    <a:gd name="connsiteX382" fmla="*/ 2792781 w 3024845"/>
                    <a:gd name="connsiteY382" fmla="*/ 598812 h 1059043"/>
                    <a:gd name="connsiteX383" fmla="*/ 2811021 w 3024845"/>
                    <a:gd name="connsiteY383" fmla="*/ 598812 h 1059043"/>
                    <a:gd name="connsiteX384" fmla="*/ 2811021 w 3024845"/>
                    <a:gd name="connsiteY384" fmla="*/ 592327 h 1059043"/>
                    <a:gd name="connsiteX385" fmla="*/ 2823181 w 3024845"/>
                    <a:gd name="connsiteY385" fmla="*/ 592327 h 1059043"/>
                    <a:gd name="connsiteX386" fmla="*/ 2823181 w 3024845"/>
                    <a:gd name="connsiteY386" fmla="*/ 598812 h 1059043"/>
                    <a:gd name="connsiteX387" fmla="*/ 2839395 w 3024845"/>
                    <a:gd name="connsiteY387" fmla="*/ 598812 h 1059043"/>
                    <a:gd name="connsiteX388" fmla="*/ 2839395 w 3024845"/>
                    <a:gd name="connsiteY388" fmla="*/ 648533 h 1059043"/>
                    <a:gd name="connsiteX389" fmla="*/ 2871822 w 3024845"/>
                    <a:gd name="connsiteY389" fmla="*/ 648533 h 1059043"/>
                    <a:gd name="connsiteX390" fmla="*/ 2871822 w 3024845"/>
                    <a:gd name="connsiteY390" fmla="*/ 622592 h 1059043"/>
                    <a:gd name="connsiteX391" fmla="*/ 2910329 w 3024845"/>
                    <a:gd name="connsiteY391" fmla="*/ 622592 h 1059043"/>
                    <a:gd name="connsiteX392" fmla="*/ 2910329 w 3024845"/>
                    <a:gd name="connsiteY392" fmla="*/ 592327 h 1059043"/>
                    <a:gd name="connsiteX393" fmla="*/ 2958970 w 3024845"/>
                    <a:gd name="connsiteY393" fmla="*/ 592327 h 1059043"/>
                    <a:gd name="connsiteX394" fmla="*/ 2958970 w 3024845"/>
                    <a:gd name="connsiteY394" fmla="*/ 703483 h 1059043"/>
                    <a:gd name="connsiteX395" fmla="*/ 2958970 w 3024845"/>
                    <a:gd name="connsiteY395" fmla="*/ 717262 h 1059043"/>
                    <a:gd name="connsiteX396" fmla="*/ 3024845 w 3024845"/>
                    <a:gd name="connsiteY396" fmla="*/ 717262 h 1059043"/>
                    <a:gd name="connsiteX397" fmla="*/ 3024845 w 3024845"/>
                    <a:gd name="connsiteY397" fmla="*/ 1059043 h 1059043"/>
                    <a:gd name="connsiteX398" fmla="*/ 2054 w 3024845"/>
                    <a:gd name="connsiteY398" fmla="*/ 1056710 h 1059043"/>
                    <a:gd name="connsiteX399" fmla="*/ 0 w 3024845"/>
                    <a:gd name="connsiteY399" fmla="*/ 622592 h 1059043"/>
                    <a:gd name="connsiteX400" fmla="*/ 20267 w 3024845"/>
                    <a:gd name="connsiteY400" fmla="*/ 622592 h 1059043"/>
                    <a:gd name="connsiteX401" fmla="*/ 20774 w 3024845"/>
                    <a:gd name="connsiteY401" fmla="*/ 621511 h 1059043"/>
                    <a:gd name="connsiteX402" fmla="*/ 24320 w 3024845"/>
                    <a:gd name="connsiteY402" fmla="*/ 613945 h 1059043"/>
                    <a:gd name="connsiteX403" fmla="*/ 26094 w 3024845"/>
                    <a:gd name="connsiteY403" fmla="*/ 614215 h 1059043"/>
                    <a:gd name="connsiteX404" fmla="*/ 38507 w 3024845"/>
                    <a:gd name="connsiteY404" fmla="*/ 616106 h 1059043"/>
                    <a:gd name="connsiteX405" fmla="*/ 39014 w 3024845"/>
                    <a:gd name="connsiteY405" fmla="*/ 617458 h 1059043"/>
                    <a:gd name="connsiteX406" fmla="*/ 42560 w 3024845"/>
                    <a:gd name="connsiteY406" fmla="*/ 626915 h 1059043"/>
                    <a:gd name="connsiteX407" fmla="*/ 68907 w 3024845"/>
                    <a:gd name="connsiteY407" fmla="*/ 629077 h 1059043"/>
                    <a:gd name="connsiteX408" fmla="*/ 68907 w 3024845"/>
                    <a:gd name="connsiteY408" fmla="*/ 505856 h 1059043"/>
                    <a:gd name="connsiteX409" fmla="*/ 70934 w 3024845"/>
                    <a:gd name="connsiteY409" fmla="*/ 505856 h 1059043"/>
                    <a:gd name="connsiteX410" fmla="*/ 85121 w 3024845"/>
                    <a:gd name="connsiteY410" fmla="*/ 505856 h 1059043"/>
                    <a:gd name="connsiteX411" fmla="*/ 85121 w 3024845"/>
                    <a:gd name="connsiteY411" fmla="*/ 369664 h 1059043"/>
                    <a:gd name="connsiteX412" fmla="*/ 86894 w 3024845"/>
                    <a:gd name="connsiteY412" fmla="*/ 369664 h 1059043"/>
                    <a:gd name="connsiteX413" fmla="*/ 99308 w 3024845"/>
                    <a:gd name="connsiteY413" fmla="*/ 369664 h 1059043"/>
                    <a:gd name="connsiteX414" fmla="*/ 99308 w 3024845"/>
                    <a:gd name="connsiteY414" fmla="*/ 255090 h 1059043"/>
                    <a:gd name="connsiteX415" fmla="*/ 103361 w 3024845"/>
                    <a:gd name="connsiteY415" fmla="*/ 226986 h 1059043"/>
                    <a:gd name="connsiteX416" fmla="*/ 105388 w 3024845"/>
                    <a:gd name="connsiteY416" fmla="*/ 226986 h 1059043"/>
                    <a:gd name="connsiteX417" fmla="*/ 119575 w 3024845"/>
                    <a:gd name="connsiteY41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0186 w 3024845"/>
                    <a:gd name="connsiteY310" fmla="*/ 302649 h 1059043"/>
                    <a:gd name="connsiteX311" fmla="*/ 2128026 w 3024845"/>
                    <a:gd name="connsiteY311" fmla="*/ 281031 h 1059043"/>
                    <a:gd name="connsiteX312" fmla="*/ 2121946 w 3024845"/>
                    <a:gd name="connsiteY312" fmla="*/ 276707 h 1059043"/>
                    <a:gd name="connsiteX313" fmla="*/ 2130053 w 3024845"/>
                    <a:gd name="connsiteY313" fmla="*/ 252928 h 1059043"/>
                    <a:gd name="connsiteX314" fmla="*/ 2130053 w 3024845"/>
                    <a:gd name="connsiteY314" fmla="*/ 235634 h 1059043"/>
                    <a:gd name="connsiteX315" fmla="*/ 2144240 w 3024845"/>
                    <a:gd name="connsiteY315" fmla="*/ 235634 h 1059043"/>
                    <a:gd name="connsiteX316" fmla="*/ 2144240 w 3024845"/>
                    <a:gd name="connsiteY316" fmla="*/ 214016 h 1059043"/>
                    <a:gd name="connsiteX317" fmla="*/ 2146266 w 3024845"/>
                    <a:gd name="connsiteY317" fmla="*/ 209692 h 1059043"/>
                    <a:gd name="connsiteX318" fmla="*/ 2146266 w 3024845"/>
                    <a:gd name="connsiteY318" fmla="*/ 131868 h 1059043"/>
                    <a:gd name="connsiteX319" fmla="*/ 2144240 w 3024845"/>
                    <a:gd name="connsiteY319" fmla="*/ 125383 h 1059043"/>
                    <a:gd name="connsiteX320" fmla="*/ 2150320 w 3024845"/>
                    <a:gd name="connsiteY320" fmla="*/ 118897 h 1059043"/>
                    <a:gd name="connsiteX321" fmla="*/ 2150320 w 3024845"/>
                    <a:gd name="connsiteY321" fmla="*/ 60529 h 1059043"/>
                    <a:gd name="connsiteX322" fmla="*/ 2152346 w 3024845"/>
                    <a:gd name="connsiteY322" fmla="*/ 56206 h 1059043"/>
                    <a:gd name="connsiteX323" fmla="*/ 2152346 w 3024845"/>
                    <a:gd name="connsiteY323" fmla="*/ 0 h 1059043"/>
                    <a:gd name="connsiteX324" fmla="*/ 2162480 w 3024845"/>
                    <a:gd name="connsiteY324" fmla="*/ 118897 h 1059043"/>
                    <a:gd name="connsiteX325" fmla="*/ 2168560 w 3024845"/>
                    <a:gd name="connsiteY325" fmla="*/ 125383 h 1059043"/>
                    <a:gd name="connsiteX326" fmla="*/ 2166533 w 3024845"/>
                    <a:gd name="connsiteY326" fmla="*/ 131868 h 1059043"/>
                    <a:gd name="connsiteX327" fmla="*/ 2166533 w 3024845"/>
                    <a:gd name="connsiteY327" fmla="*/ 209692 h 1059043"/>
                    <a:gd name="connsiteX328" fmla="*/ 2168560 w 3024845"/>
                    <a:gd name="connsiteY328" fmla="*/ 214016 h 1059043"/>
                    <a:gd name="connsiteX329" fmla="*/ 2168560 w 3024845"/>
                    <a:gd name="connsiteY329" fmla="*/ 235634 h 1059043"/>
                    <a:gd name="connsiteX330" fmla="*/ 2182747 w 3024845"/>
                    <a:gd name="connsiteY330" fmla="*/ 235634 h 1059043"/>
                    <a:gd name="connsiteX331" fmla="*/ 2182747 w 3024845"/>
                    <a:gd name="connsiteY331" fmla="*/ 252928 h 1059043"/>
                    <a:gd name="connsiteX332" fmla="*/ 2190854 w 3024845"/>
                    <a:gd name="connsiteY332" fmla="*/ 276707 h 1059043"/>
                    <a:gd name="connsiteX333" fmla="*/ 2180720 w 3024845"/>
                    <a:gd name="connsiteY333" fmla="*/ 555577 h 1059043"/>
                    <a:gd name="connsiteX334" fmla="*/ 2245574 w 3024845"/>
                    <a:gd name="connsiteY334" fmla="*/ 555577 h 1059043"/>
                    <a:gd name="connsiteX335" fmla="*/ 2245574 w 3024845"/>
                    <a:gd name="connsiteY335" fmla="*/ 631239 h 1059043"/>
                    <a:gd name="connsiteX336" fmla="*/ 2253681 w 3024845"/>
                    <a:gd name="connsiteY336" fmla="*/ 631239 h 1059043"/>
                    <a:gd name="connsiteX337" fmla="*/ 2255708 w 3024845"/>
                    <a:gd name="connsiteY337" fmla="*/ 624754 h 1059043"/>
                    <a:gd name="connsiteX338" fmla="*/ 2261788 w 3024845"/>
                    <a:gd name="connsiteY338" fmla="*/ 624754 h 1059043"/>
                    <a:gd name="connsiteX339" fmla="*/ 2263815 w 3024845"/>
                    <a:gd name="connsiteY339" fmla="*/ 633401 h 1059043"/>
                    <a:gd name="connsiteX340" fmla="*/ 2275975 w 3024845"/>
                    <a:gd name="connsiteY340" fmla="*/ 633401 h 1059043"/>
                    <a:gd name="connsiteX341" fmla="*/ 2275975 w 3024845"/>
                    <a:gd name="connsiteY341" fmla="*/ 626915 h 1059043"/>
                    <a:gd name="connsiteX342" fmla="*/ 2298268 w 3024845"/>
                    <a:gd name="connsiteY342" fmla="*/ 626915 h 1059043"/>
                    <a:gd name="connsiteX343" fmla="*/ 2298268 w 3024845"/>
                    <a:gd name="connsiteY343" fmla="*/ 633401 h 1059043"/>
                    <a:gd name="connsiteX344" fmla="*/ 2318535 w 3024845"/>
                    <a:gd name="connsiteY344" fmla="*/ 633401 h 1059043"/>
                    <a:gd name="connsiteX345" fmla="*/ 2318535 w 3024845"/>
                    <a:gd name="connsiteY345" fmla="*/ 678798 h 1059043"/>
                    <a:gd name="connsiteX346" fmla="*/ 2332722 w 3024845"/>
                    <a:gd name="connsiteY346" fmla="*/ 678798 h 1059043"/>
                    <a:gd name="connsiteX347" fmla="*/ 2332722 w 3024845"/>
                    <a:gd name="connsiteY347" fmla="*/ 665827 h 1059043"/>
                    <a:gd name="connsiteX348" fmla="*/ 2348936 w 3024845"/>
                    <a:gd name="connsiteY348" fmla="*/ 665827 h 1059043"/>
                    <a:gd name="connsiteX349" fmla="*/ 2348936 w 3024845"/>
                    <a:gd name="connsiteY349" fmla="*/ 486400 h 1059043"/>
                    <a:gd name="connsiteX350" fmla="*/ 2355016 w 3024845"/>
                    <a:gd name="connsiteY350" fmla="*/ 479914 h 1059043"/>
                    <a:gd name="connsiteX351" fmla="*/ 2427977 w 3024845"/>
                    <a:gd name="connsiteY351" fmla="*/ 479914 h 1059043"/>
                    <a:gd name="connsiteX352" fmla="*/ 2427977 w 3024845"/>
                    <a:gd name="connsiteY352" fmla="*/ 488562 h 1059043"/>
                    <a:gd name="connsiteX353" fmla="*/ 2438110 w 3024845"/>
                    <a:gd name="connsiteY353" fmla="*/ 488562 h 1059043"/>
                    <a:gd name="connsiteX354" fmla="*/ 2438110 w 3024845"/>
                    <a:gd name="connsiteY354" fmla="*/ 603136 h 1059043"/>
                    <a:gd name="connsiteX355" fmla="*/ 2460404 w 3024845"/>
                    <a:gd name="connsiteY355" fmla="*/ 603136 h 1059043"/>
                    <a:gd name="connsiteX356" fmla="*/ 2460404 w 3024845"/>
                    <a:gd name="connsiteY356" fmla="*/ 536121 h 1059043"/>
                    <a:gd name="connsiteX357" fmla="*/ 2486751 w 3024845"/>
                    <a:gd name="connsiteY357" fmla="*/ 536121 h 1059043"/>
                    <a:gd name="connsiteX358" fmla="*/ 2490804 w 3024845"/>
                    <a:gd name="connsiteY358" fmla="*/ 531797 h 1059043"/>
                    <a:gd name="connsiteX359" fmla="*/ 2498911 w 3024845"/>
                    <a:gd name="connsiteY359" fmla="*/ 531797 h 1059043"/>
                    <a:gd name="connsiteX360" fmla="*/ 2502964 w 3024845"/>
                    <a:gd name="connsiteY360" fmla="*/ 536121 h 1059043"/>
                    <a:gd name="connsiteX361" fmla="*/ 2525258 w 3024845"/>
                    <a:gd name="connsiteY361" fmla="*/ 536121 h 1059043"/>
                    <a:gd name="connsiteX362" fmla="*/ 2525258 w 3024845"/>
                    <a:gd name="connsiteY362" fmla="*/ 419385 h 1059043"/>
                    <a:gd name="connsiteX363" fmla="*/ 2582005 w 3024845"/>
                    <a:gd name="connsiteY363" fmla="*/ 408576 h 1059043"/>
                    <a:gd name="connsiteX364" fmla="*/ 2582005 w 3024845"/>
                    <a:gd name="connsiteY364" fmla="*/ 409657 h 1059043"/>
                    <a:gd name="connsiteX365" fmla="*/ 2582005 w 3024845"/>
                    <a:gd name="connsiteY365" fmla="*/ 417223 h 1059043"/>
                    <a:gd name="connsiteX366" fmla="*/ 2608352 w 3024845"/>
                    <a:gd name="connsiteY366" fmla="*/ 417223 h 1059043"/>
                    <a:gd name="connsiteX367" fmla="*/ 2608352 w 3024845"/>
                    <a:gd name="connsiteY367" fmla="*/ 672313 h 1059043"/>
                    <a:gd name="connsiteX368" fmla="*/ 2630646 w 3024845"/>
                    <a:gd name="connsiteY368" fmla="*/ 672313 h 1059043"/>
                    <a:gd name="connsiteX369" fmla="*/ 2630646 w 3024845"/>
                    <a:gd name="connsiteY369" fmla="*/ 667989 h 1059043"/>
                    <a:gd name="connsiteX370" fmla="*/ 2642806 w 3024845"/>
                    <a:gd name="connsiteY370" fmla="*/ 667989 h 1059043"/>
                    <a:gd name="connsiteX371" fmla="*/ 2642806 w 3024845"/>
                    <a:gd name="connsiteY371" fmla="*/ 672313 h 1059043"/>
                    <a:gd name="connsiteX372" fmla="*/ 2667126 w 3024845"/>
                    <a:gd name="connsiteY372" fmla="*/ 672313 h 1059043"/>
                    <a:gd name="connsiteX373" fmla="*/ 2667126 w 3024845"/>
                    <a:gd name="connsiteY373" fmla="*/ 659342 h 1059043"/>
                    <a:gd name="connsiteX374" fmla="*/ 2695500 w 3024845"/>
                    <a:gd name="connsiteY374" fmla="*/ 659342 h 1059043"/>
                    <a:gd name="connsiteX375" fmla="*/ 2707660 w 3024845"/>
                    <a:gd name="connsiteY375" fmla="*/ 655018 h 1059043"/>
                    <a:gd name="connsiteX376" fmla="*/ 2727927 w 3024845"/>
                    <a:gd name="connsiteY376" fmla="*/ 659342 h 1059043"/>
                    <a:gd name="connsiteX377" fmla="*/ 2727927 w 3024845"/>
                    <a:gd name="connsiteY377" fmla="*/ 642048 h 1059043"/>
                    <a:gd name="connsiteX378" fmla="*/ 2736034 w 3024845"/>
                    <a:gd name="connsiteY378" fmla="*/ 642048 h 1059043"/>
                    <a:gd name="connsiteX379" fmla="*/ 2736034 w 3024845"/>
                    <a:gd name="connsiteY379" fmla="*/ 629077 h 1059043"/>
                    <a:gd name="connsiteX380" fmla="*/ 2792781 w 3024845"/>
                    <a:gd name="connsiteY380" fmla="*/ 629077 h 1059043"/>
                    <a:gd name="connsiteX381" fmla="*/ 2792781 w 3024845"/>
                    <a:gd name="connsiteY381" fmla="*/ 598812 h 1059043"/>
                    <a:gd name="connsiteX382" fmla="*/ 2811021 w 3024845"/>
                    <a:gd name="connsiteY382" fmla="*/ 598812 h 1059043"/>
                    <a:gd name="connsiteX383" fmla="*/ 2811021 w 3024845"/>
                    <a:gd name="connsiteY383" fmla="*/ 592327 h 1059043"/>
                    <a:gd name="connsiteX384" fmla="*/ 2823181 w 3024845"/>
                    <a:gd name="connsiteY384" fmla="*/ 592327 h 1059043"/>
                    <a:gd name="connsiteX385" fmla="*/ 2823181 w 3024845"/>
                    <a:gd name="connsiteY385" fmla="*/ 598812 h 1059043"/>
                    <a:gd name="connsiteX386" fmla="*/ 2839395 w 3024845"/>
                    <a:gd name="connsiteY386" fmla="*/ 598812 h 1059043"/>
                    <a:gd name="connsiteX387" fmla="*/ 2839395 w 3024845"/>
                    <a:gd name="connsiteY387" fmla="*/ 648533 h 1059043"/>
                    <a:gd name="connsiteX388" fmla="*/ 2871822 w 3024845"/>
                    <a:gd name="connsiteY388" fmla="*/ 648533 h 1059043"/>
                    <a:gd name="connsiteX389" fmla="*/ 2871822 w 3024845"/>
                    <a:gd name="connsiteY389" fmla="*/ 622592 h 1059043"/>
                    <a:gd name="connsiteX390" fmla="*/ 2910329 w 3024845"/>
                    <a:gd name="connsiteY390" fmla="*/ 622592 h 1059043"/>
                    <a:gd name="connsiteX391" fmla="*/ 2910329 w 3024845"/>
                    <a:gd name="connsiteY391" fmla="*/ 592327 h 1059043"/>
                    <a:gd name="connsiteX392" fmla="*/ 2958970 w 3024845"/>
                    <a:gd name="connsiteY392" fmla="*/ 592327 h 1059043"/>
                    <a:gd name="connsiteX393" fmla="*/ 2958970 w 3024845"/>
                    <a:gd name="connsiteY393" fmla="*/ 703483 h 1059043"/>
                    <a:gd name="connsiteX394" fmla="*/ 2958970 w 3024845"/>
                    <a:gd name="connsiteY394" fmla="*/ 717262 h 1059043"/>
                    <a:gd name="connsiteX395" fmla="*/ 3024845 w 3024845"/>
                    <a:gd name="connsiteY395" fmla="*/ 717262 h 1059043"/>
                    <a:gd name="connsiteX396" fmla="*/ 3024845 w 3024845"/>
                    <a:gd name="connsiteY396" fmla="*/ 1059043 h 1059043"/>
                    <a:gd name="connsiteX397" fmla="*/ 2054 w 3024845"/>
                    <a:gd name="connsiteY397" fmla="*/ 1056710 h 1059043"/>
                    <a:gd name="connsiteX398" fmla="*/ 0 w 3024845"/>
                    <a:gd name="connsiteY398" fmla="*/ 622592 h 1059043"/>
                    <a:gd name="connsiteX399" fmla="*/ 20267 w 3024845"/>
                    <a:gd name="connsiteY399" fmla="*/ 622592 h 1059043"/>
                    <a:gd name="connsiteX400" fmla="*/ 20774 w 3024845"/>
                    <a:gd name="connsiteY400" fmla="*/ 621511 h 1059043"/>
                    <a:gd name="connsiteX401" fmla="*/ 24320 w 3024845"/>
                    <a:gd name="connsiteY401" fmla="*/ 613945 h 1059043"/>
                    <a:gd name="connsiteX402" fmla="*/ 26094 w 3024845"/>
                    <a:gd name="connsiteY402" fmla="*/ 614215 h 1059043"/>
                    <a:gd name="connsiteX403" fmla="*/ 38507 w 3024845"/>
                    <a:gd name="connsiteY403" fmla="*/ 616106 h 1059043"/>
                    <a:gd name="connsiteX404" fmla="*/ 39014 w 3024845"/>
                    <a:gd name="connsiteY404" fmla="*/ 617458 h 1059043"/>
                    <a:gd name="connsiteX405" fmla="*/ 42560 w 3024845"/>
                    <a:gd name="connsiteY405" fmla="*/ 626915 h 1059043"/>
                    <a:gd name="connsiteX406" fmla="*/ 68907 w 3024845"/>
                    <a:gd name="connsiteY406" fmla="*/ 629077 h 1059043"/>
                    <a:gd name="connsiteX407" fmla="*/ 68907 w 3024845"/>
                    <a:gd name="connsiteY407" fmla="*/ 505856 h 1059043"/>
                    <a:gd name="connsiteX408" fmla="*/ 70934 w 3024845"/>
                    <a:gd name="connsiteY408" fmla="*/ 505856 h 1059043"/>
                    <a:gd name="connsiteX409" fmla="*/ 85121 w 3024845"/>
                    <a:gd name="connsiteY409" fmla="*/ 505856 h 1059043"/>
                    <a:gd name="connsiteX410" fmla="*/ 85121 w 3024845"/>
                    <a:gd name="connsiteY410" fmla="*/ 369664 h 1059043"/>
                    <a:gd name="connsiteX411" fmla="*/ 86894 w 3024845"/>
                    <a:gd name="connsiteY411" fmla="*/ 369664 h 1059043"/>
                    <a:gd name="connsiteX412" fmla="*/ 99308 w 3024845"/>
                    <a:gd name="connsiteY412" fmla="*/ 369664 h 1059043"/>
                    <a:gd name="connsiteX413" fmla="*/ 99308 w 3024845"/>
                    <a:gd name="connsiteY413" fmla="*/ 255090 h 1059043"/>
                    <a:gd name="connsiteX414" fmla="*/ 103361 w 3024845"/>
                    <a:gd name="connsiteY414" fmla="*/ 226986 h 1059043"/>
                    <a:gd name="connsiteX415" fmla="*/ 105388 w 3024845"/>
                    <a:gd name="connsiteY415" fmla="*/ 226986 h 1059043"/>
                    <a:gd name="connsiteX416" fmla="*/ 119575 w 3024845"/>
                    <a:gd name="connsiteY41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35634 h 1059043"/>
                    <a:gd name="connsiteX330" fmla="*/ 2182747 w 3024845"/>
                    <a:gd name="connsiteY330" fmla="*/ 252928 h 1059043"/>
                    <a:gd name="connsiteX331" fmla="*/ 2190854 w 3024845"/>
                    <a:gd name="connsiteY331" fmla="*/ 276707 h 1059043"/>
                    <a:gd name="connsiteX332" fmla="*/ 2180720 w 3024845"/>
                    <a:gd name="connsiteY332" fmla="*/ 555577 h 1059043"/>
                    <a:gd name="connsiteX333" fmla="*/ 2245574 w 3024845"/>
                    <a:gd name="connsiteY333" fmla="*/ 555577 h 1059043"/>
                    <a:gd name="connsiteX334" fmla="*/ 2245574 w 3024845"/>
                    <a:gd name="connsiteY334" fmla="*/ 631239 h 1059043"/>
                    <a:gd name="connsiteX335" fmla="*/ 2253681 w 3024845"/>
                    <a:gd name="connsiteY335" fmla="*/ 631239 h 1059043"/>
                    <a:gd name="connsiteX336" fmla="*/ 2255708 w 3024845"/>
                    <a:gd name="connsiteY336" fmla="*/ 624754 h 1059043"/>
                    <a:gd name="connsiteX337" fmla="*/ 2261788 w 3024845"/>
                    <a:gd name="connsiteY337" fmla="*/ 624754 h 1059043"/>
                    <a:gd name="connsiteX338" fmla="*/ 2263815 w 3024845"/>
                    <a:gd name="connsiteY338" fmla="*/ 633401 h 1059043"/>
                    <a:gd name="connsiteX339" fmla="*/ 2275975 w 3024845"/>
                    <a:gd name="connsiteY339" fmla="*/ 633401 h 1059043"/>
                    <a:gd name="connsiteX340" fmla="*/ 2275975 w 3024845"/>
                    <a:gd name="connsiteY340" fmla="*/ 626915 h 1059043"/>
                    <a:gd name="connsiteX341" fmla="*/ 2298268 w 3024845"/>
                    <a:gd name="connsiteY341" fmla="*/ 626915 h 1059043"/>
                    <a:gd name="connsiteX342" fmla="*/ 2298268 w 3024845"/>
                    <a:gd name="connsiteY342" fmla="*/ 633401 h 1059043"/>
                    <a:gd name="connsiteX343" fmla="*/ 2318535 w 3024845"/>
                    <a:gd name="connsiteY343" fmla="*/ 633401 h 1059043"/>
                    <a:gd name="connsiteX344" fmla="*/ 2318535 w 3024845"/>
                    <a:gd name="connsiteY344" fmla="*/ 678798 h 1059043"/>
                    <a:gd name="connsiteX345" fmla="*/ 2332722 w 3024845"/>
                    <a:gd name="connsiteY345" fmla="*/ 678798 h 1059043"/>
                    <a:gd name="connsiteX346" fmla="*/ 2332722 w 3024845"/>
                    <a:gd name="connsiteY346" fmla="*/ 665827 h 1059043"/>
                    <a:gd name="connsiteX347" fmla="*/ 2348936 w 3024845"/>
                    <a:gd name="connsiteY347" fmla="*/ 665827 h 1059043"/>
                    <a:gd name="connsiteX348" fmla="*/ 2348936 w 3024845"/>
                    <a:gd name="connsiteY348" fmla="*/ 486400 h 1059043"/>
                    <a:gd name="connsiteX349" fmla="*/ 2355016 w 3024845"/>
                    <a:gd name="connsiteY349" fmla="*/ 479914 h 1059043"/>
                    <a:gd name="connsiteX350" fmla="*/ 2427977 w 3024845"/>
                    <a:gd name="connsiteY350" fmla="*/ 479914 h 1059043"/>
                    <a:gd name="connsiteX351" fmla="*/ 2427977 w 3024845"/>
                    <a:gd name="connsiteY351" fmla="*/ 488562 h 1059043"/>
                    <a:gd name="connsiteX352" fmla="*/ 2438110 w 3024845"/>
                    <a:gd name="connsiteY352" fmla="*/ 488562 h 1059043"/>
                    <a:gd name="connsiteX353" fmla="*/ 2438110 w 3024845"/>
                    <a:gd name="connsiteY353" fmla="*/ 603136 h 1059043"/>
                    <a:gd name="connsiteX354" fmla="*/ 2460404 w 3024845"/>
                    <a:gd name="connsiteY354" fmla="*/ 603136 h 1059043"/>
                    <a:gd name="connsiteX355" fmla="*/ 2460404 w 3024845"/>
                    <a:gd name="connsiteY355" fmla="*/ 536121 h 1059043"/>
                    <a:gd name="connsiteX356" fmla="*/ 2486751 w 3024845"/>
                    <a:gd name="connsiteY356" fmla="*/ 536121 h 1059043"/>
                    <a:gd name="connsiteX357" fmla="*/ 2490804 w 3024845"/>
                    <a:gd name="connsiteY357" fmla="*/ 531797 h 1059043"/>
                    <a:gd name="connsiteX358" fmla="*/ 2498911 w 3024845"/>
                    <a:gd name="connsiteY358" fmla="*/ 531797 h 1059043"/>
                    <a:gd name="connsiteX359" fmla="*/ 2502964 w 3024845"/>
                    <a:gd name="connsiteY359" fmla="*/ 536121 h 1059043"/>
                    <a:gd name="connsiteX360" fmla="*/ 2525258 w 3024845"/>
                    <a:gd name="connsiteY360" fmla="*/ 536121 h 1059043"/>
                    <a:gd name="connsiteX361" fmla="*/ 2525258 w 3024845"/>
                    <a:gd name="connsiteY361" fmla="*/ 419385 h 1059043"/>
                    <a:gd name="connsiteX362" fmla="*/ 2582005 w 3024845"/>
                    <a:gd name="connsiteY362" fmla="*/ 408576 h 1059043"/>
                    <a:gd name="connsiteX363" fmla="*/ 2582005 w 3024845"/>
                    <a:gd name="connsiteY363" fmla="*/ 409657 h 1059043"/>
                    <a:gd name="connsiteX364" fmla="*/ 2582005 w 3024845"/>
                    <a:gd name="connsiteY364" fmla="*/ 417223 h 1059043"/>
                    <a:gd name="connsiteX365" fmla="*/ 2608352 w 3024845"/>
                    <a:gd name="connsiteY365" fmla="*/ 417223 h 1059043"/>
                    <a:gd name="connsiteX366" fmla="*/ 2608352 w 3024845"/>
                    <a:gd name="connsiteY366" fmla="*/ 672313 h 1059043"/>
                    <a:gd name="connsiteX367" fmla="*/ 2630646 w 3024845"/>
                    <a:gd name="connsiteY367" fmla="*/ 672313 h 1059043"/>
                    <a:gd name="connsiteX368" fmla="*/ 2630646 w 3024845"/>
                    <a:gd name="connsiteY368" fmla="*/ 667989 h 1059043"/>
                    <a:gd name="connsiteX369" fmla="*/ 2642806 w 3024845"/>
                    <a:gd name="connsiteY369" fmla="*/ 667989 h 1059043"/>
                    <a:gd name="connsiteX370" fmla="*/ 2642806 w 3024845"/>
                    <a:gd name="connsiteY370" fmla="*/ 672313 h 1059043"/>
                    <a:gd name="connsiteX371" fmla="*/ 2667126 w 3024845"/>
                    <a:gd name="connsiteY371" fmla="*/ 672313 h 1059043"/>
                    <a:gd name="connsiteX372" fmla="*/ 2667126 w 3024845"/>
                    <a:gd name="connsiteY372" fmla="*/ 659342 h 1059043"/>
                    <a:gd name="connsiteX373" fmla="*/ 2695500 w 3024845"/>
                    <a:gd name="connsiteY373" fmla="*/ 659342 h 1059043"/>
                    <a:gd name="connsiteX374" fmla="*/ 2707660 w 3024845"/>
                    <a:gd name="connsiteY374" fmla="*/ 655018 h 1059043"/>
                    <a:gd name="connsiteX375" fmla="*/ 2727927 w 3024845"/>
                    <a:gd name="connsiteY375" fmla="*/ 659342 h 1059043"/>
                    <a:gd name="connsiteX376" fmla="*/ 2727927 w 3024845"/>
                    <a:gd name="connsiteY376" fmla="*/ 642048 h 1059043"/>
                    <a:gd name="connsiteX377" fmla="*/ 2736034 w 3024845"/>
                    <a:gd name="connsiteY377" fmla="*/ 642048 h 1059043"/>
                    <a:gd name="connsiteX378" fmla="*/ 2736034 w 3024845"/>
                    <a:gd name="connsiteY378" fmla="*/ 629077 h 1059043"/>
                    <a:gd name="connsiteX379" fmla="*/ 2792781 w 3024845"/>
                    <a:gd name="connsiteY379" fmla="*/ 629077 h 1059043"/>
                    <a:gd name="connsiteX380" fmla="*/ 2792781 w 3024845"/>
                    <a:gd name="connsiteY380" fmla="*/ 598812 h 1059043"/>
                    <a:gd name="connsiteX381" fmla="*/ 2811021 w 3024845"/>
                    <a:gd name="connsiteY381" fmla="*/ 598812 h 1059043"/>
                    <a:gd name="connsiteX382" fmla="*/ 2811021 w 3024845"/>
                    <a:gd name="connsiteY382" fmla="*/ 592327 h 1059043"/>
                    <a:gd name="connsiteX383" fmla="*/ 2823181 w 3024845"/>
                    <a:gd name="connsiteY383" fmla="*/ 592327 h 1059043"/>
                    <a:gd name="connsiteX384" fmla="*/ 2823181 w 3024845"/>
                    <a:gd name="connsiteY384" fmla="*/ 598812 h 1059043"/>
                    <a:gd name="connsiteX385" fmla="*/ 2839395 w 3024845"/>
                    <a:gd name="connsiteY385" fmla="*/ 598812 h 1059043"/>
                    <a:gd name="connsiteX386" fmla="*/ 2839395 w 3024845"/>
                    <a:gd name="connsiteY386" fmla="*/ 648533 h 1059043"/>
                    <a:gd name="connsiteX387" fmla="*/ 2871822 w 3024845"/>
                    <a:gd name="connsiteY387" fmla="*/ 648533 h 1059043"/>
                    <a:gd name="connsiteX388" fmla="*/ 2871822 w 3024845"/>
                    <a:gd name="connsiteY388" fmla="*/ 622592 h 1059043"/>
                    <a:gd name="connsiteX389" fmla="*/ 2910329 w 3024845"/>
                    <a:gd name="connsiteY389" fmla="*/ 622592 h 1059043"/>
                    <a:gd name="connsiteX390" fmla="*/ 2910329 w 3024845"/>
                    <a:gd name="connsiteY390" fmla="*/ 592327 h 1059043"/>
                    <a:gd name="connsiteX391" fmla="*/ 2958970 w 3024845"/>
                    <a:gd name="connsiteY391" fmla="*/ 592327 h 1059043"/>
                    <a:gd name="connsiteX392" fmla="*/ 2958970 w 3024845"/>
                    <a:gd name="connsiteY392" fmla="*/ 703483 h 1059043"/>
                    <a:gd name="connsiteX393" fmla="*/ 2958970 w 3024845"/>
                    <a:gd name="connsiteY393" fmla="*/ 717262 h 1059043"/>
                    <a:gd name="connsiteX394" fmla="*/ 3024845 w 3024845"/>
                    <a:gd name="connsiteY394" fmla="*/ 717262 h 1059043"/>
                    <a:gd name="connsiteX395" fmla="*/ 3024845 w 3024845"/>
                    <a:gd name="connsiteY395" fmla="*/ 1059043 h 1059043"/>
                    <a:gd name="connsiteX396" fmla="*/ 2054 w 3024845"/>
                    <a:gd name="connsiteY396" fmla="*/ 1056710 h 1059043"/>
                    <a:gd name="connsiteX397" fmla="*/ 0 w 3024845"/>
                    <a:gd name="connsiteY397" fmla="*/ 622592 h 1059043"/>
                    <a:gd name="connsiteX398" fmla="*/ 20267 w 3024845"/>
                    <a:gd name="connsiteY398" fmla="*/ 622592 h 1059043"/>
                    <a:gd name="connsiteX399" fmla="*/ 20774 w 3024845"/>
                    <a:gd name="connsiteY399" fmla="*/ 621511 h 1059043"/>
                    <a:gd name="connsiteX400" fmla="*/ 24320 w 3024845"/>
                    <a:gd name="connsiteY400" fmla="*/ 613945 h 1059043"/>
                    <a:gd name="connsiteX401" fmla="*/ 26094 w 3024845"/>
                    <a:gd name="connsiteY401" fmla="*/ 614215 h 1059043"/>
                    <a:gd name="connsiteX402" fmla="*/ 38507 w 3024845"/>
                    <a:gd name="connsiteY402" fmla="*/ 616106 h 1059043"/>
                    <a:gd name="connsiteX403" fmla="*/ 39014 w 3024845"/>
                    <a:gd name="connsiteY403" fmla="*/ 617458 h 1059043"/>
                    <a:gd name="connsiteX404" fmla="*/ 42560 w 3024845"/>
                    <a:gd name="connsiteY404" fmla="*/ 626915 h 1059043"/>
                    <a:gd name="connsiteX405" fmla="*/ 68907 w 3024845"/>
                    <a:gd name="connsiteY405" fmla="*/ 629077 h 1059043"/>
                    <a:gd name="connsiteX406" fmla="*/ 68907 w 3024845"/>
                    <a:gd name="connsiteY406" fmla="*/ 505856 h 1059043"/>
                    <a:gd name="connsiteX407" fmla="*/ 70934 w 3024845"/>
                    <a:gd name="connsiteY407" fmla="*/ 505856 h 1059043"/>
                    <a:gd name="connsiteX408" fmla="*/ 85121 w 3024845"/>
                    <a:gd name="connsiteY408" fmla="*/ 505856 h 1059043"/>
                    <a:gd name="connsiteX409" fmla="*/ 85121 w 3024845"/>
                    <a:gd name="connsiteY409" fmla="*/ 369664 h 1059043"/>
                    <a:gd name="connsiteX410" fmla="*/ 86894 w 3024845"/>
                    <a:gd name="connsiteY410" fmla="*/ 369664 h 1059043"/>
                    <a:gd name="connsiteX411" fmla="*/ 99308 w 3024845"/>
                    <a:gd name="connsiteY411" fmla="*/ 369664 h 1059043"/>
                    <a:gd name="connsiteX412" fmla="*/ 99308 w 3024845"/>
                    <a:gd name="connsiteY412" fmla="*/ 255090 h 1059043"/>
                    <a:gd name="connsiteX413" fmla="*/ 103361 w 3024845"/>
                    <a:gd name="connsiteY413" fmla="*/ 226986 h 1059043"/>
                    <a:gd name="connsiteX414" fmla="*/ 105388 w 3024845"/>
                    <a:gd name="connsiteY414" fmla="*/ 226986 h 1059043"/>
                    <a:gd name="connsiteX415" fmla="*/ 119575 w 3024845"/>
                    <a:gd name="connsiteY41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90854 w 3024845"/>
                    <a:gd name="connsiteY330" fmla="*/ 276707 h 1059043"/>
                    <a:gd name="connsiteX331" fmla="*/ 2180720 w 3024845"/>
                    <a:gd name="connsiteY331" fmla="*/ 555577 h 1059043"/>
                    <a:gd name="connsiteX332" fmla="*/ 2245574 w 3024845"/>
                    <a:gd name="connsiteY332" fmla="*/ 555577 h 1059043"/>
                    <a:gd name="connsiteX333" fmla="*/ 2245574 w 3024845"/>
                    <a:gd name="connsiteY333" fmla="*/ 631239 h 1059043"/>
                    <a:gd name="connsiteX334" fmla="*/ 2253681 w 3024845"/>
                    <a:gd name="connsiteY334" fmla="*/ 631239 h 1059043"/>
                    <a:gd name="connsiteX335" fmla="*/ 2255708 w 3024845"/>
                    <a:gd name="connsiteY335" fmla="*/ 624754 h 1059043"/>
                    <a:gd name="connsiteX336" fmla="*/ 2261788 w 3024845"/>
                    <a:gd name="connsiteY336" fmla="*/ 624754 h 1059043"/>
                    <a:gd name="connsiteX337" fmla="*/ 2263815 w 3024845"/>
                    <a:gd name="connsiteY337" fmla="*/ 633401 h 1059043"/>
                    <a:gd name="connsiteX338" fmla="*/ 2275975 w 3024845"/>
                    <a:gd name="connsiteY338" fmla="*/ 633401 h 1059043"/>
                    <a:gd name="connsiteX339" fmla="*/ 2275975 w 3024845"/>
                    <a:gd name="connsiteY339" fmla="*/ 626915 h 1059043"/>
                    <a:gd name="connsiteX340" fmla="*/ 2298268 w 3024845"/>
                    <a:gd name="connsiteY340" fmla="*/ 626915 h 1059043"/>
                    <a:gd name="connsiteX341" fmla="*/ 2298268 w 3024845"/>
                    <a:gd name="connsiteY341" fmla="*/ 633401 h 1059043"/>
                    <a:gd name="connsiteX342" fmla="*/ 2318535 w 3024845"/>
                    <a:gd name="connsiteY342" fmla="*/ 633401 h 1059043"/>
                    <a:gd name="connsiteX343" fmla="*/ 2318535 w 3024845"/>
                    <a:gd name="connsiteY343" fmla="*/ 678798 h 1059043"/>
                    <a:gd name="connsiteX344" fmla="*/ 2332722 w 3024845"/>
                    <a:gd name="connsiteY344" fmla="*/ 678798 h 1059043"/>
                    <a:gd name="connsiteX345" fmla="*/ 2332722 w 3024845"/>
                    <a:gd name="connsiteY345" fmla="*/ 665827 h 1059043"/>
                    <a:gd name="connsiteX346" fmla="*/ 2348936 w 3024845"/>
                    <a:gd name="connsiteY346" fmla="*/ 665827 h 1059043"/>
                    <a:gd name="connsiteX347" fmla="*/ 2348936 w 3024845"/>
                    <a:gd name="connsiteY347" fmla="*/ 486400 h 1059043"/>
                    <a:gd name="connsiteX348" fmla="*/ 2355016 w 3024845"/>
                    <a:gd name="connsiteY348" fmla="*/ 479914 h 1059043"/>
                    <a:gd name="connsiteX349" fmla="*/ 2427977 w 3024845"/>
                    <a:gd name="connsiteY349" fmla="*/ 479914 h 1059043"/>
                    <a:gd name="connsiteX350" fmla="*/ 2427977 w 3024845"/>
                    <a:gd name="connsiteY350" fmla="*/ 488562 h 1059043"/>
                    <a:gd name="connsiteX351" fmla="*/ 2438110 w 3024845"/>
                    <a:gd name="connsiteY351" fmla="*/ 488562 h 1059043"/>
                    <a:gd name="connsiteX352" fmla="*/ 2438110 w 3024845"/>
                    <a:gd name="connsiteY352" fmla="*/ 603136 h 1059043"/>
                    <a:gd name="connsiteX353" fmla="*/ 2460404 w 3024845"/>
                    <a:gd name="connsiteY353" fmla="*/ 603136 h 1059043"/>
                    <a:gd name="connsiteX354" fmla="*/ 2460404 w 3024845"/>
                    <a:gd name="connsiteY354" fmla="*/ 536121 h 1059043"/>
                    <a:gd name="connsiteX355" fmla="*/ 2486751 w 3024845"/>
                    <a:gd name="connsiteY355" fmla="*/ 536121 h 1059043"/>
                    <a:gd name="connsiteX356" fmla="*/ 2490804 w 3024845"/>
                    <a:gd name="connsiteY356" fmla="*/ 531797 h 1059043"/>
                    <a:gd name="connsiteX357" fmla="*/ 2498911 w 3024845"/>
                    <a:gd name="connsiteY357" fmla="*/ 531797 h 1059043"/>
                    <a:gd name="connsiteX358" fmla="*/ 2502964 w 3024845"/>
                    <a:gd name="connsiteY358" fmla="*/ 536121 h 1059043"/>
                    <a:gd name="connsiteX359" fmla="*/ 2525258 w 3024845"/>
                    <a:gd name="connsiteY359" fmla="*/ 536121 h 1059043"/>
                    <a:gd name="connsiteX360" fmla="*/ 2525258 w 3024845"/>
                    <a:gd name="connsiteY360" fmla="*/ 419385 h 1059043"/>
                    <a:gd name="connsiteX361" fmla="*/ 2582005 w 3024845"/>
                    <a:gd name="connsiteY361" fmla="*/ 408576 h 1059043"/>
                    <a:gd name="connsiteX362" fmla="*/ 2582005 w 3024845"/>
                    <a:gd name="connsiteY362" fmla="*/ 409657 h 1059043"/>
                    <a:gd name="connsiteX363" fmla="*/ 2582005 w 3024845"/>
                    <a:gd name="connsiteY363" fmla="*/ 417223 h 1059043"/>
                    <a:gd name="connsiteX364" fmla="*/ 2608352 w 3024845"/>
                    <a:gd name="connsiteY364" fmla="*/ 417223 h 1059043"/>
                    <a:gd name="connsiteX365" fmla="*/ 2608352 w 3024845"/>
                    <a:gd name="connsiteY365" fmla="*/ 672313 h 1059043"/>
                    <a:gd name="connsiteX366" fmla="*/ 2630646 w 3024845"/>
                    <a:gd name="connsiteY366" fmla="*/ 672313 h 1059043"/>
                    <a:gd name="connsiteX367" fmla="*/ 2630646 w 3024845"/>
                    <a:gd name="connsiteY367" fmla="*/ 667989 h 1059043"/>
                    <a:gd name="connsiteX368" fmla="*/ 2642806 w 3024845"/>
                    <a:gd name="connsiteY368" fmla="*/ 667989 h 1059043"/>
                    <a:gd name="connsiteX369" fmla="*/ 2642806 w 3024845"/>
                    <a:gd name="connsiteY369" fmla="*/ 672313 h 1059043"/>
                    <a:gd name="connsiteX370" fmla="*/ 2667126 w 3024845"/>
                    <a:gd name="connsiteY370" fmla="*/ 672313 h 1059043"/>
                    <a:gd name="connsiteX371" fmla="*/ 2667126 w 3024845"/>
                    <a:gd name="connsiteY371" fmla="*/ 659342 h 1059043"/>
                    <a:gd name="connsiteX372" fmla="*/ 2695500 w 3024845"/>
                    <a:gd name="connsiteY372" fmla="*/ 659342 h 1059043"/>
                    <a:gd name="connsiteX373" fmla="*/ 2707660 w 3024845"/>
                    <a:gd name="connsiteY373" fmla="*/ 655018 h 1059043"/>
                    <a:gd name="connsiteX374" fmla="*/ 2727927 w 3024845"/>
                    <a:gd name="connsiteY374" fmla="*/ 659342 h 1059043"/>
                    <a:gd name="connsiteX375" fmla="*/ 2727927 w 3024845"/>
                    <a:gd name="connsiteY375" fmla="*/ 642048 h 1059043"/>
                    <a:gd name="connsiteX376" fmla="*/ 2736034 w 3024845"/>
                    <a:gd name="connsiteY376" fmla="*/ 642048 h 1059043"/>
                    <a:gd name="connsiteX377" fmla="*/ 2736034 w 3024845"/>
                    <a:gd name="connsiteY377" fmla="*/ 629077 h 1059043"/>
                    <a:gd name="connsiteX378" fmla="*/ 2792781 w 3024845"/>
                    <a:gd name="connsiteY378" fmla="*/ 629077 h 1059043"/>
                    <a:gd name="connsiteX379" fmla="*/ 2792781 w 3024845"/>
                    <a:gd name="connsiteY379" fmla="*/ 598812 h 1059043"/>
                    <a:gd name="connsiteX380" fmla="*/ 2811021 w 3024845"/>
                    <a:gd name="connsiteY380" fmla="*/ 598812 h 1059043"/>
                    <a:gd name="connsiteX381" fmla="*/ 2811021 w 3024845"/>
                    <a:gd name="connsiteY381" fmla="*/ 592327 h 1059043"/>
                    <a:gd name="connsiteX382" fmla="*/ 2823181 w 3024845"/>
                    <a:gd name="connsiteY382" fmla="*/ 592327 h 1059043"/>
                    <a:gd name="connsiteX383" fmla="*/ 2823181 w 3024845"/>
                    <a:gd name="connsiteY383" fmla="*/ 598812 h 1059043"/>
                    <a:gd name="connsiteX384" fmla="*/ 2839395 w 3024845"/>
                    <a:gd name="connsiteY384" fmla="*/ 598812 h 1059043"/>
                    <a:gd name="connsiteX385" fmla="*/ 2839395 w 3024845"/>
                    <a:gd name="connsiteY385" fmla="*/ 648533 h 1059043"/>
                    <a:gd name="connsiteX386" fmla="*/ 2871822 w 3024845"/>
                    <a:gd name="connsiteY386" fmla="*/ 648533 h 1059043"/>
                    <a:gd name="connsiteX387" fmla="*/ 2871822 w 3024845"/>
                    <a:gd name="connsiteY387" fmla="*/ 622592 h 1059043"/>
                    <a:gd name="connsiteX388" fmla="*/ 2910329 w 3024845"/>
                    <a:gd name="connsiteY388" fmla="*/ 622592 h 1059043"/>
                    <a:gd name="connsiteX389" fmla="*/ 2910329 w 3024845"/>
                    <a:gd name="connsiteY389" fmla="*/ 592327 h 1059043"/>
                    <a:gd name="connsiteX390" fmla="*/ 2958970 w 3024845"/>
                    <a:gd name="connsiteY390" fmla="*/ 592327 h 1059043"/>
                    <a:gd name="connsiteX391" fmla="*/ 2958970 w 3024845"/>
                    <a:gd name="connsiteY391" fmla="*/ 703483 h 1059043"/>
                    <a:gd name="connsiteX392" fmla="*/ 2958970 w 3024845"/>
                    <a:gd name="connsiteY392" fmla="*/ 717262 h 1059043"/>
                    <a:gd name="connsiteX393" fmla="*/ 3024845 w 3024845"/>
                    <a:gd name="connsiteY393" fmla="*/ 717262 h 1059043"/>
                    <a:gd name="connsiteX394" fmla="*/ 3024845 w 3024845"/>
                    <a:gd name="connsiteY394" fmla="*/ 1059043 h 1059043"/>
                    <a:gd name="connsiteX395" fmla="*/ 2054 w 3024845"/>
                    <a:gd name="connsiteY395" fmla="*/ 1056710 h 1059043"/>
                    <a:gd name="connsiteX396" fmla="*/ 0 w 3024845"/>
                    <a:gd name="connsiteY396" fmla="*/ 622592 h 1059043"/>
                    <a:gd name="connsiteX397" fmla="*/ 20267 w 3024845"/>
                    <a:gd name="connsiteY397" fmla="*/ 622592 h 1059043"/>
                    <a:gd name="connsiteX398" fmla="*/ 20774 w 3024845"/>
                    <a:gd name="connsiteY398" fmla="*/ 621511 h 1059043"/>
                    <a:gd name="connsiteX399" fmla="*/ 24320 w 3024845"/>
                    <a:gd name="connsiteY399" fmla="*/ 613945 h 1059043"/>
                    <a:gd name="connsiteX400" fmla="*/ 26094 w 3024845"/>
                    <a:gd name="connsiteY400" fmla="*/ 614215 h 1059043"/>
                    <a:gd name="connsiteX401" fmla="*/ 38507 w 3024845"/>
                    <a:gd name="connsiteY401" fmla="*/ 616106 h 1059043"/>
                    <a:gd name="connsiteX402" fmla="*/ 39014 w 3024845"/>
                    <a:gd name="connsiteY402" fmla="*/ 617458 h 1059043"/>
                    <a:gd name="connsiteX403" fmla="*/ 42560 w 3024845"/>
                    <a:gd name="connsiteY403" fmla="*/ 626915 h 1059043"/>
                    <a:gd name="connsiteX404" fmla="*/ 68907 w 3024845"/>
                    <a:gd name="connsiteY404" fmla="*/ 629077 h 1059043"/>
                    <a:gd name="connsiteX405" fmla="*/ 68907 w 3024845"/>
                    <a:gd name="connsiteY405" fmla="*/ 505856 h 1059043"/>
                    <a:gd name="connsiteX406" fmla="*/ 70934 w 3024845"/>
                    <a:gd name="connsiteY406" fmla="*/ 505856 h 1059043"/>
                    <a:gd name="connsiteX407" fmla="*/ 85121 w 3024845"/>
                    <a:gd name="connsiteY407" fmla="*/ 505856 h 1059043"/>
                    <a:gd name="connsiteX408" fmla="*/ 85121 w 3024845"/>
                    <a:gd name="connsiteY408" fmla="*/ 369664 h 1059043"/>
                    <a:gd name="connsiteX409" fmla="*/ 86894 w 3024845"/>
                    <a:gd name="connsiteY409" fmla="*/ 369664 h 1059043"/>
                    <a:gd name="connsiteX410" fmla="*/ 99308 w 3024845"/>
                    <a:gd name="connsiteY410" fmla="*/ 369664 h 1059043"/>
                    <a:gd name="connsiteX411" fmla="*/ 99308 w 3024845"/>
                    <a:gd name="connsiteY411" fmla="*/ 255090 h 1059043"/>
                    <a:gd name="connsiteX412" fmla="*/ 103361 w 3024845"/>
                    <a:gd name="connsiteY412" fmla="*/ 226986 h 1059043"/>
                    <a:gd name="connsiteX413" fmla="*/ 105388 w 3024845"/>
                    <a:gd name="connsiteY413" fmla="*/ 226986 h 1059043"/>
                    <a:gd name="connsiteX414" fmla="*/ 119575 w 3024845"/>
                    <a:gd name="connsiteY41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2747 w 3024845"/>
                    <a:gd name="connsiteY329" fmla="*/ 252928 h 1059043"/>
                    <a:gd name="connsiteX330" fmla="*/ 2180720 w 3024845"/>
                    <a:gd name="connsiteY330" fmla="*/ 555577 h 1059043"/>
                    <a:gd name="connsiteX331" fmla="*/ 2245574 w 3024845"/>
                    <a:gd name="connsiteY331" fmla="*/ 555577 h 1059043"/>
                    <a:gd name="connsiteX332" fmla="*/ 2245574 w 3024845"/>
                    <a:gd name="connsiteY332" fmla="*/ 631239 h 1059043"/>
                    <a:gd name="connsiteX333" fmla="*/ 2253681 w 3024845"/>
                    <a:gd name="connsiteY333" fmla="*/ 631239 h 1059043"/>
                    <a:gd name="connsiteX334" fmla="*/ 2255708 w 3024845"/>
                    <a:gd name="connsiteY334" fmla="*/ 624754 h 1059043"/>
                    <a:gd name="connsiteX335" fmla="*/ 2261788 w 3024845"/>
                    <a:gd name="connsiteY335" fmla="*/ 624754 h 1059043"/>
                    <a:gd name="connsiteX336" fmla="*/ 2263815 w 3024845"/>
                    <a:gd name="connsiteY336" fmla="*/ 633401 h 1059043"/>
                    <a:gd name="connsiteX337" fmla="*/ 2275975 w 3024845"/>
                    <a:gd name="connsiteY337" fmla="*/ 633401 h 1059043"/>
                    <a:gd name="connsiteX338" fmla="*/ 2275975 w 3024845"/>
                    <a:gd name="connsiteY338" fmla="*/ 626915 h 1059043"/>
                    <a:gd name="connsiteX339" fmla="*/ 2298268 w 3024845"/>
                    <a:gd name="connsiteY339" fmla="*/ 626915 h 1059043"/>
                    <a:gd name="connsiteX340" fmla="*/ 2298268 w 3024845"/>
                    <a:gd name="connsiteY340" fmla="*/ 633401 h 1059043"/>
                    <a:gd name="connsiteX341" fmla="*/ 2318535 w 3024845"/>
                    <a:gd name="connsiteY341" fmla="*/ 633401 h 1059043"/>
                    <a:gd name="connsiteX342" fmla="*/ 2318535 w 3024845"/>
                    <a:gd name="connsiteY342" fmla="*/ 678798 h 1059043"/>
                    <a:gd name="connsiteX343" fmla="*/ 2332722 w 3024845"/>
                    <a:gd name="connsiteY343" fmla="*/ 678798 h 1059043"/>
                    <a:gd name="connsiteX344" fmla="*/ 2332722 w 3024845"/>
                    <a:gd name="connsiteY344" fmla="*/ 665827 h 1059043"/>
                    <a:gd name="connsiteX345" fmla="*/ 2348936 w 3024845"/>
                    <a:gd name="connsiteY345" fmla="*/ 665827 h 1059043"/>
                    <a:gd name="connsiteX346" fmla="*/ 2348936 w 3024845"/>
                    <a:gd name="connsiteY346" fmla="*/ 486400 h 1059043"/>
                    <a:gd name="connsiteX347" fmla="*/ 2355016 w 3024845"/>
                    <a:gd name="connsiteY347" fmla="*/ 479914 h 1059043"/>
                    <a:gd name="connsiteX348" fmla="*/ 2427977 w 3024845"/>
                    <a:gd name="connsiteY348" fmla="*/ 479914 h 1059043"/>
                    <a:gd name="connsiteX349" fmla="*/ 2427977 w 3024845"/>
                    <a:gd name="connsiteY349" fmla="*/ 488562 h 1059043"/>
                    <a:gd name="connsiteX350" fmla="*/ 2438110 w 3024845"/>
                    <a:gd name="connsiteY350" fmla="*/ 488562 h 1059043"/>
                    <a:gd name="connsiteX351" fmla="*/ 2438110 w 3024845"/>
                    <a:gd name="connsiteY351" fmla="*/ 603136 h 1059043"/>
                    <a:gd name="connsiteX352" fmla="*/ 2460404 w 3024845"/>
                    <a:gd name="connsiteY352" fmla="*/ 603136 h 1059043"/>
                    <a:gd name="connsiteX353" fmla="*/ 2460404 w 3024845"/>
                    <a:gd name="connsiteY353" fmla="*/ 536121 h 1059043"/>
                    <a:gd name="connsiteX354" fmla="*/ 2486751 w 3024845"/>
                    <a:gd name="connsiteY354" fmla="*/ 536121 h 1059043"/>
                    <a:gd name="connsiteX355" fmla="*/ 2490804 w 3024845"/>
                    <a:gd name="connsiteY355" fmla="*/ 531797 h 1059043"/>
                    <a:gd name="connsiteX356" fmla="*/ 2498911 w 3024845"/>
                    <a:gd name="connsiteY356" fmla="*/ 531797 h 1059043"/>
                    <a:gd name="connsiteX357" fmla="*/ 2502964 w 3024845"/>
                    <a:gd name="connsiteY357" fmla="*/ 536121 h 1059043"/>
                    <a:gd name="connsiteX358" fmla="*/ 2525258 w 3024845"/>
                    <a:gd name="connsiteY358" fmla="*/ 536121 h 1059043"/>
                    <a:gd name="connsiteX359" fmla="*/ 2525258 w 3024845"/>
                    <a:gd name="connsiteY359" fmla="*/ 419385 h 1059043"/>
                    <a:gd name="connsiteX360" fmla="*/ 2582005 w 3024845"/>
                    <a:gd name="connsiteY360" fmla="*/ 408576 h 1059043"/>
                    <a:gd name="connsiteX361" fmla="*/ 2582005 w 3024845"/>
                    <a:gd name="connsiteY361" fmla="*/ 409657 h 1059043"/>
                    <a:gd name="connsiteX362" fmla="*/ 2582005 w 3024845"/>
                    <a:gd name="connsiteY362" fmla="*/ 417223 h 1059043"/>
                    <a:gd name="connsiteX363" fmla="*/ 2608352 w 3024845"/>
                    <a:gd name="connsiteY363" fmla="*/ 417223 h 1059043"/>
                    <a:gd name="connsiteX364" fmla="*/ 2608352 w 3024845"/>
                    <a:gd name="connsiteY364" fmla="*/ 672313 h 1059043"/>
                    <a:gd name="connsiteX365" fmla="*/ 2630646 w 3024845"/>
                    <a:gd name="connsiteY365" fmla="*/ 672313 h 1059043"/>
                    <a:gd name="connsiteX366" fmla="*/ 2630646 w 3024845"/>
                    <a:gd name="connsiteY366" fmla="*/ 667989 h 1059043"/>
                    <a:gd name="connsiteX367" fmla="*/ 2642806 w 3024845"/>
                    <a:gd name="connsiteY367" fmla="*/ 667989 h 1059043"/>
                    <a:gd name="connsiteX368" fmla="*/ 2642806 w 3024845"/>
                    <a:gd name="connsiteY368" fmla="*/ 672313 h 1059043"/>
                    <a:gd name="connsiteX369" fmla="*/ 2667126 w 3024845"/>
                    <a:gd name="connsiteY369" fmla="*/ 672313 h 1059043"/>
                    <a:gd name="connsiteX370" fmla="*/ 2667126 w 3024845"/>
                    <a:gd name="connsiteY370" fmla="*/ 659342 h 1059043"/>
                    <a:gd name="connsiteX371" fmla="*/ 2695500 w 3024845"/>
                    <a:gd name="connsiteY371" fmla="*/ 659342 h 1059043"/>
                    <a:gd name="connsiteX372" fmla="*/ 2707660 w 3024845"/>
                    <a:gd name="connsiteY372" fmla="*/ 655018 h 1059043"/>
                    <a:gd name="connsiteX373" fmla="*/ 2727927 w 3024845"/>
                    <a:gd name="connsiteY373" fmla="*/ 659342 h 1059043"/>
                    <a:gd name="connsiteX374" fmla="*/ 2727927 w 3024845"/>
                    <a:gd name="connsiteY374" fmla="*/ 642048 h 1059043"/>
                    <a:gd name="connsiteX375" fmla="*/ 2736034 w 3024845"/>
                    <a:gd name="connsiteY375" fmla="*/ 642048 h 1059043"/>
                    <a:gd name="connsiteX376" fmla="*/ 2736034 w 3024845"/>
                    <a:gd name="connsiteY376" fmla="*/ 629077 h 1059043"/>
                    <a:gd name="connsiteX377" fmla="*/ 2792781 w 3024845"/>
                    <a:gd name="connsiteY377" fmla="*/ 629077 h 1059043"/>
                    <a:gd name="connsiteX378" fmla="*/ 2792781 w 3024845"/>
                    <a:gd name="connsiteY378" fmla="*/ 598812 h 1059043"/>
                    <a:gd name="connsiteX379" fmla="*/ 2811021 w 3024845"/>
                    <a:gd name="connsiteY379" fmla="*/ 598812 h 1059043"/>
                    <a:gd name="connsiteX380" fmla="*/ 2811021 w 3024845"/>
                    <a:gd name="connsiteY380" fmla="*/ 592327 h 1059043"/>
                    <a:gd name="connsiteX381" fmla="*/ 2823181 w 3024845"/>
                    <a:gd name="connsiteY381" fmla="*/ 592327 h 1059043"/>
                    <a:gd name="connsiteX382" fmla="*/ 2823181 w 3024845"/>
                    <a:gd name="connsiteY382" fmla="*/ 598812 h 1059043"/>
                    <a:gd name="connsiteX383" fmla="*/ 2839395 w 3024845"/>
                    <a:gd name="connsiteY383" fmla="*/ 598812 h 1059043"/>
                    <a:gd name="connsiteX384" fmla="*/ 2839395 w 3024845"/>
                    <a:gd name="connsiteY384" fmla="*/ 648533 h 1059043"/>
                    <a:gd name="connsiteX385" fmla="*/ 2871822 w 3024845"/>
                    <a:gd name="connsiteY385" fmla="*/ 648533 h 1059043"/>
                    <a:gd name="connsiteX386" fmla="*/ 2871822 w 3024845"/>
                    <a:gd name="connsiteY386" fmla="*/ 622592 h 1059043"/>
                    <a:gd name="connsiteX387" fmla="*/ 2910329 w 3024845"/>
                    <a:gd name="connsiteY387" fmla="*/ 622592 h 1059043"/>
                    <a:gd name="connsiteX388" fmla="*/ 2910329 w 3024845"/>
                    <a:gd name="connsiteY388" fmla="*/ 592327 h 1059043"/>
                    <a:gd name="connsiteX389" fmla="*/ 2958970 w 3024845"/>
                    <a:gd name="connsiteY389" fmla="*/ 592327 h 1059043"/>
                    <a:gd name="connsiteX390" fmla="*/ 2958970 w 3024845"/>
                    <a:gd name="connsiteY390" fmla="*/ 703483 h 1059043"/>
                    <a:gd name="connsiteX391" fmla="*/ 2958970 w 3024845"/>
                    <a:gd name="connsiteY391" fmla="*/ 717262 h 1059043"/>
                    <a:gd name="connsiteX392" fmla="*/ 3024845 w 3024845"/>
                    <a:gd name="connsiteY392" fmla="*/ 717262 h 1059043"/>
                    <a:gd name="connsiteX393" fmla="*/ 3024845 w 3024845"/>
                    <a:gd name="connsiteY393" fmla="*/ 1059043 h 1059043"/>
                    <a:gd name="connsiteX394" fmla="*/ 2054 w 3024845"/>
                    <a:gd name="connsiteY394" fmla="*/ 1056710 h 1059043"/>
                    <a:gd name="connsiteX395" fmla="*/ 0 w 3024845"/>
                    <a:gd name="connsiteY395" fmla="*/ 622592 h 1059043"/>
                    <a:gd name="connsiteX396" fmla="*/ 20267 w 3024845"/>
                    <a:gd name="connsiteY396" fmla="*/ 622592 h 1059043"/>
                    <a:gd name="connsiteX397" fmla="*/ 20774 w 3024845"/>
                    <a:gd name="connsiteY397" fmla="*/ 621511 h 1059043"/>
                    <a:gd name="connsiteX398" fmla="*/ 24320 w 3024845"/>
                    <a:gd name="connsiteY398" fmla="*/ 613945 h 1059043"/>
                    <a:gd name="connsiteX399" fmla="*/ 26094 w 3024845"/>
                    <a:gd name="connsiteY399" fmla="*/ 614215 h 1059043"/>
                    <a:gd name="connsiteX400" fmla="*/ 38507 w 3024845"/>
                    <a:gd name="connsiteY400" fmla="*/ 616106 h 1059043"/>
                    <a:gd name="connsiteX401" fmla="*/ 39014 w 3024845"/>
                    <a:gd name="connsiteY401" fmla="*/ 617458 h 1059043"/>
                    <a:gd name="connsiteX402" fmla="*/ 42560 w 3024845"/>
                    <a:gd name="connsiteY402" fmla="*/ 626915 h 1059043"/>
                    <a:gd name="connsiteX403" fmla="*/ 68907 w 3024845"/>
                    <a:gd name="connsiteY403" fmla="*/ 629077 h 1059043"/>
                    <a:gd name="connsiteX404" fmla="*/ 68907 w 3024845"/>
                    <a:gd name="connsiteY404" fmla="*/ 505856 h 1059043"/>
                    <a:gd name="connsiteX405" fmla="*/ 70934 w 3024845"/>
                    <a:gd name="connsiteY405" fmla="*/ 505856 h 1059043"/>
                    <a:gd name="connsiteX406" fmla="*/ 85121 w 3024845"/>
                    <a:gd name="connsiteY406" fmla="*/ 505856 h 1059043"/>
                    <a:gd name="connsiteX407" fmla="*/ 85121 w 3024845"/>
                    <a:gd name="connsiteY407" fmla="*/ 369664 h 1059043"/>
                    <a:gd name="connsiteX408" fmla="*/ 86894 w 3024845"/>
                    <a:gd name="connsiteY408" fmla="*/ 369664 h 1059043"/>
                    <a:gd name="connsiteX409" fmla="*/ 99308 w 3024845"/>
                    <a:gd name="connsiteY409" fmla="*/ 369664 h 1059043"/>
                    <a:gd name="connsiteX410" fmla="*/ 99308 w 3024845"/>
                    <a:gd name="connsiteY410" fmla="*/ 255090 h 1059043"/>
                    <a:gd name="connsiteX411" fmla="*/ 103361 w 3024845"/>
                    <a:gd name="connsiteY411" fmla="*/ 226986 h 1059043"/>
                    <a:gd name="connsiteX412" fmla="*/ 105388 w 3024845"/>
                    <a:gd name="connsiteY412" fmla="*/ 226986 h 1059043"/>
                    <a:gd name="connsiteX413" fmla="*/ 119575 w 3024845"/>
                    <a:gd name="connsiteY41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14016 h 1059043"/>
                    <a:gd name="connsiteX328" fmla="*/ 2168560 w 3024845"/>
                    <a:gd name="connsiteY328" fmla="*/ 235634 h 1059043"/>
                    <a:gd name="connsiteX329" fmla="*/ 2180720 w 3024845"/>
                    <a:gd name="connsiteY329" fmla="*/ 555577 h 1059043"/>
                    <a:gd name="connsiteX330" fmla="*/ 2245574 w 3024845"/>
                    <a:gd name="connsiteY330" fmla="*/ 555577 h 1059043"/>
                    <a:gd name="connsiteX331" fmla="*/ 2245574 w 3024845"/>
                    <a:gd name="connsiteY331" fmla="*/ 631239 h 1059043"/>
                    <a:gd name="connsiteX332" fmla="*/ 2253681 w 3024845"/>
                    <a:gd name="connsiteY332" fmla="*/ 631239 h 1059043"/>
                    <a:gd name="connsiteX333" fmla="*/ 2255708 w 3024845"/>
                    <a:gd name="connsiteY333" fmla="*/ 624754 h 1059043"/>
                    <a:gd name="connsiteX334" fmla="*/ 2261788 w 3024845"/>
                    <a:gd name="connsiteY334" fmla="*/ 624754 h 1059043"/>
                    <a:gd name="connsiteX335" fmla="*/ 2263815 w 3024845"/>
                    <a:gd name="connsiteY335" fmla="*/ 633401 h 1059043"/>
                    <a:gd name="connsiteX336" fmla="*/ 2275975 w 3024845"/>
                    <a:gd name="connsiteY336" fmla="*/ 633401 h 1059043"/>
                    <a:gd name="connsiteX337" fmla="*/ 2275975 w 3024845"/>
                    <a:gd name="connsiteY337" fmla="*/ 626915 h 1059043"/>
                    <a:gd name="connsiteX338" fmla="*/ 2298268 w 3024845"/>
                    <a:gd name="connsiteY338" fmla="*/ 626915 h 1059043"/>
                    <a:gd name="connsiteX339" fmla="*/ 2298268 w 3024845"/>
                    <a:gd name="connsiteY339" fmla="*/ 633401 h 1059043"/>
                    <a:gd name="connsiteX340" fmla="*/ 2318535 w 3024845"/>
                    <a:gd name="connsiteY340" fmla="*/ 633401 h 1059043"/>
                    <a:gd name="connsiteX341" fmla="*/ 2318535 w 3024845"/>
                    <a:gd name="connsiteY341" fmla="*/ 678798 h 1059043"/>
                    <a:gd name="connsiteX342" fmla="*/ 2332722 w 3024845"/>
                    <a:gd name="connsiteY342" fmla="*/ 678798 h 1059043"/>
                    <a:gd name="connsiteX343" fmla="*/ 2332722 w 3024845"/>
                    <a:gd name="connsiteY343" fmla="*/ 665827 h 1059043"/>
                    <a:gd name="connsiteX344" fmla="*/ 2348936 w 3024845"/>
                    <a:gd name="connsiteY344" fmla="*/ 665827 h 1059043"/>
                    <a:gd name="connsiteX345" fmla="*/ 2348936 w 3024845"/>
                    <a:gd name="connsiteY345" fmla="*/ 486400 h 1059043"/>
                    <a:gd name="connsiteX346" fmla="*/ 2355016 w 3024845"/>
                    <a:gd name="connsiteY346" fmla="*/ 479914 h 1059043"/>
                    <a:gd name="connsiteX347" fmla="*/ 2427977 w 3024845"/>
                    <a:gd name="connsiteY347" fmla="*/ 479914 h 1059043"/>
                    <a:gd name="connsiteX348" fmla="*/ 2427977 w 3024845"/>
                    <a:gd name="connsiteY348" fmla="*/ 488562 h 1059043"/>
                    <a:gd name="connsiteX349" fmla="*/ 2438110 w 3024845"/>
                    <a:gd name="connsiteY349" fmla="*/ 488562 h 1059043"/>
                    <a:gd name="connsiteX350" fmla="*/ 2438110 w 3024845"/>
                    <a:gd name="connsiteY350" fmla="*/ 603136 h 1059043"/>
                    <a:gd name="connsiteX351" fmla="*/ 2460404 w 3024845"/>
                    <a:gd name="connsiteY351" fmla="*/ 603136 h 1059043"/>
                    <a:gd name="connsiteX352" fmla="*/ 2460404 w 3024845"/>
                    <a:gd name="connsiteY352" fmla="*/ 536121 h 1059043"/>
                    <a:gd name="connsiteX353" fmla="*/ 2486751 w 3024845"/>
                    <a:gd name="connsiteY353" fmla="*/ 536121 h 1059043"/>
                    <a:gd name="connsiteX354" fmla="*/ 2490804 w 3024845"/>
                    <a:gd name="connsiteY354" fmla="*/ 531797 h 1059043"/>
                    <a:gd name="connsiteX355" fmla="*/ 2498911 w 3024845"/>
                    <a:gd name="connsiteY355" fmla="*/ 531797 h 1059043"/>
                    <a:gd name="connsiteX356" fmla="*/ 2502964 w 3024845"/>
                    <a:gd name="connsiteY356" fmla="*/ 536121 h 1059043"/>
                    <a:gd name="connsiteX357" fmla="*/ 2525258 w 3024845"/>
                    <a:gd name="connsiteY357" fmla="*/ 536121 h 1059043"/>
                    <a:gd name="connsiteX358" fmla="*/ 2525258 w 3024845"/>
                    <a:gd name="connsiteY358" fmla="*/ 419385 h 1059043"/>
                    <a:gd name="connsiteX359" fmla="*/ 2582005 w 3024845"/>
                    <a:gd name="connsiteY359" fmla="*/ 408576 h 1059043"/>
                    <a:gd name="connsiteX360" fmla="*/ 2582005 w 3024845"/>
                    <a:gd name="connsiteY360" fmla="*/ 409657 h 1059043"/>
                    <a:gd name="connsiteX361" fmla="*/ 2582005 w 3024845"/>
                    <a:gd name="connsiteY361" fmla="*/ 417223 h 1059043"/>
                    <a:gd name="connsiteX362" fmla="*/ 2608352 w 3024845"/>
                    <a:gd name="connsiteY362" fmla="*/ 417223 h 1059043"/>
                    <a:gd name="connsiteX363" fmla="*/ 2608352 w 3024845"/>
                    <a:gd name="connsiteY363" fmla="*/ 672313 h 1059043"/>
                    <a:gd name="connsiteX364" fmla="*/ 2630646 w 3024845"/>
                    <a:gd name="connsiteY364" fmla="*/ 672313 h 1059043"/>
                    <a:gd name="connsiteX365" fmla="*/ 2630646 w 3024845"/>
                    <a:gd name="connsiteY365" fmla="*/ 667989 h 1059043"/>
                    <a:gd name="connsiteX366" fmla="*/ 2642806 w 3024845"/>
                    <a:gd name="connsiteY366" fmla="*/ 667989 h 1059043"/>
                    <a:gd name="connsiteX367" fmla="*/ 2642806 w 3024845"/>
                    <a:gd name="connsiteY367" fmla="*/ 672313 h 1059043"/>
                    <a:gd name="connsiteX368" fmla="*/ 2667126 w 3024845"/>
                    <a:gd name="connsiteY368" fmla="*/ 672313 h 1059043"/>
                    <a:gd name="connsiteX369" fmla="*/ 2667126 w 3024845"/>
                    <a:gd name="connsiteY369" fmla="*/ 659342 h 1059043"/>
                    <a:gd name="connsiteX370" fmla="*/ 2695500 w 3024845"/>
                    <a:gd name="connsiteY370" fmla="*/ 659342 h 1059043"/>
                    <a:gd name="connsiteX371" fmla="*/ 2707660 w 3024845"/>
                    <a:gd name="connsiteY371" fmla="*/ 655018 h 1059043"/>
                    <a:gd name="connsiteX372" fmla="*/ 2727927 w 3024845"/>
                    <a:gd name="connsiteY372" fmla="*/ 659342 h 1059043"/>
                    <a:gd name="connsiteX373" fmla="*/ 2727927 w 3024845"/>
                    <a:gd name="connsiteY373" fmla="*/ 642048 h 1059043"/>
                    <a:gd name="connsiteX374" fmla="*/ 2736034 w 3024845"/>
                    <a:gd name="connsiteY374" fmla="*/ 642048 h 1059043"/>
                    <a:gd name="connsiteX375" fmla="*/ 2736034 w 3024845"/>
                    <a:gd name="connsiteY375" fmla="*/ 629077 h 1059043"/>
                    <a:gd name="connsiteX376" fmla="*/ 2792781 w 3024845"/>
                    <a:gd name="connsiteY376" fmla="*/ 629077 h 1059043"/>
                    <a:gd name="connsiteX377" fmla="*/ 2792781 w 3024845"/>
                    <a:gd name="connsiteY377" fmla="*/ 598812 h 1059043"/>
                    <a:gd name="connsiteX378" fmla="*/ 2811021 w 3024845"/>
                    <a:gd name="connsiteY378" fmla="*/ 598812 h 1059043"/>
                    <a:gd name="connsiteX379" fmla="*/ 2811021 w 3024845"/>
                    <a:gd name="connsiteY379" fmla="*/ 592327 h 1059043"/>
                    <a:gd name="connsiteX380" fmla="*/ 2823181 w 3024845"/>
                    <a:gd name="connsiteY380" fmla="*/ 592327 h 1059043"/>
                    <a:gd name="connsiteX381" fmla="*/ 2823181 w 3024845"/>
                    <a:gd name="connsiteY381" fmla="*/ 598812 h 1059043"/>
                    <a:gd name="connsiteX382" fmla="*/ 2839395 w 3024845"/>
                    <a:gd name="connsiteY382" fmla="*/ 598812 h 1059043"/>
                    <a:gd name="connsiteX383" fmla="*/ 2839395 w 3024845"/>
                    <a:gd name="connsiteY383" fmla="*/ 648533 h 1059043"/>
                    <a:gd name="connsiteX384" fmla="*/ 2871822 w 3024845"/>
                    <a:gd name="connsiteY384" fmla="*/ 648533 h 1059043"/>
                    <a:gd name="connsiteX385" fmla="*/ 2871822 w 3024845"/>
                    <a:gd name="connsiteY385" fmla="*/ 622592 h 1059043"/>
                    <a:gd name="connsiteX386" fmla="*/ 2910329 w 3024845"/>
                    <a:gd name="connsiteY386" fmla="*/ 622592 h 1059043"/>
                    <a:gd name="connsiteX387" fmla="*/ 2910329 w 3024845"/>
                    <a:gd name="connsiteY387" fmla="*/ 592327 h 1059043"/>
                    <a:gd name="connsiteX388" fmla="*/ 2958970 w 3024845"/>
                    <a:gd name="connsiteY388" fmla="*/ 592327 h 1059043"/>
                    <a:gd name="connsiteX389" fmla="*/ 2958970 w 3024845"/>
                    <a:gd name="connsiteY389" fmla="*/ 703483 h 1059043"/>
                    <a:gd name="connsiteX390" fmla="*/ 2958970 w 3024845"/>
                    <a:gd name="connsiteY390" fmla="*/ 717262 h 1059043"/>
                    <a:gd name="connsiteX391" fmla="*/ 3024845 w 3024845"/>
                    <a:gd name="connsiteY391" fmla="*/ 717262 h 1059043"/>
                    <a:gd name="connsiteX392" fmla="*/ 3024845 w 3024845"/>
                    <a:gd name="connsiteY392" fmla="*/ 1059043 h 1059043"/>
                    <a:gd name="connsiteX393" fmla="*/ 2054 w 3024845"/>
                    <a:gd name="connsiteY393" fmla="*/ 1056710 h 1059043"/>
                    <a:gd name="connsiteX394" fmla="*/ 0 w 3024845"/>
                    <a:gd name="connsiteY394" fmla="*/ 622592 h 1059043"/>
                    <a:gd name="connsiteX395" fmla="*/ 20267 w 3024845"/>
                    <a:gd name="connsiteY395" fmla="*/ 622592 h 1059043"/>
                    <a:gd name="connsiteX396" fmla="*/ 20774 w 3024845"/>
                    <a:gd name="connsiteY396" fmla="*/ 621511 h 1059043"/>
                    <a:gd name="connsiteX397" fmla="*/ 24320 w 3024845"/>
                    <a:gd name="connsiteY397" fmla="*/ 613945 h 1059043"/>
                    <a:gd name="connsiteX398" fmla="*/ 26094 w 3024845"/>
                    <a:gd name="connsiteY398" fmla="*/ 614215 h 1059043"/>
                    <a:gd name="connsiteX399" fmla="*/ 38507 w 3024845"/>
                    <a:gd name="connsiteY399" fmla="*/ 616106 h 1059043"/>
                    <a:gd name="connsiteX400" fmla="*/ 39014 w 3024845"/>
                    <a:gd name="connsiteY400" fmla="*/ 617458 h 1059043"/>
                    <a:gd name="connsiteX401" fmla="*/ 42560 w 3024845"/>
                    <a:gd name="connsiteY401" fmla="*/ 626915 h 1059043"/>
                    <a:gd name="connsiteX402" fmla="*/ 68907 w 3024845"/>
                    <a:gd name="connsiteY402" fmla="*/ 629077 h 1059043"/>
                    <a:gd name="connsiteX403" fmla="*/ 68907 w 3024845"/>
                    <a:gd name="connsiteY403" fmla="*/ 505856 h 1059043"/>
                    <a:gd name="connsiteX404" fmla="*/ 70934 w 3024845"/>
                    <a:gd name="connsiteY404" fmla="*/ 505856 h 1059043"/>
                    <a:gd name="connsiteX405" fmla="*/ 85121 w 3024845"/>
                    <a:gd name="connsiteY405" fmla="*/ 505856 h 1059043"/>
                    <a:gd name="connsiteX406" fmla="*/ 85121 w 3024845"/>
                    <a:gd name="connsiteY406" fmla="*/ 369664 h 1059043"/>
                    <a:gd name="connsiteX407" fmla="*/ 86894 w 3024845"/>
                    <a:gd name="connsiteY407" fmla="*/ 369664 h 1059043"/>
                    <a:gd name="connsiteX408" fmla="*/ 99308 w 3024845"/>
                    <a:gd name="connsiteY408" fmla="*/ 369664 h 1059043"/>
                    <a:gd name="connsiteX409" fmla="*/ 99308 w 3024845"/>
                    <a:gd name="connsiteY409" fmla="*/ 255090 h 1059043"/>
                    <a:gd name="connsiteX410" fmla="*/ 103361 w 3024845"/>
                    <a:gd name="connsiteY410" fmla="*/ 226986 h 1059043"/>
                    <a:gd name="connsiteX411" fmla="*/ 105388 w 3024845"/>
                    <a:gd name="connsiteY411" fmla="*/ 226986 h 1059043"/>
                    <a:gd name="connsiteX412" fmla="*/ 119575 w 3024845"/>
                    <a:gd name="connsiteY41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68560 w 3024845"/>
                    <a:gd name="connsiteY327" fmla="*/ 235634 h 1059043"/>
                    <a:gd name="connsiteX328" fmla="*/ 2180720 w 3024845"/>
                    <a:gd name="connsiteY328" fmla="*/ 555577 h 1059043"/>
                    <a:gd name="connsiteX329" fmla="*/ 2245574 w 3024845"/>
                    <a:gd name="connsiteY329" fmla="*/ 555577 h 1059043"/>
                    <a:gd name="connsiteX330" fmla="*/ 2245574 w 3024845"/>
                    <a:gd name="connsiteY330" fmla="*/ 631239 h 1059043"/>
                    <a:gd name="connsiteX331" fmla="*/ 2253681 w 3024845"/>
                    <a:gd name="connsiteY331" fmla="*/ 631239 h 1059043"/>
                    <a:gd name="connsiteX332" fmla="*/ 2255708 w 3024845"/>
                    <a:gd name="connsiteY332" fmla="*/ 624754 h 1059043"/>
                    <a:gd name="connsiteX333" fmla="*/ 2261788 w 3024845"/>
                    <a:gd name="connsiteY333" fmla="*/ 624754 h 1059043"/>
                    <a:gd name="connsiteX334" fmla="*/ 2263815 w 3024845"/>
                    <a:gd name="connsiteY334" fmla="*/ 633401 h 1059043"/>
                    <a:gd name="connsiteX335" fmla="*/ 2275975 w 3024845"/>
                    <a:gd name="connsiteY335" fmla="*/ 633401 h 1059043"/>
                    <a:gd name="connsiteX336" fmla="*/ 2275975 w 3024845"/>
                    <a:gd name="connsiteY336" fmla="*/ 626915 h 1059043"/>
                    <a:gd name="connsiteX337" fmla="*/ 2298268 w 3024845"/>
                    <a:gd name="connsiteY337" fmla="*/ 626915 h 1059043"/>
                    <a:gd name="connsiteX338" fmla="*/ 2298268 w 3024845"/>
                    <a:gd name="connsiteY338" fmla="*/ 633401 h 1059043"/>
                    <a:gd name="connsiteX339" fmla="*/ 2318535 w 3024845"/>
                    <a:gd name="connsiteY339" fmla="*/ 633401 h 1059043"/>
                    <a:gd name="connsiteX340" fmla="*/ 2318535 w 3024845"/>
                    <a:gd name="connsiteY340" fmla="*/ 678798 h 1059043"/>
                    <a:gd name="connsiteX341" fmla="*/ 2332722 w 3024845"/>
                    <a:gd name="connsiteY341" fmla="*/ 678798 h 1059043"/>
                    <a:gd name="connsiteX342" fmla="*/ 2332722 w 3024845"/>
                    <a:gd name="connsiteY342" fmla="*/ 665827 h 1059043"/>
                    <a:gd name="connsiteX343" fmla="*/ 2348936 w 3024845"/>
                    <a:gd name="connsiteY343" fmla="*/ 665827 h 1059043"/>
                    <a:gd name="connsiteX344" fmla="*/ 2348936 w 3024845"/>
                    <a:gd name="connsiteY344" fmla="*/ 486400 h 1059043"/>
                    <a:gd name="connsiteX345" fmla="*/ 2355016 w 3024845"/>
                    <a:gd name="connsiteY345" fmla="*/ 479914 h 1059043"/>
                    <a:gd name="connsiteX346" fmla="*/ 2427977 w 3024845"/>
                    <a:gd name="connsiteY346" fmla="*/ 479914 h 1059043"/>
                    <a:gd name="connsiteX347" fmla="*/ 2427977 w 3024845"/>
                    <a:gd name="connsiteY347" fmla="*/ 488562 h 1059043"/>
                    <a:gd name="connsiteX348" fmla="*/ 2438110 w 3024845"/>
                    <a:gd name="connsiteY348" fmla="*/ 488562 h 1059043"/>
                    <a:gd name="connsiteX349" fmla="*/ 2438110 w 3024845"/>
                    <a:gd name="connsiteY349" fmla="*/ 603136 h 1059043"/>
                    <a:gd name="connsiteX350" fmla="*/ 2460404 w 3024845"/>
                    <a:gd name="connsiteY350" fmla="*/ 603136 h 1059043"/>
                    <a:gd name="connsiteX351" fmla="*/ 2460404 w 3024845"/>
                    <a:gd name="connsiteY351" fmla="*/ 536121 h 1059043"/>
                    <a:gd name="connsiteX352" fmla="*/ 2486751 w 3024845"/>
                    <a:gd name="connsiteY352" fmla="*/ 536121 h 1059043"/>
                    <a:gd name="connsiteX353" fmla="*/ 2490804 w 3024845"/>
                    <a:gd name="connsiteY353" fmla="*/ 531797 h 1059043"/>
                    <a:gd name="connsiteX354" fmla="*/ 2498911 w 3024845"/>
                    <a:gd name="connsiteY354" fmla="*/ 531797 h 1059043"/>
                    <a:gd name="connsiteX355" fmla="*/ 2502964 w 3024845"/>
                    <a:gd name="connsiteY355" fmla="*/ 536121 h 1059043"/>
                    <a:gd name="connsiteX356" fmla="*/ 2525258 w 3024845"/>
                    <a:gd name="connsiteY356" fmla="*/ 536121 h 1059043"/>
                    <a:gd name="connsiteX357" fmla="*/ 2525258 w 3024845"/>
                    <a:gd name="connsiteY357" fmla="*/ 419385 h 1059043"/>
                    <a:gd name="connsiteX358" fmla="*/ 2582005 w 3024845"/>
                    <a:gd name="connsiteY358" fmla="*/ 408576 h 1059043"/>
                    <a:gd name="connsiteX359" fmla="*/ 2582005 w 3024845"/>
                    <a:gd name="connsiteY359" fmla="*/ 409657 h 1059043"/>
                    <a:gd name="connsiteX360" fmla="*/ 2582005 w 3024845"/>
                    <a:gd name="connsiteY360" fmla="*/ 417223 h 1059043"/>
                    <a:gd name="connsiteX361" fmla="*/ 2608352 w 3024845"/>
                    <a:gd name="connsiteY361" fmla="*/ 417223 h 1059043"/>
                    <a:gd name="connsiteX362" fmla="*/ 2608352 w 3024845"/>
                    <a:gd name="connsiteY362" fmla="*/ 672313 h 1059043"/>
                    <a:gd name="connsiteX363" fmla="*/ 2630646 w 3024845"/>
                    <a:gd name="connsiteY363" fmla="*/ 672313 h 1059043"/>
                    <a:gd name="connsiteX364" fmla="*/ 2630646 w 3024845"/>
                    <a:gd name="connsiteY364" fmla="*/ 667989 h 1059043"/>
                    <a:gd name="connsiteX365" fmla="*/ 2642806 w 3024845"/>
                    <a:gd name="connsiteY365" fmla="*/ 667989 h 1059043"/>
                    <a:gd name="connsiteX366" fmla="*/ 2642806 w 3024845"/>
                    <a:gd name="connsiteY366" fmla="*/ 672313 h 1059043"/>
                    <a:gd name="connsiteX367" fmla="*/ 2667126 w 3024845"/>
                    <a:gd name="connsiteY367" fmla="*/ 672313 h 1059043"/>
                    <a:gd name="connsiteX368" fmla="*/ 2667126 w 3024845"/>
                    <a:gd name="connsiteY368" fmla="*/ 659342 h 1059043"/>
                    <a:gd name="connsiteX369" fmla="*/ 2695500 w 3024845"/>
                    <a:gd name="connsiteY369" fmla="*/ 659342 h 1059043"/>
                    <a:gd name="connsiteX370" fmla="*/ 2707660 w 3024845"/>
                    <a:gd name="connsiteY370" fmla="*/ 655018 h 1059043"/>
                    <a:gd name="connsiteX371" fmla="*/ 2727927 w 3024845"/>
                    <a:gd name="connsiteY371" fmla="*/ 659342 h 1059043"/>
                    <a:gd name="connsiteX372" fmla="*/ 2727927 w 3024845"/>
                    <a:gd name="connsiteY372" fmla="*/ 642048 h 1059043"/>
                    <a:gd name="connsiteX373" fmla="*/ 2736034 w 3024845"/>
                    <a:gd name="connsiteY373" fmla="*/ 642048 h 1059043"/>
                    <a:gd name="connsiteX374" fmla="*/ 2736034 w 3024845"/>
                    <a:gd name="connsiteY374" fmla="*/ 629077 h 1059043"/>
                    <a:gd name="connsiteX375" fmla="*/ 2792781 w 3024845"/>
                    <a:gd name="connsiteY375" fmla="*/ 629077 h 1059043"/>
                    <a:gd name="connsiteX376" fmla="*/ 2792781 w 3024845"/>
                    <a:gd name="connsiteY376" fmla="*/ 598812 h 1059043"/>
                    <a:gd name="connsiteX377" fmla="*/ 2811021 w 3024845"/>
                    <a:gd name="connsiteY377" fmla="*/ 598812 h 1059043"/>
                    <a:gd name="connsiteX378" fmla="*/ 2811021 w 3024845"/>
                    <a:gd name="connsiteY378" fmla="*/ 592327 h 1059043"/>
                    <a:gd name="connsiteX379" fmla="*/ 2823181 w 3024845"/>
                    <a:gd name="connsiteY379" fmla="*/ 592327 h 1059043"/>
                    <a:gd name="connsiteX380" fmla="*/ 2823181 w 3024845"/>
                    <a:gd name="connsiteY380" fmla="*/ 598812 h 1059043"/>
                    <a:gd name="connsiteX381" fmla="*/ 2839395 w 3024845"/>
                    <a:gd name="connsiteY381" fmla="*/ 598812 h 1059043"/>
                    <a:gd name="connsiteX382" fmla="*/ 2839395 w 3024845"/>
                    <a:gd name="connsiteY382" fmla="*/ 648533 h 1059043"/>
                    <a:gd name="connsiteX383" fmla="*/ 2871822 w 3024845"/>
                    <a:gd name="connsiteY383" fmla="*/ 648533 h 1059043"/>
                    <a:gd name="connsiteX384" fmla="*/ 2871822 w 3024845"/>
                    <a:gd name="connsiteY384" fmla="*/ 622592 h 1059043"/>
                    <a:gd name="connsiteX385" fmla="*/ 2910329 w 3024845"/>
                    <a:gd name="connsiteY385" fmla="*/ 622592 h 1059043"/>
                    <a:gd name="connsiteX386" fmla="*/ 2910329 w 3024845"/>
                    <a:gd name="connsiteY386" fmla="*/ 592327 h 1059043"/>
                    <a:gd name="connsiteX387" fmla="*/ 2958970 w 3024845"/>
                    <a:gd name="connsiteY387" fmla="*/ 592327 h 1059043"/>
                    <a:gd name="connsiteX388" fmla="*/ 2958970 w 3024845"/>
                    <a:gd name="connsiteY388" fmla="*/ 703483 h 1059043"/>
                    <a:gd name="connsiteX389" fmla="*/ 2958970 w 3024845"/>
                    <a:gd name="connsiteY389" fmla="*/ 717262 h 1059043"/>
                    <a:gd name="connsiteX390" fmla="*/ 3024845 w 3024845"/>
                    <a:gd name="connsiteY390" fmla="*/ 717262 h 1059043"/>
                    <a:gd name="connsiteX391" fmla="*/ 3024845 w 3024845"/>
                    <a:gd name="connsiteY391" fmla="*/ 1059043 h 1059043"/>
                    <a:gd name="connsiteX392" fmla="*/ 2054 w 3024845"/>
                    <a:gd name="connsiteY392" fmla="*/ 1056710 h 1059043"/>
                    <a:gd name="connsiteX393" fmla="*/ 0 w 3024845"/>
                    <a:gd name="connsiteY393" fmla="*/ 622592 h 1059043"/>
                    <a:gd name="connsiteX394" fmla="*/ 20267 w 3024845"/>
                    <a:gd name="connsiteY394" fmla="*/ 622592 h 1059043"/>
                    <a:gd name="connsiteX395" fmla="*/ 20774 w 3024845"/>
                    <a:gd name="connsiteY395" fmla="*/ 621511 h 1059043"/>
                    <a:gd name="connsiteX396" fmla="*/ 24320 w 3024845"/>
                    <a:gd name="connsiteY396" fmla="*/ 613945 h 1059043"/>
                    <a:gd name="connsiteX397" fmla="*/ 26094 w 3024845"/>
                    <a:gd name="connsiteY397" fmla="*/ 614215 h 1059043"/>
                    <a:gd name="connsiteX398" fmla="*/ 38507 w 3024845"/>
                    <a:gd name="connsiteY398" fmla="*/ 616106 h 1059043"/>
                    <a:gd name="connsiteX399" fmla="*/ 39014 w 3024845"/>
                    <a:gd name="connsiteY399" fmla="*/ 617458 h 1059043"/>
                    <a:gd name="connsiteX400" fmla="*/ 42560 w 3024845"/>
                    <a:gd name="connsiteY400" fmla="*/ 626915 h 1059043"/>
                    <a:gd name="connsiteX401" fmla="*/ 68907 w 3024845"/>
                    <a:gd name="connsiteY401" fmla="*/ 629077 h 1059043"/>
                    <a:gd name="connsiteX402" fmla="*/ 68907 w 3024845"/>
                    <a:gd name="connsiteY402" fmla="*/ 505856 h 1059043"/>
                    <a:gd name="connsiteX403" fmla="*/ 70934 w 3024845"/>
                    <a:gd name="connsiteY403" fmla="*/ 505856 h 1059043"/>
                    <a:gd name="connsiteX404" fmla="*/ 85121 w 3024845"/>
                    <a:gd name="connsiteY404" fmla="*/ 505856 h 1059043"/>
                    <a:gd name="connsiteX405" fmla="*/ 85121 w 3024845"/>
                    <a:gd name="connsiteY405" fmla="*/ 369664 h 1059043"/>
                    <a:gd name="connsiteX406" fmla="*/ 86894 w 3024845"/>
                    <a:gd name="connsiteY406" fmla="*/ 369664 h 1059043"/>
                    <a:gd name="connsiteX407" fmla="*/ 99308 w 3024845"/>
                    <a:gd name="connsiteY407" fmla="*/ 369664 h 1059043"/>
                    <a:gd name="connsiteX408" fmla="*/ 99308 w 3024845"/>
                    <a:gd name="connsiteY408" fmla="*/ 255090 h 1059043"/>
                    <a:gd name="connsiteX409" fmla="*/ 103361 w 3024845"/>
                    <a:gd name="connsiteY409" fmla="*/ 226986 h 1059043"/>
                    <a:gd name="connsiteX410" fmla="*/ 105388 w 3024845"/>
                    <a:gd name="connsiteY410" fmla="*/ 226986 h 1059043"/>
                    <a:gd name="connsiteX411" fmla="*/ 119575 w 3024845"/>
                    <a:gd name="connsiteY41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66533 w 3024845"/>
                    <a:gd name="connsiteY326" fmla="*/ 209692 h 1059043"/>
                    <a:gd name="connsiteX327" fmla="*/ 2180720 w 3024845"/>
                    <a:gd name="connsiteY327" fmla="*/ 555577 h 1059043"/>
                    <a:gd name="connsiteX328" fmla="*/ 2245574 w 3024845"/>
                    <a:gd name="connsiteY328" fmla="*/ 555577 h 1059043"/>
                    <a:gd name="connsiteX329" fmla="*/ 2245574 w 3024845"/>
                    <a:gd name="connsiteY329" fmla="*/ 631239 h 1059043"/>
                    <a:gd name="connsiteX330" fmla="*/ 2253681 w 3024845"/>
                    <a:gd name="connsiteY330" fmla="*/ 631239 h 1059043"/>
                    <a:gd name="connsiteX331" fmla="*/ 2255708 w 3024845"/>
                    <a:gd name="connsiteY331" fmla="*/ 624754 h 1059043"/>
                    <a:gd name="connsiteX332" fmla="*/ 2261788 w 3024845"/>
                    <a:gd name="connsiteY332" fmla="*/ 624754 h 1059043"/>
                    <a:gd name="connsiteX333" fmla="*/ 2263815 w 3024845"/>
                    <a:gd name="connsiteY333" fmla="*/ 633401 h 1059043"/>
                    <a:gd name="connsiteX334" fmla="*/ 2275975 w 3024845"/>
                    <a:gd name="connsiteY334" fmla="*/ 633401 h 1059043"/>
                    <a:gd name="connsiteX335" fmla="*/ 2275975 w 3024845"/>
                    <a:gd name="connsiteY335" fmla="*/ 626915 h 1059043"/>
                    <a:gd name="connsiteX336" fmla="*/ 2298268 w 3024845"/>
                    <a:gd name="connsiteY336" fmla="*/ 626915 h 1059043"/>
                    <a:gd name="connsiteX337" fmla="*/ 2298268 w 3024845"/>
                    <a:gd name="connsiteY337" fmla="*/ 633401 h 1059043"/>
                    <a:gd name="connsiteX338" fmla="*/ 2318535 w 3024845"/>
                    <a:gd name="connsiteY338" fmla="*/ 633401 h 1059043"/>
                    <a:gd name="connsiteX339" fmla="*/ 2318535 w 3024845"/>
                    <a:gd name="connsiteY339" fmla="*/ 678798 h 1059043"/>
                    <a:gd name="connsiteX340" fmla="*/ 2332722 w 3024845"/>
                    <a:gd name="connsiteY340" fmla="*/ 678798 h 1059043"/>
                    <a:gd name="connsiteX341" fmla="*/ 2332722 w 3024845"/>
                    <a:gd name="connsiteY341" fmla="*/ 665827 h 1059043"/>
                    <a:gd name="connsiteX342" fmla="*/ 2348936 w 3024845"/>
                    <a:gd name="connsiteY342" fmla="*/ 665827 h 1059043"/>
                    <a:gd name="connsiteX343" fmla="*/ 2348936 w 3024845"/>
                    <a:gd name="connsiteY343" fmla="*/ 486400 h 1059043"/>
                    <a:gd name="connsiteX344" fmla="*/ 2355016 w 3024845"/>
                    <a:gd name="connsiteY344" fmla="*/ 479914 h 1059043"/>
                    <a:gd name="connsiteX345" fmla="*/ 2427977 w 3024845"/>
                    <a:gd name="connsiteY345" fmla="*/ 479914 h 1059043"/>
                    <a:gd name="connsiteX346" fmla="*/ 2427977 w 3024845"/>
                    <a:gd name="connsiteY346" fmla="*/ 488562 h 1059043"/>
                    <a:gd name="connsiteX347" fmla="*/ 2438110 w 3024845"/>
                    <a:gd name="connsiteY347" fmla="*/ 488562 h 1059043"/>
                    <a:gd name="connsiteX348" fmla="*/ 2438110 w 3024845"/>
                    <a:gd name="connsiteY348" fmla="*/ 603136 h 1059043"/>
                    <a:gd name="connsiteX349" fmla="*/ 2460404 w 3024845"/>
                    <a:gd name="connsiteY349" fmla="*/ 603136 h 1059043"/>
                    <a:gd name="connsiteX350" fmla="*/ 2460404 w 3024845"/>
                    <a:gd name="connsiteY350" fmla="*/ 536121 h 1059043"/>
                    <a:gd name="connsiteX351" fmla="*/ 2486751 w 3024845"/>
                    <a:gd name="connsiteY351" fmla="*/ 536121 h 1059043"/>
                    <a:gd name="connsiteX352" fmla="*/ 2490804 w 3024845"/>
                    <a:gd name="connsiteY352" fmla="*/ 531797 h 1059043"/>
                    <a:gd name="connsiteX353" fmla="*/ 2498911 w 3024845"/>
                    <a:gd name="connsiteY353" fmla="*/ 531797 h 1059043"/>
                    <a:gd name="connsiteX354" fmla="*/ 2502964 w 3024845"/>
                    <a:gd name="connsiteY354" fmla="*/ 536121 h 1059043"/>
                    <a:gd name="connsiteX355" fmla="*/ 2525258 w 3024845"/>
                    <a:gd name="connsiteY355" fmla="*/ 536121 h 1059043"/>
                    <a:gd name="connsiteX356" fmla="*/ 2525258 w 3024845"/>
                    <a:gd name="connsiteY356" fmla="*/ 419385 h 1059043"/>
                    <a:gd name="connsiteX357" fmla="*/ 2582005 w 3024845"/>
                    <a:gd name="connsiteY357" fmla="*/ 408576 h 1059043"/>
                    <a:gd name="connsiteX358" fmla="*/ 2582005 w 3024845"/>
                    <a:gd name="connsiteY358" fmla="*/ 409657 h 1059043"/>
                    <a:gd name="connsiteX359" fmla="*/ 2582005 w 3024845"/>
                    <a:gd name="connsiteY359" fmla="*/ 417223 h 1059043"/>
                    <a:gd name="connsiteX360" fmla="*/ 2608352 w 3024845"/>
                    <a:gd name="connsiteY360" fmla="*/ 417223 h 1059043"/>
                    <a:gd name="connsiteX361" fmla="*/ 2608352 w 3024845"/>
                    <a:gd name="connsiteY361" fmla="*/ 672313 h 1059043"/>
                    <a:gd name="connsiteX362" fmla="*/ 2630646 w 3024845"/>
                    <a:gd name="connsiteY362" fmla="*/ 672313 h 1059043"/>
                    <a:gd name="connsiteX363" fmla="*/ 2630646 w 3024845"/>
                    <a:gd name="connsiteY363" fmla="*/ 667989 h 1059043"/>
                    <a:gd name="connsiteX364" fmla="*/ 2642806 w 3024845"/>
                    <a:gd name="connsiteY364" fmla="*/ 667989 h 1059043"/>
                    <a:gd name="connsiteX365" fmla="*/ 2642806 w 3024845"/>
                    <a:gd name="connsiteY365" fmla="*/ 672313 h 1059043"/>
                    <a:gd name="connsiteX366" fmla="*/ 2667126 w 3024845"/>
                    <a:gd name="connsiteY366" fmla="*/ 672313 h 1059043"/>
                    <a:gd name="connsiteX367" fmla="*/ 2667126 w 3024845"/>
                    <a:gd name="connsiteY367" fmla="*/ 659342 h 1059043"/>
                    <a:gd name="connsiteX368" fmla="*/ 2695500 w 3024845"/>
                    <a:gd name="connsiteY368" fmla="*/ 659342 h 1059043"/>
                    <a:gd name="connsiteX369" fmla="*/ 2707660 w 3024845"/>
                    <a:gd name="connsiteY369" fmla="*/ 655018 h 1059043"/>
                    <a:gd name="connsiteX370" fmla="*/ 2727927 w 3024845"/>
                    <a:gd name="connsiteY370" fmla="*/ 659342 h 1059043"/>
                    <a:gd name="connsiteX371" fmla="*/ 2727927 w 3024845"/>
                    <a:gd name="connsiteY371" fmla="*/ 642048 h 1059043"/>
                    <a:gd name="connsiteX372" fmla="*/ 2736034 w 3024845"/>
                    <a:gd name="connsiteY372" fmla="*/ 642048 h 1059043"/>
                    <a:gd name="connsiteX373" fmla="*/ 2736034 w 3024845"/>
                    <a:gd name="connsiteY373" fmla="*/ 629077 h 1059043"/>
                    <a:gd name="connsiteX374" fmla="*/ 2792781 w 3024845"/>
                    <a:gd name="connsiteY374" fmla="*/ 629077 h 1059043"/>
                    <a:gd name="connsiteX375" fmla="*/ 2792781 w 3024845"/>
                    <a:gd name="connsiteY375" fmla="*/ 598812 h 1059043"/>
                    <a:gd name="connsiteX376" fmla="*/ 2811021 w 3024845"/>
                    <a:gd name="connsiteY376" fmla="*/ 598812 h 1059043"/>
                    <a:gd name="connsiteX377" fmla="*/ 2811021 w 3024845"/>
                    <a:gd name="connsiteY377" fmla="*/ 592327 h 1059043"/>
                    <a:gd name="connsiteX378" fmla="*/ 2823181 w 3024845"/>
                    <a:gd name="connsiteY378" fmla="*/ 592327 h 1059043"/>
                    <a:gd name="connsiteX379" fmla="*/ 2823181 w 3024845"/>
                    <a:gd name="connsiteY379" fmla="*/ 598812 h 1059043"/>
                    <a:gd name="connsiteX380" fmla="*/ 2839395 w 3024845"/>
                    <a:gd name="connsiteY380" fmla="*/ 598812 h 1059043"/>
                    <a:gd name="connsiteX381" fmla="*/ 2839395 w 3024845"/>
                    <a:gd name="connsiteY381" fmla="*/ 648533 h 1059043"/>
                    <a:gd name="connsiteX382" fmla="*/ 2871822 w 3024845"/>
                    <a:gd name="connsiteY382" fmla="*/ 648533 h 1059043"/>
                    <a:gd name="connsiteX383" fmla="*/ 2871822 w 3024845"/>
                    <a:gd name="connsiteY383" fmla="*/ 622592 h 1059043"/>
                    <a:gd name="connsiteX384" fmla="*/ 2910329 w 3024845"/>
                    <a:gd name="connsiteY384" fmla="*/ 622592 h 1059043"/>
                    <a:gd name="connsiteX385" fmla="*/ 2910329 w 3024845"/>
                    <a:gd name="connsiteY385" fmla="*/ 592327 h 1059043"/>
                    <a:gd name="connsiteX386" fmla="*/ 2958970 w 3024845"/>
                    <a:gd name="connsiteY386" fmla="*/ 592327 h 1059043"/>
                    <a:gd name="connsiteX387" fmla="*/ 2958970 w 3024845"/>
                    <a:gd name="connsiteY387" fmla="*/ 703483 h 1059043"/>
                    <a:gd name="connsiteX388" fmla="*/ 2958970 w 3024845"/>
                    <a:gd name="connsiteY388" fmla="*/ 717262 h 1059043"/>
                    <a:gd name="connsiteX389" fmla="*/ 3024845 w 3024845"/>
                    <a:gd name="connsiteY389" fmla="*/ 717262 h 1059043"/>
                    <a:gd name="connsiteX390" fmla="*/ 3024845 w 3024845"/>
                    <a:gd name="connsiteY390" fmla="*/ 1059043 h 1059043"/>
                    <a:gd name="connsiteX391" fmla="*/ 2054 w 3024845"/>
                    <a:gd name="connsiteY391" fmla="*/ 1056710 h 1059043"/>
                    <a:gd name="connsiteX392" fmla="*/ 0 w 3024845"/>
                    <a:gd name="connsiteY392" fmla="*/ 622592 h 1059043"/>
                    <a:gd name="connsiteX393" fmla="*/ 20267 w 3024845"/>
                    <a:gd name="connsiteY393" fmla="*/ 622592 h 1059043"/>
                    <a:gd name="connsiteX394" fmla="*/ 20774 w 3024845"/>
                    <a:gd name="connsiteY394" fmla="*/ 621511 h 1059043"/>
                    <a:gd name="connsiteX395" fmla="*/ 24320 w 3024845"/>
                    <a:gd name="connsiteY395" fmla="*/ 613945 h 1059043"/>
                    <a:gd name="connsiteX396" fmla="*/ 26094 w 3024845"/>
                    <a:gd name="connsiteY396" fmla="*/ 614215 h 1059043"/>
                    <a:gd name="connsiteX397" fmla="*/ 38507 w 3024845"/>
                    <a:gd name="connsiteY397" fmla="*/ 616106 h 1059043"/>
                    <a:gd name="connsiteX398" fmla="*/ 39014 w 3024845"/>
                    <a:gd name="connsiteY398" fmla="*/ 617458 h 1059043"/>
                    <a:gd name="connsiteX399" fmla="*/ 42560 w 3024845"/>
                    <a:gd name="connsiteY399" fmla="*/ 626915 h 1059043"/>
                    <a:gd name="connsiteX400" fmla="*/ 68907 w 3024845"/>
                    <a:gd name="connsiteY400" fmla="*/ 629077 h 1059043"/>
                    <a:gd name="connsiteX401" fmla="*/ 68907 w 3024845"/>
                    <a:gd name="connsiteY401" fmla="*/ 505856 h 1059043"/>
                    <a:gd name="connsiteX402" fmla="*/ 70934 w 3024845"/>
                    <a:gd name="connsiteY402" fmla="*/ 505856 h 1059043"/>
                    <a:gd name="connsiteX403" fmla="*/ 85121 w 3024845"/>
                    <a:gd name="connsiteY403" fmla="*/ 505856 h 1059043"/>
                    <a:gd name="connsiteX404" fmla="*/ 85121 w 3024845"/>
                    <a:gd name="connsiteY404" fmla="*/ 369664 h 1059043"/>
                    <a:gd name="connsiteX405" fmla="*/ 86894 w 3024845"/>
                    <a:gd name="connsiteY405" fmla="*/ 369664 h 1059043"/>
                    <a:gd name="connsiteX406" fmla="*/ 99308 w 3024845"/>
                    <a:gd name="connsiteY406" fmla="*/ 369664 h 1059043"/>
                    <a:gd name="connsiteX407" fmla="*/ 99308 w 3024845"/>
                    <a:gd name="connsiteY407" fmla="*/ 255090 h 1059043"/>
                    <a:gd name="connsiteX408" fmla="*/ 103361 w 3024845"/>
                    <a:gd name="connsiteY408" fmla="*/ 226986 h 1059043"/>
                    <a:gd name="connsiteX409" fmla="*/ 105388 w 3024845"/>
                    <a:gd name="connsiteY409" fmla="*/ 226986 h 1059043"/>
                    <a:gd name="connsiteX410" fmla="*/ 119575 w 3024845"/>
                    <a:gd name="connsiteY41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209692 h 1059043"/>
                    <a:gd name="connsiteX317" fmla="*/ 2146266 w 3024845"/>
                    <a:gd name="connsiteY317" fmla="*/ 131868 h 1059043"/>
                    <a:gd name="connsiteX318" fmla="*/ 2144240 w 3024845"/>
                    <a:gd name="connsiteY318" fmla="*/ 125383 h 1059043"/>
                    <a:gd name="connsiteX319" fmla="*/ 2150320 w 3024845"/>
                    <a:gd name="connsiteY319" fmla="*/ 118897 h 1059043"/>
                    <a:gd name="connsiteX320" fmla="*/ 2150320 w 3024845"/>
                    <a:gd name="connsiteY320" fmla="*/ 60529 h 1059043"/>
                    <a:gd name="connsiteX321" fmla="*/ 2152346 w 3024845"/>
                    <a:gd name="connsiteY321" fmla="*/ 56206 h 1059043"/>
                    <a:gd name="connsiteX322" fmla="*/ 2152346 w 3024845"/>
                    <a:gd name="connsiteY322" fmla="*/ 0 h 1059043"/>
                    <a:gd name="connsiteX323" fmla="*/ 2162480 w 3024845"/>
                    <a:gd name="connsiteY323" fmla="*/ 118897 h 1059043"/>
                    <a:gd name="connsiteX324" fmla="*/ 2168560 w 3024845"/>
                    <a:gd name="connsiteY324" fmla="*/ 125383 h 1059043"/>
                    <a:gd name="connsiteX325" fmla="*/ 2166533 w 3024845"/>
                    <a:gd name="connsiteY325" fmla="*/ 131868 h 1059043"/>
                    <a:gd name="connsiteX326" fmla="*/ 2180720 w 3024845"/>
                    <a:gd name="connsiteY326" fmla="*/ 555577 h 1059043"/>
                    <a:gd name="connsiteX327" fmla="*/ 2245574 w 3024845"/>
                    <a:gd name="connsiteY327" fmla="*/ 555577 h 1059043"/>
                    <a:gd name="connsiteX328" fmla="*/ 2245574 w 3024845"/>
                    <a:gd name="connsiteY328" fmla="*/ 631239 h 1059043"/>
                    <a:gd name="connsiteX329" fmla="*/ 2253681 w 3024845"/>
                    <a:gd name="connsiteY329" fmla="*/ 631239 h 1059043"/>
                    <a:gd name="connsiteX330" fmla="*/ 2255708 w 3024845"/>
                    <a:gd name="connsiteY330" fmla="*/ 624754 h 1059043"/>
                    <a:gd name="connsiteX331" fmla="*/ 2261788 w 3024845"/>
                    <a:gd name="connsiteY331" fmla="*/ 624754 h 1059043"/>
                    <a:gd name="connsiteX332" fmla="*/ 2263815 w 3024845"/>
                    <a:gd name="connsiteY332" fmla="*/ 633401 h 1059043"/>
                    <a:gd name="connsiteX333" fmla="*/ 2275975 w 3024845"/>
                    <a:gd name="connsiteY333" fmla="*/ 633401 h 1059043"/>
                    <a:gd name="connsiteX334" fmla="*/ 2275975 w 3024845"/>
                    <a:gd name="connsiteY334" fmla="*/ 626915 h 1059043"/>
                    <a:gd name="connsiteX335" fmla="*/ 2298268 w 3024845"/>
                    <a:gd name="connsiteY335" fmla="*/ 626915 h 1059043"/>
                    <a:gd name="connsiteX336" fmla="*/ 2298268 w 3024845"/>
                    <a:gd name="connsiteY336" fmla="*/ 633401 h 1059043"/>
                    <a:gd name="connsiteX337" fmla="*/ 2318535 w 3024845"/>
                    <a:gd name="connsiteY337" fmla="*/ 633401 h 1059043"/>
                    <a:gd name="connsiteX338" fmla="*/ 2318535 w 3024845"/>
                    <a:gd name="connsiteY338" fmla="*/ 678798 h 1059043"/>
                    <a:gd name="connsiteX339" fmla="*/ 2332722 w 3024845"/>
                    <a:gd name="connsiteY339" fmla="*/ 678798 h 1059043"/>
                    <a:gd name="connsiteX340" fmla="*/ 2332722 w 3024845"/>
                    <a:gd name="connsiteY340" fmla="*/ 665827 h 1059043"/>
                    <a:gd name="connsiteX341" fmla="*/ 2348936 w 3024845"/>
                    <a:gd name="connsiteY341" fmla="*/ 665827 h 1059043"/>
                    <a:gd name="connsiteX342" fmla="*/ 2348936 w 3024845"/>
                    <a:gd name="connsiteY342" fmla="*/ 486400 h 1059043"/>
                    <a:gd name="connsiteX343" fmla="*/ 2355016 w 3024845"/>
                    <a:gd name="connsiteY343" fmla="*/ 479914 h 1059043"/>
                    <a:gd name="connsiteX344" fmla="*/ 2427977 w 3024845"/>
                    <a:gd name="connsiteY344" fmla="*/ 479914 h 1059043"/>
                    <a:gd name="connsiteX345" fmla="*/ 2427977 w 3024845"/>
                    <a:gd name="connsiteY345" fmla="*/ 488562 h 1059043"/>
                    <a:gd name="connsiteX346" fmla="*/ 2438110 w 3024845"/>
                    <a:gd name="connsiteY346" fmla="*/ 488562 h 1059043"/>
                    <a:gd name="connsiteX347" fmla="*/ 2438110 w 3024845"/>
                    <a:gd name="connsiteY347" fmla="*/ 603136 h 1059043"/>
                    <a:gd name="connsiteX348" fmla="*/ 2460404 w 3024845"/>
                    <a:gd name="connsiteY348" fmla="*/ 603136 h 1059043"/>
                    <a:gd name="connsiteX349" fmla="*/ 2460404 w 3024845"/>
                    <a:gd name="connsiteY349" fmla="*/ 536121 h 1059043"/>
                    <a:gd name="connsiteX350" fmla="*/ 2486751 w 3024845"/>
                    <a:gd name="connsiteY350" fmla="*/ 536121 h 1059043"/>
                    <a:gd name="connsiteX351" fmla="*/ 2490804 w 3024845"/>
                    <a:gd name="connsiteY351" fmla="*/ 531797 h 1059043"/>
                    <a:gd name="connsiteX352" fmla="*/ 2498911 w 3024845"/>
                    <a:gd name="connsiteY352" fmla="*/ 531797 h 1059043"/>
                    <a:gd name="connsiteX353" fmla="*/ 2502964 w 3024845"/>
                    <a:gd name="connsiteY353" fmla="*/ 536121 h 1059043"/>
                    <a:gd name="connsiteX354" fmla="*/ 2525258 w 3024845"/>
                    <a:gd name="connsiteY354" fmla="*/ 536121 h 1059043"/>
                    <a:gd name="connsiteX355" fmla="*/ 2525258 w 3024845"/>
                    <a:gd name="connsiteY355" fmla="*/ 419385 h 1059043"/>
                    <a:gd name="connsiteX356" fmla="*/ 2582005 w 3024845"/>
                    <a:gd name="connsiteY356" fmla="*/ 408576 h 1059043"/>
                    <a:gd name="connsiteX357" fmla="*/ 2582005 w 3024845"/>
                    <a:gd name="connsiteY357" fmla="*/ 409657 h 1059043"/>
                    <a:gd name="connsiteX358" fmla="*/ 2582005 w 3024845"/>
                    <a:gd name="connsiteY358" fmla="*/ 417223 h 1059043"/>
                    <a:gd name="connsiteX359" fmla="*/ 2608352 w 3024845"/>
                    <a:gd name="connsiteY359" fmla="*/ 417223 h 1059043"/>
                    <a:gd name="connsiteX360" fmla="*/ 2608352 w 3024845"/>
                    <a:gd name="connsiteY360" fmla="*/ 672313 h 1059043"/>
                    <a:gd name="connsiteX361" fmla="*/ 2630646 w 3024845"/>
                    <a:gd name="connsiteY361" fmla="*/ 672313 h 1059043"/>
                    <a:gd name="connsiteX362" fmla="*/ 2630646 w 3024845"/>
                    <a:gd name="connsiteY362" fmla="*/ 667989 h 1059043"/>
                    <a:gd name="connsiteX363" fmla="*/ 2642806 w 3024845"/>
                    <a:gd name="connsiteY363" fmla="*/ 667989 h 1059043"/>
                    <a:gd name="connsiteX364" fmla="*/ 2642806 w 3024845"/>
                    <a:gd name="connsiteY364" fmla="*/ 672313 h 1059043"/>
                    <a:gd name="connsiteX365" fmla="*/ 2667126 w 3024845"/>
                    <a:gd name="connsiteY365" fmla="*/ 672313 h 1059043"/>
                    <a:gd name="connsiteX366" fmla="*/ 2667126 w 3024845"/>
                    <a:gd name="connsiteY366" fmla="*/ 659342 h 1059043"/>
                    <a:gd name="connsiteX367" fmla="*/ 2695500 w 3024845"/>
                    <a:gd name="connsiteY367" fmla="*/ 659342 h 1059043"/>
                    <a:gd name="connsiteX368" fmla="*/ 2707660 w 3024845"/>
                    <a:gd name="connsiteY368" fmla="*/ 655018 h 1059043"/>
                    <a:gd name="connsiteX369" fmla="*/ 2727927 w 3024845"/>
                    <a:gd name="connsiteY369" fmla="*/ 659342 h 1059043"/>
                    <a:gd name="connsiteX370" fmla="*/ 2727927 w 3024845"/>
                    <a:gd name="connsiteY370" fmla="*/ 642048 h 1059043"/>
                    <a:gd name="connsiteX371" fmla="*/ 2736034 w 3024845"/>
                    <a:gd name="connsiteY371" fmla="*/ 642048 h 1059043"/>
                    <a:gd name="connsiteX372" fmla="*/ 2736034 w 3024845"/>
                    <a:gd name="connsiteY372" fmla="*/ 629077 h 1059043"/>
                    <a:gd name="connsiteX373" fmla="*/ 2792781 w 3024845"/>
                    <a:gd name="connsiteY373" fmla="*/ 629077 h 1059043"/>
                    <a:gd name="connsiteX374" fmla="*/ 2792781 w 3024845"/>
                    <a:gd name="connsiteY374" fmla="*/ 598812 h 1059043"/>
                    <a:gd name="connsiteX375" fmla="*/ 2811021 w 3024845"/>
                    <a:gd name="connsiteY375" fmla="*/ 598812 h 1059043"/>
                    <a:gd name="connsiteX376" fmla="*/ 2811021 w 3024845"/>
                    <a:gd name="connsiteY376" fmla="*/ 592327 h 1059043"/>
                    <a:gd name="connsiteX377" fmla="*/ 2823181 w 3024845"/>
                    <a:gd name="connsiteY377" fmla="*/ 592327 h 1059043"/>
                    <a:gd name="connsiteX378" fmla="*/ 2823181 w 3024845"/>
                    <a:gd name="connsiteY378" fmla="*/ 598812 h 1059043"/>
                    <a:gd name="connsiteX379" fmla="*/ 2839395 w 3024845"/>
                    <a:gd name="connsiteY379" fmla="*/ 598812 h 1059043"/>
                    <a:gd name="connsiteX380" fmla="*/ 2839395 w 3024845"/>
                    <a:gd name="connsiteY380" fmla="*/ 648533 h 1059043"/>
                    <a:gd name="connsiteX381" fmla="*/ 2871822 w 3024845"/>
                    <a:gd name="connsiteY381" fmla="*/ 648533 h 1059043"/>
                    <a:gd name="connsiteX382" fmla="*/ 2871822 w 3024845"/>
                    <a:gd name="connsiteY382" fmla="*/ 622592 h 1059043"/>
                    <a:gd name="connsiteX383" fmla="*/ 2910329 w 3024845"/>
                    <a:gd name="connsiteY383" fmla="*/ 622592 h 1059043"/>
                    <a:gd name="connsiteX384" fmla="*/ 2910329 w 3024845"/>
                    <a:gd name="connsiteY384" fmla="*/ 592327 h 1059043"/>
                    <a:gd name="connsiteX385" fmla="*/ 2958970 w 3024845"/>
                    <a:gd name="connsiteY385" fmla="*/ 592327 h 1059043"/>
                    <a:gd name="connsiteX386" fmla="*/ 2958970 w 3024845"/>
                    <a:gd name="connsiteY386" fmla="*/ 703483 h 1059043"/>
                    <a:gd name="connsiteX387" fmla="*/ 2958970 w 3024845"/>
                    <a:gd name="connsiteY387" fmla="*/ 717262 h 1059043"/>
                    <a:gd name="connsiteX388" fmla="*/ 3024845 w 3024845"/>
                    <a:gd name="connsiteY388" fmla="*/ 717262 h 1059043"/>
                    <a:gd name="connsiteX389" fmla="*/ 3024845 w 3024845"/>
                    <a:gd name="connsiteY389" fmla="*/ 1059043 h 1059043"/>
                    <a:gd name="connsiteX390" fmla="*/ 2054 w 3024845"/>
                    <a:gd name="connsiteY390" fmla="*/ 1056710 h 1059043"/>
                    <a:gd name="connsiteX391" fmla="*/ 0 w 3024845"/>
                    <a:gd name="connsiteY391" fmla="*/ 622592 h 1059043"/>
                    <a:gd name="connsiteX392" fmla="*/ 20267 w 3024845"/>
                    <a:gd name="connsiteY392" fmla="*/ 622592 h 1059043"/>
                    <a:gd name="connsiteX393" fmla="*/ 20774 w 3024845"/>
                    <a:gd name="connsiteY393" fmla="*/ 621511 h 1059043"/>
                    <a:gd name="connsiteX394" fmla="*/ 24320 w 3024845"/>
                    <a:gd name="connsiteY394" fmla="*/ 613945 h 1059043"/>
                    <a:gd name="connsiteX395" fmla="*/ 26094 w 3024845"/>
                    <a:gd name="connsiteY395" fmla="*/ 614215 h 1059043"/>
                    <a:gd name="connsiteX396" fmla="*/ 38507 w 3024845"/>
                    <a:gd name="connsiteY396" fmla="*/ 616106 h 1059043"/>
                    <a:gd name="connsiteX397" fmla="*/ 39014 w 3024845"/>
                    <a:gd name="connsiteY397" fmla="*/ 617458 h 1059043"/>
                    <a:gd name="connsiteX398" fmla="*/ 42560 w 3024845"/>
                    <a:gd name="connsiteY398" fmla="*/ 626915 h 1059043"/>
                    <a:gd name="connsiteX399" fmla="*/ 68907 w 3024845"/>
                    <a:gd name="connsiteY399" fmla="*/ 629077 h 1059043"/>
                    <a:gd name="connsiteX400" fmla="*/ 68907 w 3024845"/>
                    <a:gd name="connsiteY400" fmla="*/ 505856 h 1059043"/>
                    <a:gd name="connsiteX401" fmla="*/ 70934 w 3024845"/>
                    <a:gd name="connsiteY401" fmla="*/ 505856 h 1059043"/>
                    <a:gd name="connsiteX402" fmla="*/ 85121 w 3024845"/>
                    <a:gd name="connsiteY402" fmla="*/ 505856 h 1059043"/>
                    <a:gd name="connsiteX403" fmla="*/ 85121 w 3024845"/>
                    <a:gd name="connsiteY403" fmla="*/ 369664 h 1059043"/>
                    <a:gd name="connsiteX404" fmla="*/ 86894 w 3024845"/>
                    <a:gd name="connsiteY404" fmla="*/ 369664 h 1059043"/>
                    <a:gd name="connsiteX405" fmla="*/ 99308 w 3024845"/>
                    <a:gd name="connsiteY405" fmla="*/ 369664 h 1059043"/>
                    <a:gd name="connsiteX406" fmla="*/ 99308 w 3024845"/>
                    <a:gd name="connsiteY406" fmla="*/ 255090 h 1059043"/>
                    <a:gd name="connsiteX407" fmla="*/ 103361 w 3024845"/>
                    <a:gd name="connsiteY407" fmla="*/ 226986 h 1059043"/>
                    <a:gd name="connsiteX408" fmla="*/ 105388 w 3024845"/>
                    <a:gd name="connsiteY408" fmla="*/ 226986 h 1059043"/>
                    <a:gd name="connsiteX409" fmla="*/ 119575 w 3024845"/>
                    <a:gd name="connsiteY40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35634 h 1059043"/>
                    <a:gd name="connsiteX315" fmla="*/ 2144240 w 3024845"/>
                    <a:gd name="connsiteY315" fmla="*/ 214016 h 1059043"/>
                    <a:gd name="connsiteX316" fmla="*/ 2146266 w 3024845"/>
                    <a:gd name="connsiteY316" fmla="*/ 131868 h 1059043"/>
                    <a:gd name="connsiteX317" fmla="*/ 2144240 w 3024845"/>
                    <a:gd name="connsiteY317" fmla="*/ 125383 h 1059043"/>
                    <a:gd name="connsiteX318" fmla="*/ 2150320 w 3024845"/>
                    <a:gd name="connsiteY318" fmla="*/ 118897 h 1059043"/>
                    <a:gd name="connsiteX319" fmla="*/ 2150320 w 3024845"/>
                    <a:gd name="connsiteY319" fmla="*/ 60529 h 1059043"/>
                    <a:gd name="connsiteX320" fmla="*/ 2152346 w 3024845"/>
                    <a:gd name="connsiteY320" fmla="*/ 56206 h 1059043"/>
                    <a:gd name="connsiteX321" fmla="*/ 2152346 w 3024845"/>
                    <a:gd name="connsiteY321" fmla="*/ 0 h 1059043"/>
                    <a:gd name="connsiteX322" fmla="*/ 2162480 w 3024845"/>
                    <a:gd name="connsiteY322" fmla="*/ 118897 h 1059043"/>
                    <a:gd name="connsiteX323" fmla="*/ 2168560 w 3024845"/>
                    <a:gd name="connsiteY323" fmla="*/ 125383 h 1059043"/>
                    <a:gd name="connsiteX324" fmla="*/ 2166533 w 3024845"/>
                    <a:gd name="connsiteY324" fmla="*/ 131868 h 1059043"/>
                    <a:gd name="connsiteX325" fmla="*/ 2180720 w 3024845"/>
                    <a:gd name="connsiteY325" fmla="*/ 555577 h 1059043"/>
                    <a:gd name="connsiteX326" fmla="*/ 2245574 w 3024845"/>
                    <a:gd name="connsiteY326" fmla="*/ 555577 h 1059043"/>
                    <a:gd name="connsiteX327" fmla="*/ 2245574 w 3024845"/>
                    <a:gd name="connsiteY327" fmla="*/ 631239 h 1059043"/>
                    <a:gd name="connsiteX328" fmla="*/ 2253681 w 3024845"/>
                    <a:gd name="connsiteY328" fmla="*/ 631239 h 1059043"/>
                    <a:gd name="connsiteX329" fmla="*/ 2255708 w 3024845"/>
                    <a:gd name="connsiteY329" fmla="*/ 624754 h 1059043"/>
                    <a:gd name="connsiteX330" fmla="*/ 2261788 w 3024845"/>
                    <a:gd name="connsiteY330" fmla="*/ 624754 h 1059043"/>
                    <a:gd name="connsiteX331" fmla="*/ 2263815 w 3024845"/>
                    <a:gd name="connsiteY331" fmla="*/ 633401 h 1059043"/>
                    <a:gd name="connsiteX332" fmla="*/ 2275975 w 3024845"/>
                    <a:gd name="connsiteY332" fmla="*/ 633401 h 1059043"/>
                    <a:gd name="connsiteX333" fmla="*/ 2275975 w 3024845"/>
                    <a:gd name="connsiteY333" fmla="*/ 626915 h 1059043"/>
                    <a:gd name="connsiteX334" fmla="*/ 2298268 w 3024845"/>
                    <a:gd name="connsiteY334" fmla="*/ 626915 h 1059043"/>
                    <a:gd name="connsiteX335" fmla="*/ 2298268 w 3024845"/>
                    <a:gd name="connsiteY335" fmla="*/ 633401 h 1059043"/>
                    <a:gd name="connsiteX336" fmla="*/ 2318535 w 3024845"/>
                    <a:gd name="connsiteY336" fmla="*/ 633401 h 1059043"/>
                    <a:gd name="connsiteX337" fmla="*/ 2318535 w 3024845"/>
                    <a:gd name="connsiteY337" fmla="*/ 678798 h 1059043"/>
                    <a:gd name="connsiteX338" fmla="*/ 2332722 w 3024845"/>
                    <a:gd name="connsiteY338" fmla="*/ 678798 h 1059043"/>
                    <a:gd name="connsiteX339" fmla="*/ 2332722 w 3024845"/>
                    <a:gd name="connsiteY339" fmla="*/ 665827 h 1059043"/>
                    <a:gd name="connsiteX340" fmla="*/ 2348936 w 3024845"/>
                    <a:gd name="connsiteY340" fmla="*/ 665827 h 1059043"/>
                    <a:gd name="connsiteX341" fmla="*/ 2348936 w 3024845"/>
                    <a:gd name="connsiteY341" fmla="*/ 486400 h 1059043"/>
                    <a:gd name="connsiteX342" fmla="*/ 2355016 w 3024845"/>
                    <a:gd name="connsiteY342" fmla="*/ 479914 h 1059043"/>
                    <a:gd name="connsiteX343" fmla="*/ 2427977 w 3024845"/>
                    <a:gd name="connsiteY343" fmla="*/ 479914 h 1059043"/>
                    <a:gd name="connsiteX344" fmla="*/ 2427977 w 3024845"/>
                    <a:gd name="connsiteY344" fmla="*/ 488562 h 1059043"/>
                    <a:gd name="connsiteX345" fmla="*/ 2438110 w 3024845"/>
                    <a:gd name="connsiteY345" fmla="*/ 488562 h 1059043"/>
                    <a:gd name="connsiteX346" fmla="*/ 2438110 w 3024845"/>
                    <a:gd name="connsiteY346" fmla="*/ 603136 h 1059043"/>
                    <a:gd name="connsiteX347" fmla="*/ 2460404 w 3024845"/>
                    <a:gd name="connsiteY347" fmla="*/ 603136 h 1059043"/>
                    <a:gd name="connsiteX348" fmla="*/ 2460404 w 3024845"/>
                    <a:gd name="connsiteY348" fmla="*/ 536121 h 1059043"/>
                    <a:gd name="connsiteX349" fmla="*/ 2486751 w 3024845"/>
                    <a:gd name="connsiteY349" fmla="*/ 536121 h 1059043"/>
                    <a:gd name="connsiteX350" fmla="*/ 2490804 w 3024845"/>
                    <a:gd name="connsiteY350" fmla="*/ 531797 h 1059043"/>
                    <a:gd name="connsiteX351" fmla="*/ 2498911 w 3024845"/>
                    <a:gd name="connsiteY351" fmla="*/ 531797 h 1059043"/>
                    <a:gd name="connsiteX352" fmla="*/ 2502964 w 3024845"/>
                    <a:gd name="connsiteY352" fmla="*/ 536121 h 1059043"/>
                    <a:gd name="connsiteX353" fmla="*/ 2525258 w 3024845"/>
                    <a:gd name="connsiteY353" fmla="*/ 536121 h 1059043"/>
                    <a:gd name="connsiteX354" fmla="*/ 2525258 w 3024845"/>
                    <a:gd name="connsiteY354" fmla="*/ 419385 h 1059043"/>
                    <a:gd name="connsiteX355" fmla="*/ 2582005 w 3024845"/>
                    <a:gd name="connsiteY355" fmla="*/ 408576 h 1059043"/>
                    <a:gd name="connsiteX356" fmla="*/ 2582005 w 3024845"/>
                    <a:gd name="connsiteY356" fmla="*/ 409657 h 1059043"/>
                    <a:gd name="connsiteX357" fmla="*/ 2582005 w 3024845"/>
                    <a:gd name="connsiteY357" fmla="*/ 417223 h 1059043"/>
                    <a:gd name="connsiteX358" fmla="*/ 2608352 w 3024845"/>
                    <a:gd name="connsiteY358" fmla="*/ 417223 h 1059043"/>
                    <a:gd name="connsiteX359" fmla="*/ 2608352 w 3024845"/>
                    <a:gd name="connsiteY359" fmla="*/ 672313 h 1059043"/>
                    <a:gd name="connsiteX360" fmla="*/ 2630646 w 3024845"/>
                    <a:gd name="connsiteY360" fmla="*/ 672313 h 1059043"/>
                    <a:gd name="connsiteX361" fmla="*/ 2630646 w 3024845"/>
                    <a:gd name="connsiteY361" fmla="*/ 667989 h 1059043"/>
                    <a:gd name="connsiteX362" fmla="*/ 2642806 w 3024845"/>
                    <a:gd name="connsiteY362" fmla="*/ 667989 h 1059043"/>
                    <a:gd name="connsiteX363" fmla="*/ 2642806 w 3024845"/>
                    <a:gd name="connsiteY363" fmla="*/ 672313 h 1059043"/>
                    <a:gd name="connsiteX364" fmla="*/ 2667126 w 3024845"/>
                    <a:gd name="connsiteY364" fmla="*/ 672313 h 1059043"/>
                    <a:gd name="connsiteX365" fmla="*/ 2667126 w 3024845"/>
                    <a:gd name="connsiteY365" fmla="*/ 659342 h 1059043"/>
                    <a:gd name="connsiteX366" fmla="*/ 2695500 w 3024845"/>
                    <a:gd name="connsiteY366" fmla="*/ 659342 h 1059043"/>
                    <a:gd name="connsiteX367" fmla="*/ 2707660 w 3024845"/>
                    <a:gd name="connsiteY367" fmla="*/ 655018 h 1059043"/>
                    <a:gd name="connsiteX368" fmla="*/ 2727927 w 3024845"/>
                    <a:gd name="connsiteY368" fmla="*/ 659342 h 1059043"/>
                    <a:gd name="connsiteX369" fmla="*/ 2727927 w 3024845"/>
                    <a:gd name="connsiteY369" fmla="*/ 642048 h 1059043"/>
                    <a:gd name="connsiteX370" fmla="*/ 2736034 w 3024845"/>
                    <a:gd name="connsiteY370" fmla="*/ 642048 h 1059043"/>
                    <a:gd name="connsiteX371" fmla="*/ 2736034 w 3024845"/>
                    <a:gd name="connsiteY371" fmla="*/ 629077 h 1059043"/>
                    <a:gd name="connsiteX372" fmla="*/ 2792781 w 3024845"/>
                    <a:gd name="connsiteY372" fmla="*/ 629077 h 1059043"/>
                    <a:gd name="connsiteX373" fmla="*/ 2792781 w 3024845"/>
                    <a:gd name="connsiteY373" fmla="*/ 598812 h 1059043"/>
                    <a:gd name="connsiteX374" fmla="*/ 2811021 w 3024845"/>
                    <a:gd name="connsiteY374" fmla="*/ 598812 h 1059043"/>
                    <a:gd name="connsiteX375" fmla="*/ 2811021 w 3024845"/>
                    <a:gd name="connsiteY375" fmla="*/ 592327 h 1059043"/>
                    <a:gd name="connsiteX376" fmla="*/ 2823181 w 3024845"/>
                    <a:gd name="connsiteY376" fmla="*/ 592327 h 1059043"/>
                    <a:gd name="connsiteX377" fmla="*/ 2823181 w 3024845"/>
                    <a:gd name="connsiteY377" fmla="*/ 598812 h 1059043"/>
                    <a:gd name="connsiteX378" fmla="*/ 2839395 w 3024845"/>
                    <a:gd name="connsiteY378" fmla="*/ 598812 h 1059043"/>
                    <a:gd name="connsiteX379" fmla="*/ 2839395 w 3024845"/>
                    <a:gd name="connsiteY379" fmla="*/ 648533 h 1059043"/>
                    <a:gd name="connsiteX380" fmla="*/ 2871822 w 3024845"/>
                    <a:gd name="connsiteY380" fmla="*/ 648533 h 1059043"/>
                    <a:gd name="connsiteX381" fmla="*/ 2871822 w 3024845"/>
                    <a:gd name="connsiteY381" fmla="*/ 622592 h 1059043"/>
                    <a:gd name="connsiteX382" fmla="*/ 2910329 w 3024845"/>
                    <a:gd name="connsiteY382" fmla="*/ 622592 h 1059043"/>
                    <a:gd name="connsiteX383" fmla="*/ 2910329 w 3024845"/>
                    <a:gd name="connsiteY383" fmla="*/ 592327 h 1059043"/>
                    <a:gd name="connsiteX384" fmla="*/ 2958970 w 3024845"/>
                    <a:gd name="connsiteY384" fmla="*/ 592327 h 1059043"/>
                    <a:gd name="connsiteX385" fmla="*/ 2958970 w 3024845"/>
                    <a:gd name="connsiteY385" fmla="*/ 703483 h 1059043"/>
                    <a:gd name="connsiteX386" fmla="*/ 2958970 w 3024845"/>
                    <a:gd name="connsiteY386" fmla="*/ 717262 h 1059043"/>
                    <a:gd name="connsiteX387" fmla="*/ 3024845 w 3024845"/>
                    <a:gd name="connsiteY387" fmla="*/ 717262 h 1059043"/>
                    <a:gd name="connsiteX388" fmla="*/ 3024845 w 3024845"/>
                    <a:gd name="connsiteY388" fmla="*/ 1059043 h 1059043"/>
                    <a:gd name="connsiteX389" fmla="*/ 2054 w 3024845"/>
                    <a:gd name="connsiteY389" fmla="*/ 1056710 h 1059043"/>
                    <a:gd name="connsiteX390" fmla="*/ 0 w 3024845"/>
                    <a:gd name="connsiteY390" fmla="*/ 622592 h 1059043"/>
                    <a:gd name="connsiteX391" fmla="*/ 20267 w 3024845"/>
                    <a:gd name="connsiteY391" fmla="*/ 622592 h 1059043"/>
                    <a:gd name="connsiteX392" fmla="*/ 20774 w 3024845"/>
                    <a:gd name="connsiteY392" fmla="*/ 621511 h 1059043"/>
                    <a:gd name="connsiteX393" fmla="*/ 24320 w 3024845"/>
                    <a:gd name="connsiteY393" fmla="*/ 613945 h 1059043"/>
                    <a:gd name="connsiteX394" fmla="*/ 26094 w 3024845"/>
                    <a:gd name="connsiteY394" fmla="*/ 614215 h 1059043"/>
                    <a:gd name="connsiteX395" fmla="*/ 38507 w 3024845"/>
                    <a:gd name="connsiteY395" fmla="*/ 616106 h 1059043"/>
                    <a:gd name="connsiteX396" fmla="*/ 39014 w 3024845"/>
                    <a:gd name="connsiteY396" fmla="*/ 617458 h 1059043"/>
                    <a:gd name="connsiteX397" fmla="*/ 42560 w 3024845"/>
                    <a:gd name="connsiteY397" fmla="*/ 626915 h 1059043"/>
                    <a:gd name="connsiteX398" fmla="*/ 68907 w 3024845"/>
                    <a:gd name="connsiteY398" fmla="*/ 629077 h 1059043"/>
                    <a:gd name="connsiteX399" fmla="*/ 68907 w 3024845"/>
                    <a:gd name="connsiteY399" fmla="*/ 505856 h 1059043"/>
                    <a:gd name="connsiteX400" fmla="*/ 70934 w 3024845"/>
                    <a:gd name="connsiteY400" fmla="*/ 505856 h 1059043"/>
                    <a:gd name="connsiteX401" fmla="*/ 85121 w 3024845"/>
                    <a:gd name="connsiteY401" fmla="*/ 505856 h 1059043"/>
                    <a:gd name="connsiteX402" fmla="*/ 85121 w 3024845"/>
                    <a:gd name="connsiteY402" fmla="*/ 369664 h 1059043"/>
                    <a:gd name="connsiteX403" fmla="*/ 86894 w 3024845"/>
                    <a:gd name="connsiteY403" fmla="*/ 369664 h 1059043"/>
                    <a:gd name="connsiteX404" fmla="*/ 99308 w 3024845"/>
                    <a:gd name="connsiteY404" fmla="*/ 369664 h 1059043"/>
                    <a:gd name="connsiteX405" fmla="*/ 99308 w 3024845"/>
                    <a:gd name="connsiteY405" fmla="*/ 255090 h 1059043"/>
                    <a:gd name="connsiteX406" fmla="*/ 103361 w 3024845"/>
                    <a:gd name="connsiteY406" fmla="*/ 226986 h 1059043"/>
                    <a:gd name="connsiteX407" fmla="*/ 105388 w 3024845"/>
                    <a:gd name="connsiteY407" fmla="*/ 226986 h 1059043"/>
                    <a:gd name="connsiteX408" fmla="*/ 119575 w 3024845"/>
                    <a:gd name="connsiteY40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30053 w 3024845"/>
                    <a:gd name="connsiteY313" fmla="*/ 235634 h 1059043"/>
                    <a:gd name="connsiteX314" fmla="*/ 2144240 w 3024845"/>
                    <a:gd name="connsiteY314" fmla="*/ 214016 h 1059043"/>
                    <a:gd name="connsiteX315" fmla="*/ 2146266 w 3024845"/>
                    <a:gd name="connsiteY315" fmla="*/ 131868 h 1059043"/>
                    <a:gd name="connsiteX316" fmla="*/ 2144240 w 3024845"/>
                    <a:gd name="connsiteY316" fmla="*/ 125383 h 1059043"/>
                    <a:gd name="connsiteX317" fmla="*/ 2150320 w 3024845"/>
                    <a:gd name="connsiteY317" fmla="*/ 118897 h 1059043"/>
                    <a:gd name="connsiteX318" fmla="*/ 2150320 w 3024845"/>
                    <a:gd name="connsiteY318" fmla="*/ 60529 h 1059043"/>
                    <a:gd name="connsiteX319" fmla="*/ 2152346 w 3024845"/>
                    <a:gd name="connsiteY319" fmla="*/ 56206 h 1059043"/>
                    <a:gd name="connsiteX320" fmla="*/ 2152346 w 3024845"/>
                    <a:gd name="connsiteY320" fmla="*/ 0 h 1059043"/>
                    <a:gd name="connsiteX321" fmla="*/ 2162480 w 3024845"/>
                    <a:gd name="connsiteY321" fmla="*/ 118897 h 1059043"/>
                    <a:gd name="connsiteX322" fmla="*/ 2168560 w 3024845"/>
                    <a:gd name="connsiteY322" fmla="*/ 125383 h 1059043"/>
                    <a:gd name="connsiteX323" fmla="*/ 2166533 w 3024845"/>
                    <a:gd name="connsiteY323" fmla="*/ 131868 h 1059043"/>
                    <a:gd name="connsiteX324" fmla="*/ 2180720 w 3024845"/>
                    <a:gd name="connsiteY324" fmla="*/ 555577 h 1059043"/>
                    <a:gd name="connsiteX325" fmla="*/ 2245574 w 3024845"/>
                    <a:gd name="connsiteY325" fmla="*/ 555577 h 1059043"/>
                    <a:gd name="connsiteX326" fmla="*/ 2245574 w 3024845"/>
                    <a:gd name="connsiteY326" fmla="*/ 631239 h 1059043"/>
                    <a:gd name="connsiteX327" fmla="*/ 2253681 w 3024845"/>
                    <a:gd name="connsiteY327" fmla="*/ 631239 h 1059043"/>
                    <a:gd name="connsiteX328" fmla="*/ 2255708 w 3024845"/>
                    <a:gd name="connsiteY328" fmla="*/ 624754 h 1059043"/>
                    <a:gd name="connsiteX329" fmla="*/ 2261788 w 3024845"/>
                    <a:gd name="connsiteY329" fmla="*/ 624754 h 1059043"/>
                    <a:gd name="connsiteX330" fmla="*/ 2263815 w 3024845"/>
                    <a:gd name="connsiteY330" fmla="*/ 633401 h 1059043"/>
                    <a:gd name="connsiteX331" fmla="*/ 2275975 w 3024845"/>
                    <a:gd name="connsiteY331" fmla="*/ 633401 h 1059043"/>
                    <a:gd name="connsiteX332" fmla="*/ 2275975 w 3024845"/>
                    <a:gd name="connsiteY332" fmla="*/ 626915 h 1059043"/>
                    <a:gd name="connsiteX333" fmla="*/ 2298268 w 3024845"/>
                    <a:gd name="connsiteY333" fmla="*/ 626915 h 1059043"/>
                    <a:gd name="connsiteX334" fmla="*/ 2298268 w 3024845"/>
                    <a:gd name="connsiteY334" fmla="*/ 633401 h 1059043"/>
                    <a:gd name="connsiteX335" fmla="*/ 2318535 w 3024845"/>
                    <a:gd name="connsiteY335" fmla="*/ 633401 h 1059043"/>
                    <a:gd name="connsiteX336" fmla="*/ 2318535 w 3024845"/>
                    <a:gd name="connsiteY336" fmla="*/ 678798 h 1059043"/>
                    <a:gd name="connsiteX337" fmla="*/ 2332722 w 3024845"/>
                    <a:gd name="connsiteY337" fmla="*/ 678798 h 1059043"/>
                    <a:gd name="connsiteX338" fmla="*/ 2332722 w 3024845"/>
                    <a:gd name="connsiteY338" fmla="*/ 665827 h 1059043"/>
                    <a:gd name="connsiteX339" fmla="*/ 2348936 w 3024845"/>
                    <a:gd name="connsiteY339" fmla="*/ 665827 h 1059043"/>
                    <a:gd name="connsiteX340" fmla="*/ 2348936 w 3024845"/>
                    <a:gd name="connsiteY340" fmla="*/ 486400 h 1059043"/>
                    <a:gd name="connsiteX341" fmla="*/ 2355016 w 3024845"/>
                    <a:gd name="connsiteY341" fmla="*/ 479914 h 1059043"/>
                    <a:gd name="connsiteX342" fmla="*/ 2427977 w 3024845"/>
                    <a:gd name="connsiteY342" fmla="*/ 479914 h 1059043"/>
                    <a:gd name="connsiteX343" fmla="*/ 2427977 w 3024845"/>
                    <a:gd name="connsiteY343" fmla="*/ 488562 h 1059043"/>
                    <a:gd name="connsiteX344" fmla="*/ 2438110 w 3024845"/>
                    <a:gd name="connsiteY344" fmla="*/ 488562 h 1059043"/>
                    <a:gd name="connsiteX345" fmla="*/ 2438110 w 3024845"/>
                    <a:gd name="connsiteY345" fmla="*/ 603136 h 1059043"/>
                    <a:gd name="connsiteX346" fmla="*/ 2460404 w 3024845"/>
                    <a:gd name="connsiteY346" fmla="*/ 603136 h 1059043"/>
                    <a:gd name="connsiteX347" fmla="*/ 2460404 w 3024845"/>
                    <a:gd name="connsiteY347" fmla="*/ 536121 h 1059043"/>
                    <a:gd name="connsiteX348" fmla="*/ 2486751 w 3024845"/>
                    <a:gd name="connsiteY348" fmla="*/ 536121 h 1059043"/>
                    <a:gd name="connsiteX349" fmla="*/ 2490804 w 3024845"/>
                    <a:gd name="connsiteY349" fmla="*/ 531797 h 1059043"/>
                    <a:gd name="connsiteX350" fmla="*/ 2498911 w 3024845"/>
                    <a:gd name="connsiteY350" fmla="*/ 531797 h 1059043"/>
                    <a:gd name="connsiteX351" fmla="*/ 2502964 w 3024845"/>
                    <a:gd name="connsiteY351" fmla="*/ 536121 h 1059043"/>
                    <a:gd name="connsiteX352" fmla="*/ 2525258 w 3024845"/>
                    <a:gd name="connsiteY352" fmla="*/ 536121 h 1059043"/>
                    <a:gd name="connsiteX353" fmla="*/ 2525258 w 3024845"/>
                    <a:gd name="connsiteY353" fmla="*/ 419385 h 1059043"/>
                    <a:gd name="connsiteX354" fmla="*/ 2582005 w 3024845"/>
                    <a:gd name="connsiteY354" fmla="*/ 408576 h 1059043"/>
                    <a:gd name="connsiteX355" fmla="*/ 2582005 w 3024845"/>
                    <a:gd name="connsiteY355" fmla="*/ 409657 h 1059043"/>
                    <a:gd name="connsiteX356" fmla="*/ 2582005 w 3024845"/>
                    <a:gd name="connsiteY356" fmla="*/ 417223 h 1059043"/>
                    <a:gd name="connsiteX357" fmla="*/ 2608352 w 3024845"/>
                    <a:gd name="connsiteY357" fmla="*/ 417223 h 1059043"/>
                    <a:gd name="connsiteX358" fmla="*/ 2608352 w 3024845"/>
                    <a:gd name="connsiteY358" fmla="*/ 672313 h 1059043"/>
                    <a:gd name="connsiteX359" fmla="*/ 2630646 w 3024845"/>
                    <a:gd name="connsiteY359" fmla="*/ 672313 h 1059043"/>
                    <a:gd name="connsiteX360" fmla="*/ 2630646 w 3024845"/>
                    <a:gd name="connsiteY360" fmla="*/ 667989 h 1059043"/>
                    <a:gd name="connsiteX361" fmla="*/ 2642806 w 3024845"/>
                    <a:gd name="connsiteY361" fmla="*/ 667989 h 1059043"/>
                    <a:gd name="connsiteX362" fmla="*/ 2642806 w 3024845"/>
                    <a:gd name="connsiteY362" fmla="*/ 672313 h 1059043"/>
                    <a:gd name="connsiteX363" fmla="*/ 2667126 w 3024845"/>
                    <a:gd name="connsiteY363" fmla="*/ 672313 h 1059043"/>
                    <a:gd name="connsiteX364" fmla="*/ 2667126 w 3024845"/>
                    <a:gd name="connsiteY364" fmla="*/ 659342 h 1059043"/>
                    <a:gd name="connsiteX365" fmla="*/ 2695500 w 3024845"/>
                    <a:gd name="connsiteY365" fmla="*/ 659342 h 1059043"/>
                    <a:gd name="connsiteX366" fmla="*/ 2707660 w 3024845"/>
                    <a:gd name="connsiteY366" fmla="*/ 655018 h 1059043"/>
                    <a:gd name="connsiteX367" fmla="*/ 2727927 w 3024845"/>
                    <a:gd name="connsiteY367" fmla="*/ 659342 h 1059043"/>
                    <a:gd name="connsiteX368" fmla="*/ 2727927 w 3024845"/>
                    <a:gd name="connsiteY368" fmla="*/ 642048 h 1059043"/>
                    <a:gd name="connsiteX369" fmla="*/ 2736034 w 3024845"/>
                    <a:gd name="connsiteY369" fmla="*/ 642048 h 1059043"/>
                    <a:gd name="connsiteX370" fmla="*/ 2736034 w 3024845"/>
                    <a:gd name="connsiteY370" fmla="*/ 629077 h 1059043"/>
                    <a:gd name="connsiteX371" fmla="*/ 2792781 w 3024845"/>
                    <a:gd name="connsiteY371" fmla="*/ 629077 h 1059043"/>
                    <a:gd name="connsiteX372" fmla="*/ 2792781 w 3024845"/>
                    <a:gd name="connsiteY372" fmla="*/ 598812 h 1059043"/>
                    <a:gd name="connsiteX373" fmla="*/ 2811021 w 3024845"/>
                    <a:gd name="connsiteY373" fmla="*/ 598812 h 1059043"/>
                    <a:gd name="connsiteX374" fmla="*/ 2811021 w 3024845"/>
                    <a:gd name="connsiteY374" fmla="*/ 592327 h 1059043"/>
                    <a:gd name="connsiteX375" fmla="*/ 2823181 w 3024845"/>
                    <a:gd name="connsiteY375" fmla="*/ 592327 h 1059043"/>
                    <a:gd name="connsiteX376" fmla="*/ 2823181 w 3024845"/>
                    <a:gd name="connsiteY376" fmla="*/ 598812 h 1059043"/>
                    <a:gd name="connsiteX377" fmla="*/ 2839395 w 3024845"/>
                    <a:gd name="connsiteY377" fmla="*/ 598812 h 1059043"/>
                    <a:gd name="connsiteX378" fmla="*/ 2839395 w 3024845"/>
                    <a:gd name="connsiteY378" fmla="*/ 648533 h 1059043"/>
                    <a:gd name="connsiteX379" fmla="*/ 2871822 w 3024845"/>
                    <a:gd name="connsiteY379" fmla="*/ 648533 h 1059043"/>
                    <a:gd name="connsiteX380" fmla="*/ 2871822 w 3024845"/>
                    <a:gd name="connsiteY380" fmla="*/ 622592 h 1059043"/>
                    <a:gd name="connsiteX381" fmla="*/ 2910329 w 3024845"/>
                    <a:gd name="connsiteY381" fmla="*/ 622592 h 1059043"/>
                    <a:gd name="connsiteX382" fmla="*/ 2910329 w 3024845"/>
                    <a:gd name="connsiteY382" fmla="*/ 592327 h 1059043"/>
                    <a:gd name="connsiteX383" fmla="*/ 2958970 w 3024845"/>
                    <a:gd name="connsiteY383" fmla="*/ 592327 h 1059043"/>
                    <a:gd name="connsiteX384" fmla="*/ 2958970 w 3024845"/>
                    <a:gd name="connsiteY384" fmla="*/ 703483 h 1059043"/>
                    <a:gd name="connsiteX385" fmla="*/ 2958970 w 3024845"/>
                    <a:gd name="connsiteY385" fmla="*/ 717262 h 1059043"/>
                    <a:gd name="connsiteX386" fmla="*/ 3024845 w 3024845"/>
                    <a:gd name="connsiteY386" fmla="*/ 717262 h 1059043"/>
                    <a:gd name="connsiteX387" fmla="*/ 3024845 w 3024845"/>
                    <a:gd name="connsiteY387" fmla="*/ 1059043 h 1059043"/>
                    <a:gd name="connsiteX388" fmla="*/ 2054 w 3024845"/>
                    <a:gd name="connsiteY388" fmla="*/ 1056710 h 1059043"/>
                    <a:gd name="connsiteX389" fmla="*/ 0 w 3024845"/>
                    <a:gd name="connsiteY389" fmla="*/ 622592 h 1059043"/>
                    <a:gd name="connsiteX390" fmla="*/ 20267 w 3024845"/>
                    <a:gd name="connsiteY390" fmla="*/ 622592 h 1059043"/>
                    <a:gd name="connsiteX391" fmla="*/ 20774 w 3024845"/>
                    <a:gd name="connsiteY391" fmla="*/ 621511 h 1059043"/>
                    <a:gd name="connsiteX392" fmla="*/ 24320 w 3024845"/>
                    <a:gd name="connsiteY392" fmla="*/ 613945 h 1059043"/>
                    <a:gd name="connsiteX393" fmla="*/ 26094 w 3024845"/>
                    <a:gd name="connsiteY393" fmla="*/ 614215 h 1059043"/>
                    <a:gd name="connsiteX394" fmla="*/ 38507 w 3024845"/>
                    <a:gd name="connsiteY394" fmla="*/ 616106 h 1059043"/>
                    <a:gd name="connsiteX395" fmla="*/ 39014 w 3024845"/>
                    <a:gd name="connsiteY395" fmla="*/ 617458 h 1059043"/>
                    <a:gd name="connsiteX396" fmla="*/ 42560 w 3024845"/>
                    <a:gd name="connsiteY396" fmla="*/ 626915 h 1059043"/>
                    <a:gd name="connsiteX397" fmla="*/ 68907 w 3024845"/>
                    <a:gd name="connsiteY397" fmla="*/ 629077 h 1059043"/>
                    <a:gd name="connsiteX398" fmla="*/ 68907 w 3024845"/>
                    <a:gd name="connsiteY398" fmla="*/ 505856 h 1059043"/>
                    <a:gd name="connsiteX399" fmla="*/ 70934 w 3024845"/>
                    <a:gd name="connsiteY399" fmla="*/ 505856 h 1059043"/>
                    <a:gd name="connsiteX400" fmla="*/ 85121 w 3024845"/>
                    <a:gd name="connsiteY400" fmla="*/ 505856 h 1059043"/>
                    <a:gd name="connsiteX401" fmla="*/ 85121 w 3024845"/>
                    <a:gd name="connsiteY401" fmla="*/ 369664 h 1059043"/>
                    <a:gd name="connsiteX402" fmla="*/ 86894 w 3024845"/>
                    <a:gd name="connsiteY402" fmla="*/ 369664 h 1059043"/>
                    <a:gd name="connsiteX403" fmla="*/ 99308 w 3024845"/>
                    <a:gd name="connsiteY403" fmla="*/ 369664 h 1059043"/>
                    <a:gd name="connsiteX404" fmla="*/ 99308 w 3024845"/>
                    <a:gd name="connsiteY404" fmla="*/ 255090 h 1059043"/>
                    <a:gd name="connsiteX405" fmla="*/ 103361 w 3024845"/>
                    <a:gd name="connsiteY405" fmla="*/ 226986 h 1059043"/>
                    <a:gd name="connsiteX406" fmla="*/ 105388 w 3024845"/>
                    <a:gd name="connsiteY406" fmla="*/ 226986 h 1059043"/>
                    <a:gd name="connsiteX407" fmla="*/ 119575 w 3024845"/>
                    <a:gd name="connsiteY407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30053 w 3024845"/>
                    <a:gd name="connsiteY312" fmla="*/ 252928 h 1059043"/>
                    <a:gd name="connsiteX313" fmla="*/ 2144240 w 3024845"/>
                    <a:gd name="connsiteY313" fmla="*/ 214016 h 1059043"/>
                    <a:gd name="connsiteX314" fmla="*/ 2146266 w 3024845"/>
                    <a:gd name="connsiteY314" fmla="*/ 131868 h 1059043"/>
                    <a:gd name="connsiteX315" fmla="*/ 2144240 w 3024845"/>
                    <a:gd name="connsiteY315" fmla="*/ 125383 h 1059043"/>
                    <a:gd name="connsiteX316" fmla="*/ 2150320 w 3024845"/>
                    <a:gd name="connsiteY316" fmla="*/ 118897 h 1059043"/>
                    <a:gd name="connsiteX317" fmla="*/ 2150320 w 3024845"/>
                    <a:gd name="connsiteY317" fmla="*/ 60529 h 1059043"/>
                    <a:gd name="connsiteX318" fmla="*/ 2152346 w 3024845"/>
                    <a:gd name="connsiteY318" fmla="*/ 56206 h 1059043"/>
                    <a:gd name="connsiteX319" fmla="*/ 2152346 w 3024845"/>
                    <a:gd name="connsiteY319" fmla="*/ 0 h 1059043"/>
                    <a:gd name="connsiteX320" fmla="*/ 2162480 w 3024845"/>
                    <a:gd name="connsiteY320" fmla="*/ 118897 h 1059043"/>
                    <a:gd name="connsiteX321" fmla="*/ 2168560 w 3024845"/>
                    <a:gd name="connsiteY321" fmla="*/ 125383 h 1059043"/>
                    <a:gd name="connsiteX322" fmla="*/ 2166533 w 3024845"/>
                    <a:gd name="connsiteY322" fmla="*/ 131868 h 1059043"/>
                    <a:gd name="connsiteX323" fmla="*/ 2180720 w 3024845"/>
                    <a:gd name="connsiteY323" fmla="*/ 555577 h 1059043"/>
                    <a:gd name="connsiteX324" fmla="*/ 2245574 w 3024845"/>
                    <a:gd name="connsiteY324" fmla="*/ 555577 h 1059043"/>
                    <a:gd name="connsiteX325" fmla="*/ 2245574 w 3024845"/>
                    <a:gd name="connsiteY325" fmla="*/ 631239 h 1059043"/>
                    <a:gd name="connsiteX326" fmla="*/ 2253681 w 3024845"/>
                    <a:gd name="connsiteY326" fmla="*/ 631239 h 1059043"/>
                    <a:gd name="connsiteX327" fmla="*/ 2255708 w 3024845"/>
                    <a:gd name="connsiteY327" fmla="*/ 624754 h 1059043"/>
                    <a:gd name="connsiteX328" fmla="*/ 2261788 w 3024845"/>
                    <a:gd name="connsiteY328" fmla="*/ 624754 h 1059043"/>
                    <a:gd name="connsiteX329" fmla="*/ 2263815 w 3024845"/>
                    <a:gd name="connsiteY329" fmla="*/ 633401 h 1059043"/>
                    <a:gd name="connsiteX330" fmla="*/ 2275975 w 3024845"/>
                    <a:gd name="connsiteY330" fmla="*/ 633401 h 1059043"/>
                    <a:gd name="connsiteX331" fmla="*/ 2275975 w 3024845"/>
                    <a:gd name="connsiteY331" fmla="*/ 626915 h 1059043"/>
                    <a:gd name="connsiteX332" fmla="*/ 2298268 w 3024845"/>
                    <a:gd name="connsiteY332" fmla="*/ 626915 h 1059043"/>
                    <a:gd name="connsiteX333" fmla="*/ 2298268 w 3024845"/>
                    <a:gd name="connsiteY333" fmla="*/ 633401 h 1059043"/>
                    <a:gd name="connsiteX334" fmla="*/ 2318535 w 3024845"/>
                    <a:gd name="connsiteY334" fmla="*/ 633401 h 1059043"/>
                    <a:gd name="connsiteX335" fmla="*/ 2318535 w 3024845"/>
                    <a:gd name="connsiteY335" fmla="*/ 678798 h 1059043"/>
                    <a:gd name="connsiteX336" fmla="*/ 2332722 w 3024845"/>
                    <a:gd name="connsiteY336" fmla="*/ 678798 h 1059043"/>
                    <a:gd name="connsiteX337" fmla="*/ 2332722 w 3024845"/>
                    <a:gd name="connsiteY337" fmla="*/ 665827 h 1059043"/>
                    <a:gd name="connsiteX338" fmla="*/ 2348936 w 3024845"/>
                    <a:gd name="connsiteY338" fmla="*/ 665827 h 1059043"/>
                    <a:gd name="connsiteX339" fmla="*/ 2348936 w 3024845"/>
                    <a:gd name="connsiteY339" fmla="*/ 486400 h 1059043"/>
                    <a:gd name="connsiteX340" fmla="*/ 2355016 w 3024845"/>
                    <a:gd name="connsiteY340" fmla="*/ 479914 h 1059043"/>
                    <a:gd name="connsiteX341" fmla="*/ 2427977 w 3024845"/>
                    <a:gd name="connsiteY341" fmla="*/ 479914 h 1059043"/>
                    <a:gd name="connsiteX342" fmla="*/ 2427977 w 3024845"/>
                    <a:gd name="connsiteY342" fmla="*/ 488562 h 1059043"/>
                    <a:gd name="connsiteX343" fmla="*/ 2438110 w 3024845"/>
                    <a:gd name="connsiteY343" fmla="*/ 488562 h 1059043"/>
                    <a:gd name="connsiteX344" fmla="*/ 2438110 w 3024845"/>
                    <a:gd name="connsiteY344" fmla="*/ 603136 h 1059043"/>
                    <a:gd name="connsiteX345" fmla="*/ 2460404 w 3024845"/>
                    <a:gd name="connsiteY345" fmla="*/ 603136 h 1059043"/>
                    <a:gd name="connsiteX346" fmla="*/ 2460404 w 3024845"/>
                    <a:gd name="connsiteY346" fmla="*/ 536121 h 1059043"/>
                    <a:gd name="connsiteX347" fmla="*/ 2486751 w 3024845"/>
                    <a:gd name="connsiteY347" fmla="*/ 536121 h 1059043"/>
                    <a:gd name="connsiteX348" fmla="*/ 2490804 w 3024845"/>
                    <a:gd name="connsiteY348" fmla="*/ 531797 h 1059043"/>
                    <a:gd name="connsiteX349" fmla="*/ 2498911 w 3024845"/>
                    <a:gd name="connsiteY349" fmla="*/ 531797 h 1059043"/>
                    <a:gd name="connsiteX350" fmla="*/ 2502964 w 3024845"/>
                    <a:gd name="connsiteY350" fmla="*/ 536121 h 1059043"/>
                    <a:gd name="connsiteX351" fmla="*/ 2525258 w 3024845"/>
                    <a:gd name="connsiteY351" fmla="*/ 536121 h 1059043"/>
                    <a:gd name="connsiteX352" fmla="*/ 2525258 w 3024845"/>
                    <a:gd name="connsiteY352" fmla="*/ 419385 h 1059043"/>
                    <a:gd name="connsiteX353" fmla="*/ 2582005 w 3024845"/>
                    <a:gd name="connsiteY353" fmla="*/ 408576 h 1059043"/>
                    <a:gd name="connsiteX354" fmla="*/ 2582005 w 3024845"/>
                    <a:gd name="connsiteY354" fmla="*/ 409657 h 1059043"/>
                    <a:gd name="connsiteX355" fmla="*/ 2582005 w 3024845"/>
                    <a:gd name="connsiteY355" fmla="*/ 417223 h 1059043"/>
                    <a:gd name="connsiteX356" fmla="*/ 2608352 w 3024845"/>
                    <a:gd name="connsiteY356" fmla="*/ 417223 h 1059043"/>
                    <a:gd name="connsiteX357" fmla="*/ 2608352 w 3024845"/>
                    <a:gd name="connsiteY357" fmla="*/ 672313 h 1059043"/>
                    <a:gd name="connsiteX358" fmla="*/ 2630646 w 3024845"/>
                    <a:gd name="connsiteY358" fmla="*/ 672313 h 1059043"/>
                    <a:gd name="connsiteX359" fmla="*/ 2630646 w 3024845"/>
                    <a:gd name="connsiteY359" fmla="*/ 667989 h 1059043"/>
                    <a:gd name="connsiteX360" fmla="*/ 2642806 w 3024845"/>
                    <a:gd name="connsiteY360" fmla="*/ 667989 h 1059043"/>
                    <a:gd name="connsiteX361" fmla="*/ 2642806 w 3024845"/>
                    <a:gd name="connsiteY361" fmla="*/ 672313 h 1059043"/>
                    <a:gd name="connsiteX362" fmla="*/ 2667126 w 3024845"/>
                    <a:gd name="connsiteY362" fmla="*/ 672313 h 1059043"/>
                    <a:gd name="connsiteX363" fmla="*/ 2667126 w 3024845"/>
                    <a:gd name="connsiteY363" fmla="*/ 659342 h 1059043"/>
                    <a:gd name="connsiteX364" fmla="*/ 2695500 w 3024845"/>
                    <a:gd name="connsiteY364" fmla="*/ 659342 h 1059043"/>
                    <a:gd name="connsiteX365" fmla="*/ 2707660 w 3024845"/>
                    <a:gd name="connsiteY365" fmla="*/ 655018 h 1059043"/>
                    <a:gd name="connsiteX366" fmla="*/ 2727927 w 3024845"/>
                    <a:gd name="connsiteY366" fmla="*/ 659342 h 1059043"/>
                    <a:gd name="connsiteX367" fmla="*/ 2727927 w 3024845"/>
                    <a:gd name="connsiteY367" fmla="*/ 642048 h 1059043"/>
                    <a:gd name="connsiteX368" fmla="*/ 2736034 w 3024845"/>
                    <a:gd name="connsiteY368" fmla="*/ 642048 h 1059043"/>
                    <a:gd name="connsiteX369" fmla="*/ 2736034 w 3024845"/>
                    <a:gd name="connsiteY369" fmla="*/ 629077 h 1059043"/>
                    <a:gd name="connsiteX370" fmla="*/ 2792781 w 3024845"/>
                    <a:gd name="connsiteY370" fmla="*/ 629077 h 1059043"/>
                    <a:gd name="connsiteX371" fmla="*/ 2792781 w 3024845"/>
                    <a:gd name="connsiteY371" fmla="*/ 598812 h 1059043"/>
                    <a:gd name="connsiteX372" fmla="*/ 2811021 w 3024845"/>
                    <a:gd name="connsiteY372" fmla="*/ 598812 h 1059043"/>
                    <a:gd name="connsiteX373" fmla="*/ 2811021 w 3024845"/>
                    <a:gd name="connsiteY373" fmla="*/ 592327 h 1059043"/>
                    <a:gd name="connsiteX374" fmla="*/ 2823181 w 3024845"/>
                    <a:gd name="connsiteY374" fmla="*/ 592327 h 1059043"/>
                    <a:gd name="connsiteX375" fmla="*/ 2823181 w 3024845"/>
                    <a:gd name="connsiteY375" fmla="*/ 598812 h 1059043"/>
                    <a:gd name="connsiteX376" fmla="*/ 2839395 w 3024845"/>
                    <a:gd name="connsiteY376" fmla="*/ 598812 h 1059043"/>
                    <a:gd name="connsiteX377" fmla="*/ 2839395 w 3024845"/>
                    <a:gd name="connsiteY377" fmla="*/ 648533 h 1059043"/>
                    <a:gd name="connsiteX378" fmla="*/ 2871822 w 3024845"/>
                    <a:gd name="connsiteY378" fmla="*/ 648533 h 1059043"/>
                    <a:gd name="connsiteX379" fmla="*/ 2871822 w 3024845"/>
                    <a:gd name="connsiteY379" fmla="*/ 622592 h 1059043"/>
                    <a:gd name="connsiteX380" fmla="*/ 2910329 w 3024845"/>
                    <a:gd name="connsiteY380" fmla="*/ 622592 h 1059043"/>
                    <a:gd name="connsiteX381" fmla="*/ 2910329 w 3024845"/>
                    <a:gd name="connsiteY381" fmla="*/ 592327 h 1059043"/>
                    <a:gd name="connsiteX382" fmla="*/ 2958970 w 3024845"/>
                    <a:gd name="connsiteY382" fmla="*/ 592327 h 1059043"/>
                    <a:gd name="connsiteX383" fmla="*/ 2958970 w 3024845"/>
                    <a:gd name="connsiteY383" fmla="*/ 703483 h 1059043"/>
                    <a:gd name="connsiteX384" fmla="*/ 2958970 w 3024845"/>
                    <a:gd name="connsiteY384" fmla="*/ 717262 h 1059043"/>
                    <a:gd name="connsiteX385" fmla="*/ 3024845 w 3024845"/>
                    <a:gd name="connsiteY385" fmla="*/ 717262 h 1059043"/>
                    <a:gd name="connsiteX386" fmla="*/ 3024845 w 3024845"/>
                    <a:gd name="connsiteY386" fmla="*/ 1059043 h 1059043"/>
                    <a:gd name="connsiteX387" fmla="*/ 2054 w 3024845"/>
                    <a:gd name="connsiteY387" fmla="*/ 1056710 h 1059043"/>
                    <a:gd name="connsiteX388" fmla="*/ 0 w 3024845"/>
                    <a:gd name="connsiteY388" fmla="*/ 622592 h 1059043"/>
                    <a:gd name="connsiteX389" fmla="*/ 20267 w 3024845"/>
                    <a:gd name="connsiteY389" fmla="*/ 622592 h 1059043"/>
                    <a:gd name="connsiteX390" fmla="*/ 20774 w 3024845"/>
                    <a:gd name="connsiteY390" fmla="*/ 621511 h 1059043"/>
                    <a:gd name="connsiteX391" fmla="*/ 24320 w 3024845"/>
                    <a:gd name="connsiteY391" fmla="*/ 613945 h 1059043"/>
                    <a:gd name="connsiteX392" fmla="*/ 26094 w 3024845"/>
                    <a:gd name="connsiteY392" fmla="*/ 614215 h 1059043"/>
                    <a:gd name="connsiteX393" fmla="*/ 38507 w 3024845"/>
                    <a:gd name="connsiteY393" fmla="*/ 616106 h 1059043"/>
                    <a:gd name="connsiteX394" fmla="*/ 39014 w 3024845"/>
                    <a:gd name="connsiteY394" fmla="*/ 617458 h 1059043"/>
                    <a:gd name="connsiteX395" fmla="*/ 42560 w 3024845"/>
                    <a:gd name="connsiteY395" fmla="*/ 626915 h 1059043"/>
                    <a:gd name="connsiteX396" fmla="*/ 68907 w 3024845"/>
                    <a:gd name="connsiteY396" fmla="*/ 629077 h 1059043"/>
                    <a:gd name="connsiteX397" fmla="*/ 68907 w 3024845"/>
                    <a:gd name="connsiteY397" fmla="*/ 505856 h 1059043"/>
                    <a:gd name="connsiteX398" fmla="*/ 70934 w 3024845"/>
                    <a:gd name="connsiteY398" fmla="*/ 505856 h 1059043"/>
                    <a:gd name="connsiteX399" fmla="*/ 85121 w 3024845"/>
                    <a:gd name="connsiteY399" fmla="*/ 505856 h 1059043"/>
                    <a:gd name="connsiteX400" fmla="*/ 85121 w 3024845"/>
                    <a:gd name="connsiteY400" fmla="*/ 369664 h 1059043"/>
                    <a:gd name="connsiteX401" fmla="*/ 86894 w 3024845"/>
                    <a:gd name="connsiteY401" fmla="*/ 369664 h 1059043"/>
                    <a:gd name="connsiteX402" fmla="*/ 99308 w 3024845"/>
                    <a:gd name="connsiteY402" fmla="*/ 369664 h 1059043"/>
                    <a:gd name="connsiteX403" fmla="*/ 99308 w 3024845"/>
                    <a:gd name="connsiteY403" fmla="*/ 255090 h 1059043"/>
                    <a:gd name="connsiteX404" fmla="*/ 103361 w 3024845"/>
                    <a:gd name="connsiteY404" fmla="*/ 226986 h 1059043"/>
                    <a:gd name="connsiteX405" fmla="*/ 105388 w 3024845"/>
                    <a:gd name="connsiteY405" fmla="*/ 226986 h 1059043"/>
                    <a:gd name="connsiteX406" fmla="*/ 119575 w 3024845"/>
                    <a:gd name="connsiteY406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21946 w 3024845"/>
                    <a:gd name="connsiteY311" fmla="*/ 276707 h 1059043"/>
                    <a:gd name="connsiteX312" fmla="*/ 2144240 w 3024845"/>
                    <a:gd name="connsiteY312" fmla="*/ 214016 h 1059043"/>
                    <a:gd name="connsiteX313" fmla="*/ 2146266 w 3024845"/>
                    <a:gd name="connsiteY313" fmla="*/ 131868 h 1059043"/>
                    <a:gd name="connsiteX314" fmla="*/ 2144240 w 3024845"/>
                    <a:gd name="connsiteY314" fmla="*/ 125383 h 1059043"/>
                    <a:gd name="connsiteX315" fmla="*/ 2150320 w 3024845"/>
                    <a:gd name="connsiteY315" fmla="*/ 118897 h 1059043"/>
                    <a:gd name="connsiteX316" fmla="*/ 2150320 w 3024845"/>
                    <a:gd name="connsiteY316" fmla="*/ 60529 h 1059043"/>
                    <a:gd name="connsiteX317" fmla="*/ 2152346 w 3024845"/>
                    <a:gd name="connsiteY317" fmla="*/ 56206 h 1059043"/>
                    <a:gd name="connsiteX318" fmla="*/ 2152346 w 3024845"/>
                    <a:gd name="connsiteY318" fmla="*/ 0 h 1059043"/>
                    <a:gd name="connsiteX319" fmla="*/ 2162480 w 3024845"/>
                    <a:gd name="connsiteY319" fmla="*/ 118897 h 1059043"/>
                    <a:gd name="connsiteX320" fmla="*/ 2168560 w 3024845"/>
                    <a:gd name="connsiteY320" fmla="*/ 125383 h 1059043"/>
                    <a:gd name="connsiteX321" fmla="*/ 2166533 w 3024845"/>
                    <a:gd name="connsiteY321" fmla="*/ 131868 h 1059043"/>
                    <a:gd name="connsiteX322" fmla="*/ 2180720 w 3024845"/>
                    <a:gd name="connsiteY322" fmla="*/ 555577 h 1059043"/>
                    <a:gd name="connsiteX323" fmla="*/ 2245574 w 3024845"/>
                    <a:gd name="connsiteY323" fmla="*/ 555577 h 1059043"/>
                    <a:gd name="connsiteX324" fmla="*/ 2245574 w 3024845"/>
                    <a:gd name="connsiteY324" fmla="*/ 631239 h 1059043"/>
                    <a:gd name="connsiteX325" fmla="*/ 2253681 w 3024845"/>
                    <a:gd name="connsiteY325" fmla="*/ 631239 h 1059043"/>
                    <a:gd name="connsiteX326" fmla="*/ 2255708 w 3024845"/>
                    <a:gd name="connsiteY326" fmla="*/ 624754 h 1059043"/>
                    <a:gd name="connsiteX327" fmla="*/ 2261788 w 3024845"/>
                    <a:gd name="connsiteY327" fmla="*/ 624754 h 1059043"/>
                    <a:gd name="connsiteX328" fmla="*/ 2263815 w 3024845"/>
                    <a:gd name="connsiteY328" fmla="*/ 633401 h 1059043"/>
                    <a:gd name="connsiteX329" fmla="*/ 2275975 w 3024845"/>
                    <a:gd name="connsiteY329" fmla="*/ 633401 h 1059043"/>
                    <a:gd name="connsiteX330" fmla="*/ 2275975 w 3024845"/>
                    <a:gd name="connsiteY330" fmla="*/ 626915 h 1059043"/>
                    <a:gd name="connsiteX331" fmla="*/ 2298268 w 3024845"/>
                    <a:gd name="connsiteY331" fmla="*/ 626915 h 1059043"/>
                    <a:gd name="connsiteX332" fmla="*/ 2298268 w 3024845"/>
                    <a:gd name="connsiteY332" fmla="*/ 633401 h 1059043"/>
                    <a:gd name="connsiteX333" fmla="*/ 2318535 w 3024845"/>
                    <a:gd name="connsiteY333" fmla="*/ 633401 h 1059043"/>
                    <a:gd name="connsiteX334" fmla="*/ 2318535 w 3024845"/>
                    <a:gd name="connsiteY334" fmla="*/ 678798 h 1059043"/>
                    <a:gd name="connsiteX335" fmla="*/ 2332722 w 3024845"/>
                    <a:gd name="connsiteY335" fmla="*/ 678798 h 1059043"/>
                    <a:gd name="connsiteX336" fmla="*/ 2332722 w 3024845"/>
                    <a:gd name="connsiteY336" fmla="*/ 665827 h 1059043"/>
                    <a:gd name="connsiteX337" fmla="*/ 2348936 w 3024845"/>
                    <a:gd name="connsiteY337" fmla="*/ 665827 h 1059043"/>
                    <a:gd name="connsiteX338" fmla="*/ 2348936 w 3024845"/>
                    <a:gd name="connsiteY338" fmla="*/ 486400 h 1059043"/>
                    <a:gd name="connsiteX339" fmla="*/ 2355016 w 3024845"/>
                    <a:gd name="connsiteY339" fmla="*/ 479914 h 1059043"/>
                    <a:gd name="connsiteX340" fmla="*/ 2427977 w 3024845"/>
                    <a:gd name="connsiteY340" fmla="*/ 479914 h 1059043"/>
                    <a:gd name="connsiteX341" fmla="*/ 2427977 w 3024845"/>
                    <a:gd name="connsiteY341" fmla="*/ 488562 h 1059043"/>
                    <a:gd name="connsiteX342" fmla="*/ 2438110 w 3024845"/>
                    <a:gd name="connsiteY342" fmla="*/ 488562 h 1059043"/>
                    <a:gd name="connsiteX343" fmla="*/ 2438110 w 3024845"/>
                    <a:gd name="connsiteY343" fmla="*/ 603136 h 1059043"/>
                    <a:gd name="connsiteX344" fmla="*/ 2460404 w 3024845"/>
                    <a:gd name="connsiteY344" fmla="*/ 603136 h 1059043"/>
                    <a:gd name="connsiteX345" fmla="*/ 2460404 w 3024845"/>
                    <a:gd name="connsiteY345" fmla="*/ 536121 h 1059043"/>
                    <a:gd name="connsiteX346" fmla="*/ 2486751 w 3024845"/>
                    <a:gd name="connsiteY346" fmla="*/ 536121 h 1059043"/>
                    <a:gd name="connsiteX347" fmla="*/ 2490804 w 3024845"/>
                    <a:gd name="connsiteY347" fmla="*/ 531797 h 1059043"/>
                    <a:gd name="connsiteX348" fmla="*/ 2498911 w 3024845"/>
                    <a:gd name="connsiteY348" fmla="*/ 531797 h 1059043"/>
                    <a:gd name="connsiteX349" fmla="*/ 2502964 w 3024845"/>
                    <a:gd name="connsiteY349" fmla="*/ 536121 h 1059043"/>
                    <a:gd name="connsiteX350" fmla="*/ 2525258 w 3024845"/>
                    <a:gd name="connsiteY350" fmla="*/ 536121 h 1059043"/>
                    <a:gd name="connsiteX351" fmla="*/ 2525258 w 3024845"/>
                    <a:gd name="connsiteY351" fmla="*/ 419385 h 1059043"/>
                    <a:gd name="connsiteX352" fmla="*/ 2582005 w 3024845"/>
                    <a:gd name="connsiteY352" fmla="*/ 408576 h 1059043"/>
                    <a:gd name="connsiteX353" fmla="*/ 2582005 w 3024845"/>
                    <a:gd name="connsiteY353" fmla="*/ 409657 h 1059043"/>
                    <a:gd name="connsiteX354" fmla="*/ 2582005 w 3024845"/>
                    <a:gd name="connsiteY354" fmla="*/ 417223 h 1059043"/>
                    <a:gd name="connsiteX355" fmla="*/ 2608352 w 3024845"/>
                    <a:gd name="connsiteY355" fmla="*/ 417223 h 1059043"/>
                    <a:gd name="connsiteX356" fmla="*/ 2608352 w 3024845"/>
                    <a:gd name="connsiteY356" fmla="*/ 672313 h 1059043"/>
                    <a:gd name="connsiteX357" fmla="*/ 2630646 w 3024845"/>
                    <a:gd name="connsiteY357" fmla="*/ 672313 h 1059043"/>
                    <a:gd name="connsiteX358" fmla="*/ 2630646 w 3024845"/>
                    <a:gd name="connsiteY358" fmla="*/ 667989 h 1059043"/>
                    <a:gd name="connsiteX359" fmla="*/ 2642806 w 3024845"/>
                    <a:gd name="connsiteY359" fmla="*/ 667989 h 1059043"/>
                    <a:gd name="connsiteX360" fmla="*/ 2642806 w 3024845"/>
                    <a:gd name="connsiteY360" fmla="*/ 672313 h 1059043"/>
                    <a:gd name="connsiteX361" fmla="*/ 2667126 w 3024845"/>
                    <a:gd name="connsiteY361" fmla="*/ 672313 h 1059043"/>
                    <a:gd name="connsiteX362" fmla="*/ 2667126 w 3024845"/>
                    <a:gd name="connsiteY362" fmla="*/ 659342 h 1059043"/>
                    <a:gd name="connsiteX363" fmla="*/ 2695500 w 3024845"/>
                    <a:gd name="connsiteY363" fmla="*/ 659342 h 1059043"/>
                    <a:gd name="connsiteX364" fmla="*/ 2707660 w 3024845"/>
                    <a:gd name="connsiteY364" fmla="*/ 655018 h 1059043"/>
                    <a:gd name="connsiteX365" fmla="*/ 2727927 w 3024845"/>
                    <a:gd name="connsiteY365" fmla="*/ 659342 h 1059043"/>
                    <a:gd name="connsiteX366" fmla="*/ 2727927 w 3024845"/>
                    <a:gd name="connsiteY366" fmla="*/ 642048 h 1059043"/>
                    <a:gd name="connsiteX367" fmla="*/ 2736034 w 3024845"/>
                    <a:gd name="connsiteY367" fmla="*/ 642048 h 1059043"/>
                    <a:gd name="connsiteX368" fmla="*/ 2736034 w 3024845"/>
                    <a:gd name="connsiteY368" fmla="*/ 629077 h 1059043"/>
                    <a:gd name="connsiteX369" fmla="*/ 2792781 w 3024845"/>
                    <a:gd name="connsiteY369" fmla="*/ 629077 h 1059043"/>
                    <a:gd name="connsiteX370" fmla="*/ 2792781 w 3024845"/>
                    <a:gd name="connsiteY370" fmla="*/ 598812 h 1059043"/>
                    <a:gd name="connsiteX371" fmla="*/ 2811021 w 3024845"/>
                    <a:gd name="connsiteY371" fmla="*/ 598812 h 1059043"/>
                    <a:gd name="connsiteX372" fmla="*/ 2811021 w 3024845"/>
                    <a:gd name="connsiteY372" fmla="*/ 592327 h 1059043"/>
                    <a:gd name="connsiteX373" fmla="*/ 2823181 w 3024845"/>
                    <a:gd name="connsiteY373" fmla="*/ 592327 h 1059043"/>
                    <a:gd name="connsiteX374" fmla="*/ 2823181 w 3024845"/>
                    <a:gd name="connsiteY374" fmla="*/ 598812 h 1059043"/>
                    <a:gd name="connsiteX375" fmla="*/ 2839395 w 3024845"/>
                    <a:gd name="connsiteY375" fmla="*/ 598812 h 1059043"/>
                    <a:gd name="connsiteX376" fmla="*/ 2839395 w 3024845"/>
                    <a:gd name="connsiteY376" fmla="*/ 648533 h 1059043"/>
                    <a:gd name="connsiteX377" fmla="*/ 2871822 w 3024845"/>
                    <a:gd name="connsiteY377" fmla="*/ 648533 h 1059043"/>
                    <a:gd name="connsiteX378" fmla="*/ 2871822 w 3024845"/>
                    <a:gd name="connsiteY378" fmla="*/ 622592 h 1059043"/>
                    <a:gd name="connsiteX379" fmla="*/ 2910329 w 3024845"/>
                    <a:gd name="connsiteY379" fmla="*/ 622592 h 1059043"/>
                    <a:gd name="connsiteX380" fmla="*/ 2910329 w 3024845"/>
                    <a:gd name="connsiteY380" fmla="*/ 592327 h 1059043"/>
                    <a:gd name="connsiteX381" fmla="*/ 2958970 w 3024845"/>
                    <a:gd name="connsiteY381" fmla="*/ 592327 h 1059043"/>
                    <a:gd name="connsiteX382" fmla="*/ 2958970 w 3024845"/>
                    <a:gd name="connsiteY382" fmla="*/ 703483 h 1059043"/>
                    <a:gd name="connsiteX383" fmla="*/ 2958970 w 3024845"/>
                    <a:gd name="connsiteY383" fmla="*/ 717262 h 1059043"/>
                    <a:gd name="connsiteX384" fmla="*/ 3024845 w 3024845"/>
                    <a:gd name="connsiteY384" fmla="*/ 717262 h 1059043"/>
                    <a:gd name="connsiteX385" fmla="*/ 3024845 w 3024845"/>
                    <a:gd name="connsiteY385" fmla="*/ 1059043 h 1059043"/>
                    <a:gd name="connsiteX386" fmla="*/ 2054 w 3024845"/>
                    <a:gd name="connsiteY386" fmla="*/ 1056710 h 1059043"/>
                    <a:gd name="connsiteX387" fmla="*/ 0 w 3024845"/>
                    <a:gd name="connsiteY387" fmla="*/ 622592 h 1059043"/>
                    <a:gd name="connsiteX388" fmla="*/ 20267 w 3024845"/>
                    <a:gd name="connsiteY388" fmla="*/ 622592 h 1059043"/>
                    <a:gd name="connsiteX389" fmla="*/ 20774 w 3024845"/>
                    <a:gd name="connsiteY389" fmla="*/ 621511 h 1059043"/>
                    <a:gd name="connsiteX390" fmla="*/ 24320 w 3024845"/>
                    <a:gd name="connsiteY390" fmla="*/ 613945 h 1059043"/>
                    <a:gd name="connsiteX391" fmla="*/ 26094 w 3024845"/>
                    <a:gd name="connsiteY391" fmla="*/ 614215 h 1059043"/>
                    <a:gd name="connsiteX392" fmla="*/ 38507 w 3024845"/>
                    <a:gd name="connsiteY392" fmla="*/ 616106 h 1059043"/>
                    <a:gd name="connsiteX393" fmla="*/ 39014 w 3024845"/>
                    <a:gd name="connsiteY393" fmla="*/ 617458 h 1059043"/>
                    <a:gd name="connsiteX394" fmla="*/ 42560 w 3024845"/>
                    <a:gd name="connsiteY394" fmla="*/ 626915 h 1059043"/>
                    <a:gd name="connsiteX395" fmla="*/ 68907 w 3024845"/>
                    <a:gd name="connsiteY395" fmla="*/ 629077 h 1059043"/>
                    <a:gd name="connsiteX396" fmla="*/ 68907 w 3024845"/>
                    <a:gd name="connsiteY396" fmla="*/ 505856 h 1059043"/>
                    <a:gd name="connsiteX397" fmla="*/ 70934 w 3024845"/>
                    <a:gd name="connsiteY397" fmla="*/ 505856 h 1059043"/>
                    <a:gd name="connsiteX398" fmla="*/ 85121 w 3024845"/>
                    <a:gd name="connsiteY398" fmla="*/ 505856 h 1059043"/>
                    <a:gd name="connsiteX399" fmla="*/ 85121 w 3024845"/>
                    <a:gd name="connsiteY399" fmla="*/ 369664 h 1059043"/>
                    <a:gd name="connsiteX400" fmla="*/ 86894 w 3024845"/>
                    <a:gd name="connsiteY400" fmla="*/ 369664 h 1059043"/>
                    <a:gd name="connsiteX401" fmla="*/ 99308 w 3024845"/>
                    <a:gd name="connsiteY401" fmla="*/ 369664 h 1059043"/>
                    <a:gd name="connsiteX402" fmla="*/ 99308 w 3024845"/>
                    <a:gd name="connsiteY402" fmla="*/ 255090 h 1059043"/>
                    <a:gd name="connsiteX403" fmla="*/ 103361 w 3024845"/>
                    <a:gd name="connsiteY403" fmla="*/ 226986 h 1059043"/>
                    <a:gd name="connsiteX404" fmla="*/ 105388 w 3024845"/>
                    <a:gd name="connsiteY404" fmla="*/ 226986 h 1059043"/>
                    <a:gd name="connsiteX405" fmla="*/ 119575 w 3024845"/>
                    <a:gd name="connsiteY405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28026 w 3024845"/>
                    <a:gd name="connsiteY310" fmla="*/ 281031 h 1059043"/>
                    <a:gd name="connsiteX311" fmla="*/ 2144240 w 3024845"/>
                    <a:gd name="connsiteY311" fmla="*/ 214016 h 1059043"/>
                    <a:gd name="connsiteX312" fmla="*/ 2146266 w 3024845"/>
                    <a:gd name="connsiteY312" fmla="*/ 131868 h 1059043"/>
                    <a:gd name="connsiteX313" fmla="*/ 2144240 w 3024845"/>
                    <a:gd name="connsiteY313" fmla="*/ 125383 h 1059043"/>
                    <a:gd name="connsiteX314" fmla="*/ 2150320 w 3024845"/>
                    <a:gd name="connsiteY314" fmla="*/ 118897 h 1059043"/>
                    <a:gd name="connsiteX315" fmla="*/ 2150320 w 3024845"/>
                    <a:gd name="connsiteY315" fmla="*/ 60529 h 1059043"/>
                    <a:gd name="connsiteX316" fmla="*/ 2152346 w 3024845"/>
                    <a:gd name="connsiteY316" fmla="*/ 56206 h 1059043"/>
                    <a:gd name="connsiteX317" fmla="*/ 2152346 w 3024845"/>
                    <a:gd name="connsiteY317" fmla="*/ 0 h 1059043"/>
                    <a:gd name="connsiteX318" fmla="*/ 2162480 w 3024845"/>
                    <a:gd name="connsiteY318" fmla="*/ 118897 h 1059043"/>
                    <a:gd name="connsiteX319" fmla="*/ 2168560 w 3024845"/>
                    <a:gd name="connsiteY319" fmla="*/ 125383 h 1059043"/>
                    <a:gd name="connsiteX320" fmla="*/ 2166533 w 3024845"/>
                    <a:gd name="connsiteY320" fmla="*/ 131868 h 1059043"/>
                    <a:gd name="connsiteX321" fmla="*/ 2180720 w 3024845"/>
                    <a:gd name="connsiteY321" fmla="*/ 555577 h 1059043"/>
                    <a:gd name="connsiteX322" fmla="*/ 2245574 w 3024845"/>
                    <a:gd name="connsiteY322" fmla="*/ 555577 h 1059043"/>
                    <a:gd name="connsiteX323" fmla="*/ 2245574 w 3024845"/>
                    <a:gd name="connsiteY323" fmla="*/ 631239 h 1059043"/>
                    <a:gd name="connsiteX324" fmla="*/ 2253681 w 3024845"/>
                    <a:gd name="connsiteY324" fmla="*/ 631239 h 1059043"/>
                    <a:gd name="connsiteX325" fmla="*/ 2255708 w 3024845"/>
                    <a:gd name="connsiteY325" fmla="*/ 624754 h 1059043"/>
                    <a:gd name="connsiteX326" fmla="*/ 2261788 w 3024845"/>
                    <a:gd name="connsiteY326" fmla="*/ 624754 h 1059043"/>
                    <a:gd name="connsiteX327" fmla="*/ 2263815 w 3024845"/>
                    <a:gd name="connsiteY327" fmla="*/ 633401 h 1059043"/>
                    <a:gd name="connsiteX328" fmla="*/ 2275975 w 3024845"/>
                    <a:gd name="connsiteY328" fmla="*/ 633401 h 1059043"/>
                    <a:gd name="connsiteX329" fmla="*/ 2275975 w 3024845"/>
                    <a:gd name="connsiteY329" fmla="*/ 626915 h 1059043"/>
                    <a:gd name="connsiteX330" fmla="*/ 2298268 w 3024845"/>
                    <a:gd name="connsiteY330" fmla="*/ 626915 h 1059043"/>
                    <a:gd name="connsiteX331" fmla="*/ 2298268 w 3024845"/>
                    <a:gd name="connsiteY331" fmla="*/ 633401 h 1059043"/>
                    <a:gd name="connsiteX332" fmla="*/ 2318535 w 3024845"/>
                    <a:gd name="connsiteY332" fmla="*/ 633401 h 1059043"/>
                    <a:gd name="connsiteX333" fmla="*/ 2318535 w 3024845"/>
                    <a:gd name="connsiteY333" fmla="*/ 678798 h 1059043"/>
                    <a:gd name="connsiteX334" fmla="*/ 2332722 w 3024845"/>
                    <a:gd name="connsiteY334" fmla="*/ 678798 h 1059043"/>
                    <a:gd name="connsiteX335" fmla="*/ 2332722 w 3024845"/>
                    <a:gd name="connsiteY335" fmla="*/ 665827 h 1059043"/>
                    <a:gd name="connsiteX336" fmla="*/ 2348936 w 3024845"/>
                    <a:gd name="connsiteY336" fmla="*/ 665827 h 1059043"/>
                    <a:gd name="connsiteX337" fmla="*/ 2348936 w 3024845"/>
                    <a:gd name="connsiteY337" fmla="*/ 486400 h 1059043"/>
                    <a:gd name="connsiteX338" fmla="*/ 2355016 w 3024845"/>
                    <a:gd name="connsiteY338" fmla="*/ 479914 h 1059043"/>
                    <a:gd name="connsiteX339" fmla="*/ 2427977 w 3024845"/>
                    <a:gd name="connsiteY339" fmla="*/ 479914 h 1059043"/>
                    <a:gd name="connsiteX340" fmla="*/ 2427977 w 3024845"/>
                    <a:gd name="connsiteY340" fmla="*/ 488562 h 1059043"/>
                    <a:gd name="connsiteX341" fmla="*/ 2438110 w 3024845"/>
                    <a:gd name="connsiteY341" fmla="*/ 488562 h 1059043"/>
                    <a:gd name="connsiteX342" fmla="*/ 2438110 w 3024845"/>
                    <a:gd name="connsiteY342" fmla="*/ 603136 h 1059043"/>
                    <a:gd name="connsiteX343" fmla="*/ 2460404 w 3024845"/>
                    <a:gd name="connsiteY343" fmla="*/ 603136 h 1059043"/>
                    <a:gd name="connsiteX344" fmla="*/ 2460404 w 3024845"/>
                    <a:gd name="connsiteY344" fmla="*/ 536121 h 1059043"/>
                    <a:gd name="connsiteX345" fmla="*/ 2486751 w 3024845"/>
                    <a:gd name="connsiteY345" fmla="*/ 536121 h 1059043"/>
                    <a:gd name="connsiteX346" fmla="*/ 2490804 w 3024845"/>
                    <a:gd name="connsiteY346" fmla="*/ 531797 h 1059043"/>
                    <a:gd name="connsiteX347" fmla="*/ 2498911 w 3024845"/>
                    <a:gd name="connsiteY347" fmla="*/ 531797 h 1059043"/>
                    <a:gd name="connsiteX348" fmla="*/ 2502964 w 3024845"/>
                    <a:gd name="connsiteY348" fmla="*/ 536121 h 1059043"/>
                    <a:gd name="connsiteX349" fmla="*/ 2525258 w 3024845"/>
                    <a:gd name="connsiteY349" fmla="*/ 536121 h 1059043"/>
                    <a:gd name="connsiteX350" fmla="*/ 2525258 w 3024845"/>
                    <a:gd name="connsiteY350" fmla="*/ 419385 h 1059043"/>
                    <a:gd name="connsiteX351" fmla="*/ 2582005 w 3024845"/>
                    <a:gd name="connsiteY351" fmla="*/ 408576 h 1059043"/>
                    <a:gd name="connsiteX352" fmla="*/ 2582005 w 3024845"/>
                    <a:gd name="connsiteY352" fmla="*/ 409657 h 1059043"/>
                    <a:gd name="connsiteX353" fmla="*/ 2582005 w 3024845"/>
                    <a:gd name="connsiteY353" fmla="*/ 417223 h 1059043"/>
                    <a:gd name="connsiteX354" fmla="*/ 2608352 w 3024845"/>
                    <a:gd name="connsiteY354" fmla="*/ 417223 h 1059043"/>
                    <a:gd name="connsiteX355" fmla="*/ 2608352 w 3024845"/>
                    <a:gd name="connsiteY355" fmla="*/ 672313 h 1059043"/>
                    <a:gd name="connsiteX356" fmla="*/ 2630646 w 3024845"/>
                    <a:gd name="connsiteY356" fmla="*/ 672313 h 1059043"/>
                    <a:gd name="connsiteX357" fmla="*/ 2630646 w 3024845"/>
                    <a:gd name="connsiteY357" fmla="*/ 667989 h 1059043"/>
                    <a:gd name="connsiteX358" fmla="*/ 2642806 w 3024845"/>
                    <a:gd name="connsiteY358" fmla="*/ 667989 h 1059043"/>
                    <a:gd name="connsiteX359" fmla="*/ 2642806 w 3024845"/>
                    <a:gd name="connsiteY359" fmla="*/ 672313 h 1059043"/>
                    <a:gd name="connsiteX360" fmla="*/ 2667126 w 3024845"/>
                    <a:gd name="connsiteY360" fmla="*/ 672313 h 1059043"/>
                    <a:gd name="connsiteX361" fmla="*/ 2667126 w 3024845"/>
                    <a:gd name="connsiteY361" fmla="*/ 659342 h 1059043"/>
                    <a:gd name="connsiteX362" fmla="*/ 2695500 w 3024845"/>
                    <a:gd name="connsiteY362" fmla="*/ 659342 h 1059043"/>
                    <a:gd name="connsiteX363" fmla="*/ 2707660 w 3024845"/>
                    <a:gd name="connsiteY363" fmla="*/ 655018 h 1059043"/>
                    <a:gd name="connsiteX364" fmla="*/ 2727927 w 3024845"/>
                    <a:gd name="connsiteY364" fmla="*/ 659342 h 1059043"/>
                    <a:gd name="connsiteX365" fmla="*/ 2727927 w 3024845"/>
                    <a:gd name="connsiteY365" fmla="*/ 642048 h 1059043"/>
                    <a:gd name="connsiteX366" fmla="*/ 2736034 w 3024845"/>
                    <a:gd name="connsiteY366" fmla="*/ 642048 h 1059043"/>
                    <a:gd name="connsiteX367" fmla="*/ 2736034 w 3024845"/>
                    <a:gd name="connsiteY367" fmla="*/ 629077 h 1059043"/>
                    <a:gd name="connsiteX368" fmla="*/ 2792781 w 3024845"/>
                    <a:gd name="connsiteY368" fmla="*/ 629077 h 1059043"/>
                    <a:gd name="connsiteX369" fmla="*/ 2792781 w 3024845"/>
                    <a:gd name="connsiteY369" fmla="*/ 598812 h 1059043"/>
                    <a:gd name="connsiteX370" fmla="*/ 2811021 w 3024845"/>
                    <a:gd name="connsiteY370" fmla="*/ 598812 h 1059043"/>
                    <a:gd name="connsiteX371" fmla="*/ 2811021 w 3024845"/>
                    <a:gd name="connsiteY371" fmla="*/ 592327 h 1059043"/>
                    <a:gd name="connsiteX372" fmla="*/ 2823181 w 3024845"/>
                    <a:gd name="connsiteY372" fmla="*/ 592327 h 1059043"/>
                    <a:gd name="connsiteX373" fmla="*/ 2823181 w 3024845"/>
                    <a:gd name="connsiteY373" fmla="*/ 598812 h 1059043"/>
                    <a:gd name="connsiteX374" fmla="*/ 2839395 w 3024845"/>
                    <a:gd name="connsiteY374" fmla="*/ 598812 h 1059043"/>
                    <a:gd name="connsiteX375" fmla="*/ 2839395 w 3024845"/>
                    <a:gd name="connsiteY375" fmla="*/ 648533 h 1059043"/>
                    <a:gd name="connsiteX376" fmla="*/ 2871822 w 3024845"/>
                    <a:gd name="connsiteY376" fmla="*/ 648533 h 1059043"/>
                    <a:gd name="connsiteX377" fmla="*/ 2871822 w 3024845"/>
                    <a:gd name="connsiteY377" fmla="*/ 622592 h 1059043"/>
                    <a:gd name="connsiteX378" fmla="*/ 2910329 w 3024845"/>
                    <a:gd name="connsiteY378" fmla="*/ 622592 h 1059043"/>
                    <a:gd name="connsiteX379" fmla="*/ 2910329 w 3024845"/>
                    <a:gd name="connsiteY379" fmla="*/ 592327 h 1059043"/>
                    <a:gd name="connsiteX380" fmla="*/ 2958970 w 3024845"/>
                    <a:gd name="connsiteY380" fmla="*/ 592327 h 1059043"/>
                    <a:gd name="connsiteX381" fmla="*/ 2958970 w 3024845"/>
                    <a:gd name="connsiteY381" fmla="*/ 703483 h 1059043"/>
                    <a:gd name="connsiteX382" fmla="*/ 2958970 w 3024845"/>
                    <a:gd name="connsiteY382" fmla="*/ 717262 h 1059043"/>
                    <a:gd name="connsiteX383" fmla="*/ 3024845 w 3024845"/>
                    <a:gd name="connsiteY383" fmla="*/ 717262 h 1059043"/>
                    <a:gd name="connsiteX384" fmla="*/ 3024845 w 3024845"/>
                    <a:gd name="connsiteY384" fmla="*/ 1059043 h 1059043"/>
                    <a:gd name="connsiteX385" fmla="*/ 2054 w 3024845"/>
                    <a:gd name="connsiteY385" fmla="*/ 1056710 h 1059043"/>
                    <a:gd name="connsiteX386" fmla="*/ 0 w 3024845"/>
                    <a:gd name="connsiteY386" fmla="*/ 622592 h 1059043"/>
                    <a:gd name="connsiteX387" fmla="*/ 20267 w 3024845"/>
                    <a:gd name="connsiteY387" fmla="*/ 622592 h 1059043"/>
                    <a:gd name="connsiteX388" fmla="*/ 20774 w 3024845"/>
                    <a:gd name="connsiteY388" fmla="*/ 621511 h 1059043"/>
                    <a:gd name="connsiteX389" fmla="*/ 24320 w 3024845"/>
                    <a:gd name="connsiteY389" fmla="*/ 613945 h 1059043"/>
                    <a:gd name="connsiteX390" fmla="*/ 26094 w 3024845"/>
                    <a:gd name="connsiteY390" fmla="*/ 614215 h 1059043"/>
                    <a:gd name="connsiteX391" fmla="*/ 38507 w 3024845"/>
                    <a:gd name="connsiteY391" fmla="*/ 616106 h 1059043"/>
                    <a:gd name="connsiteX392" fmla="*/ 39014 w 3024845"/>
                    <a:gd name="connsiteY392" fmla="*/ 617458 h 1059043"/>
                    <a:gd name="connsiteX393" fmla="*/ 42560 w 3024845"/>
                    <a:gd name="connsiteY393" fmla="*/ 626915 h 1059043"/>
                    <a:gd name="connsiteX394" fmla="*/ 68907 w 3024845"/>
                    <a:gd name="connsiteY394" fmla="*/ 629077 h 1059043"/>
                    <a:gd name="connsiteX395" fmla="*/ 68907 w 3024845"/>
                    <a:gd name="connsiteY395" fmla="*/ 505856 h 1059043"/>
                    <a:gd name="connsiteX396" fmla="*/ 70934 w 3024845"/>
                    <a:gd name="connsiteY396" fmla="*/ 505856 h 1059043"/>
                    <a:gd name="connsiteX397" fmla="*/ 85121 w 3024845"/>
                    <a:gd name="connsiteY397" fmla="*/ 505856 h 1059043"/>
                    <a:gd name="connsiteX398" fmla="*/ 85121 w 3024845"/>
                    <a:gd name="connsiteY398" fmla="*/ 369664 h 1059043"/>
                    <a:gd name="connsiteX399" fmla="*/ 86894 w 3024845"/>
                    <a:gd name="connsiteY399" fmla="*/ 369664 h 1059043"/>
                    <a:gd name="connsiteX400" fmla="*/ 99308 w 3024845"/>
                    <a:gd name="connsiteY400" fmla="*/ 369664 h 1059043"/>
                    <a:gd name="connsiteX401" fmla="*/ 99308 w 3024845"/>
                    <a:gd name="connsiteY401" fmla="*/ 255090 h 1059043"/>
                    <a:gd name="connsiteX402" fmla="*/ 103361 w 3024845"/>
                    <a:gd name="connsiteY402" fmla="*/ 226986 h 1059043"/>
                    <a:gd name="connsiteX403" fmla="*/ 105388 w 3024845"/>
                    <a:gd name="connsiteY403" fmla="*/ 226986 h 1059043"/>
                    <a:gd name="connsiteX404" fmla="*/ 119575 w 3024845"/>
                    <a:gd name="connsiteY404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4240 w 3024845"/>
                    <a:gd name="connsiteY310" fmla="*/ 214016 h 1059043"/>
                    <a:gd name="connsiteX311" fmla="*/ 2146266 w 3024845"/>
                    <a:gd name="connsiteY311" fmla="*/ 131868 h 1059043"/>
                    <a:gd name="connsiteX312" fmla="*/ 2144240 w 3024845"/>
                    <a:gd name="connsiteY312" fmla="*/ 125383 h 1059043"/>
                    <a:gd name="connsiteX313" fmla="*/ 2150320 w 3024845"/>
                    <a:gd name="connsiteY313" fmla="*/ 118897 h 1059043"/>
                    <a:gd name="connsiteX314" fmla="*/ 2150320 w 3024845"/>
                    <a:gd name="connsiteY314" fmla="*/ 60529 h 1059043"/>
                    <a:gd name="connsiteX315" fmla="*/ 2152346 w 3024845"/>
                    <a:gd name="connsiteY315" fmla="*/ 56206 h 1059043"/>
                    <a:gd name="connsiteX316" fmla="*/ 2152346 w 3024845"/>
                    <a:gd name="connsiteY316" fmla="*/ 0 h 1059043"/>
                    <a:gd name="connsiteX317" fmla="*/ 2162480 w 3024845"/>
                    <a:gd name="connsiteY317" fmla="*/ 118897 h 1059043"/>
                    <a:gd name="connsiteX318" fmla="*/ 2168560 w 3024845"/>
                    <a:gd name="connsiteY318" fmla="*/ 125383 h 1059043"/>
                    <a:gd name="connsiteX319" fmla="*/ 2166533 w 3024845"/>
                    <a:gd name="connsiteY319" fmla="*/ 131868 h 1059043"/>
                    <a:gd name="connsiteX320" fmla="*/ 2180720 w 3024845"/>
                    <a:gd name="connsiteY320" fmla="*/ 555577 h 1059043"/>
                    <a:gd name="connsiteX321" fmla="*/ 2245574 w 3024845"/>
                    <a:gd name="connsiteY321" fmla="*/ 555577 h 1059043"/>
                    <a:gd name="connsiteX322" fmla="*/ 2245574 w 3024845"/>
                    <a:gd name="connsiteY322" fmla="*/ 631239 h 1059043"/>
                    <a:gd name="connsiteX323" fmla="*/ 2253681 w 3024845"/>
                    <a:gd name="connsiteY323" fmla="*/ 631239 h 1059043"/>
                    <a:gd name="connsiteX324" fmla="*/ 2255708 w 3024845"/>
                    <a:gd name="connsiteY324" fmla="*/ 624754 h 1059043"/>
                    <a:gd name="connsiteX325" fmla="*/ 2261788 w 3024845"/>
                    <a:gd name="connsiteY325" fmla="*/ 624754 h 1059043"/>
                    <a:gd name="connsiteX326" fmla="*/ 2263815 w 3024845"/>
                    <a:gd name="connsiteY326" fmla="*/ 633401 h 1059043"/>
                    <a:gd name="connsiteX327" fmla="*/ 2275975 w 3024845"/>
                    <a:gd name="connsiteY327" fmla="*/ 633401 h 1059043"/>
                    <a:gd name="connsiteX328" fmla="*/ 2275975 w 3024845"/>
                    <a:gd name="connsiteY328" fmla="*/ 626915 h 1059043"/>
                    <a:gd name="connsiteX329" fmla="*/ 2298268 w 3024845"/>
                    <a:gd name="connsiteY329" fmla="*/ 626915 h 1059043"/>
                    <a:gd name="connsiteX330" fmla="*/ 2298268 w 3024845"/>
                    <a:gd name="connsiteY330" fmla="*/ 633401 h 1059043"/>
                    <a:gd name="connsiteX331" fmla="*/ 2318535 w 3024845"/>
                    <a:gd name="connsiteY331" fmla="*/ 633401 h 1059043"/>
                    <a:gd name="connsiteX332" fmla="*/ 2318535 w 3024845"/>
                    <a:gd name="connsiteY332" fmla="*/ 678798 h 1059043"/>
                    <a:gd name="connsiteX333" fmla="*/ 2332722 w 3024845"/>
                    <a:gd name="connsiteY333" fmla="*/ 678798 h 1059043"/>
                    <a:gd name="connsiteX334" fmla="*/ 2332722 w 3024845"/>
                    <a:gd name="connsiteY334" fmla="*/ 665827 h 1059043"/>
                    <a:gd name="connsiteX335" fmla="*/ 2348936 w 3024845"/>
                    <a:gd name="connsiteY335" fmla="*/ 665827 h 1059043"/>
                    <a:gd name="connsiteX336" fmla="*/ 2348936 w 3024845"/>
                    <a:gd name="connsiteY336" fmla="*/ 486400 h 1059043"/>
                    <a:gd name="connsiteX337" fmla="*/ 2355016 w 3024845"/>
                    <a:gd name="connsiteY337" fmla="*/ 479914 h 1059043"/>
                    <a:gd name="connsiteX338" fmla="*/ 2427977 w 3024845"/>
                    <a:gd name="connsiteY338" fmla="*/ 479914 h 1059043"/>
                    <a:gd name="connsiteX339" fmla="*/ 2427977 w 3024845"/>
                    <a:gd name="connsiteY339" fmla="*/ 488562 h 1059043"/>
                    <a:gd name="connsiteX340" fmla="*/ 2438110 w 3024845"/>
                    <a:gd name="connsiteY340" fmla="*/ 488562 h 1059043"/>
                    <a:gd name="connsiteX341" fmla="*/ 2438110 w 3024845"/>
                    <a:gd name="connsiteY341" fmla="*/ 603136 h 1059043"/>
                    <a:gd name="connsiteX342" fmla="*/ 2460404 w 3024845"/>
                    <a:gd name="connsiteY342" fmla="*/ 603136 h 1059043"/>
                    <a:gd name="connsiteX343" fmla="*/ 2460404 w 3024845"/>
                    <a:gd name="connsiteY343" fmla="*/ 536121 h 1059043"/>
                    <a:gd name="connsiteX344" fmla="*/ 2486751 w 3024845"/>
                    <a:gd name="connsiteY344" fmla="*/ 536121 h 1059043"/>
                    <a:gd name="connsiteX345" fmla="*/ 2490804 w 3024845"/>
                    <a:gd name="connsiteY345" fmla="*/ 531797 h 1059043"/>
                    <a:gd name="connsiteX346" fmla="*/ 2498911 w 3024845"/>
                    <a:gd name="connsiteY346" fmla="*/ 531797 h 1059043"/>
                    <a:gd name="connsiteX347" fmla="*/ 2502964 w 3024845"/>
                    <a:gd name="connsiteY347" fmla="*/ 536121 h 1059043"/>
                    <a:gd name="connsiteX348" fmla="*/ 2525258 w 3024845"/>
                    <a:gd name="connsiteY348" fmla="*/ 536121 h 1059043"/>
                    <a:gd name="connsiteX349" fmla="*/ 2525258 w 3024845"/>
                    <a:gd name="connsiteY349" fmla="*/ 419385 h 1059043"/>
                    <a:gd name="connsiteX350" fmla="*/ 2582005 w 3024845"/>
                    <a:gd name="connsiteY350" fmla="*/ 408576 h 1059043"/>
                    <a:gd name="connsiteX351" fmla="*/ 2582005 w 3024845"/>
                    <a:gd name="connsiteY351" fmla="*/ 409657 h 1059043"/>
                    <a:gd name="connsiteX352" fmla="*/ 2582005 w 3024845"/>
                    <a:gd name="connsiteY352" fmla="*/ 417223 h 1059043"/>
                    <a:gd name="connsiteX353" fmla="*/ 2608352 w 3024845"/>
                    <a:gd name="connsiteY353" fmla="*/ 417223 h 1059043"/>
                    <a:gd name="connsiteX354" fmla="*/ 2608352 w 3024845"/>
                    <a:gd name="connsiteY354" fmla="*/ 672313 h 1059043"/>
                    <a:gd name="connsiteX355" fmla="*/ 2630646 w 3024845"/>
                    <a:gd name="connsiteY355" fmla="*/ 672313 h 1059043"/>
                    <a:gd name="connsiteX356" fmla="*/ 2630646 w 3024845"/>
                    <a:gd name="connsiteY356" fmla="*/ 667989 h 1059043"/>
                    <a:gd name="connsiteX357" fmla="*/ 2642806 w 3024845"/>
                    <a:gd name="connsiteY357" fmla="*/ 667989 h 1059043"/>
                    <a:gd name="connsiteX358" fmla="*/ 2642806 w 3024845"/>
                    <a:gd name="connsiteY358" fmla="*/ 672313 h 1059043"/>
                    <a:gd name="connsiteX359" fmla="*/ 2667126 w 3024845"/>
                    <a:gd name="connsiteY359" fmla="*/ 672313 h 1059043"/>
                    <a:gd name="connsiteX360" fmla="*/ 2667126 w 3024845"/>
                    <a:gd name="connsiteY360" fmla="*/ 659342 h 1059043"/>
                    <a:gd name="connsiteX361" fmla="*/ 2695500 w 3024845"/>
                    <a:gd name="connsiteY361" fmla="*/ 659342 h 1059043"/>
                    <a:gd name="connsiteX362" fmla="*/ 2707660 w 3024845"/>
                    <a:gd name="connsiteY362" fmla="*/ 655018 h 1059043"/>
                    <a:gd name="connsiteX363" fmla="*/ 2727927 w 3024845"/>
                    <a:gd name="connsiteY363" fmla="*/ 659342 h 1059043"/>
                    <a:gd name="connsiteX364" fmla="*/ 2727927 w 3024845"/>
                    <a:gd name="connsiteY364" fmla="*/ 642048 h 1059043"/>
                    <a:gd name="connsiteX365" fmla="*/ 2736034 w 3024845"/>
                    <a:gd name="connsiteY365" fmla="*/ 642048 h 1059043"/>
                    <a:gd name="connsiteX366" fmla="*/ 2736034 w 3024845"/>
                    <a:gd name="connsiteY366" fmla="*/ 629077 h 1059043"/>
                    <a:gd name="connsiteX367" fmla="*/ 2792781 w 3024845"/>
                    <a:gd name="connsiteY367" fmla="*/ 629077 h 1059043"/>
                    <a:gd name="connsiteX368" fmla="*/ 2792781 w 3024845"/>
                    <a:gd name="connsiteY368" fmla="*/ 598812 h 1059043"/>
                    <a:gd name="connsiteX369" fmla="*/ 2811021 w 3024845"/>
                    <a:gd name="connsiteY369" fmla="*/ 598812 h 1059043"/>
                    <a:gd name="connsiteX370" fmla="*/ 2811021 w 3024845"/>
                    <a:gd name="connsiteY370" fmla="*/ 592327 h 1059043"/>
                    <a:gd name="connsiteX371" fmla="*/ 2823181 w 3024845"/>
                    <a:gd name="connsiteY371" fmla="*/ 592327 h 1059043"/>
                    <a:gd name="connsiteX372" fmla="*/ 2823181 w 3024845"/>
                    <a:gd name="connsiteY372" fmla="*/ 598812 h 1059043"/>
                    <a:gd name="connsiteX373" fmla="*/ 2839395 w 3024845"/>
                    <a:gd name="connsiteY373" fmla="*/ 598812 h 1059043"/>
                    <a:gd name="connsiteX374" fmla="*/ 2839395 w 3024845"/>
                    <a:gd name="connsiteY374" fmla="*/ 648533 h 1059043"/>
                    <a:gd name="connsiteX375" fmla="*/ 2871822 w 3024845"/>
                    <a:gd name="connsiteY375" fmla="*/ 648533 h 1059043"/>
                    <a:gd name="connsiteX376" fmla="*/ 2871822 w 3024845"/>
                    <a:gd name="connsiteY376" fmla="*/ 622592 h 1059043"/>
                    <a:gd name="connsiteX377" fmla="*/ 2910329 w 3024845"/>
                    <a:gd name="connsiteY377" fmla="*/ 622592 h 1059043"/>
                    <a:gd name="connsiteX378" fmla="*/ 2910329 w 3024845"/>
                    <a:gd name="connsiteY378" fmla="*/ 592327 h 1059043"/>
                    <a:gd name="connsiteX379" fmla="*/ 2958970 w 3024845"/>
                    <a:gd name="connsiteY379" fmla="*/ 592327 h 1059043"/>
                    <a:gd name="connsiteX380" fmla="*/ 2958970 w 3024845"/>
                    <a:gd name="connsiteY380" fmla="*/ 703483 h 1059043"/>
                    <a:gd name="connsiteX381" fmla="*/ 2958970 w 3024845"/>
                    <a:gd name="connsiteY381" fmla="*/ 717262 h 1059043"/>
                    <a:gd name="connsiteX382" fmla="*/ 3024845 w 3024845"/>
                    <a:gd name="connsiteY382" fmla="*/ 717262 h 1059043"/>
                    <a:gd name="connsiteX383" fmla="*/ 3024845 w 3024845"/>
                    <a:gd name="connsiteY383" fmla="*/ 1059043 h 1059043"/>
                    <a:gd name="connsiteX384" fmla="*/ 2054 w 3024845"/>
                    <a:gd name="connsiteY384" fmla="*/ 1056710 h 1059043"/>
                    <a:gd name="connsiteX385" fmla="*/ 0 w 3024845"/>
                    <a:gd name="connsiteY385" fmla="*/ 622592 h 1059043"/>
                    <a:gd name="connsiteX386" fmla="*/ 20267 w 3024845"/>
                    <a:gd name="connsiteY386" fmla="*/ 622592 h 1059043"/>
                    <a:gd name="connsiteX387" fmla="*/ 20774 w 3024845"/>
                    <a:gd name="connsiteY387" fmla="*/ 621511 h 1059043"/>
                    <a:gd name="connsiteX388" fmla="*/ 24320 w 3024845"/>
                    <a:gd name="connsiteY388" fmla="*/ 613945 h 1059043"/>
                    <a:gd name="connsiteX389" fmla="*/ 26094 w 3024845"/>
                    <a:gd name="connsiteY389" fmla="*/ 614215 h 1059043"/>
                    <a:gd name="connsiteX390" fmla="*/ 38507 w 3024845"/>
                    <a:gd name="connsiteY390" fmla="*/ 616106 h 1059043"/>
                    <a:gd name="connsiteX391" fmla="*/ 39014 w 3024845"/>
                    <a:gd name="connsiteY391" fmla="*/ 617458 h 1059043"/>
                    <a:gd name="connsiteX392" fmla="*/ 42560 w 3024845"/>
                    <a:gd name="connsiteY392" fmla="*/ 626915 h 1059043"/>
                    <a:gd name="connsiteX393" fmla="*/ 68907 w 3024845"/>
                    <a:gd name="connsiteY393" fmla="*/ 629077 h 1059043"/>
                    <a:gd name="connsiteX394" fmla="*/ 68907 w 3024845"/>
                    <a:gd name="connsiteY394" fmla="*/ 505856 h 1059043"/>
                    <a:gd name="connsiteX395" fmla="*/ 70934 w 3024845"/>
                    <a:gd name="connsiteY395" fmla="*/ 505856 h 1059043"/>
                    <a:gd name="connsiteX396" fmla="*/ 85121 w 3024845"/>
                    <a:gd name="connsiteY396" fmla="*/ 505856 h 1059043"/>
                    <a:gd name="connsiteX397" fmla="*/ 85121 w 3024845"/>
                    <a:gd name="connsiteY397" fmla="*/ 369664 h 1059043"/>
                    <a:gd name="connsiteX398" fmla="*/ 86894 w 3024845"/>
                    <a:gd name="connsiteY398" fmla="*/ 369664 h 1059043"/>
                    <a:gd name="connsiteX399" fmla="*/ 99308 w 3024845"/>
                    <a:gd name="connsiteY399" fmla="*/ 369664 h 1059043"/>
                    <a:gd name="connsiteX400" fmla="*/ 99308 w 3024845"/>
                    <a:gd name="connsiteY400" fmla="*/ 255090 h 1059043"/>
                    <a:gd name="connsiteX401" fmla="*/ 103361 w 3024845"/>
                    <a:gd name="connsiteY401" fmla="*/ 226986 h 1059043"/>
                    <a:gd name="connsiteX402" fmla="*/ 105388 w 3024845"/>
                    <a:gd name="connsiteY402" fmla="*/ 226986 h 1059043"/>
                    <a:gd name="connsiteX403" fmla="*/ 119575 w 3024845"/>
                    <a:gd name="connsiteY403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66533 w 3024845"/>
                    <a:gd name="connsiteY318" fmla="*/ 131868 h 1059043"/>
                    <a:gd name="connsiteX319" fmla="*/ 2180720 w 3024845"/>
                    <a:gd name="connsiteY319" fmla="*/ 555577 h 1059043"/>
                    <a:gd name="connsiteX320" fmla="*/ 2245574 w 3024845"/>
                    <a:gd name="connsiteY320" fmla="*/ 555577 h 1059043"/>
                    <a:gd name="connsiteX321" fmla="*/ 2245574 w 3024845"/>
                    <a:gd name="connsiteY321" fmla="*/ 631239 h 1059043"/>
                    <a:gd name="connsiteX322" fmla="*/ 2253681 w 3024845"/>
                    <a:gd name="connsiteY322" fmla="*/ 631239 h 1059043"/>
                    <a:gd name="connsiteX323" fmla="*/ 2255708 w 3024845"/>
                    <a:gd name="connsiteY323" fmla="*/ 624754 h 1059043"/>
                    <a:gd name="connsiteX324" fmla="*/ 2261788 w 3024845"/>
                    <a:gd name="connsiteY324" fmla="*/ 624754 h 1059043"/>
                    <a:gd name="connsiteX325" fmla="*/ 2263815 w 3024845"/>
                    <a:gd name="connsiteY325" fmla="*/ 633401 h 1059043"/>
                    <a:gd name="connsiteX326" fmla="*/ 2275975 w 3024845"/>
                    <a:gd name="connsiteY326" fmla="*/ 633401 h 1059043"/>
                    <a:gd name="connsiteX327" fmla="*/ 2275975 w 3024845"/>
                    <a:gd name="connsiteY327" fmla="*/ 626915 h 1059043"/>
                    <a:gd name="connsiteX328" fmla="*/ 2298268 w 3024845"/>
                    <a:gd name="connsiteY328" fmla="*/ 626915 h 1059043"/>
                    <a:gd name="connsiteX329" fmla="*/ 2298268 w 3024845"/>
                    <a:gd name="connsiteY329" fmla="*/ 633401 h 1059043"/>
                    <a:gd name="connsiteX330" fmla="*/ 2318535 w 3024845"/>
                    <a:gd name="connsiteY330" fmla="*/ 633401 h 1059043"/>
                    <a:gd name="connsiteX331" fmla="*/ 2318535 w 3024845"/>
                    <a:gd name="connsiteY331" fmla="*/ 678798 h 1059043"/>
                    <a:gd name="connsiteX332" fmla="*/ 2332722 w 3024845"/>
                    <a:gd name="connsiteY332" fmla="*/ 678798 h 1059043"/>
                    <a:gd name="connsiteX333" fmla="*/ 2332722 w 3024845"/>
                    <a:gd name="connsiteY333" fmla="*/ 665827 h 1059043"/>
                    <a:gd name="connsiteX334" fmla="*/ 2348936 w 3024845"/>
                    <a:gd name="connsiteY334" fmla="*/ 665827 h 1059043"/>
                    <a:gd name="connsiteX335" fmla="*/ 2348936 w 3024845"/>
                    <a:gd name="connsiteY335" fmla="*/ 486400 h 1059043"/>
                    <a:gd name="connsiteX336" fmla="*/ 2355016 w 3024845"/>
                    <a:gd name="connsiteY336" fmla="*/ 479914 h 1059043"/>
                    <a:gd name="connsiteX337" fmla="*/ 2427977 w 3024845"/>
                    <a:gd name="connsiteY337" fmla="*/ 479914 h 1059043"/>
                    <a:gd name="connsiteX338" fmla="*/ 2427977 w 3024845"/>
                    <a:gd name="connsiteY338" fmla="*/ 488562 h 1059043"/>
                    <a:gd name="connsiteX339" fmla="*/ 2438110 w 3024845"/>
                    <a:gd name="connsiteY339" fmla="*/ 488562 h 1059043"/>
                    <a:gd name="connsiteX340" fmla="*/ 2438110 w 3024845"/>
                    <a:gd name="connsiteY340" fmla="*/ 603136 h 1059043"/>
                    <a:gd name="connsiteX341" fmla="*/ 2460404 w 3024845"/>
                    <a:gd name="connsiteY341" fmla="*/ 603136 h 1059043"/>
                    <a:gd name="connsiteX342" fmla="*/ 2460404 w 3024845"/>
                    <a:gd name="connsiteY342" fmla="*/ 536121 h 1059043"/>
                    <a:gd name="connsiteX343" fmla="*/ 2486751 w 3024845"/>
                    <a:gd name="connsiteY343" fmla="*/ 536121 h 1059043"/>
                    <a:gd name="connsiteX344" fmla="*/ 2490804 w 3024845"/>
                    <a:gd name="connsiteY344" fmla="*/ 531797 h 1059043"/>
                    <a:gd name="connsiteX345" fmla="*/ 2498911 w 3024845"/>
                    <a:gd name="connsiteY345" fmla="*/ 531797 h 1059043"/>
                    <a:gd name="connsiteX346" fmla="*/ 2502964 w 3024845"/>
                    <a:gd name="connsiteY346" fmla="*/ 536121 h 1059043"/>
                    <a:gd name="connsiteX347" fmla="*/ 2525258 w 3024845"/>
                    <a:gd name="connsiteY347" fmla="*/ 536121 h 1059043"/>
                    <a:gd name="connsiteX348" fmla="*/ 2525258 w 3024845"/>
                    <a:gd name="connsiteY348" fmla="*/ 419385 h 1059043"/>
                    <a:gd name="connsiteX349" fmla="*/ 2582005 w 3024845"/>
                    <a:gd name="connsiteY349" fmla="*/ 408576 h 1059043"/>
                    <a:gd name="connsiteX350" fmla="*/ 2582005 w 3024845"/>
                    <a:gd name="connsiteY350" fmla="*/ 409657 h 1059043"/>
                    <a:gd name="connsiteX351" fmla="*/ 2582005 w 3024845"/>
                    <a:gd name="connsiteY351" fmla="*/ 417223 h 1059043"/>
                    <a:gd name="connsiteX352" fmla="*/ 2608352 w 3024845"/>
                    <a:gd name="connsiteY352" fmla="*/ 417223 h 1059043"/>
                    <a:gd name="connsiteX353" fmla="*/ 2608352 w 3024845"/>
                    <a:gd name="connsiteY353" fmla="*/ 672313 h 1059043"/>
                    <a:gd name="connsiteX354" fmla="*/ 2630646 w 3024845"/>
                    <a:gd name="connsiteY354" fmla="*/ 672313 h 1059043"/>
                    <a:gd name="connsiteX355" fmla="*/ 2630646 w 3024845"/>
                    <a:gd name="connsiteY355" fmla="*/ 667989 h 1059043"/>
                    <a:gd name="connsiteX356" fmla="*/ 2642806 w 3024845"/>
                    <a:gd name="connsiteY356" fmla="*/ 667989 h 1059043"/>
                    <a:gd name="connsiteX357" fmla="*/ 2642806 w 3024845"/>
                    <a:gd name="connsiteY357" fmla="*/ 672313 h 1059043"/>
                    <a:gd name="connsiteX358" fmla="*/ 2667126 w 3024845"/>
                    <a:gd name="connsiteY358" fmla="*/ 672313 h 1059043"/>
                    <a:gd name="connsiteX359" fmla="*/ 2667126 w 3024845"/>
                    <a:gd name="connsiteY359" fmla="*/ 659342 h 1059043"/>
                    <a:gd name="connsiteX360" fmla="*/ 2695500 w 3024845"/>
                    <a:gd name="connsiteY360" fmla="*/ 659342 h 1059043"/>
                    <a:gd name="connsiteX361" fmla="*/ 2707660 w 3024845"/>
                    <a:gd name="connsiteY361" fmla="*/ 655018 h 1059043"/>
                    <a:gd name="connsiteX362" fmla="*/ 2727927 w 3024845"/>
                    <a:gd name="connsiteY362" fmla="*/ 659342 h 1059043"/>
                    <a:gd name="connsiteX363" fmla="*/ 2727927 w 3024845"/>
                    <a:gd name="connsiteY363" fmla="*/ 642048 h 1059043"/>
                    <a:gd name="connsiteX364" fmla="*/ 2736034 w 3024845"/>
                    <a:gd name="connsiteY364" fmla="*/ 642048 h 1059043"/>
                    <a:gd name="connsiteX365" fmla="*/ 2736034 w 3024845"/>
                    <a:gd name="connsiteY365" fmla="*/ 629077 h 1059043"/>
                    <a:gd name="connsiteX366" fmla="*/ 2792781 w 3024845"/>
                    <a:gd name="connsiteY366" fmla="*/ 629077 h 1059043"/>
                    <a:gd name="connsiteX367" fmla="*/ 2792781 w 3024845"/>
                    <a:gd name="connsiteY367" fmla="*/ 598812 h 1059043"/>
                    <a:gd name="connsiteX368" fmla="*/ 2811021 w 3024845"/>
                    <a:gd name="connsiteY368" fmla="*/ 598812 h 1059043"/>
                    <a:gd name="connsiteX369" fmla="*/ 2811021 w 3024845"/>
                    <a:gd name="connsiteY369" fmla="*/ 592327 h 1059043"/>
                    <a:gd name="connsiteX370" fmla="*/ 2823181 w 3024845"/>
                    <a:gd name="connsiteY370" fmla="*/ 592327 h 1059043"/>
                    <a:gd name="connsiteX371" fmla="*/ 2823181 w 3024845"/>
                    <a:gd name="connsiteY371" fmla="*/ 598812 h 1059043"/>
                    <a:gd name="connsiteX372" fmla="*/ 2839395 w 3024845"/>
                    <a:gd name="connsiteY372" fmla="*/ 598812 h 1059043"/>
                    <a:gd name="connsiteX373" fmla="*/ 2839395 w 3024845"/>
                    <a:gd name="connsiteY373" fmla="*/ 648533 h 1059043"/>
                    <a:gd name="connsiteX374" fmla="*/ 2871822 w 3024845"/>
                    <a:gd name="connsiteY374" fmla="*/ 648533 h 1059043"/>
                    <a:gd name="connsiteX375" fmla="*/ 2871822 w 3024845"/>
                    <a:gd name="connsiteY375" fmla="*/ 622592 h 1059043"/>
                    <a:gd name="connsiteX376" fmla="*/ 2910329 w 3024845"/>
                    <a:gd name="connsiteY376" fmla="*/ 622592 h 1059043"/>
                    <a:gd name="connsiteX377" fmla="*/ 2910329 w 3024845"/>
                    <a:gd name="connsiteY377" fmla="*/ 592327 h 1059043"/>
                    <a:gd name="connsiteX378" fmla="*/ 2958970 w 3024845"/>
                    <a:gd name="connsiteY378" fmla="*/ 592327 h 1059043"/>
                    <a:gd name="connsiteX379" fmla="*/ 2958970 w 3024845"/>
                    <a:gd name="connsiteY379" fmla="*/ 703483 h 1059043"/>
                    <a:gd name="connsiteX380" fmla="*/ 2958970 w 3024845"/>
                    <a:gd name="connsiteY380" fmla="*/ 717262 h 1059043"/>
                    <a:gd name="connsiteX381" fmla="*/ 3024845 w 3024845"/>
                    <a:gd name="connsiteY381" fmla="*/ 717262 h 1059043"/>
                    <a:gd name="connsiteX382" fmla="*/ 3024845 w 3024845"/>
                    <a:gd name="connsiteY382" fmla="*/ 1059043 h 1059043"/>
                    <a:gd name="connsiteX383" fmla="*/ 2054 w 3024845"/>
                    <a:gd name="connsiteY383" fmla="*/ 1056710 h 1059043"/>
                    <a:gd name="connsiteX384" fmla="*/ 0 w 3024845"/>
                    <a:gd name="connsiteY384" fmla="*/ 622592 h 1059043"/>
                    <a:gd name="connsiteX385" fmla="*/ 20267 w 3024845"/>
                    <a:gd name="connsiteY385" fmla="*/ 622592 h 1059043"/>
                    <a:gd name="connsiteX386" fmla="*/ 20774 w 3024845"/>
                    <a:gd name="connsiteY386" fmla="*/ 621511 h 1059043"/>
                    <a:gd name="connsiteX387" fmla="*/ 24320 w 3024845"/>
                    <a:gd name="connsiteY387" fmla="*/ 613945 h 1059043"/>
                    <a:gd name="connsiteX388" fmla="*/ 26094 w 3024845"/>
                    <a:gd name="connsiteY388" fmla="*/ 614215 h 1059043"/>
                    <a:gd name="connsiteX389" fmla="*/ 38507 w 3024845"/>
                    <a:gd name="connsiteY389" fmla="*/ 616106 h 1059043"/>
                    <a:gd name="connsiteX390" fmla="*/ 39014 w 3024845"/>
                    <a:gd name="connsiteY390" fmla="*/ 617458 h 1059043"/>
                    <a:gd name="connsiteX391" fmla="*/ 42560 w 3024845"/>
                    <a:gd name="connsiteY391" fmla="*/ 626915 h 1059043"/>
                    <a:gd name="connsiteX392" fmla="*/ 68907 w 3024845"/>
                    <a:gd name="connsiteY392" fmla="*/ 629077 h 1059043"/>
                    <a:gd name="connsiteX393" fmla="*/ 68907 w 3024845"/>
                    <a:gd name="connsiteY393" fmla="*/ 505856 h 1059043"/>
                    <a:gd name="connsiteX394" fmla="*/ 70934 w 3024845"/>
                    <a:gd name="connsiteY394" fmla="*/ 505856 h 1059043"/>
                    <a:gd name="connsiteX395" fmla="*/ 85121 w 3024845"/>
                    <a:gd name="connsiteY395" fmla="*/ 505856 h 1059043"/>
                    <a:gd name="connsiteX396" fmla="*/ 85121 w 3024845"/>
                    <a:gd name="connsiteY396" fmla="*/ 369664 h 1059043"/>
                    <a:gd name="connsiteX397" fmla="*/ 86894 w 3024845"/>
                    <a:gd name="connsiteY397" fmla="*/ 369664 h 1059043"/>
                    <a:gd name="connsiteX398" fmla="*/ 99308 w 3024845"/>
                    <a:gd name="connsiteY398" fmla="*/ 369664 h 1059043"/>
                    <a:gd name="connsiteX399" fmla="*/ 99308 w 3024845"/>
                    <a:gd name="connsiteY399" fmla="*/ 255090 h 1059043"/>
                    <a:gd name="connsiteX400" fmla="*/ 103361 w 3024845"/>
                    <a:gd name="connsiteY400" fmla="*/ 226986 h 1059043"/>
                    <a:gd name="connsiteX401" fmla="*/ 105388 w 3024845"/>
                    <a:gd name="connsiteY401" fmla="*/ 226986 h 1059043"/>
                    <a:gd name="connsiteX402" fmla="*/ 119575 w 3024845"/>
                    <a:gd name="connsiteY402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2480 w 3024845"/>
                    <a:gd name="connsiteY316" fmla="*/ 118897 h 1059043"/>
                    <a:gd name="connsiteX317" fmla="*/ 2168560 w 3024845"/>
                    <a:gd name="connsiteY317" fmla="*/ 125383 h 1059043"/>
                    <a:gd name="connsiteX318" fmla="*/ 2180720 w 3024845"/>
                    <a:gd name="connsiteY318" fmla="*/ 555577 h 1059043"/>
                    <a:gd name="connsiteX319" fmla="*/ 2245574 w 3024845"/>
                    <a:gd name="connsiteY319" fmla="*/ 555577 h 1059043"/>
                    <a:gd name="connsiteX320" fmla="*/ 2245574 w 3024845"/>
                    <a:gd name="connsiteY320" fmla="*/ 631239 h 1059043"/>
                    <a:gd name="connsiteX321" fmla="*/ 2253681 w 3024845"/>
                    <a:gd name="connsiteY321" fmla="*/ 631239 h 1059043"/>
                    <a:gd name="connsiteX322" fmla="*/ 2255708 w 3024845"/>
                    <a:gd name="connsiteY322" fmla="*/ 624754 h 1059043"/>
                    <a:gd name="connsiteX323" fmla="*/ 2261788 w 3024845"/>
                    <a:gd name="connsiteY323" fmla="*/ 624754 h 1059043"/>
                    <a:gd name="connsiteX324" fmla="*/ 2263815 w 3024845"/>
                    <a:gd name="connsiteY324" fmla="*/ 633401 h 1059043"/>
                    <a:gd name="connsiteX325" fmla="*/ 2275975 w 3024845"/>
                    <a:gd name="connsiteY325" fmla="*/ 633401 h 1059043"/>
                    <a:gd name="connsiteX326" fmla="*/ 2275975 w 3024845"/>
                    <a:gd name="connsiteY326" fmla="*/ 626915 h 1059043"/>
                    <a:gd name="connsiteX327" fmla="*/ 2298268 w 3024845"/>
                    <a:gd name="connsiteY327" fmla="*/ 626915 h 1059043"/>
                    <a:gd name="connsiteX328" fmla="*/ 2298268 w 3024845"/>
                    <a:gd name="connsiteY328" fmla="*/ 633401 h 1059043"/>
                    <a:gd name="connsiteX329" fmla="*/ 2318535 w 3024845"/>
                    <a:gd name="connsiteY329" fmla="*/ 633401 h 1059043"/>
                    <a:gd name="connsiteX330" fmla="*/ 2318535 w 3024845"/>
                    <a:gd name="connsiteY330" fmla="*/ 678798 h 1059043"/>
                    <a:gd name="connsiteX331" fmla="*/ 2332722 w 3024845"/>
                    <a:gd name="connsiteY331" fmla="*/ 678798 h 1059043"/>
                    <a:gd name="connsiteX332" fmla="*/ 2332722 w 3024845"/>
                    <a:gd name="connsiteY332" fmla="*/ 665827 h 1059043"/>
                    <a:gd name="connsiteX333" fmla="*/ 2348936 w 3024845"/>
                    <a:gd name="connsiteY333" fmla="*/ 665827 h 1059043"/>
                    <a:gd name="connsiteX334" fmla="*/ 2348936 w 3024845"/>
                    <a:gd name="connsiteY334" fmla="*/ 486400 h 1059043"/>
                    <a:gd name="connsiteX335" fmla="*/ 2355016 w 3024845"/>
                    <a:gd name="connsiteY335" fmla="*/ 479914 h 1059043"/>
                    <a:gd name="connsiteX336" fmla="*/ 2427977 w 3024845"/>
                    <a:gd name="connsiteY336" fmla="*/ 479914 h 1059043"/>
                    <a:gd name="connsiteX337" fmla="*/ 2427977 w 3024845"/>
                    <a:gd name="connsiteY337" fmla="*/ 488562 h 1059043"/>
                    <a:gd name="connsiteX338" fmla="*/ 2438110 w 3024845"/>
                    <a:gd name="connsiteY338" fmla="*/ 488562 h 1059043"/>
                    <a:gd name="connsiteX339" fmla="*/ 2438110 w 3024845"/>
                    <a:gd name="connsiteY339" fmla="*/ 603136 h 1059043"/>
                    <a:gd name="connsiteX340" fmla="*/ 2460404 w 3024845"/>
                    <a:gd name="connsiteY340" fmla="*/ 603136 h 1059043"/>
                    <a:gd name="connsiteX341" fmla="*/ 2460404 w 3024845"/>
                    <a:gd name="connsiteY341" fmla="*/ 536121 h 1059043"/>
                    <a:gd name="connsiteX342" fmla="*/ 2486751 w 3024845"/>
                    <a:gd name="connsiteY342" fmla="*/ 536121 h 1059043"/>
                    <a:gd name="connsiteX343" fmla="*/ 2490804 w 3024845"/>
                    <a:gd name="connsiteY343" fmla="*/ 531797 h 1059043"/>
                    <a:gd name="connsiteX344" fmla="*/ 2498911 w 3024845"/>
                    <a:gd name="connsiteY344" fmla="*/ 531797 h 1059043"/>
                    <a:gd name="connsiteX345" fmla="*/ 2502964 w 3024845"/>
                    <a:gd name="connsiteY345" fmla="*/ 536121 h 1059043"/>
                    <a:gd name="connsiteX346" fmla="*/ 2525258 w 3024845"/>
                    <a:gd name="connsiteY346" fmla="*/ 536121 h 1059043"/>
                    <a:gd name="connsiteX347" fmla="*/ 2525258 w 3024845"/>
                    <a:gd name="connsiteY347" fmla="*/ 419385 h 1059043"/>
                    <a:gd name="connsiteX348" fmla="*/ 2582005 w 3024845"/>
                    <a:gd name="connsiteY348" fmla="*/ 408576 h 1059043"/>
                    <a:gd name="connsiteX349" fmla="*/ 2582005 w 3024845"/>
                    <a:gd name="connsiteY349" fmla="*/ 409657 h 1059043"/>
                    <a:gd name="connsiteX350" fmla="*/ 2582005 w 3024845"/>
                    <a:gd name="connsiteY350" fmla="*/ 417223 h 1059043"/>
                    <a:gd name="connsiteX351" fmla="*/ 2608352 w 3024845"/>
                    <a:gd name="connsiteY351" fmla="*/ 417223 h 1059043"/>
                    <a:gd name="connsiteX352" fmla="*/ 2608352 w 3024845"/>
                    <a:gd name="connsiteY352" fmla="*/ 672313 h 1059043"/>
                    <a:gd name="connsiteX353" fmla="*/ 2630646 w 3024845"/>
                    <a:gd name="connsiteY353" fmla="*/ 672313 h 1059043"/>
                    <a:gd name="connsiteX354" fmla="*/ 2630646 w 3024845"/>
                    <a:gd name="connsiteY354" fmla="*/ 667989 h 1059043"/>
                    <a:gd name="connsiteX355" fmla="*/ 2642806 w 3024845"/>
                    <a:gd name="connsiteY355" fmla="*/ 667989 h 1059043"/>
                    <a:gd name="connsiteX356" fmla="*/ 2642806 w 3024845"/>
                    <a:gd name="connsiteY356" fmla="*/ 672313 h 1059043"/>
                    <a:gd name="connsiteX357" fmla="*/ 2667126 w 3024845"/>
                    <a:gd name="connsiteY357" fmla="*/ 672313 h 1059043"/>
                    <a:gd name="connsiteX358" fmla="*/ 2667126 w 3024845"/>
                    <a:gd name="connsiteY358" fmla="*/ 659342 h 1059043"/>
                    <a:gd name="connsiteX359" fmla="*/ 2695500 w 3024845"/>
                    <a:gd name="connsiteY359" fmla="*/ 659342 h 1059043"/>
                    <a:gd name="connsiteX360" fmla="*/ 2707660 w 3024845"/>
                    <a:gd name="connsiteY360" fmla="*/ 655018 h 1059043"/>
                    <a:gd name="connsiteX361" fmla="*/ 2727927 w 3024845"/>
                    <a:gd name="connsiteY361" fmla="*/ 659342 h 1059043"/>
                    <a:gd name="connsiteX362" fmla="*/ 2727927 w 3024845"/>
                    <a:gd name="connsiteY362" fmla="*/ 642048 h 1059043"/>
                    <a:gd name="connsiteX363" fmla="*/ 2736034 w 3024845"/>
                    <a:gd name="connsiteY363" fmla="*/ 642048 h 1059043"/>
                    <a:gd name="connsiteX364" fmla="*/ 2736034 w 3024845"/>
                    <a:gd name="connsiteY364" fmla="*/ 629077 h 1059043"/>
                    <a:gd name="connsiteX365" fmla="*/ 2792781 w 3024845"/>
                    <a:gd name="connsiteY365" fmla="*/ 629077 h 1059043"/>
                    <a:gd name="connsiteX366" fmla="*/ 2792781 w 3024845"/>
                    <a:gd name="connsiteY366" fmla="*/ 598812 h 1059043"/>
                    <a:gd name="connsiteX367" fmla="*/ 2811021 w 3024845"/>
                    <a:gd name="connsiteY367" fmla="*/ 598812 h 1059043"/>
                    <a:gd name="connsiteX368" fmla="*/ 2811021 w 3024845"/>
                    <a:gd name="connsiteY368" fmla="*/ 592327 h 1059043"/>
                    <a:gd name="connsiteX369" fmla="*/ 2823181 w 3024845"/>
                    <a:gd name="connsiteY369" fmla="*/ 592327 h 1059043"/>
                    <a:gd name="connsiteX370" fmla="*/ 2823181 w 3024845"/>
                    <a:gd name="connsiteY370" fmla="*/ 598812 h 1059043"/>
                    <a:gd name="connsiteX371" fmla="*/ 2839395 w 3024845"/>
                    <a:gd name="connsiteY371" fmla="*/ 598812 h 1059043"/>
                    <a:gd name="connsiteX372" fmla="*/ 2839395 w 3024845"/>
                    <a:gd name="connsiteY372" fmla="*/ 648533 h 1059043"/>
                    <a:gd name="connsiteX373" fmla="*/ 2871822 w 3024845"/>
                    <a:gd name="connsiteY373" fmla="*/ 648533 h 1059043"/>
                    <a:gd name="connsiteX374" fmla="*/ 2871822 w 3024845"/>
                    <a:gd name="connsiteY374" fmla="*/ 622592 h 1059043"/>
                    <a:gd name="connsiteX375" fmla="*/ 2910329 w 3024845"/>
                    <a:gd name="connsiteY375" fmla="*/ 622592 h 1059043"/>
                    <a:gd name="connsiteX376" fmla="*/ 2910329 w 3024845"/>
                    <a:gd name="connsiteY376" fmla="*/ 592327 h 1059043"/>
                    <a:gd name="connsiteX377" fmla="*/ 2958970 w 3024845"/>
                    <a:gd name="connsiteY377" fmla="*/ 592327 h 1059043"/>
                    <a:gd name="connsiteX378" fmla="*/ 2958970 w 3024845"/>
                    <a:gd name="connsiteY378" fmla="*/ 703483 h 1059043"/>
                    <a:gd name="connsiteX379" fmla="*/ 2958970 w 3024845"/>
                    <a:gd name="connsiteY379" fmla="*/ 717262 h 1059043"/>
                    <a:gd name="connsiteX380" fmla="*/ 3024845 w 3024845"/>
                    <a:gd name="connsiteY380" fmla="*/ 717262 h 1059043"/>
                    <a:gd name="connsiteX381" fmla="*/ 3024845 w 3024845"/>
                    <a:gd name="connsiteY381" fmla="*/ 1059043 h 1059043"/>
                    <a:gd name="connsiteX382" fmla="*/ 2054 w 3024845"/>
                    <a:gd name="connsiteY382" fmla="*/ 1056710 h 1059043"/>
                    <a:gd name="connsiteX383" fmla="*/ 0 w 3024845"/>
                    <a:gd name="connsiteY383" fmla="*/ 622592 h 1059043"/>
                    <a:gd name="connsiteX384" fmla="*/ 20267 w 3024845"/>
                    <a:gd name="connsiteY384" fmla="*/ 622592 h 1059043"/>
                    <a:gd name="connsiteX385" fmla="*/ 20774 w 3024845"/>
                    <a:gd name="connsiteY385" fmla="*/ 621511 h 1059043"/>
                    <a:gd name="connsiteX386" fmla="*/ 24320 w 3024845"/>
                    <a:gd name="connsiteY386" fmla="*/ 613945 h 1059043"/>
                    <a:gd name="connsiteX387" fmla="*/ 26094 w 3024845"/>
                    <a:gd name="connsiteY387" fmla="*/ 614215 h 1059043"/>
                    <a:gd name="connsiteX388" fmla="*/ 38507 w 3024845"/>
                    <a:gd name="connsiteY388" fmla="*/ 616106 h 1059043"/>
                    <a:gd name="connsiteX389" fmla="*/ 39014 w 3024845"/>
                    <a:gd name="connsiteY389" fmla="*/ 617458 h 1059043"/>
                    <a:gd name="connsiteX390" fmla="*/ 42560 w 3024845"/>
                    <a:gd name="connsiteY390" fmla="*/ 626915 h 1059043"/>
                    <a:gd name="connsiteX391" fmla="*/ 68907 w 3024845"/>
                    <a:gd name="connsiteY391" fmla="*/ 629077 h 1059043"/>
                    <a:gd name="connsiteX392" fmla="*/ 68907 w 3024845"/>
                    <a:gd name="connsiteY392" fmla="*/ 505856 h 1059043"/>
                    <a:gd name="connsiteX393" fmla="*/ 70934 w 3024845"/>
                    <a:gd name="connsiteY393" fmla="*/ 505856 h 1059043"/>
                    <a:gd name="connsiteX394" fmla="*/ 85121 w 3024845"/>
                    <a:gd name="connsiteY394" fmla="*/ 505856 h 1059043"/>
                    <a:gd name="connsiteX395" fmla="*/ 85121 w 3024845"/>
                    <a:gd name="connsiteY395" fmla="*/ 369664 h 1059043"/>
                    <a:gd name="connsiteX396" fmla="*/ 86894 w 3024845"/>
                    <a:gd name="connsiteY396" fmla="*/ 369664 h 1059043"/>
                    <a:gd name="connsiteX397" fmla="*/ 99308 w 3024845"/>
                    <a:gd name="connsiteY397" fmla="*/ 369664 h 1059043"/>
                    <a:gd name="connsiteX398" fmla="*/ 99308 w 3024845"/>
                    <a:gd name="connsiteY398" fmla="*/ 255090 h 1059043"/>
                    <a:gd name="connsiteX399" fmla="*/ 103361 w 3024845"/>
                    <a:gd name="connsiteY399" fmla="*/ 226986 h 1059043"/>
                    <a:gd name="connsiteX400" fmla="*/ 105388 w 3024845"/>
                    <a:gd name="connsiteY400" fmla="*/ 226986 h 1059043"/>
                    <a:gd name="connsiteX401" fmla="*/ 119575 w 3024845"/>
                    <a:gd name="connsiteY401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68560 w 3024845"/>
                    <a:gd name="connsiteY316" fmla="*/ 125383 h 1059043"/>
                    <a:gd name="connsiteX317" fmla="*/ 2180720 w 3024845"/>
                    <a:gd name="connsiteY317" fmla="*/ 555577 h 1059043"/>
                    <a:gd name="connsiteX318" fmla="*/ 2245574 w 3024845"/>
                    <a:gd name="connsiteY318" fmla="*/ 555577 h 1059043"/>
                    <a:gd name="connsiteX319" fmla="*/ 2245574 w 3024845"/>
                    <a:gd name="connsiteY319" fmla="*/ 631239 h 1059043"/>
                    <a:gd name="connsiteX320" fmla="*/ 2253681 w 3024845"/>
                    <a:gd name="connsiteY320" fmla="*/ 631239 h 1059043"/>
                    <a:gd name="connsiteX321" fmla="*/ 2255708 w 3024845"/>
                    <a:gd name="connsiteY321" fmla="*/ 624754 h 1059043"/>
                    <a:gd name="connsiteX322" fmla="*/ 2261788 w 3024845"/>
                    <a:gd name="connsiteY322" fmla="*/ 624754 h 1059043"/>
                    <a:gd name="connsiteX323" fmla="*/ 2263815 w 3024845"/>
                    <a:gd name="connsiteY323" fmla="*/ 633401 h 1059043"/>
                    <a:gd name="connsiteX324" fmla="*/ 2275975 w 3024845"/>
                    <a:gd name="connsiteY324" fmla="*/ 633401 h 1059043"/>
                    <a:gd name="connsiteX325" fmla="*/ 2275975 w 3024845"/>
                    <a:gd name="connsiteY325" fmla="*/ 626915 h 1059043"/>
                    <a:gd name="connsiteX326" fmla="*/ 2298268 w 3024845"/>
                    <a:gd name="connsiteY326" fmla="*/ 626915 h 1059043"/>
                    <a:gd name="connsiteX327" fmla="*/ 2298268 w 3024845"/>
                    <a:gd name="connsiteY327" fmla="*/ 633401 h 1059043"/>
                    <a:gd name="connsiteX328" fmla="*/ 2318535 w 3024845"/>
                    <a:gd name="connsiteY328" fmla="*/ 633401 h 1059043"/>
                    <a:gd name="connsiteX329" fmla="*/ 2318535 w 3024845"/>
                    <a:gd name="connsiteY329" fmla="*/ 678798 h 1059043"/>
                    <a:gd name="connsiteX330" fmla="*/ 2332722 w 3024845"/>
                    <a:gd name="connsiteY330" fmla="*/ 678798 h 1059043"/>
                    <a:gd name="connsiteX331" fmla="*/ 2332722 w 3024845"/>
                    <a:gd name="connsiteY331" fmla="*/ 665827 h 1059043"/>
                    <a:gd name="connsiteX332" fmla="*/ 2348936 w 3024845"/>
                    <a:gd name="connsiteY332" fmla="*/ 665827 h 1059043"/>
                    <a:gd name="connsiteX333" fmla="*/ 2348936 w 3024845"/>
                    <a:gd name="connsiteY333" fmla="*/ 486400 h 1059043"/>
                    <a:gd name="connsiteX334" fmla="*/ 2355016 w 3024845"/>
                    <a:gd name="connsiteY334" fmla="*/ 479914 h 1059043"/>
                    <a:gd name="connsiteX335" fmla="*/ 2427977 w 3024845"/>
                    <a:gd name="connsiteY335" fmla="*/ 479914 h 1059043"/>
                    <a:gd name="connsiteX336" fmla="*/ 2427977 w 3024845"/>
                    <a:gd name="connsiteY336" fmla="*/ 488562 h 1059043"/>
                    <a:gd name="connsiteX337" fmla="*/ 2438110 w 3024845"/>
                    <a:gd name="connsiteY337" fmla="*/ 488562 h 1059043"/>
                    <a:gd name="connsiteX338" fmla="*/ 2438110 w 3024845"/>
                    <a:gd name="connsiteY338" fmla="*/ 603136 h 1059043"/>
                    <a:gd name="connsiteX339" fmla="*/ 2460404 w 3024845"/>
                    <a:gd name="connsiteY339" fmla="*/ 603136 h 1059043"/>
                    <a:gd name="connsiteX340" fmla="*/ 2460404 w 3024845"/>
                    <a:gd name="connsiteY340" fmla="*/ 536121 h 1059043"/>
                    <a:gd name="connsiteX341" fmla="*/ 2486751 w 3024845"/>
                    <a:gd name="connsiteY341" fmla="*/ 536121 h 1059043"/>
                    <a:gd name="connsiteX342" fmla="*/ 2490804 w 3024845"/>
                    <a:gd name="connsiteY342" fmla="*/ 531797 h 1059043"/>
                    <a:gd name="connsiteX343" fmla="*/ 2498911 w 3024845"/>
                    <a:gd name="connsiteY343" fmla="*/ 531797 h 1059043"/>
                    <a:gd name="connsiteX344" fmla="*/ 2502964 w 3024845"/>
                    <a:gd name="connsiteY344" fmla="*/ 536121 h 1059043"/>
                    <a:gd name="connsiteX345" fmla="*/ 2525258 w 3024845"/>
                    <a:gd name="connsiteY345" fmla="*/ 536121 h 1059043"/>
                    <a:gd name="connsiteX346" fmla="*/ 2525258 w 3024845"/>
                    <a:gd name="connsiteY346" fmla="*/ 419385 h 1059043"/>
                    <a:gd name="connsiteX347" fmla="*/ 2582005 w 3024845"/>
                    <a:gd name="connsiteY347" fmla="*/ 408576 h 1059043"/>
                    <a:gd name="connsiteX348" fmla="*/ 2582005 w 3024845"/>
                    <a:gd name="connsiteY348" fmla="*/ 409657 h 1059043"/>
                    <a:gd name="connsiteX349" fmla="*/ 2582005 w 3024845"/>
                    <a:gd name="connsiteY349" fmla="*/ 417223 h 1059043"/>
                    <a:gd name="connsiteX350" fmla="*/ 2608352 w 3024845"/>
                    <a:gd name="connsiteY350" fmla="*/ 417223 h 1059043"/>
                    <a:gd name="connsiteX351" fmla="*/ 2608352 w 3024845"/>
                    <a:gd name="connsiteY351" fmla="*/ 672313 h 1059043"/>
                    <a:gd name="connsiteX352" fmla="*/ 2630646 w 3024845"/>
                    <a:gd name="connsiteY352" fmla="*/ 672313 h 1059043"/>
                    <a:gd name="connsiteX353" fmla="*/ 2630646 w 3024845"/>
                    <a:gd name="connsiteY353" fmla="*/ 667989 h 1059043"/>
                    <a:gd name="connsiteX354" fmla="*/ 2642806 w 3024845"/>
                    <a:gd name="connsiteY354" fmla="*/ 667989 h 1059043"/>
                    <a:gd name="connsiteX355" fmla="*/ 2642806 w 3024845"/>
                    <a:gd name="connsiteY355" fmla="*/ 672313 h 1059043"/>
                    <a:gd name="connsiteX356" fmla="*/ 2667126 w 3024845"/>
                    <a:gd name="connsiteY356" fmla="*/ 672313 h 1059043"/>
                    <a:gd name="connsiteX357" fmla="*/ 2667126 w 3024845"/>
                    <a:gd name="connsiteY357" fmla="*/ 659342 h 1059043"/>
                    <a:gd name="connsiteX358" fmla="*/ 2695500 w 3024845"/>
                    <a:gd name="connsiteY358" fmla="*/ 659342 h 1059043"/>
                    <a:gd name="connsiteX359" fmla="*/ 2707660 w 3024845"/>
                    <a:gd name="connsiteY359" fmla="*/ 655018 h 1059043"/>
                    <a:gd name="connsiteX360" fmla="*/ 2727927 w 3024845"/>
                    <a:gd name="connsiteY360" fmla="*/ 659342 h 1059043"/>
                    <a:gd name="connsiteX361" fmla="*/ 2727927 w 3024845"/>
                    <a:gd name="connsiteY361" fmla="*/ 642048 h 1059043"/>
                    <a:gd name="connsiteX362" fmla="*/ 2736034 w 3024845"/>
                    <a:gd name="connsiteY362" fmla="*/ 642048 h 1059043"/>
                    <a:gd name="connsiteX363" fmla="*/ 2736034 w 3024845"/>
                    <a:gd name="connsiteY363" fmla="*/ 629077 h 1059043"/>
                    <a:gd name="connsiteX364" fmla="*/ 2792781 w 3024845"/>
                    <a:gd name="connsiteY364" fmla="*/ 629077 h 1059043"/>
                    <a:gd name="connsiteX365" fmla="*/ 2792781 w 3024845"/>
                    <a:gd name="connsiteY365" fmla="*/ 598812 h 1059043"/>
                    <a:gd name="connsiteX366" fmla="*/ 2811021 w 3024845"/>
                    <a:gd name="connsiteY366" fmla="*/ 598812 h 1059043"/>
                    <a:gd name="connsiteX367" fmla="*/ 2811021 w 3024845"/>
                    <a:gd name="connsiteY367" fmla="*/ 592327 h 1059043"/>
                    <a:gd name="connsiteX368" fmla="*/ 2823181 w 3024845"/>
                    <a:gd name="connsiteY368" fmla="*/ 592327 h 1059043"/>
                    <a:gd name="connsiteX369" fmla="*/ 2823181 w 3024845"/>
                    <a:gd name="connsiteY369" fmla="*/ 598812 h 1059043"/>
                    <a:gd name="connsiteX370" fmla="*/ 2839395 w 3024845"/>
                    <a:gd name="connsiteY370" fmla="*/ 598812 h 1059043"/>
                    <a:gd name="connsiteX371" fmla="*/ 2839395 w 3024845"/>
                    <a:gd name="connsiteY371" fmla="*/ 648533 h 1059043"/>
                    <a:gd name="connsiteX372" fmla="*/ 2871822 w 3024845"/>
                    <a:gd name="connsiteY372" fmla="*/ 648533 h 1059043"/>
                    <a:gd name="connsiteX373" fmla="*/ 2871822 w 3024845"/>
                    <a:gd name="connsiteY373" fmla="*/ 622592 h 1059043"/>
                    <a:gd name="connsiteX374" fmla="*/ 2910329 w 3024845"/>
                    <a:gd name="connsiteY374" fmla="*/ 622592 h 1059043"/>
                    <a:gd name="connsiteX375" fmla="*/ 2910329 w 3024845"/>
                    <a:gd name="connsiteY375" fmla="*/ 592327 h 1059043"/>
                    <a:gd name="connsiteX376" fmla="*/ 2958970 w 3024845"/>
                    <a:gd name="connsiteY376" fmla="*/ 592327 h 1059043"/>
                    <a:gd name="connsiteX377" fmla="*/ 2958970 w 3024845"/>
                    <a:gd name="connsiteY377" fmla="*/ 703483 h 1059043"/>
                    <a:gd name="connsiteX378" fmla="*/ 2958970 w 3024845"/>
                    <a:gd name="connsiteY378" fmla="*/ 717262 h 1059043"/>
                    <a:gd name="connsiteX379" fmla="*/ 3024845 w 3024845"/>
                    <a:gd name="connsiteY379" fmla="*/ 717262 h 1059043"/>
                    <a:gd name="connsiteX380" fmla="*/ 3024845 w 3024845"/>
                    <a:gd name="connsiteY380" fmla="*/ 1059043 h 1059043"/>
                    <a:gd name="connsiteX381" fmla="*/ 2054 w 3024845"/>
                    <a:gd name="connsiteY381" fmla="*/ 1056710 h 1059043"/>
                    <a:gd name="connsiteX382" fmla="*/ 0 w 3024845"/>
                    <a:gd name="connsiteY382" fmla="*/ 622592 h 1059043"/>
                    <a:gd name="connsiteX383" fmla="*/ 20267 w 3024845"/>
                    <a:gd name="connsiteY383" fmla="*/ 622592 h 1059043"/>
                    <a:gd name="connsiteX384" fmla="*/ 20774 w 3024845"/>
                    <a:gd name="connsiteY384" fmla="*/ 621511 h 1059043"/>
                    <a:gd name="connsiteX385" fmla="*/ 24320 w 3024845"/>
                    <a:gd name="connsiteY385" fmla="*/ 613945 h 1059043"/>
                    <a:gd name="connsiteX386" fmla="*/ 26094 w 3024845"/>
                    <a:gd name="connsiteY386" fmla="*/ 614215 h 1059043"/>
                    <a:gd name="connsiteX387" fmla="*/ 38507 w 3024845"/>
                    <a:gd name="connsiteY387" fmla="*/ 616106 h 1059043"/>
                    <a:gd name="connsiteX388" fmla="*/ 39014 w 3024845"/>
                    <a:gd name="connsiteY388" fmla="*/ 617458 h 1059043"/>
                    <a:gd name="connsiteX389" fmla="*/ 42560 w 3024845"/>
                    <a:gd name="connsiteY389" fmla="*/ 626915 h 1059043"/>
                    <a:gd name="connsiteX390" fmla="*/ 68907 w 3024845"/>
                    <a:gd name="connsiteY390" fmla="*/ 629077 h 1059043"/>
                    <a:gd name="connsiteX391" fmla="*/ 68907 w 3024845"/>
                    <a:gd name="connsiteY391" fmla="*/ 505856 h 1059043"/>
                    <a:gd name="connsiteX392" fmla="*/ 70934 w 3024845"/>
                    <a:gd name="connsiteY392" fmla="*/ 505856 h 1059043"/>
                    <a:gd name="connsiteX393" fmla="*/ 85121 w 3024845"/>
                    <a:gd name="connsiteY393" fmla="*/ 505856 h 1059043"/>
                    <a:gd name="connsiteX394" fmla="*/ 85121 w 3024845"/>
                    <a:gd name="connsiteY394" fmla="*/ 369664 h 1059043"/>
                    <a:gd name="connsiteX395" fmla="*/ 86894 w 3024845"/>
                    <a:gd name="connsiteY395" fmla="*/ 369664 h 1059043"/>
                    <a:gd name="connsiteX396" fmla="*/ 99308 w 3024845"/>
                    <a:gd name="connsiteY396" fmla="*/ 369664 h 1059043"/>
                    <a:gd name="connsiteX397" fmla="*/ 99308 w 3024845"/>
                    <a:gd name="connsiteY397" fmla="*/ 255090 h 1059043"/>
                    <a:gd name="connsiteX398" fmla="*/ 103361 w 3024845"/>
                    <a:gd name="connsiteY398" fmla="*/ 226986 h 1059043"/>
                    <a:gd name="connsiteX399" fmla="*/ 105388 w 3024845"/>
                    <a:gd name="connsiteY399" fmla="*/ 226986 h 1059043"/>
                    <a:gd name="connsiteX400" fmla="*/ 119575 w 3024845"/>
                    <a:gd name="connsiteY400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118897 h 1059043"/>
                    <a:gd name="connsiteX313" fmla="*/ 2150320 w 3024845"/>
                    <a:gd name="connsiteY313" fmla="*/ 60529 h 1059043"/>
                    <a:gd name="connsiteX314" fmla="*/ 2152346 w 3024845"/>
                    <a:gd name="connsiteY314" fmla="*/ 56206 h 1059043"/>
                    <a:gd name="connsiteX315" fmla="*/ 2152346 w 3024845"/>
                    <a:gd name="connsiteY315" fmla="*/ 0 h 1059043"/>
                    <a:gd name="connsiteX316" fmla="*/ 2180720 w 3024845"/>
                    <a:gd name="connsiteY316" fmla="*/ 555577 h 1059043"/>
                    <a:gd name="connsiteX317" fmla="*/ 2245574 w 3024845"/>
                    <a:gd name="connsiteY317" fmla="*/ 555577 h 1059043"/>
                    <a:gd name="connsiteX318" fmla="*/ 2245574 w 3024845"/>
                    <a:gd name="connsiteY318" fmla="*/ 631239 h 1059043"/>
                    <a:gd name="connsiteX319" fmla="*/ 2253681 w 3024845"/>
                    <a:gd name="connsiteY319" fmla="*/ 631239 h 1059043"/>
                    <a:gd name="connsiteX320" fmla="*/ 2255708 w 3024845"/>
                    <a:gd name="connsiteY320" fmla="*/ 624754 h 1059043"/>
                    <a:gd name="connsiteX321" fmla="*/ 2261788 w 3024845"/>
                    <a:gd name="connsiteY321" fmla="*/ 624754 h 1059043"/>
                    <a:gd name="connsiteX322" fmla="*/ 2263815 w 3024845"/>
                    <a:gd name="connsiteY322" fmla="*/ 633401 h 1059043"/>
                    <a:gd name="connsiteX323" fmla="*/ 2275975 w 3024845"/>
                    <a:gd name="connsiteY323" fmla="*/ 633401 h 1059043"/>
                    <a:gd name="connsiteX324" fmla="*/ 2275975 w 3024845"/>
                    <a:gd name="connsiteY324" fmla="*/ 626915 h 1059043"/>
                    <a:gd name="connsiteX325" fmla="*/ 2298268 w 3024845"/>
                    <a:gd name="connsiteY325" fmla="*/ 626915 h 1059043"/>
                    <a:gd name="connsiteX326" fmla="*/ 2298268 w 3024845"/>
                    <a:gd name="connsiteY326" fmla="*/ 633401 h 1059043"/>
                    <a:gd name="connsiteX327" fmla="*/ 2318535 w 3024845"/>
                    <a:gd name="connsiteY327" fmla="*/ 633401 h 1059043"/>
                    <a:gd name="connsiteX328" fmla="*/ 2318535 w 3024845"/>
                    <a:gd name="connsiteY328" fmla="*/ 678798 h 1059043"/>
                    <a:gd name="connsiteX329" fmla="*/ 2332722 w 3024845"/>
                    <a:gd name="connsiteY329" fmla="*/ 678798 h 1059043"/>
                    <a:gd name="connsiteX330" fmla="*/ 2332722 w 3024845"/>
                    <a:gd name="connsiteY330" fmla="*/ 665827 h 1059043"/>
                    <a:gd name="connsiteX331" fmla="*/ 2348936 w 3024845"/>
                    <a:gd name="connsiteY331" fmla="*/ 665827 h 1059043"/>
                    <a:gd name="connsiteX332" fmla="*/ 2348936 w 3024845"/>
                    <a:gd name="connsiteY332" fmla="*/ 486400 h 1059043"/>
                    <a:gd name="connsiteX333" fmla="*/ 2355016 w 3024845"/>
                    <a:gd name="connsiteY333" fmla="*/ 479914 h 1059043"/>
                    <a:gd name="connsiteX334" fmla="*/ 2427977 w 3024845"/>
                    <a:gd name="connsiteY334" fmla="*/ 479914 h 1059043"/>
                    <a:gd name="connsiteX335" fmla="*/ 2427977 w 3024845"/>
                    <a:gd name="connsiteY335" fmla="*/ 488562 h 1059043"/>
                    <a:gd name="connsiteX336" fmla="*/ 2438110 w 3024845"/>
                    <a:gd name="connsiteY336" fmla="*/ 488562 h 1059043"/>
                    <a:gd name="connsiteX337" fmla="*/ 2438110 w 3024845"/>
                    <a:gd name="connsiteY337" fmla="*/ 603136 h 1059043"/>
                    <a:gd name="connsiteX338" fmla="*/ 2460404 w 3024845"/>
                    <a:gd name="connsiteY338" fmla="*/ 603136 h 1059043"/>
                    <a:gd name="connsiteX339" fmla="*/ 2460404 w 3024845"/>
                    <a:gd name="connsiteY339" fmla="*/ 536121 h 1059043"/>
                    <a:gd name="connsiteX340" fmla="*/ 2486751 w 3024845"/>
                    <a:gd name="connsiteY340" fmla="*/ 536121 h 1059043"/>
                    <a:gd name="connsiteX341" fmla="*/ 2490804 w 3024845"/>
                    <a:gd name="connsiteY341" fmla="*/ 531797 h 1059043"/>
                    <a:gd name="connsiteX342" fmla="*/ 2498911 w 3024845"/>
                    <a:gd name="connsiteY342" fmla="*/ 531797 h 1059043"/>
                    <a:gd name="connsiteX343" fmla="*/ 2502964 w 3024845"/>
                    <a:gd name="connsiteY343" fmla="*/ 536121 h 1059043"/>
                    <a:gd name="connsiteX344" fmla="*/ 2525258 w 3024845"/>
                    <a:gd name="connsiteY344" fmla="*/ 536121 h 1059043"/>
                    <a:gd name="connsiteX345" fmla="*/ 2525258 w 3024845"/>
                    <a:gd name="connsiteY345" fmla="*/ 419385 h 1059043"/>
                    <a:gd name="connsiteX346" fmla="*/ 2582005 w 3024845"/>
                    <a:gd name="connsiteY346" fmla="*/ 408576 h 1059043"/>
                    <a:gd name="connsiteX347" fmla="*/ 2582005 w 3024845"/>
                    <a:gd name="connsiteY347" fmla="*/ 409657 h 1059043"/>
                    <a:gd name="connsiteX348" fmla="*/ 2582005 w 3024845"/>
                    <a:gd name="connsiteY348" fmla="*/ 417223 h 1059043"/>
                    <a:gd name="connsiteX349" fmla="*/ 2608352 w 3024845"/>
                    <a:gd name="connsiteY349" fmla="*/ 417223 h 1059043"/>
                    <a:gd name="connsiteX350" fmla="*/ 2608352 w 3024845"/>
                    <a:gd name="connsiteY350" fmla="*/ 672313 h 1059043"/>
                    <a:gd name="connsiteX351" fmla="*/ 2630646 w 3024845"/>
                    <a:gd name="connsiteY351" fmla="*/ 672313 h 1059043"/>
                    <a:gd name="connsiteX352" fmla="*/ 2630646 w 3024845"/>
                    <a:gd name="connsiteY352" fmla="*/ 667989 h 1059043"/>
                    <a:gd name="connsiteX353" fmla="*/ 2642806 w 3024845"/>
                    <a:gd name="connsiteY353" fmla="*/ 667989 h 1059043"/>
                    <a:gd name="connsiteX354" fmla="*/ 2642806 w 3024845"/>
                    <a:gd name="connsiteY354" fmla="*/ 672313 h 1059043"/>
                    <a:gd name="connsiteX355" fmla="*/ 2667126 w 3024845"/>
                    <a:gd name="connsiteY355" fmla="*/ 672313 h 1059043"/>
                    <a:gd name="connsiteX356" fmla="*/ 2667126 w 3024845"/>
                    <a:gd name="connsiteY356" fmla="*/ 659342 h 1059043"/>
                    <a:gd name="connsiteX357" fmla="*/ 2695500 w 3024845"/>
                    <a:gd name="connsiteY357" fmla="*/ 659342 h 1059043"/>
                    <a:gd name="connsiteX358" fmla="*/ 2707660 w 3024845"/>
                    <a:gd name="connsiteY358" fmla="*/ 655018 h 1059043"/>
                    <a:gd name="connsiteX359" fmla="*/ 2727927 w 3024845"/>
                    <a:gd name="connsiteY359" fmla="*/ 659342 h 1059043"/>
                    <a:gd name="connsiteX360" fmla="*/ 2727927 w 3024845"/>
                    <a:gd name="connsiteY360" fmla="*/ 642048 h 1059043"/>
                    <a:gd name="connsiteX361" fmla="*/ 2736034 w 3024845"/>
                    <a:gd name="connsiteY361" fmla="*/ 642048 h 1059043"/>
                    <a:gd name="connsiteX362" fmla="*/ 2736034 w 3024845"/>
                    <a:gd name="connsiteY362" fmla="*/ 629077 h 1059043"/>
                    <a:gd name="connsiteX363" fmla="*/ 2792781 w 3024845"/>
                    <a:gd name="connsiteY363" fmla="*/ 629077 h 1059043"/>
                    <a:gd name="connsiteX364" fmla="*/ 2792781 w 3024845"/>
                    <a:gd name="connsiteY364" fmla="*/ 598812 h 1059043"/>
                    <a:gd name="connsiteX365" fmla="*/ 2811021 w 3024845"/>
                    <a:gd name="connsiteY365" fmla="*/ 598812 h 1059043"/>
                    <a:gd name="connsiteX366" fmla="*/ 2811021 w 3024845"/>
                    <a:gd name="connsiteY366" fmla="*/ 592327 h 1059043"/>
                    <a:gd name="connsiteX367" fmla="*/ 2823181 w 3024845"/>
                    <a:gd name="connsiteY367" fmla="*/ 592327 h 1059043"/>
                    <a:gd name="connsiteX368" fmla="*/ 2823181 w 3024845"/>
                    <a:gd name="connsiteY368" fmla="*/ 598812 h 1059043"/>
                    <a:gd name="connsiteX369" fmla="*/ 2839395 w 3024845"/>
                    <a:gd name="connsiteY369" fmla="*/ 598812 h 1059043"/>
                    <a:gd name="connsiteX370" fmla="*/ 2839395 w 3024845"/>
                    <a:gd name="connsiteY370" fmla="*/ 648533 h 1059043"/>
                    <a:gd name="connsiteX371" fmla="*/ 2871822 w 3024845"/>
                    <a:gd name="connsiteY371" fmla="*/ 648533 h 1059043"/>
                    <a:gd name="connsiteX372" fmla="*/ 2871822 w 3024845"/>
                    <a:gd name="connsiteY372" fmla="*/ 622592 h 1059043"/>
                    <a:gd name="connsiteX373" fmla="*/ 2910329 w 3024845"/>
                    <a:gd name="connsiteY373" fmla="*/ 622592 h 1059043"/>
                    <a:gd name="connsiteX374" fmla="*/ 2910329 w 3024845"/>
                    <a:gd name="connsiteY374" fmla="*/ 592327 h 1059043"/>
                    <a:gd name="connsiteX375" fmla="*/ 2958970 w 3024845"/>
                    <a:gd name="connsiteY375" fmla="*/ 592327 h 1059043"/>
                    <a:gd name="connsiteX376" fmla="*/ 2958970 w 3024845"/>
                    <a:gd name="connsiteY376" fmla="*/ 703483 h 1059043"/>
                    <a:gd name="connsiteX377" fmla="*/ 2958970 w 3024845"/>
                    <a:gd name="connsiteY377" fmla="*/ 717262 h 1059043"/>
                    <a:gd name="connsiteX378" fmla="*/ 3024845 w 3024845"/>
                    <a:gd name="connsiteY378" fmla="*/ 717262 h 1059043"/>
                    <a:gd name="connsiteX379" fmla="*/ 3024845 w 3024845"/>
                    <a:gd name="connsiteY379" fmla="*/ 1059043 h 1059043"/>
                    <a:gd name="connsiteX380" fmla="*/ 2054 w 3024845"/>
                    <a:gd name="connsiteY380" fmla="*/ 1056710 h 1059043"/>
                    <a:gd name="connsiteX381" fmla="*/ 0 w 3024845"/>
                    <a:gd name="connsiteY381" fmla="*/ 622592 h 1059043"/>
                    <a:gd name="connsiteX382" fmla="*/ 20267 w 3024845"/>
                    <a:gd name="connsiteY382" fmla="*/ 622592 h 1059043"/>
                    <a:gd name="connsiteX383" fmla="*/ 20774 w 3024845"/>
                    <a:gd name="connsiteY383" fmla="*/ 621511 h 1059043"/>
                    <a:gd name="connsiteX384" fmla="*/ 24320 w 3024845"/>
                    <a:gd name="connsiteY384" fmla="*/ 613945 h 1059043"/>
                    <a:gd name="connsiteX385" fmla="*/ 26094 w 3024845"/>
                    <a:gd name="connsiteY385" fmla="*/ 614215 h 1059043"/>
                    <a:gd name="connsiteX386" fmla="*/ 38507 w 3024845"/>
                    <a:gd name="connsiteY386" fmla="*/ 616106 h 1059043"/>
                    <a:gd name="connsiteX387" fmla="*/ 39014 w 3024845"/>
                    <a:gd name="connsiteY387" fmla="*/ 617458 h 1059043"/>
                    <a:gd name="connsiteX388" fmla="*/ 42560 w 3024845"/>
                    <a:gd name="connsiteY388" fmla="*/ 626915 h 1059043"/>
                    <a:gd name="connsiteX389" fmla="*/ 68907 w 3024845"/>
                    <a:gd name="connsiteY389" fmla="*/ 629077 h 1059043"/>
                    <a:gd name="connsiteX390" fmla="*/ 68907 w 3024845"/>
                    <a:gd name="connsiteY390" fmla="*/ 505856 h 1059043"/>
                    <a:gd name="connsiteX391" fmla="*/ 70934 w 3024845"/>
                    <a:gd name="connsiteY391" fmla="*/ 505856 h 1059043"/>
                    <a:gd name="connsiteX392" fmla="*/ 85121 w 3024845"/>
                    <a:gd name="connsiteY392" fmla="*/ 505856 h 1059043"/>
                    <a:gd name="connsiteX393" fmla="*/ 85121 w 3024845"/>
                    <a:gd name="connsiteY393" fmla="*/ 369664 h 1059043"/>
                    <a:gd name="connsiteX394" fmla="*/ 86894 w 3024845"/>
                    <a:gd name="connsiteY394" fmla="*/ 369664 h 1059043"/>
                    <a:gd name="connsiteX395" fmla="*/ 99308 w 3024845"/>
                    <a:gd name="connsiteY395" fmla="*/ 369664 h 1059043"/>
                    <a:gd name="connsiteX396" fmla="*/ 99308 w 3024845"/>
                    <a:gd name="connsiteY396" fmla="*/ 255090 h 1059043"/>
                    <a:gd name="connsiteX397" fmla="*/ 103361 w 3024845"/>
                    <a:gd name="connsiteY397" fmla="*/ 226986 h 1059043"/>
                    <a:gd name="connsiteX398" fmla="*/ 105388 w 3024845"/>
                    <a:gd name="connsiteY398" fmla="*/ 226986 h 1059043"/>
                    <a:gd name="connsiteX399" fmla="*/ 119575 w 3024845"/>
                    <a:gd name="connsiteY399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44240 w 3024845"/>
                    <a:gd name="connsiteY311" fmla="*/ 125383 h 1059043"/>
                    <a:gd name="connsiteX312" fmla="*/ 2150320 w 3024845"/>
                    <a:gd name="connsiteY312" fmla="*/ 60529 h 1059043"/>
                    <a:gd name="connsiteX313" fmla="*/ 2152346 w 3024845"/>
                    <a:gd name="connsiteY313" fmla="*/ 56206 h 1059043"/>
                    <a:gd name="connsiteX314" fmla="*/ 2152346 w 3024845"/>
                    <a:gd name="connsiteY314" fmla="*/ 0 h 1059043"/>
                    <a:gd name="connsiteX315" fmla="*/ 2180720 w 3024845"/>
                    <a:gd name="connsiteY315" fmla="*/ 555577 h 1059043"/>
                    <a:gd name="connsiteX316" fmla="*/ 2245574 w 3024845"/>
                    <a:gd name="connsiteY316" fmla="*/ 555577 h 1059043"/>
                    <a:gd name="connsiteX317" fmla="*/ 2245574 w 3024845"/>
                    <a:gd name="connsiteY317" fmla="*/ 631239 h 1059043"/>
                    <a:gd name="connsiteX318" fmla="*/ 2253681 w 3024845"/>
                    <a:gd name="connsiteY318" fmla="*/ 631239 h 1059043"/>
                    <a:gd name="connsiteX319" fmla="*/ 2255708 w 3024845"/>
                    <a:gd name="connsiteY319" fmla="*/ 624754 h 1059043"/>
                    <a:gd name="connsiteX320" fmla="*/ 2261788 w 3024845"/>
                    <a:gd name="connsiteY320" fmla="*/ 624754 h 1059043"/>
                    <a:gd name="connsiteX321" fmla="*/ 2263815 w 3024845"/>
                    <a:gd name="connsiteY321" fmla="*/ 633401 h 1059043"/>
                    <a:gd name="connsiteX322" fmla="*/ 2275975 w 3024845"/>
                    <a:gd name="connsiteY322" fmla="*/ 633401 h 1059043"/>
                    <a:gd name="connsiteX323" fmla="*/ 2275975 w 3024845"/>
                    <a:gd name="connsiteY323" fmla="*/ 626915 h 1059043"/>
                    <a:gd name="connsiteX324" fmla="*/ 2298268 w 3024845"/>
                    <a:gd name="connsiteY324" fmla="*/ 626915 h 1059043"/>
                    <a:gd name="connsiteX325" fmla="*/ 2298268 w 3024845"/>
                    <a:gd name="connsiteY325" fmla="*/ 633401 h 1059043"/>
                    <a:gd name="connsiteX326" fmla="*/ 2318535 w 3024845"/>
                    <a:gd name="connsiteY326" fmla="*/ 633401 h 1059043"/>
                    <a:gd name="connsiteX327" fmla="*/ 2318535 w 3024845"/>
                    <a:gd name="connsiteY327" fmla="*/ 678798 h 1059043"/>
                    <a:gd name="connsiteX328" fmla="*/ 2332722 w 3024845"/>
                    <a:gd name="connsiteY328" fmla="*/ 678798 h 1059043"/>
                    <a:gd name="connsiteX329" fmla="*/ 2332722 w 3024845"/>
                    <a:gd name="connsiteY329" fmla="*/ 665827 h 1059043"/>
                    <a:gd name="connsiteX330" fmla="*/ 2348936 w 3024845"/>
                    <a:gd name="connsiteY330" fmla="*/ 665827 h 1059043"/>
                    <a:gd name="connsiteX331" fmla="*/ 2348936 w 3024845"/>
                    <a:gd name="connsiteY331" fmla="*/ 486400 h 1059043"/>
                    <a:gd name="connsiteX332" fmla="*/ 2355016 w 3024845"/>
                    <a:gd name="connsiteY332" fmla="*/ 479914 h 1059043"/>
                    <a:gd name="connsiteX333" fmla="*/ 2427977 w 3024845"/>
                    <a:gd name="connsiteY333" fmla="*/ 479914 h 1059043"/>
                    <a:gd name="connsiteX334" fmla="*/ 2427977 w 3024845"/>
                    <a:gd name="connsiteY334" fmla="*/ 488562 h 1059043"/>
                    <a:gd name="connsiteX335" fmla="*/ 2438110 w 3024845"/>
                    <a:gd name="connsiteY335" fmla="*/ 488562 h 1059043"/>
                    <a:gd name="connsiteX336" fmla="*/ 2438110 w 3024845"/>
                    <a:gd name="connsiteY336" fmla="*/ 603136 h 1059043"/>
                    <a:gd name="connsiteX337" fmla="*/ 2460404 w 3024845"/>
                    <a:gd name="connsiteY337" fmla="*/ 603136 h 1059043"/>
                    <a:gd name="connsiteX338" fmla="*/ 2460404 w 3024845"/>
                    <a:gd name="connsiteY338" fmla="*/ 536121 h 1059043"/>
                    <a:gd name="connsiteX339" fmla="*/ 2486751 w 3024845"/>
                    <a:gd name="connsiteY339" fmla="*/ 536121 h 1059043"/>
                    <a:gd name="connsiteX340" fmla="*/ 2490804 w 3024845"/>
                    <a:gd name="connsiteY340" fmla="*/ 531797 h 1059043"/>
                    <a:gd name="connsiteX341" fmla="*/ 2498911 w 3024845"/>
                    <a:gd name="connsiteY341" fmla="*/ 531797 h 1059043"/>
                    <a:gd name="connsiteX342" fmla="*/ 2502964 w 3024845"/>
                    <a:gd name="connsiteY342" fmla="*/ 536121 h 1059043"/>
                    <a:gd name="connsiteX343" fmla="*/ 2525258 w 3024845"/>
                    <a:gd name="connsiteY343" fmla="*/ 536121 h 1059043"/>
                    <a:gd name="connsiteX344" fmla="*/ 2525258 w 3024845"/>
                    <a:gd name="connsiteY344" fmla="*/ 419385 h 1059043"/>
                    <a:gd name="connsiteX345" fmla="*/ 2582005 w 3024845"/>
                    <a:gd name="connsiteY345" fmla="*/ 408576 h 1059043"/>
                    <a:gd name="connsiteX346" fmla="*/ 2582005 w 3024845"/>
                    <a:gd name="connsiteY346" fmla="*/ 409657 h 1059043"/>
                    <a:gd name="connsiteX347" fmla="*/ 2582005 w 3024845"/>
                    <a:gd name="connsiteY347" fmla="*/ 417223 h 1059043"/>
                    <a:gd name="connsiteX348" fmla="*/ 2608352 w 3024845"/>
                    <a:gd name="connsiteY348" fmla="*/ 417223 h 1059043"/>
                    <a:gd name="connsiteX349" fmla="*/ 2608352 w 3024845"/>
                    <a:gd name="connsiteY349" fmla="*/ 672313 h 1059043"/>
                    <a:gd name="connsiteX350" fmla="*/ 2630646 w 3024845"/>
                    <a:gd name="connsiteY350" fmla="*/ 672313 h 1059043"/>
                    <a:gd name="connsiteX351" fmla="*/ 2630646 w 3024845"/>
                    <a:gd name="connsiteY351" fmla="*/ 667989 h 1059043"/>
                    <a:gd name="connsiteX352" fmla="*/ 2642806 w 3024845"/>
                    <a:gd name="connsiteY352" fmla="*/ 667989 h 1059043"/>
                    <a:gd name="connsiteX353" fmla="*/ 2642806 w 3024845"/>
                    <a:gd name="connsiteY353" fmla="*/ 672313 h 1059043"/>
                    <a:gd name="connsiteX354" fmla="*/ 2667126 w 3024845"/>
                    <a:gd name="connsiteY354" fmla="*/ 672313 h 1059043"/>
                    <a:gd name="connsiteX355" fmla="*/ 2667126 w 3024845"/>
                    <a:gd name="connsiteY355" fmla="*/ 659342 h 1059043"/>
                    <a:gd name="connsiteX356" fmla="*/ 2695500 w 3024845"/>
                    <a:gd name="connsiteY356" fmla="*/ 659342 h 1059043"/>
                    <a:gd name="connsiteX357" fmla="*/ 2707660 w 3024845"/>
                    <a:gd name="connsiteY357" fmla="*/ 655018 h 1059043"/>
                    <a:gd name="connsiteX358" fmla="*/ 2727927 w 3024845"/>
                    <a:gd name="connsiteY358" fmla="*/ 659342 h 1059043"/>
                    <a:gd name="connsiteX359" fmla="*/ 2727927 w 3024845"/>
                    <a:gd name="connsiteY359" fmla="*/ 642048 h 1059043"/>
                    <a:gd name="connsiteX360" fmla="*/ 2736034 w 3024845"/>
                    <a:gd name="connsiteY360" fmla="*/ 642048 h 1059043"/>
                    <a:gd name="connsiteX361" fmla="*/ 2736034 w 3024845"/>
                    <a:gd name="connsiteY361" fmla="*/ 629077 h 1059043"/>
                    <a:gd name="connsiteX362" fmla="*/ 2792781 w 3024845"/>
                    <a:gd name="connsiteY362" fmla="*/ 629077 h 1059043"/>
                    <a:gd name="connsiteX363" fmla="*/ 2792781 w 3024845"/>
                    <a:gd name="connsiteY363" fmla="*/ 598812 h 1059043"/>
                    <a:gd name="connsiteX364" fmla="*/ 2811021 w 3024845"/>
                    <a:gd name="connsiteY364" fmla="*/ 598812 h 1059043"/>
                    <a:gd name="connsiteX365" fmla="*/ 2811021 w 3024845"/>
                    <a:gd name="connsiteY365" fmla="*/ 592327 h 1059043"/>
                    <a:gd name="connsiteX366" fmla="*/ 2823181 w 3024845"/>
                    <a:gd name="connsiteY366" fmla="*/ 592327 h 1059043"/>
                    <a:gd name="connsiteX367" fmla="*/ 2823181 w 3024845"/>
                    <a:gd name="connsiteY367" fmla="*/ 598812 h 1059043"/>
                    <a:gd name="connsiteX368" fmla="*/ 2839395 w 3024845"/>
                    <a:gd name="connsiteY368" fmla="*/ 598812 h 1059043"/>
                    <a:gd name="connsiteX369" fmla="*/ 2839395 w 3024845"/>
                    <a:gd name="connsiteY369" fmla="*/ 648533 h 1059043"/>
                    <a:gd name="connsiteX370" fmla="*/ 2871822 w 3024845"/>
                    <a:gd name="connsiteY370" fmla="*/ 648533 h 1059043"/>
                    <a:gd name="connsiteX371" fmla="*/ 2871822 w 3024845"/>
                    <a:gd name="connsiteY371" fmla="*/ 622592 h 1059043"/>
                    <a:gd name="connsiteX372" fmla="*/ 2910329 w 3024845"/>
                    <a:gd name="connsiteY372" fmla="*/ 622592 h 1059043"/>
                    <a:gd name="connsiteX373" fmla="*/ 2910329 w 3024845"/>
                    <a:gd name="connsiteY373" fmla="*/ 592327 h 1059043"/>
                    <a:gd name="connsiteX374" fmla="*/ 2958970 w 3024845"/>
                    <a:gd name="connsiteY374" fmla="*/ 592327 h 1059043"/>
                    <a:gd name="connsiteX375" fmla="*/ 2958970 w 3024845"/>
                    <a:gd name="connsiteY375" fmla="*/ 703483 h 1059043"/>
                    <a:gd name="connsiteX376" fmla="*/ 2958970 w 3024845"/>
                    <a:gd name="connsiteY376" fmla="*/ 717262 h 1059043"/>
                    <a:gd name="connsiteX377" fmla="*/ 3024845 w 3024845"/>
                    <a:gd name="connsiteY377" fmla="*/ 717262 h 1059043"/>
                    <a:gd name="connsiteX378" fmla="*/ 3024845 w 3024845"/>
                    <a:gd name="connsiteY378" fmla="*/ 1059043 h 1059043"/>
                    <a:gd name="connsiteX379" fmla="*/ 2054 w 3024845"/>
                    <a:gd name="connsiteY379" fmla="*/ 1056710 h 1059043"/>
                    <a:gd name="connsiteX380" fmla="*/ 0 w 3024845"/>
                    <a:gd name="connsiteY380" fmla="*/ 622592 h 1059043"/>
                    <a:gd name="connsiteX381" fmla="*/ 20267 w 3024845"/>
                    <a:gd name="connsiteY381" fmla="*/ 622592 h 1059043"/>
                    <a:gd name="connsiteX382" fmla="*/ 20774 w 3024845"/>
                    <a:gd name="connsiteY382" fmla="*/ 621511 h 1059043"/>
                    <a:gd name="connsiteX383" fmla="*/ 24320 w 3024845"/>
                    <a:gd name="connsiteY383" fmla="*/ 613945 h 1059043"/>
                    <a:gd name="connsiteX384" fmla="*/ 26094 w 3024845"/>
                    <a:gd name="connsiteY384" fmla="*/ 614215 h 1059043"/>
                    <a:gd name="connsiteX385" fmla="*/ 38507 w 3024845"/>
                    <a:gd name="connsiteY385" fmla="*/ 616106 h 1059043"/>
                    <a:gd name="connsiteX386" fmla="*/ 39014 w 3024845"/>
                    <a:gd name="connsiteY386" fmla="*/ 617458 h 1059043"/>
                    <a:gd name="connsiteX387" fmla="*/ 42560 w 3024845"/>
                    <a:gd name="connsiteY387" fmla="*/ 626915 h 1059043"/>
                    <a:gd name="connsiteX388" fmla="*/ 68907 w 3024845"/>
                    <a:gd name="connsiteY388" fmla="*/ 629077 h 1059043"/>
                    <a:gd name="connsiteX389" fmla="*/ 68907 w 3024845"/>
                    <a:gd name="connsiteY389" fmla="*/ 505856 h 1059043"/>
                    <a:gd name="connsiteX390" fmla="*/ 70934 w 3024845"/>
                    <a:gd name="connsiteY390" fmla="*/ 505856 h 1059043"/>
                    <a:gd name="connsiteX391" fmla="*/ 85121 w 3024845"/>
                    <a:gd name="connsiteY391" fmla="*/ 505856 h 1059043"/>
                    <a:gd name="connsiteX392" fmla="*/ 85121 w 3024845"/>
                    <a:gd name="connsiteY392" fmla="*/ 369664 h 1059043"/>
                    <a:gd name="connsiteX393" fmla="*/ 86894 w 3024845"/>
                    <a:gd name="connsiteY393" fmla="*/ 369664 h 1059043"/>
                    <a:gd name="connsiteX394" fmla="*/ 99308 w 3024845"/>
                    <a:gd name="connsiteY394" fmla="*/ 369664 h 1059043"/>
                    <a:gd name="connsiteX395" fmla="*/ 99308 w 3024845"/>
                    <a:gd name="connsiteY395" fmla="*/ 255090 h 1059043"/>
                    <a:gd name="connsiteX396" fmla="*/ 103361 w 3024845"/>
                    <a:gd name="connsiteY396" fmla="*/ 226986 h 1059043"/>
                    <a:gd name="connsiteX397" fmla="*/ 105388 w 3024845"/>
                    <a:gd name="connsiteY397" fmla="*/ 226986 h 1059043"/>
                    <a:gd name="connsiteX398" fmla="*/ 119575 w 3024845"/>
                    <a:gd name="connsiteY398" fmla="*/ 226986 h 1059043"/>
                    <a:gd name="connsiteX0" fmla="*/ 119575 w 3024845"/>
                    <a:gd name="connsiteY0" fmla="*/ 226986 h 1059043"/>
                    <a:gd name="connsiteX1" fmla="*/ 200642 w 3024845"/>
                    <a:gd name="connsiteY1" fmla="*/ 224825 h 1059043"/>
                    <a:gd name="connsiteX2" fmla="*/ 202669 w 3024845"/>
                    <a:gd name="connsiteY2" fmla="*/ 224825 h 1059043"/>
                    <a:gd name="connsiteX3" fmla="*/ 216856 w 3024845"/>
                    <a:gd name="connsiteY3" fmla="*/ 224825 h 1059043"/>
                    <a:gd name="connsiteX4" fmla="*/ 216856 w 3024845"/>
                    <a:gd name="connsiteY4" fmla="*/ 248604 h 1059043"/>
                    <a:gd name="connsiteX5" fmla="*/ 217363 w 3024845"/>
                    <a:gd name="connsiteY5" fmla="*/ 249415 h 1059043"/>
                    <a:gd name="connsiteX6" fmla="*/ 220909 w 3024845"/>
                    <a:gd name="connsiteY6" fmla="*/ 255090 h 1059043"/>
                    <a:gd name="connsiteX7" fmla="*/ 220909 w 3024845"/>
                    <a:gd name="connsiteY7" fmla="*/ 369664 h 1059043"/>
                    <a:gd name="connsiteX8" fmla="*/ 223189 w 3024845"/>
                    <a:gd name="connsiteY8" fmla="*/ 369664 h 1059043"/>
                    <a:gd name="connsiteX9" fmla="*/ 239150 w 3024845"/>
                    <a:gd name="connsiteY9" fmla="*/ 369664 h 1059043"/>
                    <a:gd name="connsiteX10" fmla="*/ 239150 w 3024845"/>
                    <a:gd name="connsiteY10" fmla="*/ 510179 h 1059043"/>
                    <a:gd name="connsiteX11" fmla="*/ 240670 w 3024845"/>
                    <a:gd name="connsiteY11" fmla="*/ 509909 h 1059043"/>
                    <a:gd name="connsiteX12" fmla="*/ 251310 w 3024845"/>
                    <a:gd name="connsiteY12" fmla="*/ 508018 h 1059043"/>
                    <a:gd name="connsiteX13" fmla="*/ 249283 w 3024845"/>
                    <a:gd name="connsiteY13" fmla="*/ 596650 h 1059043"/>
                    <a:gd name="connsiteX14" fmla="*/ 250803 w 3024845"/>
                    <a:gd name="connsiteY14" fmla="*/ 596921 h 1059043"/>
                    <a:gd name="connsiteX15" fmla="*/ 261443 w 3024845"/>
                    <a:gd name="connsiteY15" fmla="*/ 598812 h 1059043"/>
                    <a:gd name="connsiteX16" fmla="*/ 261696 w 3024845"/>
                    <a:gd name="connsiteY16" fmla="*/ 599623 h 1059043"/>
                    <a:gd name="connsiteX17" fmla="*/ 263470 w 3024845"/>
                    <a:gd name="connsiteY17" fmla="*/ 605298 h 1059043"/>
                    <a:gd name="connsiteX18" fmla="*/ 264230 w 3024845"/>
                    <a:gd name="connsiteY18" fmla="*/ 602866 h 1059043"/>
                    <a:gd name="connsiteX19" fmla="*/ 269550 w 3024845"/>
                    <a:gd name="connsiteY19" fmla="*/ 585842 h 1059043"/>
                    <a:gd name="connsiteX20" fmla="*/ 271323 w 3024845"/>
                    <a:gd name="connsiteY20" fmla="*/ 585842 h 1059043"/>
                    <a:gd name="connsiteX21" fmla="*/ 283737 w 3024845"/>
                    <a:gd name="connsiteY21" fmla="*/ 585842 h 1059043"/>
                    <a:gd name="connsiteX22" fmla="*/ 283737 w 3024845"/>
                    <a:gd name="connsiteY22" fmla="*/ 618268 h 1059043"/>
                    <a:gd name="connsiteX23" fmla="*/ 284750 w 3024845"/>
                    <a:gd name="connsiteY23" fmla="*/ 618809 h 1059043"/>
                    <a:gd name="connsiteX24" fmla="*/ 291844 w 3024845"/>
                    <a:gd name="connsiteY24" fmla="*/ 622592 h 1059043"/>
                    <a:gd name="connsiteX25" fmla="*/ 291844 w 3024845"/>
                    <a:gd name="connsiteY25" fmla="*/ 623943 h 1059043"/>
                    <a:gd name="connsiteX26" fmla="*/ 291844 w 3024845"/>
                    <a:gd name="connsiteY26" fmla="*/ 633401 h 1059043"/>
                    <a:gd name="connsiteX27" fmla="*/ 336431 w 3024845"/>
                    <a:gd name="connsiteY27" fmla="*/ 633401 h 1059043"/>
                    <a:gd name="connsiteX28" fmla="*/ 336431 w 3024845"/>
                    <a:gd name="connsiteY28" fmla="*/ 634482 h 1059043"/>
                    <a:gd name="connsiteX29" fmla="*/ 336431 w 3024845"/>
                    <a:gd name="connsiteY29" fmla="*/ 642048 h 1059043"/>
                    <a:gd name="connsiteX30" fmla="*/ 338457 w 3024845"/>
                    <a:gd name="connsiteY30" fmla="*/ 642048 h 1059043"/>
                    <a:gd name="connsiteX31" fmla="*/ 352644 w 3024845"/>
                    <a:gd name="connsiteY31" fmla="*/ 642048 h 1059043"/>
                    <a:gd name="connsiteX32" fmla="*/ 352644 w 3024845"/>
                    <a:gd name="connsiteY32" fmla="*/ 611783 h 1059043"/>
                    <a:gd name="connsiteX33" fmla="*/ 397231 w 3024845"/>
                    <a:gd name="connsiteY33" fmla="*/ 611783 h 1059043"/>
                    <a:gd name="connsiteX34" fmla="*/ 397231 w 3024845"/>
                    <a:gd name="connsiteY34" fmla="*/ 610432 h 1059043"/>
                    <a:gd name="connsiteX35" fmla="*/ 397231 w 3024845"/>
                    <a:gd name="connsiteY35" fmla="*/ 600974 h 1059043"/>
                    <a:gd name="connsiteX36" fmla="*/ 398245 w 3024845"/>
                    <a:gd name="connsiteY36" fmla="*/ 600974 h 1059043"/>
                    <a:gd name="connsiteX37" fmla="*/ 405338 w 3024845"/>
                    <a:gd name="connsiteY37" fmla="*/ 600974 h 1059043"/>
                    <a:gd name="connsiteX38" fmla="*/ 405338 w 3024845"/>
                    <a:gd name="connsiteY38" fmla="*/ 599083 h 1059043"/>
                    <a:gd name="connsiteX39" fmla="*/ 405338 w 3024845"/>
                    <a:gd name="connsiteY39" fmla="*/ 585842 h 1059043"/>
                    <a:gd name="connsiteX40" fmla="*/ 406098 w 3024845"/>
                    <a:gd name="connsiteY40" fmla="*/ 585842 h 1059043"/>
                    <a:gd name="connsiteX41" fmla="*/ 411418 w 3024845"/>
                    <a:gd name="connsiteY41" fmla="*/ 585842 h 1059043"/>
                    <a:gd name="connsiteX42" fmla="*/ 411418 w 3024845"/>
                    <a:gd name="connsiteY42" fmla="*/ 584761 h 1059043"/>
                    <a:gd name="connsiteX43" fmla="*/ 411418 w 3024845"/>
                    <a:gd name="connsiteY43" fmla="*/ 577194 h 1059043"/>
                    <a:gd name="connsiteX44" fmla="*/ 413445 w 3024845"/>
                    <a:gd name="connsiteY44" fmla="*/ 577194 h 1059043"/>
                    <a:gd name="connsiteX45" fmla="*/ 427632 w 3024845"/>
                    <a:gd name="connsiteY45" fmla="*/ 577194 h 1059043"/>
                    <a:gd name="connsiteX46" fmla="*/ 427632 w 3024845"/>
                    <a:gd name="connsiteY46" fmla="*/ 578275 h 1059043"/>
                    <a:gd name="connsiteX47" fmla="*/ 427632 w 3024845"/>
                    <a:gd name="connsiteY47" fmla="*/ 585842 h 1059043"/>
                    <a:gd name="connsiteX48" fmla="*/ 449925 w 3024845"/>
                    <a:gd name="connsiteY48" fmla="*/ 585842 h 1059043"/>
                    <a:gd name="connsiteX49" fmla="*/ 449925 w 3024845"/>
                    <a:gd name="connsiteY49" fmla="*/ 583950 h 1059043"/>
                    <a:gd name="connsiteX50" fmla="*/ 449925 w 3024845"/>
                    <a:gd name="connsiteY50" fmla="*/ 570709 h 1059043"/>
                    <a:gd name="connsiteX51" fmla="*/ 451699 w 3024845"/>
                    <a:gd name="connsiteY51" fmla="*/ 570709 h 1059043"/>
                    <a:gd name="connsiteX52" fmla="*/ 464112 w 3024845"/>
                    <a:gd name="connsiteY52" fmla="*/ 570709 h 1059043"/>
                    <a:gd name="connsiteX53" fmla="*/ 464112 w 3024845"/>
                    <a:gd name="connsiteY53" fmla="*/ 594489 h 1059043"/>
                    <a:gd name="connsiteX54" fmla="*/ 465126 w 3024845"/>
                    <a:gd name="connsiteY54" fmla="*/ 594489 h 1059043"/>
                    <a:gd name="connsiteX55" fmla="*/ 472219 w 3024845"/>
                    <a:gd name="connsiteY55" fmla="*/ 594489 h 1059043"/>
                    <a:gd name="connsiteX56" fmla="*/ 472219 w 3024845"/>
                    <a:gd name="connsiteY56" fmla="*/ 593408 h 1059043"/>
                    <a:gd name="connsiteX57" fmla="*/ 472219 w 3024845"/>
                    <a:gd name="connsiteY57" fmla="*/ 585842 h 1059043"/>
                    <a:gd name="connsiteX58" fmla="*/ 473992 w 3024845"/>
                    <a:gd name="connsiteY58" fmla="*/ 585842 h 1059043"/>
                    <a:gd name="connsiteX59" fmla="*/ 486406 w 3024845"/>
                    <a:gd name="connsiteY59" fmla="*/ 585842 h 1059043"/>
                    <a:gd name="connsiteX60" fmla="*/ 486406 w 3024845"/>
                    <a:gd name="connsiteY60" fmla="*/ 611783 h 1059043"/>
                    <a:gd name="connsiteX61" fmla="*/ 488433 w 3024845"/>
                    <a:gd name="connsiteY61" fmla="*/ 611783 h 1059043"/>
                    <a:gd name="connsiteX62" fmla="*/ 502619 w 3024845"/>
                    <a:gd name="connsiteY62" fmla="*/ 611783 h 1059043"/>
                    <a:gd name="connsiteX63" fmla="*/ 502619 w 3024845"/>
                    <a:gd name="connsiteY63" fmla="*/ 613404 h 1059043"/>
                    <a:gd name="connsiteX64" fmla="*/ 502619 w 3024845"/>
                    <a:gd name="connsiteY64" fmla="*/ 624754 h 1059043"/>
                    <a:gd name="connsiteX65" fmla="*/ 503379 w 3024845"/>
                    <a:gd name="connsiteY65" fmla="*/ 624754 h 1059043"/>
                    <a:gd name="connsiteX66" fmla="*/ 508700 w 3024845"/>
                    <a:gd name="connsiteY66" fmla="*/ 624754 h 1059043"/>
                    <a:gd name="connsiteX67" fmla="*/ 508700 w 3024845"/>
                    <a:gd name="connsiteY67" fmla="*/ 623943 h 1059043"/>
                    <a:gd name="connsiteX68" fmla="*/ 508700 w 3024845"/>
                    <a:gd name="connsiteY68" fmla="*/ 618268 h 1059043"/>
                    <a:gd name="connsiteX69" fmla="*/ 539100 w 3024845"/>
                    <a:gd name="connsiteY69" fmla="*/ 618268 h 1059043"/>
                    <a:gd name="connsiteX70" fmla="*/ 539100 w 3024845"/>
                    <a:gd name="connsiteY70" fmla="*/ 642048 h 1059043"/>
                    <a:gd name="connsiteX71" fmla="*/ 540113 w 3024845"/>
                    <a:gd name="connsiteY71" fmla="*/ 642048 h 1059043"/>
                    <a:gd name="connsiteX72" fmla="*/ 547207 w 3024845"/>
                    <a:gd name="connsiteY72" fmla="*/ 642048 h 1059043"/>
                    <a:gd name="connsiteX73" fmla="*/ 547207 w 3024845"/>
                    <a:gd name="connsiteY73" fmla="*/ 643129 h 1059043"/>
                    <a:gd name="connsiteX74" fmla="*/ 547207 w 3024845"/>
                    <a:gd name="connsiteY74" fmla="*/ 650695 h 1059043"/>
                    <a:gd name="connsiteX75" fmla="*/ 547967 w 3024845"/>
                    <a:gd name="connsiteY75" fmla="*/ 650695 h 1059043"/>
                    <a:gd name="connsiteX76" fmla="*/ 553287 w 3024845"/>
                    <a:gd name="connsiteY76" fmla="*/ 650695 h 1059043"/>
                    <a:gd name="connsiteX77" fmla="*/ 553287 w 3024845"/>
                    <a:gd name="connsiteY77" fmla="*/ 648533 h 1059043"/>
                    <a:gd name="connsiteX78" fmla="*/ 553287 w 3024845"/>
                    <a:gd name="connsiteY78" fmla="*/ 633401 h 1059043"/>
                    <a:gd name="connsiteX79" fmla="*/ 554300 w 3024845"/>
                    <a:gd name="connsiteY79" fmla="*/ 633401 h 1059043"/>
                    <a:gd name="connsiteX80" fmla="*/ 561394 w 3024845"/>
                    <a:gd name="connsiteY80" fmla="*/ 633401 h 1059043"/>
                    <a:gd name="connsiteX81" fmla="*/ 561394 w 3024845"/>
                    <a:gd name="connsiteY81" fmla="*/ 634482 h 1059043"/>
                    <a:gd name="connsiteX82" fmla="*/ 561394 w 3024845"/>
                    <a:gd name="connsiteY82" fmla="*/ 642048 h 1059043"/>
                    <a:gd name="connsiteX83" fmla="*/ 566714 w 3024845"/>
                    <a:gd name="connsiteY83" fmla="*/ 640055 h 1059043"/>
                    <a:gd name="connsiteX84" fmla="*/ 567474 w 3024845"/>
                    <a:gd name="connsiteY84" fmla="*/ 639075 h 1059043"/>
                    <a:gd name="connsiteX85" fmla="*/ 567474 w 3024845"/>
                    <a:gd name="connsiteY85" fmla="*/ 633401 h 1059043"/>
                    <a:gd name="connsiteX86" fmla="*/ 605981 w 3024845"/>
                    <a:gd name="connsiteY86" fmla="*/ 633401 h 1059043"/>
                    <a:gd name="connsiteX87" fmla="*/ 605981 w 3024845"/>
                    <a:gd name="connsiteY87" fmla="*/ 657180 h 1059043"/>
                    <a:gd name="connsiteX88" fmla="*/ 608007 w 3024845"/>
                    <a:gd name="connsiteY88" fmla="*/ 657180 h 1059043"/>
                    <a:gd name="connsiteX89" fmla="*/ 622194 w 3024845"/>
                    <a:gd name="connsiteY89" fmla="*/ 657180 h 1059043"/>
                    <a:gd name="connsiteX90" fmla="*/ 622194 w 3024845"/>
                    <a:gd name="connsiteY90" fmla="*/ 658261 h 1059043"/>
                    <a:gd name="connsiteX91" fmla="*/ 622194 w 3024845"/>
                    <a:gd name="connsiteY91" fmla="*/ 665827 h 1059043"/>
                    <a:gd name="connsiteX92" fmla="*/ 623968 w 3024845"/>
                    <a:gd name="connsiteY92" fmla="*/ 665827 h 1059043"/>
                    <a:gd name="connsiteX93" fmla="*/ 636381 w 3024845"/>
                    <a:gd name="connsiteY93" fmla="*/ 665827 h 1059043"/>
                    <a:gd name="connsiteX94" fmla="*/ 636381 w 3024845"/>
                    <a:gd name="connsiteY94" fmla="*/ 642048 h 1059043"/>
                    <a:gd name="connsiteX95" fmla="*/ 637394 w 3024845"/>
                    <a:gd name="connsiteY95" fmla="*/ 642048 h 1059043"/>
                    <a:gd name="connsiteX96" fmla="*/ 644488 w 3024845"/>
                    <a:gd name="connsiteY96" fmla="*/ 642048 h 1059043"/>
                    <a:gd name="connsiteX97" fmla="*/ 644488 w 3024845"/>
                    <a:gd name="connsiteY97" fmla="*/ 609621 h 1059043"/>
                    <a:gd name="connsiteX98" fmla="*/ 645501 w 3024845"/>
                    <a:gd name="connsiteY98" fmla="*/ 609621 h 1059043"/>
                    <a:gd name="connsiteX99" fmla="*/ 652595 w 3024845"/>
                    <a:gd name="connsiteY99" fmla="*/ 609621 h 1059043"/>
                    <a:gd name="connsiteX100" fmla="*/ 652595 w 3024845"/>
                    <a:gd name="connsiteY100" fmla="*/ 607730 h 1059043"/>
                    <a:gd name="connsiteX101" fmla="*/ 652595 w 3024845"/>
                    <a:gd name="connsiteY101" fmla="*/ 594489 h 1059043"/>
                    <a:gd name="connsiteX102" fmla="*/ 651328 w 3024845"/>
                    <a:gd name="connsiteY102" fmla="*/ 592867 h 1059043"/>
                    <a:gd name="connsiteX103" fmla="*/ 656648 w 3024845"/>
                    <a:gd name="connsiteY103" fmla="*/ 581518 h 1059043"/>
                    <a:gd name="connsiteX104" fmla="*/ 664755 w 3024845"/>
                    <a:gd name="connsiteY104" fmla="*/ 609621 h 1059043"/>
                    <a:gd name="connsiteX105" fmla="*/ 665515 w 3024845"/>
                    <a:gd name="connsiteY105" fmla="*/ 609621 h 1059043"/>
                    <a:gd name="connsiteX106" fmla="*/ 670835 w 3024845"/>
                    <a:gd name="connsiteY106" fmla="*/ 609621 h 1059043"/>
                    <a:gd name="connsiteX107" fmla="*/ 670835 w 3024845"/>
                    <a:gd name="connsiteY107" fmla="*/ 503694 h 1059043"/>
                    <a:gd name="connsiteX108" fmla="*/ 672355 w 3024845"/>
                    <a:gd name="connsiteY108" fmla="*/ 503694 h 1059043"/>
                    <a:gd name="connsiteX109" fmla="*/ 682995 w 3024845"/>
                    <a:gd name="connsiteY109" fmla="*/ 503694 h 1059043"/>
                    <a:gd name="connsiteX110" fmla="*/ 682995 w 3024845"/>
                    <a:gd name="connsiteY110" fmla="*/ 456135 h 1059043"/>
                    <a:gd name="connsiteX111" fmla="*/ 709342 w 3024845"/>
                    <a:gd name="connsiteY111" fmla="*/ 456135 h 1059043"/>
                    <a:gd name="connsiteX112" fmla="*/ 709342 w 3024845"/>
                    <a:gd name="connsiteY112" fmla="*/ 434517 h 1059043"/>
                    <a:gd name="connsiteX113" fmla="*/ 743796 w 3024845"/>
                    <a:gd name="connsiteY113" fmla="*/ 434517 h 1059043"/>
                    <a:gd name="connsiteX114" fmla="*/ 743796 w 3024845"/>
                    <a:gd name="connsiteY114" fmla="*/ 436949 h 1059043"/>
                    <a:gd name="connsiteX115" fmla="*/ 743796 w 3024845"/>
                    <a:gd name="connsiteY115" fmla="*/ 453973 h 1059043"/>
                    <a:gd name="connsiteX116" fmla="*/ 746076 w 3024845"/>
                    <a:gd name="connsiteY116" fmla="*/ 453973 h 1059043"/>
                    <a:gd name="connsiteX117" fmla="*/ 762036 w 3024845"/>
                    <a:gd name="connsiteY117" fmla="*/ 453973 h 1059043"/>
                    <a:gd name="connsiteX118" fmla="*/ 762036 w 3024845"/>
                    <a:gd name="connsiteY118" fmla="*/ 501532 h 1059043"/>
                    <a:gd name="connsiteX119" fmla="*/ 763049 w 3024845"/>
                    <a:gd name="connsiteY119" fmla="*/ 501532 h 1059043"/>
                    <a:gd name="connsiteX120" fmla="*/ 770143 w 3024845"/>
                    <a:gd name="connsiteY120" fmla="*/ 501532 h 1059043"/>
                    <a:gd name="connsiteX121" fmla="*/ 784330 w 3024845"/>
                    <a:gd name="connsiteY121" fmla="*/ 505856 h 1059043"/>
                    <a:gd name="connsiteX122" fmla="*/ 784330 w 3024845"/>
                    <a:gd name="connsiteY122" fmla="*/ 544768 h 1059043"/>
                    <a:gd name="connsiteX123" fmla="*/ 785343 w 3024845"/>
                    <a:gd name="connsiteY123" fmla="*/ 544768 h 1059043"/>
                    <a:gd name="connsiteX124" fmla="*/ 792436 w 3024845"/>
                    <a:gd name="connsiteY124" fmla="*/ 544768 h 1059043"/>
                    <a:gd name="connsiteX125" fmla="*/ 792436 w 3024845"/>
                    <a:gd name="connsiteY125" fmla="*/ 546389 h 1059043"/>
                    <a:gd name="connsiteX126" fmla="*/ 792436 w 3024845"/>
                    <a:gd name="connsiteY126" fmla="*/ 557738 h 1059043"/>
                    <a:gd name="connsiteX127" fmla="*/ 794463 w 3024845"/>
                    <a:gd name="connsiteY127" fmla="*/ 557738 h 1059043"/>
                    <a:gd name="connsiteX128" fmla="*/ 808650 w 3024845"/>
                    <a:gd name="connsiteY128" fmla="*/ 557738 h 1059043"/>
                    <a:gd name="connsiteX129" fmla="*/ 814730 w 3024845"/>
                    <a:gd name="connsiteY129" fmla="*/ 564224 h 1059043"/>
                    <a:gd name="connsiteX130" fmla="*/ 814730 w 3024845"/>
                    <a:gd name="connsiteY130" fmla="*/ 585842 h 1059043"/>
                    <a:gd name="connsiteX131" fmla="*/ 817010 w 3024845"/>
                    <a:gd name="connsiteY131" fmla="*/ 585842 h 1059043"/>
                    <a:gd name="connsiteX132" fmla="*/ 832970 w 3024845"/>
                    <a:gd name="connsiteY132" fmla="*/ 585842 h 1059043"/>
                    <a:gd name="connsiteX133" fmla="*/ 832970 w 3024845"/>
                    <a:gd name="connsiteY133" fmla="*/ 586922 h 1059043"/>
                    <a:gd name="connsiteX134" fmla="*/ 832970 w 3024845"/>
                    <a:gd name="connsiteY134" fmla="*/ 594489 h 1059043"/>
                    <a:gd name="connsiteX135" fmla="*/ 834237 w 3024845"/>
                    <a:gd name="connsiteY135" fmla="*/ 594489 h 1059043"/>
                    <a:gd name="connsiteX136" fmla="*/ 843104 w 3024845"/>
                    <a:gd name="connsiteY136" fmla="*/ 594489 h 1059043"/>
                    <a:gd name="connsiteX137" fmla="*/ 843104 w 3024845"/>
                    <a:gd name="connsiteY137" fmla="*/ 596650 h 1059043"/>
                    <a:gd name="connsiteX138" fmla="*/ 843104 w 3024845"/>
                    <a:gd name="connsiteY138" fmla="*/ 611783 h 1059043"/>
                    <a:gd name="connsiteX139" fmla="*/ 847157 w 3024845"/>
                    <a:gd name="connsiteY139" fmla="*/ 609891 h 1059043"/>
                    <a:gd name="connsiteX140" fmla="*/ 847157 w 3024845"/>
                    <a:gd name="connsiteY140" fmla="*/ 596650 h 1059043"/>
                    <a:gd name="connsiteX141" fmla="*/ 848170 w 3024845"/>
                    <a:gd name="connsiteY141" fmla="*/ 596650 h 1059043"/>
                    <a:gd name="connsiteX142" fmla="*/ 855264 w 3024845"/>
                    <a:gd name="connsiteY142" fmla="*/ 596650 h 1059043"/>
                    <a:gd name="connsiteX143" fmla="*/ 855264 w 3024845"/>
                    <a:gd name="connsiteY143" fmla="*/ 598272 h 1059043"/>
                    <a:gd name="connsiteX144" fmla="*/ 855264 w 3024845"/>
                    <a:gd name="connsiteY144" fmla="*/ 609621 h 1059043"/>
                    <a:gd name="connsiteX145" fmla="*/ 856024 w 3024845"/>
                    <a:gd name="connsiteY145" fmla="*/ 609621 h 1059043"/>
                    <a:gd name="connsiteX146" fmla="*/ 861344 w 3024845"/>
                    <a:gd name="connsiteY146" fmla="*/ 609621 h 1059043"/>
                    <a:gd name="connsiteX147" fmla="*/ 909984 w 3024845"/>
                    <a:gd name="connsiteY147" fmla="*/ 605298 h 1059043"/>
                    <a:gd name="connsiteX148" fmla="*/ 909984 w 3024845"/>
                    <a:gd name="connsiteY148" fmla="*/ 606649 h 1059043"/>
                    <a:gd name="connsiteX149" fmla="*/ 909984 w 3024845"/>
                    <a:gd name="connsiteY149" fmla="*/ 616106 h 1059043"/>
                    <a:gd name="connsiteX150" fmla="*/ 910744 w 3024845"/>
                    <a:gd name="connsiteY150" fmla="*/ 616106 h 1059043"/>
                    <a:gd name="connsiteX151" fmla="*/ 916065 w 3024845"/>
                    <a:gd name="connsiteY151" fmla="*/ 616106 h 1059043"/>
                    <a:gd name="connsiteX152" fmla="*/ 916065 w 3024845"/>
                    <a:gd name="connsiteY152" fmla="*/ 618268 h 1059043"/>
                    <a:gd name="connsiteX153" fmla="*/ 916065 w 3024845"/>
                    <a:gd name="connsiteY153" fmla="*/ 633401 h 1059043"/>
                    <a:gd name="connsiteX154" fmla="*/ 918091 w 3024845"/>
                    <a:gd name="connsiteY154" fmla="*/ 632050 h 1059043"/>
                    <a:gd name="connsiteX155" fmla="*/ 932278 w 3024845"/>
                    <a:gd name="connsiteY155" fmla="*/ 622592 h 1059043"/>
                    <a:gd name="connsiteX156" fmla="*/ 938358 w 3024845"/>
                    <a:gd name="connsiteY156" fmla="*/ 581518 h 1059043"/>
                    <a:gd name="connsiteX157" fmla="*/ 939118 w 3024845"/>
                    <a:gd name="connsiteY157" fmla="*/ 581248 h 1059043"/>
                    <a:gd name="connsiteX158" fmla="*/ 944438 w 3024845"/>
                    <a:gd name="connsiteY158" fmla="*/ 579356 h 1059043"/>
                    <a:gd name="connsiteX159" fmla="*/ 946465 w 3024845"/>
                    <a:gd name="connsiteY159" fmla="*/ 510179 h 1059043"/>
                    <a:gd name="connsiteX160" fmla="*/ 948492 w 3024845"/>
                    <a:gd name="connsiteY160" fmla="*/ 579356 h 1059043"/>
                    <a:gd name="connsiteX161" fmla="*/ 949252 w 3024845"/>
                    <a:gd name="connsiteY161" fmla="*/ 579626 h 1059043"/>
                    <a:gd name="connsiteX162" fmla="*/ 954572 w 3024845"/>
                    <a:gd name="connsiteY162" fmla="*/ 581518 h 1059043"/>
                    <a:gd name="connsiteX163" fmla="*/ 954572 w 3024845"/>
                    <a:gd name="connsiteY163" fmla="*/ 495047 h 1059043"/>
                    <a:gd name="connsiteX164" fmla="*/ 958625 w 3024845"/>
                    <a:gd name="connsiteY164" fmla="*/ 462620 h 1059043"/>
                    <a:gd name="connsiteX165" fmla="*/ 997132 w 3024845"/>
                    <a:gd name="connsiteY165" fmla="*/ 462620 h 1059043"/>
                    <a:gd name="connsiteX166" fmla="*/ 997132 w 3024845"/>
                    <a:gd name="connsiteY166" fmla="*/ 495047 h 1059043"/>
                    <a:gd name="connsiteX167" fmla="*/ 997892 w 3024845"/>
                    <a:gd name="connsiteY167" fmla="*/ 495047 h 1059043"/>
                    <a:gd name="connsiteX168" fmla="*/ 1003212 w 3024845"/>
                    <a:gd name="connsiteY168" fmla="*/ 495047 h 1059043"/>
                    <a:gd name="connsiteX169" fmla="*/ 1003212 w 3024845"/>
                    <a:gd name="connsiteY169" fmla="*/ 412899 h 1059043"/>
                    <a:gd name="connsiteX170" fmla="*/ 1004986 w 3024845"/>
                    <a:gd name="connsiteY170" fmla="*/ 412899 h 1059043"/>
                    <a:gd name="connsiteX171" fmla="*/ 1017399 w 3024845"/>
                    <a:gd name="connsiteY171" fmla="*/ 412899 h 1059043"/>
                    <a:gd name="connsiteX172" fmla="*/ 1017399 w 3024845"/>
                    <a:gd name="connsiteY172" fmla="*/ 411008 h 1059043"/>
                    <a:gd name="connsiteX173" fmla="*/ 1017399 w 3024845"/>
                    <a:gd name="connsiteY173" fmla="*/ 397767 h 1059043"/>
                    <a:gd name="connsiteX174" fmla="*/ 1039693 w 3024845"/>
                    <a:gd name="connsiteY174" fmla="*/ 397767 h 1059043"/>
                    <a:gd name="connsiteX175" fmla="*/ 1039693 w 3024845"/>
                    <a:gd name="connsiteY175" fmla="*/ 396686 h 1059043"/>
                    <a:gd name="connsiteX176" fmla="*/ 1039693 w 3024845"/>
                    <a:gd name="connsiteY176" fmla="*/ 389120 h 1059043"/>
                    <a:gd name="connsiteX177" fmla="*/ 1041466 w 3024845"/>
                    <a:gd name="connsiteY177" fmla="*/ 389120 h 1059043"/>
                    <a:gd name="connsiteX178" fmla="*/ 1053880 w 3024845"/>
                    <a:gd name="connsiteY178" fmla="*/ 389120 h 1059043"/>
                    <a:gd name="connsiteX179" fmla="*/ 1053880 w 3024845"/>
                    <a:gd name="connsiteY179" fmla="*/ 390201 h 1059043"/>
                    <a:gd name="connsiteX180" fmla="*/ 1053880 w 3024845"/>
                    <a:gd name="connsiteY180" fmla="*/ 397767 h 1059043"/>
                    <a:gd name="connsiteX181" fmla="*/ 1054640 w 3024845"/>
                    <a:gd name="connsiteY181" fmla="*/ 397767 h 1059043"/>
                    <a:gd name="connsiteX182" fmla="*/ 1059960 w 3024845"/>
                    <a:gd name="connsiteY182" fmla="*/ 397767 h 1059043"/>
                    <a:gd name="connsiteX183" fmla="*/ 1070093 w 3024845"/>
                    <a:gd name="connsiteY183" fmla="*/ 393443 h 1059043"/>
                    <a:gd name="connsiteX184" fmla="*/ 1074146 w 3024845"/>
                    <a:gd name="connsiteY184" fmla="*/ 396686 h 1059043"/>
                    <a:gd name="connsiteX185" fmla="*/ 1074146 w 3024845"/>
                    <a:gd name="connsiteY185" fmla="*/ 389120 h 1059043"/>
                    <a:gd name="connsiteX186" fmla="*/ 1076426 w 3024845"/>
                    <a:gd name="connsiteY186" fmla="*/ 389120 h 1059043"/>
                    <a:gd name="connsiteX187" fmla="*/ 1092387 w 3024845"/>
                    <a:gd name="connsiteY187" fmla="*/ 389120 h 1059043"/>
                    <a:gd name="connsiteX188" fmla="*/ 1092387 w 3024845"/>
                    <a:gd name="connsiteY188" fmla="*/ 390201 h 1059043"/>
                    <a:gd name="connsiteX189" fmla="*/ 1092387 w 3024845"/>
                    <a:gd name="connsiteY189" fmla="*/ 397767 h 1059043"/>
                    <a:gd name="connsiteX190" fmla="*/ 1122787 w 3024845"/>
                    <a:gd name="connsiteY190" fmla="*/ 397767 h 1059043"/>
                    <a:gd name="connsiteX191" fmla="*/ 1122787 w 3024845"/>
                    <a:gd name="connsiteY191" fmla="*/ 399388 h 1059043"/>
                    <a:gd name="connsiteX192" fmla="*/ 1122787 w 3024845"/>
                    <a:gd name="connsiteY192" fmla="*/ 410738 h 1059043"/>
                    <a:gd name="connsiteX193" fmla="*/ 1149134 w 3024845"/>
                    <a:gd name="connsiteY193" fmla="*/ 410738 h 1059043"/>
                    <a:gd name="connsiteX194" fmla="*/ 1149134 w 3024845"/>
                    <a:gd name="connsiteY194" fmla="*/ 441002 h 1059043"/>
                    <a:gd name="connsiteX195" fmla="*/ 1149894 w 3024845"/>
                    <a:gd name="connsiteY195" fmla="*/ 441002 h 1059043"/>
                    <a:gd name="connsiteX196" fmla="*/ 1155214 w 3024845"/>
                    <a:gd name="connsiteY196" fmla="*/ 441002 h 1059043"/>
                    <a:gd name="connsiteX197" fmla="*/ 1155214 w 3024845"/>
                    <a:gd name="connsiteY197" fmla="*/ 442083 h 1059043"/>
                    <a:gd name="connsiteX198" fmla="*/ 1155214 w 3024845"/>
                    <a:gd name="connsiteY198" fmla="*/ 449650 h 1059043"/>
                    <a:gd name="connsiteX199" fmla="*/ 1159268 w 3024845"/>
                    <a:gd name="connsiteY199" fmla="*/ 479914 h 1059043"/>
                    <a:gd name="connsiteX200" fmla="*/ 1160028 w 3024845"/>
                    <a:gd name="connsiteY200" fmla="*/ 479914 h 1059043"/>
                    <a:gd name="connsiteX201" fmla="*/ 1165348 w 3024845"/>
                    <a:gd name="connsiteY201" fmla="*/ 479914 h 1059043"/>
                    <a:gd name="connsiteX202" fmla="*/ 1165348 w 3024845"/>
                    <a:gd name="connsiteY202" fmla="*/ 480725 h 1059043"/>
                    <a:gd name="connsiteX203" fmla="*/ 1165348 w 3024845"/>
                    <a:gd name="connsiteY203" fmla="*/ 486400 h 1059043"/>
                    <a:gd name="connsiteX204" fmla="*/ 1166361 w 3024845"/>
                    <a:gd name="connsiteY204" fmla="*/ 486400 h 1059043"/>
                    <a:gd name="connsiteX205" fmla="*/ 1173454 w 3024845"/>
                    <a:gd name="connsiteY205" fmla="*/ 486400 h 1059043"/>
                    <a:gd name="connsiteX206" fmla="*/ 1173454 w 3024845"/>
                    <a:gd name="connsiteY206" fmla="*/ 516665 h 1059043"/>
                    <a:gd name="connsiteX207" fmla="*/ 1175481 w 3024845"/>
                    <a:gd name="connsiteY207" fmla="*/ 516665 h 1059043"/>
                    <a:gd name="connsiteX208" fmla="*/ 1189668 w 3024845"/>
                    <a:gd name="connsiteY208" fmla="*/ 516665 h 1059043"/>
                    <a:gd name="connsiteX209" fmla="*/ 1189668 w 3024845"/>
                    <a:gd name="connsiteY209" fmla="*/ 540444 h 1059043"/>
                    <a:gd name="connsiteX210" fmla="*/ 1191695 w 3024845"/>
                    <a:gd name="connsiteY210" fmla="*/ 542065 h 1059043"/>
                    <a:gd name="connsiteX211" fmla="*/ 1191695 w 3024845"/>
                    <a:gd name="connsiteY211" fmla="*/ 553415 h 1059043"/>
                    <a:gd name="connsiteX212" fmla="*/ 1192455 w 3024845"/>
                    <a:gd name="connsiteY212" fmla="*/ 553415 h 1059043"/>
                    <a:gd name="connsiteX213" fmla="*/ 1197775 w 3024845"/>
                    <a:gd name="connsiteY213" fmla="*/ 553415 h 1059043"/>
                    <a:gd name="connsiteX214" fmla="*/ 1197775 w 3024845"/>
                    <a:gd name="connsiteY214" fmla="*/ 577194 h 1059043"/>
                    <a:gd name="connsiteX215" fmla="*/ 1199041 w 3024845"/>
                    <a:gd name="connsiteY215" fmla="*/ 577194 h 1059043"/>
                    <a:gd name="connsiteX216" fmla="*/ 1207908 w 3024845"/>
                    <a:gd name="connsiteY216" fmla="*/ 577194 h 1059043"/>
                    <a:gd name="connsiteX217" fmla="*/ 1209935 w 3024845"/>
                    <a:gd name="connsiteY217" fmla="*/ 581248 h 1059043"/>
                    <a:gd name="connsiteX218" fmla="*/ 1209935 w 3024845"/>
                    <a:gd name="connsiteY218" fmla="*/ 594489 h 1059043"/>
                    <a:gd name="connsiteX219" fmla="*/ 1211455 w 3024845"/>
                    <a:gd name="connsiteY219" fmla="*/ 592597 h 1059043"/>
                    <a:gd name="connsiteX220" fmla="*/ 1222095 w 3024845"/>
                    <a:gd name="connsiteY220" fmla="*/ 579356 h 1059043"/>
                    <a:gd name="connsiteX221" fmla="*/ 1250469 w 3024845"/>
                    <a:gd name="connsiteY221" fmla="*/ 579356 h 1059043"/>
                    <a:gd name="connsiteX222" fmla="*/ 1250469 w 3024845"/>
                    <a:gd name="connsiteY222" fmla="*/ 665827 h 1059043"/>
                    <a:gd name="connsiteX223" fmla="*/ 1251229 w 3024845"/>
                    <a:gd name="connsiteY223" fmla="*/ 665827 h 1059043"/>
                    <a:gd name="connsiteX224" fmla="*/ 1256549 w 3024845"/>
                    <a:gd name="connsiteY224" fmla="*/ 665827 h 1059043"/>
                    <a:gd name="connsiteX225" fmla="*/ 1257309 w 3024845"/>
                    <a:gd name="connsiteY225" fmla="*/ 664476 h 1059043"/>
                    <a:gd name="connsiteX226" fmla="*/ 1262629 w 3024845"/>
                    <a:gd name="connsiteY226" fmla="*/ 655018 h 1059043"/>
                    <a:gd name="connsiteX227" fmla="*/ 1262629 w 3024845"/>
                    <a:gd name="connsiteY227" fmla="*/ 656910 h 1059043"/>
                    <a:gd name="connsiteX228" fmla="*/ 1262629 w 3024845"/>
                    <a:gd name="connsiteY228" fmla="*/ 670151 h 1059043"/>
                    <a:gd name="connsiteX229" fmla="*/ 1266682 w 3024845"/>
                    <a:gd name="connsiteY229" fmla="*/ 624754 h 1059043"/>
                    <a:gd name="connsiteX230" fmla="*/ 1267442 w 3024845"/>
                    <a:gd name="connsiteY230" fmla="*/ 624754 h 1059043"/>
                    <a:gd name="connsiteX231" fmla="*/ 1272762 w 3024845"/>
                    <a:gd name="connsiteY231" fmla="*/ 624754 h 1059043"/>
                    <a:gd name="connsiteX232" fmla="*/ 1272762 w 3024845"/>
                    <a:gd name="connsiteY232" fmla="*/ 559900 h 1059043"/>
                    <a:gd name="connsiteX233" fmla="*/ 1273776 w 3024845"/>
                    <a:gd name="connsiteY233" fmla="*/ 559900 h 1059043"/>
                    <a:gd name="connsiteX234" fmla="*/ 1280869 w 3024845"/>
                    <a:gd name="connsiteY234" fmla="*/ 559900 h 1059043"/>
                    <a:gd name="connsiteX235" fmla="*/ 1293029 w 3024845"/>
                    <a:gd name="connsiteY235" fmla="*/ 516665 h 1059043"/>
                    <a:gd name="connsiteX236" fmla="*/ 1294296 w 3024845"/>
                    <a:gd name="connsiteY236" fmla="*/ 516665 h 1059043"/>
                    <a:gd name="connsiteX237" fmla="*/ 1303163 w 3024845"/>
                    <a:gd name="connsiteY237" fmla="*/ 516665 h 1059043"/>
                    <a:gd name="connsiteX238" fmla="*/ 1313296 w 3024845"/>
                    <a:gd name="connsiteY238" fmla="*/ 559900 h 1059043"/>
                    <a:gd name="connsiteX239" fmla="*/ 1314309 w 3024845"/>
                    <a:gd name="connsiteY239" fmla="*/ 559900 h 1059043"/>
                    <a:gd name="connsiteX240" fmla="*/ 1321403 w 3024845"/>
                    <a:gd name="connsiteY240" fmla="*/ 559900 h 1059043"/>
                    <a:gd name="connsiteX241" fmla="*/ 1321403 w 3024845"/>
                    <a:gd name="connsiteY241" fmla="*/ 598812 h 1059043"/>
                    <a:gd name="connsiteX242" fmla="*/ 1323176 w 3024845"/>
                    <a:gd name="connsiteY242" fmla="*/ 598812 h 1059043"/>
                    <a:gd name="connsiteX243" fmla="*/ 1335590 w 3024845"/>
                    <a:gd name="connsiteY243" fmla="*/ 598812 h 1059043"/>
                    <a:gd name="connsiteX244" fmla="*/ 1335590 w 3024845"/>
                    <a:gd name="connsiteY244" fmla="*/ 600974 h 1059043"/>
                    <a:gd name="connsiteX245" fmla="*/ 1335590 w 3024845"/>
                    <a:gd name="connsiteY245" fmla="*/ 616106 h 1059043"/>
                    <a:gd name="connsiteX246" fmla="*/ 1339643 w 3024845"/>
                    <a:gd name="connsiteY246" fmla="*/ 613945 h 1059043"/>
                    <a:gd name="connsiteX247" fmla="*/ 1339643 w 3024845"/>
                    <a:gd name="connsiteY247" fmla="*/ 598812 h 1059043"/>
                    <a:gd name="connsiteX248" fmla="*/ 1341163 w 3024845"/>
                    <a:gd name="connsiteY248" fmla="*/ 598812 h 1059043"/>
                    <a:gd name="connsiteX249" fmla="*/ 1351803 w 3024845"/>
                    <a:gd name="connsiteY249" fmla="*/ 598812 h 1059043"/>
                    <a:gd name="connsiteX250" fmla="*/ 1351803 w 3024845"/>
                    <a:gd name="connsiteY250" fmla="*/ 600433 h 1059043"/>
                    <a:gd name="connsiteX251" fmla="*/ 1351803 w 3024845"/>
                    <a:gd name="connsiteY251" fmla="*/ 611783 h 1059043"/>
                    <a:gd name="connsiteX252" fmla="*/ 1382204 w 3024845"/>
                    <a:gd name="connsiteY252" fmla="*/ 611783 h 1059043"/>
                    <a:gd name="connsiteX253" fmla="*/ 1382204 w 3024845"/>
                    <a:gd name="connsiteY253" fmla="*/ 575033 h 1059043"/>
                    <a:gd name="connsiteX254" fmla="*/ 1383470 w 3024845"/>
                    <a:gd name="connsiteY254" fmla="*/ 575033 h 1059043"/>
                    <a:gd name="connsiteX255" fmla="*/ 1392337 w 3024845"/>
                    <a:gd name="connsiteY255" fmla="*/ 575033 h 1059043"/>
                    <a:gd name="connsiteX256" fmla="*/ 1392337 w 3024845"/>
                    <a:gd name="connsiteY256" fmla="*/ 596650 h 1059043"/>
                    <a:gd name="connsiteX257" fmla="*/ 1394364 w 3024845"/>
                    <a:gd name="connsiteY257" fmla="*/ 564224 h 1059043"/>
                    <a:gd name="connsiteX258" fmla="*/ 1416657 w 3024845"/>
                    <a:gd name="connsiteY258" fmla="*/ 564224 h 1059043"/>
                    <a:gd name="connsiteX259" fmla="*/ 1416657 w 3024845"/>
                    <a:gd name="connsiteY259" fmla="*/ 562602 h 1059043"/>
                    <a:gd name="connsiteX260" fmla="*/ 1416657 w 3024845"/>
                    <a:gd name="connsiteY260" fmla="*/ 551253 h 1059043"/>
                    <a:gd name="connsiteX261" fmla="*/ 1417417 w 3024845"/>
                    <a:gd name="connsiteY261" fmla="*/ 551253 h 1059043"/>
                    <a:gd name="connsiteX262" fmla="*/ 1422737 w 3024845"/>
                    <a:gd name="connsiteY262" fmla="*/ 551253 h 1059043"/>
                    <a:gd name="connsiteX263" fmla="*/ 1422737 w 3024845"/>
                    <a:gd name="connsiteY263" fmla="*/ 549362 h 1059043"/>
                    <a:gd name="connsiteX264" fmla="*/ 1422737 w 3024845"/>
                    <a:gd name="connsiteY264" fmla="*/ 536121 h 1059043"/>
                    <a:gd name="connsiteX265" fmla="*/ 1426791 w 3024845"/>
                    <a:gd name="connsiteY265" fmla="*/ 542606 h 1059043"/>
                    <a:gd name="connsiteX266" fmla="*/ 1429071 w 3024845"/>
                    <a:gd name="connsiteY266" fmla="*/ 542606 h 1059043"/>
                    <a:gd name="connsiteX267" fmla="*/ 1445031 w 3024845"/>
                    <a:gd name="connsiteY267" fmla="*/ 542606 h 1059043"/>
                    <a:gd name="connsiteX268" fmla="*/ 1445031 w 3024845"/>
                    <a:gd name="connsiteY268" fmla="*/ 541795 h 1059043"/>
                    <a:gd name="connsiteX269" fmla="*/ 1445031 w 3024845"/>
                    <a:gd name="connsiteY269" fmla="*/ 536121 h 1059043"/>
                    <a:gd name="connsiteX270" fmla="*/ 1445791 w 3024845"/>
                    <a:gd name="connsiteY270" fmla="*/ 536121 h 1059043"/>
                    <a:gd name="connsiteX271" fmla="*/ 1451111 w 3024845"/>
                    <a:gd name="connsiteY271" fmla="*/ 536121 h 1059043"/>
                    <a:gd name="connsiteX272" fmla="*/ 1451111 w 3024845"/>
                    <a:gd name="connsiteY272" fmla="*/ 537472 h 1059043"/>
                    <a:gd name="connsiteX273" fmla="*/ 1451111 w 3024845"/>
                    <a:gd name="connsiteY273" fmla="*/ 546930 h 1059043"/>
                    <a:gd name="connsiteX274" fmla="*/ 1489618 w 3024845"/>
                    <a:gd name="connsiteY274" fmla="*/ 546930 h 1059043"/>
                    <a:gd name="connsiteX275" fmla="*/ 1489618 w 3024845"/>
                    <a:gd name="connsiteY275" fmla="*/ 685283 h 1059043"/>
                    <a:gd name="connsiteX276" fmla="*/ 1491138 w 3024845"/>
                    <a:gd name="connsiteY276" fmla="*/ 685283 h 1059043"/>
                    <a:gd name="connsiteX277" fmla="*/ 1501778 w 3024845"/>
                    <a:gd name="connsiteY277" fmla="*/ 685283 h 1059043"/>
                    <a:gd name="connsiteX278" fmla="*/ 1501778 w 3024845"/>
                    <a:gd name="connsiteY278" fmla="*/ 672313 h 1059043"/>
                    <a:gd name="connsiteX279" fmla="*/ 1505832 w 3024845"/>
                    <a:gd name="connsiteY279" fmla="*/ 672313 h 1059043"/>
                    <a:gd name="connsiteX280" fmla="*/ 1505832 w 3024845"/>
                    <a:gd name="connsiteY280" fmla="*/ 685283 h 1059043"/>
                    <a:gd name="connsiteX281" fmla="*/ 1536232 w 3024845"/>
                    <a:gd name="connsiteY281" fmla="*/ 685283 h 1059043"/>
                    <a:gd name="connsiteX282" fmla="*/ 1536232 w 3024845"/>
                    <a:gd name="connsiteY282" fmla="*/ 655018 h 1059043"/>
                    <a:gd name="connsiteX283" fmla="*/ 1548392 w 3024845"/>
                    <a:gd name="connsiteY283" fmla="*/ 655018 h 1059043"/>
                    <a:gd name="connsiteX284" fmla="*/ 1560552 w 3024845"/>
                    <a:gd name="connsiteY284" fmla="*/ 652857 h 1059043"/>
                    <a:gd name="connsiteX285" fmla="*/ 1564606 w 3024845"/>
                    <a:gd name="connsiteY285" fmla="*/ 655018 h 1059043"/>
                    <a:gd name="connsiteX286" fmla="*/ 1574739 w 3024845"/>
                    <a:gd name="connsiteY286" fmla="*/ 655018 h 1059043"/>
                    <a:gd name="connsiteX287" fmla="*/ 1574739 w 3024845"/>
                    <a:gd name="connsiteY287" fmla="*/ 685283 h 1059043"/>
                    <a:gd name="connsiteX288" fmla="*/ 1582846 w 3024845"/>
                    <a:gd name="connsiteY288" fmla="*/ 685283 h 1059043"/>
                    <a:gd name="connsiteX289" fmla="*/ 1582846 w 3024845"/>
                    <a:gd name="connsiteY289" fmla="*/ 702578 h 1059043"/>
                    <a:gd name="connsiteX290" fmla="*/ 1592182 w 3024845"/>
                    <a:gd name="connsiteY290" fmla="*/ 703483 h 1059043"/>
                    <a:gd name="connsiteX291" fmla="*/ 1605140 w 3024845"/>
                    <a:gd name="connsiteY291" fmla="*/ 703483 h 1059043"/>
                    <a:gd name="connsiteX292" fmla="*/ 1605140 w 3024845"/>
                    <a:gd name="connsiteY292" fmla="*/ 687445 h 1059043"/>
                    <a:gd name="connsiteX293" fmla="*/ 1673096 w 3024845"/>
                    <a:gd name="connsiteY293" fmla="*/ 687445 h 1059043"/>
                    <a:gd name="connsiteX294" fmla="*/ 1673096 w 3024845"/>
                    <a:gd name="connsiteY294" fmla="*/ 602192 h 1059043"/>
                    <a:gd name="connsiteX295" fmla="*/ 1745104 w 3024845"/>
                    <a:gd name="connsiteY295" fmla="*/ 602192 h 1059043"/>
                    <a:gd name="connsiteX296" fmla="*/ 1745104 w 3024845"/>
                    <a:gd name="connsiteY296" fmla="*/ 680960 h 1059043"/>
                    <a:gd name="connsiteX297" fmla="*/ 1747008 w 3024845"/>
                    <a:gd name="connsiteY297" fmla="*/ 680960 h 1059043"/>
                    <a:gd name="connsiteX298" fmla="*/ 1748250 w 3024845"/>
                    <a:gd name="connsiteY298" fmla="*/ 703483 h 1059043"/>
                    <a:gd name="connsiteX299" fmla="*/ 1757926 w 3024845"/>
                    <a:gd name="connsiteY299" fmla="*/ 703483 h 1059043"/>
                    <a:gd name="connsiteX300" fmla="*/ 1759168 w 3024845"/>
                    <a:gd name="connsiteY300" fmla="*/ 680960 h 1059043"/>
                    <a:gd name="connsiteX301" fmla="*/ 1765248 w 3024845"/>
                    <a:gd name="connsiteY301" fmla="*/ 680960 h 1059043"/>
                    <a:gd name="connsiteX302" fmla="*/ 1766490 w 3024845"/>
                    <a:gd name="connsiteY302" fmla="*/ 703483 h 1059043"/>
                    <a:gd name="connsiteX303" fmla="*/ 1817112 w 3024845"/>
                    <a:gd name="connsiteY303" fmla="*/ 703483 h 1059043"/>
                    <a:gd name="connsiteX304" fmla="*/ 1817112 w 3024845"/>
                    <a:gd name="connsiteY304" fmla="*/ 540455 h 1059043"/>
                    <a:gd name="connsiteX305" fmla="*/ 2014439 w 3024845"/>
                    <a:gd name="connsiteY305" fmla="*/ 540455 h 1059043"/>
                    <a:gd name="connsiteX306" fmla="*/ 2014439 w 3024845"/>
                    <a:gd name="connsiteY306" fmla="*/ 703483 h 1059043"/>
                    <a:gd name="connsiteX307" fmla="*/ 2033136 w 3024845"/>
                    <a:gd name="connsiteY307" fmla="*/ 703483 h 1059043"/>
                    <a:gd name="connsiteX308" fmla="*/ 2033136 w 3024845"/>
                    <a:gd name="connsiteY308" fmla="*/ 620790 h 1059043"/>
                    <a:gd name="connsiteX309" fmla="*/ 2128256 w 3024845"/>
                    <a:gd name="connsiteY309" fmla="*/ 620790 h 1059043"/>
                    <a:gd name="connsiteX310" fmla="*/ 2146266 w 3024845"/>
                    <a:gd name="connsiteY310" fmla="*/ 131868 h 1059043"/>
                    <a:gd name="connsiteX311" fmla="*/ 2150320 w 3024845"/>
                    <a:gd name="connsiteY311" fmla="*/ 60529 h 1059043"/>
                    <a:gd name="connsiteX312" fmla="*/ 2152346 w 3024845"/>
                    <a:gd name="connsiteY312" fmla="*/ 56206 h 1059043"/>
                    <a:gd name="connsiteX313" fmla="*/ 2152346 w 3024845"/>
                    <a:gd name="connsiteY313" fmla="*/ 0 h 1059043"/>
                    <a:gd name="connsiteX314" fmla="*/ 2180720 w 3024845"/>
                    <a:gd name="connsiteY314" fmla="*/ 555577 h 1059043"/>
                    <a:gd name="connsiteX315" fmla="*/ 2245574 w 3024845"/>
                    <a:gd name="connsiteY315" fmla="*/ 555577 h 1059043"/>
                    <a:gd name="connsiteX316" fmla="*/ 2245574 w 3024845"/>
                    <a:gd name="connsiteY316" fmla="*/ 631239 h 1059043"/>
                    <a:gd name="connsiteX317" fmla="*/ 2253681 w 3024845"/>
                    <a:gd name="connsiteY317" fmla="*/ 631239 h 1059043"/>
                    <a:gd name="connsiteX318" fmla="*/ 2255708 w 3024845"/>
                    <a:gd name="connsiteY318" fmla="*/ 624754 h 1059043"/>
                    <a:gd name="connsiteX319" fmla="*/ 2261788 w 3024845"/>
                    <a:gd name="connsiteY319" fmla="*/ 624754 h 1059043"/>
                    <a:gd name="connsiteX320" fmla="*/ 2263815 w 3024845"/>
                    <a:gd name="connsiteY320" fmla="*/ 633401 h 1059043"/>
                    <a:gd name="connsiteX321" fmla="*/ 2275975 w 3024845"/>
                    <a:gd name="connsiteY321" fmla="*/ 633401 h 1059043"/>
                    <a:gd name="connsiteX322" fmla="*/ 2275975 w 3024845"/>
                    <a:gd name="connsiteY322" fmla="*/ 626915 h 1059043"/>
                    <a:gd name="connsiteX323" fmla="*/ 2298268 w 3024845"/>
                    <a:gd name="connsiteY323" fmla="*/ 626915 h 1059043"/>
                    <a:gd name="connsiteX324" fmla="*/ 2298268 w 3024845"/>
                    <a:gd name="connsiteY324" fmla="*/ 633401 h 1059043"/>
                    <a:gd name="connsiteX325" fmla="*/ 2318535 w 3024845"/>
                    <a:gd name="connsiteY325" fmla="*/ 633401 h 1059043"/>
                    <a:gd name="connsiteX326" fmla="*/ 2318535 w 3024845"/>
                    <a:gd name="connsiteY326" fmla="*/ 678798 h 1059043"/>
                    <a:gd name="connsiteX327" fmla="*/ 2332722 w 3024845"/>
                    <a:gd name="connsiteY327" fmla="*/ 678798 h 1059043"/>
                    <a:gd name="connsiteX328" fmla="*/ 2332722 w 3024845"/>
                    <a:gd name="connsiteY328" fmla="*/ 665827 h 1059043"/>
                    <a:gd name="connsiteX329" fmla="*/ 2348936 w 3024845"/>
                    <a:gd name="connsiteY329" fmla="*/ 665827 h 1059043"/>
                    <a:gd name="connsiteX330" fmla="*/ 2348936 w 3024845"/>
                    <a:gd name="connsiteY330" fmla="*/ 486400 h 1059043"/>
                    <a:gd name="connsiteX331" fmla="*/ 2355016 w 3024845"/>
                    <a:gd name="connsiteY331" fmla="*/ 479914 h 1059043"/>
                    <a:gd name="connsiteX332" fmla="*/ 2427977 w 3024845"/>
                    <a:gd name="connsiteY332" fmla="*/ 479914 h 1059043"/>
                    <a:gd name="connsiteX333" fmla="*/ 2427977 w 3024845"/>
                    <a:gd name="connsiteY333" fmla="*/ 488562 h 1059043"/>
                    <a:gd name="connsiteX334" fmla="*/ 2438110 w 3024845"/>
                    <a:gd name="connsiteY334" fmla="*/ 488562 h 1059043"/>
                    <a:gd name="connsiteX335" fmla="*/ 2438110 w 3024845"/>
                    <a:gd name="connsiteY335" fmla="*/ 603136 h 1059043"/>
                    <a:gd name="connsiteX336" fmla="*/ 2460404 w 3024845"/>
                    <a:gd name="connsiteY336" fmla="*/ 603136 h 1059043"/>
                    <a:gd name="connsiteX337" fmla="*/ 2460404 w 3024845"/>
                    <a:gd name="connsiteY337" fmla="*/ 536121 h 1059043"/>
                    <a:gd name="connsiteX338" fmla="*/ 2486751 w 3024845"/>
                    <a:gd name="connsiteY338" fmla="*/ 536121 h 1059043"/>
                    <a:gd name="connsiteX339" fmla="*/ 2490804 w 3024845"/>
                    <a:gd name="connsiteY339" fmla="*/ 531797 h 1059043"/>
                    <a:gd name="connsiteX340" fmla="*/ 2498911 w 3024845"/>
                    <a:gd name="connsiteY340" fmla="*/ 531797 h 1059043"/>
                    <a:gd name="connsiteX341" fmla="*/ 2502964 w 3024845"/>
                    <a:gd name="connsiteY341" fmla="*/ 536121 h 1059043"/>
                    <a:gd name="connsiteX342" fmla="*/ 2525258 w 3024845"/>
                    <a:gd name="connsiteY342" fmla="*/ 536121 h 1059043"/>
                    <a:gd name="connsiteX343" fmla="*/ 2525258 w 3024845"/>
                    <a:gd name="connsiteY343" fmla="*/ 419385 h 1059043"/>
                    <a:gd name="connsiteX344" fmla="*/ 2582005 w 3024845"/>
                    <a:gd name="connsiteY344" fmla="*/ 408576 h 1059043"/>
                    <a:gd name="connsiteX345" fmla="*/ 2582005 w 3024845"/>
                    <a:gd name="connsiteY345" fmla="*/ 409657 h 1059043"/>
                    <a:gd name="connsiteX346" fmla="*/ 2582005 w 3024845"/>
                    <a:gd name="connsiteY346" fmla="*/ 417223 h 1059043"/>
                    <a:gd name="connsiteX347" fmla="*/ 2608352 w 3024845"/>
                    <a:gd name="connsiteY347" fmla="*/ 417223 h 1059043"/>
                    <a:gd name="connsiteX348" fmla="*/ 2608352 w 3024845"/>
                    <a:gd name="connsiteY348" fmla="*/ 672313 h 1059043"/>
                    <a:gd name="connsiteX349" fmla="*/ 2630646 w 3024845"/>
                    <a:gd name="connsiteY349" fmla="*/ 672313 h 1059043"/>
                    <a:gd name="connsiteX350" fmla="*/ 2630646 w 3024845"/>
                    <a:gd name="connsiteY350" fmla="*/ 667989 h 1059043"/>
                    <a:gd name="connsiteX351" fmla="*/ 2642806 w 3024845"/>
                    <a:gd name="connsiteY351" fmla="*/ 667989 h 1059043"/>
                    <a:gd name="connsiteX352" fmla="*/ 2642806 w 3024845"/>
                    <a:gd name="connsiteY352" fmla="*/ 672313 h 1059043"/>
                    <a:gd name="connsiteX353" fmla="*/ 2667126 w 3024845"/>
                    <a:gd name="connsiteY353" fmla="*/ 672313 h 1059043"/>
                    <a:gd name="connsiteX354" fmla="*/ 2667126 w 3024845"/>
                    <a:gd name="connsiteY354" fmla="*/ 659342 h 1059043"/>
                    <a:gd name="connsiteX355" fmla="*/ 2695500 w 3024845"/>
                    <a:gd name="connsiteY355" fmla="*/ 659342 h 1059043"/>
                    <a:gd name="connsiteX356" fmla="*/ 2707660 w 3024845"/>
                    <a:gd name="connsiteY356" fmla="*/ 655018 h 1059043"/>
                    <a:gd name="connsiteX357" fmla="*/ 2727927 w 3024845"/>
                    <a:gd name="connsiteY357" fmla="*/ 659342 h 1059043"/>
                    <a:gd name="connsiteX358" fmla="*/ 2727927 w 3024845"/>
                    <a:gd name="connsiteY358" fmla="*/ 642048 h 1059043"/>
                    <a:gd name="connsiteX359" fmla="*/ 2736034 w 3024845"/>
                    <a:gd name="connsiteY359" fmla="*/ 642048 h 1059043"/>
                    <a:gd name="connsiteX360" fmla="*/ 2736034 w 3024845"/>
                    <a:gd name="connsiteY360" fmla="*/ 629077 h 1059043"/>
                    <a:gd name="connsiteX361" fmla="*/ 2792781 w 3024845"/>
                    <a:gd name="connsiteY361" fmla="*/ 629077 h 1059043"/>
                    <a:gd name="connsiteX362" fmla="*/ 2792781 w 3024845"/>
                    <a:gd name="connsiteY362" fmla="*/ 598812 h 1059043"/>
                    <a:gd name="connsiteX363" fmla="*/ 2811021 w 3024845"/>
                    <a:gd name="connsiteY363" fmla="*/ 598812 h 1059043"/>
                    <a:gd name="connsiteX364" fmla="*/ 2811021 w 3024845"/>
                    <a:gd name="connsiteY364" fmla="*/ 592327 h 1059043"/>
                    <a:gd name="connsiteX365" fmla="*/ 2823181 w 3024845"/>
                    <a:gd name="connsiteY365" fmla="*/ 592327 h 1059043"/>
                    <a:gd name="connsiteX366" fmla="*/ 2823181 w 3024845"/>
                    <a:gd name="connsiteY366" fmla="*/ 598812 h 1059043"/>
                    <a:gd name="connsiteX367" fmla="*/ 2839395 w 3024845"/>
                    <a:gd name="connsiteY367" fmla="*/ 598812 h 1059043"/>
                    <a:gd name="connsiteX368" fmla="*/ 2839395 w 3024845"/>
                    <a:gd name="connsiteY368" fmla="*/ 648533 h 1059043"/>
                    <a:gd name="connsiteX369" fmla="*/ 2871822 w 3024845"/>
                    <a:gd name="connsiteY369" fmla="*/ 648533 h 1059043"/>
                    <a:gd name="connsiteX370" fmla="*/ 2871822 w 3024845"/>
                    <a:gd name="connsiteY370" fmla="*/ 622592 h 1059043"/>
                    <a:gd name="connsiteX371" fmla="*/ 2910329 w 3024845"/>
                    <a:gd name="connsiteY371" fmla="*/ 622592 h 1059043"/>
                    <a:gd name="connsiteX372" fmla="*/ 2910329 w 3024845"/>
                    <a:gd name="connsiteY372" fmla="*/ 592327 h 1059043"/>
                    <a:gd name="connsiteX373" fmla="*/ 2958970 w 3024845"/>
                    <a:gd name="connsiteY373" fmla="*/ 592327 h 1059043"/>
                    <a:gd name="connsiteX374" fmla="*/ 2958970 w 3024845"/>
                    <a:gd name="connsiteY374" fmla="*/ 703483 h 1059043"/>
                    <a:gd name="connsiteX375" fmla="*/ 2958970 w 3024845"/>
                    <a:gd name="connsiteY375" fmla="*/ 717262 h 1059043"/>
                    <a:gd name="connsiteX376" fmla="*/ 3024845 w 3024845"/>
                    <a:gd name="connsiteY376" fmla="*/ 717262 h 1059043"/>
                    <a:gd name="connsiteX377" fmla="*/ 3024845 w 3024845"/>
                    <a:gd name="connsiteY377" fmla="*/ 1059043 h 1059043"/>
                    <a:gd name="connsiteX378" fmla="*/ 2054 w 3024845"/>
                    <a:gd name="connsiteY378" fmla="*/ 1056710 h 1059043"/>
                    <a:gd name="connsiteX379" fmla="*/ 0 w 3024845"/>
                    <a:gd name="connsiteY379" fmla="*/ 622592 h 1059043"/>
                    <a:gd name="connsiteX380" fmla="*/ 20267 w 3024845"/>
                    <a:gd name="connsiteY380" fmla="*/ 622592 h 1059043"/>
                    <a:gd name="connsiteX381" fmla="*/ 20774 w 3024845"/>
                    <a:gd name="connsiteY381" fmla="*/ 621511 h 1059043"/>
                    <a:gd name="connsiteX382" fmla="*/ 24320 w 3024845"/>
                    <a:gd name="connsiteY382" fmla="*/ 613945 h 1059043"/>
                    <a:gd name="connsiteX383" fmla="*/ 26094 w 3024845"/>
                    <a:gd name="connsiteY383" fmla="*/ 614215 h 1059043"/>
                    <a:gd name="connsiteX384" fmla="*/ 38507 w 3024845"/>
                    <a:gd name="connsiteY384" fmla="*/ 616106 h 1059043"/>
                    <a:gd name="connsiteX385" fmla="*/ 39014 w 3024845"/>
                    <a:gd name="connsiteY385" fmla="*/ 617458 h 1059043"/>
                    <a:gd name="connsiteX386" fmla="*/ 42560 w 3024845"/>
                    <a:gd name="connsiteY386" fmla="*/ 626915 h 1059043"/>
                    <a:gd name="connsiteX387" fmla="*/ 68907 w 3024845"/>
                    <a:gd name="connsiteY387" fmla="*/ 629077 h 1059043"/>
                    <a:gd name="connsiteX388" fmla="*/ 68907 w 3024845"/>
                    <a:gd name="connsiteY388" fmla="*/ 505856 h 1059043"/>
                    <a:gd name="connsiteX389" fmla="*/ 70934 w 3024845"/>
                    <a:gd name="connsiteY389" fmla="*/ 505856 h 1059043"/>
                    <a:gd name="connsiteX390" fmla="*/ 85121 w 3024845"/>
                    <a:gd name="connsiteY390" fmla="*/ 505856 h 1059043"/>
                    <a:gd name="connsiteX391" fmla="*/ 85121 w 3024845"/>
                    <a:gd name="connsiteY391" fmla="*/ 369664 h 1059043"/>
                    <a:gd name="connsiteX392" fmla="*/ 86894 w 3024845"/>
                    <a:gd name="connsiteY392" fmla="*/ 369664 h 1059043"/>
                    <a:gd name="connsiteX393" fmla="*/ 99308 w 3024845"/>
                    <a:gd name="connsiteY393" fmla="*/ 369664 h 1059043"/>
                    <a:gd name="connsiteX394" fmla="*/ 99308 w 3024845"/>
                    <a:gd name="connsiteY394" fmla="*/ 255090 h 1059043"/>
                    <a:gd name="connsiteX395" fmla="*/ 103361 w 3024845"/>
                    <a:gd name="connsiteY395" fmla="*/ 226986 h 1059043"/>
                    <a:gd name="connsiteX396" fmla="*/ 105388 w 3024845"/>
                    <a:gd name="connsiteY396" fmla="*/ 226986 h 1059043"/>
                    <a:gd name="connsiteX397" fmla="*/ 119575 w 3024845"/>
                    <a:gd name="connsiteY397" fmla="*/ 226986 h 1059043"/>
                    <a:gd name="connsiteX0" fmla="*/ 119575 w 3024845"/>
                    <a:gd name="connsiteY0" fmla="*/ 255427 h 1087484"/>
                    <a:gd name="connsiteX1" fmla="*/ 200642 w 3024845"/>
                    <a:gd name="connsiteY1" fmla="*/ 253266 h 1087484"/>
                    <a:gd name="connsiteX2" fmla="*/ 202669 w 3024845"/>
                    <a:gd name="connsiteY2" fmla="*/ 253266 h 1087484"/>
                    <a:gd name="connsiteX3" fmla="*/ 216856 w 3024845"/>
                    <a:gd name="connsiteY3" fmla="*/ 253266 h 1087484"/>
                    <a:gd name="connsiteX4" fmla="*/ 216856 w 3024845"/>
                    <a:gd name="connsiteY4" fmla="*/ 277045 h 1087484"/>
                    <a:gd name="connsiteX5" fmla="*/ 217363 w 3024845"/>
                    <a:gd name="connsiteY5" fmla="*/ 277856 h 1087484"/>
                    <a:gd name="connsiteX6" fmla="*/ 220909 w 3024845"/>
                    <a:gd name="connsiteY6" fmla="*/ 283531 h 1087484"/>
                    <a:gd name="connsiteX7" fmla="*/ 220909 w 3024845"/>
                    <a:gd name="connsiteY7" fmla="*/ 398105 h 1087484"/>
                    <a:gd name="connsiteX8" fmla="*/ 223189 w 3024845"/>
                    <a:gd name="connsiteY8" fmla="*/ 398105 h 1087484"/>
                    <a:gd name="connsiteX9" fmla="*/ 239150 w 3024845"/>
                    <a:gd name="connsiteY9" fmla="*/ 398105 h 1087484"/>
                    <a:gd name="connsiteX10" fmla="*/ 239150 w 3024845"/>
                    <a:gd name="connsiteY10" fmla="*/ 538620 h 1087484"/>
                    <a:gd name="connsiteX11" fmla="*/ 240670 w 3024845"/>
                    <a:gd name="connsiteY11" fmla="*/ 538350 h 1087484"/>
                    <a:gd name="connsiteX12" fmla="*/ 251310 w 3024845"/>
                    <a:gd name="connsiteY12" fmla="*/ 536459 h 1087484"/>
                    <a:gd name="connsiteX13" fmla="*/ 249283 w 3024845"/>
                    <a:gd name="connsiteY13" fmla="*/ 625091 h 1087484"/>
                    <a:gd name="connsiteX14" fmla="*/ 250803 w 3024845"/>
                    <a:gd name="connsiteY14" fmla="*/ 625362 h 1087484"/>
                    <a:gd name="connsiteX15" fmla="*/ 261443 w 3024845"/>
                    <a:gd name="connsiteY15" fmla="*/ 627253 h 1087484"/>
                    <a:gd name="connsiteX16" fmla="*/ 261696 w 3024845"/>
                    <a:gd name="connsiteY16" fmla="*/ 628064 h 1087484"/>
                    <a:gd name="connsiteX17" fmla="*/ 263470 w 3024845"/>
                    <a:gd name="connsiteY17" fmla="*/ 633739 h 1087484"/>
                    <a:gd name="connsiteX18" fmla="*/ 264230 w 3024845"/>
                    <a:gd name="connsiteY18" fmla="*/ 631307 h 1087484"/>
                    <a:gd name="connsiteX19" fmla="*/ 269550 w 3024845"/>
                    <a:gd name="connsiteY19" fmla="*/ 614283 h 1087484"/>
                    <a:gd name="connsiteX20" fmla="*/ 271323 w 3024845"/>
                    <a:gd name="connsiteY20" fmla="*/ 614283 h 1087484"/>
                    <a:gd name="connsiteX21" fmla="*/ 283737 w 3024845"/>
                    <a:gd name="connsiteY21" fmla="*/ 614283 h 1087484"/>
                    <a:gd name="connsiteX22" fmla="*/ 283737 w 3024845"/>
                    <a:gd name="connsiteY22" fmla="*/ 646709 h 1087484"/>
                    <a:gd name="connsiteX23" fmla="*/ 284750 w 3024845"/>
                    <a:gd name="connsiteY23" fmla="*/ 647250 h 1087484"/>
                    <a:gd name="connsiteX24" fmla="*/ 291844 w 3024845"/>
                    <a:gd name="connsiteY24" fmla="*/ 651033 h 1087484"/>
                    <a:gd name="connsiteX25" fmla="*/ 291844 w 3024845"/>
                    <a:gd name="connsiteY25" fmla="*/ 652384 h 1087484"/>
                    <a:gd name="connsiteX26" fmla="*/ 291844 w 3024845"/>
                    <a:gd name="connsiteY26" fmla="*/ 661842 h 1087484"/>
                    <a:gd name="connsiteX27" fmla="*/ 336431 w 3024845"/>
                    <a:gd name="connsiteY27" fmla="*/ 661842 h 1087484"/>
                    <a:gd name="connsiteX28" fmla="*/ 336431 w 3024845"/>
                    <a:gd name="connsiteY28" fmla="*/ 662923 h 1087484"/>
                    <a:gd name="connsiteX29" fmla="*/ 336431 w 3024845"/>
                    <a:gd name="connsiteY29" fmla="*/ 670489 h 1087484"/>
                    <a:gd name="connsiteX30" fmla="*/ 338457 w 3024845"/>
                    <a:gd name="connsiteY30" fmla="*/ 670489 h 1087484"/>
                    <a:gd name="connsiteX31" fmla="*/ 352644 w 3024845"/>
                    <a:gd name="connsiteY31" fmla="*/ 670489 h 1087484"/>
                    <a:gd name="connsiteX32" fmla="*/ 352644 w 3024845"/>
                    <a:gd name="connsiteY32" fmla="*/ 640224 h 1087484"/>
                    <a:gd name="connsiteX33" fmla="*/ 397231 w 3024845"/>
                    <a:gd name="connsiteY33" fmla="*/ 640224 h 1087484"/>
                    <a:gd name="connsiteX34" fmla="*/ 397231 w 3024845"/>
                    <a:gd name="connsiteY34" fmla="*/ 638873 h 1087484"/>
                    <a:gd name="connsiteX35" fmla="*/ 397231 w 3024845"/>
                    <a:gd name="connsiteY35" fmla="*/ 629415 h 1087484"/>
                    <a:gd name="connsiteX36" fmla="*/ 398245 w 3024845"/>
                    <a:gd name="connsiteY36" fmla="*/ 629415 h 1087484"/>
                    <a:gd name="connsiteX37" fmla="*/ 405338 w 3024845"/>
                    <a:gd name="connsiteY37" fmla="*/ 629415 h 1087484"/>
                    <a:gd name="connsiteX38" fmla="*/ 405338 w 3024845"/>
                    <a:gd name="connsiteY38" fmla="*/ 627524 h 1087484"/>
                    <a:gd name="connsiteX39" fmla="*/ 405338 w 3024845"/>
                    <a:gd name="connsiteY39" fmla="*/ 614283 h 1087484"/>
                    <a:gd name="connsiteX40" fmla="*/ 406098 w 3024845"/>
                    <a:gd name="connsiteY40" fmla="*/ 614283 h 1087484"/>
                    <a:gd name="connsiteX41" fmla="*/ 411418 w 3024845"/>
                    <a:gd name="connsiteY41" fmla="*/ 614283 h 1087484"/>
                    <a:gd name="connsiteX42" fmla="*/ 411418 w 3024845"/>
                    <a:gd name="connsiteY42" fmla="*/ 613202 h 1087484"/>
                    <a:gd name="connsiteX43" fmla="*/ 411418 w 3024845"/>
                    <a:gd name="connsiteY43" fmla="*/ 605635 h 1087484"/>
                    <a:gd name="connsiteX44" fmla="*/ 413445 w 3024845"/>
                    <a:gd name="connsiteY44" fmla="*/ 605635 h 1087484"/>
                    <a:gd name="connsiteX45" fmla="*/ 427632 w 3024845"/>
                    <a:gd name="connsiteY45" fmla="*/ 605635 h 1087484"/>
                    <a:gd name="connsiteX46" fmla="*/ 427632 w 3024845"/>
                    <a:gd name="connsiteY46" fmla="*/ 606716 h 1087484"/>
                    <a:gd name="connsiteX47" fmla="*/ 427632 w 3024845"/>
                    <a:gd name="connsiteY47" fmla="*/ 614283 h 1087484"/>
                    <a:gd name="connsiteX48" fmla="*/ 449925 w 3024845"/>
                    <a:gd name="connsiteY48" fmla="*/ 614283 h 1087484"/>
                    <a:gd name="connsiteX49" fmla="*/ 449925 w 3024845"/>
                    <a:gd name="connsiteY49" fmla="*/ 612391 h 1087484"/>
                    <a:gd name="connsiteX50" fmla="*/ 449925 w 3024845"/>
                    <a:gd name="connsiteY50" fmla="*/ 599150 h 1087484"/>
                    <a:gd name="connsiteX51" fmla="*/ 451699 w 3024845"/>
                    <a:gd name="connsiteY51" fmla="*/ 599150 h 1087484"/>
                    <a:gd name="connsiteX52" fmla="*/ 464112 w 3024845"/>
                    <a:gd name="connsiteY52" fmla="*/ 599150 h 1087484"/>
                    <a:gd name="connsiteX53" fmla="*/ 464112 w 3024845"/>
                    <a:gd name="connsiteY53" fmla="*/ 622930 h 1087484"/>
                    <a:gd name="connsiteX54" fmla="*/ 465126 w 3024845"/>
                    <a:gd name="connsiteY54" fmla="*/ 622930 h 1087484"/>
                    <a:gd name="connsiteX55" fmla="*/ 472219 w 3024845"/>
                    <a:gd name="connsiteY55" fmla="*/ 622930 h 1087484"/>
                    <a:gd name="connsiteX56" fmla="*/ 472219 w 3024845"/>
                    <a:gd name="connsiteY56" fmla="*/ 621849 h 1087484"/>
                    <a:gd name="connsiteX57" fmla="*/ 472219 w 3024845"/>
                    <a:gd name="connsiteY57" fmla="*/ 614283 h 1087484"/>
                    <a:gd name="connsiteX58" fmla="*/ 473992 w 3024845"/>
                    <a:gd name="connsiteY58" fmla="*/ 614283 h 1087484"/>
                    <a:gd name="connsiteX59" fmla="*/ 486406 w 3024845"/>
                    <a:gd name="connsiteY59" fmla="*/ 614283 h 1087484"/>
                    <a:gd name="connsiteX60" fmla="*/ 486406 w 3024845"/>
                    <a:gd name="connsiteY60" fmla="*/ 640224 h 1087484"/>
                    <a:gd name="connsiteX61" fmla="*/ 488433 w 3024845"/>
                    <a:gd name="connsiteY61" fmla="*/ 640224 h 1087484"/>
                    <a:gd name="connsiteX62" fmla="*/ 502619 w 3024845"/>
                    <a:gd name="connsiteY62" fmla="*/ 640224 h 1087484"/>
                    <a:gd name="connsiteX63" fmla="*/ 502619 w 3024845"/>
                    <a:gd name="connsiteY63" fmla="*/ 641845 h 1087484"/>
                    <a:gd name="connsiteX64" fmla="*/ 502619 w 3024845"/>
                    <a:gd name="connsiteY64" fmla="*/ 653195 h 1087484"/>
                    <a:gd name="connsiteX65" fmla="*/ 503379 w 3024845"/>
                    <a:gd name="connsiteY65" fmla="*/ 653195 h 1087484"/>
                    <a:gd name="connsiteX66" fmla="*/ 508700 w 3024845"/>
                    <a:gd name="connsiteY66" fmla="*/ 653195 h 1087484"/>
                    <a:gd name="connsiteX67" fmla="*/ 508700 w 3024845"/>
                    <a:gd name="connsiteY67" fmla="*/ 652384 h 1087484"/>
                    <a:gd name="connsiteX68" fmla="*/ 508700 w 3024845"/>
                    <a:gd name="connsiteY68" fmla="*/ 646709 h 1087484"/>
                    <a:gd name="connsiteX69" fmla="*/ 539100 w 3024845"/>
                    <a:gd name="connsiteY69" fmla="*/ 646709 h 1087484"/>
                    <a:gd name="connsiteX70" fmla="*/ 539100 w 3024845"/>
                    <a:gd name="connsiteY70" fmla="*/ 670489 h 1087484"/>
                    <a:gd name="connsiteX71" fmla="*/ 540113 w 3024845"/>
                    <a:gd name="connsiteY71" fmla="*/ 670489 h 1087484"/>
                    <a:gd name="connsiteX72" fmla="*/ 547207 w 3024845"/>
                    <a:gd name="connsiteY72" fmla="*/ 670489 h 1087484"/>
                    <a:gd name="connsiteX73" fmla="*/ 547207 w 3024845"/>
                    <a:gd name="connsiteY73" fmla="*/ 671570 h 1087484"/>
                    <a:gd name="connsiteX74" fmla="*/ 547207 w 3024845"/>
                    <a:gd name="connsiteY74" fmla="*/ 679136 h 1087484"/>
                    <a:gd name="connsiteX75" fmla="*/ 547967 w 3024845"/>
                    <a:gd name="connsiteY75" fmla="*/ 679136 h 1087484"/>
                    <a:gd name="connsiteX76" fmla="*/ 553287 w 3024845"/>
                    <a:gd name="connsiteY76" fmla="*/ 679136 h 1087484"/>
                    <a:gd name="connsiteX77" fmla="*/ 553287 w 3024845"/>
                    <a:gd name="connsiteY77" fmla="*/ 676974 h 1087484"/>
                    <a:gd name="connsiteX78" fmla="*/ 553287 w 3024845"/>
                    <a:gd name="connsiteY78" fmla="*/ 661842 h 1087484"/>
                    <a:gd name="connsiteX79" fmla="*/ 554300 w 3024845"/>
                    <a:gd name="connsiteY79" fmla="*/ 661842 h 1087484"/>
                    <a:gd name="connsiteX80" fmla="*/ 561394 w 3024845"/>
                    <a:gd name="connsiteY80" fmla="*/ 661842 h 1087484"/>
                    <a:gd name="connsiteX81" fmla="*/ 561394 w 3024845"/>
                    <a:gd name="connsiteY81" fmla="*/ 662923 h 1087484"/>
                    <a:gd name="connsiteX82" fmla="*/ 561394 w 3024845"/>
                    <a:gd name="connsiteY82" fmla="*/ 670489 h 1087484"/>
                    <a:gd name="connsiteX83" fmla="*/ 566714 w 3024845"/>
                    <a:gd name="connsiteY83" fmla="*/ 668496 h 1087484"/>
                    <a:gd name="connsiteX84" fmla="*/ 567474 w 3024845"/>
                    <a:gd name="connsiteY84" fmla="*/ 667516 h 1087484"/>
                    <a:gd name="connsiteX85" fmla="*/ 567474 w 3024845"/>
                    <a:gd name="connsiteY85" fmla="*/ 661842 h 1087484"/>
                    <a:gd name="connsiteX86" fmla="*/ 605981 w 3024845"/>
                    <a:gd name="connsiteY86" fmla="*/ 661842 h 1087484"/>
                    <a:gd name="connsiteX87" fmla="*/ 605981 w 3024845"/>
                    <a:gd name="connsiteY87" fmla="*/ 685621 h 1087484"/>
                    <a:gd name="connsiteX88" fmla="*/ 608007 w 3024845"/>
                    <a:gd name="connsiteY88" fmla="*/ 685621 h 1087484"/>
                    <a:gd name="connsiteX89" fmla="*/ 622194 w 3024845"/>
                    <a:gd name="connsiteY89" fmla="*/ 685621 h 1087484"/>
                    <a:gd name="connsiteX90" fmla="*/ 622194 w 3024845"/>
                    <a:gd name="connsiteY90" fmla="*/ 686702 h 1087484"/>
                    <a:gd name="connsiteX91" fmla="*/ 622194 w 3024845"/>
                    <a:gd name="connsiteY91" fmla="*/ 694268 h 1087484"/>
                    <a:gd name="connsiteX92" fmla="*/ 623968 w 3024845"/>
                    <a:gd name="connsiteY92" fmla="*/ 694268 h 1087484"/>
                    <a:gd name="connsiteX93" fmla="*/ 636381 w 3024845"/>
                    <a:gd name="connsiteY93" fmla="*/ 694268 h 1087484"/>
                    <a:gd name="connsiteX94" fmla="*/ 636381 w 3024845"/>
                    <a:gd name="connsiteY94" fmla="*/ 670489 h 1087484"/>
                    <a:gd name="connsiteX95" fmla="*/ 637394 w 3024845"/>
                    <a:gd name="connsiteY95" fmla="*/ 670489 h 1087484"/>
                    <a:gd name="connsiteX96" fmla="*/ 644488 w 3024845"/>
                    <a:gd name="connsiteY96" fmla="*/ 670489 h 1087484"/>
                    <a:gd name="connsiteX97" fmla="*/ 644488 w 3024845"/>
                    <a:gd name="connsiteY97" fmla="*/ 638062 h 1087484"/>
                    <a:gd name="connsiteX98" fmla="*/ 645501 w 3024845"/>
                    <a:gd name="connsiteY98" fmla="*/ 638062 h 1087484"/>
                    <a:gd name="connsiteX99" fmla="*/ 652595 w 3024845"/>
                    <a:gd name="connsiteY99" fmla="*/ 638062 h 1087484"/>
                    <a:gd name="connsiteX100" fmla="*/ 652595 w 3024845"/>
                    <a:gd name="connsiteY100" fmla="*/ 636171 h 1087484"/>
                    <a:gd name="connsiteX101" fmla="*/ 652595 w 3024845"/>
                    <a:gd name="connsiteY101" fmla="*/ 622930 h 1087484"/>
                    <a:gd name="connsiteX102" fmla="*/ 651328 w 3024845"/>
                    <a:gd name="connsiteY102" fmla="*/ 621308 h 1087484"/>
                    <a:gd name="connsiteX103" fmla="*/ 656648 w 3024845"/>
                    <a:gd name="connsiteY103" fmla="*/ 609959 h 1087484"/>
                    <a:gd name="connsiteX104" fmla="*/ 664755 w 3024845"/>
                    <a:gd name="connsiteY104" fmla="*/ 638062 h 1087484"/>
                    <a:gd name="connsiteX105" fmla="*/ 665515 w 3024845"/>
                    <a:gd name="connsiteY105" fmla="*/ 638062 h 1087484"/>
                    <a:gd name="connsiteX106" fmla="*/ 670835 w 3024845"/>
                    <a:gd name="connsiteY106" fmla="*/ 638062 h 1087484"/>
                    <a:gd name="connsiteX107" fmla="*/ 670835 w 3024845"/>
                    <a:gd name="connsiteY107" fmla="*/ 532135 h 1087484"/>
                    <a:gd name="connsiteX108" fmla="*/ 672355 w 3024845"/>
                    <a:gd name="connsiteY108" fmla="*/ 532135 h 1087484"/>
                    <a:gd name="connsiteX109" fmla="*/ 682995 w 3024845"/>
                    <a:gd name="connsiteY109" fmla="*/ 532135 h 1087484"/>
                    <a:gd name="connsiteX110" fmla="*/ 682995 w 3024845"/>
                    <a:gd name="connsiteY110" fmla="*/ 484576 h 1087484"/>
                    <a:gd name="connsiteX111" fmla="*/ 709342 w 3024845"/>
                    <a:gd name="connsiteY111" fmla="*/ 484576 h 1087484"/>
                    <a:gd name="connsiteX112" fmla="*/ 709342 w 3024845"/>
                    <a:gd name="connsiteY112" fmla="*/ 462958 h 1087484"/>
                    <a:gd name="connsiteX113" fmla="*/ 743796 w 3024845"/>
                    <a:gd name="connsiteY113" fmla="*/ 462958 h 1087484"/>
                    <a:gd name="connsiteX114" fmla="*/ 743796 w 3024845"/>
                    <a:gd name="connsiteY114" fmla="*/ 465390 h 1087484"/>
                    <a:gd name="connsiteX115" fmla="*/ 743796 w 3024845"/>
                    <a:gd name="connsiteY115" fmla="*/ 482414 h 1087484"/>
                    <a:gd name="connsiteX116" fmla="*/ 746076 w 3024845"/>
                    <a:gd name="connsiteY116" fmla="*/ 482414 h 1087484"/>
                    <a:gd name="connsiteX117" fmla="*/ 762036 w 3024845"/>
                    <a:gd name="connsiteY117" fmla="*/ 482414 h 1087484"/>
                    <a:gd name="connsiteX118" fmla="*/ 762036 w 3024845"/>
                    <a:gd name="connsiteY118" fmla="*/ 529973 h 1087484"/>
                    <a:gd name="connsiteX119" fmla="*/ 763049 w 3024845"/>
                    <a:gd name="connsiteY119" fmla="*/ 529973 h 1087484"/>
                    <a:gd name="connsiteX120" fmla="*/ 770143 w 3024845"/>
                    <a:gd name="connsiteY120" fmla="*/ 529973 h 1087484"/>
                    <a:gd name="connsiteX121" fmla="*/ 784330 w 3024845"/>
                    <a:gd name="connsiteY121" fmla="*/ 534297 h 1087484"/>
                    <a:gd name="connsiteX122" fmla="*/ 784330 w 3024845"/>
                    <a:gd name="connsiteY122" fmla="*/ 573209 h 1087484"/>
                    <a:gd name="connsiteX123" fmla="*/ 785343 w 3024845"/>
                    <a:gd name="connsiteY123" fmla="*/ 573209 h 1087484"/>
                    <a:gd name="connsiteX124" fmla="*/ 792436 w 3024845"/>
                    <a:gd name="connsiteY124" fmla="*/ 573209 h 1087484"/>
                    <a:gd name="connsiteX125" fmla="*/ 792436 w 3024845"/>
                    <a:gd name="connsiteY125" fmla="*/ 574830 h 1087484"/>
                    <a:gd name="connsiteX126" fmla="*/ 792436 w 3024845"/>
                    <a:gd name="connsiteY126" fmla="*/ 586179 h 1087484"/>
                    <a:gd name="connsiteX127" fmla="*/ 794463 w 3024845"/>
                    <a:gd name="connsiteY127" fmla="*/ 586179 h 1087484"/>
                    <a:gd name="connsiteX128" fmla="*/ 808650 w 3024845"/>
                    <a:gd name="connsiteY128" fmla="*/ 586179 h 1087484"/>
                    <a:gd name="connsiteX129" fmla="*/ 814730 w 3024845"/>
                    <a:gd name="connsiteY129" fmla="*/ 592665 h 1087484"/>
                    <a:gd name="connsiteX130" fmla="*/ 814730 w 3024845"/>
                    <a:gd name="connsiteY130" fmla="*/ 614283 h 1087484"/>
                    <a:gd name="connsiteX131" fmla="*/ 817010 w 3024845"/>
                    <a:gd name="connsiteY131" fmla="*/ 614283 h 1087484"/>
                    <a:gd name="connsiteX132" fmla="*/ 832970 w 3024845"/>
                    <a:gd name="connsiteY132" fmla="*/ 614283 h 1087484"/>
                    <a:gd name="connsiteX133" fmla="*/ 832970 w 3024845"/>
                    <a:gd name="connsiteY133" fmla="*/ 615363 h 1087484"/>
                    <a:gd name="connsiteX134" fmla="*/ 832970 w 3024845"/>
                    <a:gd name="connsiteY134" fmla="*/ 622930 h 1087484"/>
                    <a:gd name="connsiteX135" fmla="*/ 834237 w 3024845"/>
                    <a:gd name="connsiteY135" fmla="*/ 622930 h 1087484"/>
                    <a:gd name="connsiteX136" fmla="*/ 843104 w 3024845"/>
                    <a:gd name="connsiteY136" fmla="*/ 622930 h 1087484"/>
                    <a:gd name="connsiteX137" fmla="*/ 843104 w 3024845"/>
                    <a:gd name="connsiteY137" fmla="*/ 625091 h 1087484"/>
                    <a:gd name="connsiteX138" fmla="*/ 843104 w 3024845"/>
                    <a:gd name="connsiteY138" fmla="*/ 640224 h 1087484"/>
                    <a:gd name="connsiteX139" fmla="*/ 847157 w 3024845"/>
                    <a:gd name="connsiteY139" fmla="*/ 638332 h 1087484"/>
                    <a:gd name="connsiteX140" fmla="*/ 847157 w 3024845"/>
                    <a:gd name="connsiteY140" fmla="*/ 625091 h 1087484"/>
                    <a:gd name="connsiteX141" fmla="*/ 848170 w 3024845"/>
                    <a:gd name="connsiteY141" fmla="*/ 625091 h 1087484"/>
                    <a:gd name="connsiteX142" fmla="*/ 855264 w 3024845"/>
                    <a:gd name="connsiteY142" fmla="*/ 625091 h 1087484"/>
                    <a:gd name="connsiteX143" fmla="*/ 855264 w 3024845"/>
                    <a:gd name="connsiteY143" fmla="*/ 626713 h 1087484"/>
                    <a:gd name="connsiteX144" fmla="*/ 855264 w 3024845"/>
                    <a:gd name="connsiteY144" fmla="*/ 638062 h 1087484"/>
                    <a:gd name="connsiteX145" fmla="*/ 856024 w 3024845"/>
                    <a:gd name="connsiteY145" fmla="*/ 638062 h 1087484"/>
                    <a:gd name="connsiteX146" fmla="*/ 861344 w 3024845"/>
                    <a:gd name="connsiteY146" fmla="*/ 638062 h 1087484"/>
                    <a:gd name="connsiteX147" fmla="*/ 909984 w 3024845"/>
                    <a:gd name="connsiteY147" fmla="*/ 633739 h 1087484"/>
                    <a:gd name="connsiteX148" fmla="*/ 909984 w 3024845"/>
                    <a:gd name="connsiteY148" fmla="*/ 635090 h 1087484"/>
                    <a:gd name="connsiteX149" fmla="*/ 909984 w 3024845"/>
                    <a:gd name="connsiteY149" fmla="*/ 644547 h 1087484"/>
                    <a:gd name="connsiteX150" fmla="*/ 910744 w 3024845"/>
                    <a:gd name="connsiteY150" fmla="*/ 644547 h 1087484"/>
                    <a:gd name="connsiteX151" fmla="*/ 916065 w 3024845"/>
                    <a:gd name="connsiteY151" fmla="*/ 644547 h 1087484"/>
                    <a:gd name="connsiteX152" fmla="*/ 916065 w 3024845"/>
                    <a:gd name="connsiteY152" fmla="*/ 646709 h 1087484"/>
                    <a:gd name="connsiteX153" fmla="*/ 916065 w 3024845"/>
                    <a:gd name="connsiteY153" fmla="*/ 661842 h 1087484"/>
                    <a:gd name="connsiteX154" fmla="*/ 918091 w 3024845"/>
                    <a:gd name="connsiteY154" fmla="*/ 660491 h 1087484"/>
                    <a:gd name="connsiteX155" fmla="*/ 932278 w 3024845"/>
                    <a:gd name="connsiteY155" fmla="*/ 651033 h 1087484"/>
                    <a:gd name="connsiteX156" fmla="*/ 938358 w 3024845"/>
                    <a:gd name="connsiteY156" fmla="*/ 609959 h 1087484"/>
                    <a:gd name="connsiteX157" fmla="*/ 939118 w 3024845"/>
                    <a:gd name="connsiteY157" fmla="*/ 609689 h 1087484"/>
                    <a:gd name="connsiteX158" fmla="*/ 944438 w 3024845"/>
                    <a:gd name="connsiteY158" fmla="*/ 607797 h 1087484"/>
                    <a:gd name="connsiteX159" fmla="*/ 946465 w 3024845"/>
                    <a:gd name="connsiteY159" fmla="*/ 538620 h 1087484"/>
                    <a:gd name="connsiteX160" fmla="*/ 948492 w 3024845"/>
                    <a:gd name="connsiteY160" fmla="*/ 607797 h 1087484"/>
                    <a:gd name="connsiteX161" fmla="*/ 949252 w 3024845"/>
                    <a:gd name="connsiteY161" fmla="*/ 608067 h 1087484"/>
                    <a:gd name="connsiteX162" fmla="*/ 954572 w 3024845"/>
                    <a:gd name="connsiteY162" fmla="*/ 609959 h 1087484"/>
                    <a:gd name="connsiteX163" fmla="*/ 954572 w 3024845"/>
                    <a:gd name="connsiteY163" fmla="*/ 523488 h 1087484"/>
                    <a:gd name="connsiteX164" fmla="*/ 958625 w 3024845"/>
                    <a:gd name="connsiteY164" fmla="*/ 491061 h 1087484"/>
                    <a:gd name="connsiteX165" fmla="*/ 997132 w 3024845"/>
                    <a:gd name="connsiteY165" fmla="*/ 491061 h 1087484"/>
                    <a:gd name="connsiteX166" fmla="*/ 997132 w 3024845"/>
                    <a:gd name="connsiteY166" fmla="*/ 523488 h 1087484"/>
                    <a:gd name="connsiteX167" fmla="*/ 997892 w 3024845"/>
                    <a:gd name="connsiteY167" fmla="*/ 523488 h 1087484"/>
                    <a:gd name="connsiteX168" fmla="*/ 1003212 w 3024845"/>
                    <a:gd name="connsiteY168" fmla="*/ 523488 h 1087484"/>
                    <a:gd name="connsiteX169" fmla="*/ 1003212 w 3024845"/>
                    <a:gd name="connsiteY169" fmla="*/ 441340 h 1087484"/>
                    <a:gd name="connsiteX170" fmla="*/ 1004986 w 3024845"/>
                    <a:gd name="connsiteY170" fmla="*/ 441340 h 1087484"/>
                    <a:gd name="connsiteX171" fmla="*/ 1017399 w 3024845"/>
                    <a:gd name="connsiteY171" fmla="*/ 441340 h 1087484"/>
                    <a:gd name="connsiteX172" fmla="*/ 1017399 w 3024845"/>
                    <a:gd name="connsiteY172" fmla="*/ 439449 h 1087484"/>
                    <a:gd name="connsiteX173" fmla="*/ 1017399 w 3024845"/>
                    <a:gd name="connsiteY173" fmla="*/ 426208 h 1087484"/>
                    <a:gd name="connsiteX174" fmla="*/ 1039693 w 3024845"/>
                    <a:gd name="connsiteY174" fmla="*/ 426208 h 1087484"/>
                    <a:gd name="connsiteX175" fmla="*/ 1039693 w 3024845"/>
                    <a:gd name="connsiteY175" fmla="*/ 425127 h 1087484"/>
                    <a:gd name="connsiteX176" fmla="*/ 1039693 w 3024845"/>
                    <a:gd name="connsiteY176" fmla="*/ 417561 h 1087484"/>
                    <a:gd name="connsiteX177" fmla="*/ 1041466 w 3024845"/>
                    <a:gd name="connsiteY177" fmla="*/ 417561 h 1087484"/>
                    <a:gd name="connsiteX178" fmla="*/ 1053880 w 3024845"/>
                    <a:gd name="connsiteY178" fmla="*/ 417561 h 1087484"/>
                    <a:gd name="connsiteX179" fmla="*/ 1053880 w 3024845"/>
                    <a:gd name="connsiteY179" fmla="*/ 418642 h 1087484"/>
                    <a:gd name="connsiteX180" fmla="*/ 1053880 w 3024845"/>
                    <a:gd name="connsiteY180" fmla="*/ 426208 h 1087484"/>
                    <a:gd name="connsiteX181" fmla="*/ 1054640 w 3024845"/>
                    <a:gd name="connsiteY181" fmla="*/ 426208 h 1087484"/>
                    <a:gd name="connsiteX182" fmla="*/ 1059960 w 3024845"/>
                    <a:gd name="connsiteY182" fmla="*/ 426208 h 1087484"/>
                    <a:gd name="connsiteX183" fmla="*/ 1070093 w 3024845"/>
                    <a:gd name="connsiteY183" fmla="*/ 421884 h 1087484"/>
                    <a:gd name="connsiteX184" fmla="*/ 1074146 w 3024845"/>
                    <a:gd name="connsiteY184" fmla="*/ 425127 h 1087484"/>
                    <a:gd name="connsiteX185" fmla="*/ 1074146 w 3024845"/>
                    <a:gd name="connsiteY185" fmla="*/ 417561 h 1087484"/>
                    <a:gd name="connsiteX186" fmla="*/ 1076426 w 3024845"/>
                    <a:gd name="connsiteY186" fmla="*/ 417561 h 1087484"/>
                    <a:gd name="connsiteX187" fmla="*/ 1092387 w 3024845"/>
                    <a:gd name="connsiteY187" fmla="*/ 417561 h 1087484"/>
                    <a:gd name="connsiteX188" fmla="*/ 1092387 w 3024845"/>
                    <a:gd name="connsiteY188" fmla="*/ 418642 h 1087484"/>
                    <a:gd name="connsiteX189" fmla="*/ 1092387 w 3024845"/>
                    <a:gd name="connsiteY189" fmla="*/ 426208 h 1087484"/>
                    <a:gd name="connsiteX190" fmla="*/ 1122787 w 3024845"/>
                    <a:gd name="connsiteY190" fmla="*/ 426208 h 1087484"/>
                    <a:gd name="connsiteX191" fmla="*/ 1122787 w 3024845"/>
                    <a:gd name="connsiteY191" fmla="*/ 427829 h 1087484"/>
                    <a:gd name="connsiteX192" fmla="*/ 1122787 w 3024845"/>
                    <a:gd name="connsiteY192" fmla="*/ 439179 h 1087484"/>
                    <a:gd name="connsiteX193" fmla="*/ 1149134 w 3024845"/>
                    <a:gd name="connsiteY193" fmla="*/ 439179 h 1087484"/>
                    <a:gd name="connsiteX194" fmla="*/ 1149134 w 3024845"/>
                    <a:gd name="connsiteY194" fmla="*/ 469443 h 1087484"/>
                    <a:gd name="connsiteX195" fmla="*/ 1149894 w 3024845"/>
                    <a:gd name="connsiteY195" fmla="*/ 469443 h 1087484"/>
                    <a:gd name="connsiteX196" fmla="*/ 1155214 w 3024845"/>
                    <a:gd name="connsiteY196" fmla="*/ 469443 h 1087484"/>
                    <a:gd name="connsiteX197" fmla="*/ 1155214 w 3024845"/>
                    <a:gd name="connsiteY197" fmla="*/ 470524 h 1087484"/>
                    <a:gd name="connsiteX198" fmla="*/ 1155214 w 3024845"/>
                    <a:gd name="connsiteY198" fmla="*/ 478091 h 1087484"/>
                    <a:gd name="connsiteX199" fmla="*/ 1159268 w 3024845"/>
                    <a:gd name="connsiteY199" fmla="*/ 508355 h 1087484"/>
                    <a:gd name="connsiteX200" fmla="*/ 1160028 w 3024845"/>
                    <a:gd name="connsiteY200" fmla="*/ 508355 h 1087484"/>
                    <a:gd name="connsiteX201" fmla="*/ 1165348 w 3024845"/>
                    <a:gd name="connsiteY201" fmla="*/ 508355 h 1087484"/>
                    <a:gd name="connsiteX202" fmla="*/ 1165348 w 3024845"/>
                    <a:gd name="connsiteY202" fmla="*/ 509166 h 1087484"/>
                    <a:gd name="connsiteX203" fmla="*/ 1165348 w 3024845"/>
                    <a:gd name="connsiteY203" fmla="*/ 514841 h 1087484"/>
                    <a:gd name="connsiteX204" fmla="*/ 1166361 w 3024845"/>
                    <a:gd name="connsiteY204" fmla="*/ 514841 h 1087484"/>
                    <a:gd name="connsiteX205" fmla="*/ 1173454 w 3024845"/>
                    <a:gd name="connsiteY205" fmla="*/ 514841 h 1087484"/>
                    <a:gd name="connsiteX206" fmla="*/ 1173454 w 3024845"/>
                    <a:gd name="connsiteY206" fmla="*/ 545106 h 1087484"/>
                    <a:gd name="connsiteX207" fmla="*/ 1175481 w 3024845"/>
                    <a:gd name="connsiteY207" fmla="*/ 545106 h 1087484"/>
                    <a:gd name="connsiteX208" fmla="*/ 1189668 w 3024845"/>
                    <a:gd name="connsiteY208" fmla="*/ 545106 h 1087484"/>
                    <a:gd name="connsiteX209" fmla="*/ 1189668 w 3024845"/>
                    <a:gd name="connsiteY209" fmla="*/ 568885 h 1087484"/>
                    <a:gd name="connsiteX210" fmla="*/ 1191695 w 3024845"/>
                    <a:gd name="connsiteY210" fmla="*/ 570506 h 1087484"/>
                    <a:gd name="connsiteX211" fmla="*/ 1191695 w 3024845"/>
                    <a:gd name="connsiteY211" fmla="*/ 581856 h 1087484"/>
                    <a:gd name="connsiteX212" fmla="*/ 1192455 w 3024845"/>
                    <a:gd name="connsiteY212" fmla="*/ 581856 h 1087484"/>
                    <a:gd name="connsiteX213" fmla="*/ 1197775 w 3024845"/>
                    <a:gd name="connsiteY213" fmla="*/ 581856 h 1087484"/>
                    <a:gd name="connsiteX214" fmla="*/ 1197775 w 3024845"/>
                    <a:gd name="connsiteY214" fmla="*/ 605635 h 1087484"/>
                    <a:gd name="connsiteX215" fmla="*/ 1199041 w 3024845"/>
                    <a:gd name="connsiteY215" fmla="*/ 605635 h 1087484"/>
                    <a:gd name="connsiteX216" fmla="*/ 1207908 w 3024845"/>
                    <a:gd name="connsiteY216" fmla="*/ 605635 h 1087484"/>
                    <a:gd name="connsiteX217" fmla="*/ 1209935 w 3024845"/>
                    <a:gd name="connsiteY217" fmla="*/ 609689 h 1087484"/>
                    <a:gd name="connsiteX218" fmla="*/ 1209935 w 3024845"/>
                    <a:gd name="connsiteY218" fmla="*/ 622930 h 1087484"/>
                    <a:gd name="connsiteX219" fmla="*/ 1211455 w 3024845"/>
                    <a:gd name="connsiteY219" fmla="*/ 621038 h 1087484"/>
                    <a:gd name="connsiteX220" fmla="*/ 1222095 w 3024845"/>
                    <a:gd name="connsiteY220" fmla="*/ 607797 h 1087484"/>
                    <a:gd name="connsiteX221" fmla="*/ 1250469 w 3024845"/>
                    <a:gd name="connsiteY221" fmla="*/ 607797 h 1087484"/>
                    <a:gd name="connsiteX222" fmla="*/ 1250469 w 3024845"/>
                    <a:gd name="connsiteY222" fmla="*/ 694268 h 1087484"/>
                    <a:gd name="connsiteX223" fmla="*/ 1251229 w 3024845"/>
                    <a:gd name="connsiteY223" fmla="*/ 694268 h 1087484"/>
                    <a:gd name="connsiteX224" fmla="*/ 1256549 w 3024845"/>
                    <a:gd name="connsiteY224" fmla="*/ 694268 h 1087484"/>
                    <a:gd name="connsiteX225" fmla="*/ 1257309 w 3024845"/>
                    <a:gd name="connsiteY225" fmla="*/ 692917 h 1087484"/>
                    <a:gd name="connsiteX226" fmla="*/ 1262629 w 3024845"/>
                    <a:gd name="connsiteY226" fmla="*/ 683459 h 1087484"/>
                    <a:gd name="connsiteX227" fmla="*/ 1262629 w 3024845"/>
                    <a:gd name="connsiteY227" fmla="*/ 685351 h 1087484"/>
                    <a:gd name="connsiteX228" fmla="*/ 1262629 w 3024845"/>
                    <a:gd name="connsiteY228" fmla="*/ 698592 h 1087484"/>
                    <a:gd name="connsiteX229" fmla="*/ 1266682 w 3024845"/>
                    <a:gd name="connsiteY229" fmla="*/ 653195 h 1087484"/>
                    <a:gd name="connsiteX230" fmla="*/ 1267442 w 3024845"/>
                    <a:gd name="connsiteY230" fmla="*/ 653195 h 1087484"/>
                    <a:gd name="connsiteX231" fmla="*/ 1272762 w 3024845"/>
                    <a:gd name="connsiteY231" fmla="*/ 653195 h 1087484"/>
                    <a:gd name="connsiteX232" fmla="*/ 1272762 w 3024845"/>
                    <a:gd name="connsiteY232" fmla="*/ 588341 h 1087484"/>
                    <a:gd name="connsiteX233" fmla="*/ 1273776 w 3024845"/>
                    <a:gd name="connsiteY233" fmla="*/ 588341 h 1087484"/>
                    <a:gd name="connsiteX234" fmla="*/ 1280869 w 3024845"/>
                    <a:gd name="connsiteY234" fmla="*/ 588341 h 1087484"/>
                    <a:gd name="connsiteX235" fmla="*/ 1293029 w 3024845"/>
                    <a:gd name="connsiteY235" fmla="*/ 545106 h 1087484"/>
                    <a:gd name="connsiteX236" fmla="*/ 1294296 w 3024845"/>
                    <a:gd name="connsiteY236" fmla="*/ 545106 h 1087484"/>
                    <a:gd name="connsiteX237" fmla="*/ 1303163 w 3024845"/>
                    <a:gd name="connsiteY237" fmla="*/ 545106 h 1087484"/>
                    <a:gd name="connsiteX238" fmla="*/ 1313296 w 3024845"/>
                    <a:gd name="connsiteY238" fmla="*/ 588341 h 1087484"/>
                    <a:gd name="connsiteX239" fmla="*/ 1314309 w 3024845"/>
                    <a:gd name="connsiteY239" fmla="*/ 588341 h 1087484"/>
                    <a:gd name="connsiteX240" fmla="*/ 1321403 w 3024845"/>
                    <a:gd name="connsiteY240" fmla="*/ 588341 h 1087484"/>
                    <a:gd name="connsiteX241" fmla="*/ 1321403 w 3024845"/>
                    <a:gd name="connsiteY241" fmla="*/ 627253 h 1087484"/>
                    <a:gd name="connsiteX242" fmla="*/ 1323176 w 3024845"/>
                    <a:gd name="connsiteY242" fmla="*/ 627253 h 1087484"/>
                    <a:gd name="connsiteX243" fmla="*/ 1335590 w 3024845"/>
                    <a:gd name="connsiteY243" fmla="*/ 627253 h 1087484"/>
                    <a:gd name="connsiteX244" fmla="*/ 1335590 w 3024845"/>
                    <a:gd name="connsiteY244" fmla="*/ 629415 h 1087484"/>
                    <a:gd name="connsiteX245" fmla="*/ 1335590 w 3024845"/>
                    <a:gd name="connsiteY245" fmla="*/ 644547 h 1087484"/>
                    <a:gd name="connsiteX246" fmla="*/ 1339643 w 3024845"/>
                    <a:gd name="connsiteY246" fmla="*/ 642386 h 1087484"/>
                    <a:gd name="connsiteX247" fmla="*/ 1339643 w 3024845"/>
                    <a:gd name="connsiteY247" fmla="*/ 627253 h 1087484"/>
                    <a:gd name="connsiteX248" fmla="*/ 1341163 w 3024845"/>
                    <a:gd name="connsiteY248" fmla="*/ 627253 h 1087484"/>
                    <a:gd name="connsiteX249" fmla="*/ 1351803 w 3024845"/>
                    <a:gd name="connsiteY249" fmla="*/ 627253 h 1087484"/>
                    <a:gd name="connsiteX250" fmla="*/ 1351803 w 3024845"/>
                    <a:gd name="connsiteY250" fmla="*/ 628874 h 1087484"/>
                    <a:gd name="connsiteX251" fmla="*/ 1351803 w 3024845"/>
                    <a:gd name="connsiteY251" fmla="*/ 640224 h 1087484"/>
                    <a:gd name="connsiteX252" fmla="*/ 1382204 w 3024845"/>
                    <a:gd name="connsiteY252" fmla="*/ 640224 h 1087484"/>
                    <a:gd name="connsiteX253" fmla="*/ 1382204 w 3024845"/>
                    <a:gd name="connsiteY253" fmla="*/ 603474 h 1087484"/>
                    <a:gd name="connsiteX254" fmla="*/ 1383470 w 3024845"/>
                    <a:gd name="connsiteY254" fmla="*/ 603474 h 1087484"/>
                    <a:gd name="connsiteX255" fmla="*/ 1392337 w 3024845"/>
                    <a:gd name="connsiteY255" fmla="*/ 603474 h 1087484"/>
                    <a:gd name="connsiteX256" fmla="*/ 1392337 w 3024845"/>
                    <a:gd name="connsiteY256" fmla="*/ 625091 h 1087484"/>
                    <a:gd name="connsiteX257" fmla="*/ 1394364 w 3024845"/>
                    <a:gd name="connsiteY257" fmla="*/ 592665 h 1087484"/>
                    <a:gd name="connsiteX258" fmla="*/ 1416657 w 3024845"/>
                    <a:gd name="connsiteY258" fmla="*/ 592665 h 1087484"/>
                    <a:gd name="connsiteX259" fmla="*/ 1416657 w 3024845"/>
                    <a:gd name="connsiteY259" fmla="*/ 591043 h 1087484"/>
                    <a:gd name="connsiteX260" fmla="*/ 1416657 w 3024845"/>
                    <a:gd name="connsiteY260" fmla="*/ 579694 h 1087484"/>
                    <a:gd name="connsiteX261" fmla="*/ 1417417 w 3024845"/>
                    <a:gd name="connsiteY261" fmla="*/ 579694 h 1087484"/>
                    <a:gd name="connsiteX262" fmla="*/ 1422737 w 3024845"/>
                    <a:gd name="connsiteY262" fmla="*/ 579694 h 1087484"/>
                    <a:gd name="connsiteX263" fmla="*/ 1422737 w 3024845"/>
                    <a:gd name="connsiteY263" fmla="*/ 577803 h 1087484"/>
                    <a:gd name="connsiteX264" fmla="*/ 1422737 w 3024845"/>
                    <a:gd name="connsiteY264" fmla="*/ 564562 h 1087484"/>
                    <a:gd name="connsiteX265" fmla="*/ 1426791 w 3024845"/>
                    <a:gd name="connsiteY265" fmla="*/ 571047 h 1087484"/>
                    <a:gd name="connsiteX266" fmla="*/ 1429071 w 3024845"/>
                    <a:gd name="connsiteY266" fmla="*/ 571047 h 1087484"/>
                    <a:gd name="connsiteX267" fmla="*/ 1445031 w 3024845"/>
                    <a:gd name="connsiteY267" fmla="*/ 571047 h 1087484"/>
                    <a:gd name="connsiteX268" fmla="*/ 1445031 w 3024845"/>
                    <a:gd name="connsiteY268" fmla="*/ 570236 h 1087484"/>
                    <a:gd name="connsiteX269" fmla="*/ 1445031 w 3024845"/>
                    <a:gd name="connsiteY269" fmla="*/ 564562 h 1087484"/>
                    <a:gd name="connsiteX270" fmla="*/ 1445791 w 3024845"/>
                    <a:gd name="connsiteY270" fmla="*/ 564562 h 1087484"/>
                    <a:gd name="connsiteX271" fmla="*/ 1451111 w 3024845"/>
                    <a:gd name="connsiteY271" fmla="*/ 564562 h 1087484"/>
                    <a:gd name="connsiteX272" fmla="*/ 1451111 w 3024845"/>
                    <a:gd name="connsiteY272" fmla="*/ 565913 h 1087484"/>
                    <a:gd name="connsiteX273" fmla="*/ 1451111 w 3024845"/>
                    <a:gd name="connsiteY273" fmla="*/ 575371 h 1087484"/>
                    <a:gd name="connsiteX274" fmla="*/ 1489618 w 3024845"/>
                    <a:gd name="connsiteY274" fmla="*/ 575371 h 1087484"/>
                    <a:gd name="connsiteX275" fmla="*/ 1489618 w 3024845"/>
                    <a:gd name="connsiteY275" fmla="*/ 713724 h 1087484"/>
                    <a:gd name="connsiteX276" fmla="*/ 1491138 w 3024845"/>
                    <a:gd name="connsiteY276" fmla="*/ 713724 h 1087484"/>
                    <a:gd name="connsiteX277" fmla="*/ 1501778 w 3024845"/>
                    <a:gd name="connsiteY277" fmla="*/ 713724 h 1087484"/>
                    <a:gd name="connsiteX278" fmla="*/ 1501778 w 3024845"/>
                    <a:gd name="connsiteY278" fmla="*/ 700754 h 1087484"/>
                    <a:gd name="connsiteX279" fmla="*/ 1505832 w 3024845"/>
                    <a:gd name="connsiteY279" fmla="*/ 700754 h 1087484"/>
                    <a:gd name="connsiteX280" fmla="*/ 1505832 w 3024845"/>
                    <a:gd name="connsiteY280" fmla="*/ 713724 h 1087484"/>
                    <a:gd name="connsiteX281" fmla="*/ 1536232 w 3024845"/>
                    <a:gd name="connsiteY281" fmla="*/ 713724 h 1087484"/>
                    <a:gd name="connsiteX282" fmla="*/ 1536232 w 3024845"/>
                    <a:gd name="connsiteY282" fmla="*/ 683459 h 1087484"/>
                    <a:gd name="connsiteX283" fmla="*/ 1548392 w 3024845"/>
                    <a:gd name="connsiteY283" fmla="*/ 683459 h 1087484"/>
                    <a:gd name="connsiteX284" fmla="*/ 1560552 w 3024845"/>
                    <a:gd name="connsiteY284" fmla="*/ 681298 h 1087484"/>
                    <a:gd name="connsiteX285" fmla="*/ 1564606 w 3024845"/>
                    <a:gd name="connsiteY285" fmla="*/ 683459 h 1087484"/>
                    <a:gd name="connsiteX286" fmla="*/ 1574739 w 3024845"/>
                    <a:gd name="connsiteY286" fmla="*/ 683459 h 1087484"/>
                    <a:gd name="connsiteX287" fmla="*/ 1574739 w 3024845"/>
                    <a:gd name="connsiteY287" fmla="*/ 713724 h 1087484"/>
                    <a:gd name="connsiteX288" fmla="*/ 1582846 w 3024845"/>
                    <a:gd name="connsiteY288" fmla="*/ 713724 h 1087484"/>
                    <a:gd name="connsiteX289" fmla="*/ 1582846 w 3024845"/>
                    <a:gd name="connsiteY289" fmla="*/ 731019 h 1087484"/>
                    <a:gd name="connsiteX290" fmla="*/ 1592182 w 3024845"/>
                    <a:gd name="connsiteY290" fmla="*/ 731924 h 1087484"/>
                    <a:gd name="connsiteX291" fmla="*/ 1605140 w 3024845"/>
                    <a:gd name="connsiteY291" fmla="*/ 731924 h 1087484"/>
                    <a:gd name="connsiteX292" fmla="*/ 1605140 w 3024845"/>
                    <a:gd name="connsiteY292" fmla="*/ 715886 h 1087484"/>
                    <a:gd name="connsiteX293" fmla="*/ 1673096 w 3024845"/>
                    <a:gd name="connsiteY293" fmla="*/ 715886 h 1087484"/>
                    <a:gd name="connsiteX294" fmla="*/ 1673096 w 3024845"/>
                    <a:gd name="connsiteY294" fmla="*/ 630633 h 1087484"/>
                    <a:gd name="connsiteX295" fmla="*/ 1745104 w 3024845"/>
                    <a:gd name="connsiteY295" fmla="*/ 630633 h 1087484"/>
                    <a:gd name="connsiteX296" fmla="*/ 1745104 w 3024845"/>
                    <a:gd name="connsiteY296" fmla="*/ 709401 h 1087484"/>
                    <a:gd name="connsiteX297" fmla="*/ 1747008 w 3024845"/>
                    <a:gd name="connsiteY297" fmla="*/ 709401 h 1087484"/>
                    <a:gd name="connsiteX298" fmla="*/ 1748250 w 3024845"/>
                    <a:gd name="connsiteY298" fmla="*/ 731924 h 1087484"/>
                    <a:gd name="connsiteX299" fmla="*/ 1757926 w 3024845"/>
                    <a:gd name="connsiteY299" fmla="*/ 731924 h 1087484"/>
                    <a:gd name="connsiteX300" fmla="*/ 1759168 w 3024845"/>
                    <a:gd name="connsiteY300" fmla="*/ 709401 h 1087484"/>
                    <a:gd name="connsiteX301" fmla="*/ 1765248 w 3024845"/>
                    <a:gd name="connsiteY301" fmla="*/ 709401 h 1087484"/>
                    <a:gd name="connsiteX302" fmla="*/ 1766490 w 3024845"/>
                    <a:gd name="connsiteY302" fmla="*/ 731924 h 1087484"/>
                    <a:gd name="connsiteX303" fmla="*/ 1817112 w 3024845"/>
                    <a:gd name="connsiteY303" fmla="*/ 731924 h 1087484"/>
                    <a:gd name="connsiteX304" fmla="*/ 1817112 w 3024845"/>
                    <a:gd name="connsiteY304" fmla="*/ 568896 h 1087484"/>
                    <a:gd name="connsiteX305" fmla="*/ 2014439 w 3024845"/>
                    <a:gd name="connsiteY305" fmla="*/ 568896 h 1087484"/>
                    <a:gd name="connsiteX306" fmla="*/ 2014439 w 3024845"/>
                    <a:gd name="connsiteY306" fmla="*/ 731924 h 1087484"/>
                    <a:gd name="connsiteX307" fmla="*/ 2033136 w 3024845"/>
                    <a:gd name="connsiteY307" fmla="*/ 731924 h 1087484"/>
                    <a:gd name="connsiteX308" fmla="*/ 2033136 w 3024845"/>
                    <a:gd name="connsiteY308" fmla="*/ 649231 h 1087484"/>
                    <a:gd name="connsiteX309" fmla="*/ 2128256 w 3024845"/>
                    <a:gd name="connsiteY309" fmla="*/ 649231 h 1087484"/>
                    <a:gd name="connsiteX310" fmla="*/ 2146266 w 3024845"/>
                    <a:gd name="connsiteY310" fmla="*/ 160309 h 1087484"/>
                    <a:gd name="connsiteX311" fmla="*/ 2150320 w 3024845"/>
                    <a:gd name="connsiteY311" fmla="*/ 88970 h 1087484"/>
                    <a:gd name="connsiteX312" fmla="*/ 2152346 w 3024845"/>
                    <a:gd name="connsiteY312" fmla="*/ 28441 h 1087484"/>
                    <a:gd name="connsiteX313" fmla="*/ 2180720 w 3024845"/>
                    <a:gd name="connsiteY313" fmla="*/ 584018 h 1087484"/>
                    <a:gd name="connsiteX314" fmla="*/ 2245574 w 3024845"/>
                    <a:gd name="connsiteY314" fmla="*/ 584018 h 1087484"/>
                    <a:gd name="connsiteX315" fmla="*/ 2245574 w 3024845"/>
                    <a:gd name="connsiteY315" fmla="*/ 659680 h 1087484"/>
                    <a:gd name="connsiteX316" fmla="*/ 2253681 w 3024845"/>
                    <a:gd name="connsiteY316" fmla="*/ 659680 h 1087484"/>
                    <a:gd name="connsiteX317" fmla="*/ 2255708 w 3024845"/>
                    <a:gd name="connsiteY317" fmla="*/ 653195 h 1087484"/>
                    <a:gd name="connsiteX318" fmla="*/ 2261788 w 3024845"/>
                    <a:gd name="connsiteY318" fmla="*/ 653195 h 1087484"/>
                    <a:gd name="connsiteX319" fmla="*/ 2263815 w 3024845"/>
                    <a:gd name="connsiteY319" fmla="*/ 661842 h 1087484"/>
                    <a:gd name="connsiteX320" fmla="*/ 2275975 w 3024845"/>
                    <a:gd name="connsiteY320" fmla="*/ 661842 h 1087484"/>
                    <a:gd name="connsiteX321" fmla="*/ 2275975 w 3024845"/>
                    <a:gd name="connsiteY321" fmla="*/ 655356 h 1087484"/>
                    <a:gd name="connsiteX322" fmla="*/ 2298268 w 3024845"/>
                    <a:gd name="connsiteY322" fmla="*/ 655356 h 1087484"/>
                    <a:gd name="connsiteX323" fmla="*/ 2298268 w 3024845"/>
                    <a:gd name="connsiteY323" fmla="*/ 661842 h 1087484"/>
                    <a:gd name="connsiteX324" fmla="*/ 2318535 w 3024845"/>
                    <a:gd name="connsiteY324" fmla="*/ 661842 h 1087484"/>
                    <a:gd name="connsiteX325" fmla="*/ 2318535 w 3024845"/>
                    <a:gd name="connsiteY325" fmla="*/ 707239 h 1087484"/>
                    <a:gd name="connsiteX326" fmla="*/ 2332722 w 3024845"/>
                    <a:gd name="connsiteY326" fmla="*/ 707239 h 1087484"/>
                    <a:gd name="connsiteX327" fmla="*/ 2332722 w 3024845"/>
                    <a:gd name="connsiteY327" fmla="*/ 694268 h 1087484"/>
                    <a:gd name="connsiteX328" fmla="*/ 2348936 w 3024845"/>
                    <a:gd name="connsiteY328" fmla="*/ 694268 h 1087484"/>
                    <a:gd name="connsiteX329" fmla="*/ 2348936 w 3024845"/>
                    <a:gd name="connsiteY329" fmla="*/ 514841 h 1087484"/>
                    <a:gd name="connsiteX330" fmla="*/ 2355016 w 3024845"/>
                    <a:gd name="connsiteY330" fmla="*/ 508355 h 1087484"/>
                    <a:gd name="connsiteX331" fmla="*/ 2427977 w 3024845"/>
                    <a:gd name="connsiteY331" fmla="*/ 508355 h 1087484"/>
                    <a:gd name="connsiteX332" fmla="*/ 2427977 w 3024845"/>
                    <a:gd name="connsiteY332" fmla="*/ 517003 h 1087484"/>
                    <a:gd name="connsiteX333" fmla="*/ 2438110 w 3024845"/>
                    <a:gd name="connsiteY333" fmla="*/ 517003 h 1087484"/>
                    <a:gd name="connsiteX334" fmla="*/ 2438110 w 3024845"/>
                    <a:gd name="connsiteY334" fmla="*/ 631577 h 1087484"/>
                    <a:gd name="connsiteX335" fmla="*/ 2460404 w 3024845"/>
                    <a:gd name="connsiteY335" fmla="*/ 631577 h 1087484"/>
                    <a:gd name="connsiteX336" fmla="*/ 2460404 w 3024845"/>
                    <a:gd name="connsiteY336" fmla="*/ 564562 h 1087484"/>
                    <a:gd name="connsiteX337" fmla="*/ 2486751 w 3024845"/>
                    <a:gd name="connsiteY337" fmla="*/ 564562 h 1087484"/>
                    <a:gd name="connsiteX338" fmla="*/ 2490804 w 3024845"/>
                    <a:gd name="connsiteY338" fmla="*/ 560238 h 1087484"/>
                    <a:gd name="connsiteX339" fmla="*/ 2498911 w 3024845"/>
                    <a:gd name="connsiteY339" fmla="*/ 560238 h 1087484"/>
                    <a:gd name="connsiteX340" fmla="*/ 2502964 w 3024845"/>
                    <a:gd name="connsiteY340" fmla="*/ 564562 h 1087484"/>
                    <a:gd name="connsiteX341" fmla="*/ 2525258 w 3024845"/>
                    <a:gd name="connsiteY341" fmla="*/ 564562 h 1087484"/>
                    <a:gd name="connsiteX342" fmla="*/ 2525258 w 3024845"/>
                    <a:gd name="connsiteY342" fmla="*/ 447826 h 1087484"/>
                    <a:gd name="connsiteX343" fmla="*/ 2582005 w 3024845"/>
                    <a:gd name="connsiteY343" fmla="*/ 437017 h 1087484"/>
                    <a:gd name="connsiteX344" fmla="*/ 2582005 w 3024845"/>
                    <a:gd name="connsiteY344" fmla="*/ 438098 h 1087484"/>
                    <a:gd name="connsiteX345" fmla="*/ 2582005 w 3024845"/>
                    <a:gd name="connsiteY345" fmla="*/ 445664 h 1087484"/>
                    <a:gd name="connsiteX346" fmla="*/ 2608352 w 3024845"/>
                    <a:gd name="connsiteY346" fmla="*/ 445664 h 1087484"/>
                    <a:gd name="connsiteX347" fmla="*/ 2608352 w 3024845"/>
                    <a:gd name="connsiteY347" fmla="*/ 700754 h 1087484"/>
                    <a:gd name="connsiteX348" fmla="*/ 2630646 w 3024845"/>
                    <a:gd name="connsiteY348" fmla="*/ 700754 h 1087484"/>
                    <a:gd name="connsiteX349" fmla="*/ 2630646 w 3024845"/>
                    <a:gd name="connsiteY349" fmla="*/ 696430 h 1087484"/>
                    <a:gd name="connsiteX350" fmla="*/ 2642806 w 3024845"/>
                    <a:gd name="connsiteY350" fmla="*/ 696430 h 1087484"/>
                    <a:gd name="connsiteX351" fmla="*/ 2642806 w 3024845"/>
                    <a:gd name="connsiteY351" fmla="*/ 700754 h 1087484"/>
                    <a:gd name="connsiteX352" fmla="*/ 2667126 w 3024845"/>
                    <a:gd name="connsiteY352" fmla="*/ 700754 h 1087484"/>
                    <a:gd name="connsiteX353" fmla="*/ 2667126 w 3024845"/>
                    <a:gd name="connsiteY353" fmla="*/ 687783 h 1087484"/>
                    <a:gd name="connsiteX354" fmla="*/ 2695500 w 3024845"/>
                    <a:gd name="connsiteY354" fmla="*/ 687783 h 1087484"/>
                    <a:gd name="connsiteX355" fmla="*/ 2707660 w 3024845"/>
                    <a:gd name="connsiteY355" fmla="*/ 683459 h 1087484"/>
                    <a:gd name="connsiteX356" fmla="*/ 2727927 w 3024845"/>
                    <a:gd name="connsiteY356" fmla="*/ 687783 h 1087484"/>
                    <a:gd name="connsiteX357" fmla="*/ 2727927 w 3024845"/>
                    <a:gd name="connsiteY357" fmla="*/ 670489 h 1087484"/>
                    <a:gd name="connsiteX358" fmla="*/ 2736034 w 3024845"/>
                    <a:gd name="connsiteY358" fmla="*/ 670489 h 1087484"/>
                    <a:gd name="connsiteX359" fmla="*/ 2736034 w 3024845"/>
                    <a:gd name="connsiteY359" fmla="*/ 657518 h 1087484"/>
                    <a:gd name="connsiteX360" fmla="*/ 2792781 w 3024845"/>
                    <a:gd name="connsiteY360" fmla="*/ 657518 h 1087484"/>
                    <a:gd name="connsiteX361" fmla="*/ 2792781 w 3024845"/>
                    <a:gd name="connsiteY361" fmla="*/ 627253 h 1087484"/>
                    <a:gd name="connsiteX362" fmla="*/ 2811021 w 3024845"/>
                    <a:gd name="connsiteY362" fmla="*/ 627253 h 1087484"/>
                    <a:gd name="connsiteX363" fmla="*/ 2811021 w 3024845"/>
                    <a:gd name="connsiteY363" fmla="*/ 620768 h 1087484"/>
                    <a:gd name="connsiteX364" fmla="*/ 2823181 w 3024845"/>
                    <a:gd name="connsiteY364" fmla="*/ 620768 h 1087484"/>
                    <a:gd name="connsiteX365" fmla="*/ 2823181 w 3024845"/>
                    <a:gd name="connsiteY365" fmla="*/ 627253 h 1087484"/>
                    <a:gd name="connsiteX366" fmla="*/ 2839395 w 3024845"/>
                    <a:gd name="connsiteY366" fmla="*/ 627253 h 1087484"/>
                    <a:gd name="connsiteX367" fmla="*/ 2839395 w 3024845"/>
                    <a:gd name="connsiteY367" fmla="*/ 676974 h 1087484"/>
                    <a:gd name="connsiteX368" fmla="*/ 2871822 w 3024845"/>
                    <a:gd name="connsiteY368" fmla="*/ 676974 h 1087484"/>
                    <a:gd name="connsiteX369" fmla="*/ 2871822 w 3024845"/>
                    <a:gd name="connsiteY369" fmla="*/ 651033 h 1087484"/>
                    <a:gd name="connsiteX370" fmla="*/ 2910329 w 3024845"/>
                    <a:gd name="connsiteY370" fmla="*/ 651033 h 1087484"/>
                    <a:gd name="connsiteX371" fmla="*/ 2910329 w 3024845"/>
                    <a:gd name="connsiteY371" fmla="*/ 620768 h 1087484"/>
                    <a:gd name="connsiteX372" fmla="*/ 2958970 w 3024845"/>
                    <a:gd name="connsiteY372" fmla="*/ 620768 h 1087484"/>
                    <a:gd name="connsiteX373" fmla="*/ 2958970 w 3024845"/>
                    <a:gd name="connsiteY373" fmla="*/ 731924 h 1087484"/>
                    <a:gd name="connsiteX374" fmla="*/ 2958970 w 3024845"/>
                    <a:gd name="connsiteY374" fmla="*/ 745703 h 1087484"/>
                    <a:gd name="connsiteX375" fmla="*/ 3024845 w 3024845"/>
                    <a:gd name="connsiteY375" fmla="*/ 745703 h 1087484"/>
                    <a:gd name="connsiteX376" fmla="*/ 3024845 w 3024845"/>
                    <a:gd name="connsiteY376" fmla="*/ 1087484 h 1087484"/>
                    <a:gd name="connsiteX377" fmla="*/ 2054 w 3024845"/>
                    <a:gd name="connsiteY377" fmla="*/ 1085151 h 1087484"/>
                    <a:gd name="connsiteX378" fmla="*/ 0 w 3024845"/>
                    <a:gd name="connsiteY378" fmla="*/ 651033 h 1087484"/>
                    <a:gd name="connsiteX379" fmla="*/ 20267 w 3024845"/>
                    <a:gd name="connsiteY379" fmla="*/ 651033 h 1087484"/>
                    <a:gd name="connsiteX380" fmla="*/ 20774 w 3024845"/>
                    <a:gd name="connsiteY380" fmla="*/ 649952 h 1087484"/>
                    <a:gd name="connsiteX381" fmla="*/ 24320 w 3024845"/>
                    <a:gd name="connsiteY381" fmla="*/ 642386 h 1087484"/>
                    <a:gd name="connsiteX382" fmla="*/ 26094 w 3024845"/>
                    <a:gd name="connsiteY382" fmla="*/ 642656 h 1087484"/>
                    <a:gd name="connsiteX383" fmla="*/ 38507 w 3024845"/>
                    <a:gd name="connsiteY383" fmla="*/ 644547 h 1087484"/>
                    <a:gd name="connsiteX384" fmla="*/ 39014 w 3024845"/>
                    <a:gd name="connsiteY384" fmla="*/ 645899 h 1087484"/>
                    <a:gd name="connsiteX385" fmla="*/ 42560 w 3024845"/>
                    <a:gd name="connsiteY385" fmla="*/ 655356 h 1087484"/>
                    <a:gd name="connsiteX386" fmla="*/ 68907 w 3024845"/>
                    <a:gd name="connsiteY386" fmla="*/ 657518 h 1087484"/>
                    <a:gd name="connsiteX387" fmla="*/ 68907 w 3024845"/>
                    <a:gd name="connsiteY387" fmla="*/ 534297 h 1087484"/>
                    <a:gd name="connsiteX388" fmla="*/ 70934 w 3024845"/>
                    <a:gd name="connsiteY388" fmla="*/ 534297 h 1087484"/>
                    <a:gd name="connsiteX389" fmla="*/ 85121 w 3024845"/>
                    <a:gd name="connsiteY389" fmla="*/ 534297 h 1087484"/>
                    <a:gd name="connsiteX390" fmla="*/ 85121 w 3024845"/>
                    <a:gd name="connsiteY390" fmla="*/ 398105 h 1087484"/>
                    <a:gd name="connsiteX391" fmla="*/ 86894 w 3024845"/>
                    <a:gd name="connsiteY391" fmla="*/ 398105 h 1087484"/>
                    <a:gd name="connsiteX392" fmla="*/ 99308 w 3024845"/>
                    <a:gd name="connsiteY392" fmla="*/ 398105 h 1087484"/>
                    <a:gd name="connsiteX393" fmla="*/ 99308 w 3024845"/>
                    <a:gd name="connsiteY393" fmla="*/ 283531 h 1087484"/>
                    <a:gd name="connsiteX394" fmla="*/ 103361 w 3024845"/>
                    <a:gd name="connsiteY394" fmla="*/ 255427 h 1087484"/>
                    <a:gd name="connsiteX395" fmla="*/ 105388 w 3024845"/>
                    <a:gd name="connsiteY395" fmla="*/ 255427 h 1087484"/>
                    <a:gd name="connsiteX396" fmla="*/ 119575 w 3024845"/>
                    <a:gd name="connsiteY396" fmla="*/ 255427 h 1087484"/>
                    <a:gd name="connsiteX0" fmla="*/ 119575 w 3024845"/>
                    <a:gd name="connsiteY0" fmla="*/ 200101 h 1032158"/>
                    <a:gd name="connsiteX1" fmla="*/ 200642 w 3024845"/>
                    <a:gd name="connsiteY1" fmla="*/ 197940 h 1032158"/>
                    <a:gd name="connsiteX2" fmla="*/ 202669 w 3024845"/>
                    <a:gd name="connsiteY2" fmla="*/ 197940 h 1032158"/>
                    <a:gd name="connsiteX3" fmla="*/ 216856 w 3024845"/>
                    <a:gd name="connsiteY3" fmla="*/ 197940 h 1032158"/>
                    <a:gd name="connsiteX4" fmla="*/ 216856 w 3024845"/>
                    <a:gd name="connsiteY4" fmla="*/ 221719 h 1032158"/>
                    <a:gd name="connsiteX5" fmla="*/ 217363 w 3024845"/>
                    <a:gd name="connsiteY5" fmla="*/ 222530 h 1032158"/>
                    <a:gd name="connsiteX6" fmla="*/ 220909 w 3024845"/>
                    <a:gd name="connsiteY6" fmla="*/ 228205 h 1032158"/>
                    <a:gd name="connsiteX7" fmla="*/ 220909 w 3024845"/>
                    <a:gd name="connsiteY7" fmla="*/ 342779 h 1032158"/>
                    <a:gd name="connsiteX8" fmla="*/ 223189 w 3024845"/>
                    <a:gd name="connsiteY8" fmla="*/ 342779 h 1032158"/>
                    <a:gd name="connsiteX9" fmla="*/ 239150 w 3024845"/>
                    <a:gd name="connsiteY9" fmla="*/ 342779 h 1032158"/>
                    <a:gd name="connsiteX10" fmla="*/ 239150 w 3024845"/>
                    <a:gd name="connsiteY10" fmla="*/ 483294 h 1032158"/>
                    <a:gd name="connsiteX11" fmla="*/ 240670 w 3024845"/>
                    <a:gd name="connsiteY11" fmla="*/ 483024 h 1032158"/>
                    <a:gd name="connsiteX12" fmla="*/ 251310 w 3024845"/>
                    <a:gd name="connsiteY12" fmla="*/ 481133 h 1032158"/>
                    <a:gd name="connsiteX13" fmla="*/ 249283 w 3024845"/>
                    <a:gd name="connsiteY13" fmla="*/ 569765 h 1032158"/>
                    <a:gd name="connsiteX14" fmla="*/ 250803 w 3024845"/>
                    <a:gd name="connsiteY14" fmla="*/ 570036 h 1032158"/>
                    <a:gd name="connsiteX15" fmla="*/ 261443 w 3024845"/>
                    <a:gd name="connsiteY15" fmla="*/ 571927 h 1032158"/>
                    <a:gd name="connsiteX16" fmla="*/ 261696 w 3024845"/>
                    <a:gd name="connsiteY16" fmla="*/ 572738 h 1032158"/>
                    <a:gd name="connsiteX17" fmla="*/ 263470 w 3024845"/>
                    <a:gd name="connsiteY17" fmla="*/ 578413 h 1032158"/>
                    <a:gd name="connsiteX18" fmla="*/ 264230 w 3024845"/>
                    <a:gd name="connsiteY18" fmla="*/ 575981 h 1032158"/>
                    <a:gd name="connsiteX19" fmla="*/ 269550 w 3024845"/>
                    <a:gd name="connsiteY19" fmla="*/ 558957 h 1032158"/>
                    <a:gd name="connsiteX20" fmla="*/ 271323 w 3024845"/>
                    <a:gd name="connsiteY20" fmla="*/ 558957 h 1032158"/>
                    <a:gd name="connsiteX21" fmla="*/ 283737 w 3024845"/>
                    <a:gd name="connsiteY21" fmla="*/ 558957 h 1032158"/>
                    <a:gd name="connsiteX22" fmla="*/ 283737 w 3024845"/>
                    <a:gd name="connsiteY22" fmla="*/ 591383 h 1032158"/>
                    <a:gd name="connsiteX23" fmla="*/ 284750 w 3024845"/>
                    <a:gd name="connsiteY23" fmla="*/ 591924 h 1032158"/>
                    <a:gd name="connsiteX24" fmla="*/ 291844 w 3024845"/>
                    <a:gd name="connsiteY24" fmla="*/ 595707 h 1032158"/>
                    <a:gd name="connsiteX25" fmla="*/ 291844 w 3024845"/>
                    <a:gd name="connsiteY25" fmla="*/ 597058 h 1032158"/>
                    <a:gd name="connsiteX26" fmla="*/ 291844 w 3024845"/>
                    <a:gd name="connsiteY26" fmla="*/ 606516 h 1032158"/>
                    <a:gd name="connsiteX27" fmla="*/ 336431 w 3024845"/>
                    <a:gd name="connsiteY27" fmla="*/ 606516 h 1032158"/>
                    <a:gd name="connsiteX28" fmla="*/ 336431 w 3024845"/>
                    <a:gd name="connsiteY28" fmla="*/ 607597 h 1032158"/>
                    <a:gd name="connsiteX29" fmla="*/ 336431 w 3024845"/>
                    <a:gd name="connsiteY29" fmla="*/ 615163 h 1032158"/>
                    <a:gd name="connsiteX30" fmla="*/ 338457 w 3024845"/>
                    <a:gd name="connsiteY30" fmla="*/ 615163 h 1032158"/>
                    <a:gd name="connsiteX31" fmla="*/ 352644 w 3024845"/>
                    <a:gd name="connsiteY31" fmla="*/ 615163 h 1032158"/>
                    <a:gd name="connsiteX32" fmla="*/ 352644 w 3024845"/>
                    <a:gd name="connsiteY32" fmla="*/ 584898 h 1032158"/>
                    <a:gd name="connsiteX33" fmla="*/ 397231 w 3024845"/>
                    <a:gd name="connsiteY33" fmla="*/ 584898 h 1032158"/>
                    <a:gd name="connsiteX34" fmla="*/ 397231 w 3024845"/>
                    <a:gd name="connsiteY34" fmla="*/ 583547 h 1032158"/>
                    <a:gd name="connsiteX35" fmla="*/ 397231 w 3024845"/>
                    <a:gd name="connsiteY35" fmla="*/ 574089 h 1032158"/>
                    <a:gd name="connsiteX36" fmla="*/ 398245 w 3024845"/>
                    <a:gd name="connsiteY36" fmla="*/ 574089 h 1032158"/>
                    <a:gd name="connsiteX37" fmla="*/ 405338 w 3024845"/>
                    <a:gd name="connsiteY37" fmla="*/ 574089 h 1032158"/>
                    <a:gd name="connsiteX38" fmla="*/ 405338 w 3024845"/>
                    <a:gd name="connsiteY38" fmla="*/ 572198 h 1032158"/>
                    <a:gd name="connsiteX39" fmla="*/ 405338 w 3024845"/>
                    <a:gd name="connsiteY39" fmla="*/ 558957 h 1032158"/>
                    <a:gd name="connsiteX40" fmla="*/ 406098 w 3024845"/>
                    <a:gd name="connsiteY40" fmla="*/ 558957 h 1032158"/>
                    <a:gd name="connsiteX41" fmla="*/ 411418 w 3024845"/>
                    <a:gd name="connsiteY41" fmla="*/ 558957 h 1032158"/>
                    <a:gd name="connsiteX42" fmla="*/ 411418 w 3024845"/>
                    <a:gd name="connsiteY42" fmla="*/ 557876 h 1032158"/>
                    <a:gd name="connsiteX43" fmla="*/ 411418 w 3024845"/>
                    <a:gd name="connsiteY43" fmla="*/ 550309 h 1032158"/>
                    <a:gd name="connsiteX44" fmla="*/ 413445 w 3024845"/>
                    <a:gd name="connsiteY44" fmla="*/ 550309 h 1032158"/>
                    <a:gd name="connsiteX45" fmla="*/ 427632 w 3024845"/>
                    <a:gd name="connsiteY45" fmla="*/ 550309 h 1032158"/>
                    <a:gd name="connsiteX46" fmla="*/ 427632 w 3024845"/>
                    <a:gd name="connsiteY46" fmla="*/ 551390 h 1032158"/>
                    <a:gd name="connsiteX47" fmla="*/ 427632 w 3024845"/>
                    <a:gd name="connsiteY47" fmla="*/ 558957 h 1032158"/>
                    <a:gd name="connsiteX48" fmla="*/ 449925 w 3024845"/>
                    <a:gd name="connsiteY48" fmla="*/ 558957 h 1032158"/>
                    <a:gd name="connsiteX49" fmla="*/ 449925 w 3024845"/>
                    <a:gd name="connsiteY49" fmla="*/ 557065 h 1032158"/>
                    <a:gd name="connsiteX50" fmla="*/ 449925 w 3024845"/>
                    <a:gd name="connsiteY50" fmla="*/ 543824 h 1032158"/>
                    <a:gd name="connsiteX51" fmla="*/ 451699 w 3024845"/>
                    <a:gd name="connsiteY51" fmla="*/ 543824 h 1032158"/>
                    <a:gd name="connsiteX52" fmla="*/ 464112 w 3024845"/>
                    <a:gd name="connsiteY52" fmla="*/ 543824 h 1032158"/>
                    <a:gd name="connsiteX53" fmla="*/ 464112 w 3024845"/>
                    <a:gd name="connsiteY53" fmla="*/ 567604 h 1032158"/>
                    <a:gd name="connsiteX54" fmla="*/ 465126 w 3024845"/>
                    <a:gd name="connsiteY54" fmla="*/ 567604 h 1032158"/>
                    <a:gd name="connsiteX55" fmla="*/ 472219 w 3024845"/>
                    <a:gd name="connsiteY55" fmla="*/ 567604 h 1032158"/>
                    <a:gd name="connsiteX56" fmla="*/ 472219 w 3024845"/>
                    <a:gd name="connsiteY56" fmla="*/ 566523 h 1032158"/>
                    <a:gd name="connsiteX57" fmla="*/ 472219 w 3024845"/>
                    <a:gd name="connsiteY57" fmla="*/ 558957 h 1032158"/>
                    <a:gd name="connsiteX58" fmla="*/ 473992 w 3024845"/>
                    <a:gd name="connsiteY58" fmla="*/ 558957 h 1032158"/>
                    <a:gd name="connsiteX59" fmla="*/ 486406 w 3024845"/>
                    <a:gd name="connsiteY59" fmla="*/ 558957 h 1032158"/>
                    <a:gd name="connsiteX60" fmla="*/ 486406 w 3024845"/>
                    <a:gd name="connsiteY60" fmla="*/ 584898 h 1032158"/>
                    <a:gd name="connsiteX61" fmla="*/ 488433 w 3024845"/>
                    <a:gd name="connsiteY61" fmla="*/ 584898 h 1032158"/>
                    <a:gd name="connsiteX62" fmla="*/ 502619 w 3024845"/>
                    <a:gd name="connsiteY62" fmla="*/ 584898 h 1032158"/>
                    <a:gd name="connsiteX63" fmla="*/ 502619 w 3024845"/>
                    <a:gd name="connsiteY63" fmla="*/ 586519 h 1032158"/>
                    <a:gd name="connsiteX64" fmla="*/ 502619 w 3024845"/>
                    <a:gd name="connsiteY64" fmla="*/ 597869 h 1032158"/>
                    <a:gd name="connsiteX65" fmla="*/ 503379 w 3024845"/>
                    <a:gd name="connsiteY65" fmla="*/ 597869 h 1032158"/>
                    <a:gd name="connsiteX66" fmla="*/ 508700 w 3024845"/>
                    <a:gd name="connsiteY66" fmla="*/ 597869 h 1032158"/>
                    <a:gd name="connsiteX67" fmla="*/ 508700 w 3024845"/>
                    <a:gd name="connsiteY67" fmla="*/ 597058 h 1032158"/>
                    <a:gd name="connsiteX68" fmla="*/ 508700 w 3024845"/>
                    <a:gd name="connsiteY68" fmla="*/ 591383 h 1032158"/>
                    <a:gd name="connsiteX69" fmla="*/ 539100 w 3024845"/>
                    <a:gd name="connsiteY69" fmla="*/ 591383 h 1032158"/>
                    <a:gd name="connsiteX70" fmla="*/ 539100 w 3024845"/>
                    <a:gd name="connsiteY70" fmla="*/ 615163 h 1032158"/>
                    <a:gd name="connsiteX71" fmla="*/ 540113 w 3024845"/>
                    <a:gd name="connsiteY71" fmla="*/ 615163 h 1032158"/>
                    <a:gd name="connsiteX72" fmla="*/ 547207 w 3024845"/>
                    <a:gd name="connsiteY72" fmla="*/ 615163 h 1032158"/>
                    <a:gd name="connsiteX73" fmla="*/ 547207 w 3024845"/>
                    <a:gd name="connsiteY73" fmla="*/ 616244 h 1032158"/>
                    <a:gd name="connsiteX74" fmla="*/ 547207 w 3024845"/>
                    <a:gd name="connsiteY74" fmla="*/ 623810 h 1032158"/>
                    <a:gd name="connsiteX75" fmla="*/ 547967 w 3024845"/>
                    <a:gd name="connsiteY75" fmla="*/ 623810 h 1032158"/>
                    <a:gd name="connsiteX76" fmla="*/ 553287 w 3024845"/>
                    <a:gd name="connsiteY76" fmla="*/ 623810 h 1032158"/>
                    <a:gd name="connsiteX77" fmla="*/ 553287 w 3024845"/>
                    <a:gd name="connsiteY77" fmla="*/ 621648 h 1032158"/>
                    <a:gd name="connsiteX78" fmla="*/ 553287 w 3024845"/>
                    <a:gd name="connsiteY78" fmla="*/ 606516 h 1032158"/>
                    <a:gd name="connsiteX79" fmla="*/ 554300 w 3024845"/>
                    <a:gd name="connsiteY79" fmla="*/ 606516 h 1032158"/>
                    <a:gd name="connsiteX80" fmla="*/ 561394 w 3024845"/>
                    <a:gd name="connsiteY80" fmla="*/ 606516 h 1032158"/>
                    <a:gd name="connsiteX81" fmla="*/ 561394 w 3024845"/>
                    <a:gd name="connsiteY81" fmla="*/ 607597 h 1032158"/>
                    <a:gd name="connsiteX82" fmla="*/ 561394 w 3024845"/>
                    <a:gd name="connsiteY82" fmla="*/ 615163 h 1032158"/>
                    <a:gd name="connsiteX83" fmla="*/ 566714 w 3024845"/>
                    <a:gd name="connsiteY83" fmla="*/ 613170 h 1032158"/>
                    <a:gd name="connsiteX84" fmla="*/ 567474 w 3024845"/>
                    <a:gd name="connsiteY84" fmla="*/ 612190 h 1032158"/>
                    <a:gd name="connsiteX85" fmla="*/ 567474 w 3024845"/>
                    <a:gd name="connsiteY85" fmla="*/ 606516 h 1032158"/>
                    <a:gd name="connsiteX86" fmla="*/ 605981 w 3024845"/>
                    <a:gd name="connsiteY86" fmla="*/ 606516 h 1032158"/>
                    <a:gd name="connsiteX87" fmla="*/ 605981 w 3024845"/>
                    <a:gd name="connsiteY87" fmla="*/ 630295 h 1032158"/>
                    <a:gd name="connsiteX88" fmla="*/ 608007 w 3024845"/>
                    <a:gd name="connsiteY88" fmla="*/ 630295 h 1032158"/>
                    <a:gd name="connsiteX89" fmla="*/ 622194 w 3024845"/>
                    <a:gd name="connsiteY89" fmla="*/ 630295 h 1032158"/>
                    <a:gd name="connsiteX90" fmla="*/ 622194 w 3024845"/>
                    <a:gd name="connsiteY90" fmla="*/ 631376 h 1032158"/>
                    <a:gd name="connsiteX91" fmla="*/ 622194 w 3024845"/>
                    <a:gd name="connsiteY91" fmla="*/ 638942 h 1032158"/>
                    <a:gd name="connsiteX92" fmla="*/ 623968 w 3024845"/>
                    <a:gd name="connsiteY92" fmla="*/ 638942 h 1032158"/>
                    <a:gd name="connsiteX93" fmla="*/ 636381 w 3024845"/>
                    <a:gd name="connsiteY93" fmla="*/ 638942 h 1032158"/>
                    <a:gd name="connsiteX94" fmla="*/ 636381 w 3024845"/>
                    <a:gd name="connsiteY94" fmla="*/ 615163 h 1032158"/>
                    <a:gd name="connsiteX95" fmla="*/ 637394 w 3024845"/>
                    <a:gd name="connsiteY95" fmla="*/ 615163 h 1032158"/>
                    <a:gd name="connsiteX96" fmla="*/ 644488 w 3024845"/>
                    <a:gd name="connsiteY96" fmla="*/ 615163 h 1032158"/>
                    <a:gd name="connsiteX97" fmla="*/ 644488 w 3024845"/>
                    <a:gd name="connsiteY97" fmla="*/ 582736 h 1032158"/>
                    <a:gd name="connsiteX98" fmla="*/ 645501 w 3024845"/>
                    <a:gd name="connsiteY98" fmla="*/ 582736 h 1032158"/>
                    <a:gd name="connsiteX99" fmla="*/ 652595 w 3024845"/>
                    <a:gd name="connsiteY99" fmla="*/ 582736 h 1032158"/>
                    <a:gd name="connsiteX100" fmla="*/ 652595 w 3024845"/>
                    <a:gd name="connsiteY100" fmla="*/ 580845 h 1032158"/>
                    <a:gd name="connsiteX101" fmla="*/ 652595 w 3024845"/>
                    <a:gd name="connsiteY101" fmla="*/ 567604 h 1032158"/>
                    <a:gd name="connsiteX102" fmla="*/ 651328 w 3024845"/>
                    <a:gd name="connsiteY102" fmla="*/ 565982 h 1032158"/>
                    <a:gd name="connsiteX103" fmla="*/ 656648 w 3024845"/>
                    <a:gd name="connsiteY103" fmla="*/ 554633 h 1032158"/>
                    <a:gd name="connsiteX104" fmla="*/ 664755 w 3024845"/>
                    <a:gd name="connsiteY104" fmla="*/ 582736 h 1032158"/>
                    <a:gd name="connsiteX105" fmla="*/ 665515 w 3024845"/>
                    <a:gd name="connsiteY105" fmla="*/ 582736 h 1032158"/>
                    <a:gd name="connsiteX106" fmla="*/ 670835 w 3024845"/>
                    <a:gd name="connsiteY106" fmla="*/ 582736 h 1032158"/>
                    <a:gd name="connsiteX107" fmla="*/ 670835 w 3024845"/>
                    <a:gd name="connsiteY107" fmla="*/ 476809 h 1032158"/>
                    <a:gd name="connsiteX108" fmla="*/ 672355 w 3024845"/>
                    <a:gd name="connsiteY108" fmla="*/ 476809 h 1032158"/>
                    <a:gd name="connsiteX109" fmla="*/ 682995 w 3024845"/>
                    <a:gd name="connsiteY109" fmla="*/ 476809 h 1032158"/>
                    <a:gd name="connsiteX110" fmla="*/ 682995 w 3024845"/>
                    <a:gd name="connsiteY110" fmla="*/ 429250 h 1032158"/>
                    <a:gd name="connsiteX111" fmla="*/ 709342 w 3024845"/>
                    <a:gd name="connsiteY111" fmla="*/ 429250 h 1032158"/>
                    <a:gd name="connsiteX112" fmla="*/ 709342 w 3024845"/>
                    <a:gd name="connsiteY112" fmla="*/ 407632 h 1032158"/>
                    <a:gd name="connsiteX113" fmla="*/ 743796 w 3024845"/>
                    <a:gd name="connsiteY113" fmla="*/ 407632 h 1032158"/>
                    <a:gd name="connsiteX114" fmla="*/ 743796 w 3024845"/>
                    <a:gd name="connsiteY114" fmla="*/ 410064 h 1032158"/>
                    <a:gd name="connsiteX115" fmla="*/ 743796 w 3024845"/>
                    <a:gd name="connsiteY115" fmla="*/ 427088 h 1032158"/>
                    <a:gd name="connsiteX116" fmla="*/ 746076 w 3024845"/>
                    <a:gd name="connsiteY116" fmla="*/ 427088 h 1032158"/>
                    <a:gd name="connsiteX117" fmla="*/ 762036 w 3024845"/>
                    <a:gd name="connsiteY117" fmla="*/ 427088 h 1032158"/>
                    <a:gd name="connsiteX118" fmla="*/ 762036 w 3024845"/>
                    <a:gd name="connsiteY118" fmla="*/ 474647 h 1032158"/>
                    <a:gd name="connsiteX119" fmla="*/ 763049 w 3024845"/>
                    <a:gd name="connsiteY119" fmla="*/ 474647 h 1032158"/>
                    <a:gd name="connsiteX120" fmla="*/ 770143 w 3024845"/>
                    <a:gd name="connsiteY120" fmla="*/ 474647 h 1032158"/>
                    <a:gd name="connsiteX121" fmla="*/ 784330 w 3024845"/>
                    <a:gd name="connsiteY121" fmla="*/ 478971 h 1032158"/>
                    <a:gd name="connsiteX122" fmla="*/ 784330 w 3024845"/>
                    <a:gd name="connsiteY122" fmla="*/ 517883 h 1032158"/>
                    <a:gd name="connsiteX123" fmla="*/ 785343 w 3024845"/>
                    <a:gd name="connsiteY123" fmla="*/ 517883 h 1032158"/>
                    <a:gd name="connsiteX124" fmla="*/ 792436 w 3024845"/>
                    <a:gd name="connsiteY124" fmla="*/ 517883 h 1032158"/>
                    <a:gd name="connsiteX125" fmla="*/ 792436 w 3024845"/>
                    <a:gd name="connsiteY125" fmla="*/ 519504 h 1032158"/>
                    <a:gd name="connsiteX126" fmla="*/ 792436 w 3024845"/>
                    <a:gd name="connsiteY126" fmla="*/ 530853 h 1032158"/>
                    <a:gd name="connsiteX127" fmla="*/ 794463 w 3024845"/>
                    <a:gd name="connsiteY127" fmla="*/ 530853 h 1032158"/>
                    <a:gd name="connsiteX128" fmla="*/ 808650 w 3024845"/>
                    <a:gd name="connsiteY128" fmla="*/ 530853 h 1032158"/>
                    <a:gd name="connsiteX129" fmla="*/ 814730 w 3024845"/>
                    <a:gd name="connsiteY129" fmla="*/ 537339 h 1032158"/>
                    <a:gd name="connsiteX130" fmla="*/ 814730 w 3024845"/>
                    <a:gd name="connsiteY130" fmla="*/ 558957 h 1032158"/>
                    <a:gd name="connsiteX131" fmla="*/ 817010 w 3024845"/>
                    <a:gd name="connsiteY131" fmla="*/ 558957 h 1032158"/>
                    <a:gd name="connsiteX132" fmla="*/ 832970 w 3024845"/>
                    <a:gd name="connsiteY132" fmla="*/ 558957 h 1032158"/>
                    <a:gd name="connsiteX133" fmla="*/ 832970 w 3024845"/>
                    <a:gd name="connsiteY133" fmla="*/ 560037 h 1032158"/>
                    <a:gd name="connsiteX134" fmla="*/ 832970 w 3024845"/>
                    <a:gd name="connsiteY134" fmla="*/ 567604 h 1032158"/>
                    <a:gd name="connsiteX135" fmla="*/ 834237 w 3024845"/>
                    <a:gd name="connsiteY135" fmla="*/ 567604 h 1032158"/>
                    <a:gd name="connsiteX136" fmla="*/ 843104 w 3024845"/>
                    <a:gd name="connsiteY136" fmla="*/ 567604 h 1032158"/>
                    <a:gd name="connsiteX137" fmla="*/ 843104 w 3024845"/>
                    <a:gd name="connsiteY137" fmla="*/ 569765 h 1032158"/>
                    <a:gd name="connsiteX138" fmla="*/ 843104 w 3024845"/>
                    <a:gd name="connsiteY138" fmla="*/ 584898 h 1032158"/>
                    <a:gd name="connsiteX139" fmla="*/ 847157 w 3024845"/>
                    <a:gd name="connsiteY139" fmla="*/ 583006 h 1032158"/>
                    <a:gd name="connsiteX140" fmla="*/ 847157 w 3024845"/>
                    <a:gd name="connsiteY140" fmla="*/ 569765 h 1032158"/>
                    <a:gd name="connsiteX141" fmla="*/ 848170 w 3024845"/>
                    <a:gd name="connsiteY141" fmla="*/ 569765 h 1032158"/>
                    <a:gd name="connsiteX142" fmla="*/ 855264 w 3024845"/>
                    <a:gd name="connsiteY142" fmla="*/ 569765 h 1032158"/>
                    <a:gd name="connsiteX143" fmla="*/ 855264 w 3024845"/>
                    <a:gd name="connsiteY143" fmla="*/ 571387 h 1032158"/>
                    <a:gd name="connsiteX144" fmla="*/ 855264 w 3024845"/>
                    <a:gd name="connsiteY144" fmla="*/ 582736 h 1032158"/>
                    <a:gd name="connsiteX145" fmla="*/ 856024 w 3024845"/>
                    <a:gd name="connsiteY145" fmla="*/ 582736 h 1032158"/>
                    <a:gd name="connsiteX146" fmla="*/ 861344 w 3024845"/>
                    <a:gd name="connsiteY146" fmla="*/ 582736 h 1032158"/>
                    <a:gd name="connsiteX147" fmla="*/ 909984 w 3024845"/>
                    <a:gd name="connsiteY147" fmla="*/ 578413 h 1032158"/>
                    <a:gd name="connsiteX148" fmla="*/ 909984 w 3024845"/>
                    <a:gd name="connsiteY148" fmla="*/ 579764 h 1032158"/>
                    <a:gd name="connsiteX149" fmla="*/ 909984 w 3024845"/>
                    <a:gd name="connsiteY149" fmla="*/ 589221 h 1032158"/>
                    <a:gd name="connsiteX150" fmla="*/ 910744 w 3024845"/>
                    <a:gd name="connsiteY150" fmla="*/ 589221 h 1032158"/>
                    <a:gd name="connsiteX151" fmla="*/ 916065 w 3024845"/>
                    <a:gd name="connsiteY151" fmla="*/ 589221 h 1032158"/>
                    <a:gd name="connsiteX152" fmla="*/ 916065 w 3024845"/>
                    <a:gd name="connsiteY152" fmla="*/ 591383 h 1032158"/>
                    <a:gd name="connsiteX153" fmla="*/ 916065 w 3024845"/>
                    <a:gd name="connsiteY153" fmla="*/ 606516 h 1032158"/>
                    <a:gd name="connsiteX154" fmla="*/ 918091 w 3024845"/>
                    <a:gd name="connsiteY154" fmla="*/ 605165 h 1032158"/>
                    <a:gd name="connsiteX155" fmla="*/ 932278 w 3024845"/>
                    <a:gd name="connsiteY155" fmla="*/ 595707 h 1032158"/>
                    <a:gd name="connsiteX156" fmla="*/ 938358 w 3024845"/>
                    <a:gd name="connsiteY156" fmla="*/ 554633 h 1032158"/>
                    <a:gd name="connsiteX157" fmla="*/ 939118 w 3024845"/>
                    <a:gd name="connsiteY157" fmla="*/ 554363 h 1032158"/>
                    <a:gd name="connsiteX158" fmla="*/ 944438 w 3024845"/>
                    <a:gd name="connsiteY158" fmla="*/ 552471 h 1032158"/>
                    <a:gd name="connsiteX159" fmla="*/ 946465 w 3024845"/>
                    <a:gd name="connsiteY159" fmla="*/ 483294 h 1032158"/>
                    <a:gd name="connsiteX160" fmla="*/ 948492 w 3024845"/>
                    <a:gd name="connsiteY160" fmla="*/ 552471 h 1032158"/>
                    <a:gd name="connsiteX161" fmla="*/ 949252 w 3024845"/>
                    <a:gd name="connsiteY161" fmla="*/ 552741 h 1032158"/>
                    <a:gd name="connsiteX162" fmla="*/ 954572 w 3024845"/>
                    <a:gd name="connsiteY162" fmla="*/ 554633 h 1032158"/>
                    <a:gd name="connsiteX163" fmla="*/ 954572 w 3024845"/>
                    <a:gd name="connsiteY163" fmla="*/ 468162 h 1032158"/>
                    <a:gd name="connsiteX164" fmla="*/ 958625 w 3024845"/>
                    <a:gd name="connsiteY164" fmla="*/ 435735 h 1032158"/>
                    <a:gd name="connsiteX165" fmla="*/ 997132 w 3024845"/>
                    <a:gd name="connsiteY165" fmla="*/ 435735 h 1032158"/>
                    <a:gd name="connsiteX166" fmla="*/ 997132 w 3024845"/>
                    <a:gd name="connsiteY166" fmla="*/ 468162 h 1032158"/>
                    <a:gd name="connsiteX167" fmla="*/ 997892 w 3024845"/>
                    <a:gd name="connsiteY167" fmla="*/ 468162 h 1032158"/>
                    <a:gd name="connsiteX168" fmla="*/ 1003212 w 3024845"/>
                    <a:gd name="connsiteY168" fmla="*/ 468162 h 1032158"/>
                    <a:gd name="connsiteX169" fmla="*/ 1003212 w 3024845"/>
                    <a:gd name="connsiteY169" fmla="*/ 386014 h 1032158"/>
                    <a:gd name="connsiteX170" fmla="*/ 1004986 w 3024845"/>
                    <a:gd name="connsiteY170" fmla="*/ 386014 h 1032158"/>
                    <a:gd name="connsiteX171" fmla="*/ 1017399 w 3024845"/>
                    <a:gd name="connsiteY171" fmla="*/ 386014 h 1032158"/>
                    <a:gd name="connsiteX172" fmla="*/ 1017399 w 3024845"/>
                    <a:gd name="connsiteY172" fmla="*/ 384123 h 1032158"/>
                    <a:gd name="connsiteX173" fmla="*/ 1017399 w 3024845"/>
                    <a:gd name="connsiteY173" fmla="*/ 370882 h 1032158"/>
                    <a:gd name="connsiteX174" fmla="*/ 1039693 w 3024845"/>
                    <a:gd name="connsiteY174" fmla="*/ 370882 h 1032158"/>
                    <a:gd name="connsiteX175" fmla="*/ 1039693 w 3024845"/>
                    <a:gd name="connsiteY175" fmla="*/ 369801 h 1032158"/>
                    <a:gd name="connsiteX176" fmla="*/ 1039693 w 3024845"/>
                    <a:gd name="connsiteY176" fmla="*/ 362235 h 1032158"/>
                    <a:gd name="connsiteX177" fmla="*/ 1041466 w 3024845"/>
                    <a:gd name="connsiteY177" fmla="*/ 362235 h 1032158"/>
                    <a:gd name="connsiteX178" fmla="*/ 1053880 w 3024845"/>
                    <a:gd name="connsiteY178" fmla="*/ 362235 h 1032158"/>
                    <a:gd name="connsiteX179" fmla="*/ 1053880 w 3024845"/>
                    <a:gd name="connsiteY179" fmla="*/ 363316 h 1032158"/>
                    <a:gd name="connsiteX180" fmla="*/ 1053880 w 3024845"/>
                    <a:gd name="connsiteY180" fmla="*/ 370882 h 1032158"/>
                    <a:gd name="connsiteX181" fmla="*/ 1054640 w 3024845"/>
                    <a:gd name="connsiteY181" fmla="*/ 370882 h 1032158"/>
                    <a:gd name="connsiteX182" fmla="*/ 1059960 w 3024845"/>
                    <a:gd name="connsiteY182" fmla="*/ 370882 h 1032158"/>
                    <a:gd name="connsiteX183" fmla="*/ 1070093 w 3024845"/>
                    <a:gd name="connsiteY183" fmla="*/ 366558 h 1032158"/>
                    <a:gd name="connsiteX184" fmla="*/ 1074146 w 3024845"/>
                    <a:gd name="connsiteY184" fmla="*/ 369801 h 1032158"/>
                    <a:gd name="connsiteX185" fmla="*/ 1074146 w 3024845"/>
                    <a:gd name="connsiteY185" fmla="*/ 362235 h 1032158"/>
                    <a:gd name="connsiteX186" fmla="*/ 1076426 w 3024845"/>
                    <a:gd name="connsiteY186" fmla="*/ 362235 h 1032158"/>
                    <a:gd name="connsiteX187" fmla="*/ 1092387 w 3024845"/>
                    <a:gd name="connsiteY187" fmla="*/ 362235 h 1032158"/>
                    <a:gd name="connsiteX188" fmla="*/ 1092387 w 3024845"/>
                    <a:gd name="connsiteY188" fmla="*/ 363316 h 1032158"/>
                    <a:gd name="connsiteX189" fmla="*/ 1092387 w 3024845"/>
                    <a:gd name="connsiteY189" fmla="*/ 370882 h 1032158"/>
                    <a:gd name="connsiteX190" fmla="*/ 1122787 w 3024845"/>
                    <a:gd name="connsiteY190" fmla="*/ 370882 h 1032158"/>
                    <a:gd name="connsiteX191" fmla="*/ 1122787 w 3024845"/>
                    <a:gd name="connsiteY191" fmla="*/ 372503 h 1032158"/>
                    <a:gd name="connsiteX192" fmla="*/ 1122787 w 3024845"/>
                    <a:gd name="connsiteY192" fmla="*/ 383853 h 1032158"/>
                    <a:gd name="connsiteX193" fmla="*/ 1149134 w 3024845"/>
                    <a:gd name="connsiteY193" fmla="*/ 383853 h 1032158"/>
                    <a:gd name="connsiteX194" fmla="*/ 1149134 w 3024845"/>
                    <a:gd name="connsiteY194" fmla="*/ 414117 h 1032158"/>
                    <a:gd name="connsiteX195" fmla="*/ 1149894 w 3024845"/>
                    <a:gd name="connsiteY195" fmla="*/ 414117 h 1032158"/>
                    <a:gd name="connsiteX196" fmla="*/ 1155214 w 3024845"/>
                    <a:gd name="connsiteY196" fmla="*/ 414117 h 1032158"/>
                    <a:gd name="connsiteX197" fmla="*/ 1155214 w 3024845"/>
                    <a:gd name="connsiteY197" fmla="*/ 415198 h 1032158"/>
                    <a:gd name="connsiteX198" fmla="*/ 1155214 w 3024845"/>
                    <a:gd name="connsiteY198" fmla="*/ 422765 h 1032158"/>
                    <a:gd name="connsiteX199" fmla="*/ 1159268 w 3024845"/>
                    <a:gd name="connsiteY199" fmla="*/ 453029 h 1032158"/>
                    <a:gd name="connsiteX200" fmla="*/ 1160028 w 3024845"/>
                    <a:gd name="connsiteY200" fmla="*/ 453029 h 1032158"/>
                    <a:gd name="connsiteX201" fmla="*/ 1165348 w 3024845"/>
                    <a:gd name="connsiteY201" fmla="*/ 453029 h 1032158"/>
                    <a:gd name="connsiteX202" fmla="*/ 1165348 w 3024845"/>
                    <a:gd name="connsiteY202" fmla="*/ 453840 h 1032158"/>
                    <a:gd name="connsiteX203" fmla="*/ 1165348 w 3024845"/>
                    <a:gd name="connsiteY203" fmla="*/ 459515 h 1032158"/>
                    <a:gd name="connsiteX204" fmla="*/ 1166361 w 3024845"/>
                    <a:gd name="connsiteY204" fmla="*/ 459515 h 1032158"/>
                    <a:gd name="connsiteX205" fmla="*/ 1173454 w 3024845"/>
                    <a:gd name="connsiteY205" fmla="*/ 459515 h 1032158"/>
                    <a:gd name="connsiteX206" fmla="*/ 1173454 w 3024845"/>
                    <a:gd name="connsiteY206" fmla="*/ 489780 h 1032158"/>
                    <a:gd name="connsiteX207" fmla="*/ 1175481 w 3024845"/>
                    <a:gd name="connsiteY207" fmla="*/ 489780 h 1032158"/>
                    <a:gd name="connsiteX208" fmla="*/ 1189668 w 3024845"/>
                    <a:gd name="connsiteY208" fmla="*/ 489780 h 1032158"/>
                    <a:gd name="connsiteX209" fmla="*/ 1189668 w 3024845"/>
                    <a:gd name="connsiteY209" fmla="*/ 513559 h 1032158"/>
                    <a:gd name="connsiteX210" fmla="*/ 1191695 w 3024845"/>
                    <a:gd name="connsiteY210" fmla="*/ 515180 h 1032158"/>
                    <a:gd name="connsiteX211" fmla="*/ 1191695 w 3024845"/>
                    <a:gd name="connsiteY211" fmla="*/ 526530 h 1032158"/>
                    <a:gd name="connsiteX212" fmla="*/ 1192455 w 3024845"/>
                    <a:gd name="connsiteY212" fmla="*/ 526530 h 1032158"/>
                    <a:gd name="connsiteX213" fmla="*/ 1197775 w 3024845"/>
                    <a:gd name="connsiteY213" fmla="*/ 526530 h 1032158"/>
                    <a:gd name="connsiteX214" fmla="*/ 1197775 w 3024845"/>
                    <a:gd name="connsiteY214" fmla="*/ 550309 h 1032158"/>
                    <a:gd name="connsiteX215" fmla="*/ 1199041 w 3024845"/>
                    <a:gd name="connsiteY215" fmla="*/ 550309 h 1032158"/>
                    <a:gd name="connsiteX216" fmla="*/ 1207908 w 3024845"/>
                    <a:gd name="connsiteY216" fmla="*/ 550309 h 1032158"/>
                    <a:gd name="connsiteX217" fmla="*/ 1209935 w 3024845"/>
                    <a:gd name="connsiteY217" fmla="*/ 554363 h 1032158"/>
                    <a:gd name="connsiteX218" fmla="*/ 1209935 w 3024845"/>
                    <a:gd name="connsiteY218" fmla="*/ 567604 h 1032158"/>
                    <a:gd name="connsiteX219" fmla="*/ 1211455 w 3024845"/>
                    <a:gd name="connsiteY219" fmla="*/ 565712 h 1032158"/>
                    <a:gd name="connsiteX220" fmla="*/ 1222095 w 3024845"/>
                    <a:gd name="connsiteY220" fmla="*/ 552471 h 1032158"/>
                    <a:gd name="connsiteX221" fmla="*/ 1250469 w 3024845"/>
                    <a:gd name="connsiteY221" fmla="*/ 552471 h 1032158"/>
                    <a:gd name="connsiteX222" fmla="*/ 1250469 w 3024845"/>
                    <a:gd name="connsiteY222" fmla="*/ 638942 h 1032158"/>
                    <a:gd name="connsiteX223" fmla="*/ 1251229 w 3024845"/>
                    <a:gd name="connsiteY223" fmla="*/ 638942 h 1032158"/>
                    <a:gd name="connsiteX224" fmla="*/ 1256549 w 3024845"/>
                    <a:gd name="connsiteY224" fmla="*/ 638942 h 1032158"/>
                    <a:gd name="connsiteX225" fmla="*/ 1257309 w 3024845"/>
                    <a:gd name="connsiteY225" fmla="*/ 637591 h 1032158"/>
                    <a:gd name="connsiteX226" fmla="*/ 1262629 w 3024845"/>
                    <a:gd name="connsiteY226" fmla="*/ 628133 h 1032158"/>
                    <a:gd name="connsiteX227" fmla="*/ 1262629 w 3024845"/>
                    <a:gd name="connsiteY227" fmla="*/ 630025 h 1032158"/>
                    <a:gd name="connsiteX228" fmla="*/ 1262629 w 3024845"/>
                    <a:gd name="connsiteY228" fmla="*/ 643266 h 1032158"/>
                    <a:gd name="connsiteX229" fmla="*/ 1266682 w 3024845"/>
                    <a:gd name="connsiteY229" fmla="*/ 597869 h 1032158"/>
                    <a:gd name="connsiteX230" fmla="*/ 1267442 w 3024845"/>
                    <a:gd name="connsiteY230" fmla="*/ 597869 h 1032158"/>
                    <a:gd name="connsiteX231" fmla="*/ 1272762 w 3024845"/>
                    <a:gd name="connsiteY231" fmla="*/ 597869 h 1032158"/>
                    <a:gd name="connsiteX232" fmla="*/ 1272762 w 3024845"/>
                    <a:gd name="connsiteY232" fmla="*/ 533015 h 1032158"/>
                    <a:gd name="connsiteX233" fmla="*/ 1273776 w 3024845"/>
                    <a:gd name="connsiteY233" fmla="*/ 533015 h 1032158"/>
                    <a:gd name="connsiteX234" fmla="*/ 1280869 w 3024845"/>
                    <a:gd name="connsiteY234" fmla="*/ 533015 h 1032158"/>
                    <a:gd name="connsiteX235" fmla="*/ 1293029 w 3024845"/>
                    <a:gd name="connsiteY235" fmla="*/ 489780 h 1032158"/>
                    <a:gd name="connsiteX236" fmla="*/ 1294296 w 3024845"/>
                    <a:gd name="connsiteY236" fmla="*/ 489780 h 1032158"/>
                    <a:gd name="connsiteX237" fmla="*/ 1303163 w 3024845"/>
                    <a:gd name="connsiteY237" fmla="*/ 489780 h 1032158"/>
                    <a:gd name="connsiteX238" fmla="*/ 1313296 w 3024845"/>
                    <a:gd name="connsiteY238" fmla="*/ 533015 h 1032158"/>
                    <a:gd name="connsiteX239" fmla="*/ 1314309 w 3024845"/>
                    <a:gd name="connsiteY239" fmla="*/ 533015 h 1032158"/>
                    <a:gd name="connsiteX240" fmla="*/ 1321403 w 3024845"/>
                    <a:gd name="connsiteY240" fmla="*/ 533015 h 1032158"/>
                    <a:gd name="connsiteX241" fmla="*/ 1321403 w 3024845"/>
                    <a:gd name="connsiteY241" fmla="*/ 571927 h 1032158"/>
                    <a:gd name="connsiteX242" fmla="*/ 1323176 w 3024845"/>
                    <a:gd name="connsiteY242" fmla="*/ 571927 h 1032158"/>
                    <a:gd name="connsiteX243" fmla="*/ 1335590 w 3024845"/>
                    <a:gd name="connsiteY243" fmla="*/ 571927 h 1032158"/>
                    <a:gd name="connsiteX244" fmla="*/ 1335590 w 3024845"/>
                    <a:gd name="connsiteY244" fmla="*/ 574089 h 1032158"/>
                    <a:gd name="connsiteX245" fmla="*/ 1335590 w 3024845"/>
                    <a:gd name="connsiteY245" fmla="*/ 589221 h 1032158"/>
                    <a:gd name="connsiteX246" fmla="*/ 1339643 w 3024845"/>
                    <a:gd name="connsiteY246" fmla="*/ 587060 h 1032158"/>
                    <a:gd name="connsiteX247" fmla="*/ 1339643 w 3024845"/>
                    <a:gd name="connsiteY247" fmla="*/ 571927 h 1032158"/>
                    <a:gd name="connsiteX248" fmla="*/ 1341163 w 3024845"/>
                    <a:gd name="connsiteY248" fmla="*/ 571927 h 1032158"/>
                    <a:gd name="connsiteX249" fmla="*/ 1351803 w 3024845"/>
                    <a:gd name="connsiteY249" fmla="*/ 571927 h 1032158"/>
                    <a:gd name="connsiteX250" fmla="*/ 1351803 w 3024845"/>
                    <a:gd name="connsiteY250" fmla="*/ 573548 h 1032158"/>
                    <a:gd name="connsiteX251" fmla="*/ 1351803 w 3024845"/>
                    <a:gd name="connsiteY251" fmla="*/ 584898 h 1032158"/>
                    <a:gd name="connsiteX252" fmla="*/ 1382204 w 3024845"/>
                    <a:gd name="connsiteY252" fmla="*/ 584898 h 1032158"/>
                    <a:gd name="connsiteX253" fmla="*/ 1382204 w 3024845"/>
                    <a:gd name="connsiteY253" fmla="*/ 548148 h 1032158"/>
                    <a:gd name="connsiteX254" fmla="*/ 1383470 w 3024845"/>
                    <a:gd name="connsiteY254" fmla="*/ 548148 h 1032158"/>
                    <a:gd name="connsiteX255" fmla="*/ 1392337 w 3024845"/>
                    <a:gd name="connsiteY255" fmla="*/ 548148 h 1032158"/>
                    <a:gd name="connsiteX256" fmla="*/ 1392337 w 3024845"/>
                    <a:gd name="connsiteY256" fmla="*/ 569765 h 1032158"/>
                    <a:gd name="connsiteX257" fmla="*/ 1394364 w 3024845"/>
                    <a:gd name="connsiteY257" fmla="*/ 537339 h 1032158"/>
                    <a:gd name="connsiteX258" fmla="*/ 1416657 w 3024845"/>
                    <a:gd name="connsiteY258" fmla="*/ 537339 h 1032158"/>
                    <a:gd name="connsiteX259" fmla="*/ 1416657 w 3024845"/>
                    <a:gd name="connsiteY259" fmla="*/ 535717 h 1032158"/>
                    <a:gd name="connsiteX260" fmla="*/ 1416657 w 3024845"/>
                    <a:gd name="connsiteY260" fmla="*/ 524368 h 1032158"/>
                    <a:gd name="connsiteX261" fmla="*/ 1417417 w 3024845"/>
                    <a:gd name="connsiteY261" fmla="*/ 524368 h 1032158"/>
                    <a:gd name="connsiteX262" fmla="*/ 1422737 w 3024845"/>
                    <a:gd name="connsiteY262" fmla="*/ 524368 h 1032158"/>
                    <a:gd name="connsiteX263" fmla="*/ 1422737 w 3024845"/>
                    <a:gd name="connsiteY263" fmla="*/ 522477 h 1032158"/>
                    <a:gd name="connsiteX264" fmla="*/ 1422737 w 3024845"/>
                    <a:gd name="connsiteY264" fmla="*/ 509236 h 1032158"/>
                    <a:gd name="connsiteX265" fmla="*/ 1426791 w 3024845"/>
                    <a:gd name="connsiteY265" fmla="*/ 515721 h 1032158"/>
                    <a:gd name="connsiteX266" fmla="*/ 1429071 w 3024845"/>
                    <a:gd name="connsiteY266" fmla="*/ 515721 h 1032158"/>
                    <a:gd name="connsiteX267" fmla="*/ 1445031 w 3024845"/>
                    <a:gd name="connsiteY267" fmla="*/ 515721 h 1032158"/>
                    <a:gd name="connsiteX268" fmla="*/ 1445031 w 3024845"/>
                    <a:gd name="connsiteY268" fmla="*/ 514910 h 1032158"/>
                    <a:gd name="connsiteX269" fmla="*/ 1445031 w 3024845"/>
                    <a:gd name="connsiteY269" fmla="*/ 509236 h 1032158"/>
                    <a:gd name="connsiteX270" fmla="*/ 1445791 w 3024845"/>
                    <a:gd name="connsiteY270" fmla="*/ 509236 h 1032158"/>
                    <a:gd name="connsiteX271" fmla="*/ 1451111 w 3024845"/>
                    <a:gd name="connsiteY271" fmla="*/ 509236 h 1032158"/>
                    <a:gd name="connsiteX272" fmla="*/ 1451111 w 3024845"/>
                    <a:gd name="connsiteY272" fmla="*/ 510587 h 1032158"/>
                    <a:gd name="connsiteX273" fmla="*/ 1451111 w 3024845"/>
                    <a:gd name="connsiteY273" fmla="*/ 520045 h 1032158"/>
                    <a:gd name="connsiteX274" fmla="*/ 1489618 w 3024845"/>
                    <a:gd name="connsiteY274" fmla="*/ 520045 h 1032158"/>
                    <a:gd name="connsiteX275" fmla="*/ 1489618 w 3024845"/>
                    <a:gd name="connsiteY275" fmla="*/ 658398 h 1032158"/>
                    <a:gd name="connsiteX276" fmla="*/ 1491138 w 3024845"/>
                    <a:gd name="connsiteY276" fmla="*/ 658398 h 1032158"/>
                    <a:gd name="connsiteX277" fmla="*/ 1501778 w 3024845"/>
                    <a:gd name="connsiteY277" fmla="*/ 658398 h 1032158"/>
                    <a:gd name="connsiteX278" fmla="*/ 1501778 w 3024845"/>
                    <a:gd name="connsiteY278" fmla="*/ 645428 h 1032158"/>
                    <a:gd name="connsiteX279" fmla="*/ 1505832 w 3024845"/>
                    <a:gd name="connsiteY279" fmla="*/ 645428 h 1032158"/>
                    <a:gd name="connsiteX280" fmla="*/ 1505832 w 3024845"/>
                    <a:gd name="connsiteY280" fmla="*/ 658398 h 1032158"/>
                    <a:gd name="connsiteX281" fmla="*/ 1536232 w 3024845"/>
                    <a:gd name="connsiteY281" fmla="*/ 658398 h 1032158"/>
                    <a:gd name="connsiteX282" fmla="*/ 1536232 w 3024845"/>
                    <a:gd name="connsiteY282" fmla="*/ 628133 h 1032158"/>
                    <a:gd name="connsiteX283" fmla="*/ 1548392 w 3024845"/>
                    <a:gd name="connsiteY283" fmla="*/ 628133 h 1032158"/>
                    <a:gd name="connsiteX284" fmla="*/ 1560552 w 3024845"/>
                    <a:gd name="connsiteY284" fmla="*/ 625972 h 1032158"/>
                    <a:gd name="connsiteX285" fmla="*/ 1564606 w 3024845"/>
                    <a:gd name="connsiteY285" fmla="*/ 628133 h 1032158"/>
                    <a:gd name="connsiteX286" fmla="*/ 1574739 w 3024845"/>
                    <a:gd name="connsiteY286" fmla="*/ 628133 h 1032158"/>
                    <a:gd name="connsiteX287" fmla="*/ 1574739 w 3024845"/>
                    <a:gd name="connsiteY287" fmla="*/ 658398 h 1032158"/>
                    <a:gd name="connsiteX288" fmla="*/ 1582846 w 3024845"/>
                    <a:gd name="connsiteY288" fmla="*/ 658398 h 1032158"/>
                    <a:gd name="connsiteX289" fmla="*/ 1582846 w 3024845"/>
                    <a:gd name="connsiteY289" fmla="*/ 675693 h 1032158"/>
                    <a:gd name="connsiteX290" fmla="*/ 1592182 w 3024845"/>
                    <a:gd name="connsiteY290" fmla="*/ 676598 h 1032158"/>
                    <a:gd name="connsiteX291" fmla="*/ 1605140 w 3024845"/>
                    <a:gd name="connsiteY291" fmla="*/ 676598 h 1032158"/>
                    <a:gd name="connsiteX292" fmla="*/ 1605140 w 3024845"/>
                    <a:gd name="connsiteY292" fmla="*/ 660560 h 1032158"/>
                    <a:gd name="connsiteX293" fmla="*/ 1673096 w 3024845"/>
                    <a:gd name="connsiteY293" fmla="*/ 660560 h 1032158"/>
                    <a:gd name="connsiteX294" fmla="*/ 1673096 w 3024845"/>
                    <a:gd name="connsiteY294" fmla="*/ 575307 h 1032158"/>
                    <a:gd name="connsiteX295" fmla="*/ 1745104 w 3024845"/>
                    <a:gd name="connsiteY295" fmla="*/ 575307 h 1032158"/>
                    <a:gd name="connsiteX296" fmla="*/ 1745104 w 3024845"/>
                    <a:gd name="connsiteY296" fmla="*/ 654075 h 1032158"/>
                    <a:gd name="connsiteX297" fmla="*/ 1747008 w 3024845"/>
                    <a:gd name="connsiteY297" fmla="*/ 654075 h 1032158"/>
                    <a:gd name="connsiteX298" fmla="*/ 1748250 w 3024845"/>
                    <a:gd name="connsiteY298" fmla="*/ 676598 h 1032158"/>
                    <a:gd name="connsiteX299" fmla="*/ 1757926 w 3024845"/>
                    <a:gd name="connsiteY299" fmla="*/ 676598 h 1032158"/>
                    <a:gd name="connsiteX300" fmla="*/ 1759168 w 3024845"/>
                    <a:gd name="connsiteY300" fmla="*/ 654075 h 1032158"/>
                    <a:gd name="connsiteX301" fmla="*/ 1765248 w 3024845"/>
                    <a:gd name="connsiteY301" fmla="*/ 654075 h 1032158"/>
                    <a:gd name="connsiteX302" fmla="*/ 1766490 w 3024845"/>
                    <a:gd name="connsiteY302" fmla="*/ 676598 h 1032158"/>
                    <a:gd name="connsiteX303" fmla="*/ 1817112 w 3024845"/>
                    <a:gd name="connsiteY303" fmla="*/ 676598 h 1032158"/>
                    <a:gd name="connsiteX304" fmla="*/ 1817112 w 3024845"/>
                    <a:gd name="connsiteY304" fmla="*/ 513570 h 1032158"/>
                    <a:gd name="connsiteX305" fmla="*/ 2014439 w 3024845"/>
                    <a:gd name="connsiteY305" fmla="*/ 513570 h 1032158"/>
                    <a:gd name="connsiteX306" fmla="*/ 2014439 w 3024845"/>
                    <a:gd name="connsiteY306" fmla="*/ 676598 h 1032158"/>
                    <a:gd name="connsiteX307" fmla="*/ 2033136 w 3024845"/>
                    <a:gd name="connsiteY307" fmla="*/ 676598 h 1032158"/>
                    <a:gd name="connsiteX308" fmla="*/ 2033136 w 3024845"/>
                    <a:gd name="connsiteY308" fmla="*/ 593905 h 1032158"/>
                    <a:gd name="connsiteX309" fmla="*/ 2128256 w 3024845"/>
                    <a:gd name="connsiteY309" fmla="*/ 593905 h 1032158"/>
                    <a:gd name="connsiteX310" fmla="*/ 2146266 w 3024845"/>
                    <a:gd name="connsiteY310" fmla="*/ 104983 h 1032158"/>
                    <a:gd name="connsiteX311" fmla="*/ 2150320 w 3024845"/>
                    <a:gd name="connsiteY311" fmla="*/ 33644 h 1032158"/>
                    <a:gd name="connsiteX312" fmla="*/ 2180720 w 3024845"/>
                    <a:gd name="connsiteY312" fmla="*/ 528692 h 1032158"/>
                    <a:gd name="connsiteX313" fmla="*/ 2245574 w 3024845"/>
                    <a:gd name="connsiteY313" fmla="*/ 528692 h 1032158"/>
                    <a:gd name="connsiteX314" fmla="*/ 2245574 w 3024845"/>
                    <a:gd name="connsiteY314" fmla="*/ 604354 h 1032158"/>
                    <a:gd name="connsiteX315" fmla="*/ 2253681 w 3024845"/>
                    <a:gd name="connsiteY315" fmla="*/ 604354 h 1032158"/>
                    <a:gd name="connsiteX316" fmla="*/ 2255708 w 3024845"/>
                    <a:gd name="connsiteY316" fmla="*/ 597869 h 1032158"/>
                    <a:gd name="connsiteX317" fmla="*/ 2261788 w 3024845"/>
                    <a:gd name="connsiteY317" fmla="*/ 597869 h 1032158"/>
                    <a:gd name="connsiteX318" fmla="*/ 2263815 w 3024845"/>
                    <a:gd name="connsiteY318" fmla="*/ 606516 h 1032158"/>
                    <a:gd name="connsiteX319" fmla="*/ 2275975 w 3024845"/>
                    <a:gd name="connsiteY319" fmla="*/ 606516 h 1032158"/>
                    <a:gd name="connsiteX320" fmla="*/ 2275975 w 3024845"/>
                    <a:gd name="connsiteY320" fmla="*/ 600030 h 1032158"/>
                    <a:gd name="connsiteX321" fmla="*/ 2298268 w 3024845"/>
                    <a:gd name="connsiteY321" fmla="*/ 600030 h 1032158"/>
                    <a:gd name="connsiteX322" fmla="*/ 2298268 w 3024845"/>
                    <a:gd name="connsiteY322" fmla="*/ 606516 h 1032158"/>
                    <a:gd name="connsiteX323" fmla="*/ 2318535 w 3024845"/>
                    <a:gd name="connsiteY323" fmla="*/ 606516 h 1032158"/>
                    <a:gd name="connsiteX324" fmla="*/ 2318535 w 3024845"/>
                    <a:gd name="connsiteY324" fmla="*/ 651913 h 1032158"/>
                    <a:gd name="connsiteX325" fmla="*/ 2332722 w 3024845"/>
                    <a:gd name="connsiteY325" fmla="*/ 651913 h 1032158"/>
                    <a:gd name="connsiteX326" fmla="*/ 2332722 w 3024845"/>
                    <a:gd name="connsiteY326" fmla="*/ 638942 h 1032158"/>
                    <a:gd name="connsiteX327" fmla="*/ 2348936 w 3024845"/>
                    <a:gd name="connsiteY327" fmla="*/ 638942 h 1032158"/>
                    <a:gd name="connsiteX328" fmla="*/ 2348936 w 3024845"/>
                    <a:gd name="connsiteY328" fmla="*/ 459515 h 1032158"/>
                    <a:gd name="connsiteX329" fmla="*/ 2355016 w 3024845"/>
                    <a:gd name="connsiteY329" fmla="*/ 453029 h 1032158"/>
                    <a:gd name="connsiteX330" fmla="*/ 2427977 w 3024845"/>
                    <a:gd name="connsiteY330" fmla="*/ 453029 h 1032158"/>
                    <a:gd name="connsiteX331" fmla="*/ 2427977 w 3024845"/>
                    <a:gd name="connsiteY331" fmla="*/ 461677 h 1032158"/>
                    <a:gd name="connsiteX332" fmla="*/ 2438110 w 3024845"/>
                    <a:gd name="connsiteY332" fmla="*/ 461677 h 1032158"/>
                    <a:gd name="connsiteX333" fmla="*/ 2438110 w 3024845"/>
                    <a:gd name="connsiteY333" fmla="*/ 576251 h 1032158"/>
                    <a:gd name="connsiteX334" fmla="*/ 2460404 w 3024845"/>
                    <a:gd name="connsiteY334" fmla="*/ 576251 h 1032158"/>
                    <a:gd name="connsiteX335" fmla="*/ 2460404 w 3024845"/>
                    <a:gd name="connsiteY335" fmla="*/ 509236 h 1032158"/>
                    <a:gd name="connsiteX336" fmla="*/ 2486751 w 3024845"/>
                    <a:gd name="connsiteY336" fmla="*/ 509236 h 1032158"/>
                    <a:gd name="connsiteX337" fmla="*/ 2490804 w 3024845"/>
                    <a:gd name="connsiteY337" fmla="*/ 504912 h 1032158"/>
                    <a:gd name="connsiteX338" fmla="*/ 2498911 w 3024845"/>
                    <a:gd name="connsiteY338" fmla="*/ 504912 h 1032158"/>
                    <a:gd name="connsiteX339" fmla="*/ 2502964 w 3024845"/>
                    <a:gd name="connsiteY339" fmla="*/ 509236 h 1032158"/>
                    <a:gd name="connsiteX340" fmla="*/ 2525258 w 3024845"/>
                    <a:gd name="connsiteY340" fmla="*/ 509236 h 1032158"/>
                    <a:gd name="connsiteX341" fmla="*/ 2525258 w 3024845"/>
                    <a:gd name="connsiteY341" fmla="*/ 392500 h 1032158"/>
                    <a:gd name="connsiteX342" fmla="*/ 2582005 w 3024845"/>
                    <a:gd name="connsiteY342" fmla="*/ 381691 h 1032158"/>
                    <a:gd name="connsiteX343" fmla="*/ 2582005 w 3024845"/>
                    <a:gd name="connsiteY343" fmla="*/ 382772 h 1032158"/>
                    <a:gd name="connsiteX344" fmla="*/ 2582005 w 3024845"/>
                    <a:gd name="connsiteY344" fmla="*/ 390338 h 1032158"/>
                    <a:gd name="connsiteX345" fmla="*/ 2608352 w 3024845"/>
                    <a:gd name="connsiteY345" fmla="*/ 390338 h 1032158"/>
                    <a:gd name="connsiteX346" fmla="*/ 2608352 w 3024845"/>
                    <a:gd name="connsiteY346" fmla="*/ 645428 h 1032158"/>
                    <a:gd name="connsiteX347" fmla="*/ 2630646 w 3024845"/>
                    <a:gd name="connsiteY347" fmla="*/ 645428 h 1032158"/>
                    <a:gd name="connsiteX348" fmla="*/ 2630646 w 3024845"/>
                    <a:gd name="connsiteY348" fmla="*/ 641104 h 1032158"/>
                    <a:gd name="connsiteX349" fmla="*/ 2642806 w 3024845"/>
                    <a:gd name="connsiteY349" fmla="*/ 641104 h 1032158"/>
                    <a:gd name="connsiteX350" fmla="*/ 2642806 w 3024845"/>
                    <a:gd name="connsiteY350" fmla="*/ 645428 h 1032158"/>
                    <a:gd name="connsiteX351" fmla="*/ 2667126 w 3024845"/>
                    <a:gd name="connsiteY351" fmla="*/ 645428 h 1032158"/>
                    <a:gd name="connsiteX352" fmla="*/ 2667126 w 3024845"/>
                    <a:gd name="connsiteY352" fmla="*/ 632457 h 1032158"/>
                    <a:gd name="connsiteX353" fmla="*/ 2695500 w 3024845"/>
                    <a:gd name="connsiteY353" fmla="*/ 632457 h 1032158"/>
                    <a:gd name="connsiteX354" fmla="*/ 2707660 w 3024845"/>
                    <a:gd name="connsiteY354" fmla="*/ 628133 h 1032158"/>
                    <a:gd name="connsiteX355" fmla="*/ 2727927 w 3024845"/>
                    <a:gd name="connsiteY355" fmla="*/ 632457 h 1032158"/>
                    <a:gd name="connsiteX356" fmla="*/ 2727927 w 3024845"/>
                    <a:gd name="connsiteY356" fmla="*/ 615163 h 1032158"/>
                    <a:gd name="connsiteX357" fmla="*/ 2736034 w 3024845"/>
                    <a:gd name="connsiteY357" fmla="*/ 615163 h 1032158"/>
                    <a:gd name="connsiteX358" fmla="*/ 2736034 w 3024845"/>
                    <a:gd name="connsiteY358" fmla="*/ 602192 h 1032158"/>
                    <a:gd name="connsiteX359" fmla="*/ 2792781 w 3024845"/>
                    <a:gd name="connsiteY359" fmla="*/ 602192 h 1032158"/>
                    <a:gd name="connsiteX360" fmla="*/ 2792781 w 3024845"/>
                    <a:gd name="connsiteY360" fmla="*/ 571927 h 1032158"/>
                    <a:gd name="connsiteX361" fmla="*/ 2811021 w 3024845"/>
                    <a:gd name="connsiteY361" fmla="*/ 571927 h 1032158"/>
                    <a:gd name="connsiteX362" fmla="*/ 2811021 w 3024845"/>
                    <a:gd name="connsiteY362" fmla="*/ 565442 h 1032158"/>
                    <a:gd name="connsiteX363" fmla="*/ 2823181 w 3024845"/>
                    <a:gd name="connsiteY363" fmla="*/ 565442 h 1032158"/>
                    <a:gd name="connsiteX364" fmla="*/ 2823181 w 3024845"/>
                    <a:gd name="connsiteY364" fmla="*/ 571927 h 1032158"/>
                    <a:gd name="connsiteX365" fmla="*/ 2839395 w 3024845"/>
                    <a:gd name="connsiteY365" fmla="*/ 571927 h 1032158"/>
                    <a:gd name="connsiteX366" fmla="*/ 2839395 w 3024845"/>
                    <a:gd name="connsiteY366" fmla="*/ 621648 h 1032158"/>
                    <a:gd name="connsiteX367" fmla="*/ 2871822 w 3024845"/>
                    <a:gd name="connsiteY367" fmla="*/ 621648 h 1032158"/>
                    <a:gd name="connsiteX368" fmla="*/ 2871822 w 3024845"/>
                    <a:gd name="connsiteY368" fmla="*/ 595707 h 1032158"/>
                    <a:gd name="connsiteX369" fmla="*/ 2910329 w 3024845"/>
                    <a:gd name="connsiteY369" fmla="*/ 595707 h 1032158"/>
                    <a:gd name="connsiteX370" fmla="*/ 2910329 w 3024845"/>
                    <a:gd name="connsiteY370" fmla="*/ 565442 h 1032158"/>
                    <a:gd name="connsiteX371" fmla="*/ 2958970 w 3024845"/>
                    <a:gd name="connsiteY371" fmla="*/ 565442 h 1032158"/>
                    <a:gd name="connsiteX372" fmla="*/ 2958970 w 3024845"/>
                    <a:gd name="connsiteY372" fmla="*/ 676598 h 1032158"/>
                    <a:gd name="connsiteX373" fmla="*/ 2958970 w 3024845"/>
                    <a:gd name="connsiteY373" fmla="*/ 690377 h 1032158"/>
                    <a:gd name="connsiteX374" fmla="*/ 3024845 w 3024845"/>
                    <a:gd name="connsiteY374" fmla="*/ 690377 h 1032158"/>
                    <a:gd name="connsiteX375" fmla="*/ 3024845 w 3024845"/>
                    <a:gd name="connsiteY375" fmla="*/ 1032158 h 1032158"/>
                    <a:gd name="connsiteX376" fmla="*/ 2054 w 3024845"/>
                    <a:gd name="connsiteY376" fmla="*/ 1029825 h 1032158"/>
                    <a:gd name="connsiteX377" fmla="*/ 0 w 3024845"/>
                    <a:gd name="connsiteY377" fmla="*/ 595707 h 1032158"/>
                    <a:gd name="connsiteX378" fmla="*/ 20267 w 3024845"/>
                    <a:gd name="connsiteY378" fmla="*/ 595707 h 1032158"/>
                    <a:gd name="connsiteX379" fmla="*/ 20774 w 3024845"/>
                    <a:gd name="connsiteY379" fmla="*/ 594626 h 1032158"/>
                    <a:gd name="connsiteX380" fmla="*/ 24320 w 3024845"/>
                    <a:gd name="connsiteY380" fmla="*/ 587060 h 1032158"/>
                    <a:gd name="connsiteX381" fmla="*/ 26094 w 3024845"/>
                    <a:gd name="connsiteY381" fmla="*/ 587330 h 1032158"/>
                    <a:gd name="connsiteX382" fmla="*/ 38507 w 3024845"/>
                    <a:gd name="connsiteY382" fmla="*/ 589221 h 1032158"/>
                    <a:gd name="connsiteX383" fmla="*/ 39014 w 3024845"/>
                    <a:gd name="connsiteY383" fmla="*/ 590573 h 1032158"/>
                    <a:gd name="connsiteX384" fmla="*/ 42560 w 3024845"/>
                    <a:gd name="connsiteY384" fmla="*/ 600030 h 1032158"/>
                    <a:gd name="connsiteX385" fmla="*/ 68907 w 3024845"/>
                    <a:gd name="connsiteY385" fmla="*/ 602192 h 1032158"/>
                    <a:gd name="connsiteX386" fmla="*/ 68907 w 3024845"/>
                    <a:gd name="connsiteY386" fmla="*/ 478971 h 1032158"/>
                    <a:gd name="connsiteX387" fmla="*/ 70934 w 3024845"/>
                    <a:gd name="connsiteY387" fmla="*/ 478971 h 1032158"/>
                    <a:gd name="connsiteX388" fmla="*/ 85121 w 3024845"/>
                    <a:gd name="connsiteY388" fmla="*/ 478971 h 1032158"/>
                    <a:gd name="connsiteX389" fmla="*/ 85121 w 3024845"/>
                    <a:gd name="connsiteY389" fmla="*/ 342779 h 1032158"/>
                    <a:gd name="connsiteX390" fmla="*/ 86894 w 3024845"/>
                    <a:gd name="connsiteY390" fmla="*/ 342779 h 1032158"/>
                    <a:gd name="connsiteX391" fmla="*/ 99308 w 3024845"/>
                    <a:gd name="connsiteY391" fmla="*/ 342779 h 1032158"/>
                    <a:gd name="connsiteX392" fmla="*/ 99308 w 3024845"/>
                    <a:gd name="connsiteY392" fmla="*/ 228205 h 1032158"/>
                    <a:gd name="connsiteX393" fmla="*/ 103361 w 3024845"/>
                    <a:gd name="connsiteY393" fmla="*/ 200101 h 1032158"/>
                    <a:gd name="connsiteX394" fmla="*/ 105388 w 3024845"/>
                    <a:gd name="connsiteY394" fmla="*/ 200101 h 1032158"/>
                    <a:gd name="connsiteX395" fmla="*/ 119575 w 3024845"/>
                    <a:gd name="connsiteY395" fmla="*/ 200101 h 1032158"/>
                    <a:gd name="connsiteX0" fmla="*/ 119575 w 3024845"/>
                    <a:gd name="connsiteY0" fmla="*/ 95357 h 927414"/>
                    <a:gd name="connsiteX1" fmla="*/ 200642 w 3024845"/>
                    <a:gd name="connsiteY1" fmla="*/ 93196 h 927414"/>
                    <a:gd name="connsiteX2" fmla="*/ 202669 w 3024845"/>
                    <a:gd name="connsiteY2" fmla="*/ 93196 h 927414"/>
                    <a:gd name="connsiteX3" fmla="*/ 216856 w 3024845"/>
                    <a:gd name="connsiteY3" fmla="*/ 93196 h 927414"/>
                    <a:gd name="connsiteX4" fmla="*/ 216856 w 3024845"/>
                    <a:gd name="connsiteY4" fmla="*/ 116975 h 927414"/>
                    <a:gd name="connsiteX5" fmla="*/ 217363 w 3024845"/>
                    <a:gd name="connsiteY5" fmla="*/ 117786 h 927414"/>
                    <a:gd name="connsiteX6" fmla="*/ 220909 w 3024845"/>
                    <a:gd name="connsiteY6" fmla="*/ 123461 h 927414"/>
                    <a:gd name="connsiteX7" fmla="*/ 220909 w 3024845"/>
                    <a:gd name="connsiteY7" fmla="*/ 238035 h 927414"/>
                    <a:gd name="connsiteX8" fmla="*/ 223189 w 3024845"/>
                    <a:gd name="connsiteY8" fmla="*/ 238035 h 927414"/>
                    <a:gd name="connsiteX9" fmla="*/ 239150 w 3024845"/>
                    <a:gd name="connsiteY9" fmla="*/ 238035 h 927414"/>
                    <a:gd name="connsiteX10" fmla="*/ 239150 w 3024845"/>
                    <a:gd name="connsiteY10" fmla="*/ 378550 h 927414"/>
                    <a:gd name="connsiteX11" fmla="*/ 240670 w 3024845"/>
                    <a:gd name="connsiteY11" fmla="*/ 378280 h 927414"/>
                    <a:gd name="connsiteX12" fmla="*/ 251310 w 3024845"/>
                    <a:gd name="connsiteY12" fmla="*/ 376389 h 927414"/>
                    <a:gd name="connsiteX13" fmla="*/ 249283 w 3024845"/>
                    <a:gd name="connsiteY13" fmla="*/ 465021 h 927414"/>
                    <a:gd name="connsiteX14" fmla="*/ 250803 w 3024845"/>
                    <a:gd name="connsiteY14" fmla="*/ 465292 h 927414"/>
                    <a:gd name="connsiteX15" fmla="*/ 261443 w 3024845"/>
                    <a:gd name="connsiteY15" fmla="*/ 467183 h 927414"/>
                    <a:gd name="connsiteX16" fmla="*/ 261696 w 3024845"/>
                    <a:gd name="connsiteY16" fmla="*/ 467994 h 927414"/>
                    <a:gd name="connsiteX17" fmla="*/ 263470 w 3024845"/>
                    <a:gd name="connsiteY17" fmla="*/ 473669 h 927414"/>
                    <a:gd name="connsiteX18" fmla="*/ 264230 w 3024845"/>
                    <a:gd name="connsiteY18" fmla="*/ 471237 h 927414"/>
                    <a:gd name="connsiteX19" fmla="*/ 269550 w 3024845"/>
                    <a:gd name="connsiteY19" fmla="*/ 454213 h 927414"/>
                    <a:gd name="connsiteX20" fmla="*/ 271323 w 3024845"/>
                    <a:gd name="connsiteY20" fmla="*/ 454213 h 927414"/>
                    <a:gd name="connsiteX21" fmla="*/ 283737 w 3024845"/>
                    <a:gd name="connsiteY21" fmla="*/ 454213 h 927414"/>
                    <a:gd name="connsiteX22" fmla="*/ 283737 w 3024845"/>
                    <a:gd name="connsiteY22" fmla="*/ 486639 h 927414"/>
                    <a:gd name="connsiteX23" fmla="*/ 284750 w 3024845"/>
                    <a:gd name="connsiteY23" fmla="*/ 487180 h 927414"/>
                    <a:gd name="connsiteX24" fmla="*/ 291844 w 3024845"/>
                    <a:gd name="connsiteY24" fmla="*/ 490963 h 927414"/>
                    <a:gd name="connsiteX25" fmla="*/ 291844 w 3024845"/>
                    <a:gd name="connsiteY25" fmla="*/ 492314 h 927414"/>
                    <a:gd name="connsiteX26" fmla="*/ 291844 w 3024845"/>
                    <a:gd name="connsiteY26" fmla="*/ 501772 h 927414"/>
                    <a:gd name="connsiteX27" fmla="*/ 336431 w 3024845"/>
                    <a:gd name="connsiteY27" fmla="*/ 501772 h 927414"/>
                    <a:gd name="connsiteX28" fmla="*/ 336431 w 3024845"/>
                    <a:gd name="connsiteY28" fmla="*/ 502853 h 927414"/>
                    <a:gd name="connsiteX29" fmla="*/ 336431 w 3024845"/>
                    <a:gd name="connsiteY29" fmla="*/ 510419 h 927414"/>
                    <a:gd name="connsiteX30" fmla="*/ 338457 w 3024845"/>
                    <a:gd name="connsiteY30" fmla="*/ 510419 h 927414"/>
                    <a:gd name="connsiteX31" fmla="*/ 352644 w 3024845"/>
                    <a:gd name="connsiteY31" fmla="*/ 510419 h 927414"/>
                    <a:gd name="connsiteX32" fmla="*/ 352644 w 3024845"/>
                    <a:gd name="connsiteY32" fmla="*/ 480154 h 927414"/>
                    <a:gd name="connsiteX33" fmla="*/ 397231 w 3024845"/>
                    <a:gd name="connsiteY33" fmla="*/ 480154 h 927414"/>
                    <a:gd name="connsiteX34" fmla="*/ 397231 w 3024845"/>
                    <a:gd name="connsiteY34" fmla="*/ 478803 h 927414"/>
                    <a:gd name="connsiteX35" fmla="*/ 397231 w 3024845"/>
                    <a:gd name="connsiteY35" fmla="*/ 469345 h 927414"/>
                    <a:gd name="connsiteX36" fmla="*/ 398245 w 3024845"/>
                    <a:gd name="connsiteY36" fmla="*/ 469345 h 927414"/>
                    <a:gd name="connsiteX37" fmla="*/ 405338 w 3024845"/>
                    <a:gd name="connsiteY37" fmla="*/ 469345 h 927414"/>
                    <a:gd name="connsiteX38" fmla="*/ 405338 w 3024845"/>
                    <a:gd name="connsiteY38" fmla="*/ 467454 h 927414"/>
                    <a:gd name="connsiteX39" fmla="*/ 405338 w 3024845"/>
                    <a:gd name="connsiteY39" fmla="*/ 454213 h 927414"/>
                    <a:gd name="connsiteX40" fmla="*/ 406098 w 3024845"/>
                    <a:gd name="connsiteY40" fmla="*/ 454213 h 927414"/>
                    <a:gd name="connsiteX41" fmla="*/ 411418 w 3024845"/>
                    <a:gd name="connsiteY41" fmla="*/ 454213 h 927414"/>
                    <a:gd name="connsiteX42" fmla="*/ 411418 w 3024845"/>
                    <a:gd name="connsiteY42" fmla="*/ 453132 h 927414"/>
                    <a:gd name="connsiteX43" fmla="*/ 411418 w 3024845"/>
                    <a:gd name="connsiteY43" fmla="*/ 445565 h 927414"/>
                    <a:gd name="connsiteX44" fmla="*/ 413445 w 3024845"/>
                    <a:gd name="connsiteY44" fmla="*/ 445565 h 927414"/>
                    <a:gd name="connsiteX45" fmla="*/ 427632 w 3024845"/>
                    <a:gd name="connsiteY45" fmla="*/ 445565 h 927414"/>
                    <a:gd name="connsiteX46" fmla="*/ 427632 w 3024845"/>
                    <a:gd name="connsiteY46" fmla="*/ 446646 h 927414"/>
                    <a:gd name="connsiteX47" fmla="*/ 427632 w 3024845"/>
                    <a:gd name="connsiteY47" fmla="*/ 454213 h 927414"/>
                    <a:gd name="connsiteX48" fmla="*/ 449925 w 3024845"/>
                    <a:gd name="connsiteY48" fmla="*/ 454213 h 927414"/>
                    <a:gd name="connsiteX49" fmla="*/ 449925 w 3024845"/>
                    <a:gd name="connsiteY49" fmla="*/ 452321 h 927414"/>
                    <a:gd name="connsiteX50" fmla="*/ 449925 w 3024845"/>
                    <a:gd name="connsiteY50" fmla="*/ 439080 h 927414"/>
                    <a:gd name="connsiteX51" fmla="*/ 451699 w 3024845"/>
                    <a:gd name="connsiteY51" fmla="*/ 439080 h 927414"/>
                    <a:gd name="connsiteX52" fmla="*/ 464112 w 3024845"/>
                    <a:gd name="connsiteY52" fmla="*/ 439080 h 927414"/>
                    <a:gd name="connsiteX53" fmla="*/ 464112 w 3024845"/>
                    <a:gd name="connsiteY53" fmla="*/ 462860 h 927414"/>
                    <a:gd name="connsiteX54" fmla="*/ 465126 w 3024845"/>
                    <a:gd name="connsiteY54" fmla="*/ 462860 h 927414"/>
                    <a:gd name="connsiteX55" fmla="*/ 472219 w 3024845"/>
                    <a:gd name="connsiteY55" fmla="*/ 462860 h 927414"/>
                    <a:gd name="connsiteX56" fmla="*/ 472219 w 3024845"/>
                    <a:gd name="connsiteY56" fmla="*/ 461779 h 927414"/>
                    <a:gd name="connsiteX57" fmla="*/ 472219 w 3024845"/>
                    <a:gd name="connsiteY57" fmla="*/ 454213 h 927414"/>
                    <a:gd name="connsiteX58" fmla="*/ 473992 w 3024845"/>
                    <a:gd name="connsiteY58" fmla="*/ 454213 h 927414"/>
                    <a:gd name="connsiteX59" fmla="*/ 486406 w 3024845"/>
                    <a:gd name="connsiteY59" fmla="*/ 454213 h 927414"/>
                    <a:gd name="connsiteX60" fmla="*/ 486406 w 3024845"/>
                    <a:gd name="connsiteY60" fmla="*/ 480154 h 927414"/>
                    <a:gd name="connsiteX61" fmla="*/ 488433 w 3024845"/>
                    <a:gd name="connsiteY61" fmla="*/ 480154 h 927414"/>
                    <a:gd name="connsiteX62" fmla="*/ 502619 w 3024845"/>
                    <a:gd name="connsiteY62" fmla="*/ 480154 h 927414"/>
                    <a:gd name="connsiteX63" fmla="*/ 502619 w 3024845"/>
                    <a:gd name="connsiteY63" fmla="*/ 481775 h 927414"/>
                    <a:gd name="connsiteX64" fmla="*/ 502619 w 3024845"/>
                    <a:gd name="connsiteY64" fmla="*/ 493125 h 927414"/>
                    <a:gd name="connsiteX65" fmla="*/ 503379 w 3024845"/>
                    <a:gd name="connsiteY65" fmla="*/ 493125 h 927414"/>
                    <a:gd name="connsiteX66" fmla="*/ 508700 w 3024845"/>
                    <a:gd name="connsiteY66" fmla="*/ 493125 h 927414"/>
                    <a:gd name="connsiteX67" fmla="*/ 508700 w 3024845"/>
                    <a:gd name="connsiteY67" fmla="*/ 492314 h 927414"/>
                    <a:gd name="connsiteX68" fmla="*/ 508700 w 3024845"/>
                    <a:gd name="connsiteY68" fmla="*/ 486639 h 927414"/>
                    <a:gd name="connsiteX69" fmla="*/ 539100 w 3024845"/>
                    <a:gd name="connsiteY69" fmla="*/ 486639 h 927414"/>
                    <a:gd name="connsiteX70" fmla="*/ 539100 w 3024845"/>
                    <a:gd name="connsiteY70" fmla="*/ 510419 h 927414"/>
                    <a:gd name="connsiteX71" fmla="*/ 540113 w 3024845"/>
                    <a:gd name="connsiteY71" fmla="*/ 510419 h 927414"/>
                    <a:gd name="connsiteX72" fmla="*/ 547207 w 3024845"/>
                    <a:gd name="connsiteY72" fmla="*/ 510419 h 927414"/>
                    <a:gd name="connsiteX73" fmla="*/ 547207 w 3024845"/>
                    <a:gd name="connsiteY73" fmla="*/ 511500 h 927414"/>
                    <a:gd name="connsiteX74" fmla="*/ 547207 w 3024845"/>
                    <a:gd name="connsiteY74" fmla="*/ 519066 h 927414"/>
                    <a:gd name="connsiteX75" fmla="*/ 547967 w 3024845"/>
                    <a:gd name="connsiteY75" fmla="*/ 519066 h 927414"/>
                    <a:gd name="connsiteX76" fmla="*/ 553287 w 3024845"/>
                    <a:gd name="connsiteY76" fmla="*/ 519066 h 927414"/>
                    <a:gd name="connsiteX77" fmla="*/ 553287 w 3024845"/>
                    <a:gd name="connsiteY77" fmla="*/ 516904 h 927414"/>
                    <a:gd name="connsiteX78" fmla="*/ 553287 w 3024845"/>
                    <a:gd name="connsiteY78" fmla="*/ 501772 h 927414"/>
                    <a:gd name="connsiteX79" fmla="*/ 554300 w 3024845"/>
                    <a:gd name="connsiteY79" fmla="*/ 501772 h 927414"/>
                    <a:gd name="connsiteX80" fmla="*/ 561394 w 3024845"/>
                    <a:gd name="connsiteY80" fmla="*/ 501772 h 927414"/>
                    <a:gd name="connsiteX81" fmla="*/ 561394 w 3024845"/>
                    <a:gd name="connsiteY81" fmla="*/ 502853 h 927414"/>
                    <a:gd name="connsiteX82" fmla="*/ 561394 w 3024845"/>
                    <a:gd name="connsiteY82" fmla="*/ 510419 h 927414"/>
                    <a:gd name="connsiteX83" fmla="*/ 566714 w 3024845"/>
                    <a:gd name="connsiteY83" fmla="*/ 508426 h 927414"/>
                    <a:gd name="connsiteX84" fmla="*/ 567474 w 3024845"/>
                    <a:gd name="connsiteY84" fmla="*/ 507446 h 927414"/>
                    <a:gd name="connsiteX85" fmla="*/ 567474 w 3024845"/>
                    <a:gd name="connsiteY85" fmla="*/ 501772 h 927414"/>
                    <a:gd name="connsiteX86" fmla="*/ 605981 w 3024845"/>
                    <a:gd name="connsiteY86" fmla="*/ 501772 h 927414"/>
                    <a:gd name="connsiteX87" fmla="*/ 605981 w 3024845"/>
                    <a:gd name="connsiteY87" fmla="*/ 525551 h 927414"/>
                    <a:gd name="connsiteX88" fmla="*/ 608007 w 3024845"/>
                    <a:gd name="connsiteY88" fmla="*/ 525551 h 927414"/>
                    <a:gd name="connsiteX89" fmla="*/ 622194 w 3024845"/>
                    <a:gd name="connsiteY89" fmla="*/ 525551 h 927414"/>
                    <a:gd name="connsiteX90" fmla="*/ 622194 w 3024845"/>
                    <a:gd name="connsiteY90" fmla="*/ 526632 h 927414"/>
                    <a:gd name="connsiteX91" fmla="*/ 622194 w 3024845"/>
                    <a:gd name="connsiteY91" fmla="*/ 534198 h 927414"/>
                    <a:gd name="connsiteX92" fmla="*/ 623968 w 3024845"/>
                    <a:gd name="connsiteY92" fmla="*/ 534198 h 927414"/>
                    <a:gd name="connsiteX93" fmla="*/ 636381 w 3024845"/>
                    <a:gd name="connsiteY93" fmla="*/ 534198 h 927414"/>
                    <a:gd name="connsiteX94" fmla="*/ 636381 w 3024845"/>
                    <a:gd name="connsiteY94" fmla="*/ 510419 h 927414"/>
                    <a:gd name="connsiteX95" fmla="*/ 637394 w 3024845"/>
                    <a:gd name="connsiteY95" fmla="*/ 510419 h 927414"/>
                    <a:gd name="connsiteX96" fmla="*/ 644488 w 3024845"/>
                    <a:gd name="connsiteY96" fmla="*/ 510419 h 927414"/>
                    <a:gd name="connsiteX97" fmla="*/ 644488 w 3024845"/>
                    <a:gd name="connsiteY97" fmla="*/ 477992 h 927414"/>
                    <a:gd name="connsiteX98" fmla="*/ 645501 w 3024845"/>
                    <a:gd name="connsiteY98" fmla="*/ 477992 h 927414"/>
                    <a:gd name="connsiteX99" fmla="*/ 652595 w 3024845"/>
                    <a:gd name="connsiteY99" fmla="*/ 477992 h 927414"/>
                    <a:gd name="connsiteX100" fmla="*/ 652595 w 3024845"/>
                    <a:gd name="connsiteY100" fmla="*/ 476101 h 927414"/>
                    <a:gd name="connsiteX101" fmla="*/ 652595 w 3024845"/>
                    <a:gd name="connsiteY101" fmla="*/ 462860 h 927414"/>
                    <a:gd name="connsiteX102" fmla="*/ 651328 w 3024845"/>
                    <a:gd name="connsiteY102" fmla="*/ 461238 h 927414"/>
                    <a:gd name="connsiteX103" fmla="*/ 656648 w 3024845"/>
                    <a:gd name="connsiteY103" fmla="*/ 449889 h 927414"/>
                    <a:gd name="connsiteX104" fmla="*/ 664755 w 3024845"/>
                    <a:gd name="connsiteY104" fmla="*/ 477992 h 927414"/>
                    <a:gd name="connsiteX105" fmla="*/ 665515 w 3024845"/>
                    <a:gd name="connsiteY105" fmla="*/ 477992 h 927414"/>
                    <a:gd name="connsiteX106" fmla="*/ 670835 w 3024845"/>
                    <a:gd name="connsiteY106" fmla="*/ 477992 h 927414"/>
                    <a:gd name="connsiteX107" fmla="*/ 670835 w 3024845"/>
                    <a:gd name="connsiteY107" fmla="*/ 372065 h 927414"/>
                    <a:gd name="connsiteX108" fmla="*/ 672355 w 3024845"/>
                    <a:gd name="connsiteY108" fmla="*/ 372065 h 927414"/>
                    <a:gd name="connsiteX109" fmla="*/ 682995 w 3024845"/>
                    <a:gd name="connsiteY109" fmla="*/ 372065 h 927414"/>
                    <a:gd name="connsiteX110" fmla="*/ 682995 w 3024845"/>
                    <a:gd name="connsiteY110" fmla="*/ 324506 h 927414"/>
                    <a:gd name="connsiteX111" fmla="*/ 709342 w 3024845"/>
                    <a:gd name="connsiteY111" fmla="*/ 324506 h 927414"/>
                    <a:gd name="connsiteX112" fmla="*/ 709342 w 3024845"/>
                    <a:gd name="connsiteY112" fmla="*/ 302888 h 927414"/>
                    <a:gd name="connsiteX113" fmla="*/ 743796 w 3024845"/>
                    <a:gd name="connsiteY113" fmla="*/ 302888 h 927414"/>
                    <a:gd name="connsiteX114" fmla="*/ 743796 w 3024845"/>
                    <a:gd name="connsiteY114" fmla="*/ 305320 h 927414"/>
                    <a:gd name="connsiteX115" fmla="*/ 743796 w 3024845"/>
                    <a:gd name="connsiteY115" fmla="*/ 322344 h 927414"/>
                    <a:gd name="connsiteX116" fmla="*/ 746076 w 3024845"/>
                    <a:gd name="connsiteY116" fmla="*/ 322344 h 927414"/>
                    <a:gd name="connsiteX117" fmla="*/ 762036 w 3024845"/>
                    <a:gd name="connsiteY117" fmla="*/ 322344 h 927414"/>
                    <a:gd name="connsiteX118" fmla="*/ 762036 w 3024845"/>
                    <a:gd name="connsiteY118" fmla="*/ 369903 h 927414"/>
                    <a:gd name="connsiteX119" fmla="*/ 763049 w 3024845"/>
                    <a:gd name="connsiteY119" fmla="*/ 369903 h 927414"/>
                    <a:gd name="connsiteX120" fmla="*/ 770143 w 3024845"/>
                    <a:gd name="connsiteY120" fmla="*/ 369903 h 927414"/>
                    <a:gd name="connsiteX121" fmla="*/ 784330 w 3024845"/>
                    <a:gd name="connsiteY121" fmla="*/ 374227 h 927414"/>
                    <a:gd name="connsiteX122" fmla="*/ 784330 w 3024845"/>
                    <a:gd name="connsiteY122" fmla="*/ 413139 h 927414"/>
                    <a:gd name="connsiteX123" fmla="*/ 785343 w 3024845"/>
                    <a:gd name="connsiteY123" fmla="*/ 413139 h 927414"/>
                    <a:gd name="connsiteX124" fmla="*/ 792436 w 3024845"/>
                    <a:gd name="connsiteY124" fmla="*/ 413139 h 927414"/>
                    <a:gd name="connsiteX125" fmla="*/ 792436 w 3024845"/>
                    <a:gd name="connsiteY125" fmla="*/ 414760 h 927414"/>
                    <a:gd name="connsiteX126" fmla="*/ 792436 w 3024845"/>
                    <a:gd name="connsiteY126" fmla="*/ 426109 h 927414"/>
                    <a:gd name="connsiteX127" fmla="*/ 794463 w 3024845"/>
                    <a:gd name="connsiteY127" fmla="*/ 426109 h 927414"/>
                    <a:gd name="connsiteX128" fmla="*/ 808650 w 3024845"/>
                    <a:gd name="connsiteY128" fmla="*/ 426109 h 927414"/>
                    <a:gd name="connsiteX129" fmla="*/ 814730 w 3024845"/>
                    <a:gd name="connsiteY129" fmla="*/ 432595 h 927414"/>
                    <a:gd name="connsiteX130" fmla="*/ 814730 w 3024845"/>
                    <a:gd name="connsiteY130" fmla="*/ 454213 h 927414"/>
                    <a:gd name="connsiteX131" fmla="*/ 817010 w 3024845"/>
                    <a:gd name="connsiteY131" fmla="*/ 454213 h 927414"/>
                    <a:gd name="connsiteX132" fmla="*/ 832970 w 3024845"/>
                    <a:gd name="connsiteY132" fmla="*/ 454213 h 927414"/>
                    <a:gd name="connsiteX133" fmla="*/ 832970 w 3024845"/>
                    <a:gd name="connsiteY133" fmla="*/ 455293 h 927414"/>
                    <a:gd name="connsiteX134" fmla="*/ 832970 w 3024845"/>
                    <a:gd name="connsiteY134" fmla="*/ 462860 h 927414"/>
                    <a:gd name="connsiteX135" fmla="*/ 834237 w 3024845"/>
                    <a:gd name="connsiteY135" fmla="*/ 462860 h 927414"/>
                    <a:gd name="connsiteX136" fmla="*/ 843104 w 3024845"/>
                    <a:gd name="connsiteY136" fmla="*/ 462860 h 927414"/>
                    <a:gd name="connsiteX137" fmla="*/ 843104 w 3024845"/>
                    <a:gd name="connsiteY137" fmla="*/ 465021 h 927414"/>
                    <a:gd name="connsiteX138" fmla="*/ 843104 w 3024845"/>
                    <a:gd name="connsiteY138" fmla="*/ 480154 h 927414"/>
                    <a:gd name="connsiteX139" fmla="*/ 847157 w 3024845"/>
                    <a:gd name="connsiteY139" fmla="*/ 478262 h 927414"/>
                    <a:gd name="connsiteX140" fmla="*/ 847157 w 3024845"/>
                    <a:gd name="connsiteY140" fmla="*/ 465021 h 927414"/>
                    <a:gd name="connsiteX141" fmla="*/ 848170 w 3024845"/>
                    <a:gd name="connsiteY141" fmla="*/ 465021 h 927414"/>
                    <a:gd name="connsiteX142" fmla="*/ 855264 w 3024845"/>
                    <a:gd name="connsiteY142" fmla="*/ 465021 h 927414"/>
                    <a:gd name="connsiteX143" fmla="*/ 855264 w 3024845"/>
                    <a:gd name="connsiteY143" fmla="*/ 466643 h 927414"/>
                    <a:gd name="connsiteX144" fmla="*/ 855264 w 3024845"/>
                    <a:gd name="connsiteY144" fmla="*/ 477992 h 927414"/>
                    <a:gd name="connsiteX145" fmla="*/ 856024 w 3024845"/>
                    <a:gd name="connsiteY145" fmla="*/ 477992 h 927414"/>
                    <a:gd name="connsiteX146" fmla="*/ 861344 w 3024845"/>
                    <a:gd name="connsiteY146" fmla="*/ 477992 h 927414"/>
                    <a:gd name="connsiteX147" fmla="*/ 909984 w 3024845"/>
                    <a:gd name="connsiteY147" fmla="*/ 473669 h 927414"/>
                    <a:gd name="connsiteX148" fmla="*/ 909984 w 3024845"/>
                    <a:gd name="connsiteY148" fmla="*/ 475020 h 927414"/>
                    <a:gd name="connsiteX149" fmla="*/ 909984 w 3024845"/>
                    <a:gd name="connsiteY149" fmla="*/ 484477 h 927414"/>
                    <a:gd name="connsiteX150" fmla="*/ 910744 w 3024845"/>
                    <a:gd name="connsiteY150" fmla="*/ 484477 h 927414"/>
                    <a:gd name="connsiteX151" fmla="*/ 916065 w 3024845"/>
                    <a:gd name="connsiteY151" fmla="*/ 484477 h 927414"/>
                    <a:gd name="connsiteX152" fmla="*/ 916065 w 3024845"/>
                    <a:gd name="connsiteY152" fmla="*/ 486639 h 927414"/>
                    <a:gd name="connsiteX153" fmla="*/ 916065 w 3024845"/>
                    <a:gd name="connsiteY153" fmla="*/ 501772 h 927414"/>
                    <a:gd name="connsiteX154" fmla="*/ 918091 w 3024845"/>
                    <a:gd name="connsiteY154" fmla="*/ 500421 h 927414"/>
                    <a:gd name="connsiteX155" fmla="*/ 932278 w 3024845"/>
                    <a:gd name="connsiteY155" fmla="*/ 490963 h 927414"/>
                    <a:gd name="connsiteX156" fmla="*/ 938358 w 3024845"/>
                    <a:gd name="connsiteY156" fmla="*/ 449889 h 927414"/>
                    <a:gd name="connsiteX157" fmla="*/ 939118 w 3024845"/>
                    <a:gd name="connsiteY157" fmla="*/ 449619 h 927414"/>
                    <a:gd name="connsiteX158" fmla="*/ 944438 w 3024845"/>
                    <a:gd name="connsiteY158" fmla="*/ 447727 h 927414"/>
                    <a:gd name="connsiteX159" fmla="*/ 946465 w 3024845"/>
                    <a:gd name="connsiteY159" fmla="*/ 378550 h 927414"/>
                    <a:gd name="connsiteX160" fmla="*/ 948492 w 3024845"/>
                    <a:gd name="connsiteY160" fmla="*/ 447727 h 927414"/>
                    <a:gd name="connsiteX161" fmla="*/ 949252 w 3024845"/>
                    <a:gd name="connsiteY161" fmla="*/ 447997 h 927414"/>
                    <a:gd name="connsiteX162" fmla="*/ 954572 w 3024845"/>
                    <a:gd name="connsiteY162" fmla="*/ 449889 h 927414"/>
                    <a:gd name="connsiteX163" fmla="*/ 954572 w 3024845"/>
                    <a:gd name="connsiteY163" fmla="*/ 363418 h 927414"/>
                    <a:gd name="connsiteX164" fmla="*/ 958625 w 3024845"/>
                    <a:gd name="connsiteY164" fmla="*/ 330991 h 927414"/>
                    <a:gd name="connsiteX165" fmla="*/ 997132 w 3024845"/>
                    <a:gd name="connsiteY165" fmla="*/ 330991 h 927414"/>
                    <a:gd name="connsiteX166" fmla="*/ 997132 w 3024845"/>
                    <a:gd name="connsiteY166" fmla="*/ 363418 h 927414"/>
                    <a:gd name="connsiteX167" fmla="*/ 997892 w 3024845"/>
                    <a:gd name="connsiteY167" fmla="*/ 363418 h 927414"/>
                    <a:gd name="connsiteX168" fmla="*/ 1003212 w 3024845"/>
                    <a:gd name="connsiteY168" fmla="*/ 363418 h 927414"/>
                    <a:gd name="connsiteX169" fmla="*/ 1003212 w 3024845"/>
                    <a:gd name="connsiteY169" fmla="*/ 281270 h 927414"/>
                    <a:gd name="connsiteX170" fmla="*/ 1004986 w 3024845"/>
                    <a:gd name="connsiteY170" fmla="*/ 281270 h 927414"/>
                    <a:gd name="connsiteX171" fmla="*/ 1017399 w 3024845"/>
                    <a:gd name="connsiteY171" fmla="*/ 281270 h 927414"/>
                    <a:gd name="connsiteX172" fmla="*/ 1017399 w 3024845"/>
                    <a:gd name="connsiteY172" fmla="*/ 279379 h 927414"/>
                    <a:gd name="connsiteX173" fmla="*/ 1017399 w 3024845"/>
                    <a:gd name="connsiteY173" fmla="*/ 266138 h 927414"/>
                    <a:gd name="connsiteX174" fmla="*/ 1039693 w 3024845"/>
                    <a:gd name="connsiteY174" fmla="*/ 266138 h 927414"/>
                    <a:gd name="connsiteX175" fmla="*/ 1039693 w 3024845"/>
                    <a:gd name="connsiteY175" fmla="*/ 265057 h 927414"/>
                    <a:gd name="connsiteX176" fmla="*/ 1039693 w 3024845"/>
                    <a:gd name="connsiteY176" fmla="*/ 257491 h 927414"/>
                    <a:gd name="connsiteX177" fmla="*/ 1041466 w 3024845"/>
                    <a:gd name="connsiteY177" fmla="*/ 257491 h 927414"/>
                    <a:gd name="connsiteX178" fmla="*/ 1053880 w 3024845"/>
                    <a:gd name="connsiteY178" fmla="*/ 257491 h 927414"/>
                    <a:gd name="connsiteX179" fmla="*/ 1053880 w 3024845"/>
                    <a:gd name="connsiteY179" fmla="*/ 258572 h 927414"/>
                    <a:gd name="connsiteX180" fmla="*/ 1053880 w 3024845"/>
                    <a:gd name="connsiteY180" fmla="*/ 266138 h 927414"/>
                    <a:gd name="connsiteX181" fmla="*/ 1054640 w 3024845"/>
                    <a:gd name="connsiteY181" fmla="*/ 266138 h 927414"/>
                    <a:gd name="connsiteX182" fmla="*/ 1059960 w 3024845"/>
                    <a:gd name="connsiteY182" fmla="*/ 266138 h 927414"/>
                    <a:gd name="connsiteX183" fmla="*/ 1070093 w 3024845"/>
                    <a:gd name="connsiteY183" fmla="*/ 261814 h 927414"/>
                    <a:gd name="connsiteX184" fmla="*/ 1074146 w 3024845"/>
                    <a:gd name="connsiteY184" fmla="*/ 265057 h 927414"/>
                    <a:gd name="connsiteX185" fmla="*/ 1074146 w 3024845"/>
                    <a:gd name="connsiteY185" fmla="*/ 257491 h 927414"/>
                    <a:gd name="connsiteX186" fmla="*/ 1076426 w 3024845"/>
                    <a:gd name="connsiteY186" fmla="*/ 257491 h 927414"/>
                    <a:gd name="connsiteX187" fmla="*/ 1092387 w 3024845"/>
                    <a:gd name="connsiteY187" fmla="*/ 257491 h 927414"/>
                    <a:gd name="connsiteX188" fmla="*/ 1092387 w 3024845"/>
                    <a:gd name="connsiteY188" fmla="*/ 258572 h 927414"/>
                    <a:gd name="connsiteX189" fmla="*/ 1092387 w 3024845"/>
                    <a:gd name="connsiteY189" fmla="*/ 266138 h 927414"/>
                    <a:gd name="connsiteX190" fmla="*/ 1122787 w 3024845"/>
                    <a:gd name="connsiteY190" fmla="*/ 266138 h 927414"/>
                    <a:gd name="connsiteX191" fmla="*/ 1122787 w 3024845"/>
                    <a:gd name="connsiteY191" fmla="*/ 267759 h 927414"/>
                    <a:gd name="connsiteX192" fmla="*/ 1122787 w 3024845"/>
                    <a:gd name="connsiteY192" fmla="*/ 279109 h 927414"/>
                    <a:gd name="connsiteX193" fmla="*/ 1149134 w 3024845"/>
                    <a:gd name="connsiteY193" fmla="*/ 279109 h 927414"/>
                    <a:gd name="connsiteX194" fmla="*/ 1149134 w 3024845"/>
                    <a:gd name="connsiteY194" fmla="*/ 309373 h 927414"/>
                    <a:gd name="connsiteX195" fmla="*/ 1149894 w 3024845"/>
                    <a:gd name="connsiteY195" fmla="*/ 309373 h 927414"/>
                    <a:gd name="connsiteX196" fmla="*/ 1155214 w 3024845"/>
                    <a:gd name="connsiteY196" fmla="*/ 309373 h 927414"/>
                    <a:gd name="connsiteX197" fmla="*/ 1155214 w 3024845"/>
                    <a:gd name="connsiteY197" fmla="*/ 310454 h 927414"/>
                    <a:gd name="connsiteX198" fmla="*/ 1155214 w 3024845"/>
                    <a:gd name="connsiteY198" fmla="*/ 318021 h 927414"/>
                    <a:gd name="connsiteX199" fmla="*/ 1159268 w 3024845"/>
                    <a:gd name="connsiteY199" fmla="*/ 348285 h 927414"/>
                    <a:gd name="connsiteX200" fmla="*/ 1160028 w 3024845"/>
                    <a:gd name="connsiteY200" fmla="*/ 348285 h 927414"/>
                    <a:gd name="connsiteX201" fmla="*/ 1165348 w 3024845"/>
                    <a:gd name="connsiteY201" fmla="*/ 348285 h 927414"/>
                    <a:gd name="connsiteX202" fmla="*/ 1165348 w 3024845"/>
                    <a:gd name="connsiteY202" fmla="*/ 349096 h 927414"/>
                    <a:gd name="connsiteX203" fmla="*/ 1165348 w 3024845"/>
                    <a:gd name="connsiteY203" fmla="*/ 354771 h 927414"/>
                    <a:gd name="connsiteX204" fmla="*/ 1166361 w 3024845"/>
                    <a:gd name="connsiteY204" fmla="*/ 354771 h 927414"/>
                    <a:gd name="connsiteX205" fmla="*/ 1173454 w 3024845"/>
                    <a:gd name="connsiteY205" fmla="*/ 354771 h 927414"/>
                    <a:gd name="connsiteX206" fmla="*/ 1173454 w 3024845"/>
                    <a:gd name="connsiteY206" fmla="*/ 385036 h 927414"/>
                    <a:gd name="connsiteX207" fmla="*/ 1175481 w 3024845"/>
                    <a:gd name="connsiteY207" fmla="*/ 385036 h 927414"/>
                    <a:gd name="connsiteX208" fmla="*/ 1189668 w 3024845"/>
                    <a:gd name="connsiteY208" fmla="*/ 385036 h 927414"/>
                    <a:gd name="connsiteX209" fmla="*/ 1189668 w 3024845"/>
                    <a:gd name="connsiteY209" fmla="*/ 408815 h 927414"/>
                    <a:gd name="connsiteX210" fmla="*/ 1191695 w 3024845"/>
                    <a:gd name="connsiteY210" fmla="*/ 410436 h 927414"/>
                    <a:gd name="connsiteX211" fmla="*/ 1191695 w 3024845"/>
                    <a:gd name="connsiteY211" fmla="*/ 421786 h 927414"/>
                    <a:gd name="connsiteX212" fmla="*/ 1192455 w 3024845"/>
                    <a:gd name="connsiteY212" fmla="*/ 421786 h 927414"/>
                    <a:gd name="connsiteX213" fmla="*/ 1197775 w 3024845"/>
                    <a:gd name="connsiteY213" fmla="*/ 421786 h 927414"/>
                    <a:gd name="connsiteX214" fmla="*/ 1197775 w 3024845"/>
                    <a:gd name="connsiteY214" fmla="*/ 445565 h 927414"/>
                    <a:gd name="connsiteX215" fmla="*/ 1199041 w 3024845"/>
                    <a:gd name="connsiteY215" fmla="*/ 445565 h 927414"/>
                    <a:gd name="connsiteX216" fmla="*/ 1207908 w 3024845"/>
                    <a:gd name="connsiteY216" fmla="*/ 445565 h 927414"/>
                    <a:gd name="connsiteX217" fmla="*/ 1209935 w 3024845"/>
                    <a:gd name="connsiteY217" fmla="*/ 449619 h 927414"/>
                    <a:gd name="connsiteX218" fmla="*/ 1209935 w 3024845"/>
                    <a:gd name="connsiteY218" fmla="*/ 462860 h 927414"/>
                    <a:gd name="connsiteX219" fmla="*/ 1211455 w 3024845"/>
                    <a:gd name="connsiteY219" fmla="*/ 460968 h 927414"/>
                    <a:gd name="connsiteX220" fmla="*/ 1222095 w 3024845"/>
                    <a:gd name="connsiteY220" fmla="*/ 447727 h 927414"/>
                    <a:gd name="connsiteX221" fmla="*/ 1250469 w 3024845"/>
                    <a:gd name="connsiteY221" fmla="*/ 447727 h 927414"/>
                    <a:gd name="connsiteX222" fmla="*/ 1250469 w 3024845"/>
                    <a:gd name="connsiteY222" fmla="*/ 534198 h 927414"/>
                    <a:gd name="connsiteX223" fmla="*/ 1251229 w 3024845"/>
                    <a:gd name="connsiteY223" fmla="*/ 534198 h 927414"/>
                    <a:gd name="connsiteX224" fmla="*/ 1256549 w 3024845"/>
                    <a:gd name="connsiteY224" fmla="*/ 534198 h 927414"/>
                    <a:gd name="connsiteX225" fmla="*/ 1257309 w 3024845"/>
                    <a:gd name="connsiteY225" fmla="*/ 532847 h 927414"/>
                    <a:gd name="connsiteX226" fmla="*/ 1262629 w 3024845"/>
                    <a:gd name="connsiteY226" fmla="*/ 523389 h 927414"/>
                    <a:gd name="connsiteX227" fmla="*/ 1262629 w 3024845"/>
                    <a:gd name="connsiteY227" fmla="*/ 525281 h 927414"/>
                    <a:gd name="connsiteX228" fmla="*/ 1262629 w 3024845"/>
                    <a:gd name="connsiteY228" fmla="*/ 538522 h 927414"/>
                    <a:gd name="connsiteX229" fmla="*/ 1266682 w 3024845"/>
                    <a:gd name="connsiteY229" fmla="*/ 493125 h 927414"/>
                    <a:gd name="connsiteX230" fmla="*/ 1267442 w 3024845"/>
                    <a:gd name="connsiteY230" fmla="*/ 493125 h 927414"/>
                    <a:gd name="connsiteX231" fmla="*/ 1272762 w 3024845"/>
                    <a:gd name="connsiteY231" fmla="*/ 493125 h 927414"/>
                    <a:gd name="connsiteX232" fmla="*/ 1272762 w 3024845"/>
                    <a:gd name="connsiteY232" fmla="*/ 428271 h 927414"/>
                    <a:gd name="connsiteX233" fmla="*/ 1273776 w 3024845"/>
                    <a:gd name="connsiteY233" fmla="*/ 428271 h 927414"/>
                    <a:gd name="connsiteX234" fmla="*/ 1280869 w 3024845"/>
                    <a:gd name="connsiteY234" fmla="*/ 428271 h 927414"/>
                    <a:gd name="connsiteX235" fmla="*/ 1293029 w 3024845"/>
                    <a:gd name="connsiteY235" fmla="*/ 385036 h 927414"/>
                    <a:gd name="connsiteX236" fmla="*/ 1294296 w 3024845"/>
                    <a:gd name="connsiteY236" fmla="*/ 385036 h 927414"/>
                    <a:gd name="connsiteX237" fmla="*/ 1303163 w 3024845"/>
                    <a:gd name="connsiteY237" fmla="*/ 385036 h 927414"/>
                    <a:gd name="connsiteX238" fmla="*/ 1313296 w 3024845"/>
                    <a:gd name="connsiteY238" fmla="*/ 428271 h 927414"/>
                    <a:gd name="connsiteX239" fmla="*/ 1314309 w 3024845"/>
                    <a:gd name="connsiteY239" fmla="*/ 428271 h 927414"/>
                    <a:gd name="connsiteX240" fmla="*/ 1321403 w 3024845"/>
                    <a:gd name="connsiteY240" fmla="*/ 428271 h 927414"/>
                    <a:gd name="connsiteX241" fmla="*/ 1321403 w 3024845"/>
                    <a:gd name="connsiteY241" fmla="*/ 467183 h 927414"/>
                    <a:gd name="connsiteX242" fmla="*/ 1323176 w 3024845"/>
                    <a:gd name="connsiteY242" fmla="*/ 467183 h 927414"/>
                    <a:gd name="connsiteX243" fmla="*/ 1335590 w 3024845"/>
                    <a:gd name="connsiteY243" fmla="*/ 467183 h 927414"/>
                    <a:gd name="connsiteX244" fmla="*/ 1335590 w 3024845"/>
                    <a:gd name="connsiteY244" fmla="*/ 469345 h 927414"/>
                    <a:gd name="connsiteX245" fmla="*/ 1335590 w 3024845"/>
                    <a:gd name="connsiteY245" fmla="*/ 484477 h 927414"/>
                    <a:gd name="connsiteX246" fmla="*/ 1339643 w 3024845"/>
                    <a:gd name="connsiteY246" fmla="*/ 482316 h 927414"/>
                    <a:gd name="connsiteX247" fmla="*/ 1339643 w 3024845"/>
                    <a:gd name="connsiteY247" fmla="*/ 467183 h 927414"/>
                    <a:gd name="connsiteX248" fmla="*/ 1341163 w 3024845"/>
                    <a:gd name="connsiteY248" fmla="*/ 467183 h 927414"/>
                    <a:gd name="connsiteX249" fmla="*/ 1351803 w 3024845"/>
                    <a:gd name="connsiteY249" fmla="*/ 467183 h 927414"/>
                    <a:gd name="connsiteX250" fmla="*/ 1351803 w 3024845"/>
                    <a:gd name="connsiteY250" fmla="*/ 468804 h 927414"/>
                    <a:gd name="connsiteX251" fmla="*/ 1351803 w 3024845"/>
                    <a:gd name="connsiteY251" fmla="*/ 480154 h 927414"/>
                    <a:gd name="connsiteX252" fmla="*/ 1382204 w 3024845"/>
                    <a:gd name="connsiteY252" fmla="*/ 480154 h 927414"/>
                    <a:gd name="connsiteX253" fmla="*/ 1382204 w 3024845"/>
                    <a:gd name="connsiteY253" fmla="*/ 443404 h 927414"/>
                    <a:gd name="connsiteX254" fmla="*/ 1383470 w 3024845"/>
                    <a:gd name="connsiteY254" fmla="*/ 443404 h 927414"/>
                    <a:gd name="connsiteX255" fmla="*/ 1392337 w 3024845"/>
                    <a:gd name="connsiteY255" fmla="*/ 443404 h 927414"/>
                    <a:gd name="connsiteX256" fmla="*/ 1392337 w 3024845"/>
                    <a:gd name="connsiteY256" fmla="*/ 465021 h 927414"/>
                    <a:gd name="connsiteX257" fmla="*/ 1394364 w 3024845"/>
                    <a:gd name="connsiteY257" fmla="*/ 432595 h 927414"/>
                    <a:gd name="connsiteX258" fmla="*/ 1416657 w 3024845"/>
                    <a:gd name="connsiteY258" fmla="*/ 432595 h 927414"/>
                    <a:gd name="connsiteX259" fmla="*/ 1416657 w 3024845"/>
                    <a:gd name="connsiteY259" fmla="*/ 430973 h 927414"/>
                    <a:gd name="connsiteX260" fmla="*/ 1416657 w 3024845"/>
                    <a:gd name="connsiteY260" fmla="*/ 419624 h 927414"/>
                    <a:gd name="connsiteX261" fmla="*/ 1417417 w 3024845"/>
                    <a:gd name="connsiteY261" fmla="*/ 419624 h 927414"/>
                    <a:gd name="connsiteX262" fmla="*/ 1422737 w 3024845"/>
                    <a:gd name="connsiteY262" fmla="*/ 419624 h 927414"/>
                    <a:gd name="connsiteX263" fmla="*/ 1422737 w 3024845"/>
                    <a:gd name="connsiteY263" fmla="*/ 417733 h 927414"/>
                    <a:gd name="connsiteX264" fmla="*/ 1422737 w 3024845"/>
                    <a:gd name="connsiteY264" fmla="*/ 404492 h 927414"/>
                    <a:gd name="connsiteX265" fmla="*/ 1426791 w 3024845"/>
                    <a:gd name="connsiteY265" fmla="*/ 410977 h 927414"/>
                    <a:gd name="connsiteX266" fmla="*/ 1429071 w 3024845"/>
                    <a:gd name="connsiteY266" fmla="*/ 410977 h 927414"/>
                    <a:gd name="connsiteX267" fmla="*/ 1445031 w 3024845"/>
                    <a:gd name="connsiteY267" fmla="*/ 410977 h 927414"/>
                    <a:gd name="connsiteX268" fmla="*/ 1445031 w 3024845"/>
                    <a:gd name="connsiteY268" fmla="*/ 410166 h 927414"/>
                    <a:gd name="connsiteX269" fmla="*/ 1445031 w 3024845"/>
                    <a:gd name="connsiteY269" fmla="*/ 404492 h 927414"/>
                    <a:gd name="connsiteX270" fmla="*/ 1445791 w 3024845"/>
                    <a:gd name="connsiteY270" fmla="*/ 404492 h 927414"/>
                    <a:gd name="connsiteX271" fmla="*/ 1451111 w 3024845"/>
                    <a:gd name="connsiteY271" fmla="*/ 404492 h 927414"/>
                    <a:gd name="connsiteX272" fmla="*/ 1451111 w 3024845"/>
                    <a:gd name="connsiteY272" fmla="*/ 405843 h 927414"/>
                    <a:gd name="connsiteX273" fmla="*/ 1451111 w 3024845"/>
                    <a:gd name="connsiteY273" fmla="*/ 415301 h 927414"/>
                    <a:gd name="connsiteX274" fmla="*/ 1489618 w 3024845"/>
                    <a:gd name="connsiteY274" fmla="*/ 415301 h 927414"/>
                    <a:gd name="connsiteX275" fmla="*/ 1489618 w 3024845"/>
                    <a:gd name="connsiteY275" fmla="*/ 553654 h 927414"/>
                    <a:gd name="connsiteX276" fmla="*/ 1491138 w 3024845"/>
                    <a:gd name="connsiteY276" fmla="*/ 553654 h 927414"/>
                    <a:gd name="connsiteX277" fmla="*/ 1501778 w 3024845"/>
                    <a:gd name="connsiteY277" fmla="*/ 553654 h 927414"/>
                    <a:gd name="connsiteX278" fmla="*/ 1501778 w 3024845"/>
                    <a:gd name="connsiteY278" fmla="*/ 540684 h 927414"/>
                    <a:gd name="connsiteX279" fmla="*/ 1505832 w 3024845"/>
                    <a:gd name="connsiteY279" fmla="*/ 540684 h 927414"/>
                    <a:gd name="connsiteX280" fmla="*/ 1505832 w 3024845"/>
                    <a:gd name="connsiteY280" fmla="*/ 553654 h 927414"/>
                    <a:gd name="connsiteX281" fmla="*/ 1536232 w 3024845"/>
                    <a:gd name="connsiteY281" fmla="*/ 553654 h 927414"/>
                    <a:gd name="connsiteX282" fmla="*/ 1536232 w 3024845"/>
                    <a:gd name="connsiteY282" fmla="*/ 523389 h 927414"/>
                    <a:gd name="connsiteX283" fmla="*/ 1548392 w 3024845"/>
                    <a:gd name="connsiteY283" fmla="*/ 523389 h 927414"/>
                    <a:gd name="connsiteX284" fmla="*/ 1560552 w 3024845"/>
                    <a:gd name="connsiteY284" fmla="*/ 521228 h 927414"/>
                    <a:gd name="connsiteX285" fmla="*/ 1564606 w 3024845"/>
                    <a:gd name="connsiteY285" fmla="*/ 523389 h 927414"/>
                    <a:gd name="connsiteX286" fmla="*/ 1574739 w 3024845"/>
                    <a:gd name="connsiteY286" fmla="*/ 523389 h 927414"/>
                    <a:gd name="connsiteX287" fmla="*/ 1574739 w 3024845"/>
                    <a:gd name="connsiteY287" fmla="*/ 553654 h 927414"/>
                    <a:gd name="connsiteX288" fmla="*/ 1582846 w 3024845"/>
                    <a:gd name="connsiteY288" fmla="*/ 553654 h 927414"/>
                    <a:gd name="connsiteX289" fmla="*/ 1582846 w 3024845"/>
                    <a:gd name="connsiteY289" fmla="*/ 570949 h 927414"/>
                    <a:gd name="connsiteX290" fmla="*/ 1592182 w 3024845"/>
                    <a:gd name="connsiteY290" fmla="*/ 571854 h 927414"/>
                    <a:gd name="connsiteX291" fmla="*/ 1605140 w 3024845"/>
                    <a:gd name="connsiteY291" fmla="*/ 571854 h 927414"/>
                    <a:gd name="connsiteX292" fmla="*/ 1605140 w 3024845"/>
                    <a:gd name="connsiteY292" fmla="*/ 555816 h 927414"/>
                    <a:gd name="connsiteX293" fmla="*/ 1673096 w 3024845"/>
                    <a:gd name="connsiteY293" fmla="*/ 555816 h 927414"/>
                    <a:gd name="connsiteX294" fmla="*/ 1673096 w 3024845"/>
                    <a:gd name="connsiteY294" fmla="*/ 470563 h 927414"/>
                    <a:gd name="connsiteX295" fmla="*/ 1745104 w 3024845"/>
                    <a:gd name="connsiteY295" fmla="*/ 470563 h 927414"/>
                    <a:gd name="connsiteX296" fmla="*/ 1745104 w 3024845"/>
                    <a:gd name="connsiteY296" fmla="*/ 549331 h 927414"/>
                    <a:gd name="connsiteX297" fmla="*/ 1747008 w 3024845"/>
                    <a:gd name="connsiteY297" fmla="*/ 549331 h 927414"/>
                    <a:gd name="connsiteX298" fmla="*/ 1748250 w 3024845"/>
                    <a:gd name="connsiteY298" fmla="*/ 571854 h 927414"/>
                    <a:gd name="connsiteX299" fmla="*/ 1757926 w 3024845"/>
                    <a:gd name="connsiteY299" fmla="*/ 571854 h 927414"/>
                    <a:gd name="connsiteX300" fmla="*/ 1759168 w 3024845"/>
                    <a:gd name="connsiteY300" fmla="*/ 549331 h 927414"/>
                    <a:gd name="connsiteX301" fmla="*/ 1765248 w 3024845"/>
                    <a:gd name="connsiteY301" fmla="*/ 549331 h 927414"/>
                    <a:gd name="connsiteX302" fmla="*/ 1766490 w 3024845"/>
                    <a:gd name="connsiteY302" fmla="*/ 571854 h 927414"/>
                    <a:gd name="connsiteX303" fmla="*/ 1817112 w 3024845"/>
                    <a:gd name="connsiteY303" fmla="*/ 571854 h 927414"/>
                    <a:gd name="connsiteX304" fmla="*/ 1817112 w 3024845"/>
                    <a:gd name="connsiteY304" fmla="*/ 408826 h 927414"/>
                    <a:gd name="connsiteX305" fmla="*/ 2014439 w 3024845"/>
                    <a:gd name="connsiteY305" fmla="*/ 408826 h 927414"/>
                    <a:gd name="connsiteX306" fmla="*/ 2014439 w 3024845"/>
                    <a:gd name="connsiteY306" fmla="*/ 571854 h 927414"/>
                    <a:gd name="connsiteX307" fmla="*/ 2033136 w 3024845"/>
                    <a:gd name="connsiteY307" fmla="*/ 571854 h 927414"/>
                    <a:gd name="connsiteX308" fmla="*/ 2033136 w 3024845"/>
                    <a:gd name="connsiteY308" fmla="*/ 489161 h 927414"/>
                    <a:gd name="connsiteX309" fmla="*/ 2128256 w 3024845"/>
                    <a:gd name="connsiteY309" fmla="*/ 489161 h 927414"/>
                    <a:gd name="connsiteX310" fmla="*/ 2146266 w 3024845"/>
                    <a:gd name="connsiteY310" fmla="*/ 239 h 927414"/>
                    <a:gd name="connsiteX311" fmla="*/ 2180720 w 3024845"/>
                    <a:gd name="connsiteY311" fmla="*/ 423948 h 927414"/>
                    <a:gd name="connsiteX312" fmla="*/ 2245574 w 3024845"/>
                    <a:gd name="connsiteY312" fmla="*/ 423948 h 927414"/>
                    <a:gd name="connsiteX313" fmla="*/ 2245574 w 3024845"/>
                    <a:gd name="connsiteY313" fmla="*/ 499610 h 927414"/>
                    <a:gd name="connsiteX314" fmla="*/ 2253681 w 3024845"/>
                    <a:gd name="connsiteY314" fmla="*/ 499610 h 927414"/>
                    <a:gd name="connsiteX315" fmla="*/ 2255708 w 3024845"/>
                    <a:gd name="connsiteY315" fmla="*/ 493125 h 927414"/>
                    <a:gd name="connsiteX316" fmla="*/ 2261788 w 3024845"/>
                    <a:gd name="connsiteY316" fmla="*/ 493125 h 927414"/>
                    <a:gd name="connsiteX317" fmla="*/ 2263815 w 3024845"/>
                    <a:gd name="connsiteY317" fmla="*/ 501772 h 927414"/>
                    <a:gd name="connsiteX318" fmla="*/ 2275975 w 3024845"/>
                    <a:gd name="connsiteY318" fmla="*/ 501772 h 927414"/>
                    <a:gd name="connsiteX319" fmla="*/ 2275975 w 3024845"/>
                    <a:gd name="connsiteY319" fmla="*/ 495286 h 927414"/>
                    <a:gd name="connsiteX320" fmla="*/ 2298268 w 3024845"/>
                    <a:gd name="connsiteY320" fmla="*/ 495286 h 927414"/>
                    <a:gd name="connsiteX321" fmla="*/ 2298268 w 3024845"/>
                    <a:gd name="connsiteY321" fmla="*/ 501772 h 927414"/>
                    <a:gd name="connsiteX322" fmla="*/ 2318535 w 3024845"/>
                    <a:gd name="connsiteY322" fmla="*/ 501772 h 927414"/>
                    <a:gd name="connsiteX323" fmla="*/ 2318535 w 3024845"/>
                    <a:gd name="connsiteY323" fmla="*/ 547169 h 927414"/>
                    <a:gd name="connsiteX324" fmla="*/ 2332722 w 3024845"/>
                    <a:gd name="connsiteY324" fmla="*/ 547169 h 927414"/>
                    <a:gd name="connsiteX325" fmla="*/ 2332722 w 3024845"/>
                    <a:gd name="connsiteY325" fmla="*/ 534198 h 927414"/>
                    <a:gd name="connsiteX326" fmla="*/ 2348936 w 3024845"/>
                    <a:gd name="connsiteY326" fmla="*/ 534198 h 927414"/>
                    <a:gd name="connsiteX327" fmla="*/ 2348936 w 3024845"/>
                    <a:gd name="connsiteY327" fmla="*/ 354771 h 927414"/>
                    <a:gd name="connsiteX328" fmla="*/ 2355016 w 3024845"/>
                    <a:gd name="connsiteY328" fmla="*/ 348285 h 927414"/>
                    <a:gd name="connsiteX329" fmla="*/ 2427977 w 3024845"/>
                    <a:gd name="connsiteY329" fmla="*/ 348285 h 927414"/>
                    <a:gd name="connsiteX330" fmla="*/ 2427977 w 3024845"/>
                    <a:gd name="connsiteY330" fmla="*/ 356933 h 927414"/>
                    <a:gd name="connsiteX331" fmla="*/ 2438110 w 3024845"/>
                    <a:gd name="connsiteY331" fmla="*/ 356933 h 927414"/>
                    <a:gd name="connsiteX332" fmla="*/ 2438110 w 3024845"/>
                    <a:gd name="connsiteY332" fmla="*/ 471507 h 927414"/>
                    <a:gd name="connsiteX333" fmla="*/ 2460404 w 3024845"/>
                    <a:gd name="connsiteY333" fmla="*/ 471507 h 927414"/>
                    <a:gd name="connsiteX334" fmla="*/ 2460404 w 3024845"/>
                    <a:gd name="connsiteY334" fmla="*/ 404492 h 927414"/>
                    <a:gd name="connsiteX335" fmla="*/ 2486751 w 3024845"/>
                    <a:gd name="connsiteY335" fmla="*/ 404492 h 927414"/>
                    <a:gd name="connsiteX336" fmla="*/ 2490804 w 3024845"/>
                    <a:gd name="connsiteY336" fmla="*/ 400168 h 927414"/>
                    <a:gd name="connsiteX337" fmla="*/ 2498911 w 3024845"/>
                    <a:gd name="connsiteY337" fmla="*/ 400168 h 927414"/>
                    <a:gd name="connsiteX338" fmla="*/ 2502964 w 3024845"/>
                    <a:gd name="connsiteY338" fmla="*/ 404492 h 927414"/>
                    <a:gd name="connsiteX339" fmla="*/ 2525258 w 3024845"/>
                    <a:gd name="connsiteY339" fmla="*/ 404492 h 927414"/>
                    <a:gd name="connsiteX340" fmla="*/ 2525258 w 3024845"/>
                    <a:gd name="connsiteY340" fmla="*/ 287756 h 927414"/>
                    <a:gd name="connsiteX341" fmla="*/ 2582005 w 3024845"/>
                    <a:gd name="connsiteY341" fmla="*/ 276947 h 927414"/>
                    <a:gd name="connsiteX342" fmla="*/ 2582005 w 3024845"/>
                    <a:gd name="connsiteY342" fmla="*/ 278028 h 927414"/>
                    <a:gd name="connsiteX343" fmla="*/ 2582005 w 3024845"/>
                    <a:gd name="connsiteY343" fmla="*/ 285594 h 927414"/>
                    <a:gd name="connsiteX344" fmla="*/ 2608352 w 3024845"/>
                    <a:gd name="connsiteY344" fmla="*/ 285594 h 927414"/>
                    <a:gd name="connsiteX345" fmla="*/ 2608352 w 3024845"/>
                    <a:gd name="connsiteY345" fmla="*/ 540684 h 927414"/>
                    <a:gd name="connsiteX346" fmla="*/ 2630646 w 3024845"/>
                    <a:gd name="connsiteY346" fmla="*/ 540684 h 927414"/>
                    <a:gd name="connsiteX347" fmla="*/ 2630646 w 3024845"/>
                    <a:gd name="connsiteY347" fmla="*/ 536360 h 927414"/>
                    <a:gd name="connsiteX348" fmla="*/ 2642806 w 3024845"/>
                    <a:gd name="connsiteY348" fmla="*/ 536360 h 927414"/>
                    <a:gd name="connsiteX349" fmla="*/ 2642806 w 3024845"/>
                    <a:gd name="connsiteY349" fmla="*/ 540684 h 927414"/>
                    <a:gd name="connsiteX350" fmla="*/ 2667126 w 3024845"/>
                    <a:gd name="connsiteY350" fmla="*/ 540684 h 927414"/>
                    <a:gd name="connsiteX351" fmla="*/ 2667126 w 3024845"/>
                    <a:gd name="connsiteY351" fmla="*/ 527713 h 927414"/>
                    <a:gd name="connsiteX352" fmla="*/ 2695500 w 3024845"/>
                    <a:gd name="connsiteY352" fmla="*/ 527713 h 927414"/>
                    <a:gd name="connsiteX353" fmla="*/ 2707660 w 3024845"/>
                    <a:gd name="connsiteY353" fmla="*/ 523389 h 927414"/>
                    <a:gd name="connsiteX354" fmla="*/ 2727927 w 3024845"/>
                    <a:gd name="connsiteY354" fmla="*/ 527713 h 927414"/>
                    <a:gd name="connsiteX355" fmla="*/ 2727927 w 3024845"/>
                    <a:gd name="connsiteY355" fmla="*/ 510419 h 927414"/>
                    <a:gd name="connsiteX356" fmla="*/ 2736034 w 3024845"/>
                    <a:gd name="connsiteY356" fmla="*/ 510419 h 927414"/>
                    <a:gd name="connsiteX357" fmla="*/ 2736034 w 3024845"/>
                    <a:gd name="connsiteY357" fmla="*/ 497448 h 927414"/>
                    <a:gd name="connsiteX358" fmla="*/ 2792781 w 3024845"/>
                    <a:gd name="connsiteY358" fmla="*/ 497448 h 927414"/>
                    <a:gd name="connsiteX359" fmla="*/ 2792781 w 3024845"/>
                    <a:gd name="connsiteY359" fmla="*/ 467183 h 927414"/>
                    <a:gd name="connsiteX360" fmla="*/ 2811021 w 3024845"/>
                    <a:gd name="connsiteY360" fmla="*/ 467183 h 927414"/>
                    <a:gd name="connsiteX361" fmla="*/ 2811021 w 3024845"/>
                    <a:gd name="connsiteY361" fmla="*/ 460698 h 927414"/>
                    <a:gd name="connsiteX362" fmla="*/ 2823181 w 3024845"/>
                    <a:gd name="connsiteY362" fmla="*/ 460698 h 927414"/>
                    <a:gd name="connsiteX363" fmla="*/ 2823181 w 3024845"/>
                    <a:gd name="connsiteY363" fmla="*/ 467183 h 927414"/>
                    <a:gd name="connsiteX364" fmla="*/ 2839395 w 3024845"/>
                    <a:gd name="connsiteY364" fmla="*/ 467183 h 927414"/>
                    <a:gd name="connsiteX365" fmla="*/ 2839395 w 3024845"/>
                    <a:gd name="connsiteY365" fmla="*/ 516904 h 927414"/>
                    <a:gd name="connsiteX366" fmla="*/ 2871822 w 3024845"/>
                    <a:gd name="connsiteY366" fmla="*/ 516904 h 927414"/>
                    <a:gd name="connsiteX367" fmla="*/ 2871822 w 3024845"/>
                    <a:gd name="connsiteY367" fmla="*/ 490963 h 927414"/>
                    <a:gd name="connsiteX368" fmla="*/ 2910329 w 3024845"/>
                    <a:gd name="connsiteY368" fmla="*/ 490963 h 927414"/>
                    <a:gd name="connsiteX369" fmla="*/ 2910329 w 3024845"/>
                    <a:gd name="connsiteY369" fmla="*/ 460698 h 927414"/>
                    <a:gd name="connsiteX370" fmla="*/ 2958970 w 3024845"/>
                    <a:gd name="connsiteY370" fmla="*/ 460698 h 927414"/>
                    <a:gd name="connsiteX371" fmla="*/ 2958970 w 3024845"/>
                    <a:gd name="connsiteY371" fmla="*/ 571854 h 927414"/>
                    <a:gd name="connsiteX372" fmla="*/ 2958970 w 3024845"/>
                    <a:gd name="connsiteY372" fmla="*/ 585633 h 927414"/>
                    <a:gd name="connsiteX373" fmla="*/ 3024845 w 3024845"/>
                    <a:gd name="connsiteY373" fmla="*/ 585633 h 927414"/>
                    <a:gd name="connsiteX374" fmla="*/ 3024845 w 3024845"/>
                    <a:gd name="connsiteY374" fmla="*/ 927414 h 927414"/>
                    <a:gd name="connsiteX375" fmla="*/ 2054 w 3024845"/>
                    <a:gd name="connsiteY375" fmla="*/ 925081 h 927414"/>
                    <a:gd name="connsiteX376" fmla="*/ 0 w 3024845"/>
                    <a:gd name="connsiteY376" fmla="*/ 490963 h 927414"/>
                    <a:gd name="connsiteX377" fmla="*/ 20267 w 3024845"/>
                    <a:gd name="connsiteY377" fmla="*/ 490963 h 927414"/>
                    <a:gd name="connsiteX378" fmla="*/ 20774 w 3024845"/>
                    <a:gd name="connsiteY378" fmla="*/ 489882 h 927414"/>
                    <a:gd name="connsiteX379" fmla="*/ 24320 w 3024845"/>
                    <a:gd name="connsiteY379" fmla="*/ 482316 h 927414"/>
                    <a:gd name="connsiteX380" fmla="*/ 26094 w 3024845"/>
                    <a:gd name="connsiteY380" fmla="*/ 482586 h 927414"/>
                    <a:gd name="connsiteX381" fmla="*/ 38507 w 3024845"/>
                    <a:gd name="connsiteY381" fmla="*/ 484477 h 927414"/>
                    <a:gd name="connsiteX382" fmla="*/ 39014 w 3024845"/>
                    <a:gd name="connsiteY382" fmla="*/ 485829 h 927414"/>
                    <a:gd name="connsiteX383" fmla="*/ 42560 w 3024845"/>
                    <a:gd name="connsiteY383" fmla="*/ 495286 h 927414"/>
                    <a:gd name="connsiteX384" fmla="*/ 68907 w 3024845"/>
                    <a:gd name="connsiteY384" fmla="*/ 497448 h 927414"/>
                    <a:gd name="connsiteX385" fmla="*/ 68907 w 3024845"/>
                    <a:gd name="connsiteY385" fmla="*/ 374227 h 927414"/>
                    <a:gd name="connsiteX386" fmla="*/ 70934 w 3024845"/>
                    <a:gd name="connsiteY386" fmla="*/ 374227 h 927414"/>
                    <a:gd name="connsiteX387" fmla="*/ 85121 w 3024845"/>
                    <a:gd name="connsiteY387" fmla="*/ 374227 h 927414"/>
                    <a:gd name="connsiteX388" fmla="*/ 85121 w 3024845"/>
                    <a:gd name="connsiteY388" fmla="*/ 238035 h 927414"/>
                    <a:gd name="connsiteX389" fmla="*/ 86894 w 3024845"/>
                    <a:gd name="connsiteY389" fmla="*/ 238035 h 927414"/>
                    <a:gd name="connsiteX390" fmla="*/ 99308 w 3024845"/>
                    <a:gd name="connsiteY390" fmla="*/ 238035 h 927414"/>
                    <a:gd name="connsiteX391" fmla="*/ 99308 w 3024845"/>
                    <a:gd name="connsiteY391" fmla="*/ 123461 h 927414"/>
                    <a:gd name="connsiteX392" fmla="*/ 103361 w 3024845"/>
                    <a:gd name="connsiteY392" fmla="*/ 95357 h 927414"/>
                    <a:gd name="connsiteX393" fmla="*/ 105388 w 3024845"/>
                    <a:gd name="connsiteY393" fmla="*/ 95357 h 927414"/>
                    <a:gd name="connsiteX394" fmla="*/ 119575 w 3024845"/>
                    <a:gd name="connsiteY394" fmla="*/ 95357 h 927414"/>
                    <a:gd name="connsiteX0" fmla="*/ 119575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393" fmla="*/ 119575 w 3024845"/>
                    <a:gd name="connsiteY393" fmla="*/ 2161 h 834218"/>
                    <a:gd name="connsiteX0" fmla="*/ 105388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392" fmla="*/ 105388 w 3024845"/>
                    <a:gd name="connsiteY392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17363 w 3024845"/>
                    <a:gd name="connsiteY5" fmla="*/ 24590 h 834218"/>
                    <a:gd name="connsiteX6" fmla="*/ 220909 w 3024845"/>
                    <a:gd name="connsiteY6" fmla="*/ 30265 h 834218"/>
                    <a:gd name="connsiteX7" fmla="*/ 220909 w 3024845"/>
                    <a:gd name="connsiteY7" fmla="*/ 144839 h 834218"/>
                    <a:gd name="connsiteX8" fmla="*/ 223189 w 3024845"/>
                    <a:gd name="connsiteY8" fmla="*/ 144839 h 834218"/>
                    <a:gd name="connsiteX9" fmla="*/ 239150 w 3024845"/>
                    <a:gd name="connsiteY9" fmla="*/ 144839 h 834218"/>
                    <a:gd name="connsiteX10" fmla="*/ 239150 w 3024845"/>
                    <a:gd name="connsiteY10" fmla="*/ 285354 h 834218"/>
                    <a:gd name="connsiteX11" fmla="*/ 240670 w 3024845"/>
                    <a:gd name="connsiteY11" fmla="*/ 285084 h 834218"/>
                    <a:gd name="connsiteX12" fmla="*/ 251310 w 3024845"/>
                    <a:gd name="connsiteY12" fmla="*/ 283193 h 834218"/>
                    <a:gd name="connsiteX13" fmla="*/ 249283 w 3024845"/>
                    <a:gd name="connsiteY13" fmla="*/ 371825 h 834218"/>
                    <a:gd name="connsiteX14" fmla="*/ 250803 w 3024845"/>
                    <a:gd name="connsiteY14" fmla="*/ 372096 h 834218"/>
                    <a:gd name="connsiteX15" fmla="*/ 261443 w 3024845"/>
                    <a:gd name="connsiteY15" fmla="*/ 373987 h 834218"/>
                    <a:gd name="connsiteX16" fmla="*/ 261696 w 3024845"/>
                    <a:gd name="connsiteY16" fmla="*/ 374798 h 834218"/>
                    <a:gd name="connsiteX17" fmla="*/ 263470 w 3024845"/>
                    <a:gd name="connsiteY17" fmla="*/ 380473 h 834218"/>
                    <a:gd name="connsiteX18" fmla="*/ 264230 w 3024845"/>
                    <a:gd name="connsiteY18" fmla="*/ 378041 h 834218"/>
                    <a:gd name="connsiteX19" fmla="*/ 269550 w 3024845"/>
                    <a:gd name="connsiteY19" fmla="*/ 361017 h 834218"/>
                    <a:gd name="connsiteX20" fmla="*/ 271323 w 3024845"/>
                    <a:gd name="connsiteY20" fmla="*/ 361017 h 834218"/>
                    <a:gd name="connsiteX21" fmla="*/ 283737 w 3024845"/>
                    <a:gd name="connsiteY21" fmla="*/ 361017 h 834218"/>
                    <a:gd name="connsiteX22" fmla="*/ 283737 w 3024845"/>
                    <a:gd name="connsiteY22" fmla="*/ 393443 h 834218"/>
                    <a:gd name="connsiteX23" fmla="*/ 284750 w 3024845"/>
                    <a:gd name="connsiteY23" fmla="*/ 393984 h 834218"/>
                    <a:gd name="connsiteX24" fmla="*/ 291844 w 3024845"/>
                    <a:gd name="connsiteY24" fmla="*/ 397767 h 834218"/>
                    <a:gd name="connsiteX25" fmla="*/ 291844 w 3024845"/>
                    <a:gd name="connsiteY25" fmla="*/ 399118 h 834218"/>
                    <a:gd name="connsiteX26" fmla="*/ 291844 w 3024845"/>
                    <a:gd name="connsiteY26" fmla="*/ 408576 h 834218"/>
                    <a:gd name="connsiteX27" fmla="*/ 336431 w 3024845"/>
                    <a:gd name="connsiteY27" fmla="*/ 408576 h 834218"/>
                    <a:gd name="connsiteX28" fmla="*/ 336431 w 3024845"/>
                    <a:gd name="connsiteY28" fmla="*/ 409657 h 834218"/>
                    <a:gd name="connsiteX29" fmla="*/ 336431 w 3024845"/>
                    <a:gd name="connsiteY29" fmla="*/ 417223 h 834218"/>
                    <a:gd name="connsiteX30" fmla="*/ 338457 w 3024845"/>
                    <a:gd name="connsiteY30" fmla="*/ 417223 h 834218"/>
                    <a:gd name="connsiteX31" fmla="*/ 352644 w 3024845"/>
                    <a:gd name="connsiteY31" fmla="*/ 417223 h 834218"/>
                    <a:gd name="connsiteX32" fmla="*/ 352644 w 3024845"/>
                    <a:gd name="connsiteY32" fmla="*/ 386958 h 834218"/>
                    <a:gd name="connsiteX33" fmla="*/ 397231 w 3024845"/>
                    <a:gd name="connsiteY33" fmla="*/ 386958 h 834218"/>
                    <a:gd name="connsiteX34" fmla="*/ 397231 w 3024845"/>
                    <a:gd name="connsiteY34" fmla="*/ 385607 h 834218"/>
                    <a:gd name="connsiteX35" fmla="*/ 397231 w 3024845"/>
                    <a:gd name="connsiteY35" fmla="*/ 376149 h 834218"/>
                    <a:gd name="connsiteX36" fmla="*/ 398245 w 3024845"/>
                    <a:gd name="connsiteY36" fmla="*/ 376149 h 834218"/>
                    <a:gd name="connsiteX37" fmla="*/ 405338 w 3024845"/>
                    <a:gd name="connsiteY37" fmla="*/ 376149 h 834218"/>
                    <a:gd name="connsiteX38" fmla="*/ 405338 w 3024845"/>
                    <a:gd name="connsiteY38" fmla="*/ 374258 h 834218"/>
                    <a:gd name="connsiteX39" fmla="*/ 405338 w 3024845"/>
                    <a:gd name="connsiteY39" fmla="*/ 361017 h 834218"/>
                    <a:gd name="connsiteX40" fmla="*/ 406098 w 3024845"/>
                    <a:gd name="connsiteY40" fmla="*/ 361017 h 834218"/>
                    <a:gd name="connsiteX41" fmla="*/ 411418 w 3024845"/>
                    <a:gd name="connsiteY41" fmla="*/ 361017 h 834218"/>
                    <a:gd name="connsiteX42" fmla="*/ 411418 w 3024845"/>
                    <a:gd name="connsiteY42" fmla="*/ 359936 h 834218"/>
                    <a:gd name="connsiteX43" fmla="*/ 411418 w 3024845"/>
                    <a:gd name="connsiteY43" fmla="*/ 352369 h 834218"/>
                    <a:gd name="connsiteX44" fmla="*/ 413445 w 3024845"/>
                    <a:gd name="connsiteY44" fmla="*/ 352369 h 834218"/>
                    <a:gd name="connsiteX45" fmla="*/ 427632 w 3024845"/>
                    <a:gd name="connsiteY45" fmla="*/ 352369 h 834218"/>
                    <a:gd name="connsiteX46" fmla="*/ 427632 w 3024845"/>
                    <a:gd name="connsiteY46" fmla="*/ 353450 h 834218"/>
                    <a:gd name="connsiteX47" fmla="*/ 427632 w 3024845"/>
                    <a:gd name="connsiteY47" fmla="*/ 361017 h 834218"/>
                    <a:gd name="connsiteX48" fmla="*/ 449925 w 3024845"/>
                    <a:gd name="connsiteY48" fmla="*/ 361017 h 834218"/>
                    <a:gd name="connsiteX49" fmla="*/ 449925 w 3024845"/>
                    <a:gd name="connsiteY49" fmla="*/ 359125 h 834218"/>
                    <a:gd name="connsiteX50" fmla="*/ 449925 w 3024845"/>
                    <a:gd name="connsiteY50" fmla="*/ 345884 h 834218"/>
                    <a:gd name="connsiteX51" fmla="*/ 451699 w 3024845"/>
                    <a:gd name="connsiteY51" fmla="*/ 345884 h 834218"/>
                    <a:gd name="connsiteX52" fmla="*/ 464112 w 3024845"/>
                    <a:gd name="connsiteY52" fmla="*/ 345884 h 834218"/>
                    <a:gd name="connsiteX53" fmla="*/ 464112 w 3024845"/>
                    <a:gd name="connsiteY53" fmla="*/ 369664 h 834218"/>
                    <a:gd name="connsiteX54" fmla="*/ 465126 w 3024845"/>
                    <a:gd name="connsiteY54" fmla="*/ 369664 h 834218"/>
                    <a:gd name="connsiteX55" fmla="*/ 472219 w 3024845"/>
                    <a:gd name="connsiteY55" fmla="*/ 369664 h 834218"/>
                    <a:gd name="connsiteX56" fmla="*/ 472219 w 3024845"/>
                    <a:gd name="connsiteY56" fmla="*/ 368583 h 834218"/>
                    <a:gd name="connsiteX57" fmla="*/ 472219 w 3024845"/>
                    <a:gd name="connsiteY57" fmla="*/ 361017 h 834218"/>
                    <a:gd name="connsiteX58" fmla="*/ 473992 w 3024845"/>
                    <a:gd name="connsiteY58" fmla="*/ 361017 h 834218"/>
                    <a:gd name="connsiteX59" fmla="*/ 486406 w 3024845"/>
                    <a:gd name="connsiteY59" fmla="*/ 361017 h 834218"/>
                    <a:gd name="connsiteX60" fmla="*/ 486406 w 3024845"/>
                    <a:gd name="connsiteY60" fmla="*/ 386958 h 834218"/>
                    <a:gd name="connsiteX61" fmla="*/ 488433 w 3024845"/>
                    <a:gd name="connsiteY61" fmla="*/ 386958 h 834218"/>
                    <a:gd name="connsiteX62" fmla="*/ 502619 w 3024845"/>
                    <a:gd name="connsiteY62" fmla="*/ 386958 h 834218"/>
                    <a:gd name="connsiteX63" fmla="*/ 502619 w 3024845"/>
                    <a:gd name="connsiteY63" fmla="*/ 388579 h 834218"/>
                    <a:gd name="connsiteX64" fmla="*/ 502619 w 3024845"/>
                    <a:gd name="connsiteY64" fmla="*/ 399929 h 834218"/>
                    <a:gd name="connsiteX65" fmla="*/ 503379 w 3024845"/>
                    <a:gd name="connsiteY65" fmla="*/ 399929 h 834218"/>
                    <a:gd name="connsiteX66" fmla="*/ 508700 w 3024845"/>
                    <a:gd name="connsiteY66" fmla="*/ 399929 h 834218"/>
                    <a:gd name="connsiteX67" fmla="*/ 508700 w 3024845"/>
                    <a:gd name="connsiteY67" fmla="*/ 399118 h 834218"/>
                    <a:gd name="connsiteX68" fmla="*/ 508700 w 3024845"/>
                    <a:gd name="connsiteY68" fmla="*/ 393443 h 834218"/>
                    <a:gd name="connsiteX69" fmla="*/ 539100 w 3024845"/>
                    <a:gd name="connsiteY69" fmla="*/ 393443 h 834218"/>
                    <a:gd name="connsiteX70" fmla="*/ 539100 w 3024845"/>
                    <a:gd name="connsiteY70" fmla="*/ 417223 h 834218"/>
                    <a:gd name="connsiteX71" fmla="*/ 540113 w 3024845"/>
                    <a:gd name="connsiteY71" fmla="*/ 417223 h 834218"/>
                    <a:gd name="connsiteX72" fmla="*/ 547207 w 3024845"/>
                    <a:gd name="connsiteY72" fmla="*/ 417223 h 834218"/>
                    <a:gd name="connsiteX73" fmla="*/ 547207 w 3024845"/>
                    <a:gd name="connsiteY73" fmla="*/ 418304 h 834218"/>
                    <a:gd name="connsiteX74" fmla="*/ 547207 w 3024845"/>
                    <a:gd name="connsiteY74" fmla="*/ 425870 h 834218"/>
                    <a:gd name="connsiteX75" fmla="*/ 547967 w 3024845"/>
                    <a:gd name="connsiteY75" fmla="*/ 425870 h 834218"/>
                    <a:gd name="connsiteX76" fmla="*/ 553287 w 3024845"/>
                    <a:gd name="connsiteY76" fmla="*/ 425870 h 834218"/>
                    <a:gd name="connsiteX77" fmla="*/ 553287 w 3024845"/>
                    <a:gd name="connsiteY77" fmla="*/ 423708 h 834218"/>
                    <a:gd name="connsiteX78" fmla="*/ 553287 w 3024845"/>
                    <a:gd name="connsiteY78" fmla="*/ 408576 h 834218"/>
                    <a:gd name="connsiteX79" fmla="*/ 554300 w 3024845"/>
                    <a:gd name="connsiteY79" fmla="*/ 408576 h 834218"/>
                    <a:gd name="connsiteX80" fmla="*/ 561394 w 3024845"/>
                    <a:gd name="connsiteY80" fmla="*/ 408576 h 834218"/>
                    <a:gd name="connsiteX81" fmla="*/ 561394 w 3024845"/>
                    <a:gd name="connsiteY81" fmla="*/ 409657 h 834218"/>
                    <a:gd name="connsiteX82" fmla="*/ 561394 w 3024845"/>
                    <a:gd name="connsiteY82" fmla="*/ 417223 h 834218"/>
                    <a:gd name="connsiteX83" fmla="*/ 566714 w 3024845"/>
                    <a:gd name="connsiteY83" fmla="*/ 415230 h 834218"/>
                    <a:gd name="connsiteX84" fmla="*/ 567474 w 3024845"/>
                    <a:gd name="connsiteY84" fmla="*/ 414250 h 834218"/>
                    <a:gd name="connsiteX85" fmla="*/ 567474 w 3024845"/>
                    <a:gd name="connsiteY85" fmla="*/ 408576 h 834218"/>
                    <a:gd name="connsiteX86" fmla="*/ 605981 w 3024845"/>
                    <a:gd name="connsiteY86" fmla="*/ 408576 h 834218"/>
                    <a:gd name="connsiteX87" fmla="*/ 605981 w 3024845"/>
                    <a:gd name="connsiteY87" fmla="*/ 432355 h 834218"/>
                    <a:gd name="connsiteX88" fmla="*/ 608007 w 3024845"/>
                    <a:gd name="connsiteY88" fmla="*/ 432355 h 834218"/>
                    <a:gd name="connsiteX89" fmla="*/ 622194 w 3024845"/>
                    <a:gd name="connsiteY89" fmla="*/ 432355 h 834218"/>
                    <a:gd name="connsiteX90" fmla="*/ 622194 w 3024845"/>
                    <a:gd name="connsiteY90" fmla="*/ 433436 h 834218"/>
                    <a:gd name="connsiteX91" fmla="*/ 622194 w 3024845"/>
                    <a:gd name="connsiteY91" fmla="*/ 441002 h 834218"/>
                    <a:gd name="connsiteX92" fmla="*/ 623968 w 3024845"/>
                    <a:gd name="connsiteY92" fmla="*/ 441002 h 834218"/>
                    <a:gd name="connsiteX93" fmla="*/ 636381 w 3024845"/>
                    <a:gd name="connsiteY93" fmla="*/ 441002 h 834218"/>
                    <a:gd name="connsiteX94" fmla="*/ 636381 w 3024845"/>
                    <a:gd name="connsiteY94" fmla="*/ 417223 h 834218"/>
                    <a:gd name="connsiteX95" fmla="*/ 637394 w 3024845"/>
                    <a:gd name="connsiteY95" fmla="*/ 417223 h 834218"/>
                    <a:gd name="connsiteX96" fmla="*/ 644488 w 3024845"/>
                    <a:gd name="connsiteY96" fmla="*/ 417223 h 834218"/>
                    <a:gd name="connsiteX97" fmla="*/ 644488 w 3024845"/>
                    <a:gd name="connsiteY97" fmla="*/ 384796 h 834218"/>
                    <a:gd name="connsiteX98" fmla="*/ 645501 w 3024845"/>
                    <a:gd name="connsiteY98" fmla="*/ 384796 h 834218"/>
                    <a:gd name="connsiteX99" fmla="*/ 652595 w 3024845"/>
                    <a:gd name="connsiteY99" fmla="*/ 384796 h 834218"/>
                    <a:gd name="connsiteX100" fmla="*/ 652595 w 3024845"/>
                    <a:gd name="connsiteY100" fmla="*/ 382905 h 834218"/>
                    <a:gd name="connsiteX101" fmla="*/ 652595 w 3024845"/>
                    <a:gd name="connsiteY101" fmla="*/ 369664 h 834218"/>
                    <a:gd name="connsiteX102" fmla="*/ 651328 w 3024845"/>
                    <a:gd name="connsiteY102" fmla="*/ 368042 h 834218"/>
                    <a:gd name="connsiteX103" fmla="*/ 656648 w 3024845"/>
                    <a:gd name="connsiteY103" fmla="*/ 356693 h 834218"/>
                    <a:gd name="connsiteX104" fmla="*/ 664755 w 3024845"/>
                    <a:gd name="connsiteY104" fmla="*/ 384796 h 834218"/>
                    <a:gd name="connsiteX105" fmla="*/ 665515 w 3024845"/>
                    <a:gd name="connsiteY105" fmla="*/ 384796 h 834218"/>
                    <a:gd name="connsiteX106" fmla="*/ 670835 w 3024845"/>
                    <a:gd name="connsiteY106" fmla="*/ 384796 h 834218"/>
                    <a:gd name="connsiteX107" fmla="*/ 670835 w 3024845"/>
                    <a:gd name="connsiteY107" fmla="*/ 278869 h 834218"/>
                    <a:gd name="connsiteX108" fmla="*/ 672355 w 3024845"/>
                    <a:gd name="connsiteY108" fmla="*/ 278869 h 834218"/>
                    <a:gd name="connsiteX109" fmla="*/ 682995 w 3024845"/>
                    <a:gd name="connsiteY109" fmla="*/ 278869 h 834218"/>
                    <a:gd name="connsiteX110" fmla="*/ 682995 w 3024845"/>
                    <a:gd name="connsiteY110" fmla="*/ 231310 h 834218"/>
                    <a:gd name="connsiteX111" fmla="*/ 709342 w 3024845"/>
                    <a:gd name="connsiteY111" fmla="*/ 231310 h 834218"/>
                    <a:gd name="connsiteX112" fmla="*/ 709342 w 3024845"/>
                    <a:gd name="connsiteY112" fmla="*/ 209692 h 834218"/>
                    <a:gd name="connsiteX113" fmla="*/ 743796 w 3024845"/>
                    <a:gd name="connsiteY113" fmla="*/ 209692 h 834218"/>
                    <a:gd name="connsiteX114" fmla="*/ 743796 w 3024845"/>
                    <a:gd name="connsiteY114" fmla="*/ 212124 h 834218"/>
                    <a:gd name="connsiteX115" fmla="*/ 743796 w 3024845"/>
                    <a:gd name="connsiteY115" fmla="*/ 229148 h 834218"/>
                    <a:gd name="connsiteX116" fmla="*/ 746076 w 3024845"/>
                    <a:gd name="connsiteY116" fmla="*/ 229148 h 834218"/>
                    <a:gd name="connsiteX117" fmla="*/ 762036 w 3024845"/>
                    <a:gd name="connsiteY117" fmla="*/ 229148 h 834218"/>
                    <a:gd name="connsiteX118" fmla="*/ 762036 w 3024845"/>
                    <a:gd name="connsiteY118" fmla="*/ 276707 h 834218"/>
                    <a:gd name="connsiteX119" fmla="*/ 763049 w 3024845"/>
                    <a:gd name="connsiteY119" fmla="*/ 276707 h 834218"/>
                    <a:gd name="connsiteX120" fmla="*/ 770143 w 3024845"/>
                    <a:gd name="connsiteY120" fmla="*/ 276707 h 834218"/>
                    <a:gd name="connsiteX121" fmla="*/ 784330 w 3024845"/>
                    <a:gd name="connsiteY121" fmla="*/ 281031 h 834218"/>
                    <a:gd name="connsiteX122" fmla="*/ 784330 w 3024845"/>
                    <a:gd name="connsiteY122" fmla="*/ 319943 h 834218"/>
                    <a:gd name="connsiteX123" fmla="*/ 785343 w 3024845"/>
                    <a:gd name="connsiteY123" fmla="*/ 319943 h 834218"/>
                    <a:gd name="connsiteX124" fmla="*/ 792436 w 3024845"/>
                    <a:gd name="connsiteY124" fmla="*/ 319943 h 834218"/>
                    <a:gd name="connsiteX125" fmla="*/ 792436 w 3024845"/>
                    <a:gd name="connsiteY125" fmla="*/ 321564 h 834218"/>
                    <a:gd name="connsiteX126" fmla="*/ 792436 w 3024845"/>
                    <a:gd name="connsiteY126" fmla="*/ 332913 h 834218"/>
                    <a:gd name="connsiteX127" fmla="*/ 794463 w 3024845"/>
                    <a:gd name="connsiteY127" fmla="*/ 332913 h 834218"/>
                    <a:gd name="connsiteX128" fmla="*/ 808650 w 3024845"/>
                    <a:gd name="connsiteY128" fmla="*/ 332913 h 834218"/>
                    <a:gd name="connsiteX129" fmla="*/ 814730 w 3024845"/>
                    <a:gd name="connsiteY129" fmla="*/ 339399 h 834218"/>
                    <a:gd name="connsiteX130" fmla="*/ 814730 w 3024845"/>
                    <a:gd name="connsiteY130" fmla="*/ 361017 h 834218"/>
                    <a:gd name="connsiteX131" fmla="*/ 817010 w 3024845"/>
                    <a:gd name="connsiteY131" fmla="*/ 361017 h 834218"/>
                    <a:gd name="connsiteX132" fmla="*/ 832970 w 3024845"/>
                    <a:gd name="connsiteY132" fmla="*/ 361017 h 834218"/>
                    <a:gd name="connsiteX133" fmla="*/ 832970 w 3024845"/>
                    <a:gd name="connsiteY133" fmla="*/ 362097 h 834218"/>
                    <a:gd name="connsiteX134" fmla="*/ 832970 w 3024845"/>
                    <a:gd name="connsiteY134" fmla="*/ 369664 h 834218"/>
                    <a:gd name="connsiteX135" fmla="*/ 834237 w 3024845"/>
                    <a:gd name="connsiteY135" fmla="*/ 369664 h 834218"/>
                    <a:gd name="connsiteX136" fmla="*/ 843104 w 3024845"/>
                    <a:gd name="connsiteY136" fmla="*/ 369664 h 834218"/>
                    <a:gd name="connsiteX137" fmla="*/ 843104 w 3024845"/>
                    <a:gd name="connsiteY137" fmla="*/ 371825 h 834218"/>
                    <a:gd name="connsiteX138" fmla="*/ 843104 w 3024845"/>
                    <a:gd name="connsiteY138" fmla="*/ 386958 h 834218"/>
                    <a:gd name="connsiteX139" fmla="*/ 847157 w 3024845"/>
                    <a:gd name="connsiteY139" fmla="*/ 385066 h 834218"/>
                    <a:gd name="connsiteX140" fmla="*/ 847157 w 3024845"/>
                    <a:gd name="connsiteY140" fmla="*/ 371825 h 834218"/>
                    <a:gd name="connsiteX141" fmla="*/ 848170 w 3024845"/>
                    <a:gd name="connsiteY141" fmla="*/ 371825 h 834218"/>
                    <a:gd name="connsiteX142" fmla="*/ 855264 w 3024845"/>
                    <a:gd name="connsiteY142" fmla="*/ 371825 h 834218"/>
                    <a:gd name="connsiteX143" fmla="*/ 855264 w 3024845"/>
                    <a:gd name="connsiteY143" fmla="*/ 373447 h 834218"/>
                    <a:gd name="connsiteX144" fmla="*/ 855264 w 3024845"/>
                    <a:gd name="connsiteY144" fmla="*/ 384796 h 834218"/>
                    <a:gd name="connsiteX145" fmla="*/ 856024 w 3024845"/>
                    <a:gd name="connsiteY145" fmla="*/ 384796 h 834218"/>
                    <a:gd name="connsiteX146" fmla="*/ 861344 w 3024845"/>
                    <a:gd name="connsiteY146" fmla="*/ 384796 h 834218"/>
                    <a:gd name="connsiteX147" fmla="*/ 909984 w 3024845"/>
                    <a:gd name="connsiteY147" fmla="*/ 380473 h 834218"/>
                    <a:gd name="connsiteX148" fmla="*/ 909984 w 3024845"/>
                    <a:gd name="connsiteY148" fmla="*/ 381824 h 834218"/>
                    <a:gd name="connsiteX149" fmla="*/ 909984 w 3024845"/>
                    <a:gd name="connsiteY149" fmla="*/ 391281 h 834218"/>
                    <a:gd name="connsiteX150" fmla="*/ 910744 w 3024845"/>
                    <a:gd name="connsiteY150" fmla="*/ 391281 h 834218"/>
                    <a:gd name="connsiteX151" fmla="*/ 916065 w 3024845"/>
                    <a:gd name="connsiteY151" fmla="*/ 391281 h 834218"/>
                    <a:gd name="connsiteX152" fmla="*/ 916065 w 3024845"/>
                    <a:gd name="connsiteY152" fmla="*/ 393443 h 834218"/>
                    <a:gd name="connsiteX153" fmla="*/ 916065 w 3024845"/>
                    <a:gd name="connsiteY153" fmla="*/ 408576 h 834218"/>
                    <a:gd name="connsiteX154" fmla="*/ 918091 w 3024845"/>
                    <a:gd name="connsiteY154" fmla="*/ 407225 h 834218"/>
                    <a:gd name="connsiteX155" fmla="*/ 932278 w 3024845"/>
                    <a:gd name="connsiteY155" fmla="*/ 397767 h 834218"/>
                    <a:gd name="connsiteX156" fmla="*/ 938358 w 3024845"/>
                    <a:gd name="connsiteY156" fmla="*/ 356693 h 834218"/>
                    <a:gd name="connsiteX157" fmla="*/ 939118 w 3024845"/>
                    <a:gd name="connsiteY157" fmla="*/ 356423 h 834218"/>
                    <a:gd name="connsiteX158" fmla="*/ 944438 w 3024845"/>
                    <a:gd name="connsiteY158" fmla="*/ 354531 h 834218"/>
                    <a:gd name="connsiteX159" fmla="*/ 946465 w 3024845"/>
                    <a:gd name="connsiteY159" fmla="*/ 285354 h 834218"/>
                    <a:gd name="connsiteX160" fmla="*/ 948492 w 3024845"/>
                    <a:gd name="connsiteY160" fmla="*/ 354531 h 834218"/>
                    <a:gd name="connsiteX161" fmla="*/ 949252 w 3024845"/>
                    <a:gd name="connsiteY161" fmla="*/ 354801 h 834218"/>
                    <a:gd name="connsiteX162" fmla="*/ 954572 w 3024845"/>
                    <a:gd name="connsiteY162" fmla="*/ 356693 h 834218"/>
                    <a:gd name="connsiteX163" fmla="*/ 954572 w 3024845"/>
                    <a:gd name="connsiteY163" fmla="*/ 270222 h 834218"/>
                    <a:gd name="connsiteX164" fmla="*/ 958625 w 3024845"/>
                    <a:gd name="connsiteY164" fmla="*/ 237795 h 834218"/>
                    <a:gd name="connsiteX165" fmla="*/ 997132 w 3024845"/>
                    <a:gd name="connsiteY165" fmla="*/ 237795 h 834218"/>
                    <a:gd name="connsiteX166" fmla="*/ 997132 w 3024845"/>
                    <a:gd name="connsiteY166" fmla="*/ 270222 h 834218"/>
                    <a:gd name="connsiteX167" fmla="*/ 997892 w 3024845"/>
                    <a:gd name="connsiteY167" fmla="*/ 270222 h 834218"/>
                    <a:gd name="connsiteX168" fmla="*/ 1003212 w 3024845"/>
                    <a:gd name="connsiteY168" fmla="*/ 270222 h 834218"/>
                    <a:gd name="connsiteX169" fmla="*/ 1003212 w 3024845"/>
                    <a:gd name="connsiteY169" fmla="*/ 188074 h 834218"/>
                    <a:gd name="connsiteX170" fmla="*/ 1004986 w 3024845"/>
                    <a:gd name="connsiteY170" fmla="*/ 188074 h 834218"/>
                    <a:gd name="connsiteX171" fmla="*/ 1017399 w 3024845"/>
                    <a:gd name="connsiteY171" fmla="*/ 188074 h 834218"/>
                    <a:gd name="connsiteX172" fmla="*/ 1017399 w 3024845"/>
                    <a:gd name="connsiteY172" fmla="*/ 186183 h 834218"/>
                    <a:gd name="connsiteX173" fmla="*/ 1017399 w 3024845"/>
                    <a:gd name="connsiteY173" fmla="*/ 172942 h 834218"/>
                    <a:gd name="connsiteX174" fmla="*/ 1039693 w 3024845"/>
                    <a:gd name="connsiteY174" fmla="*/ 172942 h 834218"/>
                    <a:gd name="connsiteX175" fmla="*/ 1039693 w 3024845"/>
                    <a:gd name="connsiteY175" fmla="*/ 171861 h 834218"/>
                    <a:gd name="connsiteX176" fmla="*/ 1039693 w 3024845"/>
                    <a:gd name="connsiteY176" fmla="*/ 164295 h 834218"/>
                    <a:gd name="connsiteX177" fmla="*/ 1041466 w 3024845"/>
                    <a:gd name="connsiteY177" fmla="*/ 164295 h 834218"/>
                    <a:gd name="connsiteX178" fmla="*/ 1053880 w 3024845"/>
                    <a:gd name="connsiteY178" fmla="*/ 164295 h 834218"/>
                    <a:gd name="connsiteX179" fmla="*/ 1053880 w 3024845"/>
                    <a:gd name="connsiteY179" fmla="*/ 165376 h 834218"/>
                    <a:gd name="connsiteX180" fmla="*/ 1053880 w 3024845"/>
                    <a:gd name="connsiteY180" fmla="*/ 172942 h 834218"/>
                    <a:gd name="connsiteX181" fmla="*/ 1054640 w 3024845"/>
                    <a:gd name="connsiteY181" fmla="*/ 172942 h 834218"/>
                    <a:gd name="connsiteX182" fmla="*/ 1059960 w 3024845"/>
                    <a:gd name="connsiteY182" fmla="*/ 172942 h 834218"/>
                    <a:gd name="connsiteX183" fmla="*/ 1070093 w 3024845"/>
                    <a:gd name="connsiteY183" fmla="*/ 168618 h 834218"/>
                    <a:gd name="connsiteX184" fmla="*/ 1074146 w 3024845"/>
                    <a:gd name="connsiteY184" fmla="*/ 171861 h 834218"/>
                    <a:gd name="connsiteX185" fmla="*/ 1074146 w 3024845"/>
                    <a:gd name="connsiteY185" fmla="*/ 164295 h 834218"/>
                    <a:gd name="connsiteX186" fmla="*/ 1076426 w 3024845"/>
                    <a:gd name="connsiteY186" fmla="*/ 164295 h 834218"/>
                    <a:gd name="connsiteX187" fmla="*/ 1092387 w 3024845"/>
                    <a:gd name="connsiteY187" fmla="*/ 164295 h 834218"/>
                    <a:gd name="connsiteX188" fmla="*/ 1092387 w 3024845"/>
                    <a:gd name="connsiteY188" fmla="*/ 165376 h 834218"/>
                    <a:gd name="connsiteX189" fmla="*/ 1092387 w 3024845"/>
                    <a:gd name="connsiteY189" fmla="*/ 172942 h 834218"/>
                    <a:gd name="connsiteX190" fmla="*/ 1122787 w 3024845"/>
                    <a:gd name="connsiteY190" fmla="*/ 172942 h 834218"/>
                    <a:gd name="connsiteX191" fmla="*/ 1122787 w 3024845"/>
                    <a:gd name="connsiteY191" fmla="*/ 174563 h 834218"/>
                    <a:gd name="connsiteX192" fmla="*/ 1122787 w 3024845"/>
                    <a:gd name="connsiteY192" fmla="*/ 185913 h 834218"/>
                    <a:gd name="connsiteX193" fmla="*/ 1149134 w 3024845"/>
                    <a:gd name="connsiteY193" fmla="*/ 185913 h 834218"/>
                    <a:gd name="connsiteX194" fmla="*/ 1149134 w 3024845"/>
                    <a:gd name="connsiteY194" fmla="*/ 216177 h 834218"/>
                    <a:gd name="connsiteX195" fmla="*/ 1149894 w 3024845"/>
                    <a:gd name="connsiteY195" fmla="*/ 216177 h 834218"/>
                    <a:gd name="connsiteX196" fmla="*/ 1155214 w 3024845"/>
                    <a:gd name="connsiteY196" fmla="*/ 216177 h 834218"/>
                    <a:gd name="connsiteX197" fmla="*/ 1155214 w 3024845"/>
                    <a:gd name="connsiteY197" fmla="*/ 217258 h 834218"/>
                    <a:gd name="connsiteX198" fmla="*/ 1155214 w 3024845"/>
                    <a:gd name="connsiteY198" fmla="*/ 224825 h 834218"/>
                    <a:gd name="connsiteX199" fmla="*/ 1159268 w 3024845"/>
                    <a:gd name="connsiteY199" fmla="*/ 255089 h 834218"/>
                    <a:gd name="connsiteX200" fmla="*/ 1160028 w 3024845"/>
                    <a:gd name="connsiteY200" fmla="*/ 255089 h 834218"/>
                    <a:gd name="connsiteX201" fmla="*/ 1165348 w 3024845"/>
                    <a:gd name="connsiteY201" fmla="*/ 255089 h 834218"/>
                    <a:gd name="connsiteX202" fmla="*/ 1165348 w 3024845"/>
                    <a:gd name="connsiteY202" fmla="*/ 255900 h 834218"/>
                    <a:gd name="connsiteX203" fmla="*/ 1165348 w 3024845"/>
                    <a:gd name="connsiteY203" fmla="*/ 261575 h 834218"/>
                    <a:gd name="connsiteX204" fmla="*/ 1166361 w 3024845"/>
                    <a:gd name="connsiteY204" fmla="*/ 261575 h 834218"/>
                    <a:gd name="connsiteX205" fmla="*/ 1173454 w 3024845"/>
                    <a:gd name="connsiteY205" fmla="*/ 261575 h 834218"/>
                    <a:gd name="connsiteX206" fmla="*/ 1173454 w 3024845"/>
                    <a:gd name="connsiteY206" fmla="*/ 291840 h 834218"/>
                    <a:gd name="connsiteX207" fmla="*/ 1175481 w 3024845"/>
                    <a:gd name="connsiteY207" fmla="*/ 291840 h 834218"/>
                    <a:gd name="connsiteX208" fmla="*/ 1189668 w 3024845"/>
                    <a:gd name="connsiteY208" fmla="*/ 291840 h 834218"/>
                    <a:gd name="connsiteX209" fmla="*/ 1189668 w 3024845"/>
                    <a:gd name="connsiteY209" fmla="*/ 315619 h 834218"/>
                    <a:gd name="connsiteX210" fmla="*/ 1191695 w 3024845"/>
                    <a:gd name="connsiteY210" fmla="*/ 317240 h 834218"/>
                    <a:gd name="connsiteX211" fmla="*/ 1191695 w 3024845"/>
                    <a:gd name="connsiteY211" fmla="*/ 328590 h 834218"/>
                    <a:gd name="connsiteX212" fmla="*/ 1192455 w 3024845"/>
                    <a:gd name="connsiteY212" fmla="*/ 328590 h 834218"/>
                    <a:gd name="connsiteX213" fmla="*/ 1197775 w 3024845"/>
                    <a:gd name="connsiteY213" fmla="*/ 328590 h 834218"/>
                    <a:gd name="connsiteX214" fmla="*/ 1197775 w 3024845"/>
                    <a:gd name="connsiteY214" fmla="*/ 352369 h 834218"/>
                    <a:gd name="connsiteX215" fmla="*/ 1199041 w 3024845"/>
                    <a:gd name="connsiteY215" fmla="*/ 352369 h 834218"/>
                    <a:gd name="connsiteX216" fmla="*/ 1207908 w 3024845"/>
                    <a:gd name="connsiteY216" fmla="*/ 352369 h 834218"/>
                    <a:gd name="connsiteX217" fmla="*/ 1209935 w 3024845"/>
                    <a:gd name="connsiteY217" fmla="*/ 356423 h 834218"/>
                    <a:gd name="connsiteX218" fmla="*/ 1209935 w 3024845"/>
                    <a:gd name="connsiteY218" fmla="*/ 369664 h 834218"/>
                    <a:gd name="connsiteX219" fmla="*/ 1211455 w 3024845"/>
                    <a:gd name="connsiteY219" fmla="*/ 367772 h 834218"/>
                    <a:gd name="connsiteX220" fmla="*/ 1222095 w 3024845"/>
                    <a:gd name="connsiteY220" fmla="*/ 354531 h 834218"/>
                    <a:gd name="connsiteX221" fmla="*/ 1250469 w 3024845"/>
                    <a:gd name="connsiteY221" fmla="*/ 354531 h 834218"/>
                    <a:gd name="connsiteX222" fmla="*/ 1250469 w 3024845"/>
                    <a:gd name="connsiteY222" fmla="*/ 441002 h 834218"/>
                    <a:gd name="connsiteX223" fmla="*/ 1251229 w 3024845"/>
                    <a:gd name="connsiteY223" fmla="*/ 441002 h 834218"/>
                    <a:gd name="connsiteX224" fmla="*/ 1256549 w 3024845"/>
                    <a:gd name="connsiteY224" fmla="*/ 441002 h 834218"/>
                    <a:gd name="connsiteX225" fmla="*/ 1257309 w 3024845"/>
                    <a:gd name="connsiteY225" fmla="*/ 439651 h 834218"/>
                    <a:gd name="connsiteX226" fmla="*/ 1262629 w 3024845"/>
                    <a:gd name="connsiteY226" fmla="*/ 430193 h 834218"/>
                    <a:gd name="connsiteX227" fmla="*/ 1262629 w 3024845"/>
                    <a:gd name="connsiteY227" fmla="*/ 432085 h 834218"/>
                    <a:gd name="connsiteX228" fmla="*/ 1262629 w 3024845"/>
                    <a:gd name="connsiteY228" fmla="*/ 445326 h 834218"/>
                    <a:gd name="connsiteX229" fmla="*/ 1266682 w 3024845"/>
                    <a:gd name="connsiteY229" fmla="*/ 399929 h 834218"/>
                    <a:gd name="connsiteX230" fmla="*/ 1267442 w 3024845"/>
                    <a:gd name="connsiteY230" fmla="*/ 399929 h 834218"/>
                    <a:gd name="connsiteX231" fmla="*/ 1272762 w 3024845"/>
                    <a:gd name="connsiteY231" fmla="*/ 399929 h 834218"/>
                    <a:gd name="connsiteX232" fmla="*/ 1272762 w 3024845"/>
                    <a:gd name="connsiteY232" fmla="*/ 335075 h 834218"/>
                    <a:gd name="connsiteX233" fmla="*/ 1273776 w 3024845"/>
                    <a:gd name="connsiteY233" fmla="*/ 335075 h 834218"/>
                    <a:gd name="connsiteX234" fmla="*/ 1280869 w 3024845"/>
                    <a:gd name="connsiteY234" fmla="*/ 335075 h 834218"/>
                    <a:gd name="connsiteX235" fmla="*/ 1293029 w 3024845"/>
                    <a:gd name="connsiteY235" fmla="*/ 291840 h 834218"/>
                    <a:gd name="connsiteX236" fmla="*/ 1294296 w 3024845"/>
                    <a:gd name="connsiteY236" fmla="*/ 291840 h 834218"/>
                    <a:gd name="connsiteX237" fmla="*/ 1303163 w 3024845"/>
                    <a:gd name="connsiteY237" fmla="*/ 291840 h 834218"/>
                    <a:gd name="connsiteX238" fmla="*/ 1313296 w 3024845"/>
                    <a:gd name="connsiteY238" fmla="*/ 335075 h 834218"/>
                    <a:gd name="connsiteX239" fmla="*/ 1314309 w 3024845"/>
                    <a:gd name="connsiteY239" fmla="*/ 335075 h 834218"/>
                    <a:gd name="connsiteX240" fmla="*/ 1321403 w 3024845"/>
                    <a:gd name="connsiteY240" fmla="*/ 335075 h 834218"/>
                    <a:gd name="connsiteX241" fmla="*/ 1321403 w 3024845"/>
                    <a:gd name="connsiteY241" fmla="*/ 373987 h 834218"/>
                    <a:gd name="connsiteX242" fmla="*/ 1323176 w 3024845"/>
                    <a:gd name="connsiteY242" fmla="*/ 373987 h 834218"/>
                    <a:gd name="connsiteX243" fmla="*/ 1335590 w 3024845"/>
                    <a:gd name="connsiteY243" fmla="*/ 373987 h 834218"/>
                    <a:gd name="connsiteX244" fmla="*/ 1335590 w 3024845"/>
                    <a:gd name="connsiteY244" fmla="*/ 376149 h 834218"/>
                    <a:gd name="connsiteX245" fmla="*/ 1335590 w 3024845"/>
                    <a:gd name="connsiteY245" fmla="*/ 391281 h 834218"/>
                    <a:gd name="connsiteX246" fmla="*/ 1339643 w 3024845"/>
                    <a:gd name="connsiteY246" fmla="*/ 389120 h 834218"/>
                    <a:gd name="connsiteX247" fmla="*/ 1339643 w 3024845"/>
                    <a:gd name="connsiteY247" fmla="*/ 373987 h 834218"/>
                    <a:gd name="connsiteX248" fmla="*/ 1341163 w 3024845"/>
                    <a:gd name="connsiteY248" fmla="*/ 373987 h 834218"/>
                    <a:gd name="connsiteX249" fmla="*/ 1351803 w 3024845"/>
                    <a:gd name="connsiteY249" fmla="*/ 373987 h 834218"/>
                    <a:gd name="connsiteX250" fmla="*/ 1351803 w 3024845"/>
                    <a:gd name="connsiteY250" fmla="*/ 375608 h 834218"/>
                    <a:gd name="connsiteX251" fmla="*/ 1351803 w 3024845"/>
                    <a:gd name="connsiteY251" fmla="*/ 386958 h 834218"/>
                    <a:gd name="connsiteX252" fmla="*/ 1382204 w 3024845"/>
                    <a:gd name="connsiteY252" fmla="*/ 386958 h 834218"/>
                    <a:gd name="connsiteX253" fmla="*/ 1382204 w 3024845"/>
                    <a:gd name="connsiteY253" fmla="*/ 350208 h 834218"/>
                    <a:gd name="connsiteX254" fmla="*/ 1383470 w 3024845"/>
                    <a:gd name="connsiteY254" fmla="*/ 350208 h 834218"/>
                    <a:gd name="connsiteX255" fmla="*/ 1392337 w 3024845"/>
                    <a:gd name="connsiteY255" fmla="*/ 350208 h 834218"/>
                    <a:gd name="connsiteX256" fmla="*/ 1392337 w 3024845"/>
                    <a:gd name="connsiteY256" fmla="*/ 371825 h 834218"/>
                    <a:gd name="connsiteX257" fmla="*/ 1394364 w 3024845"/>
                    <a:gd name="connsiteY257" fmla="*/ 339399 h 834218"/>
                    <a:gd name="connsiteX258" fmla="*/ 1416657 w 3024845"/>
                    <a:gd name="connsiteY258" fmla="*/ 339399 h 834218"/>
                    <a:gd name="connsiteX259" fmla="*/ 1416657 w 3024845"/>
                    <a:gd name="connsiteY259" fmla="*/ 337777 h 834218"/>
                    <a:gd name="connsiteX260" fmla="*/ 1416657 w 3024845"/>
                    <a:gd name="connsiteY260" fmla="*/ 326428 h 834218"/>
                    <a:gd name="connsiteX261" fmla="*/ 1417417 w 3024845"/>
                    <a:gd name="connsiteY261" fmla="*/ 326428 h 834218"/>
                    <a:gd name="connsiteX262" fmla="*/ 1422737 w 3024845"/>
                    <a:gd name="connsiteY262" fmla="*/ 326428 h 834218"/>
                    <a:gd name="connsiteX263" fmla="*/ 1422737 w 3024845"/>
                    <a:gd name="connsiteY263" fmla="*/ 324537 h 834218"/>
                    <a:gd name="connsiteX264" fmla="*/ 1422737 w 3024845"/>
                    <a:gd name="connsiteY264" fmla="*/ 311296 h 834218"/>
                    <a:gd name="connsiteX265" fmla="*/ 1426791 w 3024845"/>
                    <a:gd name="connsiteY265" fmla="*/ 317781 h 834218"/>
                    <a:gd name="connsiteX266" fmla="*/ 1429071 w 3024845"/>
                    <a:gd name="connsiteY266" fmla="*/ 317781 h 834218"/>
                    <a:gd name="connsiteX267" fmla="*/ 1445031 w 3024845"/>
                    <a:gd name="connsiteY267" fmla="*/ 317781 h 834218"/>
                    <a:gd name="connsiteX268" fmla="*/ 1445031 w 3024845"/>
                    <a:gd name="connsiteY268" fmla="*/ 316970 h 834218"/>
                    <a:gd name="connsiteX269" fmla="*/ 1445031 w 3024845"/>
                    <a:gd name="connsiteY269" fmla="*/ 311296 h 834218"/>
                    <a:gd name="connsiteX270" fmla="*/ 1445791 w 3024845"/>
                    <a:gd name="connsiteY270" fmla="*/ 311296 h 834218"/>
                    <a:gd name="connsiteX271" fmla="*/ 1451111 w 3024845"/>
                    <a:gd name="connsiteY271" fmla="*/ 311296 h 834218"/>
                    <a:gd name="connsiteX272" fmla="*/ 1451111 w 3024845"/>
                    <a:gd name="connsiteY272" fmla="*/ 312647 h 834218"/>
                    <a:gd name="connsiteX273" fmla="*/ 1451111 w 3024845"/>
                    <a:gd name="connsiteY273" fmla="*/ 322105 h 834218"/>
                    <a:gd name="connsiteX274" fmla="*/ 1489618 w 3024845"/>
                    <a:gd name="connsiteY274" fmla="*/ 322105 h 834218"/>
                    <a:gd name="connsiteX275" fmla="*/ 1489618 w 3024845"/>
                    <a:gd name="connsiteY275" fmla="*/ 460458 h 834218"/>
                    <a:gd name="connsiteX276" fmla="*/ 1491138 w 3024845"/>
                    <a:gd name="connsiteY276" fmla="*/ 460458 h 834218"/>
                    <a:gd name="connsiteX277" fmla="*/ 1501778 w 3024845"/>
                    <a:gd name="connsiteY277" fmla="*/ 460458 h 834218"/>
                    <a:gd name="connsiteX278" fmla="*/ 1501778 w 3024845"/>
                    <a:gd name="connsiteY278" fmla="*/ 447488 h 834218"/>
                    <a:gd name="connsiteX279" fmla="*/ 1505832 w 3024845"/>
                    <a:gd name="connsiteY279" fmla="*/ 447488 h 834218"/>
                    <a:gd name="connsiteX280" fmla="*/ 1505832 w 3024845"/>
                    <a:gd name="connsiteY280" fmla="*/ 460458 h 834218"/>
                    <a:gd name="connsiteX281" fmla="*/ 1536232 w 3024845"/>
                    <a:gd name="connsiteY281" fmla="*/ 460458 h 834218"/>
                    <a:gd name="connsiteX282" fmla="*/ 1536232 w 3024845"/>
                    <a:gd name="connsiteY282" fmla="*/ 430193 h 834218"/>
                    <a:gd name="connsiteX283" fmla="*/ 1548392 w 3024845"/>
                    <a:gd name="connsiteY283" fmla="*/ 430193 h 834218"/>
                    <a:gd name="connsiteX284" fmla="*/ 1560552 w 3024845"/>
                    <a:gd name="connsiteY284" fmla="*/ 428032 h 834218"/>
                    <a:gd name="connsiteX285" fmla="*/ 1564606 w 3024845"/>
                    <a:gd name="connsiteY285" fmla="*/ 430193 h 834218"/>
                    <a:gd name="connsiteX286" fmla="*/ 1574739 w 3024845"/>
                    <a:gd name="connsiteY286" fmla="*/ 430193 h 834218"/>
                    <a:gd name="connsiteX287" fmla="*/ 1574739 w 3024845"/>
                    <a:gd name="connsiteY287" fmla="*/ 460458 h 834218"/>
                    <a:gd name="connsiteX288" fmla="*/ 1582846 w 3024845"/>
                    <a:gd name="connsiteY288" fmla="*/ 460458 h 834218"/>
                    <a:gd name="connsiteX289" fmla="*/ 1582846 w 3024845"/>
                    <a:gd name="connsiteY289" fmla="*/ 477753 h 834218"/>
                    <a:gd name="connsiteX290" fmla="*/ 1592182 w 3024845"/>
                    <a:gd name="connsiteY290" fmla="*/ 478658 h 834218"/>
                    <a:gd name="connsiteX291" fmla="*/ 1605140 w 3024845"/>
                    <a:gd name="connsiteY291" fmla="*/ 478658 h 834218"/>
                    <a:gd name="connsiteX292" fmla="*/ 1605140 w 3024845"/>
                    <a:gd name="connsiteY292" fmla="*/ 462620 h 834218"/>
                    <a:gd name="connsiteX293" fmla="*/ 1673096 w 3024845"/>
                    <a:gd name="connsiteY293" fmla="*/ 462620 h 834218"/>
                    <a:gd name="connsiteX294" fmla="*/ 1673096 w 3024845"/>
                    <a:gd name="connsiteY294" fmla="*/ 377367 h 834218"/>
                    <a:gd name="connsiteX295" fmla="*/ 1745104 w 3024845"/>
                    <a:gd name="connsiteY295" fmla="*/ 377367 h 834218"/>
                    <a:gd name="connsiteX296" fmla="*/ 1745104 w 3024845"/>
                    <a:gd name="connsiteY296" fmla="*/ 456135 h 834218"/>
                    <a:gd name="connsiteX297" fmla="*/ 1747008 w 3024845"/>
                    <a:gd name="connsiteY297" fmla="*/ 456135 h 834218"/>
                    <a:gd name="connsiteX298" fmla="*/ 1748250 w 3024845"/>
                    <a:gd name="connsiteY298" fmla="*/ 478658 h 834218"/>
                    <a:gd name="connsiteX299" fmla="*/ 1757926 w 3024845"/>
                    <a:gd name="connsiteY299" fmla="*/ 478658 h 834218"/>
                    <a:gd name="connsiteX300" fmla="*/ 1759168 w 3024845"/>
                    <a:gd name="connsiteY300" fmla="*/ 456135 h 834218"/>
                    <a:gd name="connsiteX301" fmla="*/ 1765248 w 3024845"/>
                    <a:gd name="connsiteY301" fmla="*/ 456135 h 834218"/>
                    <a:gd name="connsiteX302" fmla="*/ 1766490 w 3024845"/>
                    <a:gd name="connsiteY302" fmla="*/ 478658 h 834218"/>
                    <a:gd name="connsiteX303" fmla="*/ 1817112 w 3024845"/>
                    <a:gd name="connsiteY303" fmla="*/ 478658 h 834218"/>
                    <a:gd name="connsiteX304" fmla="*/ 1817112 w 3024845"/>
                    <a:gd name="connsiteY304" fmla="*/ 315630 h 834218"/>
                    <a:gd name="connsiteX305" fmla="*/ 2014439 w 3024845"/>
                    <a:gd name="connsiteY305" fmla="*/ 315630 h 834218"/>
                    <a:gd name="connsiteX306" fmla="*/ 2014439 w 3024845"/>
                    <a:gd name="connsiteY306" fmla="*/ 478658 h 834218"/>
                    <a:gd name="connsiteX307" fmla="*/ 2033136 w 3024845"/>
                    <a:gd name="connsiteY307" fmla="*/ 478658 h 834218"/>
                    <a:gd name="connsiteX308" fmla="*/ 2033136 w 3024845"/>
                    <a:gd name="connsiteY308" fmla="*/ 395965 h 834218"/>
                    <a:gd name="connsiteX309" fmla="*/ 2128256 w 3024845"/>
                    <a:gd name="connsiteY309" fmla="*/ 395965 h 834218"/>
                    <a:gd name="connsiteX310" fmla="*/ 2180720 w 3024845"/>
                    <a:gd name="connsiteY310" fmla="*/ 330752 h 834218"/>
                    <a:gd name="connsiteX311" fmla="*/ 2245574 w 3024845"/>
                    <a:gd name="connsiteY311" fmla="*/ 330752 h 834218"/>
                    <a:gd name="connsiteX312" fmla="*/ 2245574 w 3024845"/>
                    <a:gd name="connsiteY312" fmla="*/ 406414 h 834218"/>
                    <a:gd name="connsiteX313" fmla="*/ 2253681 w 3024845"/>
                    <a:gd name="connsiteY313" fmla="*/ 406414 h 834218"/>
                    <a:gd name="connsiteX314" fmla="*/ 2255708 w 3024845"/>
                    <a:gd name="connsiteY314" fmla="*/ 399929 h 834218"/>
                    <a:gd name="connsiteX315" fmla="*/ 2261788 w 3024845"/>
                    <a:gd name="connsiteY315" fmla="*/ 399929 h 834218"/>
                    <a:gd name="connsiteX316" fmla="*/ 2263815 w 3024845"/>
                    <a:gd name="connsiteY316" fmla="*/ 408576 h 834218"/>
                    <a:gd name="connsiteX317" fmla="*/ 2275975 w 3024845"/>
                    <a:gd name="connsiteY317" fmla="*/ 408576 h 834218"/>
                    <a:gd name="connsiteX318" fmla="*/ 2275975 w 3024845"/>
                    <a:gd name="connsiteY318" fmla="*/ 402090 h 834218"/>
                    <a:gd name="connsiteX319" fmla="*/ 2298268 w 3024845"/>
                    <a:gd name="connsiteY319" fmla="*/ 402090 h 834218"/>
                    <a:gd name="connsiteX320" fmla="*/ 2298268 w 3024845"/>
                    <a:gd name="connsiteY320" fmla="*/ 408576 h 834218"/>
                    <a:gd name="connsiteX321" fmla="*/ 2318535 w 3024845"/>
                    <a:gd name="connsiteY321" fmla="*/ 408576 h 834218"/>
                    <a:gd name="connsiteX322" fmla="*/ 2318535 w 3024845"/>
                    <a:gd name="connsiteY322" fmla="*/ 453973 h 834218"/>
                    <a:gd name="connsiteX323" fmla="*/ 2332722 w 3024845"/>
                    <a:gd name="connsiteY323" fmla="*/ 453973 h 834218"/>
                    <a:gd name="connsiteX324" fmla="*/ 2332722 w 3024845"/>
                    <a:gd name="connsiteY324" fmla="*/ 441002 h 834218"/>
                    <a:gd name="connsiteX325" fmla="*/ 2348936 w 3024845"/>
                    <a:gd name="connsiteY325" fmla="*/ 441002 h 834218"/>
                    <a:gd name="connsiteX326" fmla="*/ 2348936 w 3024845"/>
                    <a:gd name="connsiteY326" fmla="*/ 261575 h 834218"/>
                    <a:gd name="connsiteX327" fmla="*/ 2355016 w 3024845"/>
                    <a:gd name="connsiteY327" fmla="*/ 255089 h 834218"/>
                    <a:gd name="connsiteX328" fmla="*/ 2427977 w 3024845"/>
                    <a:gd name="connsiteY328" fmla="*/ 255089 h 834218"/>
                    <a:gd name="connsiteX329" fmla="*/ 2427977 w 3024845"/>
                    <a:gd name="connsiteY329" fmla="*/ 263737 h 834218"/>
                    <a:gd name="connsiteX330" fmla="*/ 2438110 w 3024845"/>
                    <a:gd name="connsiteY330" fmla="*/ 263737 h 834218"/>
                    <a:gd name="connsiteX331" fmla="*/ 2438110 w 3024845"/>
                    <a:gd name="connsiteY331" fmla="*/ 378311 h 834218"/>
                    <a:gd name="connsiteX332" fmla="*/ 2460404 w 3024845"/>
                    <a:gd name="connsiteY332" fmla="*/ 378311 h 834218"/>
                    <a:gd name="connsiteX333" fmla="*/ 2460404 w 3024845"/>
                    <a:gd name="connsiteY333" fmla="*/ 311296 h 834218"/>
                    <a:gd name="connsiteX334" fmla="*/ 2486751 w 3024845"/>
                    <a:gd name="connsiteY334" fmla="*/ 311296 h 834218"/>
                    <a:gd name="connsiteX335" fmla="*/ 2490804 w 3024845"/>
                    <a:gd name="connsiteY335" fmla="*/ 306972 h 834218"/>
                    <a:gd name="connsiteX336" fmla="*/ 2498911 w 3024845"/>
                    <a:gd name="connsiteY336" fmla="*/ 306972 h 834218"/>
                    <a:gd name="connsiteX337" fmla="*/ 2502964 w 3024845"/>
                    <a:gd name="connsiteY337" fmla="*/ 311296 h 834218"/>
                    <a:gd name="connsiteX338" fmla="*/ 2525258 w 3024845"/>
                    <a:gd name="connsiteY338" fmla="*/ 311296 h 834218"/>
                    <a:gd name="connsiteX339" fmla="*/ 2525258 w 3024845"/>
                    <a:gd name="connsiteY339" fmla="*/ 194560 h 834218"/>
                    <a:gd name="connsiteX340" fmla="*/ 2582005 w 3024845"/>
                    <a:gd name="connsiteY340" fmla="*/ 183751 h 834218"/>
                    <a:gd name="connsiteX341" fmla="*/ 2582005 w 3024845"/>
                    <a:gd name="connsiteY341" fmla="*/ 184832 h 834218"/>
                    <a:gd name="connsiteX342" fmla="*/ 2582005 w 3024845"/>
                    <a:gd name="connsiteY342" fmla="*/ 192398 h 834218"/>
                    <a:gd name="connsiteX343" fmla="*/ 2608352 w 3024845"/>
                    <a:gd name="connsiteY343" fmla="*/ 192398 h 834218"/>
                    <a:gd name="connsiteX344" fmla="*/ 2608352 w 3024845"/>
                    <a:gd name="connsiteY344" fmla="*/ 447488 h 834218"/>
                    <a:gd name="connsiteX345" fmla="*/ 2630646 w 3024845"/>
                    <a:gd name="connsiteY345" fmla="*/ 447488 h 834218"/>
                    <a:gd name="connsiteX346" fmla="*/ 2630646 w 3024845"/>
                    <a:gd name="connsiteY346" fmla="*/ 443164 h 834218"/>
                    <a:gd name="connsiteX347" fmla="*/ 2642806 w 3024845"/>
                    <a:gd name="connsiteY347" fmla="*/ 443164 h 834218"/>
                    <a:gd name="connsiteX348" fmla="*/ 2642806 w 3024845"/>
                    <a:gd name="connsiteY348" fmla="*/ 447488 h 834218"/>
                    <a:gd name="connsiteX349" fmla="*/ 2667126 w 3024845"/>
                    <a:gd name="connsiteY349" fmla="*/ 447488 h 834218"/>
                    <a:gd name="connsiteX350" fmla="*/ 2667126 w 3024845"/>
                    <a:gd name="connsiteY350" fmla="*/ 434517 h 834218"/>
                    <a:gd name="connsiteX351" fmla="*/ 2695500 w 3024845"/>
                    <a:gd name="connsiteY351" fmla="*/ 434517 h 834218"/>
                    <a:gd name="connsiteX352" fmla="*/ 2707660 w 3024845"/>
                    <a:gd name="connsiteY352" fmla="*/ 430193 h 834218"/>
                    <a:gd name="connsiteX353" fmla="*/ 2727927 w 3024845"/>
                    <a:gd name="connsiteY353" fmla="*/ 434517 h 834218"/>
                    <a:gd name="connsiteX354" fmla="*/ 2727927 w 3024845"/>
                    <a:gd name="connsiteY354" fmla="*/ 417223 h 834218"/>
                    <a:gd name="connsiteX355" fmla="*/ 2736034 w 3024845"/>
                    <a:gd name="connsiteY355" fmla="*/ 417223 h 834218"/>
                    <a:gd name="connsiteX356" fmla="*/ 2736034 w 3024845"/>
                    <a:gd name="connsiteY356" fmla="*/ 404252 h 834218"/>
                    <a:gd name="connsiteX357" fmla="*/ 2792781 w 3024845"/>
                    <a:gd name="connsiteY357" fmla="*/ 404252 h 834218"/>
                    <a:gd name="connsiteX358" fmla="*/ 2792781 w 3024845"/>
                    <a:gd name="connsiteY358" fmla="*/ 373987 h 834218"/>
                    <a:gd name="connsiteX359" fmla="*/ 2811021 w 3024845"/>
                    <a:gd name="connsiteY359" fmla="*/ 373987 h 834218"/>
                    <a:gd name="connsiteX360" fmla="*/ 2811021 w 3024845"/>
                    <a:gd name="connsiteY360" fmla="*/ 367502 h 834218"/>
                    <a:gd name="connsiteX361" fmla="*/ 2823181 w 3024845"/>
                    <a:gd name="connsiteY361" fmla="*/ 367502 h 834218"/>
                    <a:gd name="connsiteX362" fmla="*/ 2823181 w 3024845"/>
                    <a:gd name="connsiteY362" fmla="*/ 373987 h 834218"/>
                    <a:gd name="connsiteX363" fmla="*/ 2839395 w 3024845"/>
                    <a:gd name="connsiteY363" fmla="*/ 373987 h 834218"/>
                    <a:gd name="connsiteX364" fmla="*/ 2839395 w 3024845"/>
                    <a:gd name="connsiteY364" fmla="*/ 423708 h 834218"/>
                    <a:gd name="connsiteX365" fmla="*/ 2871822 w 3024845"/>
                    <a:gd name="connsiteY365" fmla="*/ 423708 h 834218"/>
                    <a:gd name="connsiteX366" fmla="*/ 2871822 w 3024845"/>
                    <a:gd name="connsiteY366" fmla="*/ 397767 h 834218"/>
                    <a:gd name="connsiteX367" fmla="*/ 2910329 w 3024845"/>
                    <a:gd name="connsiteY367" fmla="*/ 397767 h 834218"/>
                    <a:gd name="connsiteX368" fmla="*/ 2910329 w 3024845"/>
                    <a:gd name="connsiteY368" fmla="*/ 367502 h 834218"/>
                    <a:gd name="connsiteX369" fmla="*/ 2958970 w 3024845"/>
                    <a:gd name="connsiteY369" fmla="*/ 367502 h 834218"/>
                    <a:gd name="connsiteX370" fmla="*/ 2958970 w 3024845"/>
                    <a:gd name="connsiteY370" fmla="*/ 478658 h 834218"/>
                    <a:gd name="connsiteX371" fmla="*/ 2958970 w 3024845"/>
                    <a:gd name="connsiteY371" fmla="*/ 492437 h 834218"/>
                    <a:gd name="connsiteX372" fmla="*/ 3024845 w 3024845"/>
                    <a:gd name="connsiteY372" fmla="*/ 492437 h 834218"/>
                    <a:gd name="connsiteX373" fmla="*/ 3024845 w 3024845"/>
                    <a:gd name="connsiteY373" fmla="*/ 834218 h 834218"/>
                    <a:gd name="connsiteX374" fmla="*/ 2054 w 3024845"/>
                    <a:gd name="connsiteY374" fmla="*/ 831885 h 834218"/>
                    <a:gd name="connsiteX375" fmla="*/ 0 w 3024845"/>
                    <a:gd name="connsiteY375" fmla="*/ 397767 h 834218"/>
                    <a:gd name="connsiteX376" fmla="*/ 20267 w 3024845"/>
                    <a:gd name="connsiteY376" fmla="*/ 397767 h 834218"/>
                    <a:gd name="connsiteX377" fmla="*/ 20774 w 3024845"/>
                    <a:gd name="connsiteY377" fmla="*/ 396686 h 834218"/>
                    <a:gd name="connsiteX378" fmla="*/ 24320 w 3024845"/>
                    <a:gd name="connsiteY378" fmla="*/ 389120 h 834218"/>
                    <a:gd name="connsiteX379" fmla="*/ 26094 w 3024845"/>
                    <a:gd name="connsiteY379" fmla="*/ 389390 h 834218"/>
                    <a:gd name="connsiteX380" fmla="*/ 38507 w 3024845"/>
                    <a:gd name="connsiteY380" fmla="*/ 391281 h 834218"/>
                    <a:gd name="connsiteX381" fmla="*/ 39014 w 3024845"/>
                    <a:gd name="connsiteY381" fmla="*/ 392633 h 834218"/>
                    <a:gd name="connsiteX382" fmla="*/ 42560 w 3024845"/>
                    <a:gd name="connsiteY382" fmla="*/ 402090 h 834218"/>
                    <a:gd name="connsiteX383" fmla="*/ 68907 w 3024845"/>
                    <a:gd name="connsiteY383" fmla="*/ 404252 h 834218"/>
                    <a:gd name="connsiteX384" fmla="*/ 68907 w 3024845"/>
                    <a:gd name="connsiteY384" fmla="*/ 281031 h 834218"/>
                    <a:gd name="connsiteX385" fmla="*/ 70934 w 3024845"/>
                    <a:gd name="connsiteY385" fmla="*/ 281031 h 834218"/>
                    <a:gd name="connsiteX386" fmla="*/ 85121 w 3024845"/>
                    <a:gd name="connsiteY386" fmla="*/ 281031 h 834218"/>
                    <a:gd name="connsiteX387" fmla="*/ 85121 w 3024845"/>
                    <a:gd name="connsiteY387" fmla="*/ 144839 h 834218"/>
                    <a:gd name="connsiteX388" fmla="*/ 86894 w 3024845"/>
                    <a:gd name="connsiteY388" fmla="*/ 144839 h 834218"/>
                    <a:gd name="connsiteX389" fmla="*/ 99308 w 3024845"/>
                    <a:gd name="connsiteY389" fmla="*/ 144839 h 834218"/>
                    <a:gd name="connsiteX390" fmla="*/ 99308 w 3024845"/>
                    <a:gd name="connsiteY390" fmla="*/ 30265 h 834218"/>
                    <a:gd name="connsiteX391" fmla="*/ 103361 w 3024845"/>
                    <a:gd name="connsiteY391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16856 w 3024845"/>
                    <a:gd name="connsiteY4" fmla="*/ 23779 h 834218"/>
                    <a:gd name="connsiteX5" fmla="*/ 220909 w 3024845"/>
                    <a:gd name="connsiteY5" fmla="*/ 30265 h 834218"/>
                    <a:gd name="connsiteX6" fmla="*/ 220909 w 3024845"/>
                    <a:gd name="connsiteY6" fmla="*/ 144839 h 834218"/>
                    <a:gd name="connsiteX7" fmla="*/ 223189 w 3024845"/>
                    <a:gd name="connsiteY7" fmla="*/ 144839 h 834218"/>
                    <a:gd name="connsiteX8" fmla="*/ 239150 w 3024845"/>
                    <a:gd name="connsiteY8" fmla="*/ 144839 h 834218"/>
                    <a:gd name="connsiteX9" fmla="*/ 239150 w 3024845"/>
                    <a:gd name="connsiteY9" fmla="*/ 285354 h 834218"/>
                    <a:gd name="connsiteX10" fmla="*/ 240670 w 3024845"/>
                    <a:gd name="connsiteY10" fmla="*/ 285084 h 834218"/>
                    <a:gd name="connsiteX11" fmla="*/ 251310 w 3024845"/>
                    <a:gd name="connsiteY11" fmla="*/ 283193 h 834218"/>
                    <a:gd name="connsiteX12" fmla="*/ 249283 w 3024845"/>
                    <a:gd name="connsiteY12" fmla="*/ 371825 h 834218"/>
                    <a:gd name="connsiteX13" fmla="*/ 250803 w 3024845"/>
                    <a:gd name="connsiteY13" fmla="*/ 372096 h 834218"/>
                    <a:gd name="connsiteX14" fmla="*/ 261443 w 3024845"/>
                    <a:gd name="connsiteY14" fmla="*/ 373987 h 834218"/>
                    <a:gd name="connsiteX15" fmla="*/ 261696 w 3024845"/>
                    <a:gd name="connsiteY15" fmla="*/ 374798 h 834218"/>
                    <a:gd name="connsiteX16" fmla="*/ 263470 w 3024845"/>
                    <a:gd name="connsiteY16" fmla="*/ 380473 h 834218"/>
                    <a:gd name="connsiteX17" fmla="*/ 264230 w 3024845"/>
                    <a:gd name="connsiteY17" fmla="*/ 378041 h 834218"/>
                    <a:gd name="connsiteX18" fmla="*/ 269550 w 3024845"/>
                    <a:gd name="connsiteY18" fmla="*/ 361017 h 834218"/>
                    <a:gd name="connsiteX19" fmla="*/ 271323 w 3024845"/>
                    <a:gd name="connsiteY19" fmla="*/ 361017 h 834218"/>
                    <a:gd name="connsiteX20" fmla="*/ 283737 w 3024845"/>
                    <a:gd name="connsiteY20" fmla="*/ 361017 h 834218"/>
                    <a:gd name="connsiteX21" fmla="*/ 283737 w 3024845"/>
                    <a:gd name="connsiteY21" fmla="*/ 393443 h 834218"/>
                    <a:gd name="connsiteX22" fmla="*/ 284750 w 3024845"/>
                    <a:gd name="connsiteY22" fmla="*/ 393984 h 834218"/>
                    <a:gd name="connsiteX23" fmla="*/ 291844 w 3024845"/>
                    <a:gd name="connsiteY23" fmla="*/ 397767 h 834218"/>
                    <a:gd name="connsiteX24" fmla="*/ 291844 w 3024845"/>
                    <a:gd name="connsiteY24" fmla="*/ 399118 h 834218"/>
                    <a:gd name="connsiteX25" fmla="*/ 291844 w 3024845"/>
                    <a:gd name="connsiteY25" fmla="*/ 408576 h 834218"/>
                    <a:gd name="connsiteX26" fmla="*/ 336431 w 3024845"/>
                    <a:gd name="connsiteY26" fmla="*/ 408576 h 834218"/>
                    <a:gd name="connsiteX27" fmla="*/ 336431 w 3024845"/>
                    <a:gd name="connsiteY27" fmla="*/ 409657 h 834218"/>
                    <a:gd name="connsiteX28" fmla="*/ 336431 w 3024845"/>
                    <a:gd name="connsiteY28" fmla="*/ 417223 h 834218"/>
                    <a:gd name="connsiteX29" fmla="*/ 338457 w 3024845"/>
                    <a:gd name="connsiteY29" fmla="*/ 417223 h 834218"/>
                    <a:gd name="connsiteX30" fmla="*/ 352644 w 3024845"/>
                    <a:gd name="connsiteY30" fmla="*/ 417223 h 834218"/>
                    <a:gd name="connsiteX31" fmla="*/ 352644 w 3024845"/>
                    <a:gd name="connsiteY31" fmla="*/ 386958 h 834218"/>
                    <a:gd name="connsiteX32" fmla="*/ 397231 w 3024845"/>
                    <a:gd name="connsiteY32" fmla="*/ 386958 h 834218"/>
                    <a:gd name="connsiteX33" fmla="*/ 397231 w 3024845"/>
                    <a:gd name="connsiteY33" fmla="*/ 385607 h 834218"/>
                    <a:gd name="connsiteX34" fmla="*/ 397231 w 3024845"/>
                    <a:gd name="connsiteY34" fmla="*/ 376149 h 834218"/>
                    <a:gd name="connsiteX35" fmla="*/ 398245 w 3024845"/>
                    <a:gd name="connsiteY35" fmla="*/ 376149 h 834218"/>
                    <a:gd name="connsiteX36" fmla="*/ 405338 w 3024845"/>
                    <a:gd name="connsiteY36" fmla="*/ 376149 h 834218"/>
                    <a:gd name="connsiteX37" fmla="*/ 405338 w 3024845"/>
                    <a:gd name="connsiteY37" fmla="*/ 374258 h 834218"/>
                    <a:gd name="connsiteX38" fmla="*/ 405338 w 3024845"/>
                    <a:gd name="connsiteY38" fmla="*/ 361017 h 834218"/>
                    <a:gd name="connsiteX39" fmla="*/ 406098 w 3024845"/>
                    <a:gd name="connsiteY39" fmla="*/ 361017 h 834218"/>
                    <a:gd name="connsiteX40" fmla="*/ 411418 w 3024845"/>
                    <a:gd name="connsiteY40" fmla="*/ 361017 h 834218"/>
                    <a:gd name="connsiteX41" fmla="*/ 411418 w 3024845"/>
                    <a:gd name="connsiteY41" fmla="*/ 359936 h 834218"/>
                    <a:gd name="connsiteX42" fmla="*/ 411418 w 3024845"/>
                    <a:gd name="connsiteY42" fmla="*/ 352369 h 834218"/>
                    <a:gd name="connsiteX43" fmla="*/ 413445 w 3024845"/>
                    <a:gd name="connsiteY43" fmla="*/ 352369 h 834218"/>
                    <a:gd name="connsiteX44" fmla="*/ 427632 w 3024845"/>
                    <a:gd name="connsiteY44" fmla="*/ 352369 h 834218"/>
                    <a:gd name="connsiteX45" fmla="*/ 427632 w 3024845"/>
                    <a:gd name="connsiteY45" fmla="*/ 353450 h 834218"/>
                    <a:gd name="connsiteX46" fmla="*/ 427632 w 3024845"/>
                    <a:gd name="connsiteY46" fmla="*/ 361017 h 834218"/>
                    <a:gd name="connsiteX47" fmla="*/ 449925 w 3024845"/>
                    <a:gd name="connsiteY47" fmla="*/ 361017 h 834218"/>
                    <a:gd name="connsiteX48" fmla="*/ 449925 w 3024845"/>
                    <a:gd name="connsiteY48" fmla="*/ 359125 h 834218"/>
                    <a:gd name="connsiteX49" fmla="*/ 449925 w 3024845"/>
                    <a:gd name="connsiteY49" fmla="*/ 345884 h 834218"/>
                    <a:gd name="connsiteX50" fmla="*/ 451699 w 3024845"/>
                    <a:gd name="connsiteY50" fmla="*/ 345884 h 834218"/>
                    <a:gd name="connsiteX51" fmla="*/ 464112 w 3024845"/>
                    <a:gd name="connsiteY51" fmla="*/ 345884 h 834218"/>
                    <a:gd name="connsiteX52" fmla="*/ 464112 w 3024845"/>
                    <a:gd name="connsiteY52" fmla="*/ 369664 h 834218"/>
                    <a:gd name="connsiteX53" fmla="*/ 465126 w 3024845"/>
                    <a:gd name="connsiteY53" fmla="*/ 369664 h 834218"/>
                    <a:gd name="connsiteX54" fmla="*/ 472219 w 3024845"/>
                    <a:gd name="connsiteY54" fmla="*/ 369664 h 834218"/>
                    <a:gd name="connsiteX55" fmla="*/ 472219 w 3024845"/>
                    <a:gd name="connsiteY55" fmla="*/ 368583 h 834218"/>
                    <a:gd name="connsiteX56" fmla="*/ 472219 w 3024845"/>
                    <a:gd name="connsiteY56" fmla="*/ 361017 h 834218"/>
                    <a:gd name="connsiteX57" fmla="*/ 473992 w 3024845"/>
                    <a:gd name="connsiteY57" fmla="*/ 361017 h 834218"/>
                    <a:gd name="connsiteX58" fmla="*/ 486406 w 3024845"/>
                    <a:gd name="connsiteY58" fmla="*/ 361017 h 834218"/>
                    <a:gd name="connsiteX59" fmla="*/ 486406 w 3024845"/>
                    <a:gd name="connsiteY59" fmla="*/ 386958 h 834218"/>
                    <a:gd name="connsiteX60" fmla="*/ 488433 w 3024845"/>
                    <a:gd name="connsiteY60" fmla="*/ 386958 h 834218"/>
                    <a:gd name="connsiteX61" fmla="*/ 502619 w 3024845"/>
                    <a:gd name="connsiteY61" fmla="*/ 386958 h 834218"/>
                    <a:gd name="connsiteX62" fmla="*/ 502619 w 3024845"/>
                    <a:gd name="connsiteY62" fmla="*/ 388579 h 834218"/>
                    <a:gd name="connsiteX63" fmla="*/ 502619 w 3024845"/>
                    <a:gd name="connsiteY63" fmla="*/ 399929 h 834218"/>
                    <a:gd name="connsiteX64" fmla="*/ 503379 w 3024845"/>
                    <a:gd name="connsiteY64" fmla="*/ 399929 h 834218"/>
                    <a:gd name="connsiteX65" fmla="*/ 508700 w 3024845"/>
                    <a:gd name="connsiteY65" fmla="*/ 399929 h 834218"/>
                    <a:gd name="connsiteX66" fmla="*/ 508700 w 3024845"/>
                    <a:gd name="connsiteY66" fmla="*/ 399118 h 834218"/>
                    <a:gd name="connsiteX67" fmla="*/ 508700 w 3024845"/>
                    <a:gd name="connsiteY67" fmla="*/ 393443 h 834218"/>
                    <a:gd name="connsiteX68" fmla="*/ 539100 w 3024845"/>
                    <a:gd name="connsiteY68" fmla="*/ 393443 h 834218"/>
                    <a:gd name="connsiteX69" fmla="*/ 539100 w 3024845"/>
                    <a:gd name="connsiteY69" fmla="*/ 417223 h 834218"/>
                    <a:gd name="connsiteX70" fmla="*/ 540113 w 3024845"/>
                    <a:gd name="connsiteY70" fmla="*/ 417223 h 834218"/>
                    <a:gd name="connsiteX71" fmla="*/ 547207 w 3024845"/>
                    <a:gd name="connsiteY71" fmla="*/ 417223 h 834218"/>
                    <a:gd name="connsiteX72" fmla="*/ 547207 w 3024845"/>
                    <a:gd name="connsiteY72" fmla="*/ 418304 h 834218"/>
                    <a:gd name="connsiteX73" fmla="*/ 547207 w 3024845"/>
                    <a:gd name="connsiteY73" fmla="*/ 425870 h 834218"/>
                    <a:gd name="connsiteX74" fmla="*/ 547967 w 3024845"/>
                    <a:gd name="connsiteY74" fmla="*/ 425870 h 834218"/>
                    <a:gd name="connsiteX75" fmla="*/ 553287 w 3024845"/>
                    <a:gd name="connsiteY75" fmla="*/ 425870 h 834218"/>
                    <a:gd name="connsiteX76" fmla="*/ 553287 w 3024845"/>
                    <a:gd name="connsiteY76" fmla="*/ 423708 h 834218"/>
                    <a:gd name="connsiteX77" fmla="*/ 553287 w 3024845"/>
                    <a:gd name="connsiteY77" fmla="*/ 408576 h 834218"/>
                    <a:gd name="connsiteX78" fmla="*/ 554300 w 3024845"/>
                    <a:gd name="connsiteY78" fmla="*/ 408576 h 834218"/>
                    <a:gd name="connsiteX79" fmla="*/ 561394 w 3024845"/>
                    <a:gd name="connsiteY79" fmla="*/ 408576 h 834218"/>
                    <a:gd name="connsiteX80" fmla="*/ 561394 w 3024845"/>
                    <a:gd name="connsiteY80" fmla="*/ 409657 h 834218"/>
                    <a:gd name="connsiteX81" fmla="*/ 561394 w 3024845"/>
                    <a:gd name="connsiteY81" fmla="*/ 417223 h 834218"/>
                    <a:gd name="connsiteX82" fmla="*/ 566714 w 3024845"/>
                    <a:gd name="connsiteY82" fmla="*/ 415230 h 834218"/>
                    <a:gd name="connsiteX83" fmla="*/ 567474 w 3024845"/>
                    <a:gd name="connsiteY83" fmla="*/ 414250 h 834218"/>
                    <a:gd name="connsiteX84" fmla="*/ 567474 w 3024845"/>
                    <a:gd name="connsiteY84" fmla="*/ 408576 h 834218"/>
                    <a:gd name="connsiteX85" fmla="*/ 605981 w 3024845"/>
                    <a:gd name="connsiteY85" fmla="*/ 408576 h 834218"/>
                    <a:gd name="connsiteX86" fmla="*/ 605981 w 3024845"/>
                    <a:gd name="connsiteY86" fmla="*/ 432355 h 834218"/>
                    <a:gd name="connsiteX87" fmla="*/ 608007 w 3024845"/>
                    <a:gd name="connsiteY87" fmla="*/ 432355 h 834218"/>
                    <a:gd name="connsiteX88" fmla="*/ 622194 w 3024845"/>
                    <a:gd name="connsiteY88" fmla="*/ 432355 h 834218"/>
                    <a:gd name="connsiteX89" fmla="*/ 622194 w 3024845"/>
                    <a:gd name="connsiteY89" fmla="*/ 433436 h 834218"/>
                    <a:gd name="connsiteX90" fmla="*/ 622194 w 3024845"/>
                    <a:gd name="connsiteY90" fmla="*/ 441002 h 834218"/>
                    <a:gd name="connsiteX91" fmla="*/ 623968 w 3024845"/>
                    <a:gd name="connsiteY91" fmla="*/ 441002 h 834218"/>
                    <a:gd name="connsiteX92" fmla="*/ 636381 w 3024845"/>
                    <a:gd name="connsiteY92" fmla="*/ 441002 h 834218"/>
                    <a:gd name="connsiteX93" fmla="*/ 636381 w 3024845"/>
                    <a:gd name="connsiteY93" fmla="*/ 417223 h 834218"/>
                    <a:gd name="connsiteX94" fmla="*/ 637394 w 3024845"/>
                    <a:gd name="connsiteY94" fmla="*/ 417223 h 834218"/>
                    <a:gd name="connsiteX95" fmla="*/ 644488 w 3024845"/>
                    <a:gd name="connsiteY95" fmla="*/ 417223 h 834218"/>
                    <a:gd name="connsiteX96" fmla="*/ 644488 w 3024845"/>
                    <a:gd name="connsiteY96" fmla="*/ 384796 h 834218"/>
                    <a:gd name="connsiteX97" fmla="*/ 645501 w 3024845"/>
                    <a:gd name="connsiteY97" fmla="*/ 384796 h 834218"/>
                    <a:gd name="connsiteX98" fmla="*/ 652595 w 3024845"/>
                    <a:gd name="connsiteY98" fmla="*/ 384796 h 834218"/>
                    <a:gd name="connsiteX99" fmla="*/ 652595 w 3024845"/>
                    <a:gd name="connsiteY99" fmla="*/ 382905 h 834218"/>
                    <a:gd name="connsiteX100" fmla="*/ 652595 w 3024845"/>
                    <a:gd name="connsiteY100" fmla="*/ 369664 h 834218"/>
                    <a:gd name="connsiteX101" fmla="*/ 651328 w 3024845"/>
                    <a:gd name="connsiteY101" fmla="*/ 368042 h 834218"/>
                    <a:gd name="connsiteX102" fmla="*/ 656648 w 3024845"/>
                    <a:gd name="connsiteY102" fmla="*/ 356693 h 834218"/>
                    <a:gd name="connsiteX103" fmla="*/ 664755 w 3024845"/>
                    <a:gd name="connsiteY103" fmla="*/ 384796 h 834218"/>
                    <a:gd name="connsiteX104" fmla="*/ 665515 w 3024845"/>
                    <a:gd name="connsiteY104" fmla="*/ 384796 h 834218"/>
                    <a:gd name="connsiteX105" fmla="*/ 670835 w 3024845"/>
                    <a:gd name="connsiteY105" fmla="*/ 384796 h 834218"/>
                    <a:gd name="connsiteX106" fmla="*/ 670835 w 3024845"/>
                    <a:gd name="connsiteY106" fmla="*/ 278869 h 834218"/>
                    <a:gd name="connsiteX107" fmla="*/ 672355 w 3024845"/>
                    <a:gd name="connsiteY107" fmla="*/ 278869 h 834218"/>
                    <a:gd name="connsiteX108" fmla="*/ 682995 w 3024845"/>
                    <a:gd name="connsiteY108" fmla="*/ 278869 h 834218"/>
                    <a:gd name="connsiteX109" fmla="*/ 682995 w 3024845"/>
                    <a:gd name="connsiteY109" fmla="*/ 231310 h 834218"/>
                    <a:gd name="connsiteX110" fmla="*/ 709342 w 3024845"/>
                    <a:gd name="connsiteY110" fmla="*/ 231310 h 834218"/>
                    <a:gd name="connsiteX111" fmla="*/ 709342 w 3024845"/>
                    <a:gd name="connsiteY111" fmla="*/ 209692 h 834218"/>
                    <a:gd name="connsiteX112" fmla="*/ 743796 w 3024845"/>
                    <a:gd name="connsiteY112" fmla="*/ 209692 h 834218"/>
                    <a:gd name="connsiteX113" fmla="*/ 743796 w 3024845"/>
                    <a:gd name="connsiteY113" fmla="*/ 212124 h 834218"/>
                    <a:gd name="connsiteX114" fmla="*/ 743796 w 3024845"/>
                    <a:gd name="connsiteY114" fmla="*/ 229148 h 834218"/>
                    <a:gd name="connsiteX115" fmla="*/ 746076 w 3024845"/>
                    <a:gd name="connsiteY115" fmla="*/ 229148 h 834218"/>
                    <a:gd name="connsiteX116" fmla="*/ 762036 w 3024845"/>
                    <a:gd name="connsiteY116" fmla="*/ 229148 h 834218"/>
                    <a:gd name="connsiteX117" fmla="*/ 762036 w 3024845"/>
                    <a:gd name="connsiteY117" fmla="*/ 276707 h 834218"/>
                    <a:gd name="connsiteX118" fmla="*/ 763049 w 3024845"/>
                    <a:gd name="connsiteY118" fmla="*/ 276707 h 834218"/>
                    <a:gd name="connsiteX119" fmla="*/ 770143 w 3024845"/>
                    <a:gd name="connsiteY119" fmla="*/ 276707 h 834218"/>
                    <a:gd name="connsiteX120" fmla="*/ 784330 w 3024845"/>
                    <a:gd name="connsiteY120" fmla="*/ 281031 h 834218"/>
                    <a:gd name="connsiteX121" fmla="*/ 784330 w 3024845"/>
                    <a:gd name="connsiteY121" fmla="*/ 319943 h 834218"/>
                    <a:gd name="connsiteX122" fmla="*/ 785343 w 3024845"/>
                    <a:gd name="connsiteY122" fmla="*/ 319943 h 834218"/>
                    <a:gd name="connsiteX123" fmla="*/ 792436 w 3024845"/>
                    <a:gd name="connsiteY123" fmla="*/ 319943 h 834218"/>
                    <a:gd name="connsiteX124" fmla="*/ 792436 w 3024845"/>
                    <a:gd name="connsiteY124" fmla="*/ 321564 h 834218"/>
                    <a:gd name="connsiteX125" fmla="*/ 792436 w 3024845"/>
                    <a:gd name="connsiteY125" fmla="*/ 332913 h 834218"/>
                    <a:gd name="connsiteX126" fmla="*/ 794463 w 3024845"/>
                    <a:gd name="connsiteY126" fmla="*/ 332913 h 834218"/>
                    <a:gd name="connsiteX127" fmla="*/ 808650 w 3024845"/>
                    <a:gd name="connsiteY127" fmla="*/ 332913 h 834218"/>
                    <a:gd name="connsiteX128" fmla="*/ 814730 w 3024845"/>
                    <a:gd name="connsiteY128" fmla="*/ 339399 h 834218"/>
                    <a:gd name="connsiteX129" fmla="*/ 814730 w 3024845"/>
                    <a:gd name="connsiteY129" fmla="*/ 361017 h 834218"/>
                    <a:gd name="connsiteX130" fmla="*/ 817010 w 3024845"/>
                    <a:gd name="connsiteY130" fmla="*/ 361017 h 834218"/>
                    <a:gd name="connsiteX131" fmla="*/ 832970 w 3024845"/>
                    <a:gd name="connsiteY131" fmla="*/ 361017 h 834218"/>
                    <a:gd name="connsiteX132" fmla="*/ 832970 w 3024845"/>
                    <a:gd name="connsiteY132" fmla="*/ 362097 h 834218"/>
                    <a:gd name="connsiteX133" fmla="*/ 832970 w 3024845"/>
                    <a:gd name="connsiteY133" fmla="*/ 369664 h 834218"/>
                    <a:gd name="connsiteX134" fmla="*/ 834237 w 3024845"/>
                    <a:gd name="connsiteY134" fmla="*/ 369664 h 834218"/>
                    <a:gd name="connsiteX135" fmla="*/ 843104 w 3024845"/>
                    <a:gd name="connsiteY135" fmla="*/ 369664 h 834218"/>
                    <a:gd name="connsiteX136" fmla="*/ 843104 w 3024845"/>
                    <a:gd name="connsiteY136" fmla="*/ 371825 h 834218"/>
                    <a:gd name="connsiteX137" fmla="*/ 843104 w 3024845"/>
                    <a:gd name="connsiteY137" fmla="*/ 386958 h 834218"/>
                    <a:gd name="connsiteX138" fmla="*/ 847157 w 3024845"/>
                    <a:gd name="connsiteY138" fmla="*/ 385066 h 834218"/>
                    <a:gd name="connsiteX139" fmla="*/ 847157 w 3024845"/>
                    <a:gd name="connsiteY139" fmla="*/ 371825 h 834218"/>
                    <a:gd name="connsiteX140" fmla="*/ 848170 w 3024845"/>
                    <a:gd name="connsiteY140" fmla="*/ 371825 h 834218"/>
                    <a:gd name="connsiteX141" fmla="*/ 855264 w 3024845"/>
                    <a:gd name="connsiteY141" fmla="*/ 371825 h 834218"/>
                    <a:gd name="connsiteX142" fmla="*/ 855264 w 3024845"/>
                    <a:gd name="connsiteY142" fmla="*/ 373447 h 834218"/>
                    <a:gd name="connsiteX143" fmla="*/ 855264 w 3024845"/>
                    <a:gd name="connsiteY143" fmla="*/ 384796 h 834218"/>
                    <a:gd name="connsiteX144" fmla="*/ 856024 w 3024845"/>
                    <a:gd name="connsiteY144" fmla="*/ 384796 h 834218"/>
                    <a:gd name="connsiteX145" fmla="*/ 861344 w 3024845"/>
                    <a:gd name="connsiteY145" fmla="*/ 384796 h 834218"/>
                    <a:gd name="connsiteX146" fmla="*/ 909984 w 3024845"/>
                    <a:gd name="connsiteY146" fmla="*/ 380473 h 834218"/>
                    <a:gd name="connsiteX147" fmla="*/ 909984 w 3024845"/>
                    <a:gd name="connsiteY147" fmla="*/ 381824 h 834218"/>
                    <a:gd name="connsiteX148" fmla="*/ 909984 w 3024845"/>
                    <a:gd name="connsiteY148" fmla="*/ 391281 h 834218"/>
                    <a:gd name="connsiteX149" fmla="*/ 910744 w 3024845"/>
                    <a:gd name="connsiteY149" fmla="*/ 391281 h 834218"/>
                    <a:gd name="connsiteX150" fmla="*/ 916065 w 3024845"/>
                    <a:gd name="connsiteY150" fmla="*/ 391281 h 834218"/>
                    <a:gd name="connsiteX151" fmla="*/ 916065 w 3024845"/>
                    <a:gd name="connsiteY151" fmla="*/ 393443 h 834218"/>
                    <a:gd name="connsiteX152" fmla="*/ 916065 w 3024845"/>
                    <a:gd name="connsiteY152" fmla="*/ 408576 h 834218"/>
                    <a:gd name="connsiteX153" fmla="*/ 918091 w 3024845"/>
                    <a:gd name="connsiteY153" fmla="*/ 407225 h 834218"/>
                    <a:gd name="connsiteX154" fmla="*/ 932278 w 3024845"/>
                    <a:gd name="connsiteY154" fmla="*/ 397767 h 834218"/>
                    <a:gd name="connsiteX155" fmla="*/ 938358 w 3024845"/>
                    <a:gd name="connsiteY155" fmla="*/ 356693 h 834218"/>
                    <a:gd name="connsiteX156" fmla="*/ 939118 w 3024845"/>
                    <a:gd name="connsiteY156" fmla="*/ 356423 h 834218"/>
                    <a:gd name="connsiteX157" fmla="*/ 944438 w 3024845"/>
                    <a:gd name="connsiteY157" fmla="*/ 354531 h 834218"/>
                    <a:gd name="connsiteX158" fmla="*/ 946465 w 3024845"/>
                    <a:gd name="connsiteY158" fmla="*/ 285354 h 834218"/>
                    <a:gd name="connsiteX159" fmla="*/ 948492 w 3024845"/>
                    <a:gd name="connsiteY159" fmla="*/ 354531 h 834218"/>
                    <a:gd name="connsiteX160" fmla="*/ 949252 w 3024845"/>
                    <a:gd name="connsiteY160" fmla="*/ 354801 h 834218"/>
                    <a:gd name="connsiteX161" fmla="*/ 954572 w 3024845"/>
                    <a:gd name="connsiteY161" fmla="*/ 356693 h 834218"/>
                    <a:gd name="connsiteX162" fmla="*/ 954572 w 3024845"/>
                    <a:gd name="connsiteY162" fmla="*/ 270222 h 834218"/>
                    <a:gd name="connsiteX163" fmla="*/ 958625 w 3024845"/>
                    <a:gd name="connsiteY163" fmla="*/ 237795 h 834218"/>
                    <a:gd name="connsiteX164" fmla="*/ 997132 w 3024845"/>
                    <a:gd name="connsiteY164" fmla="*/ 237795 h 834218"/>
                    <a:gd name="connsiteX165" fmla="*/ 997132 w 3024845"/>
                    <a:gd name="connsiteY165" fmla="*/ 270222 h 834218"/>
                    <a:gd name="connsiteX166" fmla="*/ 997892 w 3024845"/>
                    <a:gd name="connsiteY166" fmla="*/ 270222 h 834218"/>
                    <a:gd name="connsiteX167" fmla="*/ 1003212 w 3024845"/>
                    <a:gd name="connsiteY167" fmla="*/ 270222 h 834218"/>
                    <a:gd name="connsiteX168" fmla="*/ 1003212 w 3024845"/>
                    <a:gd name="connsiteY168" fmla="*/ 188074 h 834218"/>
                    <a:gd name="connsiteX169" fmla="*/ 1004986 w 3024845"/>
                    <a:gd name="connsiteY169" fmla="*/ 188074 h 834218"/>
                    <a:gd name="connsiteX170" fmla="*/ 1017399 w 3024845"/>
                    <a:gd name="connsiteY170" fmla="*/ 188074 h 834218"/>
                    <a:gd name="connsiteX171" fmla="*/ 1017399 w 3024845"/>
                    <a:gd name="connsiteY171" fmla="*/ 186183 h 834218"/>
                    <a:gd name="connsiteX172" fmla="*/ 1017399 w 3024845"/>
                    <a:gd name="connsiteY172" fmla="*/ 172942 h 834218"/>
                    <a:gd name="connsiteX173" fmla="*/ 1039693 w 3024845"/>
                    <a:gd name="connsiteY173" fmla="*/ 172942 h 834218"/>
                    <a:gd name="connsiteX174" fmla="*/ 1039693 w 3024845"/>
                    <a:gd name="connsiteY174" fmla="*/ 171861 h 834218"/>
                    <a:gd name="connsiteX175" fmla="*/ 1039693 w 3024845"/>
                    <a:gd name="connsiteY175" fmla="*/ 164295 h 834218"/>
                    <a:gd name="connsiteX176" fmla="*/ 1041466 w 3024845"/>
                    <a:gd name="connsiteY176" fmla="*/ 164295 h 834218"/>
                    <a:gd name="connsiteX177" fmla="*/ 1053880 w 3024845"/>
                    <a:gd name="connsiteY177" fmla="*/ 164295 h 834218"/>
                    <a:gd name="connsiteX178" fmla="*/ 1053880 w 3024845"/>
                    <a:gd name="connsiteY178" fmla="*/ 165376 h 834218"/>
                    <a:gd name="connsiteX179" fmla="*/ 1053880 w 3024845"/>
                    <a:gd name="connsiteY179" fmla="*/ 172942 h 834218"/>
                    <a:gd name="connsiteX180" fmla="*/ 1054640 w 3024845"/>
                    <a:gd name="connsiteY180" fmla="*/ 172942 h 834218"/>
                    <a:gd name="connsiteX181" fmla="*/ 1059960 w 3024845"/>
                    <a:gd name="connsiteY181" fmla="*/ 172942 h 834218"/>
                    <a:gd name="connsiteX182" fmla="*/ 1070093 w 3024845"/>
                    <a:gd name="connsiteY182" fmla="*/ 168618 h 834218"/>
                    <a:gd name="connsiteX183" fmla="*/ 1074146 w 3024845"/>
                    <a:gd name="connsiteY183" fmla="*/ 171861 h 834218"/>
                    <a:gd name="connsiteX184" fmla="*/ 1074146 w 3024845"/>
                    <a:gd name="connsiteY184" fmla="*/ 164295 h 834218"/>
                    <a:gd name="connsiteX185" fmla="*/ 1076426 w 3024845"/>
                    <a:gd name="connsiteY185" fmla="*/ 164295 h 834218"/>
                    <a:gd name="connsiteX186" fmla="*/ 1092387 w 3024845"/>
                    <a:gd name="connsiteY186" fmla="*/ 164295 h 834218"/>
                    <a:gd name="connsiteX187" fmla="*/ 1092387 w 3024845"/>
                    <a:gd name="connsiteY187" fmla="*/ 165376 h 834218"/>
                    <a:gd name="connsiteX188" fmla="*/ 1092387 w 3024845"/>
                    <a:gd name="connsiteY188" fmla="*/ 172942 h 834218"/>
                    <a:gd name="connsiteX189" fmla="*/ 1122787 w 3024845"/>
                    <a:gd name="connsiteY189" fmla="*/ 172942 h 834218"/>
                    <a:gd name="connsiteX190" fmla="*/ 1122787 w 3024845"/>
                    <a:gd name="connsiteY190" fmla="*/ 174563 h 834218"/>
                    <a:gd name="connsiteX191" fmla="*/ 1122787 w 3024845"/>
                    <a:gd name="connsiteY191" fmla="*/ 185913 h 834218"/>
                    <a:gd name="connsiteX192" fmla="*/ 1149134 w 3024845"/>
                    <a:gd name="connsiteY192" fmla="*/ 185913 h 834218"/>
                    <a:gd name="connsiteX193" fmla="*/ 1149134 w 3024845"/>
                    <a:gd name="connsiteY193" fmla="*/ 216177 h 834218"/>
                    <a:gd name="connsiteX194" fmla="*/ 1149894 w 3024845"/>
                    <a:gd name="connsiteY194" fmla="*/ 216177 h 834218"/>
                    <a:gd name="connsiteX195" fmla="*/ 1155214 w 3024845"/>
                    <a:gd name="connsiteY195" fmla="*/ 216177 h 834218"/>
                    <a:gd name="connsiteX196" fmla="*/ 1155214 w 3024845"/>
                    <a:gd name="connsiteY196" fmla="*/ 217258 h 834218"/>
                    <a:gd name="connsiteX197" fmla="*/ 1155214 w 3024845"/>
                    <a:gd name="connsiteY197" fmla="*/ 224825 h 834218"/>
                    <a:gd name="connsiteX198" fmla="*/ 1159268 w 3024845"/>
                    <a:gd name="connsiteY198" fmla="*/ 255089 h 834218"/>
                    <a:gd name="connsiteX199" fmla="*/ 1160028 w 3024845"/>
                    <a:gd name="connsiteY199" fmla="*/ 255089 h 834218"/>
                    <a:gd name="connsiteX200" fmla="*/ 1165348 w 3024845"/>
                    <a:gd name="connsiteY200" fmla="*/ 255089 h 834218"/>
                    <a:gd name="connsiteX201" fmla="*/ 1165348 w 3024845"/>
                    <a:gd name="connsiteY201" fmla="*/ 255900 h 834218"/>
                    <a:gd name="connsiteX202" fmla="*/ 1165348 w 3024845"/>
                    <a:gd name="connsiteY202" fmla="*/ 261575 h 834218"/>
                    <a:gd name="connsiteX203" fmla="*/ 1166361 w 3024845"/>
                    <a:gd name="connsiteY203" fmla="*/ 261575 h 834218"/>
                    <a:gd name="connsiteX204" fmla="*/ 1173454 w 3024845"/>
                    <a:gd name="connsiteY204" fmla="*/ 261575 h 834218"/>
                    <a:gd name="connsiteX205" fmla="*/ 1173454 w 3024845"/>
                    <a:gd name="connsiteY205" fmla="*/ 291840 h 834218"/>
                    <a:gd name="connsiteX206" fmla="*/ 1175481 w 3024845"/>
                    <a:gd name="connsiteY206" fmla="*/ 291840 h 834218"/>
                    <a:gd name="connsiteX207" fmla="*/ 1189668 w 3024845"/>
                    <a:gd name="connsiteY207" fmla="*/ 291840 h 834218"/>
                    <a:gd name="connsiteX208" fmla="*/ 1189668 w 3024845"/>
                    <a:gd name="connsiteY208" fmla="*/ 315619 h 834218"/>
                    <a:gd name="connsiteX209" fmla="*/ 1191695 w 3024845"/>
                    <a:gd name="connsiteY209" fmla="*/ 317240 h 834218"/>
                    <a:gd name="connsiteX210" fmla="*/ 1191695 w 3024845"/>
                    <a:gd name="connsiteY210" fmla="*/ 328590 h 834218"/>
                    <a:gd name="connsiteX211" fmla="*/ 1192455 w 3024845"/>
                    <a:gd name="connsiteY211" fmla="*/ 328590 h 834218"/>
                    <a:gd name="connsiteX212" fmla="*/ 1197775 w 3024845"/>
                    <a:gd name="connsiteY212" fmla="*/ 328590 h 834218"/>
                    <a:gd name="connsiteX213" fmla="*/ 1197775 w 3024845"/>
                    <a:gd name="connsiteY213" fmla="*/ 352369 h 834218"/>
                    <a:gd name="connsiteX214" fmla="*/ 1199041 w 3024845"/>
                    <a:gd name="connsiteY214" fmla="*/ 352369 h 834218"/>
                    <a:gd name="connsiteX215" fmla="*/ 1207908 w 3024845"/>
                    <a:gd name="connsiteY215" fmla="*/ 352369 h 834218"/>
                    <a:gd name="connsiteX216" fmla="*/ 1209935 w 3024845"/>
                    <a:gd name="connsiteY216" fmla="*/ 356423 h 834218"/>
                    <a:gd name="connsiteX217" fmla="*/ 1209935 w 3024845"/>
                    <a:gd name="connsiteY217" fmla="*/ 369664 h 834218"/>
                    <a:gd name="connsiteX218" fmla="*/ 1211455 w 3024845"/>
                    <a:gd name="connsiteY218" fmla="*/ 367772 h 834218"/>
                    <a:gd name="connsiteX219" fmla="*/ 1222095 w 3024845"/>
                    <a:gd name="connsiteY219" fmla="*/ 354531 h 834218"/>
                    <a:gd name="connsiteX220" fmla="*/ 1250469 w 3024845"/>
                    <a:gd name="connsiteY220" fmla="*/ 354531 h 834218"/>
                    <a:gd name="connsiteX221" fmla="*/ 1250469 w 3024845"/>
                    <a:gd name="connsiteY221" fmla="*/ 441002 h 834218"/>
                    <a:gd name="connsiteX222" fmla="*/ 1251229 w 3024845"/>
                    <a:gd name="connsiteY222" fmla="*/ 441002 h 834218"/>
                    <a:gd name="connsiteX223" fmla="*/ 1256549 w 3024845"/>
                    <a:gd name="connsiteY223" fmla="*/ 441002 h 834218"/>
                    <a:gd name="connsiteX224" fmla="*/ 1257309 w 3024845"/>
                    <a:gd name="connsiteY224" fmla="*/ 439651 h 834218"/>
                    <a:gd name="connsiteX225" fmla="*/ 1262629 w 3024845"/>
                    <a:gd name="connsiteY225" fmla="*/ 430193 h 834218"/>
                    <a:gd name="connsiteX226" fmla="*/ 1262629 w 3024845"/>
                    <a:gd name="connsiteY226" fmla="*/ 432085 h 834218"/>
                    <a:gd name="connsiteX227" fmla="*/ 1262629 w 3024845"/>
                    <a:gd name="connsiteY227" fmla="*/ 445326 h 834218"/>
                    <a:gd name="connsiteX228" fmla="*/ 1266682 w 3024845"/>
                    <a:gd name="connsiteY228" fmla="*/ 399929 h 834218"/>
                    <a:gd name="connsiteX229" fmla="*/ 1267442 w 3024845"/>
                    <a:gd name="connsiteY229" fmla="*/ 399929 h 834218"/>
                    <a:gd name="connsiteX230" fmla="*/ 1272762 w 3024845"/>
                    <a:gd name="connsiteY230" fmla="*/ 399929 h 834218"/>
                    <a:gd name="connsiteX231" fmla="*/ 1272762 w 3024845"/>
                    <a:gd name="connsiteY231" fmla="*/ 335075 h 834218"/>
                    <a:gd name="connsiteX232" fmla="*/ 1273776 w 3024845"/>
                    <a:gd name="connsiteY232" fmla="*/ 335075 h 834218"/>
                    <a:gd name="connsiteX233" fmla="*/ 1280869 w 3024845"/>
                    <a:gd name="connsiteY233" fmla="*/ 335075 h 834218"/>
                    <a:gd name="connsiteX234" fmla="*/ 1293029 w 3024845"/>
                    <a:gd name="connsiteY234" fmla="*/ 291840 h 834218"/>
                    <a:gd name="connsiteX235" fmla="*/ 1294296 w 3024845"/>
                    <a:gd name="connsiteY235" fmla="*/ 291840 h 834218"/>
                    <a:gd name="connsiteX236" fmla="*/ 1303163 w 3024845"/>
                    <a:gd name="connsiteY236" fmla="*/ 291840 h 834218"/>
                    <a:gd name="connsiteX237" fmla="*/ 1313296 w 3024845"/>
                    <a:gd name="connsiteY237" fmla="*/ 335075 h 834218"/>
                    <a:gd name="connsiteX238" fmla="*/ 1314309 w 3024845"/>
                    <a:gd name="connsiteY238" fmla="*/ 335075 h 834218"/>
                    <a:gd name="connsiteX239" fmla="*/ 1321403 w 3024845"/>
                    <a:gd name="connsiteY239" fmla="*/ 335075 h 834218"/>
                    <a:gd name="connsiteX240" fmla="*/ 1321403 w 3024845"/>
                    <a:gd name="connsiteY240" fmla="*/ 373987 h 834218"/>
                    <a:gd name="connsiteX241" fmla="*/ 1323176 w 3024845"/>
                    <a:gd name="connsiteY241" fmla="*/ 373987 h 834218"/>
                    <a:gd name="connsiteX242" fmla="*/ 1335590 w 3024845"/>
                    <a:gd name="connsiteY242" fmla="*/ 373987 h 834218"/>
                    <a:gd name="connsiteX243" fmla="*/ 1335590 w 3024845"/>
                    <a:gd name="connsiteY243" fmla="*/ 376149 h 834218"/>
                    <a:gd name="connsiteX244" fmla="*/ 1335590 w 3024845"/>
                    <a:gd name="connsiteY244" fmla="*/ 391281 h 834218"/>
                    <a:gd name="connsiteX245" fmla="*/ 1339643 w 3024845"/>
                    <a:gd name="connsiteY245" fmla="*/ 389120 h 834218"/>
                    <a:gd name="connsiteX246" fmla="*/ 1339643 w 3024845"/>
                    <a:gd name="connsiteY246" fmla="*/ 373987 h 834218"/>
                    <a:gd name="connsiteX247" fmla="*/ 1341163 w 3024845"/>
                    <a:gd name="connsiteY247" fmla="*/ 373987 h 834218"/>
                    <a:gd name="connsiteX248" fmla="*/ 1351803 w 3024845"/>
                    <a:gd name="connsiteY248" fmla="*/ 373987 h 834218"/>
                    <a:gd name="connsiteX249" fmla="*/ 1351803 w 3024845"/>
                    <a:gd name="connsiteY249" fmla="*/ 375608 h 834218"/>
                    <a:gd name="connsiteX250" fmla="*/ 1351803 w 3024845"/>
                    <a:gd name="connsiteY250" fmla="*/ 386958 h 834218"/>
                    <a:gd name="connsiteX251" fmla="*/ 1382204 w 3024845"/>
                    <a:gd name="connsiteY251" fmla="*/ 386958 h 834218"/>
                    <a:gd name="connsiteX252" fmla="*/ 1382204 w 3024845"/>
                    <a:gd name="connsiteY252" fmla="*/ 350208 h 834218"/>
                    <a:gd name="connsiteX253" fmla="*/ 1383470 w 3024845"/>
                    <a:gd name="connsiteY253" fmla="*/ 350208 h 834218"/>
                    <a:gd name="connsiteX254" fmla="*/ 1392337 w 3024845"/>
                    <a:gd name="connsiteY254" fmla="*/ 350208 h 834218"/>
                    <a:gd name="connsiteX255" fmla="*/ 1392337 w 3024845"/>
                    <a:gd name="connsiteY255" fmla="*/ 371825 h 834218"/>
                    <a:gd name="connsiteX256" fmla="*/ 1394364 w 3024845"/>
                    <a:gd name="connsiteY256" fmla="*/ 339399 h 834218"/>
                    <a:gd name="connsiteX257" fmla="*/ 1416657 w 3024845"/>
                    <a:gd name="connsiteY257" fmla="*/ 339399 h 834218"/>
                    <a:gd name="connsiteX258" fmla="*/ 1416657 w 3024845"/>
                    <a:gd name="connsiteY258" fmla="*/ 337777 h 834218"/>
                    <a:gd name="connsiteX259" fmla="*/ 1416657 w 3024845"/>
                    <a:gd name="connsiteY259" fmla="*/ 326428 h 834218"/>
                    <a:gd name="connsiteX260" fmla="*/ 1417417 w 3024845"/>
                    <a:gd name="connsiteY260" fmla="*/ 326428 h 834218"/>
                    <a:gd name="connsiteX261" fmla="*/ 1422737 w 3024845"/>
                    <a:gd name="connsiteY261" fmla="*/ 326428 h 834218"/>
                    <a:gd name="connsiteX262" fmla="*/ 1422737 w 3024845"/>
                    <a:gd name="connsiteY262" fmla="*/ 324537 h 834218"/>
                    <a:gd name="connsiteX263" fmla="*/ 1422737 w 3024845"/>
                    <a:gd name="connsiteY263" fmla="*/ 311296 h 834218"/>
                    <a:gd name="connsiteX264" fmla="*/ 1426791 w 3024845"/>
                    <a:gd name="connsiteY264" fmla="*/ 317781 h 834218"/>
                    <a:gd name="connsiteX265" fmla="*/ 1429071 w 3024845"/>
                    <a:gd name="connsiteY265" fmla="*/ 317781 h 834218"/>
                    <a:gd name="connsiteX266" fmla="*/ 1445031 w 3024845"/>
                    <a:gd name="connsiteY266" fmla="*/ 317781 h 834218"/>
                    <a:gd name="connsiteX267" fmla="*/ 1445031 w 3024845"/>
                    <a:gd name="connsiteY267" fmla="*/ 316970 h 834218"/>
                    <a:gd name="connsiteX268" fmla="*/ 1445031 w 3024845"/>
                    <a:gd name="connsiteY268" fmla="*/ 311296 h 834218"/>
                    <a:gd name="connsiteX269" fmla="*/ 1445791 w 3024845"/>
                    <a:gd name="connsiteY269" fmla="*/ 311296 h 834218"/>
                    <a:gd name="connsiteX270" fmla="*/ 1451111 w 3024845"/>
                    <a:gd name="connsiteY270" fmla="*/ 311296 h 834218"/>
                    <a:gd name="connsiteX271" fmla="*/ 1451111 w 3024845"/>
                    <a:gd name="connsiteY271" fmla="*/ 312647 h 834218"/>
                    <a:gd name="connsiteX272" fmla="*/ 1451111 w 3024845"/>
                    <a:gd name="connsiteY272" fmla="*/ 322105 h 834218"/>
                    <a:gd name="connsiteX273" fmla="*/ 1489618 w 3024845"/>
                    <a:gd name="connsiteY273" fmla="*/ 322105 h 834218"/>
                    <a:gd name="connsiteX274" fmla="*/ 1489618 w 3024845"/>
                    <a:gd name="connsiteY274" fmla="*/ 460458 h 834218"/>
                    <a:gd name="connsiteX275" fmla="*/ 1491138 w 3024845"/>
                    <a:gd name="connsiteY275" fmla="*/ 460458 h 834218"/>
                    <a:gd name="connsiteX276" fmla="*/ 1501778 w 3024845"/>
                    <a:gd name="connsiteY276" fmla="*/ 460458 h 834218"/>
                    <a:gd name="connsiteX277" fmla="*/ 1501778 w 3024845"/>
                    <a:gd name="connsiteY277" fmla="*/ 447488 h 834218"/>
                    <a:gd name="connsiteX278" fmla="*/ 1505832 w 3024845"/>
                    <a:gd name="connsiteY278" fmla="*/ 447488 h 834218"/>
                    <a:gd name="connsiteX279" fmla="*/ 1505832 w 3024845"/>
                    <a:gd name="connsiteY279" fmla="*/ 460458 h 834218"/>
                    <a:gd name="connsiteX280" fmla="*/ 1536232 w 3024845"/>
                    <a:gd name="connsiteY280" fmla="*/ 460458 h 834218"/>
                    <a:gd name="connsiteX281" fmla="*/ 1536232 w 3024845"/>
                    <a:gd name="connsiteY281" fmla="*/ 430193 h 834218"/>
                    <a:gd name="connsiteX282" fmla="*/ 1548392 w 3024845"/>
                    <a:gd name="connsiteY282" fmla="*/ 430193 h 834218"/>
                    <a:gd name="connsiteX283" fmla="*/ 1560552 w 3024845"/>
                    <a:gd name="connsiteY283" fmla="*/ 428032 h 834218"/>
                    <a:gd name="connsiteX284" fmla="*/ 1564606 w 3024845"/>
                    <a:gd name="connsiteY284" fmla="*/ 430193 h 834218"/>
                    <a:gd name="connsiteX285" fmla="*/ 1574739 w 3024845"/>
                    <a:gd name="connsiteY285" fmla="*/ 430193 h 834218"/>
                    <a:gd name="connsiteX286" fmla="*/ 1574739 w 3024845"/>
                    <a:gd name="connsiteY286" fmla="*/ 460458 h 834218"/>
                    <a:gd name="connsiteX287" fmla="*/ 1582846 w 3024845"/>
                    <a:gd name="connsiteY287" fmla="*/ 460458 h 834218"/>
                    <a:gd name="connsiteX288" fmla="*/ 1582846 w 3024845"/>
                    <a:gd name="connsiteY288" fmla="*/ 477753 h 834218"/>
                    <a:gd name="connsiteX289" fmla="*/ 1592182 w 3024845"/>
                    <a:gd name="connsiteY289" fmla="*/ 478658 h 834218"/>
                    <a:gd name="connsiteX290" fmla="*/ 1605140 w 3024845"/>
                    <a:gd name="connsiteY290" fmla="*/ 478658 h 834218"/>
                    <a:gd name="connsiteX291" fmla="*/ 1605140 w 3024845"/>
                    <a:gd name="connsiteY291" fmla="*/ 462620 h 834218"/>
                    <a:gd name="connsiteX292" fmla="*/ 1673096 w 3024845"/>
                    <a:gd name="connsiteY292" fmla="*/ 462620 h 834218"/>
                    <a:gd name="connsiteX293" fmla="*/ 1673096 w 3024845"/>
                    <a:gd name="connsiteY293" fmla="*/ 377367 h 834218"/>
                    <a:gd name="connsiteX294" fmla="*/ 1745104 w 3024845"/>
                    <a:gd name="connsiteY294" fmla="*/ 377367 h 834218"/>
                    <a:gd name="connsiteX295" fmla="*/ 1745104 w 3024845"/>
                    <a:gd name="connsiteY295" fmla="*/ 456135 h 834218"/>
                    <a:gd name="connsiteX296" fmla="*/ 1747008 w 3024845"/>
                    <a:gd name="connsiteY296" fmla="*/ 456135 h 834218"/>
                    <a:gd name="connsiteX297" fmla="*/ 1748250 w 3024845"/>
                    <a:gd name="connsiteY297" fmla="*/ 478658 h 834218"/>
                    <a:gd name="connsiteX298" fmla="*/ 1757926 w 3024845"/>
                    <a:gd name="connsiteY298" fmla="*/ 478658 h 834218"/>
                    <a:gd name="connsiteX299" fmla="*/ 1759168 w 3024845"/>
                    <a:gd name="connsiteY299" fmla="*/ 456135 h 834218"/>
                    <a:gd name="connsiteX300" fmla="*/ 1765248 w 3024845"/>
                    <a:gd name="connsiteY300" fmla="*/ 456135 h 834218"/>
                    <a:gd name="connsiteX301" fmla="*/ 1766490 w 3024845"/>
                    <a:gd name="connsiteY301" fmla="*/ 478658 h 834218"/>
                    <a:gd name="connsiteX302" fmla="*/ 1817112 w 3024845"/>
                    <a:gd name="connsiteY302" fmla="*/ 478658 h 834218"/>
                    <a:gd name="connsiteX303" fmla="*/ 1817112 w 3024845"/>
                    <a:gd name="connsiteY303" fmla="*/ 315630 h 834218"/>
                    <a:gd name="connsiteX304" fmla="*/ 2014439 w 3024845"/>
                    <a:gd name="connsiteY304" fmla="*/ 315630 h 834218"/>
                    <a:gd name="connsiteX305" fmla="*/ 2014439 w 3024845"/>
                    <a:gd name="connsiteY305" fmla="*/ 478658 h 834218"/>
                    <a:gd name="connsiteX306" fmla="*/ 2033136 w 3024845"/>
                    <a:gd name="connsiteY306" fmla="*/ 478658 h 834218"/>
                    <a:gd name="connsiteX307" fmla="*/ 2033136 w 3024845"/>
                    <a:gd name="connsiteY307" fmla="*/ 395965 h 834218"/>
                    <a:gd name="connsiteX308" fmla="*/ 2128256 w 3024845"/>
                    <a:gd name="connsiteY308" fmla="*/ 395965 h 834218"/>
                    <a:gd name="connsiteX309" fmla="*/ 2180720 w 3024845"/>
                    <a:gd name="connsiteY309" fmla="*/ 330752 h 834218"/>
                    <a:gd name="connsiteX310" fmla="*/ 2245574 w 3024845"/>
                    <a:gd name="connsiteY310" fmla="*/ 330752 h 834218"/>
                    <a:gd name="connsiteX311" fmla="*/ 2245574 w 3024845"/>
                    <a:gd name="connsiteY311" fmla="*/ 406414 h 834218"/>
                    <a:gd name="connsiteX312" fmla="*/ 2253681 w 3024845"/>
                    <a:gd name="connsiteY312" fmla="*/ 406414 h 834218"/>
                    <a:gd name="connsiteX313" fmla="*/ 2255708 w 3024845"/>
                    <a:gd name="connsiteY313" fmla="*/ 399929 h 834218"/>
                    <a:gd name="connsiteX314" fmla="*/ 2261788 w 3024845"/>
                    <a:gd name="connsiteY314" fmla="*/ 399929 h 834218"/>
                    <a:gd name="connsiteX315" fmla="*/ 2263815 w 3024845"/>
                    <a:gd name="connsiteY315" fmla="*/ 408576 h 834218"/>
                    <a:gd name="connsiteX316" fmla="*/ 2275975 w 3024845"/>
                    <a:gd name="connsiteY316" fmla="*/ 408576 h 834218"/>
                    <a:gd name="connsiteX317" fmla="*/ 2275975 w 3024845"/>
                    <a:gd name="connsiteY317" fmla="*/ 402090 h 834218"/>
                    <a:gd name="connsiteX318" fmla="*/ 2298268 w 3024845"/>
                    <a:gd name="connsiteY318" fmla="*/ 402090 h 834218"/>
                    <a:gd name="connsiteX319" fmla="*/ 2298268 w 3024845"/>
                    <a:gd name="connsiteY319" fmla="*/ 408576 h 834218"/>
                    <a:gd name="connsiteX320" fmla="*/ 2318535 w 3024845"/>
                    <a:gd name="connsiteY320" fmla="*/ 408576 h 834218"/>
                    <a:gd name="connsiteX321" fmla="*/ 2318535 w 3024845"/>
                    <a:gd name="connsiteY321" fmla="*/ 453973 h 834218"/>
                    <a:gd name="connsiteX322" fmla="*/ 2332722 w 3024845"/>
                    <a:gd name="connsiteY322" fmla="*/ 453973 h 834218"/>
                    <a:gd name="connsiteX323" fmla="*/ 2332722 w 3024845"/>
                    <a:gd name="connsiteY323" fmla="*/ 441002 h 834218"/>
                    <a:gd name="connsiteX324" fmla="*/ 2348936 w 3024845"/>
                    <a:gd name="connsiteY324" fmla="*/ 441002 h 834218"/>
                    <a:gd name="connsiteX325" fmla="*/ 2348936 w 3024845"/>
                    <a:gd name="connsiteY325" fmla="*/ 261575 h 834218"/>
                    <a:gd name="connsiteX326" fmla="*/ 2355016 w 3024845"/>
                    <a:gd name="connsiteY326" fmla="*/ 255089 h 834218"/>
                    <a:gd name="connsiteX327" fmla="*/ 2427977 w 3024845"/>
                    <a:gd name="connsiteY327" fmla="*/ 255089 h 834218"/>
                    <a:gd name="connsiteX328" fmla="*/ 2427977 w 3024845"/>
                    <a:gd name="connsiteY328" fmla="*/ 263737 h 834218"/>
                    <a:gd name="connsiteX329" fmla="*/ 2438110 w 3024845"/>
                    <a:gd name="connsiteY329" fmla="*/ 263737 h 834218"/>
                    <a:gd name="connsiteX330" fmla="*/ 2438110 w 3024845"/>
                    <a:gd name="connsiteY330" fmla="*/ 378311 h 834218"/>
                    <a:gd name="connsiteX331" fmla="*/ 2460404 w 3024845"/>
                    <a:gd name="connsiteY331" fmla="*/ 378311 h 834218"/>
                    <a:gd name="connsiteX332" fmla="*/ 2460404 w 3024845"/>
                    <a:gd name="connsiteY332" fmla="*/ 311296 h 834218"/>
                    <a:gd name="connsiteX333" fmla="*/ 2486751 w 3024845"/>
                    <a:gd name="connsiteY333" fmla="*/ 311296 h 834218"/>
                    <a:gd name="connsiteX334" fmla="*/ 2490804 w 3024845"/>
                    <a:gd name="connsiteY334" fmla="*/ 306972 h 834218"/>
                    <a:gd name="connsiteX335" fmla="*/ 2498911 w 3024845"/>
                    <a:gd name="connsiteY335" fmla="*/ 306972 h 834218"/>
                    <a:gd name="connsiteX336" fmla="*/ 2502964 w 3024845"/>
                    <a:gd name="connsiteY336" fmla="*/ 311296 h 834218"/>
                    <a:gd name="connsiteX337" fmla="*/ 2525258 w 3024845"/>
                    <a:gd name="connsiteY337" fmla="*/ 311296 h 834218"/>
                    <a:gd name="connsiteX338" fmla="*/ 2525258 w 3024845"/>
                    <a:gd name="connsiteY338" fmla="*/ 194560 h 834218"/>
                    <a:gd name="connsiteX339" fmla="*/ 2582005 w 3024845"/>
                    <a:gd name="connsiteY339" fmla="*/ 183751 h 834218"/>
                    <a:gd name="connsiteX340" fmla="*/ 2582005 w 3024845"/>
                    <a:gd name="connsiteY340" fmla="*/ 184832 h 834218"/>
                    <a:gd name="connsiteX341" fmla="*/ 2582005 w 3024845"/>
                    <a:gd name="connsiteY341" fmla="*/ 192398 h 834218"/>
                    <a:gd name="connsiteX342" fmla="*/ 2608352 w 3024845"/>
                    <a:gd name="connsiteY342" fmla="*/ 192398 h 834218"/>
                    <a:gd name="connsiteX343" fmla="*/ 2608352 w 3024845"/>
                    <a:gd name="connsiteY343" fmla="*/ 447488 h 834218"/>
                    <a:gd name="connsiteX344" fmla="*/ 2630646 w 3024845"/>
                    <a:gd name="connsiteY344" fmla="*/ 447488 h 834218"/>
                    <a:gd name="connsiteX345" fmla="*/ 2630646 w 3024845"/>
                    <a:gd name="connsiteY345" fmla="*/ 443164 h 834218"/>
                    <a:gd name="connsiteX346" fmla="*/ 2642806 w 3024845"/>
                    <a:gd name="connsiteY346" fmla="*/ 443164 h 834218"/>
                    <a:gd name="connsiteX347" fmla="*/ 2642806 w 3024845"/>
                    <a:gd name="connsiteY347" fmla="*/ 447488 h 834218"/>
                    <a:gd name="connsiteX348" fmla="*/ 2667126 w 3024845"/>
                    <a:gd name="connsiteY348" fmla="*/ 447488 h 834218"/>
                    <a:gd name="connsiteX349" fmla="*/ 2667126 w 3024845"/>
                    <a:gd name="connsiteY349" fmla="*/ 434517 h 834218"/>
                    <a:gd name="connsiteX350" fmla="*/ 2695500 w 3024845"/>
                    <a:gd name="connsiteY350" fmla="*/ 434517 h 834218"/>
                    <a:gd name="connsiteX351" fmla="*/ 2707660 w 3024845"/>
                    <a:gd name="connsiteY351" fmla="*/ 430193 h 834218"/>
                    <a:gd name="connsiteX352" fmla="*/ 2727927 w 3024845"/>
                    <a:gd name="connsiteY352" fmla="*/ 434517 h 834218"/>
                    <a:gd name="connsiteX353" fmla="*/ 2727927 w 3024845"/>
                    <a:gd name="connsiteY353" fmla="*/ 417223 h 834218"/>
                    <a:gd name="connsiteX354" fmla="*/ 2736034 w 3024845"/>
                    <a:gd name="connsiteY354" fmla="*/ 417223 h 834218"/>
                    <a:gd name="connsiteX355" fmla="*/ 2736034 w 3024845"/>
                    <a:gd name="connsiteY355" fmla="*/ 404252 h 834218"/>
                    <a:gd name="connsiteX356" fmla="*/ 2792781 w 3024845"/>
                    <a:gd name="connsiteY356" fmla="*/ 404252 h 834218"/>
                    <a:gd name="connsiteX357" fmla="*/ 2792781 w 3024845"/>
                    <a:gd name="connsiteY357" fmla="*/ 373987 h 834218"/>
                    <a:gd name="connsiteX358" fmla="*/ 2811021 w 3024845"/>
                    <a:gd name="connsiteY358" fmla="*/ 373987 h 834218"/>
                    <a:gd name="connsiteX359" fmla="*/ 2811021 w 3024845"/>
                    <a:gd name="connsiteY359" fmla="*/ 367502 h 834218"/>
                    <a:gd name="connsiteX360" fmla="*/ 2823181 w 3024845"/>
                    <a:gd name="connsiteY360" fmla="*/ 367502 h 834218"/>
                    <a:gd name="connsiteX361" fmla="*/ 2823181 w 3024845"/>
                    <a:gd name="connsiteY361" fmla="*/ 373987 h 834218"/>
                    <a:gd name="connsiteX362" fmla="*/ 2839395 w 3024845"/>
                    <a:gd name="connsiteY362" fmla="*/ 373987 h 834218"/>
                    <a:gd name="connsiteX363" fmla="*/ 2839395 w 3024845"/>
                    <a:gd name="connsiteY363" fmla="*/ 423708 h 834218"/>
                    <a:gd name="connsiteX364" fmla="*/ 2871822 w 3024845"/>
                    <a:gd name="connsiteY364" fmla="*/ 423708 h 834218"/>
                    <a:gd name="connsiteX365" fmla="*/ 2871822 w 3024845"/>
                    <a:gd name="connsiteY365" fmla="*/ 397767 h 834218"/>
                    <a:gd name="connsiteX366" fmla="*/ 2910329 w 3024845"/>
                    <a:gd name="connsiteY366" fmla="*/ 397767 h 834218"/>
                    <a:gd name="connsiteX367" fmla="*/ 2910329 w 3024845"/>
                    <a:gd name="connsiteY367" fmla="*/ 367502 h 834218"/>
                    <a:gd name="connsiteX368" fmla="*/ 2958970 w 3024845"/>
                    <a:gd name="connsiteY368" fmla="*/ 367502 h 834218"/>
                    <a:gd name="connsiteX369" fmla="*/ 2958970 w 3024845"/>
                    <a:gd name="connsiteY369" fmla="*/ 478658 h 834218"/>
                    <a:gd name="connsiteX370" fmla="*/ 2958970 w 3024845"/>
                    <a:gd name="connsiteY370" fmla="*/ 492437 h 834218"/>
                    <a:gd name="connsiteX371" fmla="*/ 3024845 w 3024845"/>
                    <a:gd name="connsiteY371" fmla="*/ 492437 h 834218"/>
                    <a:gd name="connsiteX372" fmla="*/ 3024845 w 3024845"/>
                    <a:gd name="connsiteY372" fmla="*/ 834218 h 834218"/>
                    <a:gd name="connsiteX373" fmla="*/ 2054 w 3024845"/>
                    <a:gd name="connsiteY373" fmla="*/ 831885 h 834218"/>
                    <a:gd name="connsiteX374" fmla="*/ 0 w 3024845"/>
                    <a:gd name="connsiteY374" fmla="*/ 397767 h 834218"/>
                    <a:gd name="connsiteX375" fmla="*/ 20267 w 3024845"/>
                    <a:gd name="connsiteY375" fmla="*/ 397767 h 834218"/>
                    <a:gd name="connsiteX376" fmla="*/ 20774 w 3024845"/>
                    <a:gd name="connsiteY376" fmla="*/ 396686 h 834218"/>
                    <a:gd name="connsiteX377" fmla="*/ 24320 w 3024845"/>
                    <a:gd name="connsiteY377" fmla="*/ 389120 h 834218"/>
                    <a:gd name="connsiteX378" fmla="*/ 26094 w 3024845"/>
                    <a:gd name="connsiteY378" fmla="*/ 389390 h 834218"/>
                    <a:gd name="connsiteX379" fmla="*/ 38507 w 3024845"/>
                    <a:gd name="connsiteY379" fmla="*/ 391281 h 834218"/>
                    <a:gd name="connsiteX380" fmla="*/ 39014 w 3024845"/>
                    <a:gd name="connsiteY380" fmla="*/ 392633 h 834218"/>
                    <a:gd name="connsiteX381" fmla="*/ 42560 w 3024845"/>
                    <a:gd name="connsiteY381" fmla="*/ 402090 h 834218"/>
                    <a:gd name="connsiteX382" fmla="*/ 68907 w 3024845"/>
                    <a:gd name="connsiteY382" fmla="*/ 404252 h 834218"/>
                    <a:gd name="connsiteX383" fmla="*/ 68907 w 3024845"/>
                    <a:gd name="connsiteY383" fmla="*/ 281031 h 834218"/>
                    <a:gd name="connsiteX384" fmla="*/ 70934 w 3024845"/>
                    <a:gd name="connsiteY384" fmla="*/ 281031 h 834218"/>
                    <a:gd name="connsiteX385" fmla="*/ 85121 w 3024845"/>
                    <a:gd name="connsiteY385" fmla="*/ 281031 h 834218"/>
                    <a:gd name="connsiteX386" fmla="*/ 85121 w 3024845"/>
                    <a:gd name="connsiteY386" fmla="*/ 144839 h 834218"/>
                    <a:gd name="connsiteX387" fmla="*/ 86894 w 3024845"/>
                    <a:gd name="connsiteY387" fmla="*/ 144839 h 834218"/>
                    <a:gd name="connsiteX388" fmla="*/ 99308 w 3024845"/>
                    <a:gd name="connsiteY388" fmla="*/ 144839 h 834218"/>
                    <a:gd name="connsiteX389" fmla="*/ 99308 w 3024845"/>
                    <a:gd name="connsiteY389" fmla="*/ 30265 h 834218"/>
                    <a:gd name="connsiteX390" fmla="*/ 103361 w 3024845"/>
                    <a:gd name="connsiteY390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30265 h 834218"/>
                    <a:gd name="connsiteX5" fmla="*/ 220909 w 3024845"/>
                    <a:gd name="connsiteY5" fmla="*/ 144839 h 834218"/>
                    <a:gd name="connsiteX6" fmla="*/ 223189 w 3024845"/>
                    <a:gd name="connsiteY6" fmla="*/ 144839 h 834218"/>
                    <a:gd name="connsiteX7" fmla="*/ 239150 w 3024845"/>
                    <a:gd name="connsiteY7" fmla="*/ 144839 h 834218"/>
                    <a:gd name="connsiteX8" fmla="*/ 239150 w 3024845"/>
                    <a:gd name="connsiteY8" fmla="*/ 285354 h 834218"/>
                    <a:gd name="connsiteX9" fmla="*/ 240670 w 3024845"/>
                    <a:gd name="connsiteY9" fmla="*/ 285084 h 834218"/>
                    <a:gd name="connsiteX10" fmla="*/ 251310 w 3024845"/>
                    <a:gd name="connsiteY10" fmla="*/ 283193 h 834218"/>
                    <a:gd name="connsiteX11" fmla="*/ 249283 w 3024845"/>
                    <a:gd name="connsiteY11" fmla="*/ 371825 h 834218"/>
                    <a:gd name="connsiteX12" fmla="*/ 250803 w 3024845"/>
                    <a:gd name="connsiteY12" fmla="*/ 372096 h 834218"/>
                    <a:gd name="connsiteX13" fmla="*/ 261443 w 3024845"/>
                    <a:gd name="connsiteY13" fmla="*/ 373987 h 834218"/>
                    <a:gd name="connsiteX14" fmla="*/ 261696 w 3024845"/>
                    <a:gd name="connsiteY14" fmla="*/ 374798 h 834218"/>
                    <a:gd name="connsiteX15" fmla="*/ 263470 w 3024845"/>
                    <a:gd name="connsiteY15" fmla="*/ 380473 h 834218"/>
                    <a:gd name="connsiteX16" fmla="*/ 264230 w 3024845"/>
                    <a:gd name="connsiteY16" fmla="*/ 378041 h 834218"/>
                    <a:gd name="connsiteX17" fmla="*/ 269550 w 3024845"/>
                    <a:gd name="connsiteY17" fmla="*/ 361017 h 834218"/>
                    <a:gd name="connsiteX18" fmla="*/ 271323 w 3024845"/>
                    <a:gd name="connsiteY18" fmla="*/ 361017 h 834218"/>
                    <a:gd name="connsiteX19" fmla="*/ 283737 w 3024845"/>
                    <a:gd name="connsiteY19" fmla="*/ 361017 h 834218"/>
                    <a:gd name="connsiteX20" fmla="*/ 283737 w 3024845"/>
                    <a:gd name="connsiteY20" fmla="*/ 393443 h 834218"/>
                    <a:gd name="connsiteX21" fmla="*/ 284750 w 3024845"/>
                    <a:gd name="connsiteY21" fmla="*/ 393984 h 834218"/>
                    <a:gd name="connsiteX22" fmla="*/ 291844 w 3024845"/>
                    <a:gd name="connsiteY22" fmla="*/ 397767 h 834218"/>
                    <a:gd name="connsiteX23" fmla="*/ 291844 w 3024845"/>
                    <a:gd name="connsiteY23" fmla="*/ 399118 h 834218"/>
                    <a:gd name="connsiteX24" fmla="*/ 291844 w 3024845"/>
                    <a:gd name="connsiteY24" fmla="*/ 408576 h 834218"/>
                    <a:gd name="connsiteX25" fmla="*/ 336431 w 3024845"/>
                    <a:gd name="connsiteY25" fmla="*/ 408576 h 834218"/>
                    <a:gd name="connsiteX26" fmla="*/ 336431 w 3024845"/>
                    <a:gd name="connsiteY26" fmla="*/ 409657 h 834218"/>
                    <a:gd name="connsiteX27" fmla="*/ 336431 w 3024845"/>
                    <a:gd name="connsiteY27" fmla="*/ 417223 h 834218"/>
                    <a:gd name="connsiteX28" fmla="*/ 338457 w 3024845"/>
                    <a:gd name="connsiteY28" fmla="*/ 417223 h 834218"/>
                    <a:gd name="connsiteX29" fmla="*/ 352644 w 3024845"/>
                    <a:gd name="connsiteY29" fmla="*/ 417223 h 834218"/>
                    <a:gd name="connsiteX30" fmla="*/ 352644 w 3024845"/>
                    <a:gd name="connsiteY30" fmla="*/ 386958 h 834218"/>
                    <a:gd name="connsiteX31" fmla="*/ 397231 w 3024845"/>
                    <a:gd name="connsiteY31" fmla="*/ 386958 h 834218"/>
                    <a:gd name="connsiteX32" fmla="*/ 397231 w 3024845"/>
                    <a:gd name="connsiteY32" fmla="*/ 385607 h 834218"/>
                    <a:gd name="connsiteX33" fmla="*/ 397231 w 3024845"/>
                    <a:gd name="connsiteY33" fmla="*/ 376149 h 834218"/>
                    <a:gd name="connsiteX34" fmla="*/ 398245 w 3024845"/>
                    <a:gd name="connsiteY34" fmla="*/ 376149 h 834218"/>
                    <a:gd name="connsiteX35" fmla="*/ 405338 w 3024845"/>
                    <a:gd name="connsiteY35" fmla="*/ 376149 h 834218"/>
                    <a:gd name="connsiteX36" fmla="*/ 405338 w 3024845"/>
                    <a:gd name="connsiteY36" fmla="*/ 374258 h 834218"/>
                    <a:gd name="connsiteX37" fmla="*/ 405338 w 3024845"/>
                    <a:gd name="connsiteY37" fmla="*/ 361017 h 834218"/>
                    <a:gd name="connsiteX38" fmla="*/ 406098 w 3024845"/>
                    <a:gd name="connsiteY38" fmla="*/ 361017 h 834218"/>
                    <a:gd name="connsiteX39" fmla="*/ 411418 w 3024845"/>
                    <a:gd name="connsiteY39" fmla="*/ 361017 h 834218"/>
                    <a:gd name="connsiteX40" fmla="*/ 411418 w 3024845"/>
                    <a:gd name="connsiteY40" fmla="*/ 359936 h 834218"/>
                    <a:gd name="connsiteX41" fmla="*/ 411418 w 3024845"/>
                    <a:gd name="connsiteY41" fmla="*/ 352369 h 834218"/>
                    <a:gd name="connsiteX42" fmla="*/ 413445 w 3024845"/>
                    <a:gd name="connsiteY42" fmla="*/ 352369 h 834218"/>
                    <a:gd name="connsiteX43" fmla="*/ 427632 w 3024845"/>
                    <a:gd name="connsiteY43" fmla="*/ 352369 h 834218"/>
                    <a:gd name="connsiteX44" fmla="*/ 427632 w 3024845"/>
                    <a:gd name="connsiteY44" fmla="*/ 353450 h 834218"/>
                    <a:gd name="connsiteX45" fmla="*/ 427632 w 3024845"/>
                    <a:gd name="connsiteY45" fmla="*/ 361017 h 834218"/>
                    <a:gd name="connsiteX46" fmla="*/ 449925 w 3024845"/>
                    <a:gd name="connsiteY46" fmla="*/ 361017 h 834218"/>
                    <a:gd name="connsiteX47" fmla="*/ 449925 w 3024845"/>
                    <a:gd name="connsiteY47" fmla="*/ 359125 h 834218"/>
                    <a:gd name="connsiteX48" fmla="*/ 449925 w 3024845"/>
                    <a:gd name="connsiteY48" fmla="*/ 345884 h 834218"/>
                    <a:gd name="connsiteX49" fmla="*/ 451699 w 3024845"/>
                    <a:gd name="connsiteY49" fmla="*/ 345884 h 834218"/>
                    <a:gd name="connsiteX50" fmla="*/ 464112 w 3024845"/>
                    <a:gd name="connsiteY50" fmla="*/ 345884 h 834218"/>
                    <a:gd name="connsiteX51" fmla="*/ 464112 w 3024845"/>
                    <a:gd name="connsiteY51" fmla="*/ 369664 h 834218"/>
                    <a:gd name="connsiteX52" fmla="*/ 465126 w 3024845"/>
                    <a:gd name="connsiteY52" fmla="*/ 369664 h 834218"/>
                    <a:gd name="connsiteX53" fmla="*/ 472219 w 3024845"/>
                    <a:gd name="connsiteY53" fmla="*/ 369664 h 834218"/>
                    <a:gd name="connsiteX54" fmla="*/ 472219 w 3024845"/>
                    <a:gd name="connsiteY54" fmla="*/ 368583 h 834218"/>
                    <a:gd name="connsiteX55" fmla="*/ 472219 w 3024845"/>
                    <a:gd name="connsiteY55" fmla="*/ 361017 h 834218"/>
                    <a:gd name="connsiteX56" fmla="*/ 473992 w 3024845"/>
                    <a:gd name="connsiteY56" fmla="*/ 361017 h 834218"/>
                    <a:gd name="connsiteX57" fmla="*/ 486406 w 3024845"/>
                    <a:gd name="connsiteY57" fmla="*/ 361017 h 834218"/>
                    <a:gd name="connsiteX58" fmla="*/ 486406 w 3024845"/>
                    <a:gd name="connsiteY58" fmla="*/ 386958 h 834218"/>
                    <a:gd name="connsiteX59" fmla="*/ 488433 w 3024845"/>
                    <a:gd name="connsiteY59" fmla="*/ 386958 h 834218"/>
                    <a:gd name="connsiteX60" fmla="*/ 502619 w 3024845"/>
                    <a:gd name="connsiteY60" fmla="*/ 386958 h 834218"/>
                    <a:gd name="connsiteX61" fmla="*/ 502619 w 3024845"/>
                    <a:gd name="connsiteY61" fmla="*/ 388579 h 834218"/>
                    <a:gd name="connsiteX62" fmla="*/ 502619 w 3024845"/>
                    <a:gd name="connsiteY62" fmla="*/ 399929 h 834218"/>
                    <a:gd name="connsiteX63" fmla="*/ 503379 w 3024845"/>
                    <a:gd name="connsiteY63" fmla="*/ 399929 h 834218"/>
                    <a:gd name="connsiteX64" fmla="*/ 508700 w 3024845"/>
                    <a:gd name="connsiteY64" fmla="*/ 399929 h 834218"/>
                    <a:gd name="connsiteX65" fmla="*/ 508700 w 3024845"/>
                    <a:gd name="connsiteY65" fmla="*/ 399118 h 834218"/>
                    <a:gd name="connsiteX66" fmla="*/ 508700 w 3024845"/>
                    <a:gd name="connsiteY66" fmla="*/ 393443 h 834218"/>
                    <a:gd name="connsiteX67" fmla="*/ 539100 w 3024845"/>
                    <a:gd name="connsiteY67" fmla="*/ 393443 h 834218"/>
                    <a:gd name="connsiteX68" fmla="*/ 539100 w 3024845"/>
                    <a:gd name="connsiteY68" fmla="*/ 417223 h 834218"/>
                    <a:gd name="connsiteX69" fmla="*/ 540113 w 3024845"/>
                    <a:gd name="connsiteY69" fmla="*/ 417223 h 834218"/>
                    <a:gd name="connsiteX70" fmla="*/ 547207 w 3024845"/>
                    <a:gd name="connsiteY70" fmla="*/ 417223 h 834218"/>
                    <a:gd name="connsiteX71" fmla="*/ 547207 w 3024845"/>
                    <a:gd name="connsiteY71" fmla="*/ 418304 h 834218"/>
                    <a:gd name="connsiteX72" fmla="*/ 547207 w 3024845"/>
                    <a:gd name="connsiteY72" fmla="*/ 425870 h 834218"/>
                    <a:gd name="connsiteX73" fmla="*/ 547967 w 3024845"/>
                    <a:gd name="connsiteY73" fmla="*/ 425870 h 834218"/>
                    <a:gd name="connsiteX74" fmla="*/ 553287 w 3024845"/>
                    <a:gd name="connsiteY74" fmla="*/ 425870 h 834218"/>
                    <a:gd name="connsiteX75" fmla="*/ 553287 w 3024845"/>
                    <a:gd name="connsiteY75" fmla="*/ 423708 h 834218"/>
                    <a:gd name="connsiteX76" fmla="*/ 553287 w 3024845"/>
                    <a:gd name="connsiteY76" fmla="*/ 408576 h 834218"/>
                    <a:gd name="connsiteX77" fmla="*/ 554300 w 3024845"/>
                    <a:gd name="connsiteY77" fmla="*/ 408576 h 834218"/>
                    <a:gd name="connsiteX78" fmla="*/ 561394 w 3024845"/>
                    <a:gd name="connsiteY78" fmla="*/ 408576 h 834218"/>
                    <a:gd name="connsiteX79" fmla="*/ 561394 w 3024845"/>
                    <a:gd name="connsiteY79" fmla="*/ 409657 h 834218"/>
                    <a:gd name="connsiteX80" fmla="*/ 561394 w 3024845"/>
                    <a:gd name="connsiteY80" fmla="*/ 417223 h 834218"/>
                    <a:gd name="connsiteX81" fmla="*/ 566714 w 3024845"/>
                    <a:gd name="connsiteY81" fmla="*/ 415230 h 834218"/>
                    <a:gd name="connsiteX82" fmla="*/ 567474 w 3024845"/>
                    <a:gd name="connsiteY82" fmla="*/ 414250 h 834218"/>
                    <a:gd name="connsiteX83" fmla="*/ 567474 w 3024845"/>
                    <a:gd name="connsiteY83" fmla="*/ 408576 h 834218"/>
                    <a:gd name="connsiteX84" fmla="*/ 605981 w 3024845"/>
                    <a:gd name="connsiteY84" fmla="*/ 408576 h 834218"/>
                    <a:gd name="connsiteX85" fmla="*/ 605981 w 3024845"/>
                    <a:gd name="connsiteY85" fmla="*/ 432355 h 834218"/>
                    <a:gd name="connsiteX86" fmla="*/ 608007 w 3024845"/>
                    <a:gd name="connsiteY86" fmla="*/ 432355 h 834218"/>
                    <a:gd name="connsiteX87" fmla="*/ 622194 w 3024845"/>
                    <a:gd name="connsiteY87" fmla="*/ 432355 h 834218"/>
                    <a:gd name="connsiteX88" fmla="*/ 622194 w 3024845"/>
                    <a:gd name="connsiteY88" fmla="*/ 433436 h 834218"/>
                    <a:gd name="connsiteX89" fmla="*/ 622194 w 3024845"/>
                    <a:gd name="connsiteY89" fmla="*/ 441002 h 834218"/>
                    <a:gd name="connsiteX90" fmla="*/ 623968 w 3024845"/>
                    <a:gd name="connsiteY90" fmla="*/ 441002 h 834218"/>
                    <a:gd name="connsiteX91" fmla="*/ 636381 w 3024845"/>
                    <a:gd name="connsiteY91" fmla="*/ 441002 h 834218"/>
                    <a:gd name="connsiteX92" fmla="*/ 636381 w 3024845"/>
                    <a:gd name="connsiteY92" fmla="*/ 417223 h 834218"/>
                    <a:gd name="connsiteX93" fmla="*/ 637394 w 3024845"/>
                    <a:gd name="connsiteY93" fmla="*/ 417223 h 834218"/>
                    <a:gd name="connsiteX94" fmla="*/ 644488 w 3024845"/>
                    <a:gd name="connsiteY94" fmla="*/ 417223 h 834218"/>
                    <a:gd name="connsiteX95" fmla="*/ 644488 w 3024845"/>
                    <a:gd name="connsiteY95" fmla="*/ 384796 h 834218"/>
                    <a:gd name="connsiteX96" fmla="*/ 645501 w 3024845"/>
                    <a:gd name="connsiteY96" fmla="*/ 384796 h 834218"/>
                    <a:gd name="connsiteX97" fmla="*/ 652595 w 3024845"/>
                    <a:gd name="connsiteY97" fmla="*/ 384796 h 834218"/>
                    <a:gd name="connsiteX98" fmla="*/ 652595 w 3024845"/>
                    <a:gd name="connsiteY98" fmla="*/ 382905 h 834218"/>
                    <a:gd name="connsiteX99" fmla="*/ 652595 w 3024845"/>
                    <a:gd name="connsiteY99" fmla="*/ 369664 h 834218"/>
                    <a:gd name="connsiteX100" fmla="*/ 651328 w 3024845"/>
                    <a:gd name="connsiteY100" fmla="*/ 368042 h 834218"/>
                    <a:gd name="connsiteX101" fmla="*/ 656648 w 3024845"/>
                    <a:gd name="connsiteY101" fmla="*/ 356693 h 834218"/>
                    <a:gd name="connsiteX102" fmla="*/ 664755 w 3024845"/>
                    <a:gd name="connsiteY102" fmla="*/ 384796 h 834218"/>
                    <a:gd name="connsiteX103" fmla="*/ 665515 w 3024845"/>
                    <a:gd name="connsiteY103" fmla="*/ 384796 h 834218"/>
                    <a:gd name="connsiteX104" fmla="*/ 670835 w 3024845"/>
                    <a:gd name="connsiteY104" fmla="*/ 384796 h 834218"/>
                    <a:gd name="connsiteX105" fmla="*/ 670835 w 3024845"/>
                    <a:gd name="connsiteY105" fmla="*/ 278869 h 834218"/>
                    <a:gd name="connsiteX106" fmla="*/ 672355 w 3024845"/>
                    <a:gd name="connsiteY106" fmla="*/ 278869 h 834218"/>
                    <a:gd name="connsiteX107" fmla="*/ 682995 w 3024845"/>
                    <a:gd name="connsiteY107" fmla="*/ 278869 h 834218"/>
                    <a:gd name="connsiteX108" fmla="*/ 682995 w 3024845"/>
                    <a:gd name="connsiteY108" fmla="*/ 231310 h 834218"/>
                    <a:gd name="connsiteX109" fmla="*/ 709342 w 3024845"/>
                    <a:gd name="connsiteY109" fmla="*/ 231310 h 834218"/>
                    <a:gd name="connsiteX110" fmla="*/ 709342 w 3024845"/>
                    <a:gd name="connsiteY110" fmla="*/ 209692 h 834218"/>
                    <a:gd name="connsiteX111" fmla="*/ 743796 w 3024845"/>
                    <a:gd name="connsiteY111" fmla="*/ 209692 h 834218"/>
                    <a:gd name="connsiteX112" fmla="*/ 743796 w 3024845"/>
                    <a:gd name="connsiteY112" fmla="*/ 212124 h 834218"/>
                    <a:gd name="connsiteX113" fmla="*/ 743796 w 3024845"/>
                    <a:gd name="connsiteY113" fmla="*/ 229148 h 834218"/>
                    <a:gd name="connsiteX114" fmla="*/ 746076 w 3024845"/>
                    <a:gd name="connsiteY114" fmla="*/ 229148 h 834218"/>
                    <a:gd name="connsiteX115" fmla="*/ 762036 w 3024845"/>
                    <a:gd name="connsiteY115" fmla="*/ 229148 h 834218"/>
                    <a:gd name="connsiteX116" fmla="*/ 762036 w 3024845"/>
                    <a:gd name="connsiteY116" fmla="*/ 276707 h 834218"/>
                    <a:gd name="connsiteX117" fmla="*/ 763049 w 3024845"/>
                    <a:gd name="connsiteY117" fmla="*/ 276707 h 834218"/>
                    <a:gd name="connsiteX118" fmla="*/ 770143 w 3024845"/>
                    <a:gd name="connsiteY118" fmla="*/ 276707 h 834218"/>
                    <a:gd name="connsiteX119" fmla="*/ 784330 w 3024845"/>
                    <a:gd name="connsiteY119" fmla="*/ 281031 h 834218"/>
                    <a:gd name="connsiteX120" fmla="*/ 784330 w 3024845"/>
                    <a:gd name="connsiteY120" fmla="*/ 319943 h 834218"/>
                    <a:gd name="connsiteX121" fmla="*/ 785343 w 3024845"/>
                    <a:gd name="connsiteY121" fmla="*/ 319943 h 834218"/>
                    <a:gd name="connsiteX122" fmla="*/ 792436 w 3024845"/>
                    <a:gd name="connsiteY122" fmla="*/ 319943 h 834218"/>
                    <a:gd name="connsiteX123" fmla="*/ 792436 w 3024845"/>
                    <a:gd name="connsiteY123" fmla="*/ 321564 h 834218"/>
                    <a:gd name="connsiteX124" fmla="*/ 792436 w 3024845"/>
                    <a:gd name="connsiteY124" fmla="*/ 332913 h 834218"/>
                    <a:gd name="connsiteX125" fmla="*/ 794463 w 3024845"/>
                    <a:gd name="connsiteY125" fmla="*/ 332913 h 834218"/>
                    <a:gd name="connsiteX126" fmla="*/ 808650 w 3024845"/>
                    <a:gd name="connsiteY126" fmla="*/ 332913 h 834218"/>
                    <a:gd name="connsiteX127" fmla="*/ 814730 w 3024845"/>
                    <a:gd name="connsiteY127" fmla="*/ 339399 h 834218"/>
                    <a:gd name="connsiteX128" fmla="*/ 814730 w 3024845"/>
                    <a:gd name="connsiteY128" fmla="*/ 361017 h 834218"/>
                    <a:gd name="connsiteX129" fmla="*/ 817010 w 3024845"/>
                    <a:gd name="connsiteY129" fmla="*/ 361017 h 834218"/>
                    <a:gd name="connsiteX130" fmla="*/ 832970 w 3024845"/>
                    <a:gd name="connsiteY130" fmla="*/ 361017 h 834218"/>
                    <a:gd name="connsiteX131" fmla="*/ 832970 w 3024845"/>
                    <a:gd name="connsiteY131" fmla="*/ 362097 h 834218"/>
                    <a:gd name="connsiteX132" fmla="*/ 832970 w 3024845"/>
                    <a:gd name="connsiteY132" fmla="*/ 369664 h 834218"/>
                    <a:gd name="connsiteX133" fmla="*/ 834237 w 3024845"/>
                    <a:gd name="connsiteY133" fmla="*/ 369664 h 834218"/>
                    <a:gd name="connsiteX134" fmla="*/ 843104 w 3024845"/>
                    <a:gd name="connsiteY134" fmla="*/ 369664 h 834218"/>
                    <a:gd name="connsiteX135" fmla="*/ 843104 w 3024845"/>
                    <a:gd name="connsiteY135" fmla="*/ 371825 h 834218"/>
                    <a:gd name="connsiteX136" fmla="*/ 843104 w 3024845"/>
                    <a:gd name="connsiteY136" fmla="*/ 386958 h 834218"/>
                    <a:gd name="connsiteX137" fmla="*/ 847157 w 3024845"/>
                    <a:gd name="connsiteY137" fmla="*/ 385066 h 834218"/>
                    <a:gd name="connsiteX138" fmla="*/ 847157 w 3024845"/>
                    <a:gd name="connsiteY138" fmla="*/ 371825 h 834218"/>
                    <a:gd name="connsiteX139" fmla="*/ 848170 w 3024845"/>
                    <a:gd name="connsiteY139" fmla="*/ 371825 h 834218"/>
                    <a:gd name="connsiteX140" fmla="*/ 855264 w 3024845"/>
                    <a:gd name="connsiteY140" fmla="*/ 371825 h 834218"/>
                    <a:gd name="connsiteX141" fmla="*/ 855264 w 3024845"/>
                    <a:gd name="connsiteY141" fmla="*/ 373447 h 834218"/>
                    <a:gd name="connsiteX142" fmla="*/ 855264 w 3024845"/>
                    <a:gd name="connsiteY142" fmla="*/ 384796 h 834218"/>
                    <a:gd name="connsiteX143" fmla="*/ 856024 w 3024845"/>
                    <a:gd name="connsiteY143" fmla="*/ 384796 h 834218"/>
                    <a:gd name="connsiteX144" fmla="*/ 861344 w 3024845"/>
                    <a:gd name="connsiteY144" fmla="*/ 384796 h 834218"/>
                    <a:gd name="connsiteX145" fmla="*/ 909984 w 3024845"/>
                    <a:gd name="connsiteY145" fmla="*/ 380473 h 834218"/>
                    <a:gd name="connsiteX146" fmla="*/ 909984 w 3024845"/>
                    <a:gd name="connsiteY146" fmla="*/ 381824 h 834218"/>
                    <a:gd name="connsiteX147" fmla="*/ 909984 w 3024845"/>
                    <a:gd name="connsiteY147" fmla="*/ 391281 h 834218"/>
                    <a:gd name="connsiteX148" fmla="*/ 910744 w 3024845"/>
                    <a:gd name="connsiteY148" fmla="*/ 391281 h 834218"/>
                    <a:gd name="connsiteX149" fmla="*/ 916065 w 3024845"/>
                    <a:gd name="connsiteY149" fmla="*/ 391281 h 834218"/>
                    <a:gd name="connsiteX150" fmla="*/ 916065 w 3024845"/>
                    <a:gd name="connsiteY150" fmla="*/ 393443 h 834218"/>
                    <a:gd name="connsiteX151" fmla="*/ 916065 w 3024845"/>
                    <a:gd name="connsiteY151" fmla="*/ 408576 h 834218"/>
                    <a:gd name="connsiteX152" fmla="*/ 918091 w 3024845"/>
                    <a:gd name="connsiteY152" fmla="*/ 407225 h 834218"/>
                    <a:gd name="connsiteX153" fmla="*/ 932278 w 3024845"/>
                    <a:gd name="connsiteY153" fmla="*/ 397767 h 834218"/>
                    <a:gd name="connsiteX154" fmla="*/ 938358 w 3024845"/>
                    <a:gd name="connsiteY154" fmla="*/ 356693 h 834218"/>
                    <a:gd name="connsiteX155" fmla="*/ 939118 w 3024845"/>
                    <a:gd name="connsiteY155" fmla="*/ 356423 h 834218"/>
                    <a:gd name="connsiteX156" fmla="*/ 944438 w 3024845"/>
                    <a:gd name="connsiteY156" fmla="*/ 354531 h 834218"/>
                    <a:gd name="connsiteX157" fmla="*/ 946465 w 3024845"/>
                    <a:gd name="connsiteY157" fmla="*/ 285354 h 834218"/>
                    <a:gd name="connsiteX158" fmla="*/ 948492 w 3024845"/>
                    <a:gd name="connsiteY158" fmla="*/ 354531 h 834218"/>
                    <a:gd name="connsiteX159" fmla="*/ 949252 w 3024845"/>
                    <a:gd name="connsiteY159" fmla="*/ 354801 h 834218"/>
                    <a:gd name="connsiteX160" fmla="*/ 954572 w 3024845"/>
                    <a:gd name="connsiteY160" fmla="*/ 356693 h 834218"/>
                    <a:gd name="connsiteX161" fmla="*/ 954572 w 3024845"/>
                    <a:gd name="connsiteY161" fmla="*/ 270222 h 834218"/>
                    <a:gd name="connsiteX162" fmla="*/ 958625 w 3024845"/>
                    <a:gd name="connsiteY162" fmla="*/ 237795 h 834218"/>
                    <a:gd name="connsiteX163" fmla="*/ 997132 w 3024845"/>
                    <a:gd name="connsiteY163" fmla="*/ 237795 h 834218"/>
                    <a:gd name="connsiteX164" fmla="*/ 997132 w 3024845"/>
                    <a:gd name="connsiteY164" fmla="*/ 270222 h 834218"/>
                    <a:gd name="connsiteX165" fmla="*/ 997892 w 3024845"/>
                    <a:gd name="connsiteY165" fmla="*/ 270222 h 834218"/>
                    <a:gd name="connsiteX166" fmla="*/ 1003212 w 3024845"/>
                    <a:gd name="connsiteY166" fmla="*/ 270222 h 834218"/>
                    <a:gd name="connsiteX167" fmla="*/ 1003212 w 3024845"/>
                    <a:gd name="connsiteY167" fmla="*/ 188074 h 834218"/>
                    <a:gd name="connsiteX168" fmla="*/ 1004986 w 3024845"/>
                    <a:gd name="connsiteY168" fmla="*/ 188074 h 834218"/>
                    <a:gd name="connsiteX169" fmla="*/ 1017399 w 3024845"/>
                    <a:gd name="connsiteY169" fmla="*/ 188074 h 834218"/>
                    <a:gd name="connsiteX170" fmla="*/ 1017399 w 3024845"/>
                    <a:gd name="connsiteY170" fmla="*/ 186183 h 834218"/>
                    <a:gd name="connsiteX171" fmla="*/ 1017399 w 3024845"/>
                    <a:gd name="connsiteY171" fmla="*/ 172942 h 834218"/>
                    <a:gd name="connsiteX172" fmla="*/ 1039693 w 3024845"/>
                    <a:gd name="connsiteY172" fmla="*/ 172942 h 834218"/>
                    <a:gd name="connsiteX173" fmla="*/ 1039693 w 3024845"/>
                    <a:gd name="connsiteY173" fmla="*/ 171861 h 834218"/>
                    <a:gd name="connsiteX174" fmla="*/ 1039693 w 3024845"/>
                    <a:gd name="connsiteY174" fmla="*/ 164295 h 834218"/>
                    <a:gd name="connsiteX175" fmla="*/ 1041466 w 3024845"/>
                    <a:gd name="connsiteY175" fmla="*/ 164295 h 834218"/>
                    <a:gd name="connsiteX176" fmla="*/ 1053880 w 3024845"/>
                    <a:gd name="connsiteY176" fmla="*/ 164295 h 834218"/>
                    <a:gd name="connsiteX177" fmla="*/ 1053880 w 3024845"/>
                    <a:gd name="connsiteY177" fmla="*/ 165376 h 834218"/>
                    <a:gd name="connsiteX178" fmla="*/ 1053880 w 3024845"/>
                    <a:gd name="connsiteY178" fmla="*/ 172942 h 834218"/>
                    <a:gd name="connsiteX179" fmla="*/ 1054640 w 3024845"/>
                    <a:gd name="connsiteY179" fmla="*/ 172942 h 834218"/>
                    <a:gd name="connsiteX180" fmla="*/ 1059960 w 3024845"/>
                    <a:gd name="connsiteY180" fmla="*/ 172942 h 834218"/>
                    <a:gd name="connsiteX181" fmla="*/ 1070093 w 3024845"/>
                    <a:gd name="connsiteY181" fmla="*/ 168618 h 834218"/>
                    <a:gd name="connsiteX182" fmla="*/ 1074146 w 3024845"/>
                    <a:gd name="connsiteY182" fmla="*/ 171861 h 834218"/>
                    <a:gd name="connsiteX183" fmla="*/ 1074146 w 3024845"/>
                    <a:gd name="connsiteY183" fmla="*/ 164295 h 834218"/>
                    <a:gd name="connsiteX184" fmla="*/ 1076426 w 3024845"/>
                    <a:gd name="connsiteY184" fmla="*/ 164295 h 834218"/>
                    <a:gd name="connsiteX185" fmla="*/ 1092387 w 3024845"/>
                    <a:gd name="connsiteY185" fmla="*/ 164295 h 834218"/>
                    <a:gd name="connsiteX186" fmla="*/ 1092387 w 3024845"/>
                    <a:gd name="connsiteY186" fmla="*/ 165376 h 834218"/>
                    <a:gd name="connsiteX187" fmla="*/ 1092387 w 3024845"/>
                    <a:gd name="connsiteY187" fmla="*/ 172942 h 834218"/>
                    <a:gd name="connsiteX188" fmla="*/ 1122787 w 3024845"/>
                    <a:gd name="connsiteY188" fmla="*/ 172942 h 834218"/>
                    <a:gd name="connsiteX189" fmla="*/ 1122787 w 3024845"/>
                    <a:gd name="connsiteY189" fmla="*/ 174563 h 834218"/>
                    <a:gd name="connsiteX190" fmla="*/ 1122787 w 3024845"/>
                    <a:gd name="connsiteY190" fmla="*/ 185913 h 834218"/>
                    <a:gd name="connsiteX191" fmla="*/ 1149134 w 3024845"/>
                    <a:gd name="connsiteY191" fmla="*/ 185913 h 834218"/>
                    <a:gd name="connsiteX192" fmla="*/ 1149134 w 3024845"/>
                    <a:gd name="connsiteY192" fmla="*/ 216177 h 834218"/>
                    <a:gd name="connsiteX193" fmla="*/ 1149894 w 3024845"/>
                    <a:gd name="connsiteY193" fmla="*/ 216177 h 834218"/>
                    <a:gd name="connsiteX194" fmla="*/ 1155214 w 3024845"/>
                    <a:gd name="connsiteY194" fmla="*/ 216177 h 834218"/>
                    <a:gd name="connsiteX195" fmla="*/ 1155214 w 3024845"/>
                    <a:gd name="connsiteY195" fmla="*/ 217258 h 834218"/>
                    <a:gd name="connsiteX196" fmla="*/ 1155214 w 3024845"/>
                    <a:gd name="connsiteY196" fmla="*/ 224825 h 834218"/>
                    <a:gd name="connsiteX197" fmla="*/ 1159268 w 3024845"/>
                    <a:gd name="connsiteY197" fmla="*/ 255089 h 834218"/>
                    <a:gd name="connsiteX198" fmla="*/ 1160028 w 3024845"/>
                    <a:gd name="connsiteY198" fmla="*/ 255089 h 834218"/>
                    <a:gd name="connsiteX199" fmla="*/ 1165348 w 3024845"/>
                    <a:gd name="connsiteY199" fmla="*/ 255089 h 834218"/>
                    <a:gd name="connsiteX200" fmla="*/ 1165348 w 3024845"/>
                    <a:gd name="connsiteY200" fmla="*/ 255900 h 834218"/>
                    <a:gd name="connsiteX201" fmla="*/ 1165348 w 3024845"/>
                    <a:gd name="connsiteY201" fmla="*/ 261575 h 834218"/>
                    <a:gd name="connsiteX202" fmla="*/ 1166361 w 3024845"/>
                    <a:gd name="connsiteY202" fmla="*/ 261575 h 834218"/>
                    <a:gd name="connsiteX203" fmla="*/ 1173454 w 3024845"/>
                    <a:gd name="connsiteY203" fmla="*/ 261575 h 834218"/>
                    <a:gd name="connsiteX204" fmla="*/ 1173454 w 3024845"/>
                    <a:gd name="connsiteY204" fmla="*/ 291840 h 834218"/>
                    <a:gd name="connsiteX205" fmla="*/ 1175481 w 3024845"/>
                    <a:gd name="connsiteY205" fmla="*/ 291840 h 834218"/>
                    <a:gd name="connsiteX206" fmla="*/ 1189668 w 3024845"/>
                    <a:gd name="connsiteY206" fmla="*/ 291840 h 834218"/>
                    <a:gd name="connsiteX207" fmla="*/ 1189668 w 3024845"/>
                    <a:gd name="connsiteY207" fmla="*/ 315619 h 834218"/>
                    <a:gd name="connsiteX208" fmla="*/ 1191695 w 3024845"/>
                    <a:gd name="connsiteY208" fmla="*/ 317240 h 834218"/>
                    <a:gd name="connsiteX209" fmla="*/ 1191695 w 3024845"/>
                    <a:gd name="connsiteY209" fmla="*/ 328590 h 834218"/>
                    <a:gd name="connsiteX210" fmla="*/ 1192455 w 3024845"/>
                    <a:gd name="connsiteY210" fmla="*/ 328590 h 834218"/>
                    <a:gd name="connsiteX211" fmla="*/ 1197775 w 3024845"/>
                    <a:gd name="connsiteY211" fmla="*/ 328590 h 834218"/>
                    <a:gd name="connsiteX212" fmla="*/ 1197775 w 3024845"/>
                    <a:gd name="connsiteY212" fmla="*/ 352369 h 834218"/>
                    <a:gd name="connsiteX213" fmla="*/ 1199041 w 3024845"/>
                    <a:gd name="connsiteY213" fmla="*/ 352369 h 834218"/>
                    <a:gd name="connsiteX214" fmla="*/ 1207908 w 3024845"/>
                    <a:gd name="connsiteY214" fmla="*/ 352369 h 834218"/>
                    <a:gd name="connsiteX215" fmla="*/ 1209935 w 3024845"/>
                    <a:gd name="connsiteY215" fmla="*/ 356423 h 834218"/>
                    <a:gd name="connsiteX216" fmla="*/ 1209935 w 3024845"/>
                    <a:gd name="connsiteY216" fmla="*/ 369664 h 834218"/>
                    <a:gd name="connsiteX217" fmla="*/ 1211455 w 3024845"/>
                    <a:gd name="connsiteY217" fmla="*/ 367772 h 834218"/>
                    <a:gd name="connsiteX218" fmla="*/ 1222095 w 3024845"/>
                    <a:gd name="connsiteY218" fmla="*/ 354531 h 834218"/>
                    <a:gd name="connsiteX219" fmla="*/ 1250469 w 3024845"/>
                    <a:gd name="connsiteY219" fmla="*/ 354531 h 834218"/>
                    <a:gd name="connsiteX220" fmla="*/ 1250469 w 3024845"/>
                    <a:gd name="connsiteY220" fmla="*/ 441002 h 834218"/>
                    <a:gd name="connsiteX221" fmla="*/ 1251229 w 3024845"/>
                    <a:gd name="connsiteY221" fmla="*/ 441002 h 834218"/>
                    <a:gd name="connsiteX222" fmla="*/ 1256549 w 3024845"/>
                    <a:gd name="connsiteY222" fmla="*/ 441002 h 834218"/>
                    <a:gd name="connsiteX223" fmla="*/ 1257309 w 3024845"/>
                    <a:gd name="connsiteY223" fmla="*/ 439651 h 834218"/>
                    <a:gd name="connsiteX224" fmla="*/ 1262629 w 3024845"/>
                    <a:gd name="connsiteY224" fmla="*/ 430193 h 834218"/>
                    <a:gd name="connsiteX225" fmla="*/ 1262629 w 3024845"/>
                    <a:gd name="connsiteY225" fmla="*/ 432085 h 834218"/>
                    <a:gd name="connsiteX226" fmla="*/ 1262629 w 3024845"/>
                    <a:gd name="connsiteY226" fmla="*/ 445326 h 834218"/>
                    <a:gd name="connsiteX227" fmla="*/ 1266682 w 3024845"/>
                    <a:gd name="connsiteY227" fmla="*/ 399929 h 834218"/>
                    <a:gd name="connsiteX228" fmla="*/ 1267442 w 3024845"/>
                    <a:gd name="connsiteY228" fmla="*/ 399929 h 834218"/>
                    <a:gd name="connsiteX229" fmla="*/ 1272762 w 3024845"/>
                    <a:gd name="connsiteY229" fmla="*/ 399929 h 834218"/>
                    <a:gd name="connsiteX230" fmla="*/ 1272762 w 3024845"/>
                    <a:gd name="connsiteY230" fmla="*/ 335075 h 834218"/>
                    <a:gd name="connsiteX231" fmla="*/ 1273776 w 3024845"/>
                    <a:gd name="connsiteY231" fmla="*/ 335075 h 834218"/>
                    <a:gd name="connsiteX232" fmla="*/ 1280869 w 3024845"/>
                    <a:gd name="connsiteY232" fmla="*/ 335075 h 834218"/>
                    <a:gd name="connsiteX233" fmla="*/ 1293029 w 3024845"/>
                    <a:gd name="connsiteY233" fmla="*/ 291840 h 834218"/>
                    <a:gd name="connsiteX234" fmla="*/ 1294296 w 3024845"/>
                    <a:gd name="connsiteY234" fmla="*/ 291840 h 834218"/>
                    <a:gd name="connsiteX235" fmla="*/ 1303163 w 3024845"/>
                    <a:gd name="connsiteY235" fmla="*/ 291840 h 834218"/>
                    <a:gd name="connsiteX236" fmla="*/ 1313296 w 3024845"/>
                    <a:gd name="connsiteY236" fmla="*/ 335075 h 834218"/>
                    <a:gd name="connsiteX237" fmla="*/ 1314309 w 3024845"/>
                    <a:gd name="connsiteY237" fmla="*/ 335075 h 834218"/>
                    <a:gd name="connsiteX238" fmla="*/ 1321403 w 3024845"/>
                    <a:gd name="connsiteY238" fmla="*/ 335075 h 834218"/>
                    <a:gd name="connsiteX239" fmla="*/ 1321403 w 3024845"/>
                    <a:gd name="connsiteY239" fmla="*/ 373987 h 834218"/>
                    <a:gd name="connsiteX240" fmla="*/ 1323176 w 3024845"/>
                    <a:gd name="connsiteY240" fmla="*/ 373987 h 834218"/>
                    <a:gd name="connsiteX241" fmla="*/ 1335590 w 3024845"/>
                    <a:gd name="connsiteY241" fmla="*/ 373987 h 834218"/>
                    <a:gd name="connsiteX242" fmla="*/ 1335590 w 3024845"/>
                    <a:gd name="connsiteY242" fmla="*/ 376149 h 834218"/>
                    <a:gd name="connsiteX243" fmla="*/ 1335590 w 3024845"/>
                    <a:gd name="connsiteY243" fmla="*/ 391281 h 834218"/>
                    <a:gd name="connsiteX244" fmla="*/ 1339643 w 3024845"/>
                    <a:gd name="connsiteY244" fmla="*/ 389120 h 834218"/>
                    <a:gd name="connsiteX245" fmla="*/ 1339643 w 3024845"/>
                    <a:gd name="connsiteY245" fmla="*/ 373987 h 834218"/>
                    <a:gd name="connsiteX246" fmla="*/ 1341163 w 3024845"/>
                    <a:gd name="connsiteY246" fmla="*/ 373987 h 834218"/>
                    <a:gd name="connsiteX247" fmla="*/ 1351803 w 3024845"/>
                    <a:gd name="connsiteY247" fmla="*/ 373987 h 834218"/>
                    <a:gd name="connsiteX248" fmla="*/ 1351803 w 3024845"/>
                    <a:gd name="connsiteY248" fmla="*/ 375608 h 834218"/>
                    <a:gd name="connsiteX249" fmla="*/ 1351803 w 3024845"/>
                    <a:gd name="connsiteY249" fmla="*/ 386958 h 834218"/>
                    <a:gd name="connsiteX250" fmla="*/ 1382204 w 3024845"/>
                    <a:gd name="connsiteY250" fmla="*/ 386958 h 834218"/>
                    <a:gd name="connsiteX251" fmla="*/ 1382204 w 3024845"/>
                    <a:gd name="connsiteY251" fmla="*/ 350208 h 834218"/>
                    <a:gd name="connsiteX252" fmla="*/ 1383470 w 3024845"/>
                    <a:gd name="connsiteY252" fmla="*/ 350208 h 834218"/>
                    <a:gd name="connsiteX253" fmla="*/ 1392337 w 3024845"/>
                    <a:gd name="connsiteY253" fmla="*/ 350208 h 834218"/>
                    <a:gd name="connsiteX254" fmla="*/ 1392337 w 3024845"/>
                    <a:gd name="connsiteY254" fmla="*/ 371825 h 834218"/>
                    <a:gd name="connsiteX255" fmla="*/ 1394364 w 3024845"/>
                    <a:gd name="connsiteY255" fmla="*/ 339399 h 834218"/>
                    <a:gd name="connsiteX256" fmla="*/ 1416657 w 3024845"/>
                    <a:gd name="connsiteY256" fmla="*/ 339399 h 834218"/>
                    <a:gd name="connsiteX257" fmla="*/ 1416657 w 3024845"/>
                    <a:gd name="connsiteY257" fmla="*/ 337777 h 834218"/>
                    <a:gd name="connsiteX258" fmla="*/ 1416657 w 3024845"/>
                    <a:gd name="connsiteY258" fmla="*/ 326428 h 834218"/>
                    <a:gd name="connsiteX259" fmla="*/ 1417417 w 3024845"/>
                    <a:gd name="connsiteY259" fmla="*/ 326428 h 834218"/>
                    <a:gd name="connsiteX260" fmla="*/ 1422737 w 3024845"/>
                    <a:gd name="connsiteY260" fmla="*/ 326428 h 834218"/>
                    <a:gd name="connsiteX261" fmla="*/ 1422737 w 3024845"/>
                    <a:gd name="connsiteY261" fmla="*/ 324537 h 834218"/>
                    <a:gd name="connsiteX262" fmla="*/ 1422737 w 3024845"/>
                    <a:gd name="connsiteY262" fmla="*/ 311296 h 834218"/>
                    <a:gd name="connsiteX263" fmla="*/ 1426791 w 3024845"/>
                    <a:gd name="connsiteY263" fmla="*/ 317781 h 834218"/>
                    <a:gd name="connsiteX264" fmla="*/ 1429071 w 3024845"/>
                    <a:gd name="connsiteY264" fmla="*/ 317781 h 834218"/>
                    <a:gd name="connsiteX265" fmla="*/ 1445031 w 3024845"/>
                    <a:gd name="connsiteY265" fmla="*/ 317781 h 834218"/>
                    <a:gd name="connsiteX266" fmla="*/ 1445031 w 3024845"/>
                    <a:gd name="connsiteY266" fmla="*/ 316970 h 834218"/>
                    <a:gd name="connsiteX267" fmla="*/ 1445031 w 3024845"/>
                    <a:gd name="connsiteY267" fmla="*/ 311296 h 834218"/>
                    <a:gd name="connsiteX268" fmla="*/ 1445791 w 3024845"/>
                    <a:gd name="connsiteY268" fmla="*/ 311296 h 834218"/>
                    <a:gd name="connsiteX269" fmla="*/ 1451111 w 3024845"/>
                    <a:gd name="connsiteY269" fmla="*/ 311296 h 834218"/>
                    <a:gd name="connsiteX270" fmla="*/ 1451111 w 3024845"/>
                    <a:gd name="connsiteY270" fmla="*/ 312647 h 834218"/>
                    <a:gd name="connsiteX271" fmla="*/ 1451111 w 3024845"/>
                    <a:gd name="connsiteY271" fmla="*/ 322105 h 834218"/>
                    <a:gd name="connsiteX272" fmla="*/ 1489618 w 3024845"/>
                    <a:gd name="connsiteY272" fmla="*/ 322105 h 834218"/>
                    <a:gd name="connsiteX273" fmla="*/ 1489618 w 3024845"/>
                    <a:gd name="connsiteY273" fmla="*/ 460458 h 834218"/>
                    <a:gd name="connsiteX274" fmla="*/ 1491138 w 3024845"/>
                    <a:gd name="connsiteY274" fmla="*/ 460458 h 834218"/>
                    <a:gd name="connsiteX275" fmla="*/ 1501778 w 3024845"/>
                    <a:gd name="connsiteY275" fmla="*/ 460458 h 834218"/>
                    <a:gd name="connsiteX276" fmla="*/ 1501778 w 3024845"/>
                    <a:gd name="connsiteY276" fmla="*/ 447488 h 834218"/>
                    <a:gd name="connsiteX277" fmla="*/ 1505832 w 3024845"/>
                    <a:gd name="connsiteY277" fmla="*/ 447488 h 834218"/>
                    <a:gd name="connsiteX278" fmla="*/ 1505832 w 3024845"/>
                    <a:gd name="connsiteY278" fmla="*/ 460458 h 834218"/>
                    <a:gd name="connsiteX279" fmla="*/ 1536232 w 3024845"/>
                    <a:gd name="connsiteY279" fmla="*/ 460458 h 834218"/>
                    <a:gd name="connsiteX280" fmla="*/ 1536232 w 3024845"/>
                    <a:gd name="connsiteY280" fmla="*/ 430193 h 834218"/>
                    <a:gd name="connsiteX281" fmla="*/ 1548392 w 3024845"/>
                    <a:gd name="connsiteY281" fmla="*/ 430193 h 834218"/>
                    <a:gd name="connsiteX282" fmla="*/ 1560552 w 3024845"/>
                    <a:gd name="connsiteY282" fmla="*/ 428032 h 834218"/>
                    <a:gd name="connsiteX283" fmla="*/ 1564606 w 3024845"/>
                    <a:gd name="connsiteY283" fmla="*/ 430193 h 834218"/>
                    <a:gd name="connsiteX284" fmla="*/ 1574739 w 3024845"/>
                    <a:gd name="connsiteY284" fmla="*/ 430193 h 834218"/>
                    <a:gd name="connsiteX285" fmla="*/ 1574739 w 3024845"/>
                    <a:gd name="connsiteY285" fmla="*/ 460458 h 834218"/>
                    <a:gd name="connsiteX286" fmla="*/ 1582846 w 3024845"/>
                    <a:gd name="connsiteY286" fmla="*/ 460458 h 834218"/>
                    <a:gd name="connsiteX287" fmla="*/ 1582846 w 3024845"/>
                    <a:gd name="connsiteY287" fmla="*/ 477753 h 834218"/>
                    <a:gd name="connsiteX288" fmla="*/ 1592182 w 3024845"/>
                    <a:gd name="connsiteY288" fmla="*/ 478658 h 834218"/>
                    <a:gd name="connsiteX289" fmla="*/ 1605140 w 3024845"/>
                    <a:gd name="connsiteY289" fmla="*/ 478658 h 834218"/>
                    <a:gd name="connsiteX290" fmla="*/ 1605140 w 3024845"/>
                    <a:gd name="connsiteY290" fmla="*/ 462620 h 834218"/>
                    <a:gd name="connsiteX291" fmla="*/ 1673096 w 3024845"/>
                    <a:gd name="connsiteY291" fmla="*/ 462620 h 834218"/>
                    <a:gd name="connsiteX292" fmla="*/ 1673096 w 3024845"/>
                    <a:gd name="connsiteY292" fmla="*/ 377367 h 834218"/>
                    <a:gd name="connsiteX293" fmla="*/ 1745104 w 3024845"/>
                    <a:gd name="connsiteY293" fmla="*/ 377367 h 834218"/>
                    <a:gd name="connsiteX294" fmla="*/ 1745104 w 3024845"/>
                    <a:gd name="connsiteY294" fmla="*/ 456135 h 834218"/>
                    <a:gd name="connsiteX295" fmla="*/ 1747008 w 3024845"/>
                    <a:gd name="connsiteY295" fmla="*/ 456135 h 834218"/>
                    <a:gd name="connsiteX296" fmla="*/ 1748250 w 3024845"/>
                    <a:gd name="connsiteY296" fmla="*/ 478658 h 834218"/>
                    <a:gd name="connsiteX297" fmla="*/ 1757926 w 3024845"/>
                    <a:gd name="connsiteY297" fmla="*/ 478658 h 834218"/>
                    <a:gd name="connsiteX298" fmla="*/ 1759168 w 3024845"/>
                    <a:gd name="connsiteY298" fmla="*/ 456135 h 834218"/>
                    <a:gd name="connsiteX299" fmla="*/ 1765248 w 3024845"/>
                    <a:gd name="connsiteY299" fmla="*/ 456135 h 834218"/>
                    <a:gd name="connsiteX300" fmla="*/ 1766490 w 3024845"/>
                    <a:gd name="connsiteY300" fmla="*/ 478658 h 834218"/>
                    <a:gd name="connsiteX301" fmla="*/ 1817112 w 3024845"/>
                    <a:gd name="connsiteY301" fmla="*/ 478658 h 834218"/>
                    <a:gd name="connsiteX302" fmla="*/ 1817112 w 3024845"/>
                    <a:gd name="connsiteY302" fmla="*/ 315630 h 834218"/>
                    <a:gd name="connsiteX303" fmla="*/ 2014439 w 3024845"/>
                    <a:gd name="connsiteY303" fmla="*/ 315630 h 834218"/>
                    <a:gd name="connsiteX304" fmla="*/ 2014439 w 3024845"/>
                    <a:gd name="connsiteY304" fmla="*/ 478658 h 834218"/>
                    <a:gd name="connsiteX305" fmla="*/ 2033136 w 3024845"/>
                    <a:gd name="connsiteY305" fmla="*/ 478658 h 834218"/>
                    <a:gd name="connsiteX306" fmla="*/ 2033136 w 3024845"/>
                    <a:gd name="connsiteY306" fmla="*/ 395965 h 834218"/>
                    <a:gd name="connsiteX307" fmla="*/ 2128256 w 3024845"/>
                    <a:gd name="connsiteY307" fmla="*/ 395965 h 834218"/>
                    <a:gd name="connsiteX308" fmla="*/ 2180720 w 3024845"/>
                    <a:gd name="connsiteY308" fmla="*/ 330752 h 834218"/>
                    <a:gd name="connsiteX309" fmla="*/ 2245574 w 3024845"/>
                    <a:gd name="connsiteY309" fmla="*/ 330752 h 834218"/>
                    <a:gd name="connsiteX310" fmla="*/ 2245574 w 3024845"/>
                    <a:gd name="connsiteY310" fmla="*/ 406414 h 834218"/>
                    <a:gd name="connsiteX311" fmla="*/ 2253681 w 3024845"/>
                    <a:gd name="connsiteY311" fmla="*/ 406414 h 834218"/>
                    <a:gd name="connsiteX312" fmla="*/ 2255708 w 3024845"/>
                    <a:gd name="connsiteY312" fmla="*/ 399929 h 834218"/>
                    <a:gd name="connsiteX313" fmla="*/ 2261788 w 3024845"/>
                    <a:gd name="connsiteY313" fmla="*/ 399929 h 834218"/>
                    <a:gd name="connsiteX314" fmla="*/ 2263815 w 3024845"/>
                    <a:gd name="connsiteY314" fmla="*/ 408576 h 834218"/>
                    <a:gd name="connsiteX315" fmla="*/ 2275975 w 3024845"/>
                    <a:gd name="connsiteY315" fmla="*/ 408576 h 834218"/>
                    <a:gd name="connsiteX316" fmla="*/ 2275975 w 3024845"/>
                    <a:gd name="connsiteY316" fmla="*/ 402090 h 834218"/>
                    <a:gd name="connsiteX317" fmla="*/ 2298268 w 3024845"/>
                    <a:gd name="connsiteY317" fmla="*/ 402090 h 834218"/>
                    <a:gd name="connsiteX318" fmla="*/ 2298268 w 3024845"/>
                    <a:gd name="connsiteY318" fmla="*/ 408576 h 834218"/>
                    <a:gd name="connsiteX319" fmla="*/ 2318535 w 3024845"/>
                    <a:gd name="connsiteY319" fmla="*/ 408576 h 834218"/>
                    <a:gd name="connsiteX320" fmla="*/ 2318535 w 3024845"/>
                    <a:gd name="connsiteY320" fmla="*/ 453973 h 834218"/>
                    <a:gd name="connsiteX321" fmla="*/ 2332722 w 3024845"/>
                    <a:gd name="connsiteY321" fmla="*/ 453973 h 834218"/>
                    <a:gd name="connsiteX322" fmla="*/ 2332722 w 3024845"/>
                    <a:gd name="connsiteY322" fmla="*/ 441002 h 834218"/>
                    <a:gd name="connsiteX323" fmla="*/ 2348936 w 3024845"/>
                    <a:gd name="connsiteY323" fmla="*/ 441002 h 834218"/>
                    <a:gd name="connsiteX324" fmla="*/ 2348936 w 3024845"/>
                    <a:gd name="connsiteY324" fmla="*/ 261575 h 834218"/>
                    <a:gd name="connsiteX325" fmla="*/ 2355016 w 3024845"/>
                    <a:gd name="connsiteY325" fmla="*/ 255089 h 834218"/>
                    <a:gd name="connsiteX326" fmla="*/ 2427977 w 3024845"/>
                    <a:gd name="connsiteY326" fmla="*/ 255089 h 834218"/>
                    <a:gd name="connsiteX327" fmla="*/ 2427977 w 3024845"/>
                    <a:gd name="connsiteY327" fmla="*/ 263737 h 834218"/>
                    <a:gd name="connsiteX328" fmla="*/ 2438110 w 3024845"/>
                    <a:gd name="connsiteY328" fmla="*/ 263737 h 834218"/>
                    <a:gd name="connsiteX329" fmla="*/ 2438110 w 3024845"/>
                    <a:gd name="connsiteY329" fmla="*/ 378311 h 834218"/>
                    <a:gd name="connsiteX330" fmla="*/ 2460404 w 3024845"/>
                    <a:gd name="connsiteY330" fmla="*/ 378311 h 834218"/>
                    <a:gd name="connsiteX331" fmla="*/ 2460404 w 3024845"/>
                    <a:gd name="connsiteY331" fmla="*/ 311296 h 834218"/>
                    <a:gd name="connsiteX332" fmla="*/ 2486751 w 3024845"/>
                    <a:gd name="connsiteY332" fmla="*/ 311296 h 834218"/>
                    <a:gd name="connsiteX333" fmla="*/ 2490804 w 3024845"/>
                    <a:gd name="connsiteY333" fmla="*/ 306972 h 834218"/>
                    <a:gd name="connsiteX334" fmla="*/ 2498911 w 3024845"/>
                    <a:gd name="connsiteY334" fmla="*/ 306972 h 834218"/>
                    <a:gd name="connsiteX335" fmla="*/ 2502964 w 3024845"/>
                    <a:gd name="connsiteY335" fmla="*/ 311296 h 834218"/>
                    <a:gd name="connsiteX336" fmla="*/ 2525258 w 3024845"/>
                    <a:gd name="connsiteY336" fmla="*/ 311296 h 834218"/>
                    <a:gd name="connsiteX337" fmla="*/ 2525258 w 3024845"/>
                    <a:gd name="connsiteY337" fmla="*/ 194560 h 834218"/>
                    <a:gd name="connsiteX338" fmla="*/ 2582005 w 3024845"/>
                    <a:gd name="connsiteY338" fmla="*/ 183751 h 834218"/>
                    <a:gd name="connsiteX339" fmla="*/ 2582005 w 3024845"/>
                    <a:gd name="connsiteY339" fmla="*/ 184832 h 834218"/>
                    <a:gd name="connsiteX340" fmla="*/ 2582005 w 3024845"/>
                    <a:gd name="connsiteY340" fmla="*/ 192398 h 834218"/>
                    <a:gd name="connsiteX341" fmla="*/ 2608352 w 3024845"/>
                    <a:gd name="connsiteY341" fmla="*/ 192398 h 834218"/>
                    <a:gd name="connsiteX342" fmla="*/ 2608352 w 3024845"/>
                    <a:gd name="connsiteY342" fmla="*/ 447488 h 834218"/>
                    <a:gd name="connsiteX343" fmla="*/ 2630646 w 3024845"/>
                    <a:gd name="connsiteY343" fmla="*/ 447488 h 834218"/>
                    <a:gd name="connsiteX344" fmla="*/ 2630646 w 3024845"/>
                    <a:gd name="connsiteY344" fmla="*/ 443164 h 834218"/>
                    <a:gd name="connsiteX345" fmla="*/ 2642806 w 3024845"/>
                    <a:gd name="connsiteY345" fmla="*/ 443164 h 834218"/>
                    <a:gd name="connsiteX346" fmla="*/ 2642806 w 3024845"/>
                    <a:gd name="connsiteY346" fmla="*/ 447488 h 834218"/>
                    <a:gd name="connsiteX347" fmla="*/ 2667126 w 3024845"/>
                    <a:gd name="connsiteY347" fmla="*/ 447488 h 834218"/>
                    <a:gd name="connsiteX348" fmla="*/ 2667126 w 3024845"/>
                    <a:gd name="connsiteY348" fmla="*/ 434517 h 834218"/>
                    <a:gd name="connsiteX349" fmla="*/ 2695500 w 3024845"/>
                    <a:gd name="connsiteY349" fmla="*/ 434517 h 834218"/>
                    <a:gd name="connsiteX350" fmla="*/ 2707660 w 3024845"/>
                    <a:gd name="connsiteY350" fmla="*/ 430193 h 834218"/>
                    <a:gd name="connsiteX351" fmla="*/ 2727927 w 3024845"/>
                    <a:gd name="connsiteY351" fmla="*/ 434517 h 834218"/>
                    <a:gd name="connsiteX352" fmla="*/ 2727927 w 3024845"/>
                    <a:gd name="connsiteY352" fmla="*/ 417223 h 834218"/>
                    <a:gd name="connsiteX353" fmla="*/ 2736034 w 3024845"/>
                    <a:gd name="connsiteY353" fmla="*/ 417223 h 834218"/>
                    <a:gd name="connsiteX354" fmla="*/ 2736034 w 3024845"/>
                    <a:gd name="connsiteY354" fmla="*/ 404252 h 834218"/>
                    <a:gd name="connsiteX355" fmla="*/ 2792781 w 3024845"/>
                    <a:gd name="connsiteY355" fmla="*/ 404252 h 834218"/>
                    <a:gd name="connsiteX356" fmla="*/ 2792781 w 3024845"/>
                    <a:gd name="connsiteY356" fmla="*/ 373987 h 834218"/>
                    <a:gd name="connsiteX357" fmla="*/ 2811021 w 3024845"/>
                    <a:gd name="connsiteY357" fmla="*/ 373987 h 834218"/>
                    <a:gd name="connsiteX358" fmla="*/ 2811021 w 3024845"/>
                    <a:gd name="connsiteY358" fmla="*/ 367502 h 834218"/>
                    <a:gd name="connsiteX359" fmla="*/ 2823181 w 3024845"/>
                    <a:gd name="connsiteY359" fmla="*/ 367502 h 834218"/>
                    <a:gd name="connsiteX360" fmla="*/ 2823181 w 3024845"/>
                    <a:gd name="connsiteY360" fmla="*/ 373987 h 834218"/>
                    <a:gd name="connsiteX361" fmla="*/ 2839395 w 3024845"/>
                    <a:gd name="connsiteY361" fmla="*/ 373987 h 834218"/>
                    <a:gd name="connsiteX362" fmla="*/ 2839395 w 3024845"/>
                    <a:gd name="connsiteY362" fmla="*/ 423708 h 834218"/>
                    <a:gd name="connsiteX363" fmla="*/ 2871822 w 3024845"/>
                    <a:gd name="connsiteY363" fmla="*/ 423708 h 834218"/>
                    <a:gd name="connsiteX364" fmla="*/ 2871822 w 3024845"/>
                    <a:gd name="connsiteY364" fmla="*/ 397767 h 834218"/>
                    <a:gd name="connsiteX365" fmla="*/ 2910329 w 3024845"/>
                    <a:gd name="connsiteY365" fmla="*/ 397767 h 834218"/>
                    <a:gd name="connsiteX366" fmla="*/ 2910329 w 3024845"/>
                    <a:gd name="connsiteY366" fmla="*/ 367502 h 834218"/>
                    <a:gd name="connsiteX367" fmla="*/ 2958970 w 3024845"/>
                    <a:gd name="connsiteY367" fmla="*/ 367502 h 834218"/>
                    <a:gd name="connsiteX368" fmla="*/ 2958970 w 3024845"/>
                    <a:gd name="connsiteY368" fmla="*/ 478658 h 834218"/>
                    <a:gd name="connsiteX369" fmla="*/ 2958970 w 3024845"/>
                    <a:gd name="connsiteY369" fmla="*/ 492437 h 834218"/>
                    <a:gd name="connsiteX370" fmla="*/ 3024845 w 3024845"/>
                    <a:gd name="connsiteY370" fmla="*/ 492437 h 834218"/>
                    <a:gd name="connsiteX371" fmla="*/ 3024845 w 3024845"/>
                    <a:gd name="connsiteY371" fmla="*/ 834218 h 834218"/>
                    <a:gd name="connsiteX372" fmla="*/ 2054 w 3024845"/>
                    <a:gd name="connsiteY372" fmla="*/ 831885 h 834218"/>
                    <a:gd name="connsiteX373" fmla="*/ 0 w 3024845"/>
                    <a:gd name="connsiteY373" fmla="*/ 397767 h 834218"/>
                    <a:gd name="connsiteX374" fmla="*/ 20267 w 3024845"/>
                    <a:gd name="connsiteY374" fmla="*/ 397767 h 834218"/>
                    <a:gd name="connsiteX375" fmla="*/ 20774 w 3024845"/>
                    <a:gd name="connsiteY375" fmla="*/ 396686 h 834218"/>
                    <a:gd name="connsiteX376" fmla="*/ 24320 w 3024845"/>
                    <a:gd name="connsiteY376" fmla="*/ 389120 h 834218"/>
                    <a:gd name="connsiteX377" fmla="*/ 26094 w 3024845"/>
                    <a:gd name="connsiteY377" fmla="*/ 389390 h 834218"/>
                    <a:gd name="connsiteX378" fmla="*/ 38507 w 3024845"/>
                    <a:gd name="connsiteY378" fmla="*/ 391281 h 834218"/>
                    <a:gd name="connsiteX379" fmla="*/ 39014 w 3024845"/>
                    <a:gd name="connsiteY379" fmla="*/ 392633 h 834218"/>
                    <a:gd name="connsiteX380" fmla="*/ 42560 w 3024845"/>
                    <a:gd name="connsiteY380" fmla="*/ 402090 h 834218"/>
                    <a:gd name="connsiteX381" fmla="*/ 68907 w 3024845"/>
                    <a:gd name="connsiteY381" fmla="*/ 404252 h 834218"/>
                    <a:gd name="connsiteX382" fmla="*/ 68907 w 3024845"/>
                    <a:gd name="connsiteY382" fmla="*/ 281031 h 834218"/>
                    <a:gd name="connsiteX383" fmla="*/ 70934 w 3024845"/>
                    <a:gd name="connsiteY383" fmla="*/ 281031 h 834218"/>
                    <a:gd name="connsiteX384" fmla="*/ 85121 w 3024845"/>
                    <a:gd name="connsiteY384" fmla="*/ 281031 h 834218"/>
                    <a:gd name="connsiteX385" fmla="*/ 85121 w 3024845"/>
                    <a:gd name="connsiteY385" fmla="*/ 144839 h 834218"/>
                    <a:gd name="connsiteX386" fmla="*/ 86894 w 3024845"/>
                    <a:gd name="connsiteY386" fmla="*/ 144839 h 834218"/>
                    <a:gd name="connsiteX387" fmla="*/ 99308 w 3024845"/>
                    <a:gd name="connsiteY387" fmla="*/ 144839 h 834218"/>
                    <a:gd name="connsiteX388" fmla="*/ 99308 w 3024845"/>
                    <a:gd name="connsiteY388" fmla="*/ 30265 h 834218"/>
                    <a:gd name="connsiteX389" fmla="*/ 103361 w 3024845"/>
                    <a:gd name="connsiteY389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16856 w 3024845"/>
                    <a:gd name="connsiteY3" fmla="*/ 0 h 834218"/>
                    <a:gd name="connsiteX4" fmla="*/ 220909 w 3024845"/>
                    <a:gd name="connsiteY4" fmla="*/ 144839 h 834218"/>
                    <a:gd name="connsiteX5" fmla="*/ 223189 w 3024845"/>
                    <a:gd name="connsiteY5" fmla="*/ 144839 h 834218"/>
                    <a:gd name="connsiteX6" fmla="*/ 239150 w 3024845"/>
                    <a:gd name="connsiteY6" fmla="*/ 144839 h 834218"/>
                    <a:gd name="connsiteX7" fmla="*/ 239150 w 3024845"/>
                    <a:gd name="connsiteY7" fmla="*/ 285354 h 834218"/>
                    <a:gd name="connsiteX8" fmla="*/ 240670 w 3024845"/>
                    <a:gd name="connsiteY8" fmla="*/ 285084 h 834218"/>
                    <a:gd name="connsiteX9" fmla="*/ 251310 w 3024845"/>
                    <a:gd name="connsiteY9" fmla="*/ 283193 h 834218"/>
                    <a:gd name="connsiteX10" fmla="*/ 249283 w 3024845"/>
                    <a:gd name="connsiteY10" fmla="*/ 371825 h 834218"/>
                    <a:gd name="connsiteX11" fmla="*/ 250803 w 3024845"/>
                    <a:gd name="connsiteY11" fmla="*/ 372096 h 834218"/>
                    <a:gd name="connsiteX12" fmla="*/ 261443 w 3024845"/>
                    <a:gd name="connsiteY12" fmla="*/ 373987 h 834218"/>
                    <a:gd name="connsiteX13" fmla="*/ 261696 w 3024845"/>
                    <a:gd name="connsiteY13" fmla="*/ 374798 h 834218"/>
                    <a:gd name="connsiteX14" fmla="*/ 263470 w 3024845"/>
                    <a:gd name="connsiteY14" fmla="*/ 380473 h 834218"/>
                    <a:gd name="connsiteX15" fmla="*/ 264230 w 3024845"/>
                    <a:gd name="connsiteY15" fmla="*/ 378041 h 834218"/>
                    <a:gd name="connsiteX16" fmla="*/ 269550 w 3024845"/>
                    <a:gd name="connsiteY16" fmla="*/ 361017 h 834218"/>
                    <a:gd name="connsiteX17" fmla="*/ 271323 w 3024845"/>
                    <a:gd name="connsiteY17" fmla="*/ 361017 h 834218"/>
                    <a:gd name="connsiteX18" fmla="*/ 283737 w 3024845"/>
                    <a:gd name="connsiteY18" fmla="*/ 361017 h 834218"/>
                    <a:gd name="connsiteX19" fmla="*/ 283737 w 3024845"/>
                    <a:gd name="connsiteY19" fmla="*/ 393443 h 834218"/>
                    <a:gd name="connsiteX20" fmla="*/ 284750 w 3024845"/>
                    <a:gd name="connsiteY20" fmla="*/ 393984 h 834218"/>
                    <a:gd name="connsiteX21" fmla="*/ 291844 w 3024845"/>
                    <a:gd name="connsiteY21" fmla="*/ 397767 h 834218"/>
                    <a:gd name="connsiteX22" fmla="*/ 291844 w 3024845"/>
                    <a:gd name="connsiteY22" fmla="*/ 399118 h 834218"/>
                    <a:gd name="connsiteX23" fmla="*/ 291844 w 3024845"/>
                    <a:gd name="connsiteY23" fmla="*/ 408576 h 834218"/>
                    <a:gd name="connsiteX24" fmla="*/ 336431 w 3024845"/>
                    <a:gd name="connsiteY24" fmla="*/ 408576 h 834218"/>
                    <a:gd name="connsiteX25" fmla="*/ 336431 w 3024845"/>
                    <a:gd name="connsiteY25" fmla="*/ 409657 h 834218"/>
                    <a:gd name="connsiteX26" fmla="*/ 336431 w 3024845"/>
                    <a:gd name="connsiteY26" fmla="*/ 417223 h 834218"/>
                    <a:gd name="connsiteX27" fmla="*/ 338457 w 3024845"/>
                    <a:gd name="connsiteY27" fmla="*/ 417223 h 834218"/>
                    <a:gd name="connsiteX28" fmla="*/ 352644 w 3024845"/>
                    <a:gd name="connsiteY28" fmla="*/ 417223 h 834218"/>
                    <a:gd name="connsiteX29" fmla="*/ 352644 w 3024845"/>
                    <a:gd name="connsiteY29" fmla="*/ 386958 h 834218"/>
                    <a:gd name="connsiteX30" fmla="*/ 397231 w 3024845"/>
                    <a:gd name="connsiteY30" fmla="*/ 386958 h 834218"/>
                    <a:gd name="connsiteX31" fmla="*/ 397231 w 3024845"/>
                    <a:gd name="connsiteY31" fmla="*/ 385607 h 834218"/>
                    <a:gd name="connsiteX32" fmla="*/ 397231 w 3024845"/>
                    <a:gd name="connsiteY32" fmla="*/ 376149 h 834218"/>
                    <a:gd name="connsiteX33" fmla="*/ 398245 w 3024845"/>
                    <a:gd name="connsiteY33" fmla="*/ 376149 h 834218"/>
                    <a:gd name="connsiteX34" fmla="*/ 405338 w 3024845"/>
                    <a:gd name="connsiteY34" fmla="*/ 376149 h 834218"/>
                    <a:gd name="connsiteX35" fmla="*/ 405338 w 3024845"/>
                    <a:gd name="connsiteY35" fmla="*/ 374258 h 834218"/>
                    <a:gd name="connsiteX36" fmla="*/ 405338 w 3024845"/>
                    <a:gd name="connsiteY36" fmla="*/ 361017 h 834218"/>
                    <a:gd name="connsiteX37" fmla="*/ 406098 w 3024845"/>
                    <a:gd name="connsiteY37" fmla="*/ 361017 h 834218"/>
                    <a:gd name="connsiteX38" fmla="*/ 411418 w 3024845"/>
                    <a:gd name="connsiteY38" fmla="*/ 361017 h 834218"/>
                    <a:gd name="connsiteX39" fmla="*/ 411418 w 3024845"/>
                    <a:gd name="connsiteY39" fmla="*/ 359936 h 834218"/>
                    <a:gd name="connsiteX40" fmla="*/ 411418 w 3024845"/>
                    <a:gd name="connsiteY40" fmla="*/ 352369 h 834218"/>
                    <a:gd name="connsiteX41" fmla="*/ 413445 w 3024845"/>
                    <a:gd name="connsiteY41" fmla="*/ 352369 h 834218"/>
                    <a:gd name="connsiteX42" fmla="*/ 427632 w 3024845"/>
                    <a:gd name="connsiteY42" fmla="*/ 352369 h 834218"/>
                    <a:gd name="connsiteX43" fmla="*/ 427632 w 3024845"/>
                    <a:gd name="connsiteY43" fmla="*/ 353450 h 834218"/>
                    <a:gd name="connsiteX44" fmla="*/ 427632 w 3024845"/>
                    <a:gd name="connsiteY44" fmla="*/ 361017 h 834218"/>
                    <a:gd name="connsiteX45" fmla="*/ 449925 w 3024845"/>
                    <a:gd name="connsiteY45" fmla="*/ 361017 h 834218"/>
                    <a:gd name="connsiteX46" fmla="*/ 449925 w 3024845"/>
                    <a:gd name="connsiteY46" fmla="*/ 359125 h 834218"/>
                    <a:gd name="connsiteX47" fmla="*/ 449925 w 3024845"/>
                    <a:gd name="connsiteY47" fmla="*/ 345884 h 834218"/>
                    <a:gd name="connsiteX48" fmla="*/ 451699 w 3024845"/>
                    <a:gd name="connsiteY48" fmla="*/ 345884 h 834218"/>
                    <a:gd name="connsiteX49" fmla="*/ 464112 w 3024845"/>
                    <a:gd name="connsiteY49" fmla="*/ 345884 h 834218"/>
                    <a:gd name="connsiteX50" fmla="*/ 464112 w 3024845"/>
                    <a:gd name="connsiteY50" fmla="*/ 369664 h 834218"/>
                    <a:gd name="connsiteX51" fmla="*/ 465126 w 3024845"/>
                    <a:gd name="connsiteY51" fmla="*/ 369664 h 834218"/>
                    <a:gd name="connsiteX52" fmla="*/ 472219 w 3024845"/>
                    <a:gd name="connsiteY52" fmla="*/ 369664 h 834218"/>
                    <a:gd name="connsiteX53" fmla="*/ 472219 w 3024845"/>
                    <a:gd name="connsiteY53" fmla="*/ 368583 h 834218"/>
                    <a:gd name="connsiteX54" fmla="*/ 472219 w 3024845"/>
                    <a:gd name="connsiteY54" fmla="*/ 361017 h 834218"/>
                    <a:gd name="connsiteX55" fmla="*/ 473992 w 3024845"/>
                    <a:gd name="connsiteY55" fmla="*/ 361017 h 834218"/>
                    <a:gd name="connsiteX56" fmla="*/ 486406 w 3024845"/>
                    <a:gd name="connsiteY56" fmla="*/ 361017 h 834218"/>
                    <a:gd name="connsiteX57" fmla="*/ 486406 w 3024845"/>
                    <a:gd name="connsiteY57" fmla="*/ 386958 h 834218"/>
                    <a:gd name="connsiteX58" fmla="*/ 488433 w 3024845"/>
                    <a:gd name="connsiteY58" fmla="*/ 386958 h 834218"/>
                    <a:gd name="connsiteX59" fmla="*/ 502619 w 3024845"/>
                    <a:gd name="connsiteY59" fmla="*/ 386958 h 834218"/>
                    <a:gd name="connsiteX60" fmla="*/ 502619 w 3024845"/>
                    <a:gd name="connsiteY60" fmla="*/ 388579 h 834218"/>
                    <a:gd name="connsiteX61" fmla="*/ 502619 w 3024845"/>
                    <a:gd name="connsiteY61" fmla="*/ 399929 h 834218"/>
                    <a:gd name="connsiteX62" fmla="*/ 503379 w 3024845"/>
                    <a:gd name="connsiteY62" fmla="*/ 399929 h 834218"/>
                    <a:gd name="connsiteX63" fmla="*/ 508700 w 3024845"/>
                    <a:gd name="connsiteY63" fmla="*/ 399929 h 834218"/>
                    <a:gd name="connsiteX64" fmla="*/ 508700 w 3024845"/>
                    <a:gd name="connsiteY64" fmla="*/ 399118 h 834218"/>
                    <a:gd name="connsiteX65" fmla="*/ 508700 w 3024845"/>
                    <a:gd name="connsiteY65" fmla="*/ 393443 h 834218"/>
                    <a:gd name="connsiteX66" fmla="*/ 539100 w 3024845"/>
                    <a:gd name="connsiteY66" fmla="*/ 393443 h 834218"/>
                    <a:gd name="connsiteX67" fmla="*/ 539100 w 3024845"/>
                    <a:gd name="connsiteY67" fmla="*/ 417223 h 834218"/>
                    <a:gd name="connsiteX68" fmla="*/ 540113 w 3024845"/>
                    <a:gd name="connsiteY68" fmla="*/ 417223 h 834218"/>
                    <a:gd name="connsiteX69" fmla="*/ 547207 w 3024845"/>
                    <a:gd name="connsiteY69" fmla="*/ 417223 h 834218"/>
                    <a:gd name="connsiteX70" fmla="*/ 547207 w 3024845"/>
                    <a:gd name="connsiteY70" fmla="*/ 418304 h 834218"/>
                    <a:gd name="connsiteX71" fmla="*/ 547207 w 3024845"/>
                    <a:gd name="connsiteY71" fmla="*/ 425870 h 834218"/>
                    <a:gd name="connsiteX72" fmla="*/ 547967 w 3024845"/>
                    <a:gd name="connsiteY72" fmla="*/ 425870 h 834218"/>
                    <a:gd name="connsiteX73" fmla="*/ 553287 w 3024845"/>
                    <a:gd name="connsiteY73" fmla="*/ 425870 h 834218"/>
                    <a:gd name="connsiteX74" fmla="*/ 553287 w 3024845"/>
                    <a:gd name="connsiteY74" fmla="*/ 423708 h 834218"/>
                    <a:gd name="connsiteX75" fmla="*/ 553287 w 3024845"/>
                    <a:gd name="connsiteY75" fmla="*/ 408576 h 834218"/>
                    <a:gd name="connsiteX76" fmla="*/ 554300 w 3024845"/>
                    <a:gd name="connsiteY76" fmla="*/ 408576 h 834218"/>
                    <a:gd name="connsiteX77" fmla="*/ 561394 w 3024845"/>
                    <a:gd name="connsiteY77" fmla="*/ 408576 h 834218"/>
                    <a:gd name="connsiteX78" fmla="*/ 561394 w 3024845"/>
                    <a:gd name="connsiteY78" fmla="*/ 409657 h 834218"/>
                    <a:gd name="connsiteX79" fmla="*/ 561394 w 3024845"/>
                    <a:gd name="connsiteY79" fmla="*/ 417223 h 834218"/>
                    <a:gd name="connsiteX80" fmla="*/ 566714 w 3024845"/>
                    <a:gd name="connsiteY80" fmla="*/ 415230 h 834218"/>
                    <a:gd name="connsiteX81" fmla="*/ 567474 w 3024845"/>
                    <a:gd name="connsiteY81" fmla="*/ 414250 h 834218"/>
                    <a:gd name="connsiteX82" fmla="*/ 567474 w 3024845"/>
                    <a:gd name="connsiteY82" fmla="*/ 408576 h 834218"/>
                    <a:gd name="connsiteX83" fmla="*/ 605981 w 3024845"/>
                    <a:gd name="connsiteY83" fmla="*/ 408576 h 834218"/>
                    <a:gd name="connsiteX84" fmla="*/ 605981 w 3024845"/>
                    <a:gd name="connsiteY84" fmla="*/ 432355 h 834218"/>
                    <a:gd name="connsiteX85" fmla="*/ 608007 w 3024845"/>
                    <a:gd name="connsiteY85" fmla="*/ 432355 h 834218"/>
                    <a:gd name="connsiteX86" fmla="*/ 622194 w 3024845"/>
                    <a:gd name="connsiteY86" fmla="*/ 432355 h 834218"/>
                    <a:gd name="connsiteX87" fmla="*/ 622194 w 3024845"/>
                    <a:gd name="connsiteY87" fmla="*/ 433436 h 834218"/>
                    <a:gd name="connsiteX88" fmla="*/ 622194 w 3024845"/>
                    <a:gd name="connsiteY88" fmla="*/ 441002 h 834218"/>
                    <a:gd name="connsiteX89" fmla="*/ 623968 w 3024845"/>
                    <a:gd name="connsiteY89" fmla="*/ 441002 h 834218"/>
                    <a:gd name="connsiteX90" fmla="*/ 636381 w 3024845"/>
                    <a:gd name="connsiteY90" fmla="*/ 441002 h 834218"/>
                    <a:gd name="connsiteX91" fmla="*/ 636381 w 3024845"/>
                    <a:gd name="connsiteY91" fmla="*/ 417223 h 834218"/>
                    <a:gd name="connsiteX92" fmla="*/ 637394 w 3024845"/>
                    <a:gd name="connsiteY92" fmla="*/ 417223 h 834218"/>
                    <a:gd name="connsiteX93" fmla="*/ 644488 w 3024845"/>
                    <a:gd name="connsiteY93" fmla="*/ 417223 h 834218"/>
                    <a:gd name="connsiteX94" fmla="*/ 644488 w 3024845"/>
                    <a:gd name="connsiteY94" fmla="*/ 384796 h 834218"/>
                    <a:gd name="connsiteX95" fmla="*/ 645501 w 3024845"/>
                    <a:gd name="connsiteY95" fmla="*/ 384796 h 834218"/>
                    <a:gd name="connsiteX96" fmla="*/ 652595 w 3024845"/>
                    <a:gd name="connsiteY96" fmla="*/ 384796 h 834218"/>
                    <a:gd name="connsiteX97" fmla="*/ 652595 w 3024845"/>
                    <a:gd name="connsiteY97" fmla="*/ 382905 h 834218"/>
                    <a:gd name="connsiteX98" fmla="*/ 652595 w 3024845"/>
                    <a:gd name="connsiteY98" fmla="*/ 369664 h 834218"/>
                    <a:gd name="connsiteX99" fmla="*/ 651328 w 3024845"/>
                    <a:gd name="connsiteY99" fmla="*/ 368042 h 834218"/>
                    <a:gd name="connsiteX100" fmla="*/ 656648 w 3024845"/>
                    <a:gd name="connsiteY100" fmla="*/ 356693 h 834218"/>
                    <a:gd name="connsiteX101" fmla="*/ 664755 w 3024845"/>
                    <a:gd name="connsiteY101" fmla="*/ 384796 h 834218"/>
                    <a:gd name="connsiteX102" fmla="*/ 665515 w 3024845"/>
                    <a:gd name="connsiteY102" fmla="*/ 384796 h 834218"/>
                    <a:gd name="connsiteX103" fmla="*/ 670835 w 3024845"/>
                    <a:gd name="connsiteY103" fmla="*/ 384796 h 834218"/>
                    <a:gd name="connsiteX104" fmla="*/ 670835 w 3024845"/>
                    <a:gd name="connsiteY104" fmla="*/ 278869 h 834218"/>
                    <a:gd name="connsiteX105" fmla="*/ 672355 w 3024845"/>
                    <a:gd name="connsiteY105" fmla="*/ 278869 h 834218"/>
                    <a:gd name="connsiteX106" fmla="*/ 682995 w 3024845"/>
                    <a:gd name="connsiteY106" fmla="*/ 278869 h 834218"/>
                    <a:gd name="connsiteX107" fmla="*/ 682995 w 3024845"/>
                    <a:gd name="connsiteY107" fmla="*/ 231310 h 834218"/>
                    <a:gd name="connsiteX108" fmla="*/ 709342 w 3024845"/>
                    <a:gd name="connsiteY108" fmla="*/ 231310 h 834218"/>
                    <a:gd name="connsiteX109" fmla="*/ 709342 w 3024845"/>
                    <a:gd name="connsiteY109" fmla="*/ 209692 h 834218"/>
                    <a:gd name="connsiteX110" fmla="*/ 743796 w 3024845"/>
                    <a:gd name="connsiteY110" fmla="*/ 209692 h 834218"/>
                    <a:gd name="connsiteX111" fmla="*/ 743796 w 3024845"/>
                    <a:gd name="connsiteY111" fmla="*/ 212124 h 834218"/>
                    <a:gd name="connsiteX112" fmla="*/ 743796 w 3024845"/>
                    <a:gd name="connsiteY112" fmla="*/ 229148 h 834218"/>
                    <a:gd name="connsiteX113" fmla="*/ 746076 w 3024845"/>
                    <a:gd name="connsiteY113" fmla="*/ 229148 h 834218"/>
                    <a:gd name="connsiteX114" fmla="*/ 762036 w 3024845"/>
                    <a:gd name="connsiteY114" fmla="*/ 229148 h 834218"/>
                    <a:gd name="connsiteX115" fmla="*/ 762036 w 3024845"/>
                    <a:gd name="connsiteY115" fmla="*/ 276707 h 834218"/>
                    <a:gd name="connsiteX116" fmla="*/ 763049 w 3024845"/>
                    <a:gd name="connsiteY116" fmla="*/ 276707 h 834218"/>
                    <a:gd name="connsiteX117" fmla="*/ 770143 w 3024845"/>
                    <a:gd name="connsiteY117" fmla="*/ 276707 h 834218"/>
                    <a:gd name="connsiteX118" fmla="*/ 784330 w 3024845"/>
                    <a:gd name="connsiteY118" fmla="*/ 281031 h 834218"/>
                    <a:gd name="connsiteX119" fmla="*/ 784330 w 3024845"/>
                    <a:gd name="connsiteY119" fmla="*/ 319943 h 834218"/>
                    <a:gd name="connsiteX120" fmla="*/ 785343 w 3024845"/>
                    <a:gd name="connsiteY120" fmla="*/ 319943 h 834218"/>
                    <a:gd name="connsiteX121" fmla="*/ 792436 w 3024845"/>
                    <a:gd name="connsiteY121" fmla="*/ 319943 h 834218"/>
                    <a:gd name="connsiteX122" fmla="*/ 792436 w 3024845"/>
                    <a:gd name="connsiteY122" fmla="*/ 321564 h 834218"/>
                    <a:gd name="connsiteX123" fmla="*/ 792436 w 3024845"/>
                    <a:gd name="connsiteY123" fmla="*/ 332913 h 834218"/>
                    <a:gd name="connsiteX124" fmla="*/ 794463 w 3024845"/>
                    <a:gd name="connsiteY124" fmla="*/ 332913 h 834218"/>
                    <a:gd name="connsiteX125" fmla="*/ 808650 w 3024845"/>
                    <a:gd name="connsiteY125" fmla="*/ 332913 h 834218"/>
                    <a:gd name="connsiteX126" fmla="*/ 814730 w 3024845"/>
                    <a:gd name="connsiteY126" fmla="*/ 339399 h 834218"/>
                    <a:gd name="connsiteX127" fmla="*/ 814730 w 3024845"/>
                    <a:gd name="connsiteY127" fmla="*/ 361017 h 834218"/>
                    <a:gd name="connsiteX128" fmla="*/ 817010 w 3024845"/>
                    <a:gd name="connsiteY128" fmla="*/ 361017 h 834218"/>
                    <a:gd name="connsiteX129" fmla="*/ 832970 w 3024845"/>
                    <a:gd name="connsiteY129" fmla="*/ 361017 h 834218"/>
                    <a:gd name="connsiteX130" fmla="*/ 832970 w 3024845"/>
                    <a:gd name="connsiteY130" fmla="*/ 362097 h 834218"/>
                    <a:gd name="connsiteX131" fmla="*/ 832970 w 3024845"/>
                    <a:gd name="connsiteY131" fmla="*/ 369664 h 834218"/>
                    <a:gd name="connsiteX132" fmla="*/ 834237 w 3024845"/>
                    <a:gd name="connsiteY132" fmla="*/ 369664 h 834218"/>
                    <a:gd name="connsiteX133" fmla="*/ 843104 w 3024845"/>
                    <a:gd name="connsiteY133" fmla="*/ 369664 h 834218"/>
                    <a:gd name="connsiteX134" fmla="*/ 843104 w 3024845"/>
                    <a:gd name="connsiteY134" fmla="*/ 371825 h 834218"/>
                    <a:gd name="connsiteX135" fmla="*/ 843104 w 3024845"/>
                    <a:gd name="connsiteY135" fmla="*/ 386958 h 834218"/>
                    <a:gd name="connsiteX136" fmla="*/ 847157 w 3024845"/>
                    <a:gd name="connsiteY136" fmla="*/ 385066 h 834218"/>
                    <a:gd name="connsiteX137" fmla="*/ 847157 w 3024845"/>
                    <a:gd name="connsiteY137" fmla="*/ 371825 h 834218"/>
                    <a:gd name="connsiteX138" fmla="*/ 848170 w 3024845"/>
                    <a:gd name="connsiteY138" fmla="*/ 371825 h 834218"/>
                    <a:gd name="connsiteX139" fmla="*/ 855264 w 3024845"/>
                    <a:gd name="connsiteY139" fmla="*/ 371825 h 834218"/>
                    <a:gd name="connsiteX140" fmla="*/ 855264 w 3024845"/>
                    <a:gd name="connsiteY140" fmla="*/ 373447 h 834218"/>
                    <a:gd name="connsiteX141" fmla="*/ 855264 w 3024845"/>
                    <a:gd name="connsiteY141" fmla="*/ 384796 h 834218"/>
                    <a:gd name="connsiteX142" fmla="*/ 856024 w 3024845"/>
                    <a:gd name="connsiteY142" fmla="*/ 384796 h 834218"/>
                    <a:gd name="connsiteX143" fmla="*/ 861344 w 3024845"/>
                    <a:gd name="connsiteY143" fmla="*/ 384796 h 834218"/>
                    <a:gd name="connsiteX144" fmla="*/ 909984 w 3024845"/>
                    <a:gd name="connsiteY144" fmla="*/ 380473 h 834218"/>
                    <a:gd name="connsiteX145" fmla="*/ 909984 w 3024845"/>
                    <a:gd name="connsiteY145" fmla="*/ 381824 h 834218"/>
                    <a:gd name="connsiteX146" fmla="*/ 909984 w 3024845"/>
                    <a:gd name="connsiteY146" fmla="*/ 391281 h 834218"/>
                    <a:gd name="connsiteX147" fmla="*/ 910744 w 3024845"/>
                    <a:gd name="connsiteY147" fmla="*/ 391281 h 834218"/>
                    <a:gd name="connsiteX148" fmla="*/ 916065 w 3024845"/>
                    <a:gd name="connsiteY148" fmla="*/ 391281 h 834218"/>
                    <a:gd name="connsiteX149" fmla="*/ 916065 w 3024845"/>
                    <a:gd name="connsiteY149" fmla="*/ 393443 h 834218"/>
                    <a:gd name="connsiteX150" fmla="*/ 916065 w 3024845"/>
                    <a:gd name="connsiteY150" fmla="*/ 408576 h 834218"/>
                    <a:gd name="connsiteX151" fmla="*/ 918091 w 3024845"/>
                    <a:gd name="connsiteY151" fmla="*/ 407225 h 834218"/>
                    <a:gd name="connsiteX152" fmla="*/ 932278 w 3024845"/>
                    <a:gd name="connsiteY152" fmla="*/ 397767 h 834218"/>
                    <a:gd name="connsiteX153" fmla="*/ 938358 w 3024845"/>
                    <a:gd name="connsiteY153" fmla="*/ 356693 h 834218"/>
                    <a:gd name="connsiteX154" fmla="*/ 939118 w 3024845"/>
                    <a:gd name="connsiteY154" fmla="*/ 356423 h 834218"/>
                    <a:gd name="connsiteX155" fmla="*/ 944438 w 3024845"/>
                    <a:gd name="connsiteY155" fmla="*/ 354531 h 834218"/>
                    <a:gd name="connsiteX156" fmla="*/ 946465 w 3024845"/>
                    <a:gd name="connsiteY156" fmla="*/ 285354 h 834218"/>
                    <a:gd name="connsiteX157" fmla="*/ 948492 w 3024845"/>
                    <a:gd name="connsiteY157" fmla="*/ 354531 h 834218"/>
                    <a:gd name="connsiteX158" fmla="*/ 949252 w 3024845"/>
                    <a:gd name="connsiteY158" fmla="*/ 354801 h 834218"/>
                    <a:gd name="connsiteX159" fmla="*/ 954572 w 3024845"/>
                    <a:gd name="connsiteY159" fmla="*/ 356693 h 834218"/>
                    <a:gd name="connsiteX160" fmla="*/ 954572 w 3024845"/>
                    <a:gd name="connsiteY160" fmla="*/ 270222 h 834218"/>
                    <a:gd name="connsiteX161" fmla="*/ 958625 w 3024845"/>
                    <a:gd name="connsiteY161" fmla="*/ 237795 h 834218"/>
                    <a:gd name="connsiteX162" fmla="*/ 997132 w 3024845"/>
                    <a:gd name="connsiteY162" fmla="*/ 237795 h 834218"/>
                    <a:gd name="connsiteX163" fmla="*/ 997132 w 3024845"/>
                    <a:gd name="connsiteY163" fmla="*/ 270222 h 834218"/>
                    <a:gd name="connsiteX164" fmla="*/ 997892 w 3024845"/>
                    <a:gd name="connsiteY164" fmla="*/ 270222 h 834218"/>
                    <a:gd name="connsiteX165" fmla="*/ 1003212 w 3024845"/>
                    <a:gd name="connsiteY165" fmla="*/ 270222 h 834218"/>
                    <a:gd name="connsiteX166" fmla="*/ 1003212 w 3024845"/>
                    <a:gd name="connsiteY166" fmla="*/ 188074 h 834218"/>
                    <a:gd name="connsiteX167" fmla="*/ 1004986 w 3024845"/>
                    <a:gd name="connsiteY167" fmla="*/ 188074 h 834218"/>
                    <a:gd name="connsiteX168" fmla="*/ 1017399 w 3024845"/>
                    <a:gd name="connsiteY168" fmla="*/ 188074 h 834218"/>
                    <a:gd name="connsiteX169" fmla="*/ 1017399 w 3024845"/>
                    <a:gd name="connsiteY169" fmla="*/ 186183 h 834218"/>
                    <a:gd name="connsiteX170" fmla="*/ 1017399 w 3024845"/>
                    <a:gd name="connsiteY170" fmla="*/ 172942 h 834218"/>
                    <a:gd name="connsiteX171" fmla="*/ 1039693 w 3024845"/>
                    <a:gd name="connsiteY171" fmla="*/ 172942 h 834218"/>
                    <a:gd name="connsiteX172" fmla="*/ 1039693 w 3024845"/>
                    <a:gd name="connsiteY172" fmla="*/ 171861 h 834218"/>
                    <a:gd name="connsiteX173" fmla="*/ 1039693 w 3024845"/>
                    <a:gd name="connsiteY173" fmla="*/ 164295 h 834218"/>
                    <a:gd name="connsiteX174" fmla="*/ 1041466 w 3024845"/>
                    <a:gd name="connsiteY174" fmla="*/ 164295 h 834218"/>
                    <a:gd name="connsiteX175" fmla="*/ 1053880 w 3024845"/>
                    <a:gd name="connsiteY175" fmla="*/ 164295 h 834218"/>
                    <a:gd name="connsiteX176" fmla="*/ 1053880 w 3024845"/>
                    <a:gd name="connsiteY176" fmla="*/ 165376 h 834218"/>
                    <a:gd name="connsiteX177" fmla="*/ 1053880 w 3024845"/>
                    <a:gd name="connsiteY177" fmla="*/ 172942 h 834218"/>
                    <a:gd name="connsiteX178" fmla="*/ 1054640 w 3024845"/>
                    <a:gd name="connsiteY178" fmla="*/ 172942 h 834218"/>
                    <a:gd name="connsiteX179" fmla="*/ 1059960 w 3024845"/>
                    <a:gd name="connsiteY179" fmla="*/ 172942 h 834218"/>
                    <a:gd name="connsiteX180" fmla="*/ 1070093 w 3024845"/>
                    <a:gd name="connsiteY180" fmla="*/ 168618 h 834218"/>
                    <a:gd name="connsiteX181" fmla="*/ 1074146 w 3024845"/>
                    <a:gd name="connsiteY181" fmla="*/ 171861 h 834218"/>
                    <a:gd name="connsiteX182" fmla="*/ 1074146 w 3024845"/>
                    <a:gd name="connsiteY182" fmla="*/ 164295 h 834218"/>
                    <a:gd name="connsiteX183" fmla="*/ 1076426 w 3024845"/>
                    <a:gd name="connsiteY183" fmla="*/ 164295 h 834218"/>
                    <a:gd name="connsiteX184" fmla="*/ 1092387 w 3024845"/>
                    <a:gd name="connsiteY184" fmla="*/ 164295 h 834218"/>
                    <a:gd name="connsiteX185" fmla="*/ 1092387 w 3024845"/>
                    <a:gd name="connsiteY185" fmla="*/ 165376 h 834218"/>
                    <a:gd name="connsiteX186" fmla="*/ 1092387 w 3024845"/>
                    <a:gd name="connsiteY186" fmla="*/ 172942 h 834218"/>
                    <a:gd name="connsiteX187" fmla="*/ 1122787 w 3024845"/>
                    <a:gd name="connsiteY187" fmla="*/ 172942 h 834218"/>
                    <a:gd name="connsiteX188" fmla="*/ 1122787 w 3024845"/>
                    <a:gd name="connsiteY188" fmla="*/ 174563 h 834218"/>
                    <a:gd name="connsiteX189" fmla="*/ 1122787 w 3024845"/>
                    <a:gd name="connsiteY189" fmla="*/ 185913 h 834218"/>
                    <a:gd name="connsiteX190" fmla="*/ 1149134 w 3024845"/>
                    <a:gd name="connsiteY190" fmla="*/ 185913 h 834218"/>
                    <a:gd name="connsiteX191" fmla="*/ 1149134 w 3024845"/>
                    <a:gd name="connsiteY191" fmla="*/ 216177 h 834218"/>
                    <a:gd name="connsiteX192" fmla="*/ 1149894 w 3024845"/>
                    <a:gd name="connsiteY192" fmla="*/ 216177 h 834218"/>
                    <a:gd name="connsiteX193" fmla="*/ 1155214 w 3024845"/>
                    <a:gd name="connsiteY193" fmla="*/ 216177 h 834218"/>
                    <a:gd name="connsiteX194" fmla="*/ 1155214 w 3024845"/>
                    <a:gd name="connsiteY194" fmla="*/ 217258 h 834218"/>
                    <a:gd name="connsiteX195" fmla="*/ 1155214 w 3024845"/>
                    <a:gd name="connsiteY195" fmla="*/ 224825 h 834218"/>
                    <a:gd name="connsiteX196" fmla="*/ 1159268 w 3024845"/>
                    <a:gd name="connsiteY196" fmla="*/ 255089 h 834218"/>
                    <a:gd name="connsiteX197" fmla="*/ 1160028 w 3024845"/>
                    <a:gd name="connsiteY197" fmla="*/ 255089 h 834218"/>
                    <a:gd name="connsiteX198" fmla="*/ 1165348 w 3024845"/>
                    <a:gd name="connsiteY198" fmla="*/ 255089 h 834218"/>
                    <a:gd name="connsiteX199" fmla="*/ 1165348 w 3024845"/>
                    <a:gd name="connsiteY199" fmla="*/ 255900 h 834218"/>
                    <a:gd name="connsiteX200" fmla="*/ 1165348 w 3024845"/>
                    <a:gd name="connsiteY200" fmla="*/ 261575 h 834218"/>
                    <a:gd name="connsiteX201" fmla="*/ 1166361 w 3024845"/>
                    <a:gd name="connsiteY201" fmla="*/ 261575 h 834218"/>
                    <a:gd name="connsiteX202" fmla="*/ 1173454 w 3024845"/>
                    <a:gd name="connsiteY202" fmla="*/ 261575 h 834218"/>
                    <a:gd name="connsiteX203" fmla="*/ 1173454 w 3024845"/>
                    <a:gd name="connsiteY203" fmla="*/ 291840 h 834218"/>
                    <a:gd name="connsiteX204" fmla="*/ 1175481 w 3024845"/>
                    <a:gd name="connsiteY204" fmla="*/ 291840 h 834218"/>
                    <a:gd name="connsiteX205" fmla="*/ 1189668 w 3024845"/>
                    <a:gd name="connsiteY205" fmla="*/ 291840 h 834218"/>
                    <a:gd name="connsiteX206" fmla="*/ 1189668 w 3024845"/>
                    <a:gd name="connsiteY206" fmla="*/ 315619 h 834218"/>
                    <a:gd name="connsiteX207" fmla="*/ 1191695 w 3024845"/>
                    <a:gd name="connsiteY207" fmla="*/ 317240 h 834218"/>
                    <a:gd name="connsiteX208" fmla="*/ 1191695 w 3024845"/>
                    <a:gd name="connsiteY208" fmla="*/ 328590 h 834218"/>
                    <a:gd name="connsiteX209" fmla="*/ 1192455 w 3024845"/>
                    <a:gd name="connsiteY209" fmla="*/ 328590 h 834218"/>
                    <a:gd name="connsiteX210" fmla="*/ 1197775 w 3024845"/>
                    <a:gd name="connsiteY210" fmla="*/ 328590 h 834218"/>
                    <a:gd name="connsiteX211" fmla="*/ 1197775 w 3024845"/>
                    <a:gd name="connsiteY211" fmla="*/ 352369 h 834218"/>
                    <a:gd name="connsiteX212" fmla="*/ 1199041 w 3024845"/>
                    <a:gd name="connsiteY212" fmla="*/ 352369 h 834218"/>
                    <a:gd name="connsiteX213" fmla="*/ 1207908 w 3024845"/>
                    <a:gd name="connsiteY213" fmla="*/ 352369 h 834218"/>
                    <a:gd name="connsiteX214" fmla="*/ 1209935 w 3024845"/>
                    <a:gd name="connsiteY214" fmla="*/ 356423 h 834218"/>
                    <a:gd name="connsiteX215" fmla="*/ 1209935 w 3024845"/>
                    <a:gd name="connsiteY215" fmla="*/ 369664 h 834218"/>
                    <a:gd name="connsiteX216" fmla="*/ 1211455 w 3024845"/>
                    <a:gd name="connsiteY216" fmla="*/ 367772 h 834218"/>
                    <a:gd name="connsiteX217" fmla="*/ 1222095 w 3024845"/>
                    <a:gd name="connsiteY217" fmla="*/ 354531 h 834218"/>
                    <a:gd name="connsiteX218" fmla="*/ 1250469 w 3024845"/>
                    <a:gd name="connsiteY218" fmla="*/ 354531 h 834218"/>
                    <a:gd name="connsiteX219" fmla="*/ 1250469 w 3024845"/>
                    <a:gd name="connsiteY219" fmla="*/ 441002 h 834218"/>
                    <a:gd name="connsiteX220" fmla="*/ 1251229 w 3024845"/>
                    <a:gd name="connsiteY220" fmla="*/ 441002 h 834218"/>
                    <a:gd name="connsiteX221" fmla="*/ 1256549 w 3024845"/>
                    <a:gd name="connsiteY221" fmla="*/ 441002 h 834218"/>
                    <a:gd name="connsiteX222" fmla="*/ 1257309 w 3024845"/>
                    <a:gd name="connsiteY222" fmla="*/ 439651 h 834218"/>
                    <a:gd name="connsiteX223" fmla="*/ 1262629 w 3024845"/>
                    <a:gd name="connsiteY223" fmla="*/ 430193 h 834218"/>
                    <a:gd name="connsiteX224" fmla="*/ 1262629 w 3024845"/>
                    <a:gd name="connsiteY224" fmla="*/ 432085 h 834218"/>
                    <a:gd name="connsiteX225" fmla="*/ 1262629 w 3024845"/>
                    <a:gd name="connsiteY225" fmla="*/ 445326 h 834218"/>
                    <a:gd name="connsiteX226" fmla="*/ 1266682 w 3024845"/>
                    <a:gd name="connsiteY226" fmla="*/ 399929 h 834218"/>
                    <a:gd name="connsiteX227" fmla="*/ 1267442 w 3024845"/>
                    <a:gd name="connsiteY227" fmla="*/ 399929 h 834218"/>
                    <a:gd name="connsiteX228" fmla="*/ 1272762 w 3024845"/>
                    <a:gd name="connsiteY228" fmla="*/ 399929 h 834218"/>
                    <a:gd name="connsiteX229" fmla="*/ 1272762 w 3024845"/>
                    <a:gd name="connsiteY229" fmla="*/ 335075 h 834218"/>
                    <a:gd name="connsiteX230" fmla="*/ 1273776 w 3024845"/>
                    <a:gd name="connsiteY230" fmla="*/ 335075 h 834218"/>
                    <a:gd name="connsiteX231" fmla="*/ 1280869 w 3024845"/>
                    <a:gd name="connsiteY231" fmla="*/ 335075 h 834218"/>
                    <a:gd name="connsiteX232" fmla="*/ 1293029 w 3024845"/>
                    <a:gd name="connsiteY232" fmla="*/ 291840 h 834218"/>
                    <a:gd name="connsiteX233" fmla="*/ 1294296 w 3024845"/>
                    <a:gd name="connsiteY233" fmla="*/ 291840 h 834218"/>
                    <a:gd name="connsiteX234" fmla="*/ 1303163 w 3024845"/>
                    <a:gd name="connsiteY234" fmla="*/ 291840 h 834218"/>
                    <a:gd name="connsiteX235" fmla="*/ 1313296 w 3024845"/>
                    <a:gd name="connsiteY235" fmla="*/ 335075 h 834218"/>
                    <a:gd name="connsiteX236" fmla="*/ 1314309 w 3024845"/>
                    <a:gd name="connsiteY236" fmla="*/ 335075 h 834218"/>
                    <a:gd name="connsiteX237" fmla="*/ 1321403 w 3024845"/>
                    <a:gd name="connsiteY237" fmla="*/ 335075 h 834218"/>
                    <a:gd name="connsiteX238" fmla="*/ 1321403 w 3024845"/>
                    <a:gd name="connsiteY238" fmla="*/ 373987 h 834218"/>
                    <a:gd name="connsiteX239" fmla="*/ 1323176 w 3024845"/>
                    <a:gd name="connsiteY239" fmla="*/ 373987 h 834218"/>
                    <a:gd name="connsiteX240" fmla="*/ 1335590 w 3024845"/>
                    <a:gd name="connsiteY240" fmla="*/ 373987 h 834218"/>
                    <a:gd name="connsiteX241" fmla="*/ 1335590 w 3024845"/>
                    <a:gd name="connsiteY241" fmla="*/ 376149 h 834218"/>
                    <a:gd name="connsiteX242" fmla="*/ 1335590 w 3024845"/>
                    <a:gd name="connsiteY242" fmla="*/ 391281 h 834218"/>
                    <a:gd name="connsiteX243" fmla="*/ 1339643 w 3024845"/>
                    <a:gd name="connsiteY243" fmla="*/ 389120 h 834218"/>
                    <a:gd name="connsiteX244" fmla="*/ 1339643 w 3024845"/>
                    <a:gd name="connsiteY244" fmla="*/ 373987 h 834218"/>
                    <a:gd name="connsiteX245" fmla="*/ 1341163 w 3024845"/>
                    <a:gd name="connsiteY245" fmla="*/ 373987 h 834218"/>
                    <a:gd name="connsiteX246" fmla="*/ 1351803 w 3024845"/>
                    <a:gd name="connsiteY246" fmla="*/ 373987 h 834218"/>
                    <a:gd name="connsiteX247" fmla="*/ 1351803 w 3024845"/>
                    <a:gd name="connsiteY247" fmla="*/ 375608 h 834218"/>
                    <a:gd name="connsiteX248" fmla="*/ 1351803 w 3024845"/>
                    <a:gd name="connsiteY248" fmla="*/ 386958 h 834218"/>
                    <a:gd name="connsiteX249" fmla="*/ 1382204 w 3024845"/>
                    <a:gd name="connsiteY249" fmla="*/ 386958 h 834218"/>
                    <a:gd name="connsiteX250" fmla="*/ 1382204 w 3024845"/>
                    <a:gd name="connsiteY250" fmla="*/ 350208 h 834218"/>
                    <a:gd name="connsiteX251" fmla="*/ 1383470 w 3024845"/>
                    <a:gd name="connsiteY251" fmla="*/ 350208 h 834218"/>
                    <a:gd name="connsiteX252" fmla="*/ 1392337 w 3024845"/>
                    <a:gd name="connsiteY252" fmla="*/ 350208 h 834218"/>
                    <a:gd name="connsiteX253" fmla="*/ 1392337 w 3024845"/>
                    <a:gd name="connsiteY253" fmla="*/ 371825 h 834218"/>
                    <a:gd name="connsiteX254" fmla="*/ 1394364 w 3024845"/>
                    <a:gd name="connsiteY254" fmla="*/ 339399 h 834218"/>
                    <a:gd name="connsiteX255" fmla="*/ 1416657 w 3024845"/>
                    <a:gd name="connsiteY255" fmla="*/ 339399 h 834218"/>
                    <a:gd name="connsiteX256" fmla="*/ 1416657 w 3024845"/>
                    <a:gd name="connsiteY256" fmla="*/ 337777 h 834218"/>
                    <a:gd name="connsiteX257" fmla="*/ 1416657 w 3024845"/>
                    <a:gd name="connsiteY257" fmla="*/ 326428 h 834218"/>
                    <a:gd name="connsiteX258" fmla="*/ 1417417 w 3024845"/>
                    <a:gd name="connsiteY258" fmla="*/ 326428 h 834218"/>
                    <a:gd name="connsiteX259" fmla="*/ 1422737 w 3024845"/>
                    <a:gd name="connsiteY259" fmla="*/ 326428 h 834218"/>
                    <a:gd name="connsiteX260" fmla="*/ 1422737 w 3024845"/>
                    <a:gd name="connsiteY260" fmla="*/ 324537 h 834218"/>
                    <a:gd name="connsiteX261" fmla="*/ 1422737 w 3024845"/>
                    <a:gd name="connsiteY261" fmla="*/ 311296 h 834218"/>
                    <a:gd name="connsiteX262" fmla="*/ 1426791 w 3024845"/>
                    <a:gd name="connsiteY262" fmla="*/ 317781 h 834218"/>
                    <a:gd name="connsiteX263" fmla="*/ 1429071 w 3024845"/>
                    <a:gd name="connsiteY263" fmla="*/ 317781 h 834218"/>
                    <a:gd name="connsiteX264" fmla="*/ 1445031 w 3024845"/>
                    <a:gd name="connsiteY264" fmla="*/ 317781 h 834218"/>
                    <a:gd name="connsiteX265" fmla="*/ 1445031 w 3024845"/>
                    <a:gd name="connsiteY265" fmla="*/ 316970 h 834218"/>
                    <a:gd name="connsiteX266" fmla="*/ 1445031 w 3024845"/>
                    <a:gd name="connsiteY266" fmla="*/ 311296 h 834218"/>
                    <a:gd name="connsiteX267" fmla="*/ 1445791 w 3024845"/>
                    <a:gd name="connsiteY267" fmla="*/ 311296 h 834218"/>
                    <a:gd name="connsiteX268" fmla="*/ 1451111 w 3024845"/>
                    <a:gd name="connsiteY268" fmla="*/ 311296 h 834218"/>
                    <a:gd name="connsiteX269" fmla="*/ 1451111 w 3024845"/>
                    <a:gd name="connsiteY269" fmla="*/ 312647 h 834218"/>
                    <a:gd name="connsiteX270" fmla="*/ 1451111 w 3024845"/>
                    <a:gd name="connsiteY270" fmla="*/ 322105 h 834218"/>
                    <a:gd name="connsiteX271" fmla="*/ 1489618 w 3024845"/>
                    <a:gd name="connsiteY271" fmla="*/ 322105 h 834218"/>
                    <a:gd name="connsiteX272" fmla="*/ 1489618 w 3024845"/>
                    <a:gd name="connsiteY272" fmla="*/ 460458 h 834218"/>
                    <a:gd name="connsiteX273" fmla="*/ 1491138 w 3024845"/>
                    <a:gd name="connsiteY273" fmla="*/ 460458 h 834218"/>
                    <a:gd name="connsiteX274" fmla="*/ 1501778 w 3024845"/>
                    <a:gd name="connsiteY274" fmla="*/ 460458 h 834218"/>
                    <a:gd name="connsiteX275" fmla="*/ 1501778 w 3024845"/>
                    <a:gd name="connsiteY275" fmla="*/ 447488 h 834218"/>
                    <a:gd name="connsiteX276" fmla="*/ 1505832 w 3024845"/>
                    <a:gd name="connsiteY276" fmla="*/ 447488 h 834218"/>
                    <a:gd name="connsiteX277" fmla="*/ 1505832 w 3024845"/>
                    <a:gd name="connsiteY277" fmla="*/ 460458 h 834218"/>
                    <a:gd name="connsiteX278" fmla="*/ 1536232 w 3024845"/>
                    <a:gd name="connsiteY278" fmla="*/ 460458 h 834218"/>
                    <a:gd name="connsiteX279" fmla="*/ 1536232 w 3024845"/>
                    <a:gd name="connsiteY279" fmla="*/ 430193 h 834218"/>
                    <a:gd name="connsiteX280" fmla="*/ 1548392 w 3024845"/>
                    <a:gd name="connsiteY280" fmla="*/ 430193 h 834218"/>
                    <a:gd name="connsiteX281" fmla="*/ 1560552 w 3024845"/>
                    <a:gd name="connsiteY281" fmla="*/ 428032 h 834218"/>
                    <a:gd name="connsiteX282" fmla="*/ 1564606 w 3024845"/>
                    <a:gd name="connsiteY282" fmla="*/ 430193 h 834218"/>
                    <a:gd name="connsiteX283" fmla="*/ 1574739 w 3024845"/>
                    <a:gd name="connsiteY283" fmla="*/ 430193 h 834218"/>
                    <a:gd name="connsiteX284" fmla="*/ 1574739 w 3024845"/>
                    <a:gd name="connsiteY284" fmla="*/ 460458 h 834218"/>
                    <a:gd name="connsiteX285" fmla="*/ 1582846 w 3024845"/>
                    <a:gd name="connsiteY285" fmla="*/ 460458 h 834218"/>
                    <a:gd name="connsiteX286" fmla="*/ 1582846 w 3024845"/>
                    <a:gd name="connsiteY286" fmla="*/ 477753 h 834218"/>
                    <a:gd name="connsiteX287" fmla="*/ 1592182 w 3024845"/>
                    <a:gd name="connsiteY287" fmla="*/ 478658 h 834218"/>
                    <a:gd name="connsiteX288" fmla="*/ 1605140 w 3024845"/>
                    <a:gd name="connsiteY288" fmla="*/ 478658 h 834218"/>
                    <a:gd name="connsiteX289" fmla="*/ 1605140 w 3024845"/>
                    <a:gd name="connsiteY289" fmla="*/ 462620 h 834218"/>
                    <a:gd name="connsiteX290" fmla="*/ 1673096 w 3024845"/>
                    <a:gd name="connsiteY290" fmla="*/ 462620 h 834218"/>
                    <a:gd name="connsiteX291" fmla="*/ 1673096 w 3024845"/>
                    <a:gd name="connsiteY291" fmla="*/ 377367 h 834218"/>
                    <a:gd name="connsiteX292" fmla="*/ 1745104 w 3024845"/>
                    <a:gd name="connsiteY292" fmla="*/ 377367 h 834218"/>
                    <a:gd name="connsiteX293" fmla="*/ 1745104 w 3024845"/>
                    <a:gd name="connsiteY293" fmla="*/ 456135 h 834218"/>
                    <a:gd name="connsiteX294" fmla="*/ 1747008 w 3024845"/>
                    <a:gd name="connsiteY294" fmla="*/ 456135 h 834218"/>
                    <a:gd name="connsiteX295" fmla="*/ 1748250 w 3024845"/>
                    <a:gd name="connsiteY295" fmla="*/ 478658 h 834218"/>
                    <a:gd name="connsiteX296" fmla="*/ 1757926 w 3024845"/>
                    <a:gd name="connsiteY296" fmla="*/ 478658 h 834218"/>
                    <a:gd name="connsiteX297" fmla="*/ 1759168 w 3024845"/>
                    <a:gd name="connsiteY297" fmla="*/ 456135 h 834218"/>
                    <a:gd name="connsiteX298" fmla="*/ 1765248 w 3024845"/>
                    <a:gd name="connsiteY298" fmla="*/ 456135 h 834218"/>
                    <a:gd name="connsiteX299" fmla="*/ 1766490 w 3024845"/>
                    <a:gd name="connsiteY299" fmla="*/ 478658 h 834218"/>
                    <a:gd name="connsiteX300" fmla="*/ 1817112 w 3024845"/>
                    <a:gd name="connsiteY300" fmla="*/ 478658 h 834218"/>
                    <a:gd name="connsiteX301" fmla="*/ 1817112 w 3024845"/>
                    <a:gd name="connsiteY301" fmla="*/ 315630 h 834218"/>
                    <a:gd name="connsiteX302" fmla="*/ 2014439 w 3024845"/>
                    <a:gd name="connsiteY302" fmla="*/ 315630 h 834218"/>
                    <a:gd name="connsiteX303" fmla="*/ 2014439 w 3024845"/>
                    <a:gd name="connsiteY303" fmla="*/ 478658 h 834218"/>
                    <a:gd name="connsiteX304" fmla="*/ 2033136 w 3024845"/>
                    <a:gd name="connsiteY304" fmla="*/ 478658 h 834218"/>
                    <a:gd name="connsiteX305" fmla="*/ 2033136 w 3024845"/>
                    <a:gd name="connsiteY305" fmla="*/ 395965 h 834218"/>
                    <a:gd name="connsiteX306" fmla="*/ 2128256 w 3024845"/>
                    <a:gd name="connsiteY306" fmla="*/ 395965 h 834218"/>
                    <a:gd name="connsiteX307" fmla="*/ 2180720 w 3024845"/>
                    <a:gd name="connsiteY307" fmla="*/ 330752 h 834218"/>
                    <a:gd name="connsiteX308" fmla="*/ 2245574 w 3024845"/>
                    <a:gd name="connsiteY308" fmla="*/ 330752 h 834218"/>
                    <a:gd name="connsiteX309" fmla="*/ 2245574 w 3024845"/>
                    <a:gd name="connsiteY309" fmla="*/ 406414 h 834218"/>
                    <a:gd name="connsiteX310" fmla="*/ 2253681 w 3024845"/>
                    <a:gd name="connsiteY310" fmla="*/ 406414 h 834218"/>
                    <a:gd name="connsiteX311" fmla="*/ 2255708 w 3024845"/>
                    <a:gd name="connsiteY311" fmla="*/ 399929 h 834218"/>
                    <a:gd name="connsiteX312" fmla="*/ 2261788 w 3024845"/>
                    <a:gd name="connsiteY312" fmla="*/ 399929 h 834218"/>
                    <a:gd name="connsiteX313" fmla="*/ 2263815 w 3024845"/>
                    <a:gd name="connsiteY313" fmla="*/ 408576 h 834218"/>
                    <a:gd name="connsiteX314" fmla="*/ 2275975 w 3024845"/>
                    <a:gd name="connsiteY314" fmla="*/ 408576 h 834218"/>
                    <a:gd name="connsiteX315" fmla="*/ 2275975 w 3024845"/>
                    <a:gd name="connsiteY315" fmla="*/ 402090 h 834218"/>
                    <a:gd name="connsiteX316" fmla="*/ 2298268 w 3024845"/>
                    <a:gd name="connsiteY316" fmla="*/ 402090 h 834218"/>
                    <a:gd name="connsiteX317" fmla="*/ 2298268 w 3024845"/>
                    <a:gd name="connsiteY317" fmla="*/ 408576 h 834218"/>
                    <a:gd name="connsiteX318" fmla="*/ 2318535 w 3024845"/>
                    <a:gd name="connsiteY318" fmla="*/ 408576 h 834218"/>
                    <a:gd name="connsiteX319" fmla="*/ 2318535 w 3024845"/>
                    <a:gd name="connsiteY319" fmla="*/ 453973 h 834218"/>
                    <a:gd name="connsiteX320" fmla="*/ 2332722 w 3024845"/>
                    <a:gd name="connsiteY320" fmla="*/ 453973 h 834218"/>
                    <a:gd name="connsiteX321" fmla="*/ 2332722 w 3024845"/>
                    <a:gd name="connsiteY321" fmla="*/ 441002 h 834218"/>
                    <a:gd name="connsiteX322" fmla="*/ 2348936 w 3024845"/>
                    <a:gd name="connsiteY322" fmla="*/ 441002 h 834218"/>
                    <a:gd name="connsiteX323" fmla="*/ 2348936 w 3024845"/>
                    <a:gd name="connsiteY323" fmla="*/ 261575 h 834218"/>
                    <a:gd name="connsiteX324" fmla="*/ 2355016 w 3024845"/>
                    <a:gd name="connsiteY324" fmla="*/ 255089 h 834218"/>
                    <a:gd name="connsiteX325" fmla="*/ 2427977 w 3024845"/>
                    <a:gd name="connsiteY325" fmla="*/ 255089 h 834218"/>
                    <a:gd name="connsiteX326" fmla="*/ 2427977 w 3024845"/>
                    <a:gd name="connsiteY326" fmla="*/ 263737 h 834218"/>
                    <a:gd name="connsiteX327" fmla="*/ 2438110 w 3024845"/>
                    <a:gd name="connsiteY327" fmla="*/ 263737 h 834218"/>
                    <a:gd name="connsiteX328" fmla="*/ 2438110 w 3024845"/>
                    <a:gd name="connsiteY328" fmla="*/ 378311 h 834218"/>
                    <a:gd name="connsiteX329" fmla="*/ 2460404 w 3024845"/>
                    <a:gd name="connsiteY329" fmla="*/ 378311 h 834218"/>
                    <a:gd name="connsiteX330" fmla="*/ 2460404 w 3024845"/>
                    <a:gd name="connsiteY330" fmla="*/ 311296 h 834218"/>
                    <a:gd name="connsiteX331" fmla="*/ 2486751 w 3024845"/>
                    <a:gd name="connsiteY331" fmla="*/ 311296 h 834218"/>
                    <a:gd name="connsiteX332" fmla="*/ 2490804 w 3024845"/>
                    <a:gd name="connsiteY332" fmla="*/ 306972 h 834218"/>
                    <a:gd name="connsiteX333" fmla="*/ 2498911 w 3024845"/>
                    <a:gd name="connsiteY333" fmla="*/ 306972 h 834218"/>
                    <a:gd name="connsiteX334" fmla="*/ 2502964 w 3024845"/>
                    <a:gd name="connsiteY334" fmla="*/ 311296 h 834218"/>
                    <a:gd name="connsiteX335" fmla="*/ 2525258 w 3024845"/>
                    <a:gd name="connsiteY335" fmla="*/ 311296 h 834218"/>
                    <a:gd name="connsiteX336" fmla="*/ 2525258 w 3024845"/>
                    <a:gd name="connsiteY336" fmla="*/ 194560 h 834218"/>
                    <a:gd name="connsiteX337" fmla="*/ 2582005 w 3024845"/>
                    <a:gd name="connsiteY337" fmla="*/ 183751 h 834218"/>
                    <a:gd name="connsiteX338" fmla="*/ 2582005 w 3024845"/>
                    <a:gd name="connsiteY338" fmla="*/ 184832 h 834218"/>
                    <a:gd name="connsiteX339" fmla="*/ 2582005 w 3024845"/>
                    <a:gd name="connsiteY339" fmla="*/ 192398 h 834218"/>
                    <a:gd name="connsiteX340" fmla="*/ 2608352 w 3024845"/>
                    <a:gd name="connsiteY340" fmla="*/ 192398 h 834218"/>
                    <a:gd name="connsiteX341" fmla="*/ 2608352 w 3024845"/>
                    <a:gd name="connsiteY341" fmla="*/ 447488 h 834218"/>
                    <a:gd name="connsiteX342" fmla="*/ 2630646 w 3024845"/>
                    <a:gd name="connsiteY342" fmla="*/ 447488 h 834218"/>
                    <a:gd name="connsiteX343" fmla="*/ 2630646 w 3024845"/>
                    <a:gd name="connsiteY343" fmla="*/ 443164 h 834218"/>
                    <a:gd name="connsiteX344" fmla="*/ 2642806 w 3024845"/>
                    <a:gd name="connsiteY344" fmla="*/ 443164 h 834218"/>
                    <a:gd name="connsiteX345" fmla="*/ 2642806 w 3024845"/>
                    <a:gd name="connsiteY345" fmla="*/ 447488 h 834218"/>
                    <a:gd name="connsiteX346" fmla="*/ 2667126 w 3024845"/>
                    <a:gd name="connsiteY346" fmla="*/ 447488 h 834218"/>
                    <a:gd name="connsiteX347" fmla="*/ 2667126 w 3024845"/>
                    <a:gd name="connsiteY347" fmla="*/ 434517 h 834218"/>
                    <a:gd name="connsiteX348" fmla="*/ 2695500 w 3024845"/>
                    <a:gd name="connsiteY348" fmla="*/ 434517 h 834218"/>
                    <a:gd name="connsiteX349" fmla="*/ 2707660 w 3024845"/>
                    <a:gd name="connsiteY349" fmla="*/ 430193 h 834218"/>
                    <a:gd name="connsiteX350" fmla="*/ 2727927 w 3024845"/>
                    <a:gd name="connsiteY350" fmla="*/ 434517 h 834218"/>
                    <a:gd name="connsiteX351" fmla="*/ 2727927 w 3024845"/>
                    <a:gd name="connsiteY351" fmla="*/ 417223 h 834218"/>
                    <a:gd name="connsiteX352" fmla="*/ 2736034 w 3024845"/>
                    <a:gd name="connsiteY352" fmla="*/ 417223 h 834218"/>
                    <a:gd name="connsiteX353" fmla="*/ 2736034 w 3024845"/>
                    <a:gd name="connsiteY353" fmla="*/ 404252 h 834218"/>
                    <a:gd name="connsiteX354" fmla="*/ 2792781 w 3024845"/>
                    <a:gd name="connsiteY354" fmla="*/ 404252 h 834218"/>
                    <a:gd name="connsiteX355" fmla="*/ 2792781 w 3024845"/>
                    <a:gd name="connsiteY355" fmla="*/ 373987 h 834218"/>
                    <a:gd name="connsiteX356" fmla="*/ 2811021 w 3024845"/>
                    <a:gd name="connsiteY356" fmla="*/ 373987 h 834218"/>
                    <a:gd name="connsiteX357" fmla="*/ 2811021 w 3024845"/>
                    <a:gd name="connsiteY357" fmla="*/ 367502 h 834218"/>
                    <a:gd name="connsiteX358" fmla="*/ 2823181 w 3024845"/>
                    <a:gd name="connsiteY358" fmla="*/ 367502 h 834218"/>
                    <a:gd name="connsiteX359" fmla="*/ 2823181 w 3024845"/>
                    <a:gd name="connsiteY359" fmla="*/ 373987 h 834218"/>
                    <a:gd name="connsiteX360" fmla="*/ 2839395 w 3024845"/>
                    <a:gd name="connsiteY360" fmla="*/ 373987 h 834218"/>
                    <a:gd name="connsiteX361" fmla="*/ 2839395 w 3024845"/>
                    <a:gd name="connsiteY361" fmla="*/ 423708 h 834218"/>
                    <a:gd name="connsiteX362" fmla="*/ 2871822 w 3024845"/>
                    <a:gd name="connsiteY362" fmla="*/ 423708 h 834218"/>
                    <a:gd name="connsiteX363" fmla="*/ 2871822 w 3024845"/>
                    <a:gd name="connsiteY363" fmla="*/ 397767 h 834218"/>
                    <a:gd name="connsiteX364" fmla="*/ 2910329 w 3024845"/>
                    <a:gd name="connsiteY364" fmla="*/ 397767 h 834218"/>
                    <a:gd name="connsiteX365" fmla="*/ 2910329 w 3024845"/>
                    <a:gd name="connsiteY365" fmla="*/ 367502 h 834218"/>
                    <a:gd name="connsiteX366" fmla="*/ 2958970 w 3024845"/>
                    <a:gd name="connsiteY366" fmla="*/ 367502 h 834218"/>
                    <a:gd name="connsiteX367" fmla="*/ 2958970 w 3024845"/>
                    <a:gd name="connsiteY367" fmla="*/ 478658 h 834218"/>
                    <a:gd name="connsiteX368" fmla="*/ 2958970 w 3024845"/>
                    <a:gd name="connsiteY368" fmla="*/ 492437 h 834218"/>
                    <a:gd name="connsiteX369" fmla="*/ 3024845 w 3024845"/>
                    <a:gd name="connsiteY369" fmla="*/ 492437 h 834218"/>
                    <a:gd name="connsiteX370" fmla="*/ 3024845 w 3024845"/>
                    <a:gd name="connsiteY370" fmla="*/ 834218 h 834218"/>
                    <a:gd name="connsiteX371" fmla="*/ 2054 w 3024845"/>
                    <a:gd name="connsiteY371" fmla="*/ 831885 h 834218"/>
                    <a:gd name="connsiteX372" fmla="*/ 0 w 3024845"/>
                    <a:gd name="connsiteY372" fmla="*/ 397767 h 834218"/>
                    <a:gd name="connsiteX373" fmla="*/ 20267 w 3024845"/>
                    <a:gd name="connsiteY373" fmla="*/ 397767 h 834218"/>
                    <a:gd name="connsiteX374" fmla="*/ 20774 w 3024845"/>
                    <a:gd name="connsiteY374" fmla="*/ 396686 h 834218"/>
                    <a:gd name="connsiteX375" fmla="*/ 24320 w 3024845"/>
                    <a:gd name="connsiteY375" fmla="*/ 389120 h 834218"/>
                    <a:gd name="connsiteX376" fmla="*/ 26094 w 3024845"/>
                    <a:gd name="connsiteY376" fmla="*/ 389390 h 834218"/>
                    <a:gd name="connsiteX377" fmla="*/ 38507 w 3024845"/>
                    <a:gd name="connsiteY377" fmla="*/ 391281 h 834218"/>
                    <a:gd name="connsiteX378" fmla="*/ 39014 w 3024845"/>
                    <a:gd name="connsiteY378" fmla="*/ 392633 h 834218"/>
                    <a:gd name="connsiteX379" fmla="*/ 42560 w 3024845"/>
                    <a:gd name="connsiteY379" fmla="*/ 402090 h 834218"/>
                    <a:gd name="connsiteX380" fmla="*/ 68907 w 3024845"/>
                    <a:gd name="connsiteY380" fmla="*/ 404252 h 834218"/>
                    <a:gd name="connsiteX381" fmla="*/ 68907 w 3024845"/>
                    <a:gd name="connsiteY381" fmla="*/ 281031 h 834218"/>
                    <a:gd name="connsiteX382" fmla="*/ 70934 w 3024845"/>
                    <a:gd name="connsiteY382" fmla="*/ 281031 h 834218"/>
                    <a:gd name="connsiteX383" fmla="*/ 85121 w 3024845"/>
                    <a:gd name="connsiteY383" fmla="*/ 281031 h 834218"/>
                    <a:gd name="connsiteX384" fmla="*/ 85121 w 3024845"/>
                    <a:gd name="connsiteY384" fmla="*/ 144839 h 834218"/>
                    <a:gd name="connsiteX385" fmla="*/ 86894 w 3024845"/>
                    <a:gd name="connsiteY385" fmla="*/ 144839 h 834218"/>
                    <a:gd name="connsiteX386" fmla="*/ 99308 w 3024845"/>
                    <a:gd name="connsiteY386" fmla="*/ 144839 h 834218"/>
                    <a:gd name="connsiteX387" fmla="*/ 99308 w 3024845"/>
                    <a:gd name="connsiteY387" fmla="*/ 30265 h 834218"/>
                    <a:gd name="connsiteX388" fmla="*/ 103361 w 3024845"/>
                    <a:gd name="connsiteY388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02669 w 3024845"/>
                    <a:gd name="connsiteY2" fmla="*/ 0 h 834218"/>
                    <a:gd name="connsiteX3" fmla="*/ 220909 w 3024845"/>
                    <a:gd name="connsiteY3" fmla="*/ 144839 h 834218"/>
                    <a:gd name="connsiteX4" fmla="*/ 223189 w 3024845"/>
                    <a:gd name="connsiteY4" fmla="*/ 144839 h 834218"/>
                    <a:gd name="connsiteX5" fmla="*/ 239150 w 3024845"/>
                    <a:gd name="connsiteY5" fmla="*/ 144839 h 834218"/>
                    <a:gd name="connsiteX6" fmla="*/ 239150 w 3024845"/>
                    <a:gd name="connsiteY6" fmla="*/ 285354 h 834218"/>
                    <a:gd name="connsiteX7" fmla="*/ 240670 w 3024845"/>
                    <a:gd name="connsiteY7" fmla="*/ 285084 h 834218"/>
                    <a:gd name="connsiteX8" fmla="*/ 251310 w 3024845"/>
                    <a:gd name="connsiteY8" fmla="*/ 283193 h 834218"/>
                    <a:gd name="connsiteX9" fmla="*/ 249283 w 3024845"/>
                    <a:gd name="connsiteY9" fmla="*/ 371825 h 834218"/>
                    <a:gd name="connsiteX10" fmla="*/ 250803 w 3024845"/>
                    <a:gd name="connsiteY10" fmla="*/ 372096 h 834218"/>
                    <a:gd name="connsiteX11" fmla="*/ 261443 w 3024845"/>
                    <a:gd name="connsiteY11" fmla="*/ 373987 h 834218"/>
                    <a:gd name="connsiteX12" fmla="*/ 261696 w 3024845"/>
                    <a:gd name="connsiteY12" fmla="*/ 374798 h 834218"/>
                    <a:gd name="connsiteX13" fmla="*/ 263470 w 3024845"/>
                    <a:gd name="connsiteY13" fmla="*/ 380473 h 834218"/>
                    <a:gd name="connsiteX14" fmla="*/ 264230 w 3024845"/>
                    <a:gd name="connsiteY14" fmla="*/ 378041 h 834218"/>
                    <a:gd name="connsiteX15" fmla="*/ 269550 w 3024845"/>
                    <a:gd name="connsiteY15" fmla="*/ 361017 h 834218"/>
                    <a:gd name="connsiteX16" fmla="*/ 271323 w 3024845"/>
                    <a:gd name="connsiteY16" fmla="*/ 361017 h 834218"/>
                    <a:gd name="connsiteX17" fmla="*/ 283737 w 3024845"/>
                    <a:gd name="connsiteY17" fmla="*/ 361017 h 834218"/>
                    <a:gd name="connsiteX18" fmla="*/ 283737 w 3024845"/>
                    <a:gd name="connsiteY18" fmla="*/ 393443 h 834218"/>
                    <a:gd name="connsiteX19" fmla="*/ 284750 w 3024845"/>
                    <a:gd name="connsiteY19" fmla="*/ 393984 h 834218"/>
                    <a:gd name="connsiteX20" fmla="*/ 291844 w 3024845"/>
                    <a:gd name="connsiteY20" fmla="*/ 397767 h 834218"/>
                    <a:gd name="connsiteX21" fmla="*/ 291844 w 3024845"/>
                    <a:gd name="connsiteY21" fmla="*/ 399118 h 834218"/>
                    <a:gd name="connsiteX22" fmla="*/ 291844 w 3024845"/>
                    <a:gd name="connsiteY22" fmla="*/ 408576 h 834218"/>
                    <a:gd name="connsiteX23" fmla="*/ 336431 w 3024845"/>
                    <a:gd name="connsiteY23" fmla="*/ 408576 h 834218"/>
                    <a:gd name="connsiteX24" fmla="*/ 336431 w 3024845"/>
                    <a:gd name="connsiteY24" fmla="*/ 409657 h 834218"/>
                    <a:gd name="connsiteX25" fmla="*/ 336431 w 3024845"/>
                    <a:gd name="connsiteY25" fmla="*/ 417223 h 834218"/>
                    <a:gd name="connsiteX26" fmla="*/ 338457 w 3024845"/>
                    <a:gd name="connsiteY26" fmla="*/ 417223 h 834218"/>
                    <a:gd name="connsiteX27" fmla="*/ 352644 w 3024845"/>
                    <a:gd name="connsiteY27" fmla="*/ 417223 h 834218"/>
                    <a:gd name="connsiteX28" fmla="*/ 352644 w 3024845"/>
                    <a:gd name="connsiteY28" fmla="*/ 386958 h 834218"/>
                    <a:gd name="connsiteX29" fmla="*/ 397231 w 3024845"/>
                    <a:gd name="connsiteY29" fmla="*/ 386958 h 834218"/>
                    <a:gd name="connsiteX30" fmla="*/ 397231 w 3024845"/>
                    <a:gd name="connsiteY30" fmla="*/ 385607 h 834218"/>
                    <a:gd name="connsiteX31" fmla="*/ 397231 w 3024845"/>
                    <a:gd name="connsiteY31" fmla="*/ 376149 h 834218"/>
                    <a:gd name="connsiteX32" fmla="*/ 398245 w 3024845"/>
                    <a:gd name="connsiteY32" fmla="*/ 376149 h 834218"/>
                    <a:gd name="connsiteX33" fmla="*/ 405338 w 3024845"/>
                    <a:gd name="connsiteY33" fmla="*/ 376149 h 834218"/>
                    <a:gd name="connsiteX34" fmla="*/ 405338 w 3024845"/>
                    <a:gd name="connsiteY34" fmla="*/ 374258 h 834218"/>
                    <a:gd name="connsiteX35" fmla="*/ 405338 w 3024845"/>
                    <a:gd name="connsiteY35" fmla="*/ 361017 h 834218"/>
                    <a:gd name="connsiteX36" fmla="*/ 406098 w 3024845"/>
                    <a:gd name="connsiteY36" fmla="*/ 361017 h 834218"/>
                    <a:gd name="connsiteX37" fmla="*/ 411418 w 3024845"/>
                    <a:gd name="connsiteY37" fmla="*/ 361017 h 834218"/>
                    <a:gd name="connsiteX38" fmla="*/ 411418 w 3024845"/>
                    <a:gd name="connsiteY38" fmla="*/ 359936 h 834218"/>
                    <a:gd name="connsiteX39" fmla="*/ 411418 w 3024845"/>
                    <a:gd name="connsiteY39" fmla="*/ 352369 h 834218"/>
                    <a:gd name="connsiteX40" fmla="*/ 413445 w 3024845"/>
                    <a:gd name="connsiteY40" fmla="*/ 352369 h 834218"/>
                    <a:gd name="connsiteX41" fmla="*/ 427632 w 3024845"/>
                    <a:gd name="connsiteY41" fmla="*/ 352369 h 834218"/>
                    <a:gd name="connsiteX42" fmla="*/ 427632 w 3024845"/>
                    <a:gd name="connsiteY42" fmla="*/ 353450 h 834218"/>
                    <a:gd name="connsiteX43" fmla="*/ 427632 w 3024845"/>
                    <a:gd name="connsiteY43" fmla="*/ 361017 h 834218"/>
                    <a:gd name="connsiteX44" fmla="*/ 449925 w 3024845"/>
                    <a:gd name="connsiteY44" fmla="*/ 361017 h 834218"/>
                    <a:gd name="connsiteX45" fmla="*/ 449925 w 3024845"/>
                    <a:gd name="connsiteY45" fmla="*/ 359125 h 834218"/>
                    <a:gd name="connsiteX46" fmla="*/ 449925 w 3024845"/>
                    <a:gd name="connsiteY46" fmla="*/ 345884 h 834218"/>
                    <a:gd name="connsiteX47" fmla="*/ 451699 w 3024845"/>
                    <a:gd name="connsiteY47" fmla="*/ 345884 h 834218"/>
                    <a:gd name="connsiteX48" fmla="*/ 464112 w 3024845"/>
                    <a:gd name="connsiteY48" fmla="*/ 345884 h 834218"/>
                    <a:gd name="connsiteX49" fmla="*/ 464112 w 3024845"/>
                    <a:gd name="connsiteY49" fmla="*/ 369664 h 834218"/>
                    <a:gd name="connsiteX50" fmla="*/ 465126 w 3024845"/>
                    <a:gd name="connsiteY50" fmla="*/ 369664 h 834218"/>
                    <a:gd name="connsiteX51" fmla="*/ 472219 w 3024845"/>
                    <a:gd name="connsiteY51" fmla="*/ 369664 h 834218"/>
                    <a:gd name="connsiteX52" fmla="*/ 472219 w 3024845"/>
                    <a:gd name="connsiteY52" fmla="*/ 368583 h 834218"/>
                    <a:gd name="connsiteX53" fmla="*/ 472219 w 3024845"/>
                    <a:gd name="connsiteY53" fmla="*/ 361017 h 834218"/>
                    <a:gd name="connsiteX54" fmla="*/ 473992 w 3024845"/>
                    <a:gd name="connsiteY54" fmla="*/ 361017 h 834218"/>
                    <a:gd name="connsiteX55" fmla="*/ 486406 w 3024845"/>
                    <a:gd name="connsiteY55" fmla="*/ 361017 h 834218"/>
                    <a:gd name="connsiteX56" fmla="*/ 486406 w 3024845"/>
                    <a:gd name="connsiteY56" fmla="*/ 386958 h 834218"/>
                    <a:gd name="connsiteX57" fmla="*/ 488433 w 3024845"/>
                    <a:gd name="connsiteY57" fmla="*/ 386958 h 834218"/>
                    <a:gd name="connsiteX58" fmla="*/ 502619 w 3024845"/>
                    <a:gd name="connsiteY58" fmla="*/ 386958 h 834218"/>
                    <a:gd name="connsiteX59" fmla="*/ 502619 w 3024845"/>
                    <a:gd name="connsiteY59" fmla="*/ 388579 h 834218"/>
                    <a:gd name="connsiteX60" fmla="*/ 502619 w 3024845"/>
                    <a:gd name="connsiteY60" fmla="*/ 399929 h 834218"/>
                    <a:gd name="connsiteX61" fmla="*/ 503379 w 3024845"/>
                    <a:gd name="connsiteY61" fmla="*/ 399929 h 834218"/>
                    <a:gd name="connsiteX62" fmla="*/ 508700 w 3024845"/>
                    <a:gd name="connsiteY62" fmla="*/ 399929 h 834218"/>
                    <a:gd name="connsiteX63" fmla="*/ 508700 w 3024845"/>
                    <a:gd name="connsiteY63" fmla="*/ 399118 h 834218"/>
                    <a:gd name="connsiteX64" fmla="*/ 508700 w 3024845"/>
                    <a:gd name="connsiteY64" fmla="*/ 393443 h 834218"/>
                    <a:gd name="connsiteX65" fmla="*/ 539100 w 3024845"/>
                    <a:gd name="connsiteY65" fmla="*/ 393443 h 834218"/>
                    <a:gd name="connsiteX66" fmla="*/ 539100 w 3024845"/>
                    <a:gd name="connsiteY66" fmla="*/ 417223 h 834218"/>
                    <a:gd name="connsiteX67" fmla="*/ 540113 w 3024845"/>
                    <a:gd name="connsiteY67" fmla="*/ 417223 h 834218"/>
                    <a:gd name="connsiteX68" fmla="*/ 547207 w 3024845"/>
                    <a:gd name="connsiteY68" fmla="*/ 417223 h 834218"/>
                    <a:gd name="connsiteX69" fmla="*/ 547207 w 3024845"/>
                    <a:gd name="connsiteY69" fmla="*/ 418304 h 834218"/>
                    <a:gd name="connsiteX70" fmla="*/ 547207 w 3024845"/>
                    <a:gd name="connsiteY70" fmla="*/ 425870 h 834218"/>
                    <a:gd name="connsiteX71" fmla="*/ 547967 w 3024845"/>
                    <a:gd name="connsiteY71" fmla="*/ 425870 h 834218"/>
                    <a:gd name="connsiteX72" fmla="*/ 553287 w 3024845"/>
                    <a:gd name="connsiteY72" fmla="*/ 425870 h 834218"/>
                    <a:gd name="connsiteX73" fmla="*/ 553287 w 3024845"/>
                    <a:gd name="connsiteY73" fmla="*/ 423708 h 834218"/>
                    <a:gd name="connsiteX74" fmla="*/ 553287 w 3024845"/>
                    <a:gd name="connsiteY74" fmla="*/ 408576 h 834218"/>
                    <a:gd name="connsiteX75" fmla="*/ 554300 w 3024845"/>
                    <a:gd name="connsiteY75" fmla="*/ 408576 h 834218"/>
                    <a:gd name="connsiteX76" fmla="*/ 561394 w 3024845"/>
                    <a:gd name="connsiteY76" fmla="*/ 408576 h 834218"/>
                    <a:gd name="connsiteX77" fmla="*/ 561394 w 3024845"/>
                    <a:gd name="connsiteY77" fmla="*/ 409657 h 834218"/>
                    <a:gd name="connsiteX78" fmla="*/ 561394 w 3024845"/>
                    <a:gd name="connsiteY78" fmla="*/ 417223 h 834218"/>
                    <a:gd name="connsiteX79" fmla="*/ 566714 w 3024845"/>
                    <a:gd name="connsiteY79" fmla="*/ 415230 h 834218"/>
                    <a:gd name="connsiteX80" fmla="*/ 567474 w 3024845"/>
                    <a:gd name="connsiteY80" fmla="*/ 414250 h 834218"/>
                    <a:gd name="connsiteX81" fmla="*/ 567474 w 3024845"/>
                    <a:gd name="connsiteY81" fmla="*/ 408576 h 834218"/>
                    <a:gd name="connsiteX82" fmla="*/ 605981 w 3024845"/>
                    <a:gd name="connsiteY82" fmla="*/ 408576 h 834218"/>
                    <a:gd name="connsiteX83" fmla="*/ 605981 w 3024845"/>
                    <a:gd name="connsiteY83" fmla="*/ 432355 h 834218"/>
                    <a:gd name="connsiteX84" fmla="*/ 608007 w 3024845"/>
                    <a:gd name="connsiteY84" fmla="*/ 432355 h 834218"/>
                    <a:gd name="connsiteX85" fmla="*/ 622194 w 3024845"/>
                    <a:gd name="connsiteY85" fmla="*/ 432355 h 834218"/>
                    <a:gd name="connsiteX86" fmla="*/ 622194 w 3024845"/>
                    <a:gd name="connsiteY86" fmla="*/ 433436 h 834218"/>
                    <a:gd name="connsiteX87" fmla="*/ 622194 w 3024845"/>
                    <a:gd name="connsiteY87" fmla="*/ 441002 h 834218"/>
                    <a:gd name="connsiteX88" fmla="*/ 623968 w 3024845"/>
                    <a:gd name="connsiteY88" fmla="*/ 441002 h 834218"/>
                    <a:gd name="connsiteX89" fmla="*/ 636381 w 3024845"/>
                    <a:gd name="connsiteY89" fmla="*/ 441002 h 834218"/>
                    <a:gd name="connsiteX90" fmla="*/ 636381 w 3024845"/>
                    <a:gd name="connsiteY90" fmla="*/ 417223 h 834218"/>
                    <a:gd name="connsiteX91" fmla="*/ 637394 w 3024845"/>
                    <a:gd name="connsiteY91" fmla="*/ 417223 h 834218"/>
                    <a:gd name="connsiteX92" fmla="*/ 644488 w 3024845"/>
                    <a:gd name="connsiteY92" fmla="*/ 417223 h 834218"/>
                    <a:gd name="connsiteX93" fmla="*/ 644488 w 3024845"/>
                    <a:gd name="connsiteY93" fmla="*/ 384796 h 834218"/>
                    <a:gd name="connsiteX94" fmla="*/ 645501 w 3024845"/>
                    <a:gd name="connsiteY94" fmla="*/ 384796 h 834218"/>
                    <a:gd name="connsiteX95" fmla="*/ 652595 w 3024845"/>
                    <a:gd name="connsiteY95" fmla="*/ 384796 h 834218"/>
                    <a:gd name="connsiteX96" fmla="*/ 652595 w 3024845"/>
                    <a:gd name="connsiteY96" fmla="*/ 382905 h 834218"/>
                    <a:gd name="connsiteX97" fmla="*/ 652595 w 3024845"/>
                    <a:gd name="connsiteY97" fmla="*/ 369664 h 834218"/>
                    <a:gd name="connsiteX98" fmla="*/ 651328 w 3024845"/>
                    <a:gd name="connsiteY98" fmla="*/ 368042 h 834218"/>
                    <a:gd name="connsiteX99" fmla="*/ 656648 w 3024845"/>
                    <a:gd name="connsiteY99" fmla="*/ 356693 h 834218"/>
                    <a:gd name="connsiteX100" fmla="*/ 664755 w 3024845"/>
                    <a:gd name="connsiteY100" fmla="*/ 384796 h 834218"/>
                    <a:gd name="connsiteX101" fmla="*/ 665515 w 3024845"/>
                    <a:gd name="connsiteY101" fmla="*/ 384796 h 834218"/>
                    <a:gd name="connsiteX102" fmla="*/ 670835 w 3024845"/>
                    <a:gd name="connsiteY102" fmla="*/ 384796 h 834218"/>
                    <a:gd name="connsiteX103" fmla="*/ 670835 w 3024845"/>
                    <a:gd name="connsiteY103" fmla="*/ 278869 h 834218"/>
                    <a:gd name="connsiteX104" fmla="*/ 672355 w 3024845"/>
                    <a:gd name="connsiteY104" fmla="*/ 278869 h 834218"/>
                    <a:gd name="connsiteX105" fmla="*/ 682995 w 3024845"/>
                    <a:gd name="connsiteY105" fmla="*/ 278869 h 834218"/>
                    <a:gd name="connsiteX106" fmla="*/ 682995 w 3024845"/>
                    <a:gd name="connsiteY106" fmla="*/ 231310 h 834218"/>
                    <a:gd name="connsiteX107" fmla="*/ 709342 w 3024845"/>
                    <a:gd name="connsiteY107" fmla="*/ 231310 h 834218"/>
                    <a:gd name="connsiteX108" fmla="*/ 709342 w 3024845"/>
                    <a:gd name="connsiteY108" fmla="*/ 209692 h 834218"/>
                    <a:gd name="connsiteX109" fmla="*/ 743796 w 3024845"/>
                    <a:gd name="connsiteY109" fmla="*/ 209692 h 834218"/>
                    <a:gd name="connsiteX110" fmla="*/ 743796 w 3024845"/>
                    <a:gd name="connsiteY110" fmla="*/ 212124 h 834218"/>
                    <a:gd name="connsiteX111" fmla="*/ 743796 w 3024845"/>
                    <a:gd name="connsiteY111" fmla="*/ 229148 h 834218"/>
                    <a:gd name="connsiteX112" fmla="*/ 746076 w 3024845"/>
                    <a:gd name="connsiteY112" fmla="*/ 229148 h 834218"/>
                    <a:gd name="connsiteX113" fmla="*/ 762036 w 3024845"/>
                    <a:gd name="connsiteY113" fmla="*/ 229148 h 834218"/>
                    <a:gd name="connsiteX114" fmla="*/ 762036 w 3024845"/>
                    <a:gd name="connsiteY114" fmla="*/ 276707 h 834218"/>
                    <a:gd name="connsiteX115" fmla="*/ 763049 w 3024845"/>
                    <a:gd name="connsiteY115" fmla="*/ 276707 h 834218"/>
                    <a:gd name="connsiteX116" fmla="*/ 770143 w 3024845"/>
                    <a:gd name="connsiteY116" fmla="*/ 276707 h 834218"/>
                    <a:gd name="connsiteX117" fmla="*/ 784330 w 3024845"/>
                    <a:gd name="connsiteY117" fmla="*/ 281031 h 834218"/>
                    <a:gd name="connsiteX118" fmla="*/ 784330 w 3024845"/>
                    <a:gd name="connsiteY118" fmla="*/ 319943 h 834218"/>
                    <a:gd name="connsiteX119" fmla="*/ 785343 w 3024845"/>
                    <a:gd name="connsiteY119" fmla="*/ 319943 h 834218"/>
                    <a:gd name="connsiteX120" fmla="*/ 792436 w 3024845"/>
                    <a:gd name="connsiteY120" fmla="*/ 319943 h 834218"/>
                    <a:gd name="connsiteX121" fmla="*/ 792436 w 3024845"/>
                    <a:gd name="connsiteY121" fmla="*/ 321564 h 834218"/>
                    <a:gd name="connsiteX122" fmla="*/ 792436 w 3024845"/>
                    <a:gd name="connsiteY122" fmla="*/ 332913 h 834218"/>
                    <a:gd name="connsiteX123" fmla="*/ 794463 w 3024845"/>
                    <a:gd name="connsiteY123" fmla="*/ 332913 h 834218"/>
                    <a:gd name="connsiteX124" fmla="*/ 808650 w 3024845"/>
                    <a:gd name="connsiteY124" fmla="*/ 332913 h 834218"/>
                    <a:gd name="connsiteX125" fmla="*/ 814730 w 3024845"/>
                    <a:gd name="connsiteY125" fmla="*/ 339399 h 834218"/>
                    <a:gd name="connsiteX126" fmla="*/ 814730 w 3024845"/>
                    <a:gd name="connsiteY126" fmla="*/ 361017 h 834218"/>
                    <a:gd name="connsiteX127" fmla="*/ 817010 w 3024845"/>
                    <a:gd name="connsiteY127" fmla="*/ 361017 h 834218"/>
                    <a:gd name="connsiteX128" fmla="*/ 832970 w 3024845"/>
                    <a:gd name="connsiteY128" fmla="*/ 361017 h 834218"/>
                    <a:gd name="connsiteX129" fmla="*/ 832970 w 3024845"/>
                    <a:gd name="connsiteY129" fmla="*/ 362097 h 834218"/>
                    <a:gd name="connsiteX130" fmla="*/ 832970 w 3024845"/>
                    <a:gd name="connsiteY130" fmla="*/ 369664 h 834218"/>
                    <a:gd name="connsiteX131" fmla="*/ 834237 w 3024845"/>
                    <a:gd name="connsiteY131" fmla="*/ 369664 h 834218"/>
                    <a:gd name="connsiteX132" fmla="*/ 843104 w 3024845"/>
                    <a:gd name="connsiteY132" fmla="*/ 369664 h 834218"/>
                    <a:gd name="connsiteX133" fmla="*/ 843104 w 3024845"/>
                    <a:gd name="connsiteY133" fmla="*/ 371825 h 834218"/>
                    <a:gd name="connsiteX134" fmla="*/ 843104 w 3024845"/>
                    <a:gd name="connsiteY134" fmla="*/ 386958 h 834218"/>
                    <a:gd name="connsiteX135" fmla="*/ 847157 w 3024845"/>
                    <a:gd name="connsiteY135" fmla="*/ 385066 h 834218"/>
                    <a:gd name="connsiteX136" fmla="*/ 847157 w 3024845"/>
                    <a:gd name="connsiteY136" fmla="*/ 371825 h 834218"/>
                    <a:gd name="connsiteX137" fmla="*/ 848170 w 3024845"/>
                    <a:gd name="connsiteY137" fmla="*/ 371825 h 834218"/>
                    <a:gd name="connsiteX138" fmla="*/ 855264 w 3024845"/>
                    <a:gd name="connsiteY138" fmla="*/ 371825 h 834218"/>
                    <a:gd name="connsiteX139" fmla="*/ 855264 w 3024845"/>
                    <a:gd name="connsiteY139" fmla="*/ 373447 h 834218"/>
                    <a:gd name="connsiteX140" fmla="*/ 855264 w 3024845"/>
                    <a:gd name="connsiteY140" fmla="*/ 384796 h 834218"/>
                    <a:gd name="connsiteX141" fmla="*/ 856024 w 3024845"/>
                    <a:gd name="connsiteY141" fmla="*/ 384796 h 834218"/>
                    <a:gd name="connsiteX142" fmla="*/ 861344 w 3024845"/>
                    <a:gd name="connsiteY142" fmla="*/ 384796 h 834218"/>
                    <a:gd name="connsiteX143" fmla="*/ 909984 w 3024845"/>
                    <a:gd name="connsiteY143" fmla="*/ 380473 h 834218"/>
                    <a:gd name="connsiteX144" fmla="*/ 909984 w 3024845"/>
                    <a:gd name="connsiteY144" fmla="*/ 381824 h 834218"/>
                    <a:gd name="connsiteX145" fmla="*/ 909984 w 3024845"/>
                    <a:gd name="connsiteY145" fmla="*/ 391281 h 834218"/>
                    <a:gd name="connsiteX146" fmla="*/ 910744 w 3024845"/>
                    <a:gd name="connsiteY146" fmla="*/ 391281 h 834218"/>
                    <a:gd name="connsiteX147" fmla="*/ 916065 w 3024845"/>
                    <a:gd name="connsiteY147" fmla="*/ 391281 h 834218"/>
                    <a:gd name="connsiteX148" fmla="*/ 916065 w 3024845"/>
                    <a:gd name="connsiteY148" fmla="*/ 393443 h 834218"/>
                    <a:gd name="connsiteX149" fmla="*/ 916065 w 3024845"/>
                    <a:gd name="connsiteY149" fmla="*/ 408576 h 834218"/>
                    <a:gd name="connsiteX150" fmla="*/ 918091 w 3024845"/>
                    <a:gd name="connsiteY150" fmla="*/ 407225 h 834218"/>
                    <a:gd name="connsiteX151" fmla="*/ 932278 w 3024845"/>
                    <a:gd name="connsiteY151" fmla="*/ 397767 h 834218"/>
                    <a:gd name="connsiteX152" fmla="*/ 938358 w 3024845"/>
                    <a:gd name="connsiteY152" fmla="*/ 356693 h 834218"/>
                    <a:gd name="connsiteX153" fmla="*/ 939118 w 3024845"/>
                    <a:gd name="connsiteY153" fmla="*/ 356423 h 834218"/>
                    <a:gd name="connsiteX154" fmla="*/ 944438 w 3024845"/>
                    <a:gd name="connsiteY154" fmla="*/ 354531 h 834218"/>
                    <a:gd name="connsiteX155" fmla="*/ 946465 w 3024845"/>
                    <a:gd name="connsiteY155" fmla="*/ 285354 h 834218"/>
                    <a:gd name="connsiteX156" fmla="*/ 948492 w 3024845"/>
                    <a:gd name="connsiteY156" fmla="*/ 354531 h 834218"/>
                    <a:gd name="connsiteX157" fmla="*/ 949252 w 3024845"/>
                    <a:gd name="connsiteY157" fmla="*/ 354801 h 834218"/>
                    <a:gd name="connsiteX158" fmla="*/ 954572 w 3024845"/>
                    <a:gd name="connsiteY158" fmla="*/ 356693 h 834218"/>
                    <a:gd name="connsiteX159" fmla="*/ 954572 w 3024845"/>
                    <a:gd name="connsiteY159" fmla="*/ 270222 h 834218"/>
                    <a:gd name="connsiteX160" fmla="*/ 958625 w 3024845"/>
                    <a:gd name="connsiteY160" fmla="*/ 237795 h 834218"/>
                    <a:gd name="connsiteX161" fmla="*/ 997132 w 3024845"/>
                    <a:gd name="connsiteY161" fmla="*/ 237795 h 834218"/>
                    <a:gd name="connsiteX162" fmla="*/ 997132 w 3024845"/>
                    <a:gd name="connsiteY162" fmla="*/ 270222 h 834218"/>
                    <a:gd name="connsiteX163" fmla="*/ 997892 w 3024845"/>
                    <a:gd name="connsiteY163" fmla="*/ 270222 h 834218"/>
                    <a:gd name="connsiteX164" fmla="*/ 1003212 w 3024845"/>
                    <a:gd name="connsiteY164" fmla="*/ 270222 h 834218"/>
                    <a:gd name="connsiteX165" fmla="*/ 1003212 w 3024845"/>
                    <a:gd name="connsiteY165" fmla="*/ 188074 h 834218"/>
                    <a:gd name="connsiteX166" fmla="*/ 1004986 w 3024845"/>
                    <a:gd name="connsiteY166" fmla="*/ 188074 h 834218"/>
                    <a:gd name="connsiteX167" fmla="*/ 1017399 w 3024845"/>
                    <a:gd name="connsiteY167" fmla="*/ 188074 h 834218"/>
                    <a:gd name="connsiteX168" fmla="*/ 1017399 w 3024845"/>
                    <a:gd name="connsiteY168" fmla="*/ 186183 h 834218"/>
                    <a:gd name="connsiteX169" fmla="*/ 1017399 w 3024845"/>
                    <a:gd name="connsiteY169" fmla="*/ 172942 h 834218"/>
                    <a:gd name="connsiteX170" fmla="*/ 1039693 w 3024845"/>
                    <a:gd name="connsiteY170" fmla="*/ 172942 h 834218"/>
                    <a:gd name="connsiteX171" fmla="*/ 1039693 w 3024845"/>
                    <a:gd name="connsiteY171" fmla="*/ 171861 h 834218"/>
                    <a:gd name="connsiteX172" fmla="*/ 1039693 w 3024845"/>
                    <a:gd name="connsiteY172" fmla="*/ 164295 h 834218"/>
                    <a:gd name="connsiteX173" fmla="*/ 1041466 w 3024845"/>
                    <a:gd name="connsiteY173" fmla="*/ 164295 h 834218"/>
                    <a:gd name="connsiteX174" fmla="*/ 1053880 w 3024845"/>
                    <a:gd name="connsiteY174" fmla="*/ 164295 h 834218"/>
                    <a:gd name="connsiteX175" fmla="*/ 1053880 w 3024845"/>
                    <a:gd name="connsiteY175" fmla="*/ 165376 h 834218"/>
                    <a:gd name="connsiteX176" fmla="*/ 1053880 w 3024845"/>
                    <a:gd name="connsiteY176" fmla="*/ 172942 h 834218"/>
                    <a:gd name="connsiteX177" fmla="*/ 1054640 w 3024845"/>
                    <a:gd name="connsiteY177" fmla="*/ 172942 h 834218"/>
                    <a:gd name="connsiteX178" fmla="*/ 1059960 w 3024845"/>
                    <a:gd name="connsiteY178" fmla="*/ 172942 h 834218"/>
                    <a:gd name="connsiteX179" fmla="*/ 1070093 w 3024845"/>
                    <a:gd name="connsiteY179" fmla="*/ 168618 h 834218"/>
                    <a:gd name="connsiteX180" fmla="*/ 1074146 w 3024845"/>
                    <a:gd name="connsiteY180" fmla="*/ 171861 h 834218"/>
                    <a:gd name="connsiteX181" fmla="*/ 1074146 w 3024845"/>
                    <a:gd name="connsiteY181" fmla="*/ 164295 h 834218"/>
                    <a:gd name="connsiteX182" fmla="*/ 1076426 w 3024845"/>
                    <a:gd name="connsiteY182" fmla="*/ 164295 h 834218"/>
                    <a:gd name="connsiteX183" fmla="*/ 1092387 w 3024845"/>
                    <a:gd name="connsiteY183" fmla="*/ 164295 h 834218"/>
                    <a:gd name="connsiteX184" fmla="*/ 1092387 w 3024845"/>
                    <a:gd name="connsiteY184" fmla="*/ 165376 h 834218"/>
                    <a:gd name="connsiteX185" fmla="*/ 1092387 w 3024845"/>
                    <a:gd name="connsiteY185" fmla="*/ 172942 h 834218"/>
                    <a:gd name="connsiteX186" fmla="*/ 1122787 w 3024845"/>
                    <a:gd name="connsiteY186" fmla="*/ 172942 h 834218"/>
                    <a:gd name="connsiteX187" fmla="*/ 1122787 w 3024845"/>
                    <a:gd name="connsiteY187" fmla="*/ 174563 h 834218"/>
                    <a:gd name="connsiteX188" fmla="*/ 1122787 w 3024845"/>
                    <a:gd name="connsiteY188" fmla="*/ 185913 h 834218"/>
                    <a:gd name="connsiteX189" fmla="*/ 1149134 w 3024845"/>
                    <a:gd name="connsiteY189" fmla="*/ 185913 h 834218"/>
                    <a:gd name="connsiteX190" fmla="*/ 1149134 w 3024845"/>
                    <a:gd name="connsiteY190" fmla="*/ 216177 h 834218"/>
                    <a:gd name="connsiteX191" fmla="*/ 1149894 w 3024845"/>
                    <a:gd name="connsiteY191" fmla="*/ 216177 h 834218"/>
                    <a:gd name="connsiteX192" fmla="*/ 1155214 w 3024845"/>
                    <a:gd name="connsiteY192" fmla="*/ 216177 h 834218"/>
                    <a:gd name="connsiteX193" fmla="*/ 1155214 w 3024845"/>
                    <a:gd name="connsiteY193" fmla="*/ 217258 h 834218"/>
                    <a:gd name="connsiteX194" fmla="*/ 1155214 w 3024845"/>
                    <a:gd name="connsiteY194" fmla="*/ 224825 h 834218"/>
                    <a:gd name="connsiteX195" fmla="*/ 1159268 w 3024845"/>
                    <a:gd name="connsiteY195" fmla="*/ 255089 h 834218"/>
                    <a:gd name="connsiteX196" fmla="*/ 1160028 w 3024845"/>
                    <a:gd name="connsiteY196" fmla="*/ 255089 h 834218"/>
                    <a:gd name="connsiteX197" fmla="*/ 1165348 w 3024845"/>
                    <a:gd name="connsiteY197" fmla="*/ 255089 h 834218"/>
                    <a:gd name="connsiteX198" fmla="*/ 1165348 w 3024845"/>
                    <a:gd name="connsiteY198" fmla="*/ 255900 h 834218"/>
                    <a:gd name="connsiteX199" fmla="*/ 1165348 w 3024845"/>
                    <a:gd name="connsiteY199" fmla="*/ 261575 h 834218"/>
                    <a:gd name="connsiteX200" fmla="*/ 1166361 w 3024845"/>
                    <a:gd name="connsiteY200" fmla="*/ 261575 h 834218"/>
                    <a:gd name="connsiteX201" fmla="*/ 1173454 w 3024845"/>
                    <a:gd name="connsiteY201" fmla="*/ 261575 h 834218"/>
                    <a:gd name="connsiteX202" fmla="*/ 1173454 w 3024845"/>
                    <a:gd name="connsiteY202" fmla="*/ 291840 h 834218"/>
                    <a:gd name="connsiteX203" fmla="*/ 1175481 w 3024845"/>
                    <a:gd name="connsiteY203" fmla="*/ 291840 h 834218"/>
                    <a:gd name="connsiteX204" fmla="*/ 1189668 w 3024845"/>
                    <a:gd name="connsiteY204" fmla="*/ 291840 h 834218"/>
                    <a:gd name="connsiteX205" fmla="*/ 1189668 w 3024845"/>
                    <a:gd name="connsiteY205" fmla="*/ 315619 h 834218"/>
                    <a:gd name="connsiteX206" fmla="*/ 1191695 w 3024845"/>
                    <a:gd name="connsiteY206" fmla="*/ 317240 h 834218"/>
                    <a:gd name="connsiteX207" fmla="*/ 1191695 w 3024845"/>
                    <a:gd name="connsiteY207" fmla="*/ 328590 h 834218"/>
                    <a:gd name="connsiteX208" fmla="*/ 1192455 w 3024845"/>
                    <a:gd name="connsiteY208" fmla="*/ 328590 h 834218"/>
                    <a:gd name="connsiteX209" fmla="*/ 1197775 w 3024845"/>
                    <a:gd name="connsiteY209" fmla="*/ 328590 h 834218"/>
                    <a:gd name="connsiteX210" fmla="*/ 1197775 w 3024845"/>
                    <a:gd name="connsiteY210" fmla="*/ 352369 h 834218"/>
                    <a:gd name="connsiteX211" fmla="*/ 1199041 w 3024845"/>
                    <a:gd name="connsiteY211" fmla="*/ 352369 h 834218"/>
                    <a:gd name="connsiteX212" fmla="*/ 1207908 w 3024845"/>
                    <a:gd name="connsiteY212" fmla="*/ 352369 h 834218"/>
                    <a:gd name="connsiteX213" fmla="*/ 1209935 w 3024845"/>
                    <a:gd name="connsiteY213" fmla="*/ 356423 h 834218"/>
                    <a:gd name="connsiteX214" fmla="*/ 1209935 w 3024845"/>
                    <a:gd name="connsiteY214" fmla="*/ 369664 h 834218"/>
                    <a:gd name="connsiteX215" fmla="*/ 1211455 w 3024845"/>
                    <a:gd name="connsiteY215" fmla="*/ 367772 h 834218"/>
                    <a:gd name="connsiteX216" fmla="*/ 1222095 w 3024845"/>
                    <a:gd name="connsiteY216" fmla="*/ 354531 h 834218"/>
                    <a:gd name="connsiteX217" fmla="*/ 1250469 w 3024845"/>
                    <a:gd name="connsiteY217" fmla="*/ 354531 h 834218"/>
                    <a:gd name="connsiteX218" fmla="*/ 1250469 w 3024845"/>
                    <a:gd name="connsiteY218" fmla="*/ 441002 h 834218"/>
                    <a:gd name="connsiteX219" fmla="*/ 1251229 w 3024845"/>
                    <a:gd name="connsiteY219" fmla="*/ 441002 h 834218"/>
                    <a:gd name="connsiteX220" fmla="*/ 1256549 w 3024845"/>
                    <a:gd name="connsiteY220" fmla="*/ 441002 h 834218"/>
                    <a:gd name="connsiteX221" fmla="*/ 1257309 w 3024845"/>
                    <a:gd name="connsiteY221" fmla="*/ 439651 h 834218"/>
                    <a:gd name="connsiteX222" fmla="*/ 1262629 w 3024845"/>
                    <a:gd name="connsiteY222" fmla="*/ 430193 h 834218"/>
                    <a:gd name="connsiteX223" fmla="*/ 1262629 w 3024845"/>
                    <a:gd name="connsiteY223" fmla="*/ 432085 h 834218"/>
                    <a:gd name="connsiteX224" fmla="*/ 1262629 w 3024845"/>
                    <a:gd name="connsiteY224" fmla="*/ 445326 h 834218"/>
                    <a:gd name="connsiteX225" fmla="*/ 1266682 w 3024845"/>
                    <a:gd name="connsiteY225" fmla="*/ 399929 h 834218"/>
                    <a:gd name="connsiteX226" fmla="*/ 1267442 w 3024845"/>
                    <a:gd name="connsiteY226" fmla="*/ 399929 h 834218"/>
                    <a:gd name="connsiteX227" fmla="*/ 1272762 w 3024845"/>
                    <a:gd name="connsiteY227" fmla="*/ 399929 h 834218"/>
                    <a:gd name="connsiteX228" fmla="*/ 1272762 w 3024845"/>
                    <a:gd name="connsiteY228" fmla="*/ 335075 h 834218"/>
                    <a:gd name="connsiteX229" fmla="*/ 1273776 w 3024845"/>
                    <a:gd name="connsiteY229" fmla="*/ 335075 h 834218"/>
                    <a:gd name="connsiteX230" fmla="*/ 1280869 w 3024845"/>
                    <a:gd name="connsiteY230" fmla="*/ 335075 h 834218"/>
                    <a:gd name="connsiteX231" fmla="*/ 1293029 w 3024845"/>
                    <a:gd name="connsiteY231" fmla="*/ 291840 h 834218"/>
                    <a:gd name="connsiteX232" fmla="*/ 1294296 w 3024845"/>
                    <a:gd name="connsiteY232" fmla="*/ 291840 h 834218"/>
                    <a:gd name="connsiteX233" fmla="*/ 1303163 w 3024845"/>
                    <a:gd name="connsiteY233" fmla="*/ 291840 h 834218"/>
                    <a:gd name="connsiteX234" fmla="*/ 1313296 w 3024845"/>
                    <a:gd name="connsiteY234" fmla="*/ 335075 h 834218"/>
                    <a:gd name="connsiteX235" fmla="*/ 1314309 w 3024845"/>
                    <a:gd name="connsiteY235" fmla="*/ 335075 h 834218"/>
                    <a:gd name="connsiteX236" fmla="*/ 1321403 w 3024845"/>
                    <a:gd name="connsiteY236" fmla="*/ 335075 h 834218"/>
                    <a:gd name="connsiteX237" fmla="*/ 1321403 w 3024845"/>
                    <a:gd name="connsiteY237" fmla="*/ 373987 h 834218"/>
                    <a:gd name="connsiteX238" fmla="*/ 1323176 w 3024845"/>
                    <a:gd name="connsiteY238" fmla="*/ 373987 h 834218"/>
                    <a:gd name="connsiteX239" fmla="*/ 1335590 w 3024845"/>
                    <a:gd name="connsiteY239" fmla="*/ 373987 h 834218"/>
                    <a:gd name="connsiteX240" fmla="*/ 1335590 w 3024845"/>
                    <a:gd name="connsiteY240" fmla="*/ 376149 h 834218"/>
                    <a:gd name="connsiteX241" fmla="*/ 1335590 w 3024845"/>
                    <a:gd name="connsiteY241" fmla="*/ 391281 h 834218"/>
                    <a:gd name="connsiteX242" fmla="*/ 1339643 w 3024845"/>
                    <a:gd name="connsiteY242" fmla="*/ 389120 h 834218"/>
                    <a:gd name="connsiteX243" fmla="*/ 1339643 w 3024845"/>
                    <a:gd name="connsiteY243" fmla="*/ 373987 h 834218"/>
                    <a:gd name="connsiteX244" fmla="*/ 1341163 w 3024845"/>
                    <a:gd name="connsiteY244" fmla="*/ 373987 h 834218"/>
                    <a:gd name="connsiteX245" fmla="*/ 1351803 w 3024845"/>
                    <a:gd name="connsiteY245" fmla="*/ 373987 h 834218"/>
                    <a:gd name="connsiteX246" fmla="*/ 1351803 w 3024845"/>
                    <a:gd name="connsiteY246" fmla="*/ 375608 h 834218"/>
                    <a:gd name="connsiteX247" fmla="*/ 1351803 w 3024845"/>
                    <a:gd name="connsiteY247" fmla="*/ 386958 h 834218"/>
                    <a:gd name="connsiteX248" fmla="*/ 1382204 w 3024845"/>
                    <a:gd name="connsiteY248" fmla="*/ 386958 h 834218"/>
                    <a:gd name="connsiteX249" fmla="*/ 1382204 w 3024845"/>
                    <a:gd name="connsiteY249" fmla="*/ 350208 h 834218"/>
                    <a:gd name="connsiteX250" fmla="*/ 1383470 w 3024845"/>
                    <a:gd name="connsiteY250" fmla="*/ 350208 h 834218"/>
                    <a:gd name="connsiteX251" fmla="*/ 1392337 w 3024845"/>
                    <a:gd name="connsiteY251" fmla="*/ 350208 h 834218"/>
                    <a:gd name="connsiteX252" fmla="*/ 1392337 w 3024845"/>
                    <a:gd name="connsiteY252" fmla="*/ 371825 h 834218"/>
                    <a:gd name="connsiteX253" fmla="*/ 1394364 w 3024845"/>
                    <a:gd name="connsiteY253" fmla="*/ 339399 h 834218"/>
                    <a:gd name="connsiteX254" fmla="*/ 1416657 w 3024845"/>
                    <a:gd name="connsiteY254" fmla="*/ 339399 h 834218"/>
                    <a:gd name="connsiteX255" fmla="*/ 1416657 w 3024845"/>
                    <a:gd name="connsiteY255" fmla="*/ 337777 h 834218"/>
                    <a:gd name="connsiteX256" fmla="*/ 1416657 w 3024845"/>
                    <a:gd name="connsiteY256" fmla="*/ 326428 h 834218"/>
                    <a:gd name="connsiteX257" fmla="*/ 1417417 w 3024845"/>
                    <a:gd name="connsiteY257" fmla="*/ 326428 h 834218"/>
                    <a:gd name="connsiteX258" fmla="*/ 1422737 w 3024845"/>
                    <a:gd name="connsiteY258" fmla="*/ 326428 h 834218"/>
                    <a:gd name="connsiteX259" fmla="*/ 1422737 w 3024845"/>
                    <a:gd name="connsiteY259" fmla="*/ 324537 h 834218"/>
                    <a:gd name="connsiteX260" fmla="*/ 1422737 w 3024845"/>
                    <a:gd name="connsiteY260" fmla="*/ 311296 h 834218"/>
                    <a:gd name="connsiteX261" fmla="*/ 1426791 w 3024845"/>
                    <a:gd name="connsiteY261" fmla="*/ 317781 h 834218"/>
                    <a:gd name="connsiteX262" fmla="*/ 1429071 w 3024845"/>
                    <a:gd name="connsiteY262" fmla="*/ 317781 h 834218"/>
                    <a:gd name="connsiteX263" fmla="*/ 1445031 w 3024845"/>
                    <a:gd name="connsiteY263" fmla="*/ 317781 h 834218"/>
                    <a:gd name="connsiteX264" fmla="*/ 1445031 w 3024845"/>
                    <a:gd name="connsiteY264" fmla="*/ 316970 h 834218"/>
                    <a:gd name="connsiteX265" fmla="*/ 1445031 w 3024845"/>
                    <a:gd name="connsiteY265" fmla="*/ 311296 h 834218"/>
                    <a:gd name="connsiteX266" fmla="*/ 1445791 w 3024845"/>
                    <a:gd name="connsiteY266" fmla="*/ 311296 h 834218"/>
                    <a:gd name="connsiteX267" fmla="*/ 1451111 w 3024845"/>
                    <a:gd name="connsiteY267" fmla="*/ 311296 h 834218"/>
                    <a:gd name="connsiteX268" fmla="*/ 1451111 w 3024845"/>
                    <a:gd name="connsiteY268" fmla="*/ 312647 h 834218"/>
                    <a:gd name="connsiteX269" fmla="*/ 1451111 w 3024845"/>
                    <a:gd name="connsiteY269" fmla="*/ 322105 h 834218"/>
                    <a:gd name="connsiteX270" fmla="*/ 1489618 w 3024845"/>
                    <a:gd name="connsiteY270" fmla="*/ 322105 h 834218"/>
                    <a:gd name="connsiteX271" fmla="*/ 1489618 w 3024845"/>
                    <a:gd name="connsiteY271" fmla="*/ 460458 h 834218"/>
                    <a:gd name="connsiteX272" fmla="*/ 1491138 w 3024845"/>
                    <a:gd name="connsiteY272" fmla="*/ 460458 h 834218"/>
                    <a:gd name="connsiteX273" fmla="*/ 1501778 w 3024845"/>
                    <a:gd name="connsiteY273" fmla="*/ 460458 h 834218"/>
                    <a:gd name="connsiteX274" fmla="*/ 1501778 w 3024845"/>
                    <a:gd name="connsiteY274" fmla="*/ 447488 h 834218"/>
                    <a:gd name="connsiteX275" fmla="*/ 1505832 w 3024845"/>
                    <a:gd name="connsiteY275" fmla="*/ 447488 h 834218"/>
                    <a:gd name="connsiteX276" fmla="*/ 1505832 w 3024845"/>
                    <a:gd name="connsiteY276" fmla="*/ 460458 h 834218"/>
                    <a:gd name="connsiteX277" fmla="*/ 1536232 w 3024845"/>
                    <a:gd name="connsiteY277" fmla="*/ 460458 h 834218"/>
                    <a:gd name="connsiteX278" fmla="*/ 1536232 w 3024845"/>
                    <a:gd name="connsiteY278" fmla="*/ 430193 h 834218"/>
                    <a:gd name="connsiteX279" fmla="*/ 1548392 w 3024845"/>
                    <a:gd name="connsiteY279" fmla="*/ 430193 h 834218"/>
                    <a:gd name="connsiteX280" fmla="*/ 1560552 w 3024845"/>
                    <a:gd name="connsiteY280" fmla="*/ 428032 h 834218"/>
                    <a:gd name="connsiteX281" fmla="*/ 1564606 w 3024845"/>
                    <a:gd name="connsiteY281" fmla="*/ 430193 h 834218"/>
                    <a:gd name="connsiteX282" fmla="*/ 1574739 w 3024845"/>
                    <a:gd name="connsiteY282" fmla="*/ 430193 h 834218"/>
                    <a:gd name="connsiteX283" fmla="*/ 1574739 w 3024845"/>
                    <a:gd name="connsiteY283" fmla="*/ 460458 h 834218"/>
                    <a:gd name="connsiteX284" fmla="*/ 1582846 w 3024845"/>
                    <a:gd name="connsiteY284" fmla="*/ 460458 h 834218"/>
                    <a:gd name="connsiteX285" fmla="*/ 1582846 w 3024845"/>
                    <a:gd name="connsiteY285" fmla="*/ 477753 h 834218"/>
                    <a:gd name="connsiteX286" fmla="*/ 1592182 w 3024845"/>
                    <a:gd name="connsiteY286" fmla="*/ 478658 h 834218"/>
                    <a:gd name="connsiteX287" fmla="*/ 1605140 w 3024845"/>
                    <a:gd name="connsiteY287" fmla="*/ 478658 h 834218"/>
                    <a:gd name="connsiteX288" fmla="*/ 1605140 w 3024845"/>
                    <a:gd name="connsiteY288" fmla="*/ 462620 h 834218"/>
                    <a:gd name="connsiteX289" fmla="*/ 1673096 w 3024845"/>
                    <a:gd name="connsiteY289" fmla="*/ 462620 h 834218"/>
                    <a:gd name="connsiteX290" fmla="*/ 1673096 w 3024845"/>
                    <a:gd name="connsiteY290" fmla="*/ 377367 h 834218"/>
                    <a:gd name="connsiteX291" fmla="*/ 1745104 w 3024845"/>
                    <a:gd name="connsiteY291" fmla="*/ 377367 h 834218"/>
                    <a:gd name="connsiteX292" fmla="*/ 1745104 w 3024845"/>
                    <a:gd name="connsiteY292" fmla="*/ 456135 h 834218"/>
                    <a:gd name="connsiteX293" fmla="*/ 1747008 w 3024845"/>
                    <a:gd name="connsiteY293" fmla="*/ 456135 h 834218"/>
                    <a:gd name="connsiteX294" fmla="*/ 1748250 w 3024845"/>
                    <a:gd name="connsiteY294" fmla="*/ 478658 h 834218"/>
                    <a:gd name="connsiteX295" fmla="*/ 1757926 w 3024845"/>
                    <a:gd name="connsiteY295" fmla="*/ 478658 h 834218"/>
                    <a:gd name="connsiteX296" fmla="*/ 1759168 w 3024845"/>
                    <a:gd name="connsiteY296" fmla="*/ 456135 h 834218"/>
                    <a:gd name="connsiteX297" fmla="*/ 1765248 w 3024845"/>
                    <a:gd name="connsiteY297" fmla="*/ 456135 h 834218"/>
                    <a:gd name="connsiteX298" fmla="*/ 1766490 w 3024845"/>
                    <a:gd name="connsiteY298" fmla="*/ 478658 h 834218"/>
                    <a:gd name="connsiteX299" fmla="*/ 1817112 w 3024845"/>
                    <a:gd name="connsiteY299" fmla="*/ 478658 h 834218"/>
                    <a:gd name="connsiteX300" fmla="*/ 1817112 w 3024845"/>
                    <a:gd name="connsiteY300" fmla="*/ 315630 h 834218"/>
                    <a:gd name="connsiteX301" fmla="*/ 2014439 w 3024845"/>
                    <a:gd name="connsiteY301" fmla="*/ 315630 h 834218"/>
                    <a:gd name="connsiteX302" fmla="*/ 2014439 w 3024845"/>
                    <a:gd name="connsiteY302" fmla="*/ 478658 h 834218"/>
                    <a:gd name="connsiteX303" fmla="*/ 2033136 w 3024845"/>
                    <a:gd name="connsiteY303" fmla="*/ 478658 h 834218"/>
                    <a:gd name="connsiteX304" fmla="*/ 2033136 w 3024845"/>
                    <a:gd name="connsiteY304" fmla="*/ 395965 h 834218"/>
                    <a:gd name="connsiteX305" fmla="*/ 2128256 w 3024845"/>
                    <a:gd name="connsiteY305" fmla="*/ 395965 h 834218"/>
                    <a:gd name="connsiteX306" fmla="*/ 2180720 w 3024845"/>
                    <a:gd name="connsiteY306" fmla="*/ 330752 h 834218"/>
                    <a:gd name="connsiteX307" fmla="*/ 2245574 w 3024845"/>
                    <a:gd name="connsiteY307" fmla="*/ 330752 h 834218"/>
                    <a:gd name="connsiteX308" fmla="*/ 2245574 w 3024845"/>
                    <a:gd name="connsiteY308" fmla="*/ 406414 h 834218"/>
                    <a:gd name="connsiteX309" fmla="*/ 2253681 w 3024845"/>
                    <a:gd name="connsiteY309" fmla="*/ 406414 h 834218"/>
                    <a:gd name="connsiteX310" fmla="*/ 2255708 w 3024845"/>
                    <a:gd name="connsiteY310" fmla="*/ 399929 h 834218"/>
                    <a:gd name="connsiteX311" fmla="*/ 2261788 w 3024845"/>
                    <a:gd name="connsiteY311" fmla="*/ 399929 h 834218"/>
                    <a:gd name="connsiteX312" fmla="*/ 2263815 w 3024845"/>
                    <a:gd name="connsiteY312" fmla="*/ 408576 h 834218"/>
                    <a:gd name="connsiteX313" fmla="*/ 2275975 w 3024845"/>
                    <a:gd name="connsiteY313" fmla="*/ 408576 h 834218"/>
                    <a:gd name="connsiteX314" fmla="*/ 2275975 w 3024845"/>
                    <a:gd name="connsiteY314" fmla="*/ 402090 h 834218"/>
                    <a:gd name="connsiteX315" fmla="*/ 2298268 w 3024845"/>
                    <a:gd name="connsiteY315" fmla="*/ 402090 h 834218"/>
                    <a:gd name="connsiteX316" fmla="*/ 2298268 w 3024845"/>
                    <a:gd name="connsiteY316" fmla="*/ 408576 h 834218"/>
                    <a:gd name="connsiteX317" fmla="*/ 2318535 w 3024845"/>
                    <a:gd name="connsiteY317" fmla="*/ 408576 h 834218"/>
                    <a:gd name="connsiteX318" fmla="*/ 2318535 w 3024845"/>
                    <a:gd name="connsiteY318" fmla="*/ 453973 h 834218"/>
                    <a:gd name="connsiteX319" fmla="*/ 2332722 w 3024845"/>
                    <a:gd name="connsiteY319" fmla="*/ 453973 h 834218"/>
                    <a:gd name="connsiteX320" fmla="*/ 2332722 w 3024845"/>
                    <a:gd name="connsiteY320" fmla="*/ 441002 h 834218"/>
                    <a:gd name="connsiteX321" fmla="*/ 2348936 w 3024845"/>
                    <a:gd name="connsiteY321" fmla="*/ 441002 h 834218"/>
                    <a:gd name="connsiteX322" fmla="*/ 2348936 w 3024845"/>
                    <a:gd name="connsiteY322" fmla="*/ 261575 h 834218"/>
                    <a:gd name="connsiteX323" fmla="*/ 2355016 w 3024845"/>
                    <a:gd name="connsiteY323" fmla="*/ 255089 h 834218"/>
                    <a:gd name="connsiteX324" fmla="*/ 2427977 w 3024845"/>
                    <a:gd name="connsiteY324" fmla="*/ 255089 h 834218"/>
                    <a:gd name="connsiteX325" fmla="*/ 2427977 w 3024845"/>
                    <a:gd name="connsiteY325" fmla="*/ 263737 h 834218"/>
                    <a:gd name="connsiteX326" fmla="*/ 2438110 w 3024845"/>
                    <a:gd name="connsiteY326" fmla="*/ 263737 h 834218"/>
                    <a:gd name="connsiteX327" fmla="*/ 2438110 w 3024845"/>
                    <a:gd name="connsiteY327" fmla="*/ 378311 h 834218"/>
                    <a:gd name="connsiteX328" fmla="*/ 2460404 w 3024845"/>
                    <a:gd name="connsiteY328" fmla="*/ 378311 h 834218"/>
                    <a:gd name="connsiteX329" fmla="*/ 2460404 w 3024845"/>
                    <a:gd name="connsiteY329" fmla="*/ 311296 h 834218"/>
                    <a:gd name="connsiteX330" fmla="*/ 2486751 w 3024845"/>
                    <a:gd name="connsiteY330" fmla="*/ 311296 h 834218"/>
                    <a:gd name="connsiteX331" fmla="*/ 2490804 w 3024845"/>
                    <a:gd name="connsiteY331" fmla="*/ 306972 h 834218"/>
                    <a:gd name="connsiteX332" fmla="*/ 2498911 w 3024845"/>
                    <a:gd name="connsiteY332" fmla="*/ 306972 h 834218"/>
                    <a:gd name="connsiteX333" fmla="*/ 2502964 w 3024845"/>
                    <a:gd name="connsiteY333" fmla="*/ 311296 h 834218"/>
                    <a:gd name="connsiteX334" fmla="*/ 2525258 w 3024845"/>
                    <a:gd name="connsiteY334" fmla="*/ 311296 h 834218"/>
                    <a:gd name="connsiteX335" fmla="*/ 2525258 w 3024845"/>
                    <a:gd name="connsiteY335" fmla="*/ 194560 h 834218"/>
                    <a:gd name="connsiteX336" fmla="*/ 2582005 w 3024845"/>
                    <a:gd name="connsiteY336" fmla="*/ 183751 h 834218"/>
                    <a:gd name="connsiteX337" fmla="*/ 2582005 w 3024845"/>
                    <a:gd name="connsiteY337" fmla="*/ 184832 h 834218"/>
                    <a:gd name="connsiteX338" fmla="*/ 2582005 w 3024845"/>
                    <a:gd name="connsiteY338" fmla="*/ 192398 h 834218"/>
                    <a:gd name="connsiteX339" fmla="*/ 2608352 w 3024845"/>
                    <a:gd name="connsiteY339" fmla="*/ 192398 h 834218"/>
                    <a:gd name="connsiteX340" fmla="*/ 2608352 w 3024845"/>
                    <a:gd name="connsiteY340" fmla="*/ 447488 h 834218"/>
                    <a:gd name="connsiteX341" fmla="*/ 2630646 w 3024845"/>
                    <a:gd name="connsiteY341" fmla="*/ 447488 h 834218"/>
                    <a:gd name="connsiteX342" fmla="*/ 2630646 w 3024845"/>
                    <a:gd name="connsiteY342" fmla="*/ 443164 h 834218"/>
                    <a:gd name="connsiteX343" fmla="*/ 2642806 w 3024845"/>
                    <a:gd name="connsiteY343" fmla="*/ 443164 h 834218"/>
                    <a:gd name="connsiteX344" fmla="*/ 2642806 w 3024845"/>
                    <a:gd name="connsiteY344" fmla="*/ 447488 h 834218"/>
                    <a:gd name="connsiteX345" fmla="*/ 2667126 w 3024845"/>
                    <a:gd name="connsiteY345" fmla="*/ 447488 h 834218"/>
                    <a:gd name="connsiteX346" fmla="*/ 2667126 w 3024845"/>
                    <a:gd name="connsiteY346" fmla="*/ 434517 h 834218"/>
                    <a:gd name="connsiteX347" fmla="*/ 2695500 w 3024845"/>
                    <a:gd name="connsiteY347" fmla="*/ 434517 h 834218"/>
                    <a:gd name="connsiteX348" fmla="*/ 2707660 w 3024845"/>
                    <a:gd name="connsiteY348" fmla="*/ 430193 h 834218"/>
                    <a:gd name="connsiteX349" fmla="*/ 2727927 w 3024845"/>
                    <a:gd name="connsiteY349" fmla="*/ 434517 h 834218"/>
                    <a:gd name="connsiteX350" fmla="*/ 2727927 w 3024845"/>
                    <a:gd name="connsiteY350" fmla="*/ 417223 h 834218"/>
                    <a:gd name="connsiteX351" fmla="*/ 2736034 w 3024845"/>
                    <a:gd name="connsiteY351" fmla="*/ 417223 h 834218"/>
                    <a:gd name="connsiteX352" fmla="*/ 2736034 w 3024845"/>
                    <a:gd name="connsiteY352" fmla="*/ 404252 h 834218"/>
                    <a:gd name="connsiteX353" fmla="*/ 2792781 w 3024845"/>
                    <a:gd name="connsiteY353" fmla="*/ 404252 h 834218"/>
                    <a:gd name="connsiteX354" fmla="*/ 2792781 w 3024845"/>
                    <a:gd name="connsiteY354" fmla="*/ 373987 h 834218"/>
                    <a:gd name="connsiteX355" fmla="*/ 2811021 w 3024845"/>
                    <a:gd name="connsiteY355" fmla="*/ 373987 h 834218"/>
                    <a:gd name="connsiteX356" fmla="*/ 2811021 w 3024845"/>
                    <a:gd name="connsiteY356" fmla="*/ 367502 h 834218"/>
                    <a:gd name="connsiteX357" fmla="*/ 2823181 w 3024845"/>
                    <a:gd name="connsiteY357" fmla="*/ 367502 h 834218"/>
                    <a:gd name="connsiteX358" fmla="*/ 2823181 w 3024845"/>
                    <a:gd name="connsiteY358" fmla="*/ 373987 h 834218"/>
                    <a:gd name="connsiteX359" fmla="*/ 2839395 w 3024845"/>
                    <a:gd name="connsiteY359" fmla="*/ 373987 h 834218"/>
                    <a:gd name="connsiteX360" fmla="*/ 2839395 w 3024845"/>
                    <a:gd name="connsiteY360" fmla="*/ 423708 h 834218"/>
                    <a:gd name="connsiteX361" fmla="*/ 2871822 w 3024845"/>
                    <a:gd name="connsiteY361" fmla="*/ 423708 h 834218"/>
                    <a:gd name="connsiteX362" fmla="*/ 2871822 w 3024845"/>
                    <a:gd name="connsiteY362" fmla="*/ 397767 h 834218"/>
                    <a:gd name="connsiteX363" fmla="*/ 2910329 w 3024845"/>
                    <a:gd name="connsiteY363" fmla="*/ 397767 h 834218"/>
                    <a:gd name="connsiteX364" fmla="*/ 2910329 w 3024845"/>
                    <a:gd name="connsiteY364" fmla="*/ 367502 h 834218"/>
                    <a:gd name="connsiteX365" fmla="*/ 2958970 w 3024845"/>
                    <a:gd name="connsiteY365" fmla="*/ 367502 h 834218"/>
                    <a:gd name="connsiteX366" fmla="*/ 2958970 w 3024845"/>
                    <a:gd name="connsiteY366" fmla="*/ 478658 h 834218"/>
                    <a:gd name="connsiteX367" fmla="*/ 2958970 w 3024845"/>
                    <a:gd name="connsiteY367" fmla="*/ 492437 h 834218"/>
                    <a:gd name="connsiteX368" fmla="*/ 3024845 w 3024845"/>
                    <a:gd name="connsiteY368" fmla="*/ 492437 h 834218"/>
                    <a:gd name="connsiteX369" fmla="*/ 3024845 w 3024845"/>
                    <a:gd name="connsiteY369" fmla="*/ 834218 h 834218"/>
                    <a:gd name="connsiteX370" fmla="*/ 2054 w 3024845"/>
                    <a:gd name="connsiteY370" fmla="*/ 831885 h 834218"/>
                    <a:gd name="connsiteX371" fmla="*/ 0 w 3024845"/>
                    <a:gd name="connsiteY371" fmla="*/ 397767 h 834218"/>
                    <a:gd name="connsiteX372" fmla="*/ 20267 w 3024845"/>
                    <a:gd name="connsiteY372" fmla="*/ 397767 h 834218"/>
                    <a:gd name="connsiteX373" fmla="*/ 20774 w 3024845"/>
                    <a:gd name="connsiteY373" fmla="*/ 396686 h 834218"/>
                    <a:gd name="connsiteX374" fmla="*/ 24320 w 3024845"/>
                    <a:gd name="connsiteY374" fmla="*/ 389120 h 834218"/>
                    <a:gd name="connsiteX375" fmla="*/ 26094 w 3024845"/>
                    <a:gd name="connsiteY375" fmla="*/ 389390 h 834218"/>
                    <a:gd name="connsiteX376" fmla="*/ 38507 w 3024845"/>
                    <a:gd name="connsiteY376" fmla="*/ 391281 h 834218"/>
                    <a:gd name="connsiteX377" fmla="*/ 39014 w 3024845"/>
                    <a:gd name="connsiteY377" fmla="*/ 392633 h 834218"/>
                    <a:gd name="connsiteX378" fmla="*/ 42560 w 3024845"/>
                    <a:gd name="connsiteY378" fmla="*/ 402090 h 834218"/>
                    <a:gd name="connsiteX379" fmla="*/ 68907 w 3024845"/>
                    <a:gd name="connsiteY379" fmla="*/ 404252 h 834218"/>
                    <a:gd name="connsiteX380" fmla="*/ 68907 w 3024845"/>
                    <a:gd name="connsiteY380" fmla="*/ 281031 h 834218"/>
                    <a:gd name="connsiteX381" fmla="*/ 70934 w 3024845"/>
                    <a:gd name="connsiteY381" fmla="*/ 281031 h 834218"/>
                    <a:gd name="connsiteX382" fmla="*/ 85121 w 3024845"/>
                    <a:gd name="connsiteY382" fmla="*/ 281031 h 834218"/>
                    <a:gd name="connsiteX383" fmla="*/ 85121 w 3024845"/>
                    <a:gd name="connsiteY383" fmla="*/ 144839 h 834218"/>
                    <a:gd name="connsiteX384" fmla="*/ 86894 w 3024845"/>
                    <a:gd name="connsiteY384" fmla="*/ 144839 h 834218"/>
                    <a:gd name="connsiteX385" fmla="*/ 99308 w 3024845"/>
                    <a:gd name="connsiteY385" fmla="*/ 144839 h 834218"/>
                    <a:gd name="connsiteX386" fmla="*/ 99308 w 3024845"/>
                    <a:gd name="connsiteY386" fmla="*/ 30265 h 834218"/>
                    <a:gd name="connsiteX387" fmla="*/ 103361 w 3024845"/>
                    <a:gd name="connsiteY387" fmla="*/ 2161 h 834218"/>
                    <a:gd name="connsiteX0" fmla="*/ 103361 w 3024845"/>
                    <a:gd name="connsiteY0" fmla="*/ 2161 h 834218"/>
                    <a:gd name="connsiteX1" fmla="*/ 200642 w 3024845"/>
                    <a:gd name="connsiteY1" fmla="*/ 0 h 834218"/>
                    <a:gd name="connsiteX2" fmla="*/ 220909 w 3024845"/>
                    <a:gd name="connsiteY2" fmla="*/ 144839 h 834218"/>
                    <a:gd name="connsiteX3" fmla="*/ 223189 w 3024845"/>
                    <a:gd name="connsiteY3" fmla="*/ 144839 h 834218"/>
                    <a:gd name="connsiteX4" fmla="*/ 239150 w 3024845"/>
                    <a:gd name="connsiteY4" fmla="*/ 144839 h 834218"/>
                    <a:gd name="connsiteX5" fmla="*/ 239150 w 3024845"/>
                    <a:gd name="connsiteY5" fmla="*/ 285354 h 834218"/>
                    <a:gd name="connsiteX6" fmla="*/ 240670 w 3024845"/>
                    <a:gd name="connsiteY6" fmla="*/ 285084 h 834218"/>
                    <a:gd name="connsiteX7" fmla="*/ 251310 w 3024845"/>
                    <a:gd name="connsiteY7" fmla="*/ 283193 h 834218"/>
                    <a:gd name="connsiteX8" fmla="*/ 249283 w 3024845"/>
                    <a:gd name="connsiteY8" fmla="*/ 371825 h 834218"/>
                    <a:gd name="connsiteX9" fmla="*/ 250803 w 3024845"/>
                    <a:gd name="connsiteY9" fmla="*/ 372096 h 834218"/>
                    <a:gd name="connsiteX10" fmla="*/ 261443 w 3024845"/>
                    <a:gd name="connsiteY10" fmla="*/ 373987 h 834218"/>
                    <a:gd name="connsiteX11" fmla="*/ 261696 w 3024845"/>
                    <a:gd name="connsiteY11" fmla="*/ 374798 h 834218"/>
                    <a:gd name="connsiteX12" fmla="*/ 263470 w 3024845"/>
                    <a:gd name="connsiteY12" fmla="*/ 380473 h 834218"/>
                    <a:gd name="connsiteX13" fmla="*/ 264230 w 3024845"/>
                    <a:gd name="connsiteY13" fmla="*/ 378041 h 834218"/>
                    <a:gd name="connsiteX14" fmla="*/ 269550 w 3024845"/>
                    <a:gd name="connsiteY14" fmla="*/ 361017 h 834218"/>
                    <a:gd name="connsiteX15" fmla="*/ 271323 w 3024845"/>
                    <a:gd name="connsiteY15" fmla="*/ 361017 h 834218"/>
                    <a:gd name="connsiteX16" fmla="*/ 283737 w 3024845"/>
                    <a:gd name="connsiteY16" fmla="*/ 361017 h 834218"/>
                    <a:gd name="connsiteX17" fmla="*/ 283737 w 3024845"/>
                    <a:gd name="connsiteY17" fmla="*/ 393443 h 834218"/>
                    <a:gd name="connsiteX18" fmla="*/ 284750 w 3024845"/>
                    <a:gd name="connsiteY18" fmla="*/ 393984 h 834218"/>
                    <a:gd name="connsiteX19" fmla="*/ 291844 w 3024845"/>
                    <a:gd name="connsiteY19" fmla="*/ 397767 h 834218"/>
                    <a:gd name="connsiteX20" fmla="*/ 291844 w 3024845"/>
                    <a:gd name="connsiteY20" fmla="*/ 399118 h 834218"/>
                    <a:gd name="connsiteX21" fmla="*/ 291844 w 3024845"/>
                    <a:gd name="connsiteY21" fmla="*/ 408576 h 834218"/>
                    <a:gd name="connsiteX22" fmla="*/ 336431 w 3024845"/>
                    <a:gd name="connsiteY22" fmla="*/ 408576 h 834218"/>
                    <a:gd name="connsiteX23" fmla="*/ 336431 w 3024845"/>
                    <a:gd name="connsiteY23" fmla="*/ 409657 h 834218"/>
                    <a:gd name="connsiteX24" fmla="*/ 336431 w 3024845"/>
                    <a:gd name="connsiteY24" fmla="*/ 417223 h 834218"/>
                    <a:gd name="connsiteX25" fmla="*/ 338457 w 3024845"/>
                    <a:gd name="connsiteY25" fmla="*/ 417223 h 834218"/>
                    <a:gd name="connsiteX26" fmla="*/ 352644 w 3024845"/>
                    <a:gd name="connsiteY26" fmla="*/ 417223 h 834218"/>
                    <a:gd name="connsiteX27" fmla="*/ 352644 w 3024845"/>
                    <a:gd name="connsiteY27" fmla="*/ 386958 h 834218"/>
                    <a:gd name="connsiteX28" fmla="*/ 397231 w 3024845"/>
                    <a:gd name="connsiteY28" fmla="*/ 386958 h 834218"/>
                    <a:gd name="connsiteX29" fmla="*/ 397231 w 3024845"/>
                    <a:gd name="connsiteY29" fmla="*/ 385607 h 834218"/>
                    <a:gd name="connsiteX30" fmla="*/ 397231 w 3024845"/>
                    <a:gd name="connsiteY30" fmla="*/ 376149 h 834218"/>
                    <a:gd name="connsiteX31" fmla="*/ 398245 w 3024845"/>
                    <a:gd name="connsiteY31" fmla="*/ 376149 h 834218"/>
                    <a:gd name="connsiteX32" fmla="*/ 405338 w 3024845"/>
                    <a:gd name="connsiteY32" fmla="*/ 376149 h 834218"/>
                    <a:gd name="connsiteX33" fmla="*/ 405338 w 3024845"/>
                    <a:gd name="connsiteY33" fmla="*/ 374258 h 834218"/>
                    <a:gd name="connsiteX34" fmla="*/ 405338 w 3024845"/>
                    <a:gd name="connsiteY34" fmla="*/ 361017 h 834218"/>
                    <a:gd name="connsiteX35" fmla="*/ 406098 w 3024845"/>
                    <a:gd name="connsiteY35" fmla="*/ 361017 h 834218"/>
                    <a:gd name="connsiteX36" fmla="*/ 411418 w 3024845"/>
                    <a:gd name="connsiteY36" fmla="*/ 361017 h 834218"/>
                    <a:gd name="connsiteX37" fmla="*/ 411418 w 3024845"/>
                    <a:gd name="connsiteY37" fmla="*/ 359936 h 834218"/>
                    <a:gd name="connsiteX38" fmla="*/ 411418 w 3024845"/>
                    <a:gd name="connsiteY38" fmla="*/ 352369 h 834218"/>
                    <a:gd name="connsiteX39" fmla="*/ 413445 w 3024845"/>
                    <a:gd name="connsiteY39" fmla="*/ 352369 h 834218"/>
                    <a:gd name="connsiteX40" fmla="*/ 427632 w 3024845"/>
                    <a:gd name="connsiteY40" fmla="*/ 352369 h 834218"/>
                    <a:gd name="connsiteX41" fmla="*/ 427632 w 3024845"/>
                    <a:gd name="connsiteY41" fmla="*/ 353450 h 834218"/>
                    <a:gd name="connsiteX42" fmla="*/ 427632 w 3024845"/>
                    <a:gd name="connsiteY42" fmla="*/ 361017 h 834218"/>
                    <a:gd name="connsiteX43" fmla="*/ 449925 w 3024845"/>
                    <a:gd name="connsiteY43" fmla="*/ 361017 h 834218"/>
                    <a:gd name="connsiteX44" fmla="*/ 449925 w 3024845"/>
                    <a:gd name="connsiteY44" fmla="*/ 359125 h 834218"/>
                    <a:gd name="connsiteX45" fmla="*/ 449925 w 3024845"/>
                    <a:gd name="connsiteY45" fmla="*/ 345884 h 834218"/>
                    <a:gd name="connsiteX46" fmla="*/ 451699 w 3024845"/>
                    <a:gd name="connsiteY46" fmla="*/ 345884 h 834218"/>
                    <a:gd name="connsiteX47" fmla="*/ 464112 w 3024845"/>
                    <a:gd name="connsiteY47" fmla="*/ 345884 h 834218"/>
                    <a:gd name="connsiteX48" fmla="*/ 464112 w 3024845"/>
                    <a:gd name="connsiteY48" fmla="*/ 369664 h 834218"/>
                    <a:gd name="connsiteX49" fmla="*/ 465126 w 3024845"/>
                    <a:gd name="connsiteY49" fmla="*/ 369664 h 834218"/>
                    <a:gd name="connsiteX50" fmla="*/ 472219 w 3024845"/>
                    <a:gd name="connsiteY50" fmla="*/ 369664 h 834218"/>
                    <a:gd name="connsiteX51" fmla="*/ 472219 w 3024845"/>
                    <a:gd name="connsiteY51" fmla="*/ 368583 h 834218"/>
                    <a:gd name="connsiteX52" fmla="*/ 472219 w 3024845"/>
                    <a:gd name="connsiteY52" fmla="*/ 361017 h 834218"/>
                    <a:gd name="connsiteX53" fmla="*/ 473992 w 3024845"/>
                    <a:gd name="connsiteY53" fmla="*/ 361017 h 834218"/>
                    <a:gd name="connsiteX54" fmla="*/ 486406 w 3024845"/>
                    <a:gd name="connsiteY54" fmla="*/ 361017 h 834218"/>
                    <a:gd name="connsiteX55" fmla="*/ 486406 w 3024845"/>
                    <a:gd name="connsiteY55" fmla="*/ 386958 h 834218"/>
                    <a:gd name="connsiteX56" fmla="*/ 488433 w 3024845"/>
                    <a:gd name="connsiteY56" fmla="*/ 386958 h 834218"/>
                    <a:gd name="connsiteX57" fmla="*/ 502619 w 3024845"/>
                    <a:gd name="connsiteY57" fmla="*/ 386958 h 834218"/>
                    <a:gd name="connsiteX58" fmla="*/ 502619 w 3024845"/>
                    <a:gd name="connsiteY58" fmla="*/ 388579 h 834218"/>
                    <a:gd name="connsiteX59" fmla="*/ 502619 w 3024845"/>
                    <a:gd name="connsiteY59" fmla="*/ 399929 h 834218"/>
                    <a:gd name="connsiteX60" fmla="*/ 503379 w 3024845"/>
                    <a:gd name="connsiteY60" fmla="*/ 399929 h 834218"/>
                    <a:gd name="connsiteX61" fmla="*/ 508700 w 3024845"/>
                    <a:gd name="connsiteY61" fmla="*/ 399929 h 834218"/>
                    <a:gd name="connsiteX62" fmla="*/ 508700 w 3024845"/>
                    <a:gd name="connsiteY62" fmla="*/ 399118 h 834218"/>
                    <a:gd name="connsiteX63" fmla="*/ 508700 w 3024845"/>
                    <a:gd name="connsiteY63" fmla="*/ 393443 h 834218"/>
                    <a:gd name="connsiteX64" fmla="*/ 539100 w 3024845"/>
                    <a:gd name="connsiteY64" fmla="*/ 393443 h 834218"/>
                    <a:gd name="connsiteX65" fmla="*/ 539100 w 3024845"/>
                    <a:gd name="connsiteY65" fmla="*/ 417223 h 834218"/>
                    <a:gd name="connsiteX66" fmla="*/ 540113 w 3024845"/>
                    <a:gd name="connsiteY66" fmla="*/ 417223 h 834218"/>
                    <a:gd name="connsiteX67" fmla="*/ 547207 w 3024845"/>
                    <a:gd name="connsiteY67" fmla="*/ 417223 h 834218"/>
                    <a:gd name="connsiteX68" fmla="*/ 547207 w 3024845"/>
                    <a:gd name="connsiteY68" fmla="*/ 418304 h 834218"/>
                    <a:gd name="connsiteX69" fmla="*/ 547207 w 3024845"/>
                    <a:gd name="connsiteY69" fmla="*/ 425870 h 834218"/>
                    <a:gd name="connsiteX70" fmla="*/ 547967 w 3024845"/>
                    <a:gd name="connsiteY70" fmla="*/ 425870 h 834218"/>
                    <a:gd name="connsiteX71" fmla="*/ 553287 w 3024845"/>
                    <a:gd name="connsiteY71" fmla="*/ 425870 h 834218"/>
                    <a:gd name="connsiteX72" fmla="*/ 553287 w 3024845"/>
                    <a:gd name="connsiteY72" fmla="*/ 423708 h 834218"/>
                    <a:gd name="connsiteX73" fmla="*/ 553287 w 3024845"/>
                    <a:gd name="connsiteY73" fmla="*/ 408576 h 834218"/>
                    <a:gd name="connsiteX74" fmla="*/ 554300 w 3024845"/>
                    <a:gd name="connsiteY74" fmla="*/ 408576 h 834218"/>
                    <a:gd name="connsiteX75" fmla="*/ 561394 w 3024845"/>
                    <a:gd name="connsiteY75" fmla="*/ 408576 h 834218"/>
                    <a:gd name="connsiteX76" fmla="*/ 561394 w 3024845"/>
                    <a:gd name="connsiteY76" fmla="*/ 409657 h 834218"/>
                    <a:gd name="connsiteX77" fmla="*/ 561394 w 3024845"/>
                    <a:gd name="connsiteY77" fmla="*/ 417223 h 834218"/>
                    <a:gd name="connsiteX78" fmla="*/ 566714 w 3024845"/>
                    <a:gd name="connsiteY78" fmla="*/ 415230 h 834218"/>
                    <a:gd name="connsiteX79" fmla="*/ 567474 w 3024845"/>
                    <a:gd name="connsiteY79" fmla="*/ 414250 h 834218"/>
                    <a:gd name="connsiteX80" fmla="*/ 567474 w 3024845"/>
                    <a:gd name="connsiteY80" fmla="*/ 408576 h 834218"/>
                    <a:gd name="connsiteX81" fmla="*/ 605981 w 3024845"/>
                    <a:gd name="connsiteY81" fmla="*/ 408576 h 834218"/>
                    <a:gd name="connsiteX82" fmla="*/ 605981 w 3024845"/>
                    <a:gd name="connsiteY82" fmla="*/ 432355 h 834218"/>
                    <a:gd name="connsiteX83" fmla="*/ 608007 w 3024845"/>
                    <a:gd name="connsiteY83" fmla="*/ 432355 h 834218"/>
                    <a:gd name="connsiteX84" fmla="*/ 622194 w 3024845"/>
                    <a:gd name="connsiteY84" fmla="*/ 432355 h 834218"/>
                    <a:gd name="connsiteX85" fmla="*/ 622194 w 3024845"/>
                    <a:gd name="connsiteY85" fmla="*/ 433436 h 834218"/>
                    <a:gd name="connsiteX86" fmla="*/ 622194 w 3024845"/>
                    <a:gd name="connsiteY86" fmla="*/ 441002 h 834218"/>
                    <a:gd name="connsiteX87" fmla="*/ 623968 w 3024845"/>
                    <a:gd name="connsiteY87" fmla="*/ 441002 h 834218"/>
                    <a:gd name="connsiteX88" fmla="*/ 636381 w 3024845"/>
                    <a:gd name="connsiteY88" fmla="*/ 441002 h 834218"/>
                    <a:gd name="connsiteX89" fmla="*/ 636381 w 3024845"/>
                    <a:gd name="connsiteY89" fmla="*/ 417223 h 834218"/>
                    <a:gd name="connsiteX90" fmla="*/ 637394 w 3024845"/>
                    <a:gd name="connsiteY90" fmla="*/ 417223 h 834218"/>
                    <a:gd name="connsiteX91" fmla="*/ 644488 w 3024845"/>
                    <a:gd name="connsiteY91" fmla="*/ 417223 h 834218"/>
                    <a:gd name="connsiteX92" fmla="*/ 644488 w 3024845"/>
                    <a:gd name="connsiteY92" fmla="*/ 384796 h 834218"/>
                    <a:gd name="connsiteX93" fmla="*/ 645501 w 3024845"/>
                    <a:gd name="connsiteY93" fmla="*/ 384796 h 834218"/>
                    <a:gd name="connsiteX94" fmla="*/ 652595 w 3024845"/>
                    <a:gd name="connsiteY94" fmla="*/ 384796 h 834218"/>
                    <a:gd name="connsiteX95" fmla="*/ 652595 w 3024845"/>
                    <a:gd name="connsiteY95" fmla="*/ 382905 h 834218"/>
                    <a:gd name="connsiteX96" fmla="*/ 652595 w 3024845"/>
                    <a:gd name="connsiteY96" fmla="*/ 369664 h 834218"/>
                    <a:gd name="connsiteX97" fmla="*/ 651328 w 3024845"/>
                    <a:gd name="connsiteY97" fmla="*/ 368042 h 834218"/>
                    <a:gd name="connsiteX98" fmla="*/ 656648 w 3024845"/>
                    <a:gd name="connsiteY98" fmla="*/ 356693 h 834218"/>
                    <a:gd name="connsiteX99" fmla="*/ 664755 w 3024845"/>
                    <a:gd name="connsiteY99" fmla="*/ 384796 h 834218"/>
                    <a:gd name="connsiteX100" fmla="*/ 665515 w 3024845"/>
                    <a:gd name="connsiteY100" fmla="*/ 384796 h 834218"/>
                    <a:gd name="connsiteX101" fmla="*/ 670835 w 3024845"/>
                    <a:gd name="connsiteY101" fmla="*/ 384796 h 834218"/>
                    <a:gd name="connsiteX102" fmla="*/ 670835 w 3024845"/>
                    <a:gd name="connsiteY102" fmla="*/ 278869 h 834218"/>
                    <a:gd name="connsiteX103" fmla="*/ 672355 w 3024845"/>
                    <a:gd name="connsiteY103" fmla="*/ 278869 h 834218"/>
                    <a:gd name="connsiteX104" fmla="*/ 682995 w 3024845"/>
                    <a:gd name="connsiteY104" fmla="*/ 278869 h 834218"/>
                    <a:gd name="connsiteX105" fmla="*/ 682995 w 3024845"/>
                    <a:gd name="connsiteY105" fmla="*/ 231310 h 834218"/>
                    <a:gd name="connsiteX106" fmla="*/ 709342 w 3024845"/>
                    <a:gd name="connsiteY106" fmla="*/ 231310 h 834218"/>
                    <a:gd name="connsiteX107" fmla="*/ 709342 w 3024845"/>
                    <a:gd name="connsiteY107" fmla="*/ 209692 h 834218"/>
                    <a:gd name="connsiteX108" fmla="*/ 743796 w 3024845"/>
                    <a:gd name="connsiteY108" fmla="*/ 209692 h 834218"/>
                    <a:gd name="connsiteX109" fmla="*/ 743796 w 3024845"/>
                    <a:gd name="connsiteY109" fmla="*/ 212124 h 834218"/>
                    <a:gd name="connsiteX110" fmla="*/ 743796 w 3024845"/>
                    <a:gd name="connsiteY110" fmla="*/ 229148 h 834218"/>
                    <a:gd name="connsiteX111" fmla="*/ 746076 w 3024845"/>
                    <a:gd name="connsiteY111" fmla="*/ 229148 h 834218"/>
                    <a:gd name="connsiteX112" fmla="*/ 762036 w 3024845"/>
                    <a:gd name="connsiteY112" fmla="*/ 229148 h 834218"/>
                    <a:gd name="connsiteX113" fmla="*/ 762036 w 3024845"/>
                    <a:gd name="connsiteY113" fmla="*/ 276707 h 834218"/>
                    <a:gd name="connsiteX114" fmla="*/ 763049 w 3024845"/>
                    <a:gd name="connsiteY114" fmla="*/ 276707 h 834218"/>
                    <a:gd name="connsiteX115" fmla="*/ 770143 w 3024845"/>
                    <a:gd name="connsiteY115" fmla="*/ 276707 h 834218"/>
                    <a:gd name="connsiteX116" fmla="*/ 784330 w 3024845"/>
                    <a:gd name="connsiteY116" fmla="*/ 281031 h 834218"/>
                    <a:gd name="connsiteX117" fmla="*/ 784330 w 3024845"/>
                    <a:gd name="connsiteY117" fmla="*/ 319943 h 834218"/>
                    <a:gd name="connsiteX118" fmla="*/ 785343 w 3024845"/>
                    <a:gd name="connsiteY118" fmla="*/ 319943 h 834218"/>
                    <a:gd name="connsiteX119" fmla="*/ 792436 w 3024845"/>
                    <a:gd name="connsiteY119" fmla="*/ 319943 h 834218"/>
                    <a:gd name="connsiteX120" fmla="*/ 792436 w 3024845"/>
                    <a:gd name="connsiteY120" fmla="*/ 321564 h 834218"/>
                    <a:gd name="connsiteX121" fmla="*/ 792436 w 3024845"/>
                    <a:gd name="connsiteY121" fmla="*/ 332913 h 834218"/>
                    <a:gd name="connsiteX122" fmla="*/ 794463 w 3024845"/>
                    <a:gd name="connsiteY122" fmla="*/ 332913 h 834218"/>
                    <a:gd name="connsiteX123" fmla="*/ 808650 w 3024845"/>
                    <a:gd name="connsiteY123" fmla="*/ 332913 h 834218"/>
                    <a:gd name="connsiteX124" fmla="*/ 814730 w 3024845"/>
                    <a:gd name="connsiteY124" fmla="*/ 339399 h 834218"/>
                    <a:gd name="connsiteX125" fmla="*/ 814730 w 3024845"/>
                    <a:gd name="connsiteY125" fmla="*/ 361017 h 834218"/>
                    <a:gd name="connsiteX126" fmla="*/ 817010 w 3024845"/>
                    <a:gd name="connsiteY126" fmla="*/ 361017 h 834218"/>
                    <a:gd name="connsiteX127" fmla="*/ 832970 w 3024845"/>
                    <a:gd name="connsiteY127" fmla="*/ 361017 h 834218"/>
                    <a:gd name="connsiteX128" fmla="*/ 832970 w 3024845"/>
                    <a:gd name="connsiteY128" fmla="*/ 362097 h 834218"/>
                    <a:gd name="connsiteX129" fmla="*/ 832970 w 3024845"/>
                    <a:gd name="connsiteY129" fmla="*/ 369664 h 834218"/>
                    <a:gd name="connsiteX130" fmla="*/ 834237 w 3024845"/>
                    <a:gd name="connsiteY130" fmla="*/ 369664 h 834218"/>
                    <a:gd name="connsiteX131" fmla="*/ 843104 w 3024845"/>
                    <a:gd name="connsiteY131" fmla="*/ 369664 h 834218"/>
                    <a:gd name="connsiteX132" fmla="*/ 843104 w 3024845"/>
                    <a:gd name="connsiteY132" fmla="*/ 371825 h 834218"/>
                    <a:gd name="connsiteX133" fmla="*/ 843104 w 3024845"/>
                    <a:gd name="connsiteY133" fmla="*/ 386958 h 834218"/>
                    <a:gd name="connsiteX134" fmla="*/ 847157 w 3024845"/>
                    <a:gd name="connsiteY134" fmla="*/ 385066 h 834218"/>
                    <a:gd name="connsiteX135" fmla="*/ 847157 w 3024845"/>
                    <a:gd name="connsiteY135" fmla="*/ 371825 h 834218"/>
                    <a:gd name="connsiteX136" fmla="*/ 848170 w 3024845"/>
                    <a:gd name="connsiteY136" fmla="*/ 371825 h 834218"/>
                    <a:gd name="connsiteX137" fmla="*/ 855264 w 3024845"/>
                    <a:gd name="connsiteY137" fmla="*/ 371825 h 834218"/>
                    <a:gd name="connsiteX138" fmla="*/ 855264 w 3024845"/>
                    <a:gd name="connsiteY138" fmla="*/ 373447 h 834218"/>
                    <a:gd name="connsiteX139" fmla="*/ 855264 w 3024845"/>
                    <a:gd name="connsiteY139" fmla="*/ 384796 h 834218"/>
                    <a:gd name="connsiteX140" fmla="*/ 856024 w 3024845"/>
                    <a:gd name="connsiteY140" fmla="*/ 384796 h 834218"/>
                    <a:gd name="connsiteX141" fmla="*/ 861344 w 3024845"/>
                    <a:gd name="connsiteY141" fmla="*/ 384796 h 834218"/>
                    <a:gd name="connsiteX142" fmla="*/ 909984 w 3024845"/>
                    <a:gd name="connsiteY142" fmla="*/ 380473 h 834218"/>
                    <a:gd name="connsiteX143" fmla="*/ 909984 w 3024845"/>
                    <a:gd name="connsiteY143" fmla="*/ 381824 h 834218"/>
                    <a:gd name="connsiteX144" fmla="*/ 909984 w 3024845"/>
                    <a:gd name="connsiteY144" fmla="*/ 391281 h 834218"/>
                    <a:gd name="connsiteX145" fmla="*/ 910744 w 3024845"/>
                    <a:gd name="connsiteY145" fmla="*/ 391281 h 834218"/>
                    <a:gd name="connsiteX146" fmla="*/ 916065 w 3024845"/>
                    <a:gd name="connsiteY146" fmla="*/ 391281 h 834218"/>
                    <a:gd name="connsiteX147" fmla="*/ 916065 w 3024845"/>
                    <a:gd name="connsiteY147" fmla="*/ 393443 h 834218"/>
                    <a:gd name="connsiteX148" fmla="*/ 916065 w 3024845"/>
                    <a:gd name="connsiteY148" fmla="*/ 408576 h 834218"/>
                    <a:gd name="connsiteX149" fmla="*/ 918091 w 3024845"/>
                    <a:gd name="connsiteY149" fmla="*/ 407225 h 834218"/>
                    <a:gd name="connsiteX150" fmla="*/ 932278 w 3024845"/>
                    <a:gd name="connsiteY150" fmla="*/ 397767 h 834218"/>
                    <a:gd name="connsiteX151" fmla="*/ 938358 w 3024845"/>
                    <a:gd name="connsiteY151" fmla="*/ 356693 h 834218"/>
                    <a:gd name="connsiteX152" fmla="*/ 939118 w 3024845"/>
                    <a:gd name="connsiteY152" fmla="*/ 356423 h 834218"/>
                    <a:gd name="connsiteX153" fmla="*/ 944438 w 3024845"/>
                    <a:gd name="connsiteY153" fmla="*/ 354531 h 834218"/>
                    <a:gd name="connsiteX154" fmla="*/ 946465 w 3024845"/>
                    <a:gd name="connsiteY154" fmla="*/ 285354 h 834218"/>
                    <a:gd name="connsiteX155" fmla="*/ 948492 w 3024845"/>
                    <a:gd name="connsiteY155" fmla="*/ 354531 h 834218"/>
                    <a:gd name="connsiteX156" fmla="*/ 949252 w 3024845"/>
                    <a:gd name="connsiteY156" fmla="*/ 354801 h 834218"/>
                    <a:gd name="connsiteX157" fmla="*/ 954572 w 3024845"/>
                    <a:gd name="connsiteY157" fmla="*/ 356693 h 834218"/>
                    <a:gd name="connsiteX158" fmla="*/ 954572 w 3024845"/>
                    <a:gd name="connsiteY158" fmla="*/ 270222 h 834218"/>
                    <a:gd name="connsiteX159" fmla="*/ 958625 w 3024845"/>
                    <a:gd name="connsiteY159" fmla="*/ 237795 h 834218"/>
                    <a:gd name="connsiteX160" fmla="*/ 997132 w 3024845"/>
                    <a:gd name="connsiteY160" fmla="*/ 237795 h 834218"/>
                    <a:gd name="connsiteX161" fmla="*/ 997132 w 3024845"/>
                    <a:gd name="connsiteY161" fmla="*/ 270222 h 834218"/>
                    <a:gd name="connsiteX162" fmla="*/ 997892 w 3024845"/>
                    <a:gd name="connsiteY162" fmla="*/ 270222 h 834218"/>
                    <a:gd name="connsiteX163" fmla="*/ 1003212 w 3024845"/>
                    <a:gd name="connsiteY163" fmla="*/ 270222 h 834218"/>
                    <a:gd name="connsiteX164" fmla="*/ 1003212 w 3024845"/>
                    <a:gd name="connsiteY164" fmla="*/ 188074 h 834218"/>
                    <a:gd name="connsiteX165" fmla="*/ 1004986 w 3024845"/>
                    <a:gd name="connsiteY165" fmla="*/ 188074 h 834218"/>
                    <a:gd name="connsiteX166" fmla="*/ 1017399 w 3024845"/>
                    <a:gd name="connsiteY166" fmla="*/ 188074 h 834218"/>
                    <a:gd name="connsiteX167" fmla="*/ 1017399 w 3024845"/>
                    <a:gd name="connsiteY167" fmla="*/ 186183 h 834218"/>
                    <a:gd name="connsiteX168" fmla="*/ 1017399 w 3024845"/>
                    <a:gd name="connsiteY168" fmla="*/ 172942 h 834218"/>
                    <a:gd name="connsiteX169" fmla="*/ 1039693 w 3024845"/>
                    <a:gd name="connsiteY169" fmla="*/ 172942 h 834218"/>
                    <a:gd name="connsiteX170" fmla="*/ 1039693 w 3024845"/>
                    <a:gd name="connsiteY170" fmla="*/ 171861 h 834218"/>
                    <a:gd name="connsiteX171" fmla="*/ 1039693 w 3024845"/>
                    <a:gd name="connsiteY171" fmla="*/ 164295 h 834218"/>
                    <a:gd name="connsiteX172" fmla="*/ 1041466 w 3024845"/>
                    <a:gd name="connsiteY172" fmla="*/ 164295 h 834218"/>
                    <a:gd name="connsiteX173" fmla="*/ 1053880 w 3024845"/>
                    <a:gd name="connsiteY173" fmla="*/ 164295 h 834218"/>
                    <a:gd name="connsiteX174" fmla="*/ 1053880 w 3024845"/>
                    <a:gd name="connsiteY174" fmla="*/ 165376 h 834218"/>
                    <a:gd name="connsiteX175" fmla="*/ 1053880 w 3024845"/>
                    <a:gd name="connsiteY175" fmla="*/ 172942 h 834218"/>
                    <a:gd name="connsiteX176" fmla="*/ 1054640 w 3024845"/>
                    <a:gd name="connsiteY176" fmla="*/ 172942 h 834218"/>
                    <a:gd name="connsiteX177" fmla="*/ 1059960 w 3024845"/>
                    <a:gd name="connsiteY177" fmla="*/ 172942 h 834218"/>
                    <a:gd name="connsiteX178" fmla="*/ 1070093 w 3024845"/>
                    <a:gd name="connsiteY178" fmla="*/ 168618 h 834218"/>
                    <a:gd name="connsiteX179" fmla="*/ 1074146 w 3024845"/>
                    <a:gd name="connsiteY179" fmla="*/ 171861 h 834218"/>
                    <a:gd name="connsiteX180" fmla="*/ 1074146 w 3024845"/>
                    <a:gd name="connsiteY180" fmla="*/ 164295 h 834218"/>
                    <a:gd name="connsiteX181" fmla="*/ 1076426 w 3024845"/>
                    <a:gd name="connsiteY181" fmla="*/ 164295 h 834218"/>
                    <a:gd name="connsiteX182" fmla="*/ 1092387 w 3024845"/>
                    <a:gd name="connsiteY182" fmla="*/ 164295 h 834218"/>
                    <a:gd name="connsiteX183" fmla="*/ 1092387 w 3024845"/>
                    <a:gd name="connsiteY183" fmla="*/ 165376 h 834218"/>
                    <a:gd name="connsiteX184" fmla="*/ 1092387 w 3024845"/>
                    <a:gd name="connsiteY184" fmla="*/ 172942 h 834218"/>
                    <a:gd name="connsiteX185" fmla="*/ 1122787 w 3024845"/>
                    <a:gd name="connsiteY185" fmla="*/ 172942 h 834218"/>
                    <a:gd name="connsiteX186" fmla="*/ 1122787 w 3024845"/>
                    <a:gd name="connsiteY186" fmla="*/ 174563 h 834218"/>
                    <a:gd name="connsiteX187" fmla="*/ 1122787 w 3024845"/>
                    <a:gd name="connsiteY187" fmla="*/ 185913 h 834218"/>
                    <a:gd name="connsiteX188" fmla="*/ 1149134 w 3024845"/>
                    <a:gd name="connsiteY188" fmla="*/ 185913 h 834218"/>
                    <a:gd name="connsiteX189" fmla="*/ 1149134 w 3024845"/>
                    <a:gd name="connsiteY189" fmla="*/ 216177 h 834218"/>
                    <a:gd name="connsiteX190" fmla="*/ 1149894 w 3024845"/>
                    <a:gd name="connsiteY190" fmla="*/ 216177 h 834218"/>
                    <a:gd name="connsiteX191" fmla="*/ 1155214 w 3024845"/>
                    <a:gd name="connsiteY191" fmla="*/ 216177 h 834218"/>
                    <a:gd name="connsiteX192" fmla="*/ 1155214 w 3024845"/>
                    <a:gd name="connsiteY192" fmla="*/ 217258 h 834218"/>
                    <a:gd name="connsiteX193" fmla="*/ 1155214 w 3024845"/>
                    <a:gd name="connsiteY193" fmla="*/ 224825 h 834218"/>
                    <a:gd name="connsiteX194" fmla="*/ 1159268 w 3024845"/>
                    <a:gd name="connsiteY194" fmla="*/ 255089 h 834218"/>
                    <a:gd name="connsiteX195" fmla="*/ 1160028 w 3024845"/>
                    <a:gd name="connsiteY195" fmla="*/ 255089 h 834218"/>
                    <a:gd name="connsiteX196" fmla="*/ 1165348 w 3024845"/>
                    <a:gd name="connsiteY196" fmla="*/ 255089 h 834218"/>
                    <a:gd name="connsiteX197" fmla="*/ 1165348 w 3024845"/>
                    <a:gd name="connsiteY197" fmla="*/ 255900 h 834218"/>
                    <a:gd name="connsiteX198" fmla="*/ 1165348 w 3024845"/>
                    <a:gd name="connsiteY198" fmla="*/ 261575 h 834218"/>
                    <a:gd name="connsiteX199" fmla="*/ 1166361 w 3024845"/>
                    <a:gd name="connsiteY199" fmla="*/ 261575 h 834218"/>
                    <a:gd name="connsiteX200" fmla="*/ 1173454 w 3024845"/>
                    <a:gd name="connsiteY200" fmla="*/ 261575 h 834218"/>
                    <a:gd name="connsiteX201" fmla="*/ 1173454 w 3024845"/>
                    <a:gd name="connsiteY201" fmla="*/ 291840 h 834218"/>
                    <a:gd name="connsiteX202" fmla="*/ 1175481 w 3024845"/>
                    <a:gd name="connsiteY202" fmla="*/ 291840 h 834218"/>
                    <a:gd name="connsiteX203" fmla="*/ 1189668 w 3024845"/>
                    <a:gd name="connsiteY203" fmla="*/ 291840 h 834218"/>
                    <a:gd name="connsiteX204" fmla="*/ 1189668 w 3024845"/>
                    <a:gd name="connsiteY204" fmla="*/ 315619 h 834218"/>
                    <a:gd name="connsiteX205" fmla="*/ 1191695 w 3024845"/>
                    <a:gd name="connsiteY205" fmla="*/ 317240 h 834218"/>
                    <a:gd name="connsiteX206" fmla="*/ 1191695 w 3024845"/>
                    <a:gd name="connsiteY206" fmla="*/ 328590 h 834218"/>
                    <a:gd name="connsiteX207" fmla="*/ 1192455 w 3024845"/>
                    <a:gd name="connsiteY207" fmla="*/ 328590 h 834218"/>
                    <a:gd name="connsiteX208" fmla="*/ 1197775 w 3024845"/>
                    <a:gd name="connsiteY208" fmla="*/ 328590 h 834218"/>
                    <a:gd name="connsiteX209" fmla="*/ 1197775 w 3024845"/>
                    <a:gd name="connsiteY209" fmla="*/ 352369 h 834218"/>
                    <a:gd name="connsiteX210" fmla="*/ 1199041 w 3024845"/>
                    <a:gd name="connsiteY210" fmla="*/ 352369 h 834218"/>
                    <a:gd name="connsiteX211" fmla="*/ 1207908 w 3024845"/>
                    <a:gd name="connsiteY211" fmla="*/ 352369 h 834218"/>
                    <a:gd name="connsiteX212" fmla="*/ 1209935 w 3024845"/>
                    <a:gd name="connsiteY212" fmla="*/ 356423 h 834218"/>
                    <a:gd name="connsiteX213" fmla="*/ 1209935 w 3024845"/>
                    <a:gd name="connsiteY213" fmla="*/ 369664 h 834218"/>
                    <a:gd name="connsiteX214" fmla="*/ 1211455 w 3024845"/>
                    <a:gd name="connsiteY214" fmla="*/ 367772 h 834218"/>
                    <a:gd name="connsiteX215" fmla="*/ 1222095 w 3024845"/>
                    <a:gd name="connsiteY215" fmla="*/ 354531 h 834218"/>
                    <a:gd name="connsiteX216" fmla="*/ 1250469 w 3024845"/>
                    <a:gd name="connsiteY216" fmla="*/ 354531 h 834218"/>
                    <a:gd name="connsiteX217" fmla="*/ 1250469 w 3024845"/>
                    <a:gd name="connsiteY217" fmla="*/ 441002 h 834218"/>
                    <a:gd name="connsiteX218" fmla="*/ 1251229 w 3024845"/>
                    <a:gd name="connsiteY218" fmla="*/ 441002 h 834218"/>
                    <a:gd name="connsiteX219" fmla="*/ 1256549 w 3024845"/>
                    <a:gd name="connsiteY219" fmla="*/ 441002 h 834218"/>
                    <a:gd name="connsiteX220" fmla="*/ 1257309 w 3024845"/>
                    <a:gd name="connsiteY220" fmla="*/ 439651 h 834218"/>
                    <a:gd name="connsiteX221" fmla="*/ 1262629 w 3024845"/>
                    <a:gd name="connsiteY221" fmla="*/ 430193 h 834218"/>
                    <a:gd name="connsiteX222" fmla="*/ 1262629 w 3024845"/>
                    <a:gd name="connsiteY222" fmla="*/ 432085 h 834218"/>
                    <a:gd name="connsiteX223" fmla="*/ 1262629 w 3024845"/>
                    <a:gd name="connsiteY223" fmla="*/ 445326 h 834218"/>
                    <a:gd name="connsiteX224" fmla="*/ 1266682 w 3024845"/>
                    <a:gd name="connsiteY224" fmla="*/ 399929 h 834218"/>
                    <a:gd name="connsiteX225" fmla="*/ 1267442 w 3024845"/>
                    <a:gd name="connsiteY225" fmla="*/ 399929 h 834218"/>
                    <a:gd name="connsiteX226" fmla="*/ 1272762 w 3024845"/>
                    <a:gd name="connsiteY226" fmla="*/ 399929 h 834218"/>
                    <a:gd name="connsiteX227" fmla="*/ 1272762 w 3024845"/>
                    <a:gd name="connsiteY227" fmla="*/ 335075 h 834218"/>
                    <a:gd name="connsiteX228" fmla="*/ 1273776 w 3024845"/>
                    <a:gd name="connsiteY228" fmla="*/ 335075 h 834218"/>
                    <a:gd name="connsiteX229" fmla="*/ 1280869 w 3024845"/>
                    <a:gd name="connsiteY229" fmla="*/ 335075 h 834218"/>
                    <a:gd name="connsiteX230" fmla="*/ 1293029 w 3024845"/>
                    <a:gd name="connsiteY230" fmla="*/ 291840 h 834218"/>
                    <a:gd name="connsiteX231" fmla="*/ 1294296 w 3024845"/>
                    <a:gd name="connsiteY231" fmla="*/ 291840 h 834218"/>
                    <a:gd name="connsiteX232" fmla="*/ 1303163 w 3024845"/>
                    <a:gd name="connsiteY232" fmla="*/ 291840 h 834218"/>
                    <a:gd name="connsiteX233" fmla="*/ 1313296 w 3024845"/>
                    <a:gd name="connsiteY233" fmla="*/ 335075 h 834218"/>
                    <a:gd name="connsiteX234" fmla="*/ 1314309 w 3024845"/>
                    <a:gd name="connsiteY234" fmla="*/ 335075 h 834218"/>
                    <a:gd name="connsiteX235" fmla="*/ 1321403 w 3024845"/>
                    <a:gd name="connsiteY235" fmla="*/ 335075 h 834218"/>
                    <a:gd name="connsiteX236" fmla="*/ 1321403 w 3024845"/>
                    <a:gd name="connsiteY236" fmla="*/ 373987 h 834218"/>
                    <a:gd name="connsiteX237" fmla="*/ 1323176 w 3024845"/>
                    <a:gd name="connsiteY237" fmla="*/ 373987 h 834218"/>
                    <a:gd name="connsiteX238" fmla="*/ 1335590 w 3024845"/>
                    <a:gd name="connsiteY238" fmla="*/ 373987 h 834218"/>
                    <a:gd name="connsiteX239" fmla="*/ 1335590 w 3024845"/>
                    <a:gd name="connsiteY239" fmla="*/ 376149 h 834218"/>
                    <a:gd name="connsiteX240" fmla="*/ 1335590 w 3024845"/>
                    <a:gd name="connsiteY240" fmla="*/ 391281 h 834218"/>
                    <a:gd name="connsiteX241" fmla="*/ 1339643 w 3024845"/>
                    <a:gd name="connsiteY241" fmla="*/ 389120 h 834218"/>
                    <a:gd name="connsiteX242" fmla="*/ 1339643 w 3024845"/>
                    <a:gd name="connsiteY242" fmla="*/ 373987 h 834218"/>
                    <a:gd name="connsiteX243" fmla="*/ 1341163 w 3024845"/>
                    <a:gd name="connsiteY243" fmla="*/ 373987 h 834218"/>
                    <a:gd name="connsiteX244" fmla="*/ 1351803 w 3024845"/>
                    <a:gd name="connsiteY244" fmla="*/ 373987 h 834218"/>
                    <a:gd name="connsiteX245" fmla="*/ 1351803 w 3024845"/>
                    <a:gd name="connsiteY245" fmla="*/ 375608 h 834218"/>
                    <a:gd name="connsiteX246" fmla="*/ 1351803 w 3024845"/>
                    <a:gd name="connsiteY246" fmla="*/ 386958 h 834218"/>
                    <a:gd name="connsiteX247" fmla="*/ 1382204 w 3024845"/>
                    <a:gd name="connsiteY247" fmla="*/ 386958 h 834218"/>
                    <a:gd name="connsiteX248" fmla="*/ 1382204 w 3024845"/>
                    <a:gd name="connsiteY248" fmla="*/ 350208 h 834218"/>
                    <a:gd name="connsiteX249" fmla="*/ 1383470 w 3024845"/>
                    <a:gd name="connsiteY249" fmla="*/ 350208 h 834218"/>
                    <a:gd name="connsiteX250" fmla="*/ 1392337 w 3024845"/>
                    <a:gd name="connsiteY250" fmla="*/ 350208 h 834218"/>
                    <a:gd name="connsiteX251" fmla="*/ 1392337 w 3024845"/>
                    <a:gd name="connsiteY251" fmla="*/ 371825 h 834218"/>
                    <a:gd name="connsiteX252" fmla="*/ 1394364 w 3024845"/>
                    <a:gd name="connsiteY252" fmla="*/ 339399 h 834218"/>
                    <a:gd name="connsiteX253" fmla="*/ 1416657 w 3024845"/>
                    <a:gd name="connsiteY253" fmla="*/ 339399 h 834218"/>
                    <a:gd name="connsiteX254" fmla="*/ 1416657 w 3024845"/>
                    <a:gd name="connsiteY254" fmla="*/ 337777 h 834218"/>
                    <a:gd name="connsiteX255" fmla="*/ 1416657 w 3024845"/>
                    <a:gd name="connsiteY255" fmla="*/ 326428 h 834218"/>
                    <a:gd name="connsiteX256" fmla="*/ 1417417 w 3024845"/>
                    <a:gd name="connsiteY256" fmla="*/ 326428 h 834218"/>
                    <a:gd name="connsiteX257" fmla="*/ 1422737 w 3024845"/>
                    <a:gd name="connsiteY257" fmla="*/ 326428 h 834218"/>
                    <a:gd name="connsiteX258" fmla="*/ 1422737 w 3024845"/>
                    <a:gd name="connsiteY258" fmla="*/ 324537 h 834218"/>
                    <a:gd name="connsiteX259" fmla="*/ 1422737 w 3024845"/>
                    <a:gd name="connsiteY259" fmla="*/ 311296 h 834218"/>
                    <a:gd name="connsiteX260" fmla="*/ 1426791 w 3024845"/>
                    <a:gd name="connsiteY260" fmla="*/ 317781 h 834218"/>
                    <a:gd name="connsiteX261" fmla="*/ 1429071 w 3024845"/>
                    <a:gd name="connsiteY261" fmla="*/ 317781 h 834218"/>
                    <a:gd name="connsiteX262" fmla="*/ 1445031 w 3024845"/>
                    <a:gd name="connsiteY262" fmla="*/ 317781 h 834218"/>
                    <a:gd name="connsiteX263" fmla="*/ 1445031 w 3024845"/>
                    <a:gd name="connsiteY263" fmla="*/ 316970 h 834218"/>
                    <a:gd name="connsiteX264" fmla="*/ 1445031 w 3024845"/>
                    <a:gd name="connsiteY264" fmla="*/ 311296 h 834218"/>
                    <a:gd name="connsiteX265" fmla="*/ 1445791 w 3024845"/>
                    <a:gd name="connsiteY265" fmla="*/ 311296 h 834218"/>
                    <a:gd name="connsiteX266" fmla="*/ 1451111 w 3024845"/>
                    <a:gd name="connsiteY266" fmla="*/ 311296 h 834218"/>
                    <a:gd name="connsiteX267" fmla="*/ 1451111 w 3024845"/>
                    <a:gd name="connsiteY267" fmla="*/ 312647 h 834218"/>
                    <a:gd name="connsiteX268" fmla="*/ 1451111 w 3024845"/>
                    <a:gd name="connsiteY268" fmla="*/ 322105 h 834218"/>
                    <a:gd name="connsiteX269" fmla="*/ 1489618 w 3024845"/>
                    <a:gd name="connsiteY269" fmla="*/ 322105 h 834218"/>
                    <a:gd name="connsiteX270" fmla="*/ 1489618 w 3024845"/>
                    <a:gd name="connsiteY270" fmla="*/ 460458 h 834218"/>
                    <a:gd name="connsiteX271" fmla="*/ 1491138 w 3024845"/>
                    <a:gd name="connsiteY271" fmla="*/ 460458 h 834218"/>
                    <a:gd name="connsiteX272" fmla="*/ 1501778 w 3024845"/>
                    <a:gd name="connsiteY272" fmla="*/ 460458 h 834218"/>
                    <a:gd name="connsiteX273" fmla="*/ 1501778 w 3024845"/>
                    <a:gd name="connsiteY273" fmla="*/ 447488 h 834218"/>
                    <a:gd name="connsiteX274" fmla="*/ 1505832 w 3024845"/>
                    <a:gd name="connsiteY274" fmla="*/ 447488 h 834218"/>
                    <a:gd name="connsiteX275" fmla="*/ 1505832 w 3024845"/>
                    <a:gd name="connsiteY275" fmla="*/ 460458 h 834218"/>
                    <a:gd name="connsiteX276" fmla="*/ 1536232 w 3024845"/>
                    <a:gd name="connsiteY276" fmla="*/ 460458 h 834218"/>
                    <a:gd name="connsiteX277" fmla="*/ 1536232 w 3024845"/>
                    <a:gd name="connsiteY277" fmla="*/ 430193 h 834218"/>
                    <a:gd name="connsiteX278" fmla="*/ 1548392 w 3024845"/>
                    <a:gd name="connsiteY278" fmla="*/ 430193 h 834218"/>
                    <a:gd name="connsiteX279" fmla="*/ 1560552 w 3024845"/>
                    <a:gd name="connsiteY279" fmla="*/ 428032 h 834218"/>
                    <a:gd name="connsiteX280" fmla="*/ 1564606 w 3024845"/>
                    <a:gd name="connsiteY280" fmla="*/ 430193 h 834218"/>
                    <a:gd name="connsiteX281" fmla="*/ 1574739 w 3024845"/>
                    <a:gd name="connsiteY281" fmla="*/ 430193 h 834218"/>
                    <a:gd name="connsiteX282" fmla="*/ 1574739 w 3024845"/>
                    <a:gd name="connsiteY282" fmla="*/ 460458 h 834218"/>
                    <a:gd name="connsiteX283" fmla="*/ 1582846 w 3024845"/>
                    <a:gd name="connsiteY283" fmla="*/ 460458 h 834218"/>
                    <a:gd name="connsiteX284" fmla="*/ 1582846 w 3024845"/>
                    <a:gd name="connsiteY284" fmla="*/ 477753 h 834218"/>
                    <a:gd name="connsiteX285" fmla="*/ 1592182 w 3024845"/>
                    <a:gd name="connsiteY285" fmla="*/ 478658 h 834218"/>
                    <a:gd name="connsiteX286" fmla="*/ 1605140 w 3024845"/>
                    <a:gd name="connsiteY286" fmla="*/ 478658 h 834218"/>
                    <a:gd name="connsiteX287" fmla="*/ 1605140 w 3024845"/>
                    <a:gd name="connsiteY287" fmla="*/ 462620 h 834218"/>
                    <a:gd name="connsiteX288" fmla="*/ 1673096 w 3024845"/>
                    <a:gd name="connsiteY288" fmla="*/ 462620 h 834218"/>
                    <a:gd name="connsiteX289" fmla="*/ 1673096 w 3024845"/>
                    <a:gd name="connsiteY289" fmla="*/ 377367 h 834218"/>
                    <a:gd name="connsiteX290" fmla="*/ 1745104 w 3024845"/>
                    <a:gd name="connsiteY290" fmla="*/ 377367 h 834218"/>
                    <a:gd name="connsiteX291" fmla="*/ 1745104 w 3024845"/>
                    <a:gd name="connsiteY291" fmla="*/ 456135 h 834218"/>
                    <a:gd name="connsiteX292" fmla="*/ 1747008 w 3024845"/>
                    <a:gd name="connsiteY292" fmla="*/ 456135 h 834218"/>
                    <a:gd name="connsiteX293" fmla="*/ 1748250 w 3024845"/>
                    <a:gd name="connsiteY293" fmla="*/ 478658 h 834218"/>
                    <a:gd name="connsiteX294" fmla="*/ 1757926 w 3024845"/>
                    <a:gd name="connsiteY294" fmla="*/ 478658 h 834218"/>
                    <a:gd name="connsiteX295" fmla="*/ 1759168 w 3024845"/>
                    <a:gd name="connsiteY295" fmla="*/ 456135 h 834218"/>
                    <a:gd name="connsiteX296" fmla="*/ 1765248 w 3024845"/>
                    <a:gd name="connsiteY296" fmla="*/ 456135 h 834218"/>
                    <a:gd name="connsiteX297" fmla="*/ 1766490 w 3024845"/>
                    <a:gd name="connsiteY297" fmla="*/ 478658 h 834218"/>
                    <a:gd name="connsiteX298" fmla="*/ 1817112 w 3024845"/>
                    <a:gd name="connsiteY298" fmla="*/ 478658 h 834218"/>
                    <a:gd name="connsiteX299" fmla="*/ 1817112 w 3024845"/>
                    <a:gd name="connsiteY299" fmla="*/ 315630 h 834218"/>
                    <a:gd name="connsiteX300" fmla="*/ 2014439 w 3024845"/>
                    <a:gd name="connsiteY300" fmla="*/ 315630 h 834218"/>
                    <a:gd name="connsiteX301" fmla="*/ 2014439 w 3024845"/>
                    <a:gd name="connsiteY301" fmla="*/ 478658 h 834218"/>
                    <a:gd name="connsiteX302" fmla="*/ 2033136 w 3024845"/>
                    <a:gd name="connsiteY302" fmla="*/ 478658 h 834218"/>
                    <a:gd name="connsiteX303" fmla="*/ 2033136 w 3024845"/>
                    <a:gd name="connsiteY303" fmla="*/ 395965 h 834218"/>
                    <a:gd name="connsiteX304" fmla="*/ 2128256 w 3024845"/>
                    <a:gd name="connsiteY304" fmla="*/ 395965 h 834218"/>
                    <a:gd name="connsiteX305" fmla="*/ 2180720 w 3024845"/>
                    <a:gd name="connsiteY305" fmla="*/ 330752 h 834218"/>
                    <a:gd name="connsiteX306" fmla="*/ 2245574 w 3024845"/>
                    <a:gd name="connsiteY306" fmla="*/ 330752 h 834218"/>
                    <a:gd name="connsiteX307" fmla="*/ 2245574 w 3024845"/>
                    <a:gd name="connsiteY307" fmla="*/ 406414 h 834218"/>
                    <a:gd name="connsiteX308" fmla="*/ 2253681 w 3024845"/>
                    <a:gd name="connsiteY308" fmla="*/ 406414 h 834218"/>
                    <a:gd name="connsiteX309" fmla="*/ 2255708 w 3024845"/>
                    <a:gd name="connsiteY309" fmla="*/ 399929 h 834218"/>
                    <a:gd name="connsiteX310" fmla="*/ 2261788 w 3024845"/>
                    <a:gd name="connsiteY310" fmla="*/ 399929 h 834218"/>
                    <a:gd name="connsiteX311" fmla="*/ 2263815 w 3024845"/>
                    <a:gd name="connsiteY311" fmla="*/ 408576 h 834218"/>
                    <a:gd name="connsiteX312" fmla="*/ 2275975 w 3024845"/>
                    <a:gd name="connsiteY312" fmla="*/ 408576 h 834218"/>
                    <a:gd name="connsiteX313" fmla="*/ 2275975 w 3024845"/>
                    <a:gd name="connsiteY313" fmla="*/ 402090 h 834218"/>
                    <a:gd name="connsiteX314" fmla="*/ 2298268 w 3024845"/>
                    <a:gd name="connsiteY314" fmla="*/ 402090 h 834218"/>
                    <a:gd name="connsiteX315" fmla="*/ 2298268 w 3024845"/>
                    <a:gd name="connsiteY315" fmla="*/ 408576 h 834218"/>
                    <a:gd name="connsiteX316" fmla="*/ 2318535 w 3024845"/>
                    <a:gd name="connsiteY316" fmla="*/ 408576 h 834218"/>
                    <a:gd name="connsiteX317" fmla="*/ 2318535 w 3024845"/>
                    <a:gd name="connsiteY317" fmla="*/ 453973 h 834218"/>
                    <a:gd name="connsiteX318" fmla="*/ 2332722 w 3024845"/>
                    <a:gd name="connsiteY318" fmla="*/ 453973 h 834218"/>
                    <a:gd name="connsiteX319" fmla="*/ 2332722 w 3024845"/>
                    <a:gd name="connsiteY319" fmla="*/ 441002 h 834218"/>
                    <a:gd name="connsiteX320" fmla="*/ 2348936 w 3024845"/>
                    <a:gd name="connsiteY320" fmla="*/ 441002 h 834218"/>
                    <a:gd name="connsiteX321" fmla="*/ 2348936 w 3024845"/>
                    <a:gd name="connsiteY321" fmla="*/ 261575 h 834218"/>
                    <a:gd name="connsiteX322" fmla="*/ 2355016 w 3024845"/>
                    <a:gd name="connsiteY322" fmla="*/ 255089 h 834218"/>
                    <a:gd name="connsiteX323" fmla="*/ 2427977 w 3024845"/>
                    <a:gd name="connsiteY323" fmla="*/ 255089 h 834218"/>
                    <a:gd name="connsiteX324" fmla="*/ 2427977 w 3024845"/>
                    <a:gd name="connsiteY324" fmla="*/ 263737 h 834218"/>
                    <a:gd name="connsiteX325" fmla="*/ 2438110 w 3024845"/>
                    <a:gd name="connsiteY325" fmla="*/ 263737 h 834218"/>
                    <a:gd name="connsiteX326" fmla="*/ 2438110 w 3024845"/>
                    <a:gd name="connsiteY326" fmla="*/ 378311 h 834218"/>
                    <a:gd name="connsiteX327" fmla="*/ 2460404 w 3024845"/>
                    <a:gd name="connsiteY327" fmla="*/ 378311 h 834218"/>
                    <a:gd name="connsiteX328" fmla="*/ 2460404 w 3024845"/>
                    <a:gd name="connsiteY328" fmla="*/ 311296 h 834218"/>
                    <a:gd name="connsiteX329" fmla="*/ 2486751 w 3024845"/>
                    <a:gd name="connsiteY329" fmla="*/ 311296 h 834218"/>
                    <a:gd name="connsiteX330" fmla="*/ 2490804 w 3024845"/>
                    <a:gd name="connsiteY330" fmla="*/ 306972 h 834218"/>
                    <a:gd name="connsiteX331" fmla="*/ 2498911 w 3024845"/>
                    <a:gd name="connsiteY331" fmla="*/ 306972 h 834218"/>
                    <a:gd name="connsiteX332" fmla="*/ 2502964 w 3024845"/>
                    <a:gd name="connsiteY332" fmla="*/ 311296 h 834218"/>
                    <a:gd name="connsiteX333" fmla="*/ 2525258 w 3024845"/>
                    <a:gd name="connsiteY333" fmla="*/ 311296 h 834218"/>
                    <a:gd name="connsiteX334" fmla="*/ 2525258 w 3024845"/>
                    <a:gd name="connsiteY334" fmla="*/ 194560 h 834218"/>
                    <a:gd name="connsiteX335" fmla="*/ 2582005 w 3024845"/>
                    <a:gd name="connsiteY335" fmla="*/ 183751 h 834218"/>
                    <a:gd name="connsiteX336" fmla="*/ 2582005 w 3024845"/>
                    <a:gd name="connsiteY336" fmla="*/ 184832 h 834218"/>
                    <a:gd name="connsiteX337" fmla="*/ 2582005 w 3024845"/>
                    <a:gd name="connsiteY337" fmla="*/ 192398 h 834218"/>
                    <a:gd name="connsiteX338" fmla="*/ 2608352 w 3024845"/>
                    <a:gd name="connsiteY338" fmla="*/ 192398 h 834218"/>
                    <a:gd name="connsiteX339" fmla="*/ 2608352 w 3024845"/>
                    <a:gd name="connsiteY339" fmla="*/ 447488 h 834218"/>
                    <a:gd name="connsiteX340" fmla="*/ 2630646 w 3024845"/>
                    <a:gd name="connsiteY340" fmla="*/ 447488 h 834218"/>
                    <a:gd name="connsiteX341" fmla="*/ 2630646 w 3024845"/>
                    <a:gd name="connsiteY341" fmla="*/ 443164 h 834218"/>
                    <a:gd name="connsiteX342" fmla="*/ 2642806 w 3024845"/>
                    <a:gd name="connsiteY342" fmla="*/ 443164 h 834218"/>
                    <a:gd name="connsiteX343" fmla="*/ 2642806 w 3024845"/>
                    <a:gd name="connsiteY343" fmla="*/ 447488 h 834218"/>
                    <a:gd name="connsiteX344" fmla="*/ 2667126 w 3024845"/>
                    <a:gd name="connsiteY344" fmla="*/ 447488 h 834218"/>
                    <a:gd name="connsiteX345" fmla="*/ 2667126 w 3024845"/>
                    <a:gd name="connsiteY345" fmla="*/ 434517 h 834218"/>
                    <a:gd name="connsiteX346" fmla="*/ 2695500 w 3024845"/>
                    <a:gd name="connsiteY346" fmla="*/ 434517 h 834218"/>
                    <a:gd name="connsiteX347" fmla="*/ 2707660 w 3024845"/>
                    <a:gd name="connsiteY347" fmla="*/ 430193 h 834218"/>
                    <a:gd name="connsiteX348" fmla="*/ 2727927 w 3024845"/>
                    <a:gd name="connsiteY348" fmla="*/ 434517 h 834218"/>
                    <a:gd name="connsiteX349" fmla="*/ 2727927 w 3024845"/>
                    <a:gd name="connsiteY349" fmla="*/ 417223 h 834218"/>
                    <a:gd name="connsiteX350" fmla="*/ 2736034 w 3024845"/>
                    <a:gd name="connsiteY350" fmla="*/ 417223 h 834218"/>
                    <a:gd name="connsiteX351" fmla="*/ 2736034 w 3024845"/>
                    <a:gd name="connsiteY351" fmla="*/ 404252 h 834218"/>
                    <a:gd name="connsiteX352" fmla="*/ 2792781 w 3024845"/>
                    <a:gd name="connsiteY352" fmla="*/ 404252 h 834218"/>
                    <a:gd name="connsiteX353" fmla="*/ 2792781 w 3024845"/>
                    <a:gd name="connsiteY353" fmla="*/ 373987 h 834218"/>
                    <a:gd name="connsiteX354" fmla="*/ 2811021 w 3024845"/>
                    <a:gd name="connsiteY354" fmla="*/ 373987 h 834218"/>
                    <a:gd name="connsiteX355" fmla="*/ 2811021 w 3024845"/>
                    <a:gd name="connsiteY355" fmla="*/ 367502 h 834218"/>
                    <a:gd name="connsiteX356" fmla="*/ 2823181 w 3024845"/>
                    <a:gd name="connsiteY356" fmla="*/ 367502 h 834218"/>
                    <a:gd name="connsiteX357" fmla="*/ 2823181 w 3024845"/>
                    <a:gd name="connsiteY357" fmla="*/ 373987 h 834218"/>
                    <a:gd name="connsiteX358" fmla="*/ 2839395 w 3024845"/>
                    <a:gd name="connsiteY358" fmla="*/ 373987 h 834218"/>
                    <a:gd name="connsiteX359" fmla="*/ 2839395 w 3024845"/>
                    <a:gd name="connsiteY359" fmla="*/ 423708 h 834218"/>
                    <a:gd name="connsiteX360" fmla="*/ 2871822 w 3024845"/>
                    <a:gd name="connsiteY360" fmla="*/ 423708 h 834218"/>
                    <a:gd name="connsiteX361" fmla="*/ 2871822 w 3024845"/>
                    <a:gd name="connsiteY361" fmla="*/ 397767 h 834218"/>
                    <a:gd name="connsiteX362" fmla="*/ 2910329 w 3024845"/>
                    <a:gd name="connsiteY362" fmla="*/ 397767 h 834218"/>
                    <a:gd name="connsiteX363" fmla="*/ 2910329 w 3024845"/>
                    <a:gd name="connsiteY363" fmla="*/ 367502 h 834218"/>
                    <a:gd name="connsiteX364" fmla="*/ 2958970 w 3024845"/>
                    <a:gd name="connsiteY364" fmla="*/ 367502 h 834218"/>
                    <a:gd name="connsiteX365" fmla="*/ 2958970 w 3024845"/>
                    <a:gd name="connsiteY365" fmla="*/ 478658 h 834218"/>
                    <a:gd name="connsiteX366" fmla="*/ 2958970 w 3024845"/>
                    <a:gd name="connsiteY366" fmla="*/ 492437 h 834218"/>
                    <a:gd name="connsiteX367" fmla="*/ 3024845 w 3024845"/>
                    <a:gd name="connsiteY367" fmla="*/ 492437 h 834218"/>
                    <a:gd name="connsiteX368" fmla="*/ 3024845 w 3024845"/>
                    <a:gd name="connsiteY368" fmla="*/ 834218 h 834218"/>
                    <a:gd name="connsiteX369" fmla="*/ 2054 w 3024845"/>
                    <a:gd name="connsiteY369" fmla="*/ 831885 h 834218"/>
                    <a:gd name="connsiteX370" fmla="*/ 0 w 3024845"/>
                    <a:gd name="connsiteY370" fmla="*/ 397767 h 834218"/>
                    <a:gd name="connsiteX371" fmla="*/ 20267 w 3024845"/>
                    <a:gd name="connsiteY371" fmla="*/ 397767 h 834218"/>
                    <a:gd name="connsiteX372" fmla="*/ 20774 w 3024845"/>
                    <a:gd name="connsiteY372" fmla="*/ 396686 h 834218"/>
                    <a:gd name="connsiteX373" fmla="*/ 24320 w 3024845"/>
                    <a:gd name="connsiteY373" fmla="*/ 389120 h 834218"/>
                    <a:gd name="connsiteX374" fmla="*/ 26094 w 3024845"/>
                    <a:gd name="connsiteY374" fmla="*/ 389390 h 834218"/>
                    <a:gd name="connsiteX375" fmla="*/ 38507 w 3024845"/>
                    <a:gd name="connsiteY375" fmla="*/ 391281 h 834218"/>
                    <a:gd name="connsiteX376" fmla="*/ 39014 w 3024845"/>
                    <a:gd name="connsiteY376" fmla="*/ 392633 h 834218"/>
                    <a:gd name="connsiteX377" fmla="*/ 42560 w 3024845"/>
                    <a:gd name="connsiteY377" fmla="*/ 402090 h 834218"/>
                    <a:gd name="connsiteX378" fmla="*/ 68907 w 3024845"/>
                    <a:gd name="connsiteY378" fmla="*/ 404252 h 834218"/>
                    <a:gd name="connsiteX379" fmla="*/ 68907 w 3024845"/>
                    <a:gd name="connsiteY379" fmla="*/ 281031 h 834218"/>
                    <a:gd name="connsiteX380" fmla="*/ 70934 w 3024845"/>
                    <a:gd name="connsiteY380" fmla="*/ 281031 h 834218"/>
                    <a:gd name="connsiteX381" fmla="*/ 85121 w 3024845"/>
                    <a:gd name="connsiteY381" fmla="*/ 281031 h 834218"/>
                    <a:gd name="connsiteX382" fmla="*/ 85121 w 3024845"/>
                    <a:gd name="connsiteY382" fmla="*/ 144839 h 834218"/>
                    <a:gd name="connsiteX383" fmla="*/ 86894 w 3024845"/>
                    <a:gd name="connsiteY383" fmla="*/ 144839 h 834218"/>
                    <a:gd name="connsiteX384" fmla="*/ 99308 w 3024845"/>
                    <a:gd name="connsiteY384" fmla="*/ 144839 h 834218"/>
                    <a:gd name="connsiteX385" fmla="*/ 99308 w 3024845"/>
                    <a:gd name="connsiteY385" fmla="*/ 30265 h 834218"/>
                    <a:gd name="connsiteX386" fmla="*/ 103361 w 3024845"/>
                    <a:gd name="connsiteY386" fmla="*/ 2161 h 834218"/>
                    <a:gd name="connsiteX0" fmla="*/ 99308 w 3024845"/>
                    <a:gd name="connsiteY0" fmla="*/ 36988 h 840941"/>
                    <a:gd name="connsiteX1" fmla="*/ 200642 w 3024845"/>
                    <a:gd name="connsiteY1" fmla="*/ 6723 h 840941"/>
                    <a:gd name="connsiteX2" fmla="*/ 220909 w 3024845"/>
                    <a:gd name="connsiteY2" fmla="*/ 151562 h 840941"/>
                    <a:gd name="connsiteX3" fmla="*/ 223189 w 3024845"/>
                    <a:gd name="connsiteY3" fmla="*/ 151562 h 840941"/>
                    <a:gd name="connsiteX4" fmla="*/ 239150 w 3024845"/>
                    <a:gd name="connsiteY4" fmla="*/ 151562 h 840941"/>
                    <a:gd name="connsiteX5" fmla="*/ 239150 w 3024845"/>
                    <a:gd name="connsiteY5" fmla="*/ 292077 h 840941"/>
                    <a:gd name="connsiteX6" fmla="*/ 240670 w 3024845"/>
                    <a:gd name="connsiteY6" fmla="*/ 291807 h 840941"/>
                    <a:gd name="connsiteX7" fmla="*/ 251310 w 3024845"/>
                    <a:gd name="connsiteY7" fmla="*/ 289916 h 840941"/>
                    <a:gd name="connsiteX8" fmla="*/ 249283 w 3024845"/>
                    <a:gd name="connsiteY8" fmla="*/ 378548 h 840941"/>
                    <a:gd name="connsiteX9" fmla="*/ 250803 w 3024845"/>
                    <a:gd name="connsiteY9" fmla="*/ 378819 h 840941"/>
                    <a:gd name="connsiteX10" fmla="*/ 261443 w 3024845"/>
                    <a:gd name="connsiteY10" fmla="*/ 380710 h 840941"/>
                    <a:gd name="connsiteX11" fmla="*/ 261696 w 3024845"/>
                    <a:gd name="connsiteY11" fmla="*/ 381521 h 840941"/>
                    <a:gd name="connsiteX12" fmla="*/ 263470 w 3024845"/>
                    <a:gd name="connsiteY12" fmla="*/ 387196 h 840941"/>
                    <a:gd name="connsiteX13" fmla="*/ 264230 w 3024845"/>
                    <a:gd name="connsiteY13" fmla="*/ 384764 h 840941"/>
                    <a:gd name="connsiteX14" fmla="*/ 269550 w 3024845"/>
                    <a:gd name="connsiteY14" fmla="*/ 367740 h 840941"/>
                    <a:gd name="connsiteX15" fmla="*/ 271323 w 3024845"/>
                    <a:gd name="connsiteY15" fmla="*/ 367740 h 840941"/>
                    <a:gd name="connsiteX16" fmla="*/ 283737 w 3024845"/>
                    <a:gd name="connsiteY16" fmla="*/ 367740 h 840941"/>
                    <a:gd name="connsiteX17" fmla="*/ 283737 w 3024845"/>
                    <a:gd name="connsiteY17" fmla="*/ 400166 h 840941"/>
                    <a:gd name="connsiteX18" fmla="*/ 284750 w 3024845"/>
                    <a:gd name="connsiteY18" fmla="*/ 400707 h 840941"/>
                    <a:gd name="connsiteX19" fmla="*/ 291844 w 3024845"/>
                    <a:gd name="connsiteY19" fmla="*/ 404490 h 840941"/>
                    <a:gd name="connsiteX20" fmla="*/ 291844 w 3024845"/>
                    <a:gd name="connsiteY20" fmla="*/ 405841 h 840941"/>
                    <a:gd name="connsiteX21" fmla="*/ 291844 w 3024845"/>
                    <a:gd name="connsiteY21" fmla="*/ 415299 h 840941"/>
                    <a:gd name="connsiteX22" fmla="*/ 336431 w 3024845"/>
                    <a:gd name="connsiteY22" fmla="*/ 415299 h 840941"/>
                    <a:gd name="connsiteX23" fmla="*/ 336431 w 3024845"/>
                    <a:gd name="connsiteY23" fmla="*/ 416380 h 840941"/>
                    <a:gd name="connsiteX24" fmla="*/ 336431 w 3024845"/>
                    <a:gd name="connsiteY24" fmla="*/ 423946 h 840941"/>
                    <a:gd name="connsiteX25" fmla="*/ 338457 w 3024845"/>
                    <a:gd name="connsiteY25" fmla="*/ 423946 h 840941"/>
                    <a:gd name="connsiteX26" fmla="*/ 352644 w 3024845"/>
                    <a:gd name="connsiteY26" fmla="*/ 423946 h 840941"/>
                    <a:gd name="connsiteX27" fmla="*/ 352644 w 3024845"/>
                    <a:gd name="connsiteY27" fmla="*/ 393681 h 840941"/>
                    <a:gd name="connsiteX28" fmla="*/ 397231 w 3024845"/>
                    <a:gd name="connsiteY28" fmla="*/ 393681 h 840941"/>
                    <a:gd name="connsiteX29" fmla="*/ 397231 w 3024845"/>
                    <a:gd name="connsiteY29" fmla="*/ 392330 h 840941"/>
                    <a:gd name="connsiteX30" fmla="*/ 397231 w 3024845"/>
                    <a:gd name="connsiteY30" fmla="*/ 382872 h 840941"/>
                    <a:gd name="connsiteX31" fmla="*/ 398245 w 3024845"/>
                    <a:gd name="connsiteY31" fmla="*/ 382872 h 840941"/>
                    <a:gd name="connsiteX32" fmla="*/ 405338 w 3024845"/>
                    <a:gd name="connsiteY32" fmla="*/ 382872 h 840941"/>
                    <a:gd name="connsiteX33" fmla="*/ 405338 w 3024845"/>
                    <a:gd name="connsiteY33" fmla="*/ 380981 h 840941"/>
                    <a:gd name="connsiteX34" fmla="*/ 405338 w 3024845"/>
                    <a:gd name="connsiteY34" fmla="*/ 367740 h 840941"/>
                    <a:gd name="connsiteX35" fmla="*/ 406098 w 3024845"/>
                    <a:gd name="connsiteY35" fmla="*/ 367740 h 840941"/>
                    <a:gd name="connsiteX36" fmla="*/ 411418 w 3024845"/>
                    <a:gd name="connsiteY36" fmla="*/ 367740 h 840941"/>
                    <a:gd name="connsiteX37" fmla="*/ 411418 w 3024845"/>
                    <a:gd name="connsiteY37" fmla="*/ 366659 h 840941"/>
                    <a:gd name="connsiteX38" fmla="*/ 411418 w 3024845"/>
                    <a:gd name="connsiteY38" fmla="*/ 359092 h 840941"/>
                    <a:gd name="connsiteX39" fmla="*/ 413445 w 3024845"/>
                    <a:gd name="connsiteY39" fmla="*/ 359092 h 840941"/>
                    <a:gd name="connsiteX40" fmla="*/ 427632 w 3024845"/>
                    <a:gd name="connsiteY40" fmla="*/ 359092 h 840941"/>
                    <a:gd name="connsiteX41" fmla="*/ 427632 w 3024845"/>
                    <a:gd name="connsiteY41" fmla="*/ 360173 h 840941"/>
                    <a:gd name="connsiteX42" fmla="*/ 427632 w 3024845"/>
                    <a:gd name="connsiteY42" fmla="*/ 367740 h 840941"/>
                    <a:gd name="connsiteX43" fmla="*/ 449925 w 3024845"/>
                    <a:gd name="connsiteY43" fmla="*/ 367740 h 840941"/>
                    <a:gd name="connsiteX44" fmla="*/ 449925 w 3024845"/>
                    <a:gd name="connsiteY44" fmla="*/ 365848 h 840941"/>
                    <a:gd name="connsiteX45" fmla="*/ 449925 w 3024845"/>
                    <a:gd name="connsiteY45" fmla="*/ 352607 h 840941"/>
                    <a:gd name="connsiteX46" fmla="*/ 451699 w 3024845"/>
                    <a:gd name="connsiteY46" fmla="*/ 352607 h 840941"/>
                    <a:gd name="connsiteX47" fmla="*/ 464112 w 3024845"/>
                    <a:gd name="connsiteY47" fmla="*/ 352607 h 840941"/>
                    <a:gd name="connsiteX48" fmla="*/ 464112 w 3024845"/>
                    <a:gd name="connsiteY48" fmla="*/ 376387 h 840941"/>
                    <a:gd name="connsiteX49" fmla="*/ 465126 w 3024845"/>
                    <a:gd name="connsiteY49" fmla="*/ 376387 h 840941"/>
                    <a:gd name="connsiteX50" fmla="*/ 472219 w 3024845"/>
                    <a:gd name="connsiteY50" fmla="*/ 376387 h 840941"/>
                    <a:gd name="connsiteX51" fmla="*/ 472219 w 3024845"/>
                    <a:gd name="connsiteY51" fmla="*/ 375306 h 840941"/>
                    <a:gd name="connsiteX52" fmla="*/ 472219 w 3024845"/>
                    <a:gd name="connsiteY52" fmla="*/ 367740 h 840941"/>
                    <a:gd name="connsiteX53" fmla="*/ 473992 w 3024845"/>
                    <a:gd name="connsiteY53" fmla="*/ 367740 h 840941"/>
                    <a:gd name="connsiteX54" fmla="*/ 486406 w 3024845"/>
                    <a:gd name="connsiteY54" fmla="*/ 367740 h 840941"/>
                    <a:gd name="connsiteX55" fmla="*/ 486406 w 3024845"/>
                    <a:gd name="connsiteY55" fmla="*/ 393681 h 840941"/>
                    <a:gd name="connsiteX56" fmla="*/ 488433 w 3024845"/>
                    <a:gd name="connsiteY56" fmla="*/ 393681 h 840941"/>
                    <a:gd name="connsiteX57" fmla="*/ 502619 w 3024845"/>
                    <a:gd name="connsiteY57" fmla="*/ 393681 h 840941"/>
                    <a:gd name="connsiteX58" fmla="*/ 502619 w 3024845"/>
                    <a:gd name="connsiteY58" fmla="*/ 395302 h 840941"/>
                    <a:gd name="connsiteX59" fmla="*/ 502619 w 3024845"/>
                    <a:gd name="connsiteY59" fmla="*/ 406652 h 840941"/>
                    <a:gd name="connsiteX60" fmla="*/ 503379 w 3024845"/>
                    <a:gd name="connsiteY60" fmla="*/ 406652 h 840941"/>
                    <a:gd name="connsiteX61" fmla="*/ 508700 w 3024845"/>
                    <a:gd name="connsiteY61" fmla="*/ 406652 h 840941"/>
                    <a:gd name="connsiteX62" fmla="*/ 508700 w 3024845"/>
                    <a:gd name="connsiteY62" fmla="*/ 405841 h 840941"/>
                    <a:gd name="connsiteX63" fmla="*/ 508700 w 3024845"/>
                    <a:gd name="connsiteY63" fmla="*/ 400166 h 840941"/>
                    <a:gd name="connsiteX64" fmla="*/ 539100 w 3024845"/>
                    <a:gd name="connsiteY64" fmla="*/ 400166 h 840941"/>
                    <a:gd name="connsiteX65" fmla="*/ 539100 w 3024845"/>
                    <a:gd name="connsiteY65" fmla="*/ 423946 h 840941"/>
                    <a:gd name="connsiteX66" fmla="*/ 540113 w 3024845"/>
                    <a:gd name="connsiteY66" fmla="*/ 423946 h 840941"/>
                    <a:gd name="connsiteX67" fmla="*/ 547207 w 3024845"/>
                    <a:gd name="connsiteY67" fmla="*/ 423946 h 840941"/>
                    <a:gd name="connsiteX68" fmla="*/ 547207 w 3024845"/>
                    <a:gd name="connsiteY68" fmla="*/ 425027 h 840941"/>
                    <a:gd name="connsiteX69" fmla="*/ 547207 w 3024845"/>
                    <a:gd name="connsiteY69" fmla="*/ 432593 h 840941"/>
                    <a:gd name="connsiteX70" fmla="*/ 547967 w 3024845"/>
                    <a:gd name="connsiteY70" fmla="*/ 432593 h 840941"/>
                    <a:gd name="connsiteX71" fmla="*/ 553287 w 3024845"/>
                    <a:gd name="connsiteY71" fmla="*/ 432593 h 840941"/>
                    <a:gd name="connsiteX72" fmla="*/ 553287 w 3024845"/>
                    <a:gd name="connsiteY72" fmla="*/ 430431 h 840941"/>
                    <a:gd name="connsiteX73" fmla="*/ 553287 w 3024845"/>
                    <a:gd name="connsiteY73" fmla="*/ 415299 h 840941"/>
                    <a:gd name="connsiteX74" fmla="*/ 554300 w 3024845"/>
                    <a:gd name="connsiteY74" fmla="*/ 415299 h 840941"/>
                    <a:gd name="connsiteX75" fmla="*/ 561394 w 3024845"/>
                    <a:gd name="connsiteY75" fmla="*/ 415299 h 840941"/>
                    <a:gd name="connsiteX76" fmla="*/ 561394 w 3024845"/>
                    <a:gd name="connsiteY76" fmla="*/ 416380 h 840941"/>
                    <a:gd name="connsiteX77" fmla="*/ 561394 w 3024845"/>
                    <a:gd name="connsiteY77" fmla="*/ 423946 h 840941"/>
                    <a:gd name="connsiteX78" fmla="*/ 566714 w 3024845"/>
                    <a:gd name="connsiteY78" fmla="*/ 421953 h 840941"/>
                    <a:gd name="connsiteX79" fmla="*/ 567474 w 3024845"/>
                    <a:gd name="connsiteY79" fmla="*/ 420973 h 840941"/>
                    <a:gd name="connsiteX80" fmla="*/ 567474 w 3024845"/>
                    <a:gd name="connsiteY80" fmla="*/ 415299 h 840941"/>
                    <a:gd name="connsiteX81" fmla="*/ 605981 w 3024845"/>
                    <a:gd name="connsiteY81" fmla="*/ 415299 h 840941"/>
                    <a:gd name="connsiteX82" fmla="*/ 605981 w 3024845"/>
                    <a:gd name="connsiteY82" fmla="*/ 439078 h 840941"/>
                    <a:gd name="connsiteX83" fmla="*/ 608007 w 3024845"/>
                    <a:gd name="connsiteY83" fmla="*/ 439078 h 840941"/>
                    <a:gd name="connsiteX84" fmla="*/ 622194 w 3024845"/>
                    <a:gd name="connsiteY84" fmla="*/ 439078 h 840941"/>
                    <a:gd name="connsiteX85" fmla="*/ 622194 w 3024845"/>
                    <a:gd name="connsiteY85" fmla="*/ 440159 h 840941"/>
                    <a:gd name="connsiteX86" fmla="*/ 622194 w 3024845"/>
                    <a:gd name="connsiteY86" fmla="*/ 447725 h 840941"/>
                    <a:gd name="connsiteX87" fmla="*/ 623968 w 3024845"/>
                    <a:gd name="connsiteY87" fmla="*/ 447725 h 840941"/>
                    <a:gd name="connsiteX88" fmla="*/ 636381 w 3024845"/>
                    <a:gd name="connsiteY88" fmla="*/ 447725 h 840941"/>
                    <a:gd name="connsiteX89" fmla="*/ 636381 w 3024845"/>
                    <a:gd name="connsiteY89" fmla="*/ 423946 h 840941"/>
                    <a:gd name="connsiteX90" fmla="*/ 637394 w 3024845"/>
                    <a:gd name="connsiteY90" fmla="*/ 423946 h 840941"/>
                    <a:gd name="connsiteX91" fmla="*/ 644488 w 3024845"/>
                    <a:gd name="connsiteY91" fmla="*/ 423946 h 840941"/>
                    <a:gd name="connsiteX92" fmla="*/ 644488 w 3024845"/>
                    <a:gd name="connsiteY92" fmla="*/ 391519 h 840941"/>
                    <a:gd name="connsiteX93" fmla="*/ 645501 w 3024845"/>
                    <a:gd name="connsiteY93" fmla="*/ 391519 h 840941"/>
                    <a:gd name="connsiteX94" fmla="*/ 652595 w 3024845"/>
                    <a:gd name="connsiteY94" fmla="*/ 391519 h 840941"/>
                    <a:gd name="connsiteX95" fmla="*/ 652595 w 3024845"/>
                    <a:gd name="connsiteY95" fmla="*/ 389628 h 840941"/>
                    <a:gd name="connsiteX96" fmla="*/ 652595 w 3024845"/>
                    <a:gd name="connsiteY96" fmla="*/ 376387 h 840941"/>
                    <a:gd name="connsiteX97" fmla="*/ 651328 w 3024845"/>
                    <a:gd name="connsiteY97" fmla="*/ 374765 h 840941"/>
                    <a:gd name="connsiteX98" fmla="*/ 656648 w 3024845"/>
                    <a:gd name="connsiteY98" fmla="*/ 363416 h 840941"/>
                    <a:gd name="connsiteX99" fmla="*/ 664755 w 3024845"/>
                    <a:gd name="connsiteY99" fmla="*/ 391519 h 840941"/>
                    <a:gd name="connsiteX100" fmla="*/ 665515 w 3024845"/>
                    <a:gd name="connsiteY100" fmla="*/ 391519 h 840941"/>
                    <a:gd name="connsiteX101" fmla="*/ 670835 w 3024845"/>
                    <a:gd name="connsiteY101" fmla="*/ 391519 h 840941"/>
                    <a:gd name="connsiteX102" fmla="*/ 670835 w 3024845"/>
                    <a:gd name="connsiteY102" fmla="*/ 285592 h 840941"/>
                    <a:gd name="connsiteX103" fmla="*/ 672355 w 3024845"/>
                    <a:gd name="connsiteY103" fmla="*/ 285592 h 840941"/>
                    <a:gd name="connsiteX104" fmla="*/ 682995 w 3024845"/>
                    <a:gd name="connsiteY104" fmla="*/ 285592 h 840941"/>
                    <a:gd name="connsiteX105" fmla="*/ 682995 w 3024845"/>
                    <a:gd name="connsiteY105" fmla="*/ 238033 h 840941"/>
                    <a:gd name="connsiteX106" fmla="*/ 709342 w 3024845"/>
                    <a:gd name="connsiteY106" fmla="*/ 238033 h 840941"/>
                    <a:gd name="connsiteX107" fmla="*/ 709342 w 3024845"/>
                    <a:gd name="connsiteY107" fmla="*/ 216415 h 840941"/>
                    <a:gd name="connsiteX108" fmla="*/ 743796 w 3024845"/>
                    <a:gd name="connsiteY108" fmla="*/ 216415 h 840941"/>
                    <a:gd name="connsiteX109" fmla="*/ 743796 w 3024845"/>
                    <a:gd name="connsiteY109" fmla="*/ 218847 h 840941"/>
                    <a:gd name="connsiteX110" fmla="*/ 743796 w 3024845"/>
                    <a:gd name="connsiteY110" fmla="*/ 235871 h 840941"/>
                    <a:gd name="connsiteX111" fmla="*/ 746076 w 3024845"/>
                    <a:gd name="connsiteY111" fmla="*/ 235871 h 840941"/>
                    <a:gd name="connsiteX112" fmla="*/ 762036 w 3024845"/>
                    <a:gd name="connsiteY112" fmla="*/ 235871 h 840941"/>
                    <a:gd name="connsiteX113" fmla="*/ 762036 w 3024845"/>
                    <a:gd name="connsiteY113" fmla="*/ 283430 h 840941"/>
                    <a:gd name="connsiteX114" fmla="*/ 763049 w 3024845"/>
                    <a:gd name="connsiteY114" fmla="*/ 283430 h 840941"/>
                    <a:gd name="connsiteX115" fmla="*/ 770143 w 3024845"/>
                    <a:gd name="connsiteY115" fmla="*/ 283430 h 840941"/>
                    <a:gd name="connsiteX116" fmla="*/ 784330 w 3024845"/>
                    <a:gd name="connsiteY116" fmla="*/ 287754 h 840941"/>
                    <a:gd name="connsiteX117" fmla="*/ 784330 w 3024845"/>
                    <a:gd name="connsiteY117" fmla="*/ 326666 h 840941"/>
                    <a:gd name="connsiteX118" fmla="*/ 785343 w 3024845"/>
                    <a:gd name="connsiteY118" fmla="*/ 326666 h 840941"/>
                    <a:gd name="connsiteX119" fmla="*/ 792436 w 3024845"/>
                    <a:gd name="connsiteY119" fmla="*/ 326666 h 840941"/>
                    <a:gd name="connsiteX120" fmla="*/ 792436 w 3024845"/>
                    <a:gd name="connsiteY120" fmla="*/ 328287 h 840941"/>
                    <a:gd name="connsiteX121" fmla="*/ 792436 w 3024845"/>
                    <a:gd name="connsiteY121" fmla="*/ 339636 h 840941"/>
                    <a:gd name="connsiteX122" fmla="*/ 794463 w 3024845"/>
                    <a:gd name="connsiteY122" fmla="*/ 339636 h 840941"/>
                    <a:gd name="connsiteX123" fmla="*/ 808650 w 3024845"/>
                    <a:gd name="connsiteY123" fmla="*/ 339636 h 840941"/>
                    <a:gd name="connsiteX124" fmla="*/ 814730 w 3024845"/>
                    <a:gd name="connsiteY124" fmla="*/ 346122 h 840941"/>
                    <a:gd name="connsiteX125" fmla="*/ 814730 w 3024845"/>
                    <a:gd name="connsiteY125" fmla="*/ 367740 h 840941"/>
                    <a:gd name="connsiteX126" fmla="*/ 817010 w 3024845"/>
                    <a:gd name="connsiteY126" fmla="*/ 367740 h 840941"/>
                    <a:gd name="connsiteX127" fmla="*/ 832970 w 3024845"/>
                    <a:gd name="connsiteY127" fmla="*/ 367740 h 840941"/>
                    <a:gd name="connsiteX128" fmla="*/ 832970 w 3024845"/>
                    <a:gd name="connsiteY128" fmla="*/ 368820 h 840941"/>
                    <a:gd name="connsiteX129" fmla="*/ 832970 w 3024845"/>
                    <a:gd name="connsiteY129" fmla="*/ 376387 h 840941"/>
                    <a:gd name="connsiteX130" fmla="*/ 834237 w 3024845"/>
                    <a:gd name="connsiteY130" fmla="*/ 376387 h 840941"/>
                    <a:gd name="connsiteX131" fmla="*/ 843104 w 3024845"/>
                    <a:gd name="connsiteY131" fmla="*/ 376387 h 840941"/>
                    <a:gd name="connsiteX132" fmla="*/ 843104 w 3024845"/>
                    <a:gd name="connsiteY132" fmla="*/ 378548 h 840941"/>
                    <a:gd name="connsiteX133" fmla="*/ 843104 w 3024845"/>
                    <a:gd name="connsiteY133" fmla="*/ 393681 h 840941"/>
                    <a:gd name="connsiteX134" fmla="*/ 847157 w 3024845"/>
                    <a:gd name="connsiteY134" fmla="*/ 391789 h 840941"/>
                    <a:gd name="connsiteX135" fmla="*/ 847157 w 3024845"/>
                    <a:gd name="connsiteY135" fmla="*/ 378548 h 840941"/>
                    <a:gd name="connsiteX136" fmla="*/ 848170 w 3024845"/>
                    <a:gd name="connsiteY136" fmla="*/ 378548 h 840941"/>
                    <a:gd name="connsiteX137" fmla="*/ 855264 w 3024845"/>
                    <a:gd name="connsiteY137" fmla="*/ 378548 h 840941"/>
                    <a:gd name="connsiteX138" fmla="*/ 855264 w 3024845"/>
                    <a:gd name="connsiteY138" fmla="*/ 380170 h 840941"/>
                    <a:gd name="connsiteX139" fmla="*/ 855264 w 3024845"/>
                    <a:gd name="connsiteY139" fmla="*/ 391519 h 840941"/>
                    <a:gd name="connsiteX140" fmla="*/ 856024 w 3024845"/>
                    <a:gd name="connsiteY140" fmla="*/ 391519 h 840941"/>
                    <a:gd name="connsiteX141" fmla="*/ 861344 w 3024845"/>
                    <a:gd name="connsiteY141" fmla="*/ 391519 h 840941"/>
                    <a:gd name="connsiteX142" fmla="*/ 909984 w 3024845"/>
                    <a:gd name="connsiteY142" fmla="*/ 387196 h 840941"/>
                    <a:gd name="connsiteX143" fmla="*/ 909984 w 3024845"/>
                    <a:gd name="connsiteY143" fmla="*/ 388547 h 840941"/>
                    <a:gd name="connsiteX144" fmla="*/ 909984 w 3024845"/>
                    <a:gd name="connsiteY144" fmla="*/ 398004 h 840941"/>
                    <a:gd name="connsiteX145" fmla="*/ 910744 w 3024845"/>
                    <a:gd name="connsiteY145" fmla="*/ 398004 h 840941"/>
                    <a:gd name="connsiteX146" fmla="*/ 916065 w 3024845"/>
                    <a:gd name="connsiteY146" fmla="*/ 398004 h 840941"/>
                    <a:gd name="connsiteX147" fmla="*/ 916065 w 3024845"/>
                    <a:gd name="connsiteY147" fmla="*/ 400166 h 840941"/>
                    <a:gd name="connsiteX148" fmla="*/ 916065 w 3024845"/>
                    <a:gd name="connsiteY148" fmla="*/ 415299 h 840941"/>
                    <a:gd name="connsiteX149" fmla="*/ 918091 w 3024845"/>
                    <a:gd name="connsiteY149" fmla="*/ 413948 h 840941"/>
                    <a:gd name="connsiteX150" fmla="*/ 932278 w 3024845"/>
                    <a:gd name="connsiteY150" fmla="*/ 404490 h 840941"/>
                    <a:gd name="connsiteX151" fmla="*/ 938358 w 3024845"/>
                    <a:gd name="connsiteY151" fmla="*/ 363416 h 840941"/>
                    <a:gd name="connsiteX152" fmla="*/ 939118 w 3024845"/>
                    <a:gd name="connsiteY152" fmla="*/ 363146 h 840941"/>
                    <a:gd name="connsiteX153" fmla="*/ 944438 w 3024845"/>
                    <a:gd name="connsiteY153" fmla="*/ 361254 h 840941"/>
                    <a:gd name="connsiteX154" fmla="*/ 946465 w 3024845"/>
                    <a:gd name="connsiteY154" fmla="*/ 292077 h 840941"/>
                    <a:gd name="connsiteX155" fmla="*/ 948492 w 3024845"/>
                    <a:gd name="connsiteY155" fmla="*/ 361254 h 840941"/>
                    <a:gd name="connsiteX156" fmla="*/ 949252 w 3024845"/>
                    <a:gd name="connsiteY156" fmla="*/ 361524 h 840941"/>
                    <a:gd name="connsiteX157" fmla="*/ 954572 w 3024845"/>
                    <a:gd name="connsiteY157" fmla="*/ 363416 h 840941"/>
                    <a:gd name="connsiteX158" fmla="*/ 954572 w 3024845"/>
                    <a:gd name="connsiteY158" fmla="*/ 276945 h 840941"/>
                    <a:gd name="connsiteX159" fmla="*/ 958625 w 3024845"/>
                    <a:gd name="connsiteY159" fmla="*/ 244518 h 840941"/>
                    <a:gd name="connsiteX160" fmla="*/ 997132 w 3024845"/>
                    <a:gd name="connsiteY160" fmla="*/ 244518 h 840941"/>
                    <a:gd name="connsiteX161" fmla="*/ 997132 w 3024845"/>
                    <a:gd name="connsiteY161" fmla="*/ 276945 h 840941"/>
                    <a:gd name="connsiteX162" fmla="*/ 997892 w 3024845"/>
                    <a:gd name="connsiteY162" fmla="*/ 276945 h 840941"/>
                    <a:gd name="connsiteX163" fmla="*/ 1003212 w 3024845"/>
                    <a:gd name="connsiteY163" fmla="*/ 276945 h 840941"/>
                    <a:gd name="connsiteX164" fmla="*/ 1003212 w 3024845"/>
                    <a:gd name="connsiteY164" fmla="*/ 194797 h 840941"/>
                    <a:gd name="connsiteX165" fmla="*/ 1004986 w 3024845"/>
                    <a:gd name="connsiteY165" fmla="*/ 194797 h 840941"/>
                    <a:gd name="connsiteX166" fmla="*/ 1017399 w 3024845"/>
                    <a:gd name="connsiteY166" fmla="*/ 194797 h 840941"/>
                    <a:gd name="connsiteX167" fmla="*/ 1017399 w 3024845"/>
                    <a:gd name="connsiteY167" fmla="*/ 192906 h 840941"/>
                    <a:gd name="connsiteX168" fmla="*/ 1017399 w 3024845"/>
                    <a:gd name="connsiteY168" fmla="*/ 179665 h 840941"/>
                    <a:gd name="connsiteX169" fmla="*/ 1039693 w 3024845"/>
                    <a:gd name="connsiteY169" fmla="*/ 179665 h 840941"/>
                    <a:gd name="connsiteX170" fmla="*/ 1039693 w 3024845"/>
                    <a:gd name="connsiteY170" fmla="*/ 178584 h 840941"/>
                    <a:gd name="connsiteX171" fmla="*/ 1039693 w 3024845"/>
                    <a:gd name="connsiteY171" fmla="*/ 171018 h 840941"/>
                    <a:gd name="connsiteX172" fmla="*/ 1041466 w 3024845"/>
                    <a:gd name="connsiteY172" fmla="*/ 171018 h 840941"/>
                    <a:gd name="connsiteX173" fmla="*/ 1053880 w 3024845"/>
                    <a:gd name="connsiteY173" fmla="*/ 171018 h 840941"/>
                    <a:gd name="connsiteX174" fmla="*/ 1053880 w 3024845"/>
                    <a:gd name="connsiteY174" fmla="*/ 172099 h 840941"/>
                    <a:gd name="connsiteX175" fmla="*/ 1053880 w 3024845"/>
                    <a:gd name="connsiteY175" fmla="*/ 179665 h 840941"/>
                    <a:gd name="connsiteX176" fmla="*/ 1054640 w 3024845"/>
                    <a:gd name="connsiteY176" fmla="*/ 179665 h 840941"/>
                    <a:gd name="connsiteX177" fmla="*/ 1059960 w 3024845"/>
                    <a:gd name="connsiteY177" fmla="*/ 179665 h 840941"/>
                    <a:gd name="connsiteX178" fmla="*/ 1070093 w 3024845"/>
                    <a:gd name="connsiteY178" fmla="*/ 175341 h 840941"/>
                    <a:gd name="connsiteX179" fmla="*/ 1074146 w 3024845"/>
                    <a:gd name="connsiteY179" fmla="*/ 178584 h 840941"/>
                    <a:gd name="connsiteX180" fmla="*/ 1074146 w 3024845"/>
                    <a:gd name="connsiteY180" fmla="*/ 171018 h 840941"/>
                    <a:gd name="connsiteX181" fmla="*/ 1076426 w 3024845"/>
                    <a:gd name="connsiteY181" fmla="*/ 171018 h 840941"/>
                    <a:gd name="connsiteX182" fmla="*/ 1092387 w 3024845"/>
                    <a:gd name="connsiteY182" fmla="*/ 171018 h 840941"/>
                    <a:gd name="connsiteX183" fmla="*/ 1092387 w 3024845"/>
                    <a:gd name="connsiteY183" fmla="*/ 172099 h 840941"/>
                    <a:gd name="connsiteX184" fmla="*/ 1092387 w 3024845"/>
                    <a:gd name="connsiteY184" fmla="*/ 179665 h 840941"/>
                    <a:gd name="connsiteX185" fmla="*/ 1122787 w 3024845"/>
                    <a:gd name="connsiteY185" fmla="*/ 179665 h 840941"/>
                    <a:gd name="connsiteX186" fmla="*/ 1122787 w 3024845"/>
                    <a:gd name="connsiteY186" fmla="*/ 181286 h 840941"/>
                    <a:gd name="connsiteX187" fmla="*/ 1122787 w 3024845"/>
                    <a:gd name="connsiteY187" fmla="*/ 192636 h 840941"/>
                    <a:gd name="connsiteX188" fmla="*/ 1149134 w 3024845"/>
                    <a:gd name="connsiteY188" fmla="*/ 192636 h 840941"/>
                    <a:gd name="connsiteX189" fmla="*/ 1149134 w 3024845"/>
                    <a:gd name="connsiteY189" fmla="*/ 222900 h 840941"/>
                    <a:gd name="connsiteX190" fmla="*/ 1149894 w 3024845"/>
                    <a:gd name="connsiteY190" fmla="*/ 222900 h 840941"/>
                    <a:gd name="connsiteX191" fmla="*/ 1155214 w 3024845"/>
                    <a:gd name="connsiteY191" fmla="*/ 222900 h 840941"/>
                    <a:gd name="connsiteX192" fmla="*/ 1155214 w 3024845"/>
                    <a:gd name="connsiteY192" fmla="*/ 223981 h 840941"/>
                    <a:gd name="connsiteX193" fmla="*/ 1155214 w 3024845"/>
                    <a:gd name="connsiteY193" fmla="*/ 231548 h 840941"/>
                    <a:gd name="connsiteX194" fmla="*/ 1159268 w 3024845"/>
                    <a:gd name="connsiteY194" fmla="*/ 261812 h 840941"/>
                    <a:gd name="connsiteX195" fmla="*/ 1160028 w 3024845"/>
                    <a:gd name="connsiteY195" fmla="*/ 261812 h 840941"/>
                    <a:gd name="connsiteX196" fmla="*/ 1165348 w 3024845"/>
                    <a:gd name="connsiteY196" fmla="*/ 261812 h 840941"/>
                    <a:gd name="connsiteX197" fmla="*/ 1165348 w 3024845"/>
                    <a:gd name="connsiteY197" fmla="*/ 262623 h 840941"/>
                    <a:gd name="connsiteX198" fmla="*/ 1165348 w 3024845"/>
                    <a:gd name="connsiteY198" fmla="*/ 268298 h 840941"/>
                    <a:gd name="connsiteX199" fmla="*/ 1166361 w 3024845"/>
                    <a:gd name="connsiteY199" fmla="*/ 268298 h 840941"/>
                    <a:gd name="connsiteX200" fmla="*/ 1173454 w 3024845"/>
                    <a:gd name="connsiteY200" fmla="*/ 268298 h 840941"/>
                    <a:gd name="connsiteX201" fmla="*/ 1173454 w 3024845"/>
                    <a:gd name="connsiteY201" fmla="*/ 298563 h 840941"/>
                    <a:gd name="connsiteX202" fmla="*/ 1175481 w 3024845"/>
                    <a:gd name="connsiteY202" fmla="*/ 298563 h 840941"/>
                    <a:gd name="connsiteX203" fmla="*/ 1189668 w 3024845"/>
                    <a:gd name="connsiteY203" fmla="*/ 298563 h 840941"/>
                    <a:gd name="connsiteX204" fmla="*/ 1189668 w 3024845"/>
                    <a:gd name="connsiteY204" fmla="*/ 322342 h 840941"/>
                    <a:gd name="connsiteX205" fmla="*/ 1191695 w 3024845"/>
                    <a:gd name="connsiteY205" fmla="*/ 323963 h 840941"/>
                    <a:gd name="connsiteX206" fmla="*/ 1191695 w 3024845"/>
                    <a:gd name="connsiteY206" fmla="*/ 335313 h 840941"/>
                    <a:gd name="connsiteX207" fmla="*/ 1192455 w 3024845"/>
                    <a:gd name="connsiteY207" fmla="*/ 335313 h 840941"/>
                    <a:gd name="connsiteX208" fmla="*/ 1197775 w 3024845"/>
                    <a:gd name="connsiteY208" fmla="*/ 335313 h 840941"/>
                    <a:gd name="connsiteX209" fmla="*/ 1197775 w 3024845"/>
                    <a:gd name="connsiteY209" fmla="*/ 359092 h 840941"/>
                    <a:gd name="connsiteX210" fmla="*/ 1199041 w 3024845"/>
                    <a:gd name="connsiteY210" fmla="*/ 359092 h 840941"/>
                    <a:gd name="connsiteX211" fmla="*/ 1207908 w 3024845"/>
                    <a:gd name="connsiteY211" fmla="*/ 359092 h 840941"/>
                    <a:gd name="connsiteX212" fmla="*/ 1209935 w 3024845"/>
                    <a:gd name="connsiteY212" fmla="*/ 363146 h 840941"/>
                    <a:gd name="connsiteX213" fmla="*/ 1209935 w 3024845"/>
                    <a:gd name="connsiteY213" fmla="*/ 376387 h 840941"/>
                    <a:gd name="connsiteX214" fmla="*/ 1211455 w 3024845"/>
                    <a:gd name="connsiteY214" fmla="*/ 374495 h 840941"/>
                    <a:gd name="connsiteX215" fmla="*/ 1222095 w 3024845"/>
                    <a:gd name="connsiteY215" fmla="*/ 361254 h 840941"/>
                    <a:gd name="connsiteX216" fmla="*/ 1250469 w 3024845"/>
                    <a:gd name="connsiteY216" fmla="*/ 361254 h 840941"/>
                    <a:gd name="connsiteX217" fmla="*/ 1250469 w 3024845"/>
                    <a:gd name="connsiteY217" fmla="*/ 447725 h 840941"/>
                    <a:gd name="connsiteX218" fmla="*/ 1251229 w 3024845"/>
                    <a:gd name="connsiteY218" fmla="*/ 447725 h 840941"/>
                    <a:gd name="connsiteX219" fmla="*/ 1256549 w 3024845"/>
                    <a:gd name="connsiteY219" fmla="*/ 447725 h 840941"/>
                    <a:gd name="connsiteX220" fmla="*/ 1257309 w 3024845"/>
                    <a:gd name="connsiteY220" fmla="*/ 446374 h 840941"/>
                    <a:gd name="connsiteX221" fmla="*/ 1262629 w 3024845"/>
                    <a:gd name="connsiteY221" fmla="*/ 436916 h 840941"/>
                    <a:gd name="connsiteX222" fmla="*/ 1262629 w 3024845"/>
                    <a:gd name="connsiteY222" fmla="*/ 438808 h 840941"/>
                    <a:gd name="connsiteX223" fmla="*/ 1262629 w 3024845"/>
                    <a:gd name="connsiteY223" fmla="*/ 452049 h 840941"/>
                    <a:gd name="connsiteX224" fmla="*/ 1266682 w 3024845"/>
                    <a:gd name="connsiteY224" fmla="*/ 406652 h 840941"/>
                    <a:gd name="connsiteX225" fmla="*/ 1267442 w 3024845"/>
                    <a:gd name="connsiteY225" fmla="*/ 406652 h 840941"/>
                    <a:gd name="connsiteX226" fmla="*/ 1272762 w 3024845"/>
                    <a:gd name="connsiteY226" fmla="*/ 406652 h 840941"/>
                    <a:gd name="connsiteX227" fmla="*/ 1272762 w 3024845"/>
                    <a:gd name="connsiteY227" fmla="*/ 341798 h 840941"/>
                    <a:gd name="connsiteX228" fmla="*/ 1273776 w 3024845"/>
                    <a:gd name="connsiteY228" fmla="*/ 341798 h 840941"/>
                    <a:gd name="connsiteX229" fmla="*/ 1280869 w 3024845"/>
                    <a:gd name="connsiteY229" fmla="*/ 341798 h 840941"/>
                    <a:gd name="connsiteX230" fmla="*/ 1293029 w 3024845"/>
                    <a:gd name="connsiteY230" fmla="*/ 298563 h 840941"/>
                    <a:gd name="connsiteX231" fmla="*/ 1294296 w 3024845"/>
                    <a:gd name="connsiteY231" fmla="*/ 298563 h 840941"/>
                    <a:gd name="connsiteX232" fmla="*/ 1303163 w 3024845"/>
                    <a:gd name="connsiteY232" fmla="*/ 298563 h 840941"/>
                    <a:gd name="connsiteX233" fmla="*/ 1313296 w 3024845"/>
                    <a:gd name="connsiteY233" fmla="*/ 341798 h 840941"/>
                    <a:gd name="connsiteX234" fmla="*/ 1314309 w 3024845"/>
                    <a:gd name="connsiteY234" fmla="*/ 341798 h 840941"/>
                    <a:gd name="connsiteX235" fmla="*/ 1321403 w 3024845"/>
                    <a:gd name="connsiteY235" fmla="*/ 341798 h 840941"/>
                    <a:gd name="connsiteX236" fmla="*/ 1321403 w 3024845"/>
                    <a:gd name="connsiteY236" fmla="*/ 380710 h 840941"/>
                    <a:gd name="connsiteX237" fmla="*/ 1323176 w 3024845"/>
                    <a:gd name="connsiteY237" fmla="*/ 380710 h 840941"/>
                    <a:gd name="connsiteX238" fmla="*/ 1335590 w 3024845"/>
                    <a:gd name="connsiteY238" fmla="*/ 380710 h 840941"/>
                    <a:gd name="connsiteX239" fmla="*/ 1335590 w 3024845"/>
                    <a:gd name="connsiteY239" fmla="*/ 382872 h 840941"/>
                    <a:gd name="connsiteX240" fmla="*/ 1335590 w 3024845"/>
                    <a:gd name="connsiteY240" fmla="*/ 398004 h 840941"/>
                    <a:gd name="connsiteX241" fmla="*/ 1339643 w 3024845"/>
                    <a:gd name="connsiteY241" fmla="*/ 395843 h 840941"/>
                    <a:gd name="connsiteX242" fmla="*/ 1339643 w 3024845"/>
                    <a:gd name="connsiteY242" fmla="*/ 380710 h 840941"/>
                    <a:gd name="connsiteX243" fmla="*/ 1341163 w 3024845"/>
                    <a:gd name="connsiteY243" fmla="*/ 380710 h 840941"/>
                    <a:gd name="connsiteX244" fmla="*/ 1351803 w 3024845"/>
                    <a:gd name="connsiteY244" fmla="*/ 380710 h 840941"/>
                    <a:gd name="connsiteX245" fmla="*/ 1351803 w 3024845"/>
                    <a:gd name="connsiteY245" fmla="*/ 382331 h 840941"/>
                    <a:gd name="connsiteX246" fmla="*/ 1351803 w 3024845"/>
                    <a:gd name="connsiteY246" fmla="*/ 393681 h 840941"/>
                    <a:gd name="connsiteX247" fmla="*/ 1382204 w 3024845"/>
                    <a:gd name="connsiteY247" fmla="*/ 393681 h 840941"/>
                    <a:gd name="connsiteX248" fmla="*/ 1382204 w 3024845"/>
                    <a:gd name="connsiteY248" fmla="*/ 356931 h 840941"/>
                    <a:gd name="connsiteX249" fmla="*/ 1383470 w 3024845"/>
                    <a:gd name="connsiteY249" fmla="*/ 356931 h 840941"/>
                    <a:gd name="connsiteX250" fmla="*/ 1392337 w 3024845"/>
                    <a:gd name="connsiteY250" fmla="*/ 356931 h 840941"/>
                    <a:gd name="connsiteX251" fmla="*/ 1392337 w 3024845"/>
                    <a:gd name="connsiteY251" fmla="*/ 378548 h 840941"/>
                    <a:gd name="connsiteX252" fmla="*/ 1394364 w 3024845"/>
                    <a:gd name="connsiteY252" fmla="*/ 346122 h 840941"/>
                    <a:gd name="connsiteX253" fmla="*/ 1416657 w 3024845"/>
                    <a:gd name="connsiteY253" fmla="*/ 346122 h 840941"/>
                    <a:gd name="connsiteX254" fmla="*/ 1416657 w 3024845"/>
                    <a:gd name="connsiteY254" fmla="*/ 344500 h 840941"/>
                    <a:gd name="connsiteX255" fmla="*/ 1416657 w 3024845"/>
                    <a:gd name="connsiteY255" fmla="*/ 333151 h 840941"/>
                    <a:gd name="connsiteX256" fmla="*/ 1417417 w 3024845"/>
                    <a:gd name="connsiteY256" fmla="*/ 333151 h 840941"/>
                    <a:gd name="connsiteX257" fmla="*/ 1422737 w 3024845"/>
                    <a:gd name="connsiteY257" fmla="*/ 333151 h 840941"/>
                    <a:gd name="connsiteX258" fmla="*/ 1422737 w 3024845"/>
                    <a:gd name="connsiteY258" fmla="*/ 331260 h 840941"/>
                    <a:gd name="connsiteX259" fmla="*/ 1422737 w 3024845"/>
                    <a:gd name="connsiteY259" fmla="*/ 318019 h 840941"/>
                    <a:gd name="connsiteX260" fmla="*/ 1426791 w 3024845"/>
                    <a:gd name="connsiteY260" fmla="*/ 324504 h 840941"/>
                    <a:gd name="connsiteX261" fmla="*/ 1429071 w 3024845"/>
                    <a:gd name="connsiteY261" fmla="*/ 324504 h 840941"/>
                    <a:gd name="connsiteX262" fmla="*/ 1445031 w 3024845"/>
                    <a:gd name="connsiteY262" fmla="*/ 324504 h 840941"/>
                    <a:gd name="connsiteX263" fmla="*/ 1445031 w 3024845"/>
                    <a:gd name="connsiteY263" fmla="*/ 323693 h 840941"/>
                    <a:gd name="connsiteX264" fmla="*/ 1445031 w 3024845"/>
                    <a:gd name="connsiteY264" fmla="*/ 318019 h 840941"/>
                    <a:gd name="connsiteX265" fmla="*/ 1445791 w 3024845"/>
                    <a:gd name="connsiteY265" fmla="*/ 318019 h 840941"/>
                    <a:gd name="connsiteX266" fmla="*/ 1451111 w 3024845"/>
                    <a:gd name="connsiteY266" fmla="*/ 318019 h 840941"/>
                    <a:gd name="connsiteX267" fmla="*/ 1451111 w 3024845"/>
                    <a:gd name="connsiteY267" fmla="*/ 319370 h 840941"/>
                    <a:gd name="connsiteX268" fmla="*/ 1451111 w 3024845"/>
                    <a:gd name="connsiteY268" fmla="*/ 328828 h 840941"/>
                    <a:gd name="connsiteX269" fmla="*/ 1489618 w 3024845"/>
                    <a:gd name="connsiteY269" fmla="*/ 328828 h 840941"/>
                    <a:gd name="connsiteX270" fmla="*/ 1489618 w 3024845"/>
                    <a:gd name="connsiteY270" fmla="*/ 467181 h 840941"/>
                    <a:gd name="connsiteX271" fmla="*/ 1491138 w 3024845"/>
                    <a:gd name="connsiteY271" fmla="*/ 467181 h 840941"/>
                    <a:gd name="connsiteX272" fmla="*/ 1501778 w 3024845"/>
                    <a:gd name="connsiteY272" fmla="*/ 467181 h 840941"/>
                    <a:gd name="connsiteX273" fmla="*/ 1501778 w 3024845"/>
                    <a:gd name="connsiteY273" fmla="*/ 454211 h 840941"/>
                    <a:gd name="connsiteX274" fmla="*/ 1505832 w 3024845"/>
                    <a:gd name="connsiteY274" fmla="*/ 454211 h 840941"/>
                    <a:gd name="connsiteX275" fmla="*/ 1505832 w 3024845"/>
                    <a:gd name="connsiteY275" fmla="*/ 467181 h 840941"/>
                    <a:gd name="connsiteX276" fmla="*/ 1536232 w 3024845"/>
                    <a:gd name="connsiteY276" fmla="*/ 467181 h 840941"/>
                    <a:gd name="connsiteX277" fmla="*/ 1536232 w 3024845"/>
                    <a:gd name="connsiteY277" fmla="*/ 436916 h 840941"/>
                    <a:gd name="connsiteX278" fmla="*/ 1548392 w 3024845"/>
                    <a:gd name="connsiteY278" fmla="*/ 436916 h 840941"/>
                    <a:gd name="connsiteX279" fmla="*/ 1560552 w 3024845"/>
                    <a:gd name="connsiteY279" fmla="*/ 434755 h 840941"/>
                    <a:gd name="connsiteX280" fmla="*/ 1564606 w 3024845"/>
                    <a:gd name="connsiteY280" fmla="*/ 436916 h 840941"/>
                    <a:gd name="connsiteX281" fmla="*/ 1574739 w 3024845"/>
                    <a:gd name="connsiteY281" fmla="*/ 436916 h 840941"/>
                    <a:gd name="connsiteX282" fmla="*/ 1574739 w 3024845"/>
                    <a:gd name="connsiteY282" fmla="*/ 467181 h 840941"/>
                    <a:gd name="connsiteX283" fmla="*/ 1582846 w 3024845"/>
                    <a:gd name="connsiteY283" fmla="*/ 467181 h 840941"/>
                    <a:gd name="connsiteX284" fmla="*/ 1582846 w 3024845"/>
                    <a:gd name="connsiteY284" fmla="*/ 484476 h 840941"/>
                    <a:gd name="connsiteX285" fmla="*/ 1592182 w 3024845"/>
                    <a:gd name="connsiteY285" fmla="*/ 485381 h 840941"/>
                    <a:gd name="connsiteX286" fmla="*/ 1605140 w 3024845"/>
                    <a:gd name="connsiteY286" fmla="*/ 485381 h 840941"/>
                    <a:gd name="connsiteX287" fmla="*/ 1605140 w 3024845"/>
                    <a:gd name="connsiteY287" fmla="*/ 469343 h 840941"/>
                    <a:gd name="connsiteX288" fmla="*/ 1673096 w 3024845"/>
                    <a:gd name="connsiteY288" fmla="*/ 469343 h 840941"/>
                    <a:gd name="connsiteX289" fmla="*/ 1673096 w 3024845"/>
                    <a:gd name="connsiteY289" fmla="*/ 384090 h 840941"/>
                    <a:gd name="connsiteX290" fmla="*/ 1745104 w 3024845"/>
                    <a:gd name="connsiteY290" fmla="*/ 384090 h 840941"/>
                    <a:gd name="connsiteX291" fmla="*/ 1745104 w 3024845"/>
                    <a:gd name="connsiteY291" fmla="*/ 462858 h 840941"/>
                    <a:gd name="connsiteX292" fmla="*/ 1747008 w 3024845"/>
                    <a:gd name="connsiteY292" fmla="*/ 462858 h 840941"/>
                    <a:gd name="connsiteX293" fmla="*/ 1748250 w 3024845"/>
                    <a:gd name="connsiteY293" fmla="*/ 485381 h 840941"/>
                    <a:gd name="connsiteX294" fmla="*/ 1757926 w 3024845"/>
                    <a:gd name="connsiteY294" fmla="*/ 485381 h 840941"/>
                    <a:gd name="connsiteX295" fmla="*/ 1759168 w 3024845"/>
                    <a:gd name="connsiteY295" fmla="*/ 462858 h 840941"/>
                    <a:gd name="connsiteX296" fmla="*/ 1765248 w 3024845"/>
                    <a:gd name="connsiteY296" fmla="*/ 462858 h 840941"/>
                    <a:gd name="connsiteX297" fmla="*/ 1766490 w 3024845"/>
                    <a:gd name="connsiteY297" fmla="*/ 485381 h 840941"/>
                    <a:gd name="connsiteX298" fmla="*/ 1817112 w 3024845"/>
                    <a:gd name="connsiteY298" fmla="*/ 485381 h 840941"/>
                    <a:gd name="connsiteX299" fmla="*/ 1817112 w 3024845"/>
                    <a:gd name="connsiteY299" fmla="*/ 322353 h 840941"/>
                    <a:gd name="connsiteX300" fmla="*/ 2014439 w 3024845"/>
                    <a:gd name="connsiteY300" fmla="*/ 322353 h 840941"/>
                    <a:gd name="connsiteX301" fmla="*/ 2014439 w 3024845"/>
                    <a:gd name="connsiteY301" fmla="*/ 485381 h 840941"/>
                    <a:gd name="connsiteX302" fmla="*/ 2033136 w 3024845"/>
                    <a:gd name="connsiteY302" fmla="*/ 485381 h 840941"/>
                    <a:gd name="connsiteX303" fmla="*/ 2033136 w 3024845"/>
                    <a:gd name="connsiteY303" fmla="*/ 402688 h 840941"/>
                    <a:gd name="connsiteX304" fmla="*/ 2128256 w 3024845"/>
                    <a:gd name="connsiteY304" fmla="*/ 402688 h 840941"/>
                    <a:gd name="connsiteX305" fmla="*/ 2180720 w 3024845"/>
                    <a:gd name="connsiteY305" fmla="*/ 337475 h 840941"/>
                    <a:gd name="connsiteX306" fmla="*/ 2245574 w 3024845"/>
                    <a:gd name="connsiteY306" fmla="*/ 337475 h 840941"/>
                    <a:gd name="connsiteX307" fmla="*/ 2245574 w 3024845"/>
                    <a:gd name="connsiteY307" fmla="*/ 413137 h 840941"/>
                    <a:gd name="connsiteX308" fmla="*/ 2253681 w 3024845"/>
                    <a:gd name="connsiteY308" fmla="*/ 413137 h 840941"/>
                    <a:gd name="connsiteX309" fmla="*/ 2255708 w 3024845"/>
                    <a:gd name="connsiteY309" fmla="*/ 406652 h 840941"/>
                    <a:gd name="connsiteX310" fmla="*/ 2261788 w 3024845"/>
                    <a:gd name="connsiteY310" fmla="*/ 406652 h 840941"/>
                    <a:gd name="connsiteX311" fmla="*/ 2263815 w 3024845"/>
                    <a:gd name="connsiteY311" fmla="*/ 415299 h 840941"/>
                    <a:gd name="connsiteX312" fmla="*/ 2275975 w 3024845"/>
                    <a:gd name="connsiteY312" fmla="*/ 415299 h 840941"/>
                    <a:gd name="connsiteX313" fmla="*/ 2275975 w 3024845"/>
                    <a:gd name="connsiteY313" fmla="*/ 408813 h 840941"/>
                    <a:gd name="connsiteX314" fmla="*/ 2298268 w 3024845"/>
                    <a:gd name="connsiteY314" fmla="*/ 408813 h 840941"/>
                    <a:gd name="connsiteX315" fmla="*/ 2298268 w 3024845"/>
                    <a:gd name="connsiteY315" fmla="*/ 415299 h 840941"/>
                    <a:gd name="connsiteX316" fmla="*/ 2318535 w 3024845"/>
                    <a:gd name="connsiteY316" fmla="*/ 415299 h 840941"/>
                    <a:gd name="connsiteX317" fmla="*/ 2318535 w 3024845"/>
                    <a:gd name="connsiteY317" fmla="*/ 460696 h 840941"/>
                    <a:gd name="connsiteX318" fmla="*/ 2332722 w 3024845"/>
                    <a:gd name="connsiteY318" fmla="*/ 460696 h 840941"/>
                    <a:gd name="connsiteX319" fmla="*/ 2332722 w 3024845"/>
                    <a:gd name="connsiteY319" fmla="*/ 447725 h 840941"/>
                    <a:gd name="connsiteX320" fmla="*/ 2348936 w 3024845"/>
                    <a:gd name="connsiteY320" fmla="*/ 447725 h 840941"/>
                    <a:gd name="connsiteX321" fmla="*/ 2348936 w 3024845"/>
                    <a:gd name="connsiteY321" fmla="*/ 268298 h 840941"/>
                    <a:gd name="connsiteX322" fmla="*/ 2355016 w 3024845"/>
                    <a:gd name="connsiteY322" fmla="*/ 261812 h 840941"/>
                    <a:gd name="connsiteX323" fmla="*/ 2427977 w 3024845"/>
                    <a:gd name="connsiteY323" fmla="*/ 261812 h 840941"/>
                    <a:gd name="connsiteX324" fmla="*/ 2427977 w 3024845"/>
                    <a:gd name="connsiteY324" fmla="*/ 270460 h 840941"/>
                    <a:gd name="connsiteX325" fmla="*/ 2438110 w 3024845"/>
                    <a:gd name="connsiteY325" fmla="*/ 270460 h 840941"/>
                    <a:gd name="connsiteX326" fmla="*/ 2438110 w 3024845"/>
                    <a:gd name="connsiteY326" fmla="*/ 385034 h 840941"/>
                    <a:gd name="connsiteX327" fmla="*/ 2460404 w 3024845"/>
                    <a:gd name="connsiteY327" fmla="*/ 385034 h 840941"/>
                    <a:gd name="connsiteX328" fmla="*/ 2460404 w 3024845"/>
                    <a:gd name="connsiteY328" fmla="*/ 318019 h 840941"/>
                    <a:gd name="connsiteX329" fmla="*/ 2486751 w 3024845"/>
                    <a:gd name="connsiteY329" fmla="*/ 318019 h 840941"/>
                    <a:gd name="connsiteX330" fmla="*/ 2490804 w 3024845"/>
                    <a:gd name="connsiteY330" fmla="*/ 313695 h 840941"/>
                    <a:gd name="connsiteX331" fmla="*/ 2498911 w 3024845"/>
                    <a:gd name="connsiteY331" fmla="*/ 313695 h 840941"/>
                    <a:gd name="connsiteX332" fmla="*/ 2502964 w 3024845"/>
                    <a:gd name="connsiteY332" fmla="*/ 318019 h 840941"/>
                    <a:gd name="connsiteX333" fmla="*/ 2525258 w 3024845"/>
                    <a:gd name="connsiteY333" fmla="*/ 318019 h 840941"/>
                    <a:gd name="connsiteX334" fmla="*/ 2525258 w 3024845"/>
                    <a:gd name="connsiteY334" fmla="*/ 201283 h 840941"/>
                    <a:gd name="connsiteX335" fmla="*/ 2582005 w 3024845"/>
                    <a:gd name="connsiteY335" fmla="*/ 190474 h 840941"/>
                    <a:gd name="connsiteX336" fmla="*/ 2582005 w 3024845"/>
                    <a:gd name="connsiteY336" fmla="*/ 191555 h 840941"/>
                    <a:gd name="connsiteX337" fmla="*/ 2582005 w 3024845"/>
                    <a:gd name="connsiteY337" fmla="*/ 199121 h 840941"/>
                    <a:gd name="connsiteX338" fmla="*/ 2608352 w 3024845"/>
                    <a:gd name="connsiteY338" fmla="*/ 199121 h 840941"/>
                    <a:gd name="connsiteX339" fmla="*/ 2608352 w 3024845"/>
                    <a:gd name="connsiteY339" fmla="*/ 454211 h 840941"/>
                    <a:gd name="connsiteX340" fmla="*/ 2630646 w 3024845"/>
                    <a:gd name="connsiteY340" fmla="*/ 454211 h 840941"/>
                    <a:gd name="connsiteX341" fmla="*/ 2630646 w 3024845"/>
                    <a:gd name="connsiteY341" fmla="*/ 449887 h 840941"/>
                    <a:gd name="connsiteX342" fmla="*/ 2642806 w 3024845"/>
                    <a:gd name="connsiteY342" fmla="*/ 449887 h 840941"/>
                    <a:gd name="connsiteX343" fmla="*/ 2642806 w 3024845"/>
                    <a:gd name="connsiteY343" fmla="*/ 454211 h 840941"/>
                    <a:gd name="connsiteX344" fmla="*/ 2667126 w 3024845"/>
                    <a:gd name="connsiteY344" fmla="*/ 454211 h 840941"/>
                    <a:gd name="connsiteX345" fmla="*/ 2667126 w 3024845"/>
                    <a:gd name="connsiteY345" fmla="*/ 441240 h 840941"/>
                    <a:gd name="connsiteX346" fmla="*/ 2695500 w 3024845"/>
                    <a:gd name="connsiteY346" fmla="*/ 441240 h 840941"/>
                    <a:gd name="connsiteX347" fmla="*/ 2707660 w 3024845"/>
                    <a:gd name="connsiteY347" fmla="*/ 436916 h 840941"/>
                    <a:gd name="connsiteX348" fmla="*/ 2727927 w 3024845"/>
                    <a:gd name="connsiteY348" fmla="*/ 441240 h 840941"/>
                    <a:gd name="connsiteX349" fmla="*/ 2727927 w 3024845"/>
                    <a:gd name="connsiteY349" fmla="*/ 423946 h 840941"/>
                    <a:gd name="connsiteX350" fmla="*/ 2736034 w 3024845"/>
                    <a:gd name="connsiteY350" fmla="*/ 423946 h 840941"/>
                    <a:gd name="connsiteX351" fmla="*/ 2736034 w 3024845"/>
                    <a:gd name="connsiteY351" fmla="*/ 410975 h 840941"/>
                    <a:gd name="connsiteX352" fmla="*/ 2792781 w 3024845"/>
                    <a:gd name="connsiteY352" fmla="*/ 410975 h 840941"/>
                    <a:gd name="connsiteX353" fmla="*/ 2792781 w 3024845"/>
                    <a:gd name="connsiteY353" fmla="*/ 380710 h 840941"/>
                    <a:gd name="connsiteX354" fmla="*/ 2811021 w 3024845"/>
                    <a:gd name="connsiteY354" fmla="*/ 380710 h 840941"/>
                    <a:gd name="connsiteX355" fmla="*/ 2811021 w 3024845"/>
                    <a:gd name="connsiteY355" fmla="*/ 374225 h 840941"/>
                    <a:gd name="connsiteX356" fmla="*/ 2823181 w 3024845"/>
                    <a:gd name="connsiteY356" fmla="*/ 374225 h 840941"/>
                    <a:gd name="connsiteX357" fmla="*/ 2823181 w 3024845"/>
                    <a:gd name="connsiteY357" fmla="*/ 380710 h 840941"/>
                    <a:gd name="connsiteX358" fmla="*/ 2839395 w 3024845"/>
                    <a:gd name="connsiteY358" fmla="*/ 380710 h 840941"/>
                    <a:gd name="connsiteX359" fmla="*/ 2839395 w 3024845"/>
                    <a:gd name="connsiteY359" fmla="*/ 430431 h 840941"/>
                    <a:gd name="connsiteX360" fmla="*/ 2871822 w 3024845"/>
                    <a:gd name="connsiteY360" fmla="*/ 430431 h 840941"/>
                    <a:gd name="connsiteX361" fmla="*/ 2871822 w 3024845"/>
                    <a:gd name="connsiteY361" fmla="*/ 404490 h 840941"/>
                    <a:gd name="connsiteX362" fmla="*/ 2910329 w 3024845"/>
                    <a:gd name="connsiteY362" fmla="*/ 404490 h 840941"/>
                    <a:gd name="connsiteX363" fmla="*/ 2910329 w 3024845"/>
                    <a:gd name="connsiteY363" fmla="*/ 374225 h 840941"/>
                    <a:gd name="connsiteX364" fmla="*/ 2958970 w 3024845"/>
                    <a:gd name="connsiteY364" fmla="*/ 374225 h 840941"/>
                    <a:gd name="connsiteX365" fmla="*/ 2958970 w 3024845"/>
                    <a:gd name="connsiteY365" fmla="*/ 485381 h 840941"/>
                    <a:gd name="connsiteX366" fmla="*/ 2958970 w 3024845"/>
                    <a:gd name="connsiteY366" fmla="*/ 499160 h 840941"/>
                    <a:gd name="connsiteX367" fmla="*/ 3024845 w 3024845"/>
                    <a:gd name="connsiteY367" fmla="*/ 499160 h 840941"/>
                    <a:gd name="connsiteX368" fmla="*/ 3024845 w 3024845"/>
                    <a:gd name="connsiteY368" fmla="*/ 840941 h 840941"/>
                    <a:gd name="connsiteX369" fmla="*/ 2054 w 3024845"/>
                    <a:gd name="connsiteY369" fmla="*/ 838608 h 840941"/>
                    <a:gd name="connsiteX370" fmla="*/ 0 w 3024845"/>
                    <a:gd name="connsiteY370" fmla="*/ 404490 h 840941"/>
                    <a:gd name="connsiteX371" fmla="*/ 20267 w 3024845"/>
                    <a:gd name="connsiteY371" fmla="*/ 404490 h 840941"/>
                    <a:gd name="connsiteX372" fmla="*/ 20774 w 3024845"/>
                    <a:gd name="connsiteY372" fmla="*/ 403409 h 840941"/>
                    <a:gd name="connsiteX373" fmla="*/ 24320 w 3024845"/>
                    <a:gd name="connsiteY373" fmla="*/ 395843 h 840941"/>
                    <a:gd name="connsiteX374" fmla="*/ 26094 w 3024845"/>
                    <a:gd name="connsiteY374" fmla="*/ 396113 h 840941"/>
                    <a:gd name="connsiteX375" fmla="*/ 38507 w 3024845"/>
                    <a:gd name="connsiteY375" fmla="*/ 398004 h 840941"/>
                    <a:gd name="connsiteX376" fmla="*/ 39014 w 3024845"/>
                    <a:gd name="connsiteY376" fmla="*/ 399356 h 840941"/>
                    <a:gd name="connsiteX377" fmla="*/ 42560 w 3024845"/>
                    <a:gd name="connsiteY377" fmla="*/ 408813 h 840941"/>
                    <a:gd name="connsiteX378" fmla="*/ 68907 w 3024845"/>
                    <a:gd name="connsiteY378" fmla="*/ 410975 h 840941"/>
                    <a:gd name="connsiteX379" fmla="*/ 68907 w 3024845"/>
                    <a:gd name="connsiteY379" fmla="*/ 287754 h 840941"/>
                    <a:gd name="connsiteX380" fmla="*/ 70934 w 3024845"/>
                    <a:gd name="connsiteY380" fmla="*/ 287754 h 840941"/>
                    <a:gd name="connsiteX381" fmla="*/ 85121 w 3024845"/>
                    <a:gd name="connsiteY381" fmla="*/ 287754 h 840941"/>
                    <a:gd name="connsiteX382" fmla="*/ 85121 w 3024845"/>
                    <a:gd name="connsiteY382" fmla="*/ 151562 h 840941"/>
                    <a:gd name="connsiteX383" fmla="*/ 86894 w 3024845"/>
                    <a:gd name="connsiteY383" fmla="*/ 151562 h 840941"/>
                    <a:gd name="connsiteX384" fmla="*/ 99308 w 3024845"/>
                    <a:gd name="connsiteY384" fmla="*/ 151562 h 840941"/>
                    <a:gd name="connsiteX385" fmla="*/ 99308 w 3024845"/>
                    <a:gd name="connsiteY385" fmla="*/ 36988 h 840941"/>
                    <a:gd name="connsiteX0" fmla="*/ 99308 w 3024845"/>
                    <a:gd name="connsiteY0" fmla="*/ 0 h 803953"/>
                    <a:gd name="connsiteX1" fmla="*/ 220909 w 3024845"/>
                    <a:gd name="connsiteY1" fmla="*/ 114574 h 803953"/>
                    <a:gd name="connsiteX2" fmla="*/ 223189 w 3024845"/>
                    <a:gd name="connsiteY2" fmla="*/ 114574 h 803953"/>
                    <a:gd name="connsiteX3" fmla="*/ 239150 w 3024845"/>
                    <a:gd name="connsiteY3" fmla="*/ 114574 h 803953"/>
                    <a:gd name="connsiteX4" fmla="*/ 239150 w 3024845"/>
                    <a:gd name="connsiteY4" fmla="*/ 255089 h 803953"/>
                    <a:gd name="connsiteX5" fmla="*/ 240670 w 3024845"/>
                    <a:gd name="connsiteY5" fmla="*/ 254819 h 803953"/>
                    <a:gd name="connsiteX6" fmla="*/ 251310 w 3024845"/>
                    <a:gd name="connsiteY6" fmla="*/ 252928 h 803953"/>
                    <a:gd name="connsiteX7" fmla="*/ 249283 w 3024845"/>
                    <a:gd name="connsiteY7" fmla="*/ 341560 h 803953"/>
                    <a:gd name="connsiteX8" fmla="*/ 250803 w 3024845"/>
                    <a:gd name="connsiteY8" fmla="*/ 341831 h 803953"/>
                    <a:gd name="connsiteX9" fmla="*/ 261443 w 3024845"/>
                    <a:gd name="connsiteY9" fmla="*/ 343722 h 803953"/>
                    <a:gd name="connsiteX10" fmla="*/ 261696 w 3024845"/>
                    <a:gd name="connsiteY10" fmla="*/ 344533 h 803953"/>
                    <a:gd name="connsiteX11" fmla="*/ 263470 w 3024845"/>
                    <a:gd name="connsiteY11" fmla="*/ 350208 h 803953"/>
                    <a:gd name="connsiteX12" fmla="*/ 264230 w 3024845"/>
                    <a:gd name="connsiteY12" fmla="*/ 347776 h 803953"/>
                    <a:gd name="connsiteX13" fmla="*/ 269550 w 3024845"/>
                    <a:gd name="connsiteY13" fmla="*/ 330752 h 803953"/>
                    <a:gd name="connsiteX14" fmla="*/ 271323 w 3024845"/>
                    <a:gd name="connsiteY14" fmla="*/ 330752 h 803953"/>
                    <a:gd name="connsiteX15" fmla="*/ 283737 w 3024845"/>
                    <a:gd name="connsiteY15" fmla="*/ 330752 h 803953"/>
                    <a:gd name="connsiteX16" fmla="*/ 283737 w 3024845"/>
                    <a:gd name="connsiteY16" fmla="*/ 363178 h 803953"/>
                    <a:gd name="connsiteX17" fmla="*/ 284750 w 3024845"/>
                    <a:gd name="connsiteY17" fmla="*/ 363719 h 803953"/>
                    <a:gd name="connsiteX18" fmla="*/ 291844 w 3024845"/>
                    <a:gd name="connsiteY18" fmla="*/ 367502 h 803953"/>
                    <a:gd name="connsiteX19" fmla="*/ 291844 w 3024845"/>
                    <a:gd name="connsiteY19" fmla="*/ 368853 h 803953"/>
                    <a:gd name="connsiteX20" fmla="*/ 291844 w 3024845"/>
                    <a:gd name="connsiteY20" fmla="*/ 378311 h 803953"/>
                    <a:gd name="connsiteX21" fmla="*/ 336431 w 3024845"/>
                    <a:gd name="connsiteY21" fmla="*/ 378311 h 803953"/>
                    <a:gd name="connsiteX22" fmla="*/ 336431 w 3024845"/>
                    <a:gd name="connsiteY22" fmla="*/ 379392 h 803953"/>
                    <a:gd name="connsiteX23" fmla="*/ 336431 w 3024845"/>
                    <a:gd name="connsiteY23" fmla="*/ 386958 h 803953"/>
                    <a:gd name="connsiteX24" fmla="*/ 338457 w 3024845"/>
                    <a:gd name="connsiteY24" fmla="*/ 386958 h 803953"/>
                    <a:gd name="connsiteX25" fmla="*/ 352644 w 3024845"/>
                    <a:gd name="connsiteY25" fmla="*/ 386958 h 803953"/>
                    <a:gd name="connsiteX26" fmla="*/ 352644 w 3024845"/>
                    <a:gd name="connsiteY26" fmla="*/ 356693 h 803953"/>
                    <a:gd name="connsiteX27" fmla="*/ 397231 w 3024845"/>
                    <a:gd name="connsiteY27" fmla="*/ 356693 h 803953"/>
                    <a:gd name="connsiteX28" fmla="*/ 397231 w 3024845"/>
                    <a:gd name="connsiteY28" fmla="*/ 355342 h 803953"/>
                    <a:gd name="connsiteX29" fmla="*/ 397231 w 3024845"/>
                    <a:gd name="connsiteY29" fmla="*/ 345884 h 803953"/>
                    <a:gd name="connsiteX30" fmla="*/ 398245 w 3024845"/>
                    <a:gd name="connsiteY30" fmla="*/ 345884 h 803953"/>
                    <a:gd name="connsiteX31" fmla="*/ 405338 w 3024845"/>
                    <a:gd name="connsiteY31" fmla="*/ 345884 h 803953"/>
                    <a:gd name="connsiteX32" fmla="*/ 405338 w 3024845"/>
                    <a:gd name="connsiteY32" fmla="*/ 343993 h 803953"/>
                    <a:gd name="connsiteX33" fmla="*/ 405338 w 3024845"/>
                    <a:gd name="connsiteY33" fmla="*/ 330752 h 803953"/>
                    <a:gd name="connsiteX34" fmla="*/ 406098 w 3024845"/>
                    <a:gd name="connsiteY34" fmla="*/ 330752 h 803953"/>
                    <a:gd name="connsiteX35" fmla="*/ 411418 w 3024845"/>
                    <a:gd name="connsiteY35" fmla="*/ 330752 h 803953"/>
                    <a:gd name="connsiteX36" fmla="*/ 411418 w 3024845"/>
                    <a:gd name="connsiteY36" fmla="*/ 329671 h 803953"/>
                    <a:gd name="connsiteX37" fmla="*/ 411418 w 3024845"/>
                    <a:gd name="connsiteY37" fmla="*/ 322104 h 803953"/>
                    <a:gd name="connsiteX38" fmla="*/ 413445 w 3024845"/>
                    <a:gd name="connsiteY38" fmla="*/ 322104 h 803953"/>
                    <a:gd name="connsiteX39" fmla="*/ 427632 w 3024845"/>
                    <a:gd name="connsiteY39" fmla="*/ 322104 h 803953"/>
                    <a:gd name="connsiteX40" fmla="*/ 427632 w 3024845"/>
                    <a:gd name="connsiteY40" fmla="*/ 323185 h 803953"/>
                    <a:gd name="connsiteX41" fmla="*/ 427632 w 3024845"/>
                    <a:gd name="connsiteY41" fmla="*/ 330752 h 803953"/>
                    <a:gd name="connsiteX42" fmla="*/ 449925 w 3024845"/>
                    <a:gd name="connsiteY42" fmla="*/ 330752 h 803953"/>
                    <a:gd name="connsiteX43" fmla="*/ 449925 w 3024845"/>
                    <a:gd name="connsiteY43" fmla="*/ 328860 h 803953"/>
                    <a:gd name="connsiteX44" fmla="*/ 449925 w 3024845"/>
                    <a:gd name="connsiteY44" fmla="*/ 315619 h 803953"/>
                    <a:gd name="connsiteX45" fmla="*/ 451699 w 3024845"/>
                    <a:gd name="connsiteY45" fmla="*/ 315619 h 803953"/>
                    <a:gd name="connsiteX46" fmla="*/ 464112 w 3024845"/>
                    <a:gd name="connsiteY46" fmla="*/ 315619 h 803953"/>
                    <a:gd name="connsiteX47" fmla="*/ 464112 w 3024845"/>
                    <a:gd name="connsiteY47" fmla="*/ 339399 h 803953"/>
                    <a:gd name="connsiteX48" fmla="*/ 465126 w 3024845"/>
                    <a:gd name="connsiteY48" fmla="*/ 339399 h 803953"/>
                    <a:gd name="connsiteX49" fmla="*/ 472219 w 3024845"/>
                    <a:gd name="connsiteY49" fmla="*/ 339399 h 803953"/>
                    <a:gd name="connsiteX50" fmla="*/ 472219 w 3024845"/>
                    <a:gd name="connsiteY50" fmla="*/ 338318 h 803953"/>
                    <a:gd name="connsiteX51" fmla="*/ 472219 w 3024845"/>
                    <a:gd name="connsiteY51" fmla="*/ 330752 h 803953"/>
                    <a:gd name="connsiteX52" fmla="*/ 473992 w 3024845"/>
                    <a:gd name="connsiteY52" fmla="*/ 330752 h 803953"/>
                    <a:gd name="connsiteX53" fmla="*/ 486406 w 3024845"/>
                    <a:gd name="connsiteY53" fmla="*/ 330752 h 803953"/>
                    <a:gd name="connsiteX54" fmla="*/ 486406 w 3024845"/>
                    <a:gd name="connsiteY54" fmla="*/ 356693 h 803953"/>
                    <a:gd name="connsiteX55" fmla="*/ 488433 w 3024845"/>
                    <a:gd name="connsiteY55" fmla="*/ 356693 h 803953"/>
                    <a:gd name="connsiteX56" fmla="*/ 502619 w 3024845"/>
                    <a:gd name="connsiteY56" fmla="*/ 356693 h 803953"/>
                    <a:gd name="connsiteX57" fmla="*/ 502619 w 3024845"/>
                    <a:gd name="connsiteY57" fmla="*/ 358314 h 803953"/>
                    <a:gd name="connsiteX58" fmla="*/ 502619 w 3024845"/>
                    <a:gd name="connsiteY58" fmla="*/ 369664 h 803953"/>
                    <a:gd name="connsiteX59" fmla="*/ 503379 w 3024845"/>
                    <a:gd name="connsiteY59" fmla="*/ 369664 h 803953"/>
                    <a:gd name="connsiteX60" fmla="*/ 508700 w 3024845"/>
                    <a:gd name="connsiteY60" fmla="*/ 369664 h 803953"/>
                    <a:gd name="connsiteX61" fmla="*/ 508700 w 3024845"/>
                    <a:gd name="connsiteY61" fmla="*/ 368853 h 803953"/>
                    <a:gd name="connsiteX62" fmla="*/ 508700 w 3024845"/>
                    <a:gd name="connsiteY62" fmla="*/ 363178 h 803953"/>
                    <a:gd name="connsiteX63" fmla="*/ 539100 w 3024845"/>
                    <a:gd name="connsiteY63" fmla="*/ 363178 h 803953"/>
                    <a:gd name="connsiteX64" fmla="*/ 539100 w 3024845"/>
                    <a:gd name="connsiteY64" fmla="*/ 386958 h 803953"/>
                    <a:gd name="connsiteX65" fmla="*/ 540113 w 3024845"/>
                    <a:gd name="connsiteY65" fmla="*/ 386958 h 803953"/>
                    <a:gd name="connsiteX66" fmla="*/ 547207 w 3024845"/>
                    <a:gd name="connsiteY66" fmla="*/ 386958 h 803953"/>
                    <a:gd name="connsiteX67" fmla="*/ 547207 w 3024845"/>
                    <a:gd name="connsiteY67" fmla="*/ 388039 h 803953"/>
                    <a:gd name="connsiteX68" fmla="*/ 547207 w 3024845"/>
                    <a:gd name="connsiteY68" fmla="*/ 395605 h 803953"/>
                    <a:gd name="connsiteX69" fmla="*/ 547967 w 3024845"/>
                    <a:gd name="connsiteY69" fmla="*/ 395605 h 803953"/>
                    <a:gd name="connsiteX70" fmla="*/ 553287 w 3024845"/>
                    <a:gd name="connsiteY70" fmla="*/ 395605 h 803953"/>
                    <a:gd name="connsiteX71" fmla="*/ 553287 w 3024845"/>
                    <a:gd name="connsiteY71" fmla="*/ 393443 h 803953"/>
                    <a:gd name="connsiteX72" fmla="*/ 553287 w 3024845"/>
                    <a:gd name="connsiteY72" fmla="*/ 378311 h 803953"/>
                    <a:gd name="connsiteX73" fmla="*/ 554300 w 3024845"/>
                    <a:gd name="connsiteY73" fmla="*/ 378311 h 803953"/>
                    <a:gd name="connsiteX74" fmla="*/ 561394 w 3024845"/>
                    <a:gd name="connsiteY74" fmla="*/ 378311 h 803953"/>
                    <a:gd name="connsiteX75" fmla="*/ 561394 w 3024845"/>
                    <a:gd name="connsiteY75" fmla="*/ 379392 h 803953"/>
                    <a:gd name="connsiteX76" fmla="*/ 561394 w 3024845"/>
                    <a:gd name="connsiteY76" fmla="*/ 386958 h 803953"/>
                    <a:gd name="connsiteX77" fmla="*/ 566714 w 3024845"/>
                    <a:gd name="connsiteY77" fmla="*/ 384965 h 803953"/>
                    <a:gd name="connsiteX78" fmla="*/ 567474 w 3024845"/>
                    <a:gd name="connsiteY78" fmla="*/ 383985 h 803953"/>
                    <a:gd name="connsiteX79" fmla="*/ 567474 w 3024845"/>
                    <a:gd name="connsiteY79" fmla="*/ 378311 h 803953"/>
                    <a:gd name="connsiteX80" fmla="*/ 605981 w 3024845"/>
                    <a:gd name="connsiteY80" fmla="*/ 378311 h 803953"/>
                    <a:gd name="connsiteX81" fmla="*/ 605981 w 3024845"/>
                    <a:gd name="connsiteY81" fmla="*/ 402090 h 803953"/>
                    <a:gd name="connsiteX82" fmla="*/ 608007 w 3024845"/>
                    <a:gd name="connsiteY82" fmla="*/ 402090 h 803953"/>
                    <a:gd name="connsiteX83" fmla="*/ 622194 w 3024845"/>
                    <a:gd name="connsiteY83" fmla="*/ 402090 h 803953"/>
                    <a:gd name="connsiteX84" fmla="*/ 622194 w 3024845"/>
                    <a:gd name="connsiteY84" fmla="*/ 403171 h 803953"/>
                    <a:gd name="connsiteX85" fmla="*/ 622194 w 3024845"/>
                    <a:gd name="connsiteY85" fmla="*/ 410737 h 803953"/>
                    <a:gd name="connsiteX86" fmla="*/ 623968 w 3024845"/>
                    <a:gd name="connsiteY86" fmla="*/ 410737 h 803953"/>
                    <a:gd name="connsiteX87" fmla="*/ 636381 w 3024845"/>
                    <a:gd name="connsiteY87" fmla="*/ 410737 h 803953"/>
                    <a:gd name="connsiteX88" fmla="*/ 636381 w 3024845"/>
                    <a:gd name="connsiteY88" fmla="*/ 386958 h 803953"/>
                    <a:gd name="connsiteX89" fmla="*/ 637394 w 3024845"/>
                    <a:gd name="connsiteY89" fmla="*/ 386958 h 803953"/>
                    <a:gd name="connsiteX90" fmla="*/ 644488 w 3024845"/>
                    <a:gd name="connsiteY90" fmla="*/ 386958 h 803953"/>
                    <a:gd name="connsiteX91" fmla="*/ 644488 w 3024845"/>
                    <a:gd name="connsiteY91" fmla="*/ 354531 h 803953"/>
                    <a:gd name="connsiteX92" fmla="*/ 645501 w 3024845"/>
                    <a:gd name="connsiteY92" fmla="*/ 354531 h 803953"/>
                    <a:gd name="connsiteX93" fmla="*/ 652595 w 3024845"/>
                    <a:gd name="connsiteY93" fmla="*/ 354531 h 803953"/>
                    <a:gd name="connsiteX94" fmla="*/ 652595 w 3024845"/>
                    <a:gd name="connsiteY94" fmla="*/ 352640 h 803953"/>
                    <a:gd name="connsiteX95" fmla="*/ 652595 w 3024845"/>
                    <a:gd name="connsiteY95" fmla="*/ 339399 h 803953"/>
                    <a:gd name="connsiteX96" fmla="*/ 651328 w 3024845"/>
                    <a:gd name="connsiteY96" fmla="*/ 337777 h 803953"/>
                    <a:gd name="connsiteX97" fmla="*/ 656648 w 3024845"/>
                    <a:gd name="connsiteY97" fmla="*/ 326428 h 803953"/>
                    <a:gd name="connsiteX98" fmla="*/ 664755 w 3024845"/>
                    <a:gd name="connsiteY98" fmla="*/ 354531 h 803953"/>
                    <a:gd name="connsiteX99" fmla="*/ 665515 w 3024845"/>
                    <a:gd name="connsiteY99" fmla="*/ 354531 h 803953"/>
                    <a:gd name="connsiteX100" fmla="*/ 670835 w 3024845"/>
                    <a:gd name="connsiteY100" fmla="*/ 354531 h 803953"/>
                    <a:gd name="connsiteX101" fmla="*/ 670835 w 3024845"/>
                    <a:gd name="connsiteY101" fmla="*/ 248604 h 803953"/>
                    <a:gd name="connsiteX102" fmla="*/ 672355 w 3024845"/>
                    <a:gd name="connsiteY102" fmla="*/ 248604 h 803953"/>
                    <a:gd name="connsiteX103" fmla="*/ 682995 w 3024845"/>
                    <a:gd name="connsiteY103" fmla="*/ 248604 h 803953"/>
                    <a:gd name="connsiteX104" fmla="*/ 682995 w 3024845"/>
                    <a:gd name="connsiteY104" fmla="*/ 201045 h 803953"/>
                    <a:gd name="connsiteX105" fmla="*/ 709342 w 3024845"/>
                    <a:gd name="connsiteY105" fmla="*/ 201045 h 803953"/>
                    <a:gd name="connsiteX106" fmla="*/ 709342 w 3024845"/>
                    <a:gd name="connsiteY106" fmla="*/ 179427 h 803953"/>
                    <a:gd name="connsiteX107" fmla="*/ 743796 w 3024845"/>
                    <a:gd name="connsiteY107" fmla="*/ 179427 h 803953"/>
                    <a:gd name="connsiteX108" fmla="*/ 743796 w 3024845"/>
                    <a:gd name="connsiteY108" fmla="*/ 181859 h 803953"/>
                    <a:gd name="connsiteX109" fmla="*/ 743796 w 3024845"/>
                    <a:gd name="connsiteY109" fmla="*/ 198883 h 803953"/>
                    <a:gd name="connsiteX110" fmla="*/ 746076 w 3024845"/>
                    <a:gd name="connsiteY110" fmla="*/ 198883 h 803953"/>
                    <a:gd name="connsiteX111" fmla="*/ 762036 w 3024845"/>
                    <a:gd name="connsiteY111" fmla="*/ 198883 h 803953"/>
                    <a:gd name="connsiteX112" fmla="*/ 762036 w 3024845"/>
                    <a:gd name="connsiteY112" fmla="*/ 246442 h 803953"/>
                    <a:gd name="connsiteX113" fmla="*/ 763049 w 3024845"/>
                    <a:gd name="connsiteY113" fmla="*/ 246442 h 803953"/>
                    <a:gd name="connsiteX114" fmla="*/ 770143 w 3024845"/>
                    <a:gd name="connsiteY114" fmla="*/ 246442 h 803953"/>
                    <a:gd name="connsiteX115" fmla="*/ 784330 w 3024845"/>
                    <a:gd name="connsiteY115" fmla="*/ 250766 h 803953"/>
                    <a:gd name="connsiteX116" fmla="*/ 784330 w 3024845"/>
                    <a:gd name="connsiteY116" fmla="*/ 289678 h 803953"/>
                    <a:gd name="connsiteX117" fmla="*/ 785343 w 3024845"/>
                    <a:gd name="connsiteY117" fmla="*/ 289678 h 803953"/>
                    <a:gd name="connsiteX118" fmla="*/ 792436 w 3024845"/>
                    <a:gd name="connsiteY118" fmla="*/ 289678 h 803953"/>
                    <a:gd name="connsiteX119" fmla="*/ 792436 w 3024845"/>
                    <a:gd name="connsiteY119" fmla="*/ 291299 h 803953"/>
                    <a:gd name="connsiteX120" fmla="*/ 792436 w 3024845"/>
                    <a:gd name="connsiteY120" fmla="*/ 302648 h 803953"/>
                    <a:gd name="connsiteX121" fmla="*/ 794463 w 3024845"/>
                    <a:gd name="connsiteY121" fmla="*/ 302648 h 803953"/>
                    <a:gd name="connsiteX122" fmla="*/ 808650 w 3024845"/>
                    <a:gd name="connsiteY122" fmla="*/ 302648 h 803953"/>
                    <a:gd name="connsiteX123" fmla="*/ 814730 w 3024845"/>
                    <a:gd name="connsiteY123" fmla="*/ 309134 h 803953"/>
                    <a:gd name="connsiteX124" fmla="*/ 814730 w 3024845"/>
                    <a:gd name="connsiteY124" fmla="*/ 330752 h 803953"/>
                    <a:gd name="connsiteX125" fmla="*/ 817010 w 3024845"/>
                    <a:gd name="connsiteY125" fmla="*/ 330752 h 803953"/>
                    <a:gd name="connsiteX126" fmla="*/ 832970 w 3024845"/>
                    <a:gd name="connsiteY126" fmla="*/ 330752 h 803953"/>
                    <a:gd name="connsiteX127" fmla="*/ 832970 w 3024845"/>
                    <a:gd name="connsiteY127" fmla="*/ 331832 h 803953"/>
                    <a:gd name="connsiteX128" fmla="*/ 832970 w 3024845"/>
                    <a:gd name="connsiteY128" fmla="*/ 339399 h 803953"/>
                    <a:gd name="connsiteX129" fmla="*/ 834237 w 3024845"/>
                    <a:gd name="connsiteY129" fmla="*/ 339399 h 803953"/>
                    <a:gd name="connsiteX130" fmla="*/ 843104 w 3024845"/>
                    <a:gd name="connsiteY130" fmla="*/ 339399 h 803953"/>
                    <a:gd name="connsiteX131" fmla="*/ 843104 w 3024845"/>
                    <a:gd name="connsiteY131" fmla="*/ 341560 h 803953"/>
                    <a:gd name="connsiteX132" fmla="*/ 843104 w 3024845"/>
                    <a:gd name="connsiteY132" fmla="*/ 356693 h 803953"/>
                    <a:gd name="connsiteX133" fmla="*/ 847157 w 3024845"/>
                    <a:gd name="connsiteY133" fmla="*/ 354801 h 803953"/>
                    <a:gd name="connsiteX134" fmla="*/ 847157 w 3024845"/>
                    <a:gd name="connsiteY134" fmla="*/ 341560 h 803953"/>
                    <a:gd name="connsiteX135" fmla="*/ 848170 w 3024845"/>
                    <a:gd name="connsiteY135" fmla="*/ 341560 h 803953"/>
                    <a:gd name="connsiteX136" fmla="*/ 855264 w 3024845"/>
                    <a:gd name="connsiteY136" fmla="*/ 341560 h 803953"/>
                    <a:gd name="connsiteX137" fmla="*/ 855264 w 3024845"/>
                    <a:gd name="connsiteY137" fmla="*/ 343182 h 803953"/>
                    <a:gd name="connsiteX138" fmla="*/ 855264 w 3024845"/>
                    <a:gd name="connsiteY138" fmla="*/ 354531 h 803953"/>
                    <a:gd name="connsiteX139" fmla="*/ 856024 w 3024845"/>
                    <a:gd name="connsiteY139" fmla="*/ 354531 h 803953"/>
                    <a:gd name="connsiteX140" fmla="*/ 861344 w 3024845"/>
                    <a:gd name="connsiteY140" fmla="*/ 354531 h 803953"/>
                    <a:gd name="connsiteX141" fmla="*/ 909984 w 3024845"/>
                    <a:gd name="connsiteY141" fmla="*/ 350208 h 803953"/>
                    <a:gd name="connsiteX142" fmla="*/ 909984 w 3024845"/>
                    <a:gd name="connsiteY142" fmla="*/ 351559 h 803953"/>
                    <a:gd name="connsiteX143" fmla="*/ 909984 w 3024845"/>
                    <a:gd name="connsiteY143" fmla="*/ 361016 h 803953"/>
                    <a:gd name="connsiteX144" fmla="*/ 910744 w 3024845"/>
                    <a:gd name="connsiteY144" fmla="*/ 361016 h 803953"/>
                    <a:gd name="connsiteX145" fmla="*/ 916065 w 3024845"/>
                    <a:gd name="connsiteY145" fmla="*/ 361016 h 803953"/>
                    <a:gd name="connsiteX146" fmla="*/ 916065 w 3024845"/>
                    <a:gd name="connsiteY146" fmla="*/ 363178 h 803953"/>
                    <a:gd name="connsiteX147" fmla="*/ 916065 w 3024845"/>
                    <a:gd name="connsiteY147" fmla="*/ 378311 h 803953"/>
                    <a:gd name="connsiteX148" fmla="*/ 918091 w 3024845"/>
                    <a:gd name="connsiteY148" fmla="*/ 376960 h 803953"/>
                    <a:gd name="connsiteX149" fmla="*/ 932278 w 3024845"/>
                    <a:gd name="connsiteY149" fmla="*/ 367502 h 803953"/>
                    <a:gd name="connsiteX150" fmla="*/ 938358 w 3024845"/>
                    <a:gd name="connsiteY150" fmla="*/ 326428 h 803953"/>
                    <a:gd name="connsiteX151" fmla="*/ 939118 w 3024845"/>
                    <a:gd name="connsiteY151" fmla="*/ 326158 h 803953"/>
                    <a:gd name="connsiteX152" fmla="*/ 944438 w 3024845"/>
                    <a:gd name="connsiteY152" fmla="*/ 324266 h 803953"/>
                    <a:gd name="connsiteX153" fmla="*/ 946465 w 3024845"/>
                    <a:gd name="connsiteY153" fmla="*/ 255089 h 803953"/>
                    <a:gd name="connsiteX154" fmla="*/ 948492 w 3024845"/>
                    <a:gd name="connsiteY154" fmla="*/ 324266 h 803953"/>
                    <a:gd name="connsiteX155" fmla="*/ 949252 w 3024845"/>
                    <a:gd name="connsiteY155" fmla="*/ 324536 h 803953"/>
                    <a:gd name="connsiteX156" fmla="*/ 954572 w 3024845"/>
                    <a:gd name="connsiteY156" fmla="*/ 326428 h 803953"/>
                    <a:gd name="connsiteX157" fmla="*/ 954572 w 3024845"/>
                    <a:gd name="connsiteY157" fmla="*/ 239957 h 803953"/>
                    <a:gd name="connsiteX158" fmla="*/ 958625 w 3024845"/>
                    <a:gd name="connsiteY158" fmla="*/ 207530 h 803953"/>
                    <a:gd name="connsiteX159" fmla="*/ 997132 w 3024845"/>
                    <a:gd name="connsiteY159" fmla="*/ 207530 h 803953"/>
                    <a:gd name="connsiteX160" fmla="*/ 997132 w 3024845"/>
                    <a:gd name="connsiteY160" fmla="*/ 239957 h 803953"/>
                    <a:gd name="connsiteX161" fmla="*/ 997892 w 3024845"/>
                    <a:gd name="connsiteY161" fmla="*/ 239957 h 803953"/>
                    <a:gd name="connsiteX162" fmla="*/ 1003212 w 3024845"/>
                    <a:gd name="connsiteY162" fmla="*/ 239957 h 803953"/>
                    <a:gd name="connsiteX163" fmla="*/ 1003212 w 3024845"/>
                    <a:gd name="connsiteY163" fmla="*/ 157809 h 803953"/>
                    <a:gd name="connsiteX164" fmla="*/ 1004986 w 3024845"/>
                    <a:gd name="connsiteY164" fmla="*/ 157809 h 803953"/>
                    <a:gd name="connsiteX165" fmla="*/ 1017399 w 3024845"/>
                    <a:gd name="connsiteY165" fmla="*/ 157809 h 803953"/>
                    <a:gd name="connsiteX166" fmla="*/ 1017399 w 3024845"/>
                    <a:gd name="connsiteY166" fmla="*/ 155918 h 803953"/>
                    <a:gd name="connsiteX167" fmla="*/ 1017399 w 3024845"/>
                    <a:gd name="connsiteY167" fmla="*/ 142677 h 803953"/>
                    <a:gd name="connsiteX168" fmla="*/ 1039693 w 3024845"/>
                    <a:gd name="connsiteY168" fmla="*/ 142677 h 803953"/>
                    <a:gd name="connsiteX169" fmla="*/ 1039693 w 3024845"/>
                    <a:gd name="connsiteY169" fmla="*/ 141596 h 803953"/>
                    <a:gd name="connsiteX170" fmla="*/ 1039693 w 3024845"/>
                    <a:gd name="connsiteY170" fmla="*/ 134030 h 803953"/>
                    <a:gd name="connsiteX171" fmla="*/ 1041466 w 3024845"/>
                    <a:gd name="connsiteY171" fmla="*/ 134030 h 803953"/>
                    <a:gd name="connsiteX172" fmla="*/ 1053880 w 3024845"/>
                    <a:gd name="connsiteY172" fmla="*/ 134030 h 803953"/>
                    <a:gd name="connsiteX173" fmla="*/ 1053880 w 3024845"/>
                    <a:gd name="connsiteY173" fmla="*/ 135111 h 803953"/>
                    <a:gd name="connsiteX174" fmla="*/ 1053880 w 3024845"/>
                    <a:gd name="connsiteY174" fmla="*/ 142677 h 803953"/>
                    <a:gd name="connsiteX175" fmla="*/ 1054640 w 3024845"/>
                    <a:gd name="connsiteY175" fmla="*/ 142677 h 803953"/>
                    <a:gd name="connsiteX176" fmla="*/ 1059960 w 3024845"/>
                    <a:gd name="connsiteY176" fmla="*/ 142677 h 803953"/>
                    <a:gd name="connsiteX177" fmla="*/ 1070093 w 3024845"/>
                    <a:gd name="connsiteY177" fmla="*/ 138353 h 803953"/>
                    <a:gd name="connsiteX178" fmla="*/ 1074146 w 3024845"/>
                    <a:gd name="connsiteY178" fmla="*/ 141596 h 803953"/>
                    <a:gd name="connsiteX179" fmla="*/ 1074146 w 3024845"/>
                    <a:gd name="connsiteY179" fmla="*/ 134030 h 803953"/>
                    <a:gd name="connsiteX180" fmla="*/ 1076426 w 3024845"/>
                    <a:gd name="connsiteY180" fmla="*/ 134030 h 803953"/>
                    <a:gd name="connsiteX181" fmla="*/ 1092387 w 3024845"/>
                    <a:gd name="connsiteY181" fmla="*/ 134030 h 803953"/>
                    <a:gd name="connsiteX182" fmla="*/ 1092387 w 3024845"/>
                    <a:gd name="connsiteY182" fmla="*/ 135111 h 803953"/>
                    <a:gd name="connsiteX183" fmla="*/ 1092387 w 3024845"/>
                    <a:gd name="connsiteY183" fmla="*/ 142677 h 803953"/>
                    <a:gd name="connsiteX184" fmla="*/ 1122787 w 3024845"/>
                    <a:gd name="connsiteY184" fmla="*/ 142677 h 803953"/>
                    <a:gd name="connsiteX185" fmla="*/ 1122787 w 3024845"/>
                    <a:gd name="connsiteY185" fmla="*/ 144298 h 803953"/>
                    <a:gd name="connsiteX186" fmla="*/ 1122787 w 3024845"/>
                    <a:gd name="connsiteY186" fmla="*/ 155648 h 803953"/>
                    <a:gd name="connsiteX187" fmla="*/ 1149134 w 3024845"/>
                    <a:gd name="connsiteY187" fmla="*/ 155648 h 803953"/>
                    <a:gd name="connsiteX188" fmla="*/ 1149134 w 3024845"/>
                    <a:gd name="connsiteY188" fmla="*/ 185912 h 803953"/>
                    <a:gd name="connsiteX189" fmla="*/ 1149894 w 3024845"/>
                    <a:gd name="connsiteY189" fmla="*/ 185912 h 803953"/>
                    <a:gd name="connsiteX190" fmla="*/ 1155214 w 3024845"/>
                    <a:gd name="connsiteY190" fmla="*/ 185912 h 803953"/>
                    <a:gd name="connsiteX191" fmla="*/ 1155214 w 3024845"/>
                    <a:gd name="connsiteY191" fmla="*/ 186993 h 803953"/>
                    <a:gd name="connsiteX192" fmla="*/ 1155214 w 3024845"/>
                    <a:gd name="connsiteY192" fmla="*/ 194560 h 803953"/>
                    <a:gd name="connsiteX193" fmla="*/ 1159268 w 3024845"/>
                    <a:gd name="connsiteY193" fmla="*/ 224824 h 803953"/>
                    <a:gd name="connsiteX194" fmla="*/ 1160028 w 3024845"/>
                    <a:gd name="connsiteY194" fmla="*/ 224824 h 803953"/>
                    <a:gd name="connsiteX195" fmla="*/ 1165348 w 3024845"/>
                    <a:gd name="connsiteY195" fmla="*/ 224824 h 803953"/>
                    <a:gd name="connsiteX196" fmla="*/ 1165348 w 3024845"/>
                    <a:gd name="connsiteY196" fmla="*/ 225635 h 803953"/>
                    <a:gd name="connsiteX197" fmla="*/ 1165348 w 3024845"/>
                    <a:gd name="connsiteY197" fmla="*/ 231310 h 803953"/>
                    <a:gd name="connsiteX198" fmla="*/ 1166361 w 3024845"/>
                    <a:gd name="connsiteY198" fmla="*/ 231310 h 803953"/>
                    <a:gd name="connsiteX199" fmla="*/ 1173454 w 3024845"/>
                    <a:gd name="connsiteY199" fmla="*/ 231310 h 803953"/>
                    <a:gd name="connsiteX200" fmla="*/ 1173454 w 3024845"/>
                    <a:gd name="connsiteY200" fmla="*/ 261575 h 803953"/>
                    <a:gd name="connsiteX201" fmla="*/ 1175481 w 3024845"/>
                    <a:gd name="connsiteY201" fmla="*/ 261575 h 803953"/>
                    <a:gd name="connsiteX202" fmla="*/ 1189668 w 3024845"/>
                    <a:gd name="connsiteY202" fmla="*/ 261575 h 803953"/>
                    <a:gd name="connsiteX203" fmla="*/ 1189668 w 3024845"/>
                    <a:gd name="connsiteY203" fmla="*/ 285354 h 803953"/>
                    <a:gd name="connsiteX204" fmla="*/ 1191695 w 3024845"/>
                    <a:gd name="connsiteY204" fmla="*/ 286975 h 803953"/>
                    <a:gd name="connsiteX205" fmla="*/ 1191695 w 3024845"/>
                    <a:gd name="connsiteY205" fmla="*/ 298325 h 803953"/>
                    <a:gd name="connsiteX206" fmla="*/ 1192455 w 3024845"/>
                    <a:gd name="connsiteY206" fmla="*/ 298325 h 803953"/>
                    <a:gd name="connsiteX207" fmla="*/ 1197775 w 3024845"/>
                    <a:gd name="connsiteY207" fmla="*/ 298325 h 803953"/>
                    <a:gd name="connsiteX208" fmla="*/ 1197775 w 3024845"/>
                    <a:gd name="connsiteY208" fmla="*/ 322104 h 803953"/>
                    <a:gd name="connsiteX209" fmla="*/ 1199041 w 3024845"/>
                    <a:gd name="connsiteY209" fmla="*/ 322104 h 803953"/>
                    <a:gd name="connsiteX210" fmla="*/ 1207908 w 3024845"/>
                    <a:gd name="connsiteY210" fmla="*/ 322104 h 803953"/>
                    <a:gd name="connsiteX211" fmla="*/ 1209935 w 3024845"/>
                    <a:gd name="connsiteY211" fmla="*/ 326158 h 803953"/>
                    <a:gd name="connsiteX212" fmla="*/ 1209935 w 3024845"/>
                    <a:gd name="connsiteY212" fmla="*/ 339399 h 803953"/>
                    <a:gd name="connsiteX213" fmla="*/ 1211455 w 3024845"/>
                    <a:gd name="connsiteY213" fmla="*/ 337507 h 803953"/>
                    <a:gd name="connsiteX214" fmla="*/ 1222095 w 3024845"/>
                    <a:gd name="connsiteY214" fmla="*/ 324266 h 803953"/>
                    <a:gd name="connsiteX215" fmla="*/ 1250469 w 3024845"/>
                    <a:gd name="connsiteY215" fmla="*/ 324266 h 803953"/>
                    <a:gd name="connsiteX216" fmla="*/ 1250469 w 3024845"/>
                    <a:gd name="connsiteY216" fmla="*/ 410737 h 803953"/>
                    <a:gd name="connsiteX217" fmla="*/ 1251229 w 3024845"/>
                    <a:gd name="connsiteY217" fmla="*/ 410737 h 803953"/>
                    <a:gd name="connsiteX218" fmla="*/ 1256549 w 3024845"/>
                    <a:gd name="connsiteY218" fmla="*/ 410737 h 803953"/>
                    <a:gd name="connsiteX219" fmla="*/ 1257309 w 3024845"/>
                    <a:gd name="connsiteY219" fmla="*/ 409386 h 803953"/>
                    <a:gd name="connsiteX220" fmla="*/ 1262629 w 3024845"/>
                    <a:gd name="connsiteY220" fmla="*/ 399928 h 803953"/>
                    <a:gd name="connsiteX221" fmla="*/ 1262629 w 3024845"/>
                    <a:gd name="connsiteY221" fmla="*/ 401820 h 803953"/>
                    <a:gd name="connsiteX222" fmla="*/ 1262629 w 3024845"/>
                    <a:gd name="connsiteY222" fmla="*/ 415061 h 803953"/>
                    <a:gd name="connsiteX223" fmla="*/ 1266682 w 3024845"/>
                    <a:gd name="connsiteY223" fmla="*/ 369664 h 803953"/>
                    <a:gd name="connsiteX224" fmla="*/ 1267442 w 3024845"/>
                    <a:gd name="connsiteY224" fmla="*/ 369664 h 803953"/>
                    <a:gd name="connsiteX225" fmla="*/ 1272762 w 3024845"/>
                    <a:gd name="connsiteY225" fmla="*/ 369664 h 803953"/>
                    <a:gd name="connsiteX226" fmla="*/ 1272762 w 3024845"/>
                    <a:gd name="connsiteY226" fmla="*/ 304810 h 803953"/>
                    <a:gd name="connsiteX227" fmla="*/ 1273776 w 3024845"/>
                    <a:gd name="connsiteY227" fmla="*/ 304810 h 803953"/>
                    <a:gd name="connsiteX228" fmla="*/ 1280869 w 3024845"/>
                    <a:gd name="connsiteY228" fmla="*/ 304810 h 803953"/>
                    <a:gd name="connsiteX229" fmla="*/ 1293029 w 3024845"/>
                    <a:gd name="connsiteY229" fmla="*/ 261575 h 803953"/>
                    <a:gd name="connsiteX230" fmla="*/ 1294296 w 3024845"/>
                    <a:gd name="connsiteY230" fmla="*/ 261575 h 803953"/>
                    <a:gd name="connsiteX231" fmla="*/ 1303163 w 3024845"/>
                    <a:gd name="connsiteY231" fmla="*/ 261575 h 803953"/>
                    <a:gd name="connsiteX232" fmla="*/ 1313296 w 3024845"/>
                    <a:gd name="connsiteY232" fmla="*/ 304810 h 803953"/>
                    <a:gd name="connsiteX233" fmla="*/ 1314309 w 3024845"/>
                    <a:gd name="connsiteY233" fmla="*/ 304810 h 803953"/>
                    <a:gd name="connsiteX234" fmla="*/ 1321403 w 3024845"/>
                    <a:gd name="connsiteY234" fmla="*/ 304810 h 803953"/>
                    <a:gd name="connsiteX235" fmla="*/ 1321403 w 3024845"/>
                    <a:gd name="connsiteY235" fmla="*/ 343722 h 803953"/>
                    <a:gd name="connsiteX236" fmla="*/ 1323176 w 3024845"/>
                    <a:gd name="connsiteY236" fmla="*/ 343722 h 803953"/>
                    <a:gd name="connsiteX237" fmla="*/ 1335590 w 3024845"/>
                    <a:gd name="connsiteY237" fmla="*/ 343722 h 803953"/>
                    <a:gd name="connsiteX238" fmla="*/ 1335590 w 3024845"/>
                    <a:gd name="connsiteY238" fmla="*/ 345884 h 803953"/>
                    <a:gd name="connsiteX239" fmla="*/ 1335590 w 3024845"/>
                    <a:gd name="connsiteY239" fmla="*/ 361016 h 803953"/>
                    <a:gd name="connsiteX240" fmla="*/ 1339643 w 3024845"/>
                    <a:gd name="connsiteY240" fmla="*/ 358855 h 803953"/>
                    <a:gd name="connsiteX241" fmla="*/ 1339643 w 3024845"/>
                    <a:gd name="connsiteY241" fmla="*/ 343722 h 803953"/>
                    <a:gd name="connsiteX242" fmla="*/ 1341163 w 3024845"/>
                    <a:gd name="connsiteY242" fmla="*/ 343722 h 803953"/>
                    <a:gd name="connsiteX243" fmla="*/ 1351803 w 3024845"/>
                    <a:gd name="connsiteY243" fmla="*/ 343722 h 803953"/>
                    <a:gd name="connsiteX244" fmla="*/ 1351803 w 3024845"/>
                    <a:gd name="connsiteY244" fmla="*/ 345343 h 803953"/>
                    <a:gd name="connsiteX245" fmla="*/ 1351803 w 3024845"/>
                    <a:gd name="connsiteY245" fmla="*/ 356693 h 803953"/>
                    <a:gd name="connsiteX246" fmla="*/ 1382204 w 3024845"/>
                    <a:gd name="connsiteY246" fmla="*/ 356693 h 803953"/>
                    <a:gd name="connsiteX247" fmla="*/ 1382204 w 3024845"/>
                    <a:gd name="connsiteY247" fmla="*/ 319943 h 803953"/>
                    <a:gd name="connsiteX248" fmla="*/ 1383470 w 3024845"/>
                    <a:gd name="connsiteY248" fmla="*/ 319943 h 803953"/>
                    <a:gd name="connsiteX249" fmla="*/ 1392337 w 3024845"/>
                    <a:gd name="connsiteY249" fmla="*/ 319943 h 803953"/>
                    <a:gd name="connsiteX250" fmla="*/ 1392337 w 3024845"/>
                    <a:gd name="connsiteY250" fmla="*/ 341560 h 803953"/>
                    <a:gd name="connsiteX251" fmla="*/ 1394364 w 3024845"/>
                    <a:gd name="connsiteY251" fmla="*/ 309134 h 803953"/>
                    <a:gd name="connsiteX252" fmla="*/ 1416657 w 3024845"/>
                    <a:gd name="connsiteY252" fmla="*/ 309134 h 803953"/>
                    <a:gd name="connsiteX253" fmla="*/ 1416657 w 3024845"/>
                    <a:gd name="connsiteY253" fmla="*/ 307512 h 803953"/>
                    <a:gd name="connsiteX254" fmla="*/ 1416657 w 3024845"/>
                    <a:gd name="connsiteY254" fmla="*/ 296163 h 803953"/>
                    <a:gd name="connsiteX255" fmla="*/ 1417417 w 3024845"/>
                    <a:gd name="connsiteY255" fmla="*/ 296163 h 803953"/>
                    <a:gd name="connsiteX256" fmla="*/ 1422737 w 3024845"/>
                    <a:gd name="connsiteY256" fmla="*/ 296163 h 803953"/>
                    <a:gd name="connsiteX257" fmla="*/ 1422737 w 3024845"/>
                    <a:gd name="connsiteY257" fmla="*/ 294272 h 803953"/>
                    <a:gd name="connsiteX258" fmla="*/ 1422737 w 3024845"/>
                    <a:gd name="connsiteY258" fmla="*/ 281031 h 803953"/>
                    <a:gd name="connsiteX259" fmla="*/ 1426791 w 3024845"/>
                    <a:gd name="connsiteY259" fmla="*/ 287516 h 803953"/>
                    <a:gd name="connsiteX260" fmla="*/ 1429071 w 3024845"/>
                    <a:gd name="connsiteY260" fmla="*/ 287516 h 803953"/>
                    <a:gd name="connsiteX261" fmla="*/ 1445031 w 3024845"/>
                    <a:gd name="connsiteY261" fmla="*/ 287516 h 803953"/>
                    <a:gd name="connsiteX262" fmla="*/ 1445031 w 3024845"/>
                    <a:gd name="connsiteY262" fmla="*/ 286705 h 803953"/>
                    <a:gd name="connsiteX263" fmla="*/ 1445031 w 3024845"/>
                    <a:gd name="connsiteY263" fmla="*/ 281031 h 803953"/>
                    <a:gd name="connsiteX264" fmla="*/ 1445791 w 3024845"/>
                    <a:gd name="connsiteY264" fmla="*/ 281031 h 803953"/>
                    <a:gd name="connsiteX265" fmla="*/ 1451111 w 3024845"/>
                    <a:gd name="connsiteY265" fmla="*/ 281031 h 803953"/>
                    <a:gd name="connsiteX266" fmla="*/ 1451111 w 3024845"/>
                    <a:gd name="connsiteY266" fmla="*/ 282382 h 803953"/>
                    <a:gd name="connsiteX267" fmla="*/ 1451111 w 3024845"/>
                    <a:gd name="connsiteY267" fmla="*/ 291840 h 803953"/>
                    <a:gd name="connsiteX268" fmla="*/ 1489618 w 3024845"/>
                    <a:gd name="connsiteY268" fmla="*/ 291840 h 803953"/>
                    <a:gd name="connsiteX269" fmla="*/ 1489618 w 3024845"/>
                    <a:gd name="connsiteY269" fmla="*/ 430193 h 803953"/>
                    <a:gd name="connsiteX270" fmla="*/ 1491138 w 3024845"/>
                    <a:gd name="connsiteY270" fmla="*/ 430193 h 803953"/>
                    <a:gd name="connsiteX271" fmla="*/ 1501778 w 3024845"/>
                    <a:gd name="connsiteY271" fmla="*/ 430193 h 803953"/>
                    <a:gd name="connsiteX272" fmla="*/ 1501778 w 3024845"/>
                    <a:gd name="connsiteY272" fmla="*/ 417223 h 803953"/>
                    <a:gd name="connsiteX273" fmla="*/ 1505832 w 3024845"/>
                    <a:gd name="connsiteY273" fmla="*/ 417223 h 803953"/>
                    <a:gd name="connsiteX274" fmla="*/ 1505832 w 3024845"/>
                    <a:gd name="connsiteY274" fmla="*/ 430193 h 803953"/>
                    <a:gd name="connsiteX275" fmla="*/ 1536232 w 3024845"/>
                    <a:gd name="connsiteY275" fmla="*/ 430193 h 803953"/>
                    <a:gd name="connsiteX276" fmla="*/ 1536232 w 3024845"/>
                    <a:gd name="connsiteY276" fmla="*/ 399928 h 803953"/>
                    <a:gd name="connsiteX277" fmla="*/ 1548392 w 3024845"/>
                    <a:gd name="connsiteY277" fmla="*/ 399928 h 803953"/>
                    <a:gd name="connsiteX278" fmla="*/ 1560552 w 3024845"/>
                    <a:gd name="connsiteY278" fmla="*/ 397767 h 803953"/>
                    <a:gd name="connsiteX279" fmla="*/ 1564606 w 3024845"/>
                    <a:gd name="connsiteY279" fmla="*/ 399928 h 803953"/>
                    <a:gd name="connsiteX280" fmla="*/ 1574739 w 3024845"/>
                    <a:gd name="connsiteY280" fmla="*/ 399928 h 803953"/>
                    <a:gd name="connsiteX281" fmla="*/ 1574739 w 3024845"/>
                    <a:gd name="connsiteY281" fmla="*/ 430193 h 803953"/>
                    <a:gd name="connsiteX282" fmla="*/ 1582846 w 3024845"/>
                    <a:gd name="connsiteY282" fmla="*/ 430193 h 803953"/>
                    <a:gd name="connsiteX283" fmla="*/ 1582846 w 3024845"/>
                    <a:gd name="connsiteY283" fmla="*/ 447488 h 803953"/>
                    <a:gd name="connsiteX284" fmla="*/ 1592182 w 3024845"/>
                    <a:gd name="connsiteY284" fmla="*/ 448393 h 803953"/>
                    <a:gd name="connsiteX285" fmla="*/ 1605140 w 3024845"/>
                    <a:gd name="connsiteY285" fmla="*/ 448393 h 803953"/>
                    <a:gd name="connsiteX286" fmla="*/ 1605140 w 3024845"/>
                    <a:gd name="connsiteY286" fmla="*/ 432355 h 803953"/>
                    <a:gd name="connsiteX287" fmla="*/ 1673096 w 3024845"/>
                    <a:gd name="connsiteY287" fmla="*/ 432355 h 803953"/>
                    <a:gd name="connsiteX288" fmla="*/ 1673096 w 3024845"/>
                    <a:gd name="connsiteY288" fmla="*/ 347102 h 803953"/>
                    <a:gd name="connsiteX289" fmla="*/ 1745104 w 3024845"/>
                    <a:gd name="connsiteY289" fmla="*/ 347102 h 803953"/>
                    <a:gd name="connsiteX290" fmla="*/ 1745104 w 3024845"/>
                    <a:gd name="connsiteY290" fmla="*/ 425870 h 803953"/>
                    <a:gd name="connsiteX291" fmla="*/ 1747008 w 3024845"/>
                    <a:gd name="connsiteY291" fmla="*/ 425870 h 803953"/>
                    <a:gd name="connsiteX292" fmla="*/ 1748250 w 3024845"/>
                    <a:gd name="connsiteY292" fmla="*/ 448393 h 803953"/>
                    <a:gd name="connsiteX293" fmla="*/ 1757926 w 3024845"/>
                    <a:gd name="connsiteY293" fmla="*/ 448393 h 803953"/>
                    <a:gd name="connsiteX294" fmla="*/ 1759168 w 3024845"/>
                    <a:gd name="connsiteY294" fmla="*/ 425870 h 803953"/>
                    <a:gd name="connsiteX295" fmla="*/ 1765248 w 3024845"/>
                    <a:gd name="connsiteY295" fmla="*/ 425870 h 803953"/>
                    <a:gd name="connsiteX296" fmla="*/ 1766490 w 3024845"/>
                    <a:gd name="connsiteY296" fmla="*/ 448393 h 803953"/>
                    <a:gd name="connsiteX297" fmla="*/ 1817112 w 3024845"/>
                    <a:gd name="connsiteY297" fmla="*/ 448393 h 803953"/>
                    <a:gd name="connsiteX298" fmla="*/ 1817112 w 3024845"/>
                    <a:gd name="connsiteY298" fmla="*/ 285365 h 803953"/>
                    <a:gd name="connsiteX299" fmla="*/ 2014439 w 3024845"/>
                    <a:gd name="connsiteY299" fmla="*/ 285365 h 803953"/>
                    <a:gd name="connsiteX300" fmla="*/ 2014439 w 3024845"/>
                    <a:gd name="connsiteY300" fmla="*/ 448393 h 803953"/>
                    <a:gd name="connsiteX301" fmla="*/ 2033136 w 3024845"/>
                    <a:gd name="connsiteY301" fmla="*/ 448393 h 803953"/>
                    <a:gd name="connsiteX302" fmla="*/ 2033136 w 3024845"/>
                    <a:gd name="connsiteY302" fmla="*/ 365700 h 803953"/>
                    <a:gd name="connsiteX303" fmla="*/ 2128256 w 3024845"/>
                    <a:gd name="connsiteY303" fmla="*/ 365700 h 803953"/>
                    <a:gd name="connsiteX304" fmla="*/ 2180720 w 3024845"/>
                    <a:gd name="connsiteY304" fmla="*/ 300487 h 803953"/>
                    <a:gd name="connsiteX305" fmla="*/ 2245574 w 3024845"/>
                    <a:gd name="connsiteY305" fmla="*/ 300487 h 803953"/>
                    <a:gd name="connsiteX306" fmla="*/ 2245574 w 3024845"/>
                    <a:gd name="connsiteY306" fmla="*/ 376149 h 803953"/>
                    <a:gd name="connsiteX307" fmla="*/ 2253681 w 3024845"/>
                    <a:gd name="connsiteY307" fmla="*/ 376149 h 803953"/>
                    <a:gd name="connsiteX308" fmla="*/ 2255708 w 3024845"/>
                    <a:gd name="connsiteY308" fmla="*/ 369664 h 803953"/>
                    <a:gd name="connsiteX309" fmla="*/ 2261788 w 3024845"/>
                    <a:gd name="connsiteY309" fmla="*/ 369664 h 803953"/>
                    <a:gd name="connsiteX310" fmla="*/ 2263815 w 3024845"/>
                    <a:gd name="connsiteY310" fmla="*/ 378311 h 803953"/>
                    <a:gd name="connsiteX311" fmla="*/ 2275975 w 3024845"/>
                    <a:gd name="connsiteY311" fmla="*/ 378311 h 803953"/>
                    <a:gd name="connsiteX312" fmla="*/ 2275975 w 3024845"/>
                    <a:gd name="connsiteY312" fmla="*/ 371825 h 803953"/>
                    <a:gd name="connsiteX313" fmla="*/ 2298268 w 3024845"/>
                    <a:gd name="connsiteY313" fmla="*/ 371825 h 803953"/>
                    <a:gd name="connsiteX314" fmla="*/ 2298268 w 3024845"/>
                    <a:gd name="connsiteY314" fmla="*/ 378311 h 803953"/>
                    <a:gd name="connsiteX315" fmla="*/ 2318535 w 3024845"/>
                    <a:gd name="connsiteY315" fmla="*/ 378311 h 803953"/>
                    <a:gd name="connsiteX316" fmla="*/ 2318535 w 3024845"/>
                    <a:gd name="connsiteY316" fmla="*/ 423708 h 803953"/>
                    <a:gd name="connsiteX317" fmla="*/ 2332722 w 3024845"/>
                    <a:gd name="connsiteY317" fmla="*/ 423708 h 803953"/>
                    <a:gd name="connsiteX318" fmla="*/ 2332722 w 3024845"/>
                    <a:gd name="connsiteY318" fmla="*/ 410737 h 803953"/>
                    <a:gd name="connsiteX319" fmla="*/ 2348936 w 3024845"/>
                    <a:gd name="connsiteY319" fmla="*/ 410737 h 803953"/>
                    <a:gd name="connsiteX320" fmla="*/ 2348936 w 3024845"/>
                    <a:gd name="connsiteY320" fmla="*/ 231310 h 803953"/>
                    <a:gd name="connsiteX321" fmla="*/ 2355016 w 3024845"/>
                    <a:gd name="connsiteY321" fmla="*/ 224824 h 803953"/>
                    <a:gd name="connsiteX322" fmla="*/ 2427977 w 3024845"/>
                    <a:gd name="connsiteY322" fmla="*/ 224824 h 803953"/>
                    <a:gd name="connsiteX323" fmla="*/ 2427977 w 3024845"/>
                    <a:gd name="connsiteY323" fmla="*/ 233472 h 803953"/>
                    <a:gd name="connsiteX324" fmla="*/ 2438110 w 3024845"/>
                    <a:gd name="connsiteY324" fmla="*/ 233472 h 803953"/>
                    <a:gd name="connsiteX325" fmla="*/ 2438110 w 3024845"/>
                    <a:gd name="connsiteY325" fmla="*/ 348046 h 803953"/>
                    <a:gd name="connsiteX326" fmla="*/ 2460404 w 3024845"/>
                    <a:gd name="connsiteY326" fmla="*/ 348046 h 803953"/>
                    <a:gd name="connsiteX327" fmla="*/ 2460404 w 3024845"/>
                    <a:gd name="connsiteY327" fmla="*/ 281031 h 803953"/>
                    <a:gd name="connsiteX328" fmla="*/ 2486751 w 3024845"/>
                    <a:gd name="connsiteY328" fmla="*/ 281031 h 803953"/>
                    <a:gd name="connsiteX329" fmla="*/ 2490804 w 3024845"/>
                    <a:gd name="connsiteY329" fmla="*/ 276707 h 803953"/>
                    <a:gd name="connsiteX330" fmla="*/ 2498911 w 3024845"/>
                    <a:gd name="connsiteY330" fmla="*/ 276707 h 803953"/>
                    <a:gd name="connsiteX331" fmla="*/ 2502964 w 3024845"/>
                    <a:gd name="connsiteY331" fmla="*/ 281031 h 803953"/>
                    <a:gd name="connsiteX332" fmla="*/ 2525258 w 3024845"/>
                    <a:gd name="connsiteY332" fmla="*/ 281031 h 803953"/>
                    <a:gd name="connsiteX333" fmla="*/ 2525258 w 3024845"/>
                    <a:gd name="connsiteY333" fmla="*/ 164295 h 803953"/>
                    <a:gd name="connsiteX334" fmla="*/ 2582005 w 3024845"/>
                    <a:gd name="connsiteY334" fmla="*/ 153486 h 803953"/>
                    <a:gd name="connsiteX335" fmla="*/ 2582005 w 3024845"/>
                    <a:gd name="connsiteY335" fmla="*/ 154567 h 803953"/>
                    <a:gd name="connsiteX336" fmla="*/ 2582005 w 3024845"/>
                    <a:gd name="connsiteY336" fmla="*/ 162133 h 803953"/>
                    <a:gd name="connsiteX337" fmla="*/ 2608352 w 3024845"/>
                    <a:gd name="connsiteY337" fmla="*/ 162133 h 803953"/>
                    <a:gd name="connsiteX338" fmla="*/ 2608352 w 3024845"/>
                    <a:gd name="connsiteY338" fmla="*/ 417223 h 803953"/>
                    <a:gd name="connsiteX339" fmla="*/ 2630646 w 3024845"/>
                    <a:gd name="connsiteY339" fmla="*/ 417223 h 803953"/>
                    <a:gd name="connsiteX340" fmla="*/ 2630646 w 3024845"/>
                    <a:gd name="connsiteY340" fmla="*/ 412899 h 803953"/>
                    <a:gd name="connsiteX341" fmla="*/ 2642806 w 3024845"/>
                    <a:gd name="connsiteY341" fmla="*/ 412899 h 803953"/>
                    <a:gd name="connsiteX342" fmla="*/ 2642806 w 3024845"/>
                    <a:gd name="connsiteY342" fmla="*/ 417223 h 803953"/>
                    <a:gd name="connsiteX343" fmla="*/ 2667126 w 3024845"/>
                    <a:gd name="connsiteY343" fmla="*/ 417223 h 803953"/>
                    <a:gd name="connsiteX344" fmla="*/ 2667126 w 3024845"/>
                    <a:gd name="connsiteY344" fmla="*/ 404252 h 803953"/>
                    <a:gd name="connsiteX345" fmla="*/ 2695500 w 3024845"/>
                    <a:gd name="connsiteY345" fmla="*/ 404252 h 803953"/>
                    <a:gd name="connsiteX346" fmla="*/ 2707660 w 3024845"/>
                    <a:gd name="connsiteY346" fmla="*/ 399928 h 803953"/>
                    <a:gd name="connsiteX347" fmla="*/ 2727927 w 3024845"/>
                    <a:gd name="connsiteY347" fmla="*/ 404252 h 803953"/>
                    <a:gd name="connsiteX348" fmla="*/ 2727927 w 3024845"/>
                    <a:gd name="connsiteY348" fmla="*/ 386958 h 803953"/>
                    <a:gd name="connsiteX349" fmla="*/ 2736034 w 3024845"/>
                    <a:gd name="connsiteY349" fmla="*/ 386958 h 803953"/>
                    <a:gd name="connsiteX350" fmla="*/ 2736034 w 3024845"/>
                    <a:gd name="connsiteY350" fmla="*/ 373987 h 803953"/>
                    <a:gd name="connsiteX351" fmla="*/ 2792781 w 3024845"/>
                    <a:gd name="connsiteY351" fmla="*/ 373987 h 803953"/>
                    <a:gd name="connsiteX352" fmla="*/ 2792781 w 3024845"/>
                    <a:gd name="connsiteY352" fmla="*/ 343722 h 803953"/>
                    <a:gd name="connsiteX353" fmla="*/ 2811021 w 3024845"/>
                    <a:gd name="connsiteY353" fmla="*/ 343722 h 803953"/>
                    <a:gd name="connsiteX354" fmla="*/ 2811021 w 3024845"/>
                    <a:gd name="connsiteY354" fmla="*/ 337237 h 803953"/>
                    <a:gd name="connsiteX355" fmla="*/ 2823181 w 3024845"/>
                    <a:gd name="connsiteY355" fmla="*/ 337237 h 803953"/>
                    <a:gd name="connsiteX356" fmla="*/ 2823181 w 3024845"/>
                    <a:gd name="connsiteY356" fmla="*/ 343722 h 803953"/>
                    <a:gd name="connsiteX357" fmla="*/ 2839395 w 3024845"/>
                    <a:gd name="connsiteY357" fmla="*/ 343722 h 803953"/>
                    <a:gd name="connsiteX358" fmla="*/ 2839395 w 3024845"/>
                    <a:gd name="connsiteY358" fmla="*/ 393443 h 803953"/>
                    <a:gd name="connsiteX359" fmla="*/ 2871822 w 3024845"/>
                    <a:gd name="connsiteY359" fmla="*/ 393443 h 803953"/>
                    <a:gd name="connsiteX360" fmla="*/ 2871822 w 3024845"/>
                    <a:gd name="connsiteY360" fmla="*/ 367502 h 803953"/>
                    <a:gd name="connsiteX361" fmla="*/ 2910329 w 3024845"/>
                    <a:gd name="connsiteY361" fmla="*/ 367502 h 803953"/>
                    <a:gd name="connsiteX362" fmla="*/ 2910329 w 3024845"/>
                    <a:gd name="connsiteY362" fmla="*/ 337237 h 803953"/>
                    <a:gd name="connsiteX363" fmla="*/ 2958970 w 3024845"/>
                    <a:gd name="connsiteY363" fmla="*/ 337237 h 803953"/>
                    <a:gd name="connsiteX364" fmla="*/ 2958970 w 3024845"/>
                    <a:gd name="connsiteY364" fmla="*/ 448393 h 803953"/>
                    <a:gd name="connsiteX365" fmla="*/ 2958970 w 3024845"/>
                    <a:gd name="connsiteY365" fmla="*/ 462172 h 803953"/>
                    <a:gd name="connsiteX366" fmla="*/ 3024845 w 3024845"/>
                    <a:gd name="connsiteY366" fmla="*/ 462172 h 803953"/>
                    <a:gd name="connsiteX367" fmla="*/ 3024845 w 3024845"/>
                    <a:gd name="connsiteY367" fmla="*/ 803953 h 803953"/>
                    <a:gd name="connsiteX368" fmla="*/ 2054 w 3024845"/>
                    <a:gd name="connsiteY368" fmla="*/ 801620 h 803953"/>
                    <a:gd name="connsiteX369" fmla="*/ 0 w 3024845"/>
                    <a:gd name="connsiteY369" fmla="*/ 367502 h 803953"/>
                    <a:gd name="connsiteX370" fmla="*/ 20267 w 3024845"/>
                    <a:gd name="connsiteY370" fmla="*/ 367502 h 803953"/>
                    <a:gd name="connsiteX371" fmla="*/ 20774 w 3024845"/>
                    <a:gd name="connsiteY371" fmla="*/ 366421 h 803953"/>
                    <a:gd name="connsiteX372" fmla="*/ 24320 w 3024845"/>
                    <a:gd name="connsiteY372" fmla="*/ 358855 h 803953"/>
                    <a:gd name="connsiteX373" fmla="*/ 26094 w 3024845"/>
                    <a:gd name="connsiteY373" fmla="*/ 359125 h 803953"/>
                    <a:gd name="connsiteX374" fmla="*/ 38507 w 3024845"/>
                    <a:gd name="connsiteY374" fmla="*/ 361016 h 803953"/>
                    <a:gd name="connsiteX375" fmla="*/ 39014 w 3024845"/>
                    <a:gd name="connsiteY375" fmla="*/ 362368 h 803953"/>
                    <a:gd name="connsiteX376" fmla="*/ 42560 w 3024845"/>
                    <a:gd name="connsiteY376" fmla="*/ 371825 h 803953"/>
                    <a:gd name="connsiteX377" fmla="*/ 68907 w 3024845"/>
                    <a:gd name="connsiteY377" fmla="*/ 373987 h 803953"/>
                    <a:gd name="connsiteX378" fmla="*/ 68907 w 3024845"/>
                    <a:gd name="connsiteY378" fmla="*/ 250766 h 803953"/>
                    <a:gd name="connsiteX379" fmla="*/ 70934 w 3024845"/>
                    <a:gd name="connsiteY379" fmla="*/ 250766 h 803953"/>
                    <a:gd name="connsiteX380" fmla="*/ 85121 w 3024845"/>
                    <a:gd name="connsiteY380" fmla="*/ 250766 h 803953"/>
                    <a:gd name="connsiteX381" fmla="*/ 85121 w 3024845"/>
                    <a:gd name="connsiteY381" fmla="*/ 114574 h 803953"/>
                    <a:gd name="connsiteX382" fmla="*/ 86894 w 3024845"/>
                    <a:gd name="connsiteY382" fmla="*/ 114574 h 803953"/>
                    <a:gd name="connsiteX383" fmla="*/ 99308 w 3024845"/>
                    <a:gd name="connsiteY383" fmla="*/ 114574 h 803953"/>
                    <a:gd name="connsiteX384" fmla="*/ 99308 w 3024845"/>
                    <a:gd name="connsiteY384" fmla="*/ 0 h 803953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347598 h 689379"/>
                    <a:gd name="connsiteX367" fmla="*/ 3024845 w 3024845"/>
                    <a:gd name="connsiteY367" fmla="*/ 689379 h 689379"/>
                    <a:gd name="connsiteX368" fmla="*/ 2054 w 3024845"/>
                    <a:gd name="connsiteY368" fmla="*/ 687046 h 689379"/>
                    <a:gd name="connsiteX369" fmla="*/ 0 w 3024845"/>
                    <a:gd name="connsiteY369" fmla="*/ 252928 h 689379"/>
                    <a:gd name="connsiteX370" fmla="*/ 20267 w 3024845"/>
                    <a:gd name="connsiteY370" fmla="*/ 252928 h 689379"/>
                    <a:gd name="connsiteX371" fmla="*/ 20774 w 3024845"/>
                    <a:gd name="connsiteY371" fmla="*/ 251847 h 689379"/>
                    <a:gd name="connsiteX372" fmla="*/ 24320 w 3024845"/>
                    <a:gd name="connsiteY372" fmla="*/ 244281 h 689379"/>
                    <a:gd name="connsiteX373" fmla="*/ 26094 w 3024845"/>
                    <a:gd name="connsiteY373" fmla="*/ 244551 h 689379"/>
                    <a:gd name="connsiteX374" fmla="*/ 38507 w 3024845"/>
                    <a:gd name="connsiteY374" fmla="*/ 246442 h 689379"/>
                    <a:gd name="connsiteX375" fmla="*/ 39014 w 3024845"/>
                    <a:gd name="connsiteY375" fmla="*/ 247794 h 689379"/>
                    <a:gd name="connsiteX376" fmla="*/ 42560 w 3024845"/>
                    <a:gd name="connsiteY376" fmla="*/ 257251 h 689379"/>
                    <a:gd name="connsiteX377" fmla="*/ 68907 w 3024845"/>
                    <a:gd name="connsiteY377" fmla="*/ 259413 h 689379"/>
                    <a:gd name="connsiteX378" fmla="*/ 68907 w 3024845"/>
                    <a:gd name="connsiteY378" fmla="*/ 136192 h 689379"/>
                    <a:gd name="connsiteX379" fmla="*/ 70934 w 3024845"/>
                    <a:gd name="connsiteY379" fmla="*/ 136192 h 689379"/>
                    <a:gd name="connsiteX380" fmla="*/ 85121 w 3024845"/>
                    <a:gd name="connsiteY380" fmla="*/ 136192 h 689379"/>
                    <a:gd name="connsiteX381" fmla="*/ 85121 w 3024845"/>
                    <a:gd name="connsiteY381" fmla="*/ 0 h 689379"/>
                    <a:gd name="connsiteX382" fmla="*/ 86894 w 3024845"/>
                    <a:gd name="connsiteY382" fmla="*/ 0 h 689379"/>
                    <a:gd name="connsiteX383" fmla="*/ 99308 w 3024845"/>
                    <a:gd name="connsiteY383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2958970 w 3024845"/>
                    <a:gd name="connsiteY365" fmla="*/ 347598 h 689379"/>
                    <a:gd name="connsiteX366" fmla="*/ 3024845 w 3024845"/>
                    <a:gd name="connsiteY366" fmla="*/ 689379 h 689379"/>
                    <a:gd name="connsiteX367" fmla="*/ 2054 w 3024845"/>
                    <a:gd name="connsiteY367" fmla="*/ 687046 h 689379"/>
                    <a:gd name="connsiteX368" fmla="*/ 0 w 3024845"/>
                    <a:gd name="connsiteY368" fmla="*/ 252928 h 689379"/>
                    <a:gd name="connsiteX369" fmla="*/ 20267 w 3024845"/>
                    <a:gd name="connsiteY369" fmla="*/ 252928 h 689379"/>
                    <a:gd name="connsiteX370" fmla="*/ 20774 w 3024845"/>
                    <a:gd name="connsiteY370" fmla="*/ 251847 h 689379"/>
                    <a:gd name="connsiteX371" fmla="*/ 24320 w 3024845"/>
                    <a:gd name="connsiteY371" fmla="*/ 244281 h 689379"/>
                    <a:gd name="connsiteX372" fmla="*/ 26094 w 3024845"/>
                    <a:gd name="connsiteY372" fmla="*/ 244551 h 689379"/>
                    <a:gd name="connsiteX373" fmla="*/ 38507 w 3024845"/>
                    <a:gd name="connsiteY373" fmla="*/ 246442 h 689379"/>
                    <a:gd name="connsiteX374" fmla="*/ 39014 w 3024845"/>
                    <a:gd name="connsiteY374" fmla="*/ 247794 h 689379"/>
                    <a:gd name="connsiteX375" fmla="*/ 42560 w 3024845"/>
                    <a:gd name="connsiteY375" fmla="*/ 257251 h 689379"/>
                    <a:gd name="connsiteX376" fmla="*/ 68907 w 3024845"/>
                    <a:gd name="connsiteY376" fmla="*/ 259413 h 689379"/>
                    <a:gd name="connsiteX377" fmla="*/ 68907 w 3024845"/>
                    <a:gd name="connsiteY377" fmla="*/ 136192 h 689379"/>
                    <a:gd name="connsiteX378" fmla="*/ 70934 w 3024845"/>
                    <a:gd name="connsiteY378" fmla="*/ 136192 h 689379"/>
                    <a:gd name="connsiteX379" fmla="*/ 85121 w 3024845"/>
                    <a:gd name="connsiteY379" fmla="*/ 136192 h 689379"/>
                    <a:gd name="connsiteX380" fmla="*/ 85121 w 3024845"/>
                    <a:gd name="connsiteY380" fmla="*/ 0 h 689379"/>
                    <a:gd name="connsiteX381" fmla="*/ 86894 w 3024845"/>
                    <a:gd name="connsiteY381" fmla="*/ 0 h 689379"/>
                    <a:gd name="connsiteX382" fmla="*/ 99308 w 3024845"/>
                    <a:gd name="connsiteY382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2958970 w 3024845"/>
                    <a:gd name="connsiteY364" fmla="*/ 333819 h 689379"/>
                    <a:gd name="connsiteX365" fmla="*/ 3024845 w 3024845"/>
                    <a:gd name="connsiteY365" fmla="*/ 689379 h 689379"/>
                    <a:gd name="connsiteX366" fmla="*/ 2054 w 3024845"/>
                    <a:gd name="connsiteY366" fmla="*/ 687046 h 689379"/>
                    <a:gd name="connsiteX367" fmla="*/ 0 w 3024845"/>
                    <a:gd name="connsiteY367" fmla="*/ 252928 h 689379"/>
                    <a:gd name="connsiteX368" fmla="*/ 20267 w 3024845"/>
                    <a:gd name="connsiteY368" fmla="*/ 252928 h 689379"/>
                    <a:gd name="connsiteX369" fmla="*/ 20774 w 3024845"/>
                    <a:gd name="connsiteY369" fmla="*/ 251847 h 689379"/>
                    <a:gd name="connsiteX370" fmla="*/ 24320 w 3024845"/>
                    <a:gd name="connsiteY370" fmla="*/ 244281 h 689379"/>
                    <a:gd name="connsiteX371" fmla="*/ 26094 w 3024845"/>
                    <a:gd name="connsiteY371" fmla="*/ 244551 h 689379"/>
                    <a:gd name="connsiteX372" fmla="*/ 38507 w 3024845"/>
                    <a:gd name="connsiteY372" fmla="*/ 246442 h 689379"/>
                    <a:gd name="connsiteX373" fmla="*/ 39014 w 3024845"/>
                    <a:gd name="connsiteY373" fmla="*/ 247794 h 689379"/>
                    <a:gd name="connsiteX374" fmla="*/ 42560 w 3024845"/>
                    <a:gd name="connsiteY374" fmla="*/ 257251 h 689379"/>
                    <a:gd name="connsiteX375" fmla="*/ 68907 w 3024845"/>
                    <a:gd name="connsiteY375" fmla="*/ 259413 h 689379"/>
                    <a:gd name="connsiteX376" fmla="*/ 68907 w 3024845"/>
                    <a:gd name="connsiteY376" fmla="*/ 136192 h 689379"/>
                    <a:gd name="connsiteX377" fmla="*/ 70934 w 3024845"/>
                    <a:gd name="connsiteY377" fmla="*/ 136192 h 689379"/>
                    <a:gd name="connsiteX378" fmla="*/ 85121 w 3024845"/>
                    <a:gd name="connsiteY378" fmla="*/ 136192 h 689379"/>
                    <a:gd name="connsiteX379" fmla="*/ 85121 w 3024845"/>
                    <a:gd name="connsiteY379" fmla="*/ 0 h 689379"/>
                    <a:gd name="connsiteX380" fmla="*/ 86894 w 3024845"/>
                    <a:gd name="connsiteY380" fmla="*/ 0 h 689379"/>
                    <a:gd name="connsiteX381" fmla="*/ 99308 w 3024845"/>
                    <a:gd name="connsiteY381" fmla="*/ 0 h 689379"/>
                    <a:gd name="connsiteX0" fmla="*/ 99308 w 3024845"/>
                    <a:gd name="connsiteY0" fmla="*/ 0 h 689379"/>
                    <a:gd name="connsiteX1" fmla="*/ 220909 w 3024845"/>
                    <a:gd name="connsiteY1" fmla="*/ 0 h 689379"/>
                    <a:gd name="connsiteX2" fmla="*/ 223189 w 3024845"/>
                    <a:gd name="connsiteY2" fmla="*/ 0 h 689379"/>
                    <a:gd name="connsiteX3" fmla="*/ 239150 w 3024845"/>
                    <a:gd name="connsiteY3" fmla="*/ 0 h 689379"/>
                    <a:gd name="connsiteX4" fmla="*/ 239150 w 3024845"/>
                    <a:gd name="connsiteY4" fmla="*/ 140515 h 689379"/>
                    <a:gd name="connsiteX5" fmla="*/ 240670 w 3024845"/>
                    <a:gd name="connsiteY5" fmla="*/ 140245 h 689379"/>
                    <a:gd name="connsiteX6" fmla="*/ 251310 w 3024845"/>
                    <a:gd name="connsiteY6" fmla="*/ 138354 h 689379"/>
                    <a:gd name="connsiteX7" fmla="*/ 249283 w 3024845"/>
                    <a:gd name="connsiteY7" fmla="*/ 226986 h 689379"/>
                    <a:gd name="connsiteX8" fmla="*/ 250803 w 3024845"/>
                    <a:gd name="connsiteY8" fmla="*/ 227257 h 689379"/>
                    <a:gd name="connsiteX9" fmla="*/ 261443 w 3024845"/>
                    <a:gd name="connsiteY9" fmla="*/ 229148 h 689379"/>
                    <a:gd name="connsiteX10" fmla="*/ 261696 w 3024845"/>
                    <a:gd name="connsiteY10" fmla="*/ 229959 h 689379"/>
                    <a:gd name="connsiteX11" fmla="*/ 263470 w 3024845"/>
                    <a:gd name="connsiteY11" fmla="*/ 235634 h 689379"/>
                    <a:gd name="connsiteX12" fmla="*/ 264230 w 3024845"/>
                    <a:gd name="connsiteY12" fmla="*/ 233202 h 689379"/>
                    <a:gd name="connsiteX13" fmla="*/ 269550 w 3024845"/>
                    <a:gd name="connsiteY13" fmla="*/ 216178 h 689379"/>
                    <a:gd name="connsiteX14" fmla="*/ 271323 w 3024845"/>
                    <a:gd name="connsiteY14" fmla="*/ 216178 h 689379"/>
                    <a:gd name="connsiteX15" fmla="*/ 283737 w 3024845"/>
                    <a:gd name="connsiteY15" fmla="*/ 216178 h 689379"/>
                    <a:gd name="connsiteX16" fmla="*/ 283737 w 3024845"/>
                    <a:gd name="connsiteY16" fmla="*/ 248604 h 689379"/>
                    <a:gd name="connsiteX17" fmla="*/ 284750 w 3024845"/>
                    <a:gd name="connsiteY17" fmla="*/ 249145 h 689379"/>
                    <a:gd name="connsiteX18" fmla="*/ 291844 w 3024845"/>
                    <a:gd name="connsiteY18" fmla="*/ 252928 h 689379"/>
                    <a:gd name="connsiteX19" fmla="*/ 291844 w 3024845"/>
                    <a:gd name="connsiteY19" fmla="*/ 254279 h 689379"/>
                    <a:gd name="connsiteX20" fmla="*/ 291844 w 3024845"/>
                    <a:gd name="connsiteY20" fmla="*/ 263737 h 689379"/>
                    <a:gd name="connsiteX21" fmla="*/ 336431 w 3024845"/>
                    <a:gd name="connsiteY21" fmla="*/ 263737 h 689379"/>
                    <a:gd name="connsiteX22" fmla="*/ 336431 w 3024845"/>
                    <a:gd name="connsiteY22" fmla="*/ 264818 h 689379"/>
                    <a:gd name="connsiteX23" fmla="*/ 336431 w 3024845"/>
                    <a:gd name="connsiteY23" fmla="*/ 272384 h 689379"/>
                    <a:gd name="connsiteX24" fmla="*/ 338457 w 3024845"/>
                    <a:gd name="connsiteY24" fmla="*/ 272384 h 689379"/>
                    <a:gd name="connsiteX25" fmla="*/ 352644 w 3024845"/>
                    <a:gd name="connsiteY25" fmla="*/ 272384 h 689379"/>
                    <a:gd name="connsiteX26" fmla="*/ 352644 w 3024845"/>
                    <a:gd name="connsiteY26" fmla="*/ 242119 h 689379"/>
                    <a:gd name="connsiteX27" fmla="*/ 397231 w 3024845"/>
                    <a:gd name="connsiteY27" fmla="*/ 242119 h 689379"/>
                    <a:gd name="connsiteX28" fmla="*/ 397231 w 3024845"/>
                    <a:gd name="connsiteY28" fmla="*/ 240768 h 689379"/>
                    <a:gd name="connsiteX29" fmla="*/ 397231 w 3024845"/>
                    <a:gd name="connsiteY29" fmla="*/ 231310 h 689379"/>
                    <a:gd name="connsiteX30" fmla="*/ 398245 w 3024845"/>
                    <a:gd name="connsiteY30" fmla="*/ 231310 h 689379"/>
                    <a:gd name="connsiteX31" fmla="*/ 405338 w 3024845"/>
                    <a:gd name="connsiteY31" fmla="*/ 231310 h 689379"/>
                    <a:gd name="connsiteX32" fmla="*/ 405338 w 3024845"/>
                    <a:gd name="connsiteY32" fmla="*/ 229419 h 689379"/>
                    <a:gd name="connsiteX33" fmla="*/ 405338 w 3024845"/>
                    <a:gd name="connsiteY33" fmla="*/ 216178 h 689379"/>
                    <a:gd name="connsiteX34" fmla="*/ 406098 w 3024845"/>
                    <a:gd name="connsiteY34" fmla="*/ 216178 h 689379"/>
                    <a:gd name="connsiteX35" fmla="*/ 411418 w 3024845"/>
                    <a:gd name="connsiteY35" fmla="*/ 216178 h 689379"/>
                    <a:gd name="connsiteX36" fmla="*/ 411418 w 3024845"/>
                    <a:gd name="connsiteY36" fmla="*/ 215097 h 689379"/>
                    <a:gd name="connsiteX37" fmla="*/ 411418 w 3024845"/>
                    <a:gd name="connsiteY37" fmla="*/ 207530 h 689379"/>
                    <a:gd name="connsiteX38" fmla="*/ 413445 w 3024845"/>
                    <a:gd name="connsiteY38" fmla="*/ 207530 h 689379"/>
                    <a:gd name="connsiteX39" fmla="*/ 427632 w 3024845"/>
                    <a:gd name="connsiteY39" fmla="*/ 207530 h 689379"/>
                    <a:gd name="connsiteX40" fmla="*/ 427632 w 3024845"/>
                    <a:gd name="connsiteY40" fmla="*/ 208611 h 689379"/>
                    <a:gd name="connsiteX41" fmla="*/ 427632 w 3024845"/>
                    <a:gd name="connsiteY41" fmla="*/ 216178 h 689379"/>
                    <a:gd name="connsiteX42" fmla="*/ 449925 w 3024845"/>
                    <a:gd name="connsiteY42" fmla="*/ 216178 h 689379"/>
                    <a:gd name="connsiteX43" fmla="*/ 449925 w 3024845"/>
                    <a:gd name="connsiteY43" fmla="*/ 214286 h 689379"/>
                    <a:gd name="connsiteX44" fmla="*/ 449925 w 3024845"/>
                    <a:gd name="connsiteY44" fmla="*/ 201045 h 689379"/>
                    <a:gd name="connsiteX45" fmla="*/ 451699 w 3024845"/>
                    <a:gd name="connsiteY45" fmla="*/ 201045 h 689379"/>
                    <a:gd name="connsiteX46" fmla="*/ 464112 w 3024845"/>
                    <a:gd name="connsiteY46" fmla="*/ 201045 h 689379"/>
                    <a:gd name="connsiteX47" fmla="*/ 464112 w 3024845"/>
                    <a:gd name="connsiteY47" fmla="*/ 224825 h 689379"/>
                    <a:gd name="connsiteX48" fmla="*/ 465126 w 3024845"/>
                    <a:gd name="connsiteY48" fmla="*/ 224825 h 689379"/>
                    <a:gd name="connsiteX49" fmla="*/ 472219 w 3024845"/>
                    <a:gd name="connsiteY49" fmla="*/ 224825 h 689379"/>
                    <a:gd name="connsiteX50" fmla="*/ 472219 w 3024845"/>
                    <a:gd name="connsiteY50" fmla="*/ 223744 h 689379"/>
                    <a:gd name="connsiteX51" fmla="*/ 472219 w 3024845"/>
                    <a:gd name="connsiteY51" fmla="*/ 216178 h 689379"/>
                    <a:gd name="connsiteX52" fmla="*/ 473992 w 3024845"/>
                    <a:gd name="connsiteY52" fmla="*/ 216178 h 689379"/>
                    <a:gd name="connsiteX53" fmla="*/ 486406 w 3024845"/>
                    <a:gd name="connsiteY53" fmla="*/ 216178 h 689379"/>
                    <a:gd name="connsiteX54" fmla="*/ 486406 w 3024845"/>
                    <a:gd name="connsiteY54" fmla="*/ 242119 h 689379"/>
                    <a:gd name="connsiteX55" fmla="*/ 488433 w 3024845"/>
                    <a:gd name="connsiteY55" fmla="*/ 242119 h 689379"/>
                    <a:gd name="connsiteX56" fmla="*/ 502619 w 3024845"/>
                    <a:gd name="connsiteY56" fmla="*/ 242119 h 689379"/>
                    <a:gd name="connsiteX57" fmla="*/ 502619 w 3024845"/>
                    <a:gd name="connsiteY57" fmla="*/ 243740 h 689379"/>
                    <a:gd name="connsiteX58" fmla="*/ 502619 w 3024845"/>
                    <a:gd name="connsiteY58" fmla="*/ 255090 h 689379"/>
                    <a:gd name="connsiteX59" fmla="*/ 503379 w 3024845"/>
                    <a:gd name="connsiteY59" fmla="*/ 255090 h 689379"/>
                    <a:gd name="connsiteX60" fmla="*/ 508700 w 3024845"/>
                    <a:gd name="connsiteY60" fmla="*/ 255090 h 689379"/>
                    <a:gd name="connsiteX61" fmla="*/ 508700 w 3024845"/>
                    <a:gd name="connsiteY61" fmla="*/ 254279 h 689379"/>
                    <a:gd name="connsiteX62" fmla="*/ 508700 w 3024845"/>
                    <a:gd name="connsiteY62" fmla="*/ 248604 h 689379"/>
                    <a:gd name="connsiteX63" fmla="*/ 539100 w 3024845"/>
                    <a:gd name="connsiteY63" fmla="*/ 248604 h 689379"/>
                    <a:gd name="connsiteX64" fmla="*/ 539100 w 3024845"/>
                    <a:gd name="connsiteY64" fmla="*/ 272384 h 689379"/>
                    <a:gd name="connsiteX65" fmla="*/ 540113 w 3024845"/>
                    <a:gd name="connsiteY65" fmla="*/ 272384 h 689379"/>
                    <a:gd name="connsiteX66" fmla="*/ 547207 w 3024845"/>
                    <a:gd name="connsiteY66" fmla="*/ 272384 h 689379"/>
                    <a:gd name="connsiteX67" fmla="*/ 547207 w 3024845"/>
                    <a:gd name="connsiteY67" fmla="*/ 273465 h 689379"/>
                    <a:gd name="connsiteX68" fmla="*/ 547207 w 3024845"/>
                    <a:gd name="connsiteY68" fmla="*/ 281031 h 689379"/>
                    <a:gd name="connsiteX69" fmla="*/ 547967 w 3024845"/>
                    <a:gd name="connsiteY69" fmla="*/ 281031 h 689379"/>
                    <a:gd name="connsiteX70" fmla="*/ 553287 w 3024845"/>
                    <a:gd name="connsiteY70" fmla="*/ 281031 h 689379"/>
                    <a:gd name="connsiteX71" fmla="*/ 553287 w 3024845"/>
                    <a:gd name="connsiteY71" fmla="*/ 278869 h 689379"/>
                    <a:gd name="connsiteX72" fmla="*/ 553287 w 3024845"/>
                    <a:gd name="connsiteY72" fmla="*/ 263737 h 689379"/>
                    <a:gd name="connsiteX73" fmla="*/ 554300 w 3024845"/>
                    <a:gd name="connsiteY73" fmla="*/ 263737 h 689379"/>
                    <a:gd name="connsiteX74" fmla="*/ 561394 w 3024845"/>
                    <a:gd name="connsiteY74" fmla="*/ 263737 h 689379"/>
                    <a:gd name="connsiteX75" fmla="*/ 561394 w 3024845"/>
                    <a:gd name="connsiteY75" fmla="*/ 264818 h 689379"/>
                    <a:gd name="connsiteX76" fmla="*/ 561394 w 3024845"/>
                    <a:gd name="connsiteY76" fmla="*/ 272384 h 689379"/>
                    <a:gd name="connsiteX77" fmla="*/ 566714 w 3024845"/>
                    <a:gd name="connsiteY77" fmla="*/ 270391 h 689379"/>
                    <a:gd name="connsiteX78" fmla="*/ 567474 w 3024845"/>
                    <a:gd name="connsiteY78" fmla="*/ 269411 h 689379"/>
                    <a:gd name="connsiteX79" fmla="*/ 567474 w 3024845"/>
                    <a:gd name="connsiteY79" fmla="*/ 263737 h 689379"/>
                    <a:gd name="connsiteX80" fmla="*/ 605981 w 3024845"/>
                    <a:gd name="connsiteY80" fmla="*/ 263737 h 689379"/>
                    <a:gd name="connsiteX81" fmla="*/ 605981 w 3024845"/>
                    <a:gd name="connsiteY81" fmla="*/ 287516 h 689379"/>
                    <a:gd name="connsiteX82" fmla="*/ 608007 w 3024845"/>
                    <a:gd name="connsiteY82" fmla="*/ 287516 h 689379"/>
                    <a:gd name="connsiteX83" fmla="*/ 622194 w 3024845"/>
                    <a:gd name="connsiteY83" fmla="*/ 287516 h 689379"/>
                    <a:gd name="connsiteX84" fmla="*/ 622194 w 3024845"/>
                    <a:gd name="connsiteY84" fmla="*/ 288597 h 689379"/>
                    <a:gd name="connsiteX85" fmla="*/ 622194 w 3024845"/>
                    <a:gd name="connsiteY85" fmla="*/ 296163 h 689379"/>
                    <a:gd name="connsiteX86" fmla="*/ 623968 w 3024845"/>
                    <a:gd name="connsiteY86" fmla="*/ 296163 h 689379"/>
                    <a:gd name="connsiteX87" fmla="*/ 636381 w 3024845"/>
                    <a:gd name="connsiteY87" fmla="*/ 296163 h 689379"/>
                    <a:gd name="connsiteX88" fmla="*/ 636381 w 3024845"/>
                    <a:gd name="connsiteY88" fmla="*/ 272384 h 689379"/>
                    <a:gd name="connsiteX89" fmla="*/ 637394 w 3024845"/>
                    <a:gd name="connsiteY89" fmla="*/ 272384 h 689379"/>
                    <a:gd name="connsiteX90" fmla="*/ 644488 w 3024845"/>
                    <a:gd name="connsiteY90" fmla="*/ 272384 h 689379"/>
                    <a:gd name="connsiteX91" fmla="*/ 644488 w 3024845"/>
                    <a:gd name="connsiteY91" fmla="*/ 239957 h 689379"/>
                    <a:gd name="connsiteX92" fmla="*/ 645501 w 3024845"/>
                    <a:gd name="connsiteY92" fmla="*/ 239957 h 689379"/>
                    <a:gd name="connsiteX93" fmla="*/ 652595 w 3024845"/>
                    <a:gd name="connsiteY93" fmla="*/ 239957 h 689379"/>
                    <a:gd name="connsiteX94" fmla="*/ 652595 w 3024845"/>
                    <a:gd name="connsiteY94" fmla="*/ 238066 h 689379"/>
                    <a:gd name="connsiteX95" fmla="*/ 652595 w 3024845"/>
                    <a:gd name="connsiteY95" fmla="*/ 224825 h 689379"/>
                    <a:gd name="connsiteX96" fmla="*/ 651328 w 3024845"/>
                    <a:gd name="connsiteY96" fmla="*/ 223203 h 689379"/>
                    <a:gd name="connsiteX97" fmla="*/ 656648 w 3024845"/>
                    <a:gd name="connsiteY97" fmla="*/ 211854 h 689379"/>
                    <a:gd name="connsiteX98" fmla="*/ 664755 w 3024845"/>
                    <a:gd name="connsiteY98" fmla="*/ 239957 h 689379"/>
                    <a:gd name="connsiteX99" fmla="*/ 665515 w 3024845"/>
                    <a:gd name="connsiteY99" fmla="*/ 239957 h 689379"/>
                    <a:gd name="connsiteX100" fmla="*/ 670835 w 3024845"/>
                    <a:gd name="connsiteY100" fmla="*/ 239957 h 689379"/>
                    <a:gd name="connsiteX101" fmla="*/ 670835 w 3024845"/>
                    <a:gd name="connsiteY101" fmla="*/ 134030 h 689379"/>
                    <a:gd name="connsiteX102" fmla="*/ 672355 w 3024845"/>
                    <a:gd name="connsiteY102" fmla="*/ 134030 h 689379"/>
                    <a:gd name="connsiteX103" fmla="*/ 682995 w 3024845"/>
                    <a:gd name="connsiteY103" fmla="*/ 134030 h 689379"/>
                    <a:gd name="connsiteX104" fmla="*/ 682995 w 3024845"/>
                    <a:gd name="connsiteY104" fmla="*/ 86471 h 689379"/>
                    <a:gd name="connsiteX105" fmla="*/ 709342 w 3024845"/>
                    <a:gd name="connsiteY105" fmla="*/ 86471 h 689379"/>
                    <a:gd name="connsiteX106" fmla="*/ 709342 w 3024845"/>
                    <a:gd name="connsiteY106" fmla="*/ 64853 h 689379"/>
                    <a:gd name="connsiteX107" fmla="*/ 743796 w 3024845"/>
                    <a:gd name="connsiteY107" fmla="*/ 64853 h 689379"/>
                    <a:gd name="connsiteX108" fmla="*/ 743796 w 3024845"/>
                    <a:gd name="connsiteY108" fmla="*/ 67285 h 689379"/>
                    <a:gd name="connsiteX109" fmla="*/ 743796 w 3024845"/>
                    <a:gd name="connsiteY109" fmla="*/ 84309 h 689379"/>
                    <a:gd name="connsiteX110" fmla="*/ 746076 w 3024845"/>
                    <a:gd name="connsiteY110" fmla="*/ 84309 h 689379"/>
                    <a:gd name="connsiteX111" fmla="*/ 762036 w 3024845"/>
                    <a:gd name="connsiteY111" fmla="*/ 84309 h 689379"/>
                    <a:gd name="connsiteX112" fmla="*/ 762036 w 3024845"/>
                    <a:gd name="connsiteY112" fmla="*/ 131868 h 689379"/>
                    <a:gd name="connsiteX113" fmla="*/ 763049 w 3024845"/>
                    <a:gd name="connsiteY113" fmla="*/ 131868 h 689379"/>
                    <a:gd name="connsiteX114" fmla="*/ 770143 w 3024845"/>
                    <a:gd name="connsiteY114" fmla="*/ 131868 h 689379"/>
                    <a:gd name="connsiteX115" fmla="*/ 784330 w 3024845"/>
                    <a:gd name="connsiteY115" fmla="*/ 136192 h 689379"/>
                    <a:gd name="connsiteX116" fmla="*/ 784330 w 3024845"/>
                    <a:gd name="connsiteY116" fmla="*/ 175104 h 689379"/>
                    <a:gd name="connsiteX117" fmla="*/ 785343 w 3024845"/>
                    <a:gd name="connsiteY117" fmla="*/ 175104 h 689379"/>
                    <a:gd name="connsiteX118" fmla="*/ 792436 w 3024845"/>
                    <a:gd name="connsiteY118" fmla="*/ 175104 h 689379"/>
                    <a:gd name="connsiteX119" fmla="*/ 792436 w 3024845"/>
                    <a:gd name="connsiteY119" fmla="*/ 176725 h 689379"/>
                    <a:gd name="connsiteX120" fmla="*/ 792436 w 3024845"/>
                    <a:gd name="connsiteY120" fmla="*/ 188074 h 689379"/>
                    <a:gd name="connsiteX121" fmla="*/ 794463 w 3024845"/>
                    <a:gd name="connsiteY121" fmla="*/ 188074 h 689379"/>
                    <a:gd name="connsiteX122" fmla="*/ 808650 w 3024845"/>
                    <a:gd name="connsiteY122" fmla="*/ 188074 h 689379"/>
                    <a:gd name="connsiteX123" fmla="*/ 814730 w 3024845"/>
                    <a:gd name="connsiteY123" fmla="*/ 194560 h 689379"/>
                    <a:gd name="connsiteX124" fmla="*/ 814730 w 3024845"/>
                    <a:gd name="connsiteY124" fmla="*/ 216178 h 689379"/>
                    <a:gd name="connsiteX125" fmla="*/ 817010 w 3024845"/>
                    <a:gd name="connsiteY125" fmla="*/ 216178 h 689379"/>
                    <a:gd name="connsiteX126" fmla="*/ 832970 w 3024845"/>
                    <a:gd name="connsiteY126" fmla="*/ 216178 h 689379"/>
                    <a:gd name="connsiteX127" fmla="*/ 832970 w 3024845"/>
                    <a:gd name="connsiteY127" fmla="*/ 217258 h 689379"/>
                    <a:gd name="connsiteX128" fmla="*/ 832970 w 3024845"/>
                    <a:gd name="connsiteY128" fmla="*/ 224825 h 689379"/>
                    <a:gd name="connsiteX129" fmla="*/ 834237 w 3024845"/>
                    <a:gd name="connsiteY129" fmla="*/ 224825 h 689379"/>
                    <a:gd name="connsiteX130" fmla="*/ 843104 w 3024845"/>
                    <a:gd name="connsiteY130" fmla="*/ 224825 h 689379"/>
                    <a:gd name="connsiteX131" fmla="*/ 843104 w 3024845"/>
                    <a:gd name="connsiteY131" fmla="*/ 226986 h 689379"/>
                    <a:gd name="connsiteX132" fmla="*/ 843104 w 3024845"/>
                    <a:gd name="connsiteY132" fmla="*/ 242119 h 689379"/>
                    <a:gd name="connsiteX133" fmla="*/ 847157 w 3024845"/>
                    <a:gd name="connsiteY133" fmla="*/ 240227 h 689379"/>
                    <a:gd name="connsiteX134" fmla="*/ 847157 w 3024845"/>
                    <a:gd name="connsiteY134" fmla="*/ 226986 h 689379"/>
                    <a:gd name="connsiteX135" fmla="*/ 848170 w 3024845"/>
                    <a:gd name="connsiteY135" fmla="*/ 226986 h 689379"/>
                    <a:gd name="connsiteX136" fmla="*/ 855264 w 3024845"/>
                    <a:gd name="connsiteY136" fmla="*/ 226986 h 689379"/>
                    <a:gd name="connsiteX137" fmla="*/ 855264 w 3024845"/>
                    <a:gd name="connsiteY137" fmla="*/ 228608 h 689379"/>
                    <a:gd name="connsiteX138" fmla="*/ 855264 w 3024845"/>
                    <a:gd name="connsiteY138" fmla="*/ 239957 h 689379"/>
                    <a:gd name="connsiteX139" fmla="*/ 856024 w 3024845"/>
                    <a:gd name="connsiteY139" fmla="*/ 239957 h 689379"/>
                    <a:gd name="connsiteX140" fmla="*/ 861344 w 3024845"/>
                    <a:gd name="connsiteY140" fmla="*/ 239957 h 689379"/>
                    <a:gd name="connsiteX141" fmla="*/ 909984 w 3024845"/>
                    <a:gd name="connsiteY141" fmla="*/ 235634 h 689379"/>
                    <a:gd name="connsiteX142" fmla="*/ 909984 w 3024845"/>
                    <a:gd name="connsiteY142" fmla="*/ 236985 h 689379"/>
                    <a:gd name="connsiteX143" fmla="*/ 909984 w 3024845"/>
                    <a:gd name="connsiteY143" fmla="*/ 246442 h 689379"/>
                    <a:gd name="connsiteX144" fmla="*/ 910744 w 3024845"/>
                    <a:gd name="connsiteY144" fmla="*/ 246442 h 689379"/>
                    <a:gd name="connsiteX145" fmla="*/ 916065 w 3024845"/>
                    <a:gd name="connsiteY145" fmla="*/ 246442 h 689379"/>
                    <a:gd name="connsiteX146" fmla="*/ 916065 w 3024845"/>
                    <a:gd name="connsiteY146" fmla="*/ 248604 h 689379"/>
                    <a:gd name="connsiteX147" fmla="*/ 916065 w 3024845"/>
                    <a:gd name="connsiteY147" fmla="*/ 263737 h 689379"/>
                    <a:gd name="connsiteX148" fmla="*/ 918091 w 3024845"/>
                    <a:gd name="connsiteY148" fmla="*/ 262386 h 689379"/>
                    <a:gd name="connsiteX149" fmla="*/ 932278 w 3024845"/>
                    <a:gd name="connsiteY149" fmla="*/ 252928 h 689379"/>
                    <a:gd name="connsiteX150" fmla="*/ 938358 w 3024845"/>
                    <a:gd name="connsiteY150" fmla="*/ 211854 h 689379"/>
                    <a:gd name="connsiteX151" fmla="*/ 939118 w 3024845"/>
                    <a:gd name="connsiteY151" fmla="*/ 211584 h 689379"/>
                    <a:gd name="connsiteX152" fmla="*/ 944438 w 3024845"/>
                    <a:gd name="connsiteY152" fmla="*/ 209692 h 689379"/>
                    <a:gd name="connsiteX153" fmla="*/ 946465 w 3024845"/>
                    <a:gd name="connsiteY153" fmla="*/ 140515 h 689379"/>
                    <a:gd name="connsiteX154" fmla="*/ 948492 w 3024845"/>
                    <a:gd name="connsiteY154" fmla="*/ 209692 h 689379"/>
                    <a:gd name="connsiteX155" fmla="*/ 949252 w 3024845"/>
                    <a:gd name="connsiteY155" fmla="*/ 209962 h 689379"/>
                    <a:gd name="connsiteX156" fmla="*/ 954572 w 3024845"/>
                    <a:gd name="connsiteY156" fmla="*/ 211854 h 689379"/>
                    <a:gd name="connsiteX157" fmla="*/ 954572 w 3024845"/>
                    <a:gd name="connsiteY157" fmla="*/ 125383 h 689379"/>
                    <a:gd name="connsiteX158" fmla="*/ 958625 w 3024845"/>
                    <a:gd name="connsiteY158" fmla="*/ 92956 h 689379"/>
                    <a:gd name="connsiteX159" fmla="*/ 997132 w 3024845"/>
                    <a:gd name="connsiteY159" fmla="*/ 92956 h 689379"/>
                    <a:gd name="connsiteX160" fmla="*/ 997132 w 3024845"/>
                    <a:gd name="connsiteY160" fmla="*/ 125383 h 689379"/>
                    <a:gd name="connsiteX161" fmla="*/ 997892 w 3024845"/>
                    <a:gd name="connsiteY161" fmla="*/ 125383 h 689379"/>
                    <a:gd name="connsiteX162" fmla="*/ 1003212 w 3024845"/>
                    <a:gd name="connsiteY162" fmla="*/ 125383 h 689379"/>
                    <a:gd name="connsiteX163" fmla="*/ 1003212 w 3024845"/>
                    <a:gd name="connsiteY163" fmla="*/ 43235 h 689379"/>
                    <a:gd name="connsiteX164" fmla="*/ 1004986 w 3024845"/>
                    <a:gd name="connsiteY164" fmla="*/ 43235 h 689379"/>
                    <a:gd name="connsiteX165" fmla="*/ 1017399 w 3024845"/>
                    <a:gd name="connsiteY165" fmla="*/ 43235 h 689379"/>
                    <a:gd name="connsiteX166" fmla="*/ 1017399 w 3024845"/>
                    <a:gd name="connsiteY166" fmla="*/ 41344 h 689379"/>
                    <a:gd name="connsiteX167" fmla="*/ 1017399 w 3024845"/>
                    <a:gd name="connsiteY167" fmla="*/ 28103 h 689379"/>
                    <a:gd name="connsiteX168" fmla="*/ 1039693 w 3024845"/>
                    <a:gd name="connsiteY168" fmla="*/ 28103 h 689379"/>
                    <a:gd name="connsiteX169" fmla="*/ 1039693 w 3024845"/>
                    <a:gd name="connsiteY169" fmla="*/ 27022 h 689379"/>
                    <a:gd name="connsiteX170" fmla="*/ 1039693 w 3024845"/>
                    <a:gd name="connsiteY170" fmla="*/ 19456 h 689379"/>
                    <a:gd name="connsiteX171" fmla="*/ 1041466 w 3024845"/>
                    <a:gd name="connsiteY171" fmla="*/ 19456 h 689379"/>
                    <a:gd name="connsiteX172" fmla="*/ 1053880 w 3024845"/>
                    <a:gd name="connsiteY172" fmla="*/ 19456 h 689379"/>
                    <a:gd name="connsiteX173" fmla="*/ 1053880 w 3024845"/>
                    <a:gd name="connsiteY173" fmla="*/ 20537 h 689379"/>
                    <a:gd name="connsiteX174" fmla="*/ 1053880 w 3024845"/>
                    <a:gd name="connsiteY174" fmla="*/ 28103 h 689379"/>
                    <a:gd name="connsiteX175" fmla="*/ 1054640 w 3024845"/>
                    <a:gd name="connsiteY175" fmla="*/ 28103 h 689379"/>
                    <a:gd name="connsiteX176" fmla="*/ 1059960 w 3024845"/>
                    <a:gd name="connsiteY176" fmla="*/ 28103 h 689379"/>
                    <a:gd name="connsiteX177" fmla="*/ 1070093 w 3024845"/>
                    <a:gd name="connsiteY177" fmla="*/ 23779 h 689379"/>
                    <a:gd name="connsiteX178" fmla="*/ 1074146 w 3024845"/>
                    <a:gd name="connsiteY178" fmla="*/ 27022 h 689379"/>
                    <a:gd name="connsiteX179" fmla="*/ 1074146 w 3024845"/>
                    <a:gd name="connsiteY179" fmla="*/ 19456 h 689379"/>
                    <a:gd name="connsiteX180" fmla="*/ 1076426 w 3024845"/>
                    <a:gd name="connsiteY180" fmla="*/ 19456 h 689379"/>
                    <a:gd name="connsiteX181" fmla="*/ 1092387 w 3024845"/>
                    <a:gd name="connsiteY181" fmla="*/ 19456 h 689379"/>
                    <a:gd name="connsiteX182" fmla="*/ 1092387 w 3024845"/>
                    <a:gd name="connsiteY182" fmla="*/ 20537 h 689379"/>
                    <a:gd name="connsiteX183" fmla="*/ 1092387 w 3024845"/>
                    <a:gd name="connsiteY183" fmla="*/ 28103 h 689379"/>
                    <a:gd name="connsiteX184" fmla="*/ 1122787 w 3024845"/>
                    <a:gd name="connsiteY184" fmla="*/ 28103 h 689379"/>
                    <a:gd name="connsiteX185" fmla="*/ 1122787 w 3024845"/>
                    <a:gd name="connsiteY185" fmla="*/ 29724 h 689379"/>
                    <a:gd name="connsiteX186" fmla="*/ 1122787 w 3024845"/>
                    <a:gd name="connsiteY186" fmla="*/ 41074 h 689379"/>
                    <a:gd name="connsiteX187" fmla="*/ 1149134 w 3024845"/>
                    <a:gd name="connsiteY187" fmla="*/ 41074 h 689379"/>
                    <a:gd name="connsiteX188" fmla="*/ 1149134 w 3024845"/>
                    <a:gd name="connsiteY188" fmla="*/ 71338 h 689379"/>
                    <a:gd name="connsiteX189" fmla="*/ 1149894 w 3024845"/>
                    <a:gd name="connsiteY189" fmla="*/ 71338 h 689379"/>
                    <a:gd name="connsiteX190" fmla="*/ 1155214 w 3024845"/>
                    <a:gd name="connsiteY190" fmla="*/ 71338 h 689379"/>
                    <a:gd name="connsiteX191" fmla="*/ 1155214 w 3024845"/>
                    <a:gd name="connsiteY191" fmla="*/ 72419 h 689379"/>
                    <a:gd name="connsiteX192" fmla="*/ 1155214 w 3024845"/>
                    <a:gd name="connsiteY192" fmla="*/ 79986 h 689379"/>
                    <a:gd name="connsiteX193" fmla="*/ 1159268 w 3024845"/>
                    <a:gd name="connsiteY193" fmla="*/ 110250 h 689379"/>
                    <a:gd name="connsiteX194" fmla="*/ 1160028 w 3024845"/>
                    <a:gd name="connsiteY194" fmla="*/ 110250 h 689379"/>
                    <a:gd name="connsiteX195" fmla="*/ 1165348 w 3024845"/>
                    <a:gd name="connsiteY195" fmla="*/ 110250 h 689379"/>
                    <a:gd name="connsiteX196" fmla="*/ 1165348 w 3024845"/>
                    <a:gd name="connsiteY196" fmla="*/ 111061 h 689379"/>
                    <a:gd name="connsiteX197" fmla="*/ 1165348 w 3024845"/>
                    <a:gd name="connsiteY197" fmla="*/ 116736 h 689379"/>
                    <a:gd name="connsiteX198" fmla="*/ 1166361 w 3024845"/>
                    <a:gd name="connsiteY198" fmla="*/ 116736 h 689379"/>
                    <a:gd name="connsiteX199" fmla="*/ 1173454 w 3024845"/>
                    <a:gd name="connsiteY199" fmla="*/ 116736 h 689379"/>
                    <a:gd name="connsiteX200" fmla="*/ 1173454 w 3024845"/>
                    <a:gd name="connsiteY200" fmla="*/ 147001 h 689379"/>
                    <a:gd name="connsiteX201" fmla="*/ 1175481 w 3024845"/>
                    <a:gd name="connsiteY201" fmla="*/ 147001 h 689379"/>
                    <a:gd name="connsiteX202" fmla="*/ 1189668 w 3024845"/>
                    <a:gd name="connsiteY202" fmla="*/ 147001 h 689379"/>
                    <a:gd name="connsiteX203" fmla="*/ 1189668 w 3024845"/>
                    <a:gd name="connsiteY203" fmla="*/ 170780 h 689379"/>
                    <a:gd name="connsiteX204" fmla="*/ 1191695 w 3024845"/>
                    <a:gd name="connsiteY204" fmla="*/ 172401 h 689379"/>
                    <a:gd name="connsiteX205" fmla="*/ 1191695 w 3024845"/>
                    <a:gd name="connsiteY205" fmla="*/ 183751 h 689379"/>
                    <a:gd name="connsiteX206" fmla="*/ 1192455 w 3024845"/>
                    <a:gd name="connsiteY206" fmla="*/ 183751 h 689379"/>
                    <a:gd name="connsiteX207" fmla="*/ 1197775 w 3024845"/>
                    <a:gd name="connsiteY207" fmla="*/ 183751 h 689379"/>
                    <a:gd name="connsiteX208" fmla="*/ 1197775 w 3024845"/>
                    <a:gd name="connsiteY208" fmla="*/ 207530 h 689379"/>
                    <a:gd name="connsiteX209" fmla="*/ 1199041 w 3024845"/>
                    <a:gd name="connsiteY209" fmla="*/ 207530 h 689379"/>
                    <a:gd name="connsiteX210" fmla="*/ 1207908 w 3024845"/>
                    <a:gd name="connsiteY210" fmla="*/ 207530 h 689379"/>
                    <a:gd name="connsiteX211" fmla="*/ 1209935 w 3024845"/>
                    <a:gd name="connsiteY211" fmla="*/ 211584 h 689379"/>
                    <a:gd name="connsiteX212" fmla="*/ 1209935 w 3024845"/>
                    <a:gd name="connsiteY212" fmla="*/ 224825 h 689379"/>
                    <a:gd name="connsiteX213" fmla="*/ 1211455 w 3024845"/>
                    <a:gd name="connsiteY213" fmla="*/ 222933 h 689379"/>
                    <a:gd name="connsiteX214" fmla="*/ 1222095 w 3024845"/>
                    <a:gd name="connsiteY214" fmla="*/ 209692 h 689379"/>
                    <a:gd name="connsiteX215" fmla="*/ 1250469 w 3024845"/>
                    <a:gd name="connsiteY215" fmla="*/ 209692 h 689379"/>
                    <a:gd name="connsiteX216" fmla="*/ 1250469 w 3024845"/>
                    <a:gd name="connsiteY216" fmla="*/ 296163 h 689379"/>
                    <a:gd name="connsiteX217" fmla="*/ 1251229 w 3024845"/>
                    <a:gd name="connsiteY217" fmla="*/ 296163 h 689379"/>
                    <a:gd name="connsiteX218" fmla="*/ 1256549 w 3024845"/>
                    <a:gd name="connsiteY218" fmla="*/ 296163 h 689379"/>
                    <a:gd name="connsiteX219" fmla="*/ 1257309 w 3024845"/>
                    <a:gd name="connsiteY219" fmla="*/ 294812 h 689379"/>
                    <a:gd name="connsiteX220" fmla="*/ 1262629 w 3024845"/>
                    <a:gd name="connsiteY220" fmla="*/ 285354 h 689379"/>
                    <a:gd name="connsiteX221" fmla="*/ 1262629 w 3024845"/>
                    <a:gd name="connsiteY221" fmla="*/ 287246 h 689379"/>
                    <a:gd name="connsiteX222" fmla="*/ 1262629 w 3024845"/>
                    <a:gd name="connsiteY222" fmla="*/ 300487 h 689379"/>
                    <a:gd name="connsiteX223" fmla="*/ 1266682 w 3024845"/>
                    <a:gd name="connsiteY223" fmla="*/ 255090 h 689379"/>
                    <a:gd name="connsiteX224" fmla="*/ 1267442 w 3024845"/>
                    <a:gd name="connsiteY224" fmla="*/ 255090 h 689379"/>
                    <a:gd name="connsiteX225" fmla="*/ 1272762 w 3024845"/>
                    <a:gd name="connsiteY225" fmla="*/ 255090 h 689379"/>
                    <a:gd name="connsiteX226" fmla="*/ 1272762 w 3024845"/>
                    <a:gd name="connsiteY226" fmla="*/ 190236 h 689379"/>
                    <a:gd name="connsiteX227" fmla="*/ 1273776 w 3024845"/>
                    <a:gd name="connsiteY227" fmla="*/ 190236 h 689379"/>
                    <a:gd name="connsiteX228" fmla="*/ 1280869 w 3024845"/>
                    <a:gd name="connsiteY228" fmla="*/ 190236 h 689379"/>
                    <a:gd name="connsiteX229" fmla="*/ 1293029 w 3024845"/>
                    <a:gd name="connsiteY229" fmla="*/ 147001 h 689379"/>
                    <a:gd name="connsiteX230" fmla="*/ 1294296 w 3024845"/>
                    <a:gd name="connsiteY230" fmla="*/ 147001 h 689379"/>
                    <a:gd name="connsiteX231" fmla="*/ 1303163 w 3024845"/>
                    <a:gd name="connsiteY231" fmla="*/ 147001 h 689379"/>
                    <a:gd name="connsiteX232" fmla="*/ 1313296 w 3024845"/>
                    <a:gd name="connsiteY232" fmla="*/ 190236 h 689379"/>
                    <a:gd name="connsiteX233" fmla="*/ 1314309 w 3024845"/>
                    <a:gd name="connsiteY233" fmla="*/ 190236 h 689379"/>
                    <a:gd name="connsiteX234" fmla="*/ 1321403 w 3024845"/>
                    <a:gd name="connsiteY234" fmla="*/ 190236 h 689379"/>
                    <a:gd name="connsiteX235" fmla="*/ 1321403 w 3024845"/>
                    <a:gd name="connsiteY235" fmla="*/ 229148 h 689379"/>
                    <a:gd name="connsiteX236" fmla="*/ 1323176 w 3024845"/>
                    <a:gd name="connsiteY236" fmla="*/ 229148 h 689379"/>
                    <a:gd name="connsiteX237" fmla="*/ 1335590 w 3024845"/>
                    <a:gd name="connsiteY237" fmla="*/ 229148 h 689379"/>
                    <a:gd name="connsiteX238" fmla="*/ 1335590 w 3024845"/>
                    <a:gd name="connsiteY238" fmla="*/ 231310 h 689379"/>
                    <a:gd name="connsiteX239" fmla="*/ 1335590 w 3024845"/>
                    <a:gd name="connsiteY239" fmla="*/ 246442 h 689379"/>
                    <a:gd name="connsiteX240" fmla="*/ 1339643 w 3024845"/>
                    <a:gd name="connsiteY240" fmla="*/ 244281 h 689379"/>
                    <a:gd name="connsiteX241" fmla="*/ 1339643 w 3024845"/>
                    <a:gd name="connsiteY241" fmla="*/ 229148 h 689379"/>
                    <a:gd name="connsiteX242" fmla="*/ 1341163 w 3024845"/>
                    <a:gd name="connsiteY242" fmla="*/ 229148 h 689379"/>
                    <a:gd name="connsiteX243" fmla="*/ 1351803 w 3024845"/>
                    <a:gd name="connsiteY243" fmla="*/ 229148 h 689379"/>
                    <a:gd name="connsiteX244" fmla="*/ 1351803 w 3024845"/>
                    <a:gd name="connsiteY244" fmla="*/ 230769 h 689379"/>
                    <a:gd name="connsiteX245" fmla="*/ 1351803 w 3024845"/>
                    <a:gd name="connsiteY245" fmla="*/ 242119 h 689379"/>
                    <a:gd name="connsiteX246" fmla="*/ 1382204 w 3024845"/>
                    <a:gd name="connsiteY246" fmla="*/ 242119 h 689379"/>
                    <a:gd name="connsiteX247" fmla="*/ 1382204 w 3024845"/>
                    <a:gd name="connsiteY247" fmla="*/ 205369 h 689379"/>
                    <a:gd name="connsiteX248" fmla="*/ 1383470 w 3024845"/>
                    <a:gd name="connsiteY248" fmla="*/ 205369 h 689379"/>
                    <a:gd name="connsiteX249" fmla="*/ 1392337 w 3024845"/>
                    <a:gd name="connsiteY249" fmla="*/ 205369 h 689379"/>
                    <a:gd name="connsiteX250" fmla="*/ 1392337 w 3024845"/>
                    <a:gd name="connsiteY250" fmla="*/ 226986 h 689379"/>
                    <a:gd name="connsiteX251" fmla="*/ 1394364 w 3024845"/>
                    <a:gd name="connsiteY251" fmla="*/ 194560 h 689379"/>
                    <a:gd name="connsiteX252" fmla="*/ 1416657 w 3024845"/>
                    <a:gd name="connsiteY252" fmla="*/ 194560 h 689379"/>
                    <a:gd name="connsiteX253" fmla="*/ 1416657 w 3024845"/>
                    <a:gd name="connsiteY253" fmla="*/ 192938 h 689379"/>
                    <a:gd name="connsiteX254" fmla="*/ 1416657 w 3024845"/>
                    <a:gd name="connsiteY254" fmla="*/ 181589 h 689379"/>
                    <a:gd name="connsiteX255" fmla="*/ 1417417 w 3024845"/>
                    <a:gd name="connsiteY255" fmla="*/ 181589 h 689379"/>
                    <a:gd name="connsiteX256" fmla="*/ 1422737 w 3024845"/>
                    <a:gd name="connsiteY256" fmla="*/ 181589 h 689379"/>
                    <a:gd name="connsiteX257" fmla="*/ 1422737 w 3024845"/>
                    <a:gd name="connsiteY257" fmla="*/ 179698 h 689379"/>
                    <a:gd name="connsiteX258" fmla="*/ 1422737 w 3024845"/>
                    <a:gd name="connsiteY258" fmla="*/ 166457 h 689379"/>
                    <a:gd name="connsiteX259" fmla="*/ 1426791 w 3024845"/>
                    <a:gd name="connsiteY259" fmla="*/ 172942 h 689379"/>
                    <a:gd name="connsiteX260" fmla="*/ 1429071 w 3024845"/>
                    <a:gd name="connsiteY260" fmla="*/ 172942 h 689379"/>
                    <a:gd name="connsiteX261" fmla="*/ 1445031 w 3024845"/>
                    <a:gd name="connsiteY261" fmla="*/ 172942 h 689379"/>
                    <a:gd name="connsiteX262" fmla="*/ 1445031 w 3024845"/>
                    <a:gd name="connsiteY262" fmla="*/ 172131 h 689379"/>
                    <a:gd name="connsiteX263" fmla="*/ 1445031 w 3024845"/>
                    <a:gd name="connsiteY263" fmla="*/ 166457 h 689379"/>
                    <a:gd name="connsiteX264" fmla="*/ 1445791 w 3024845"/>
                    <a:gd name="connsiteY264" fmla="*/ 166457 h 689379"/>
                    <a:gd name="connsiteX265" fmla="*/ 1451111 w 3024845"/>
                    <a:gd name="connsiteY265" fmla="*/ 166457 h 689379"/>
                    <a:gd name="connsiteX266" fmla="*/ 1451111 w 3024845"/>
                    <a:gd name="connsiteY266" fmla="*/ 167808 h 689379"/>
                    <a:gd name="connsiteX267" fmla="*/ 1451111 w 3024845"/>
                    <a:gd name="connsiteY267" fmla="*/ 177266 h 689379"/>
                    <a:gd name="connsiteX268" fmla="*/ 1489618 w 3024845"/>
                    <a:gd name="connsiteY268" fmla="*/ 177266 h 689379"/>
                    <a:gd name="connsiteX269" fmla="*/ 1489618 w 3024845"/>
                    <a:gd name="connsiteY269" fmla="*/ 315619 h 689379"/>
                    <a:gd name="connsiteX270" fmla="*/ 1491138 w 3024845"/>
                    <a:gd name="connsiteY270" fmla="*/ 315619 h 689379"/>
                    <a:gd name="connsiteX271" fmla="*/ 1501778 w 3024845"/>
                    <a:gd name="connsiteY271" fmla="*/ 315619 h 689379"/>
                    <a:gd name="connsiteX272" fmla="*/ 1501778 w 3024845"/>
                    <a:gd name="connsiteY272" fmla="*/ 302649 h 689379"/>
                    <a:gd name="connsiteX273" fmla="*/ 1505832 w 3024845"/>
                    <a:gd name="connsiteY273" fmla="*/ 302649 h 689379"/>
                    <a:gd name="connsiteX274" fmla="*/ 1505832 w 3024845"/>
                    <a:gd name="connsiteY274" fmla="*/ 315619 h 689379"/>
                    <a:gd name="connsiteX275" fmla="*/ 1536232 w 3024845"/>
                    <a:gd name="connsiteY275" fmla="*/ 315619 h 689379"/>
                    <a:gd name="connsiteX276" fmla="*/ 1536232 w 3024845"/>
                    <a:gd name="connsiteY276" fmla="*/ 285354 h 689379"/>
                    <a:gd name="connsiteX277" fmla="*/ 1548392 w 3024845"/>
                    <a:gd name="connsiteY277" fmla="*/ 285354 h 689379"/>
                    <a:gd name="connsiteX278" fmla="*/ 1560552 w 3024845"/>
                    <a:gd name="connsiteY278" fmla="*/ 283193 h 689379"/>
                    <a:gd name="connsiteX279" fmla="*/ 1564606 w 3024845"/>
                    <a:gd name="connsiteY279" fmla="*/ 285354 h 689379"/>
                    <a:gd name="connsiteX280" fmla="*/ 1574739 w 3024845"/>
                    <a:gd name="connsiteY280" fmla="*/ 285354 h 689379"/>
                    <a:gd name="connsiteX281" fmla="*/ 1574739 w 3024845"/>
                    <a:gd name="connsiteY281" fmla="*/ 315619 h 689379"/>
                    <a:gd name="connsiteX282" fmla="*/ 1582846 w 3024845"/>
                    <a:gd name="connsiteY282" fmla="*/ 315619 h 689379"/>
                    <a:gd name="connsiteX283" fmla="*/ 1582846 w 3024845"/>
                    <a:gd name="connsiteY283" fmla="*/ 332914 h 689379"/>
                    <a:gd name="connsiteX284" fmla="*/ 1592182 w 3024845"/>
                    <a:gd name="connsiteY284" fmla="*/ 333819 h 689379"/>
                    <a:gd name="connsiteX285" fmla="*/ 1605140 w 3024845"/>
                    <a:gd name="connsiteY285" fmla="*/ 333819 h 689379"/>
                    <a:gd name="connsiteX286" fmla="*/ 1605140 w 3024845"/>
                    <a:gd name="connsiteY286" fmla="*/ 317781 h 689379"/>
                    <a:gd name="connsiteX287" fmla="*/ 1673096 w 3024845"/>
                    <a:gd name="connsiteY287" fmla="*/ 317781 h 689379"/>
                    <a:gd name="connsiteX288" fmla="*/ 1673096 w 3024845"/>
                    <a:gd name="connsiteY288" fmla="*/ 232528 h 689379"/>
                    <a:gd name="connsiteX289" fmla="*/ 1745104 w 3024845"/>
                    <a:gd name="connsiteY289" fmla="*/ 232528 h 689379"/>
                    <a:gd name="connsiteX290" fmla="*/ 1745104 w 3024845"/>
                    <a:gd name="connsiteY290" fmla="*/ 311296 h 689379"/>
                    <a:gd name="connsiteX291" fmla="*/ 1747008 w 3024845"/>
                    <a:gd name="connsiteY291" fmla="*/ 311296 h 689379"/>
                    <a:gd name="connsiteX292" fmla="*/ 1748250 w 3024845"/>
                    <a:gd name="connsiteY292" fmla="*/ 333819 h 689379"/>
                    <a:gd name="connsiteX293" fmla="*/ 1757926 w 3024845"/>
                    <a:gd name="connsiteY293" fmla="*/ 333819 h 689379"/>
                    <a:gd name="connsiteX294" fmla="*/ 1759168 w 3024845"/>
                    <a:gd name="connsiteY294" fmla="*/ 311296 h 689379"/>
                    <a:gd name="connsiteX295" fmla="*/ 1765248 w 3024845"/>
                    <a:gd name="connsiteY295" fmla="*/ 311296 h 689379"/>
                    <a:gd name="connsiteX296" fmla="*/ 1766490 w 3024845"/>
                    <a:gd name="connsiteY296" fmla="*/ 333819 h 689379"/>
                    <a:gd name="connsiteX297" fmla="*/ 1817112 w 3024845"/>
                    <a:gd name="connsiteY297" fmla="*/ 333819 h 689379"/>
                    <a:gd name="connsiteX298" fmla="*/ 1817112 w 3024845"/>
                    <a:gd name="connsiteY298" fmla="*/ 170791 h 689379"/>
                    <a:gd name="connsiteX299" fmla="*/ 2014439 w 3024845"/>
                    <a:gd name="connsiteY299" fmla="*/ 170791 h 689379"/>
                    <a:gd name="connsiteX300" fmla="*/ 2014439 w 3024845"/>
                    <a:gd name="connsiteY300" fmla="*/ 333819 h 689379"/>
                    <a:gd name="connsiteX301" fmla="*/ 2033136 w 3024845"/>
                    <a:gd name="connsiteY301" fmla="*/ 333819 h 689379"/>
                    <a:gd name="connsiteX302" fmla="*/ 2033136 w 3024845"/>
                    <a:gd name="connsiteY302" fmla="*/ 251126 h 689379"/>
                    <a:gd name="connsiteX303" fmla="*/ 2128256 w 3024845"/>
                    <a:gd name="connsiteY303" fmla="*/ 251126 h 689379"/>
                    <a:gd name="connsiteX304" fmla="*/ 2180720 w 3024845"/>
                    <a:gd name="connsiteY304" fmla="*/ 185913 h 689379"/>
                    <a:gd name="connsiteX305" fmla="*/ 2245574 w 3024845"/>
                    <a:gd name="connsiteY305" fmla="*/ 185913 h 689379"/>
                    <a:gd name="connsiteX306" fmla="*/ 2245574 w 3024845"/>
                    <a:gd name="connsiteY306" fmla="*/ 261575 h 689379"/>
                    <a:gd name="connsiteX307" fmla="*/ 2253681 w 3024845"/>
                    <a:gd name="connsiteY307" fmla="*/ 261575 h 689379"/>
                    <a:gd name="connsiteX308" fmla="*/ 2255708 w 3024845"/>
                    <a:gd name="connsiteY308" fmla="*/ 255090 h 689379"/>
                    <a:gd name="connsiteX309" fmla="*/ 2261788 w 3024845"/>
                    <a:gd name="connsiteY309" fmla="*/ 255090 h 689379"/>
                    <a:gd name="connsiteX310" fmla="*/ 2263815 w 3024845"/>
                    <a:gd name="connsiteY310" fmla="*/ 263737 h 689379"/>
                    <a:gd name="connsiteX311" fmla="*/ 2275975 w 3024845"/>
                    <a:gd name="connsiteY311" fmla="*/ 263737 h 689379"/>
                    <a:gd name="connsiteX312" fmla="*/ 2275975 w 3024845"/>
                    <a:gd name="connsiteY312" fmla="*/ 257251 h 689379"/>
                    <a:gd name="connsiteX313" fmla="*/ 2298268 w 3024845"/>
                    <a:gd name="connsiteY313" fmla="*/ 257251 h 689379"/>
                    <a:gd name="connsiteX314" fmla="*/ 2298268 w 3024845"/>
                    <a:gd name="connsiteY314" fmla="*/ 263737 h 689379"/>
                    <a:gd name="connsiteX315" fmla="*/ 2318535 w 3024845"/>
                    <a:gd name="connsiteY315" fmla="*/ 263737 h 689379"/>
                    <a:gd name="connsiteX316" fmla="*/ 2318535 w 3024845"/>
                    <a:gd name="connsiteY316" fmla="*/ 309134 h 689379"/>
                    <a:gd name="connsiteX317" fmla="*/ 2332722 w 3024845"/>
                    <a:gd name="connsiteY317" fmla="*/ 309134 h 689379"/>
                    <a:gd name="connsiteX318" fmla="*/ 2332722 w 3024845"/>
                    <a:gd name="connsiteY318" fmla="*/ 296163 h 689379"/>
                    <a:gd name="connsiteX319" fmla="*/ 2348936 w 3024845"/>
                    <a:gd name="connsiteY319" fmla="*/ 296163 h 689379"/>
                    <a:gd name="connsiteX320" fmla="*/ 2348936 w 3024845"/>
                    <a:gd name="connsiteY320" fmla="*/ 116736 h 689379"/>
                    <a:gd name="connsiteX321" fmla="*/ 2355016 w 3024845"/>
                    <a:gd name="connsiteY321" fmla="*/ 110250 h 689379"/>
                    <a:gd name="connsiteX322" fmla="*/ 2427977 w 3024845"/>
                    <a:gd name="connsiteY322" fmla="*/ 110250 h 689379"/>
                    <a:gd name="connsiteX323" fmla="*/ 2427977 w 3024845"/>
                    <a:gd name="connsiteY323" fmla="*/ 118898 h 689379"/>
                    <a:gd name="connsiteX324" fmla="*/ 2438110 w 3024845"/>
                    <a:gd name="connsiteY324" fmla="*/ 118898 h 689379"/>
                    <a:gd name="connsiteX325" fmla="*/ 2438110 w 3024845"/>
                    <a:gd name="connsiteY325" fmla="*/ 233472 h 689379"/>
                    <a:gd name="connsiteX326" fmla="*/ 2460404 w 3024845"/>
                    <a:gd name="connsiteY326" fmla="*/ 233472 h 689379"/>
                    <a:gd name="connsiteX327" fmla="*/ 2460404 w 3024845"/>
                    <a:gd name="connsiteY327" fmla="*/ 166457 h 689379"/>
                    <a:gd name="connsiteX328" fmla="*/ 2486751 w 3024845"/>
                    <a:gd name="connsiteY328" fmla="*/ 166457 h 689379"/>
                    <a:gd name="connsiteX329" fmla="*/ 2490804 w 3024845"/>
                    <a:gd name="connsiteY329" fmla="*/ 162133 h 689379"/>
                    <a:gd name="connsiteX330" fmla="*/ 2498911 w 3024845"/>
                    <a:gd name="connsiteY330" fmla="*/ 162133 h 689379"/>
                    <a:gd name="connsiteX331" fmla="*/ 2502964 w 3024845"/>
                    <a:gd name="connsiteY331" fmla="*/ 166457 h 689379"/>
                    <a:gd name="connsiteX332" fmla="*/ 2525258 w 3024845"/>
                    <a:gd name="connsiteY332" fmla="*/ 166457 h 689379"/>
                    <a:gd name="connsiteX333" fmla="*/ 2525258 w 3024845"/>
                    <a:gd name="connsiteY333" fmla="*/ 49721 h 689379"/>
                    <a:gd name="connsiteX334" fmla="*/ 2582005 w 3024845"/>
                    <a:gd name="connsiteY334" fmla="*/ 38912 h 689379"/>
                    <a:gd name="connsiteX335" fmla="*/ 2582005 w 3024845"/>
                    <a:gd name="connsiteY335" fmla="*/ 39993 h 689379"/>
                    <a:gd name="connsiteX336" fmla="*/ 2582005 w 3024845"/>
                    <a:gd name="connsiteY336" fmla="*/ 47559 h 689379"/>
                    <a:gd name="connsiteX337" fmla="*/ 2608352 w 3024845"/>
                    <a:gd name="connsiteY337" fmla="*/ 47559 h 689379"/>
                    <a:gd name="connsiteX338" fmla="*/ 2608352 w 3024845"/>
                    <a:gd name="connsiteY338" fmla="*/ 302649 h 689379"/>
                    <a:gd name="connsiteX339" fmla="*/ 2630646 w 3024845"/>
                    <a:gd name="connsiteY339" fmla="*/ 302649 h 689379"/>
                    <a:gd name="connsiteX340" fmla="*/ 2630646 w 3024845"/>
                    <a:gd name="connsiteY340" fmla="*/ 298325 h 689379"/>
                    <a:gd name="connsiteX341" fmla="*/ 2642806 w 3024845"/>
                    <a:gd name="connsiteY341" fmla="*/ 298325 h 689379"/>
                    <a:gd name="connsiteX342" fmla="*/ 2642806 w 3024845"/>
                    <a:gd name="connsiteY342" fmla="*/ 302649 h 689379"/>
                    <a:gd name="connsiteX343" fmla="*/ 2667126 w 3024845"/>
                    <a:gd name="connsiteY343" fmla="*/ 302649 h 689379"/>
                    <a:gd name="connsiteX344" fmla="*/ 2667126 w 3024845"/>
                    <a:gd name="connsiteY344" fmla="*/ 289678 h 689379"/>
                    <a:gd name="connsiteX345" fmla="*/ 2695500 w 3024845"/>
                    <a:gd name="connsiteY345" fmla="*/ 289678 h 689379"/>
                    <a:gd name="connsiteX346" fmla="*/ 2707660 w 3024845"/>
                    <a:gd name="connsiteY346" fmla="*/ 285354 h 689379"/>
                    <a:gd name="connsiteX347" fmla="*/ 2727927 w 3024845"/>
                    <a:gd name="connsiteY347" fmla="*/ 289678 h 689379"/>
                    <a:gd name="connsiteX348" fmla="*/ 2727927 w 3024845"/>
                    <a:gd name="connsiteY348" fmla="*/ 272384 h 689379"/>
                    <a:gd name="connsiteX349" fmla="*/ 2736034 w 3024845"/>
                    <a:gd name="connsiteY349" fmla="*/ 272384 h 689379"/>
                    <a:gd name="connsiteX350" fmla="*/ 2736034 w 3024845"/>
                    <a:gd name="connsiteY350" fmla="*/ 259413 h 689379"/>
                    <a:gd name="connsiteX351" fmla="*/ 2792781 w 3024845"/>
                    <a:gd name="connsiteY351" fmla="*/ 259413 h 689379"/>
                    <a:gd name="connsiteX352" fmla="*/ 2792781 w 3024845"/>
                    <a:gd name="connsiteY352" fmla="*/ 229148 h 689379"/>
                    <a:gd name="connsiteX353" fmla="*/ 2811021 w 3024845"/>
                    <a:gd name="connsiteY353" fmla="*/ 229148 h 689379"/>
                    <a:gd name="connsiteX354" fmla="*/ 2811021 w 3024845"/>
                    <a:gd name="connsiteY354" fmla="*/ 222663 h 689379"/>
                    <a:gd name="connsiteX355" fmla="*/ 2823181 w 3024845"/>
                    <a:gd name="connsiteY355" fmla="*/ 222663 h 689379"/>
                    <a:gd name="connsiteX356" fmla="*/ 2823181 w 3024845"/>
                    <a:gd name="connsiteY356" fmla="*/ 229148 h 689379"/>
                    <a:gd name="connsiteX357" fmla="*/ 2839395 w 3024845"/>
                    <a:gd name="connsiteY357" fmla="*/ 229148 h 689379"/>
                    <a:gd name="connsiteX358" fmla="*/ 2839395 w 3024845"/>
                    <a:gd name="connsiteY358" fmla="*/ 278869 h 689379"/>
                    <a:gd name="connsiteX359" fmla="*/ 2871822 w 3024845"/>
                    <a:gd name="connsiteY359" fmla="*/ 278869 h 689379"/>
                    <a:gd name="connsiteX360" fmla="*/ 2871822 w 3024845"/>
                    <a:gd name="connsiteY360" fmla="*/ 252928 h 689379"/>
                    <a:gd name="connsiteX361" fmla="*/ 2910329 w 3024845"/>
                    <a:gd name="connsiteY361" fmla="*/ 252928 h 689379"/>
                    <a:gd name="connsiteX362" fmla="*/ 2910329 w 3024845"/>
                    <a:gd name="connsiteY362" fmla="*/ 222663 h 689379"/>
                    <a:gd name="connsiteX363" fmla="*/ 2958970 w 3024845"/>
                    <a:gd name="connsiteY363" fmla="*/ 222663 h 689379"/>
                    <a:gd name="connsiteX364" fmla="*/ 3024845 w 3024845"/>
                    <a:gd name="connsiteY364" fmla="*/ 689379 h 689379"/>
                    <a:gd name="connsiteX365" fmla="*/ 2054 w 3024845"/>
                    <a:gd name="connsiteY365" fmla="*/ 687046 h 689379"/>
                    <a:gd name="connsiteX366" fmla="*/ 0 w 3024845"/>
                    <a:gd name="connsiteY366" fmla="*/ 252928 h 689379"/>
                    <a:gd name="connsiteX367" fmla="*/ 20267 w 3024845"/>
                    <a:gd name="connsiteY367" fmla="*/ 252928 h 689379"/>
                    <a:gd name="connsiteX368" fmla="*/ 20774 w 3024845"/>
                    <a:gd name="connsiteY368" fmla="*/ 251847 h 689379"/>
                    <a:gd name="connsiteX369" fmla="*/ 24320 w 3024845"/>
                    <a:gd name="connsiteY369" fmla="*/ 244281 h 689379"/>
                    <a:gd name="connsiteX370" fmla="*/ 26094 w 3024845"/>
                    <a:gd name="connsiteY370" fmla="*/ 244551 h 689379"/>
                    <a:gd name="connsiteX371" fmla="*/ 38507 w 3024845"/>
                    <a:gd name="connsiteY371" fmla="*/ 246442 h 689379"/>
                    <a:gd name="connsiteX372" fmla="*/ 39014 w 3024845"/>
                    <a:gd name="connsiteY372" fmla="*/ 247794 h 689379"/>
                    <a:gd name="connsiteX373" fmla="*/ 42560 w 3024845"/>
                    <a:gd name="connsiteY373" fmla="*/ 257251 h 689379"/>
                    <a:gd name="connsiteX374" fmla="*/ 68907 w 3024845"/>
                    <a:gd name="connsiteY374" fmla="*/ 259413 h 689379"/>
                    <a:gd name="connsiteX375" fmla="*/ 68907 w 3024845"/>
                    <a:gd name="connsiteY375" fmla="*/ 136192 h 689379"/>
                    <a:gd name="connsiteX376" fmla="*/ 70934 w 3024845"/>
                    <a:gd name="connsiteY376" fmla="*/ 136192 h 689379"/>
                    <a:gd name="connsiteX377" fmla="*/ 85121 w 3024845"/>
                    <a:gd name="connsiteY377" fmla="*/ 136192 h 689379"/>
                    <a:gd name="connsiteX378" fmla="*/ 85121 w 3024845"/>
                    <a:gd name="connsiteY378" fmla="*/ 0 h 689379"/>
                    <a:gd name="connsiteX379" fmla="*/ 86894 w 3024845"/>
                    <a:gd name="connsiteY379" fmla="*/ 0 h 689379"/>
                    <a:gd name="connsiteX380" fmla="*/ 99308 w 3024845"/>
                    <a:gd name="connsiteY380" fmla="*/ 0 h 689379"/>
                    <a:gd name="connsiteX0" fmla="*/ 99308 w 2961438"/>
                    <a:gd name="connsiteY0" fmla="*/ 0 h 689379"/>
                    <a:gd name="connsiteX1" fmla="*/ 220909 w 2961438"/>
                    <a:gd name="connsiteY1" fmla="*/ 0 h 689379"/>
                    <a:gd name="connsiteX2" fmla="*/ 223189 w 2961438"/>
                    <a:gd name="connsiteY2" fmla="*/ 0 h 689379"/>
                    <a:gd name="connsiteX3" fmla="*/ 239150 w 2961438"/>
                    <a:gd name="connsiteY3" fmla="*/ 0 h 689379"/>
                    <a:gd name="connsiteX4" fmla="*/ 239150 w 2961438"/>
                    <a:gd name="connsiteY4" fmla="*/ 140515 h 689379"/>
                    <a:gd name="connsiteX5" fmla="*/ 240670 w 2961438"/>
                    <a:gd name="connsiteY5" fmla="*/ 140245 h 689379"/>
                    <a:gd name="connsiteX6" fmla="*/ 251310 w 2961438"/>
                    <a:gd name="connsiteY6" fmla="*/ 138354 h 689379"/>
                    <a:gd name="connsiteX7" fmla="*/ 249283 w 2961438"/>
                    <a:gd name="connsiteY7" fmla="*/ 226986 h 689379"/>
                    <a:gd name="connsiteX8" fmla="*/ 250803 w 2961438"/>
                    <a:gd name="connsiteY8" fmla="*/ 227257 h 689379"/>
                    <a:gd name="connsiteX9" fmla="*/ 261443 w 2961438"/>
                    <a:gd name="connsiteY9" fmla="*/ 229148 h 689379"/>
                    <a:gd name="connsiteX10" fmla="*/ 261696 w 2961438"/>
                    <a:gd name="connsiteY10" fmla="*/ 229959 h 689379"/>
                    <a:gd name="connsiteX11" fmla="*/ 263470 w 2961438"/>
                    <a:gd name="connsiteY11" fmla="*/ 235634 h 689379"/>
                    <a:gd name="connsiteX12" fmla="*/ 264230 w 2961438"/>
                    <a:gd name="connsiteY12" fmla="*/ 233202 h 689379"/>
                    <a:gd name="connsiteX13" fmla="*/ 269550 w 2961438"/>
                    <a:gd name="connsiteY13" fmla="*/ 216178 h 689379"/>
                    <a:gd name="connsiteX14" fmla="*/ 271323 w 2961438"/>
                    <a:gd name="connsiteY14" fmla="*/ 216178 h 689379"/>
                    <a:gd name="connsiteX15" fmla="*/ 283737 w 2961438"/>
                    <a:gd name="connsiteY15" fmla="*/ 216178 h 689379"/>
                    <a:gd name="connsiteX16" fmla="*/ 283737 w 2961438"/>
                    <a:gd name="connsiteY16" fmla="*/ 248604 h 689379"/>
                    <a:gd name="connsiteX17" fmla="*/ 284750 w 2961438"/>
                    <a:gd name="connsiteY17" fmla="*/ 249145 h 689379"/>
                    <a:gd name="connsiteX18" fmla="*/ 291844 w 2961438"/>
                    <a:gd name="connsiteY18" fmla="*/ 252928 h 689379"/>
                    <a:gd name="connsiteX19" fmla="*/ 291844 w 2961438"/>
                    <a:gd name="connsiteY19" fmla="*/ 254279 h 689379"/>
                    <a:gd name="connsiteX20" fmla="*/ 291844 w 2961438"/>
                    <a:gd name="connsiteY20" fmla="*/ 263737 h 689379"/>
                    <a:gd name="connsiteX21" fmla="*/ 336431 w 2961438"/>
                    <a:gd name="connsiteY21" fmla="*/ 263737 h 689379"/>
                    <a:gd name="connsiteX22" fmla="*/ 336431 w 2961438"/>
                    <a:gd name="connsiteY22" fmla="*/ 264818 h 689379"/>
                    <a:gd name="connsiteX23" fmla="*/ 336431 w 2961438"/>
                    <a:gd name="connsiteY23" fmla="*/ 272384 h 689379"/>
                    <a:gd name="connsiteX24" fmla="*/ 338457 w 2961438"/>
                    <a:gd name="connsiteY24" fmla="*/ 272384 h 689379"/>
                    <a:gd name="connsiteX25" fmla="*/ 352644 w 2961438"/>
                    <a:gd name="connsiteY25" fmla="*/ 272384 h 689379"/>
                    <a:gd name="connsiteX26" fmla="*/ 352644 w 2961438"/>
                    <a:gd name="connsiteY26" fmla="*/ 242119 h 689379"/>
                    <a:gd name="connsiteX27" fmla="*/ 397231 w 2961438"/>
                    <a:gd name="connsiteY27" fmla="*/ 242119 h 689379"/>
                    <a:gd name="connsiteX28" fmla="*/ 397231 w 2961438"/>
                    <a:gd name="connsiteY28" fmla="*/ 240768 h 689379"/>
                    <a:gd name="connsiteX29" fmla="*/ 397231 w 2961438"/>
                    <a:gd name="connsiteY29" fmla="*/ 231310 h 689379"/>
                    <a:gd name="connsiteX30" fmla="*/ 398245 w 2961438"/>
                    <a:gd name="connsiteY30" fmla="*/ 231310 h 689379"/>
                    <a:gd name="connsiteX31" fmla="*/ 405338 w 2961438"/>
                    <a:gd name="connsiteY31" fmla="*/ 231310 h 689379"/>
                    <a:gd name="connsiteX32" fmla="*/ 405338 w 2961438"/>
                    <a:gd name="connsiteY32" fmla="*/ 229419 h 689379"/>
                    <a:gd name="connsiteX33" fmla="*/ 405338 w 2961438"/>
                    <a:gd name="connsiteY33" fmla="*/ 216178 h 689379"/>
                    <a:gd name="connsiteX34" fmla="*/ 406098 w 2961438"/>
                    <a:gd name="connsiteY34" fmla="*/ 216178 h 689379"/>
                    <a:gd name="connsiteX35" fmla="*/ 411418 w 2961438"/>
                    <a:gd name="connsiteY35" fmla="*/ 216178 h 689379"/>
                    <a:gd name="connsiteX36" fmla="*/ 411418 w 2961438"/>
                    <a:gd name="connsiteY36" fmla="*/ 215097 h 689379"/>
                    <a:gd name="connsiteX37" fmla="*/ 411418 w 2961438"/>
                    <a:gd name="connsiteY37" fmla="*/ 207530 h 689379"/>
                    <a:gd name="connsiteX38" fmla="*/ 413445 w 2961438"/>
                    <a:gd name="connsiteY38" fmla="*/ 207530 h 689379"/>
                    <a:gd name="connsiteX39" fmla="*/ 427632 w 2961438"/>
                    <a:gd name="connsiteY39" fmla="*/ 207530 h 689379"/>
                    <a:gd name="connsiteX40" fmla="*/ 427632 w 2961438"/>
                    <a:gd name="connsiteY40" fmla="*/ 208611 h 689379"/>
                    <a:gd name="connsiteX41" fmla="*/ 427632 w 2961438"/>
                    <a:gd name="connsiteY41" fmla="*/ 216178 h 689379"/>
                    <a:gd name="connsiteX42" fmla="*/ 449925 w 2961438"/>
                    <a:gd name="connsiteY42" fmla="*/ 216178 h 689379"/>
                    <a:gd name="connsiteX43" fmla="*/ 449925 w 2961438"/>
                    <a:gd name="connsiteY43" fmla="*/ 214286 h 689379"/>
                    <a:gd name="connsiteX44" fmla="*/ 449925 w 2961438"/>
                    <a:gd name="connsiteY44" fmla="*/ 201045 h 689379"/>
                    <a:gd name="connsiteX45" fmla="*/ 451699 w 2961438"/>
                    <a:gd name="connsiteY45" fmla="*/ 201045 h 689379"/>
                    <a:gd name="connsiteX46" fmla="*/ 464112 w 2961438"/>
                    <a:gd name="connsiteY46" fmla="*/ 201045 h 689379"/>
                    <a:gd name="connsiteX47" fmla="*/ 464112 w 2961438"/>
                    <a:gd name="connsiteY47" fmla="*/ 224825 h 689379"/>
                    <a:gd name="connsiteX48" fmla="*/ 465126 w 2961438"/>
                    <a:gd name="connsiteY48" fmla="*/ 224825 h 689379"/>
                    <a:gd name="connsiteX49" fmla="*/ 472219 w 2961438"/>
                    <a:gd name="connsiteY49" fmla="*/ 224825 h 689379"/>
                    <a:gd name="connsiteX50" fmla="*/ 472219 w 2961438"/>
                    <a:gd name="connsiteY50" fmla="*/ 223744 h 689379"/>
                    <a:gd name="connsiteX51" fmla="*/ 472219 w 2961438"/>
                    <a:gd name="connsiteY51" fmla="*/ 216178 h 689379"/>
                    <a:gd name="connsiteX52" fmla="*/ 473992 w 2961438"/>
                    <a:gd name="connsiteY52" fmla="*/ 216178 h 689379"/>
                    <a:gd name="connsiteX53" fmla="*/ 486406 w 2961438"/>
                    <a:gd name="connsiteY53" fmla="*/ 216178 h 689379"/>
                    <a:gd name="connsiteX54" fmla="*/ 486406 w 2961438"/>
                    <a:gd name="connsiteY54" fmla="*/ 242119 h 689379"/>
                    <a:gd name="connsiteX55" fmla="*/ 488433 w 2961438"/>
                    <a:gd name="connsiteY55" fmla="*/ 242119 h 689379"/>
                    <a:gd name="connsiteX56" fmla="*/ 502619 w 2961438"/>
                    <a:gd name="connsiteY56" fmla="*/ 242119 h 689379"/>
                    <a:gd name="connsiteX57" fmla="*/ 502619 w 2961438"/>
                    <a:gd name="connsiteY57" fmla="*/ 243740 h 689379"/>
                    <a:gd name="connsiteX58" fmla="*/ 502619 w 2961438"/>
                    <a:gd name="connsiteY58" fmla="*/ 255090 h 689379"/>
                    <a:gd name="connsiteX59" fmla="*/ 503379 w 2961438"/>
                    <a:gd name="connsiteY59" fmla="*/ 255090 h 689379"/>
                    <a:gd name="connsiteX60" fmla="*/ 508700 w 2961438"/>
                    <a:gd name="connsiteY60" fmla="*/ 255090 h 689379"/>
                    <a:gd name="connsiteX61" fmla="*/ 508700 w 2961438"/>
                    <a:gd name="connsiteY61" fmla="*/ 254279 h 689379"/>
                    <a:gd name="connsiteX62" fmla="*/ 508700 w 2961438"/>
                    <a:gd name="connsiteY62" fmla="*/ 248604 h 689379"/>
                    <a:gd name="connsiteX63" fmla="*/ 539100 w 2961438"/>
                    <a:gd name="connsiteY63" fmla="*/ 248604 h 689379"/>
                    <a:gd name="connsiteX64" fmla="*/ 539100 w 2961438"/>
                    <a:gd name="connsiteY64" fmla="*/ 272384 h 689379"/>
                    <a:gd name="connsiteX65" fmla="*/ 540113 w 2961438"/>
                    <a:gd name="connsiteY65" fmla="*/ 272384 h 689379"/>
                    <a:gd name="connsiteX66" fmla="*/ 547207 w 2961438"/>
                    <a:gd name="connsiteY66" fmla="*/ 272384 h 689379"/>
                    <a:gd name="connsiteX67" fmla="*/ 547207 w 2961438"/>
                    <a:gd name="connsiteY67" fmla="*/ 273465 h 689379"/>
                    <a:gd name="connsiteX68" fmla="*/ 547207 w 2961438"/>
                    <a:gd name="connsiteY68" fmla="*/ 281031 h 689379"/>
                    <a:gd name="connsiteX69" fmla="*/ 547967 w 2961438"/>
                    <a:gd name="connsiteY69" fmla="*/ 281031 h 689379"/>
                    <a:gd name="connsiteX70" fmla="*/ 553287 w 2961438"/>
                    <a:gd name="connsiteY70" fmla="*/ 281031 h 689379"/>
                    <a:gd name="connsiteX71" fmla="*/ 553287 w 2961438"/>
                    <a:gd name="connsiteY71" fmla="*/ 278869 h 689379"/>
                    <a:gd name="connsiteX72" fmla="*/ 553287 w 2961438"/>
                    <a:gd name="connsiteY72" fmla="*/ 263737 h 689379"/>
                    <a:gd name="connsiteX73" fmla="*/ 554300 w 2961438"/>
                    <a:gd name="connsiteY73" fmla="*/ 263737 h 689379"/>
                    <a:gd name="connsiteX74" fmla="*/ 561394 w 2961438"/>
                    <a:gd name="connsiteY74" fmla="*/ 263737 h 689379"/>
                    <a:gd name="connsiteX75" fmla="*/ 561394 w 2961438"/>
                    <a:gd name="connsiteY75" fmla="*/ 264818 h 689379"/>
                    <a:gd name="connsiteX76" fmla="*/ 561394 w 2961438"/>
                    <a:gd name="connsiteY76" fmla="*/ 272384 h 689379"/>
                    <a:gd name="connsiteX77" fmla="*/ 566714 w 2961438"/>
                    <a:gd name="connsiteY77" fmla="*/ 270391 h 689379"/>
                    <a:gd name="connsiteX78" fmla="*/ 567474 w 2961438"/>
                    <a:gd name="connsiteY78" fmla="*/ 269411 h 689379"/>
                    <a:gd name="connsiteX79" fmla="*/ 567474 w 2961438"/>
                    <a:gd name="connsiteY79" fmla="*/ 263737 h 689379"/>
                    <a:gd name="connsiteX80" fmla="*/ 605981 w 2961438"/>
                    <a:gd name="connsiteY80" fmla="*/ 263737 h 689379"/>
                    <a:gd name="connsiteX81" fmla="*/ 605981 w 2961438"/>
                    <a:gd name="connsiteY81" fmla="*/ 287516 h 689379"/>
                    <a:gd name="connsiteX82" fmla="*/ 608007 w 2961438"/>
                    <a:gd name="connsiteY82" fmla="*/ 287516 h 689379"/>
                    <a:gd name="connsiteX83" fmla="*/ 622194 w 2961438"/>
                    <a:gd name="connsiteY83" fmla="*/ 287516 h 689379"/>
                    <a:gd name="connsiteX84" fmla="*/ 622194 w 2961438"/>
                    <a:gd name="connsiteY84" fmla="*/ 288597 h 689379"/>
                    <a:gd name="connsiteX85" fmla="*/ 622194 w 2961438"/>
                    <a:gd name="connsiteY85" fmla="*/ 296163 h 689379"/>
                    <a:gd name="connsiteX86" fmla="*/ 623968 w 2961438"/>
                    <a:gd name="connsiteY86" fmla="*/ 296163 h 689379"/>
                    <a:gd name="connsiteX87" fmla="*/ 636381 w 2961438"/>
                    <a:gd name="connsiteY87" fmla="*/ 296163 h 689379"/>
                    <a:gd name="connsiteX88" fmla="*/ 636381 w 2961438"/>
                    <a:gd name="connsiteY88" fmla="*/ 272384 h 689379"/>
                    <a:gd name="connsiteX89" fmla="*/ 637394 w 2961438"/>
                    <a:gd name="connsiteY89" fmla="*/ 272384 h 689379"/>
                    <a:gd name="connsiteX90" fmla="*/ 644488 w 2961438"/>
                    <a:gd name="connsiteY90" fmla="*/ 272384 h 689379"/>
                    <a:gd name="connsiteX91" fmla="*/ 644488 w 2961438"/>
                    <a:gd name="connsiteY91" fmla="*/ 239957 h 689379"/>
                    <a:gd name="connsiteX92" fmla="*/ 645501 w 2961438"/>
                    <a:gd name="connsiteY92" fmla="*/ 239957 h 689379"/>
                    <a:gd name="connsiteX93" fmla="*/ 652595 w 2961438"/>
                    <a:gd name="connsiteY93" fmla="*/ 239957 h 689379"/>
                    <a:gd name="connsiteX94" fmla="*/ 652595 w 2961438"/>
                    <a:gd name="connsiteY94" fmla="*/ 238066 h 689379"/>
                    <a:gd name="connsiteX95" fmla="*/ 652595 w 2961438"/>
                    <a:gd name="connsiteY95" fmla="*/ 224825 h 689379"/>
                    <a:gd name="connsiteX96" fmla="*/ 651328 w 2961438"/>
                    <a:gd name="connsiteY96" fmla="*/ 223203 h 689379"/>
                    <a:gd name="connsiteX97" fmla="*/ 656648 w 2961438"/>
                    <a:gd name="connsiteY97" fmla="*/ 211854 h 689379"/>
                    <a:gd name="connsiteX98" fmla="*/ 664755 w 2961438"/>
                    <a:gd name="connsiteY98" fmla="*/ 239957 h 689379"/>
                    <a:gd name="connsiteX99" fmla="*/ 665515 w 2961438"/>
                    <a:gd name="connsiteY99" fmla="*/ 239957 h 689379"/>
                    <a:gd name="connsiteX100" fmla="*/ 670835 w 2961438"/>
                    <a:gd name="connsiteY100" fmla="*/ 239957 h 689379"/>
                    <a:gd name="connsiteX101" fmla="*/ 670835 w 2961438"/>
                    <a:gd name="connsiteY101" fmla="*/ 134030 h 689379"/>
                    <a:gd name="connsiteX102" fmla="*/ 672355 w 2961438"/>
                    <a:gd name="connsiteY102" fmla="*/ 134030 h 689379"/>
                    <a:gd name="connsiteX103" fmla="*/ 682995 w 2961438"/>
                    <a:gd name="connsiteY103" fmla="*/ 134030 h 689379"/>
                    <a:gd name="connsiteX104" fmla="*/ 682995 w 2961438"/>
                    <a:gd name="connsiteY104" fmla="*/ 86471 h 689379"/>
                    <a:gd name="connsiteX105" fmla="*/ 709342 w 2961438"/>
                    <a:gd name="connsiteY105" fmla="*/ 86471 h 689379"/>
                    <a:gd name="connsiteX106" fmla="*/ 709342 w 2961438"/>
                    <a:gd name="connsiteY106" fmla="*/ 64853 h 689379"/>
                    <a:gd name="connsiteX107" fmla="*/ 743796 w 2961438"/>
                    <a:gd name="connsiteY107" fmla="*/ 64853 h 689379"/>
                    <a:gd name="connsiteX108" fmla="*/ 743796 w 2961438"/>
                    <a:gd name="connsiteY108" fmla="*/ 67285 h 689379"/>
                    <a:gd name="connsiteX109" fmla="*/ 743796 w 2961438"/>
                    <a:gd name="connsiteY109" fmla="*/ 84309 h 689379"/>
                    <a:gd name="connsiteX110" fmla="*/ 746076 w 2961438"/>
                    <a:gd name="connsiteY110" fmla="*/ 84309 h 689379"/>
                    <a:gd name="connsiteX111" fmla="*/ 762036 w 2961438"/>
                    <a:gd name="connsiteY111" fmla="*/ 84309 h 689379"/>
                    <a:gd name="connsiteX112" fmla="*/ 762036 w 2961438"/>
                    <a:gd name="connsiteY112" fmla="*/ 131868 h 689379"/>
                    <a:gd name="connsiteX113" fmla="*/ 763049 w 2961438"/>
                    <a:gd name="connsiteY113" fmla="*/ 131868 h 689379"/>
                    <a:gd name="connsiteX114" fmla="*/ 770143 w 2961438"/>
                    <a:gd name="connsiteY114" fmla="*/ 131868 h 689379"/>
                    <a:gd name="connsiteX115" fmla="*/ 784330 w 2961438"/>
                    <a:gd name="connsiteY115" fmla="*/ 136192 h 689379"/>
                    <a:gd name="connsiteX116" fmla="*/ 784330 w 2961438"/>
                    <a:gd name="connsiteY116" fmla="*/ 175104 h 689379"/>
                    <a:gd name="connsiteX117" fmla="*/ 785343 w 2961438"/>
                    <a:gd name="connsiteY117" fmla="*/ 175104 h 689379"/>
                    <a:gd name="connsiteX118" fmla="*/ 792436 w 2961438"/>
                    <a:gd name="connsiteY118" fmla="*/ 175104 h 689379"/>
                    <a:gd name="connsiteX119" fmla="*/ 792436 w 2961438"/>
                    <a:gd name="connsiteY119" fmla="*/ 176725 h 689379"/>
                    <a:gd name="connsiteX120" fmla="*/ 792436 w 2961438"/>
                    <a:gd name="connsiteY120" fmla="*/ 188074 h 689379"/>
                    <a:gd name="connsiteX121" fmla="*/ 794463 w 2961438"/>
                    <a:gd name="connsiteY121" fmla="*/ 188074 h 689379"/>
                    <a:gd name="connsiteX122" fmla="*/ 808650 w 2961438"/>
                    <a:gd name="connsiteY122" fmla="*/ 188074 h 689379"/>
                    <a:gd name="connsiteX123" fmla="*/ 814730 w 2961438"/>
                    <a:gd name="connsiteY123" fmla="*/ 194560 h 689379"/>
                    <a:gd name="connsiteX124" fmla="*/ 814730 w 2961438"/>
                    <a:gd name="connsiteY124" fmla="*/ 216178 h 689379"/>
                    <a:gd name="connsiteX125" fmla="*/ 817010 w 2961438"/>
                    <a:gd name="connsiteY125" fmla="*/ 216178 h 689379"/>
                    <a:gd name="connsiteX126" fmla="*/ 832970 w 2961438"/>
                    <a:gd name="connsiteY126" fmla="*/ 216178 h 689379"/>
                    <a:gd name="connsiteX127" fmla="*/ 832970 w 2961438"/>
                    <a:gd name="connsiteY127" fmla="*/ 217258 h 689379"/>
                    <a:gd name="connsiteX128" fmla="*/ 832970 w 2961438"/>
                    <a:gd name="connsiteY128" fmla="*/ 224825 h 689379"/>
                    <a:gd name="connsiteX129" fmla="*/ 834237 w 2961438"/>
                    <a:gd name="connsiteY129" fmla="*/ 224825 h 689379"/>
                    <a:gd name="connsiteX130" fmla="*/ 843104 w 2961438"/>
                    <a:gd name="connsiteY130" fmla="*/ 224825 h 689379"/>
                    <a:gd name="connsiteX131" fmla="*/ 843104 w 2961438"/>
                    <a:gd name="connsiteY131" fmla="*/ 226986 h 689379"/>
                    <a:gd name="connsiteX132" fmla="*/ 843104 w 2961438"/>
                    <a:gd name="connsiteY132" fmla="*/ 242119 h 689379"/>
                    <a:gd name="connsiteX133" fmla="*/ 847157 w 2961438"/>
                    <a:gd name="connsiteY133" fmla="*/ 240227 h 689379"/>
                    <a:gd name="connsiteX134" fmla="*/ 847157 w 2961438"/>
                    <a:gd name="connsiteY134" fmla="*/ 226986 h 689379"/>
                    <a:gd name="connsiteX135" fmla="*/ 848170 w 2961438"/>
                    <a:gd name="connsiteY135" fmla="*/ 226986 h 689379"/>
                    <a:gd name="connsiteX136" fmla="*/ 855264 w 2961438"/>
                    <a:gd name="connsiteY136" fmla="*/ 226986 h 689379"/>
                    <a:gd name="connsiteX137" fmla="*/ 855264 w 2961438"/>
                    <a:gd name="connsiteY137" fmla="*/ 228608 h 689379"/>
                    <a:gd name="connsiteX138" fmla="*/ 855264 w 2961438"/>
                    <a:gd name="connsiteY138" fmla="*/ 239957 h 689379"/>
                    <a:gd name="connsiteX139" fmla="*/ 856024 w 2961438"/>
                    <a:gd name="connsiteY139" fmla="*/ 239957 h 689379"/>
                    <a:gd name="connsiteX140" fmla="*/ 861344 w 2961438"/>
                    <a:gd name="connsiteY140" fmla="*/ 239957 h 689379"/>
                    <a:gd name="connsiteX141" fmla="*/ 909984 w 2961438"/>
                    <a:gd name="connsiteY141" fmla="*/ 235634 h 689379"/>
                    <a:gd name="connsiteX142" fmla="*/ 909984 w 2961438"/>
                    <a:gd name="connsiteY142" fmla="*/ 236985 h 689379"/>
                    <a:gd name="connsiteX143" fmla="*/ 909984 w 2961438"/>
                    <a:gd name="connsiteY143" fmla="*/ 246442 h 689379"/>
                    <a:gd name="connsiteX144" fmla="*/ 910744 w 2961438"/>
                    <a:gd name="connsiteY144" fmla="*/ 246442 h 689379"/>
                    <a:gd name="connsiteX145" fmla="*/ 916065 w 2961438"/>
                    <a:gd name="connsiteY145" fmla="*/ 246442 h 689379"/>
                    <a:gd name="connsiteX146" fmla="*/ 916065 w 2961438"/>
                    <a:gd name="connsiteY146" fmla="*/ 248604 h 689379"/>
                    <a:gd name="connsiteX147" fmla="*/ 916065 w 2961438"/>
                    <a:gd name="connsiteY147" fmla="*/ 263737 h 689379"/>
                    <a:gd name="connsiteX148" fmla="*/ 918091 w 2961438"/>
                    <a:gd name="connsiteY148" fmla="*/ 262386 h 689379"/>
                    <a:gd name="connsiteX149" fmla="*/ 932278 w 2961438"/>
                    <a:gd name="connsiteY149" fmla="*/ 252928 h 689379"/>
                    <a:gd name="connsiteX150" fmla="*/ 938358 w 2961438"/>
                    <a:gd name="connsiteY150" fmla="*/ 211854 h 689379"/>
                    <a:gd name="connsiteX151" fmla="*/ 939118 w 2961438"/>
                    <a:gd name="connsiteY151" fmla="*/ 211584 h 689379"/>
                    <a:gd name="connsiteX152" fmla="*/ 944438 w 2961438"/>
                    <a:gd name="connsiteY152" fmla="*/ 209692 h 689379"/>
                    <a:gd name="connsiteX153" fmla="*/ 946465 w 2961438"/>
                    <a:gd name="connsiteY153" fmla="*/ 140515 h 689379"/>
                    <a:gd name="connsiteX154" fmla="*/ 948492 w 2961438"/>
                    <a:gd name="connsiteY154" fmla="*/ 209692 h 689379"/>
                    <a:gd name="connsiteX155" fmla="*/ 949252 w 2961438"/>
                    <a:gd name="connsiteY155" fmla="*/ 209962 h 689379"/>
                    <a:gd name="connsiteX156" fmla="*/ 954572 w 2961438"/>
                    <a:gd name="connsiteY156" fmla="*/ 211854 h 689379"/>
                    <a:gd name="connsiteX157" fmla="*/ 954572 w 2961438"/>
                    <a:gd name="connsiteY157" fmla="*/ 125383 h 689379"/>
                    <a:gd name="connsiteX158" fmla="*/ 958625 w 2961438"/>
                    <a:gd name="connsiteY158" fmla="*/ 92956 h 689379"/>
                    <a:gd name="connsiteX159" fmla="*/ 997132 w 2961438"/>
                    <a:gd name="connsiteY159" fmla="*/ 92956 h 689379"/>
                    <a:gd name="connsiteX160" fmla="*/ 997132 w 2961438"/>
                    <a:gd name="connsiteY160" fmla="*/ 125383 h 689379"/>
                    <a:gd name="connsiteX161" fmla="*/ 997892 w 2961438"/>
                    <a:gd name="connsiteY161" fmla="*/ 125383 h 689379"/>
                    <a:gd name="connsiteX162" fmla="*/ 1003212 w 2961438"/>
                    <a:gd name="connsiteY162" fmla="*/ 125383 h 689379"/>
                    <a:gd name="connsiteX163" fmla="*/ 1003212 w 2961438"/>
                    <a:gd name="connsiteY163" fmla="*/ 43235 h 689379"/>
                    <a:gd name="connsiteX164" fmla="*/ 1004986 w 2961438"/>
                    <a:gd name="connsiteY164" fmla="*/ 43235 h 689379"/>
                    <a:gd name="connsiteX165" fmla="*/ 1017399 w 2961438"/>
                    <a:gd name="connsiteY165" fmla="*/ 43235 h 689379"/>
                    <a:gd name="connsiteX166" fmla="*/ 1017399 w 2961438"/>
                    <a:gd name="connsiteY166" fmla="*/ 41344 h 689379"/>
                    <a:gd name="connsiteX167" fmla="*/ 1017399 w 2961438"/>
                    <a:gd name="connsiteY167" fmla="*/ 28103 h 689379"/>
                    <a:gd name="connsiteX168" fmla="*/ 1039693 w 2961438"/>
                    <a:gd name="connsiteY168" fmla="*/ 28103 h 689379"/>
                    <a:gd name="connsiteX169" fmla="*/ 1039693 w 2961438"/>
                    <a:gd name="connsiteY169" fmla="*/ 27022 h 689379"/>
                    <a:gd name="connsiteX170" fmla="*/ 1039693 w 2961438"/>
                    <a:gd name="connsiteY170" fmla="*/ 19456 h 689379"/>
                    <a:gd name="connsiteX171" fmla="*/ 1041466 w 2961438"/>
                    <a:gd name="connsiteY171" fmla="*/ 19456 h 689379"/>
                    <a:gd name="connsiteX172" fmla="*/ 1053880 w 2961438"/>
                    <a:gd name="connsiteY172" fmla="*/ 19456 h 689379"/>
                    <a:gd name="connsiteX173" fmla="*/ 1053880 w 2961438"/>
                    <a:gd name="connsiteY173" fmla="*/ 20537 h 689379"/>
                    <a:gd name="connsiteX174" fmla="*/ 1053880 w 2961438"/>
                    <a:gd name="connsiteY174" fmla="*/ 28103 h 689379"/>
                    <a:gd name="connsiteX175" fmla="*/ 1054640 w 2961438"/>
                    <a:gd name="connsiteY175" fmla="*/ 28103 h 689379"/>
                    <a:gd name="connsiteX176" fmla="*/ 1059960 w 2961438"/>
                    <a:gd name="connsiteY176" fmla="*/ 28103 h 689379"/>
                    <a:gd name="connsiteX177" fmla="*/ 1070093 w 2961438"/>
                    <a:gd name="connsiteY177" fmla="*/ 23779 h 689379"/>
                    <a:gd name="connsiteX178" fmla="*/ 1074146 w 2961438"/>
                    <a:gd name="connsiteY178" fmla="*/ 27022 h 689379"/>
                    <a:gd name="connsiteX179" fmla="*/ 1074146 w 2961438"/>
                    <a:gd name="connsiteY179" fmla="*/ 19456 h 689379"/>
                    <a:gd name="connsiteX180" fmla="*/ 1076426 w 2961438"/>
                    <a:gd name="connsiteY180" fmla="*/ 19456 h 689379"/>
                    <a:gd name="connsiteX181" fmla="*/ 1092387 w 2961438"/>
                    <a:gd name="connsiteY181" fmla="*/ 19456 h 689379"/>
                    <a:gd name="connsiteX182" fmla="*/ 1092387 w 2961438"/>
                    <a:gd name="connsiteY182" fmla="*/ 20537 h 689379"/>
                    <a:gd name="connsiteX183" fmla="*/ 1092387 w 2961438"/>
                    <a:gd name="connsiteY183" fmla="*/ 28103 h 689379"/>
                    <a:gd name="connsiteX184" fmla="*/ 1122787 w 2961438"/>
                    <a:gd name="connsiteY184" fmla="*/ 28103 h 689379"/>
                    <a:gd name="connsiteX185" fmla="*/ 1122787 w 2961438"/>
                    <a:gd name="connsiteY185" fmla="*/ 29724 h 689379"/>
                    <a:gd name="connsiteX186" fmla="*/ 1122787 w 2961438"/>
                    <a:gd name="connsiteY186" fmla="*/ 41074 h 689379"/>
                    <a:gd name="connsiteX187" fmla="*/ 1149134 w 2961438"/>
                    <a:gd name="connsiteY187" fmla="*/ 41074 h 689379"/>
                    <a:gd name="connsiteX188" fmla="*/ 1149134 w 2961438"/>
                    <a:gd name="connsiteY188" fmla="*/ 71338 h 689379"/>
                    <a:gd name="connsiteX189" fmla="*/ 1149894 w 2961438"/>
                    <a:gd name="connsiteY189" fmla="*/ 71338 h 689379"/>
                    <a:gd name="connsiteX190" fmla="*/ 1155214 w 2961438"/>
                    <a:gd name="connsiteY190" fmla="*/ 71338 h 689379"/>
                    <a:gd name="connsiteX191" fmla="*/ 1155214 w 2961438"/>
                    <a:gd name="connsiteY191" fmla="*/ 72419 h 689379"/>
                    <a:gd name="connsiteX192" fmla="*/ 1155214 w 2961438"/>
                    <a:gd name="connsiteY192" fmla="*/ 79986 h 689379"/>
                    <a:gd name="connsiteX193" fmla="*/ 1159268 w 2961438"/>
                    <a:gd name="connsiteY193" fmla="*/ 110250 h 689379"/>
                    <a:gd name="connsiteX194" fmla="*/ 1160028 w 2961438"/>
                    <a:gd name="connsiteY194" fmla="*/ 110250 h 689379"/>
                    <a:gd name="connsiteX195" fmla="*/ 1165348 w 2961438"/>
                    <a:gd name="connsiteY195" fmla="*/ 110250 h 689379"/>
                    <a:gd name="connsiteX196" fmla="*/ 1165348 w 2961438"/>
                    <a:gd name="connsiteY196" fmla="*/ 111061 h 689379"/>
                    <a:gd name="connsiteX197" fmla="*/ 1165348 w 2961438"/>
                    <a:gd name="connsiteY197" fmla="*/ 116736 h 689379"/>
                    <a:gd name="connsiteX198" fmla="*/ 1166361 w 2961438"/>
                    <a:gd name="connsiteY198" fmla="*/ 116736 h 689379"/>
                    <a:gd name="connsiteX199" fmla="*/ 1173454 w 2961438"/>
                    <a:gd name="connsiteY199" fmla="*/ 116736 h 689379"/>
                    <a:gd name="connsiteX200" fmla="*/ 1173454 w 2961438"/>
                    <a:gd name="connsiteY200" fmla="*/ 147001 h 689379"/>
                    <a:gd name="connsiteX201" fmla="*/ 1175481 w 2961438"/>
                    <a:gd name="connsiteY201" fmla="*/ 147001 h 689379"/>
                    <a:gd name="connsiteX202" fmla="*/ 1189668 w 2961438"/>
                    <a:gd name="connsiteY202" fmla="*/ 147001 h 689379"/>
                    <a:gd name="connsiteX203" fmla="*/ 1189668 w 2961438"/>
                    <a:gd name="connsiteY203" fmla="*/ 170780 h 689379"/>
                    <a:gd name="connsiteX204" fmla="*/ 1191695 w 2961438"/>
                    <a:gd name="connsiteY204" fmla="*/ 172401 h 689379"/>
                    <a:gd name="connsiteX205" fmla="*/ 1191695 w 2961438"/>
                    <a:gd name="connsiteY205" fmla="*/ 183751 h 689379"/>
                    <a:gd name="connsiteX206" fmla="*/ 1192455 w 2961438"/>
                    <a:gd name="connsiteY206" fmla="*/ 183751 h 689379"/>
                    <a:gd name="connsiteX207" fmla="*/ 1197775 w 2961438"/>
                    <a:gd name="connsiteY207" fmla="*/ 183751 h 689379"/>
                    <a:gd name="connsiteX208" fmla="*/ 1197775 w 2961438"/>
                    <a:gd name="connsiteY208" fmla="*/ 207530 h 689379"/>
                    <a:gd name="connsiteX209" fmla="*/ 1199041 w 2961438"/>
                    <a:gd name="connsiteY209" fmla="*/ 207530 h 689379"/>
                    <a:gd name="connsiteX210" fmla="*/ 1207908 w 2961438"/>
                    <a:gd name="connsiteY210" fmla="*/ 207530 h 689379"/>
                    <a:gd name="connsiteX211" fmla="*/ 1209935 w 2961438"/>
                    <a:gd name="connsiteY211" fmla="*/ 211584 h 689379"/>
                    <a:gd name="connsiteX212" fmla="*/ 1209935 w 2961438"/>
                    <a:gd name="connsiteY212" fmla="*/ 224825 h 689379"/>
                    <a:gd name="connsiteX213" fmla="*/ 1211455 w 2961438"/>
                    <a:gd name="connsiteY213" fmla="*/ 222933 h 689379"/>
                    <a:gd name="connsiteX214" fmla="*/ 1222095 w 2961438"/>
                    <a:gd name="connsiteY214" fmla="*/ 209692 h 689379"/>
                    <a:gd name="connsiteX215" fmla="*/ 1250469 w 2961438"/>
                    <a:gd name="connsiteY215" fmla="*/ 209692 h 689379"/>
                    <a:gd name="connsiteX216" fmla="*/ 1250469 w 2961438"/>
                    <a:gd name="connsiteY216" fmla="*/ 296163 h 689379"/>
                    <a:gd name="connsiteX217" fmla="*/ 1251229 w 2961438"/>
                    <a:gd name="connsiteY217" fmla="*/ 296163 h 689379"/>
                    <a:gd name="connsiteX218" fmla="*/ 1256549 w 2961438"/>
                    <a:gd name="connsiteY218" fmla="*/ 296163 h 689379"/>
                    <a:gd name="connsiteX219" fmla="*/ 1257309 w 2961438"/>
                    <a:gd name="connsiteY219" fmla="*/ 294812 h 689379"/>
                    <a:gd name="connsiteX220" fmla="*/ 1262629 w 2961438"/>
                    <a:gd name="connsiteY220" fmla="*/ 285354 h 689379"/>
                    <a:gd name="connsiteX221" fmla="*/ 1262629 w 2961438"/>
                    <a:gd name="connsiteY221" fmla="*/ 287246 h 689379"/>
                    <a:gd name="connsiteX222" fmla="*/ 1262629 w 2961438"/>
                    <a:gd name="connsiteY222" fmla="*/ 300487 h 689379"/>
                    <a:gd name="connsiteX223" fmla="*/ 1266682 w 2961438"/>
                    <a:gd name="connsiteY223" fmla="*/ 255090 h 689379"/>
                    <a:gd name="connsiteX224" fmla="*/ 1267442 w 2961438"/>
                    <a:gd name="connsiteY224" fmla="*/ 255090 h 689379"/>
                    <a:gd name="connsiteX225" fmla="*/ 1272762 w 2961438"/>
                    <a:gd name="connsiteY225" fmla="*/ 255090 h 689379"/>
                    <a:gd name="connsiteX226" fmla="*/ 1272762 w 2961438"/>
                    <a:gd name="connsiteY226" fmla="*/ 190236 h 689379"/>
                    <a:gd name="connsiteX227" fmla="*/ 1273776 w 2961438"/>
                    <a:gd name="connsiteY227" fmla="*/ 190236 h 689379"/>
                    <a:gd name="connsiteX228" fmla="*/ 1280869 w 2961438"/>
                    <a:gd name="connsiteY228" fmla="*/ 190236 h 689379"/>
                    <a:gd name="connsiteX229" fmla="*/ 1293029 w 2961438"/>
                    <a:gd name="connsiteY229" fmla="*/ 147001 h 689379"/>
                    <a:gd name="connsiteX230" fmla="*/ 1294296 w 2961438"/>
                    <a:gd name="connsiteY230" fmla="*/ 147001 h 689379"/>
                    <a:gd name="connsiteX231" fmla="*/ 1303163 w 2961438"/>
                    <a:gd name="connsiteY231" fmla="*/ 147001 h 689379"/>
                    <a:gd name="connsiteX232" fmla="*/ 1313296 w 2961438"/>
                    <a:gd name="connsiteY232" fmla="*/ 190236 h 689379"/>
                    <a:gd name="connsiteX233" fmla="*/ 1314309 w 2961438"/>
                    <a:gd name="connsiteY233" fmla="*/ 190236 h 689379"/>
                    <a:gd name="connsiteX234" fmla="*/ 1321403 w 2961438"/>
                    <a:gd name="connsiteY234" fmla="*/ 190236 h 689379"/>
                    <a:gd name="connsiteX235" fmla="*/ 1321403 w 2961438"/>
                    <a:gd name="connsiteY235" fmla="*/ 229148 h 689379"/>
                    <a:gd name="connsiteX236" fmla="*/ 1323176 w 2961438"/>
                    <a:gd name="connsiteY236" fmla="*/ 229148 h 689379"/>
                    <a:gd name="connsiteX237" fmla="*/ 1335590 w 2961438"/>
                    <a:gd name="connsiteY237" fmla="*/ 229148 h 689379"/>
                    <a:gd name="connsiteX238" fmla="*/ 1335590 w 2961438"/>
                    <a:gd name="connsiteY238" fmla="*/ 231310 h 689379"/>
                    <a:gd name="connsiteX239" fmla="*/ 1335590 w 2961438"/>
                    <a:gd name="connsiteY239" fmla="*/ 246442 h 689379"/>
                    <a:gd name="connsiteX240" fmla="*/ 1339643 w 2961438"/>
                    <a:gd name="connsiteY240" fmla="*/ 244281 h 689379"/>
                    <a:gd name="connsiteX241" fmla="*/ 1339643 w 2961438"/>
                    <a:gd name="connsiteY241" fmla="*/ 229148 h 689379"/>
                    <a:gd name="connsiteX242" fmla="*/ 1341163 w 2961438"/>
                    <a:gd name="connsiteY242" fmla="*/ 229148 h 689379"/>
                    <a:gd name="connsiteX243" fmla="*/ 1351803 w 2961438"/>
                    <a:gd name="connsiteY243" fmla="*/ 229148 h 689379"/>
                    <a:gd name="connsiteX244" fmla="*/ 1351803 w 2961438"/>
                    <a:gd name="connsiteY244" fmla="*/ 230769 h 689379"/>
                    <a:gd name="connsiteX245" fmla="*/ 1351803 w 2961438"/>
                    <a:gd name="connsiteY245" fmla="*/ 242119 h 689379"/>
                    <a:gd name="connsiteX246" fmla="*/ 1382204 w 2961438"/>
                    <a:gd name="connsiteY246" fmla="*/ 242119 h 689379"/>
                    <a:gd name="connsiteX247" fmla="*/ 1382204 w 2961438"/>
                    <a:gd name="connsiteY247" fmla="*/ 205369 h 689379"/>
                    <a:gd name="connsiteX248" fmla="*/ 1383470 w 2961438"/>
                    <a:gd name="connsiteY248" fmla="*/ 205369 h 689379"/>
                    <a:gd name="connsiteX249" fmla="*/ 1392337 w 2961438"/>
                    <a:gd name="connsiteY249" fmla="*/ 205369 h 689379"/>
                    <a:gd name="connsiteX250" fmla="*/ 1392337 w 2961438"/>
                    <a:gd name="connsiteY250" fmla="*/ 226986 h 689379"/>
                    <a:gd name="connsiteX251" fmla="*/ 1394364 w 2961438"/>
                    <a:gd name="connsiteY251" fmla="*/ 194560 h 689379"/>
                    <a:gd name="connsiteX252" fmla="*/ 1416657 w 2961438"/>
                    <a:gd name="connsiteY252" fmla="*/ 194560 h 689379"/>
                    <a:gd name="connsiteX253" fmla="*/ 1416657 w 2961438"/>
                    <a:gd name="connsiteY253" fmla="*/ 192938 h 689379"/>
                    <a:gd name="connsiteX254" fmla="*/ 1416657 w 2961438"/>
                    <a:gd name="connsiteY254" fmla="*/ 181589 h 689379"/>
                    <a:gd name="connsiteX255" fmla="*/ 1417417 w 2961438"/>
                    <a:gd name="connsiteY255" fmla="*/ 181589 h 689379"/>
                    <a:gd name="connsiteX256" fmla="*/ 1422737 w 2961438"/>
                    <a:gd name="connsiteY256" fmla="*/ 181589 h 689379"/>
                    <a:gd name="connsiteX257" fmla="*/ 1422737 w 2961438"/>
                    <a:gd name="connsiteY257" fmla="*/ 179698 h 689379"/>
                    <a:gd name="connsiteX258" fmla="*/ 1422737 w 2961438"/>
                    <a:gd name="connsiteY258" fmla="*/ 166457 h 689379"/>
                    <a:gd name="connsiteX259" fmla="*/ 1426791 w 2961438"/>
                    <a:gd name="connsiteY259" fmla="*/ 172942 h 689379"/>
                    <a:gd name="connsiteX260" fmla="*/ 1429071 w 2961438"/>
                    <a:gd name="connsiteY260" fmla="*/ 172942 h 689379"/>
                    <a:gd name="connsiteX261" fmla="*/ 1445031 w 2961438"/>
                    <a:gd name="connsiteY261" fmla="*/ 172942 h 689379"/>
                    <a:gd name="connsiteX262" fmla="*/ 1445031 w 2961438"/>
                    <a:gd name="connsiteY262" fmla="*/ 172131 h 689379"/>
                    <a:gd name="connsiteX263" fmla="*/ 1445031 w 2961438"/>
                    <a:gd name="connsiteY263" fmla="*/ 166457 h 689379"/>
                    <a:gd name="connsiteX264" fmla="*/ 1445791 w 2961438"/>
                    <a:gd name="connsiteY264" fmla="*/ 166457 h 689379"/>
                    <a:gd name="connsiteX265" fmla="*/ 1451111 w 2961438"/>
                    <a:gd name="connsiteY265" fmla="*/ 166457 h 689379"/>
                    <a:gd name="connsiteX266" fmla="*/ 1451111 w 2961438"/>
                    <a:gd name="connsiteY266" fmla="*/ 167808 h 689379"/>
                    <a:gd name="connsiteX267" fmla="*/ 1451111 w 2961438"/>
                    <a:gd name="connsiteY267" fmla="*/ 177266 h 689379"/>
                    <a:gd name="connsiteX268" fmla="*/ 1489618 w 2961438"/>
                    <a:gd name="connsiteY268" fmla="*/ 177266 h 689379"/>
                    <a:gd name="connsiteX269" fmla="*/ 1489618 w 2961438"/>
                    <a:gd name="connsiteY269" fmla="*/ 315619 h 689379"/>
                    <a:gd name="connsiteX270" fmla="*/ 1491138 w 2961438"/>
                    <a:gd name="connsiteY270" fmla="*/ 315619 h 689379"/>
                    <a:gd name="connsiteX271" fmla="*/ 1501778 w 2961438"/>
                    <a:gd name="connsiteY271" fmla="*/ 315619 h 689379"/>
                    <a:gd name="connsiteX272" fmla="*/ 1501778 w 2961438"/>
                    <a:gd name="connsiteY272" fmla="*/ 302649 h 689379"/>
                    <a:gd name="connsiteX273" fmla="*/ 1505832 w 2961438"/>
                    <a:gd name="connsiteY273" fmla="*/ 302649 h 689379"/>
                    <a:gd name="connsiteX274" fmla="*/ 1505832 w 2961438"/>
                    <a:gd name="connsiteY274" fmla="*/ 315619 h 689379"/>
                    <a:gd name="connsiteX275" fmla="*/ 1536232 w 2961438"/>
                    <a:gd name="connsiteY275" fmla="*/ 315619 h 689379"/>
                    <a:gd name="connsiteX276" fmla="*/ 1536232 w 2961438"/>
                    <a:gd name="connsiteY276" fmla="*/ 285354 h 689379"/>
                    <a:gd name="connsiteX277" fmla="*/ 1548392 w 2961438"/>
                    <a:gd name="connsiteY277" fmla="*/ 285354 h 689379"/>
                    <a:gd name="connsiteX278" fmla="*/ 1560552 w 2961438"/>
                    <a:gd name="connsiteY278" fmla="*/ 283193 h 689379"/>
                    <a:gd name="connsiteX279" fmla="*/ 1564606 w 2961438"/>
                    <a:gd name="connsiteY279" fmla="*/ 285354 h 689379"/>
                    <a:gd name="connsiteX280" fmla="*/ 1574739 w 2961438"/>
                    <a:gd name="connsiteY280" fmla="*/ 285354 h 689379"/>
                    <a:gd name="connsiteX281" fmla="*/ 1574739 w 2961438"/>
                    <a:gd name="connsiteY281" fmla="*/ 315619 h 689379"/>
                    <a:gd name="connsiteX282" fmla="*/ 1582846 w 2961438"/>
                    <a:gd name="connsiteY282" fmla="*/ 315619 h 689379"/>
                    <a:gd name="connsiteX283" fmla="*/ 1582846 w 2961438"/>
                    <a:gd name="connsiteY283" fmla="*/ 332914 h 689379"/>
                    <a:gd name="connsiteX284" fmla="*/ 1592182 w 2961438"/>
                    <a:gd name="connsiteY284" fmla="*/ 333819 h 689379"/>
                    <a:gd name="connsiteX285" fmla="*/ 1605140 w 2961438"/>
                    <a:gd name="connsiteY285" fmla="*/ 333819 h 689379"/>
                    <a:gd name="connsiteX286" fmla="*/ 1605140 w 2961438"/>
                    <a:gd name="connsiteY286" fmla="*/ 317781 h 689379"/>
                    <a:gd name="connsiteX287" fmla="*/ 1673096 w 2961438"/>
                    <a:gd name="connsiteY287" fmla="*/ 317781 h 689379"/>
                    <a:gd name="connsiteX288" fmla="*/ 1673096 w 2961438"/>
                    <a:gd name="connsiteY288" fmla="*/ 232528 h 689379"/>
                    <a:gd name="connsiteX289" fmla="*/ 1745104 w 2961438"/>
                    <a:gd name="connsiteY289" fmla="*/ 232528 h 689379"/>
                    <a:gd name="connsiteX290" fmla="*/ 1745104 w 2961438"/>
                    <a:gd name="connsiteY290" fmla="*/ 311296 h 689379"/>
                    <a:gd name="connsiteX291" fmla="*/ 1747008 w 2961438"/>
                    <a:gd name="connsiteY291" fmla="*/ 311296 h 689379"/>
                    <a:gd name="connsiteX292" fmla="*/ 1748250 w 2961438"/>
                    <a:gd name="connsiteY292" fmla="*/ 333819 h 689379"/>
                    <a:gd name="connsiteX293" fmla="*/ 1757926 w 2961438"/>
                    <a:gd name="connsiteY293" fmla="*/ 333819 h 689379"/>
                    <a:gd name="connsiteX294" fmla="*/ 1759168 w 2961438"/>
                    <a:gd name="connsiteY294" fmla="*/ 311296 h 689379"/>
                    <a:gd name="connsiteX295" fmla="*/ 1765248 w 2961438"/>
                    <a:gd name="connsiteY295" fmla="*/ 311296 h 689379"/>
                    <a:gd name="connsiteX296" fmla="*/ 1766490 w 2961438"/>
                    <a:gd name="connsiteY296" fmla="*/ 333819 h 689379"/>
                    <a:gd name="connsiteX297" fmla="*/ 1817112 w 2961438"/>
                    <a:gd name="connsiteY297" fmla="*/ 333819 h 689379"/>
                    <a:gd name="connsiteX298" fmla="*/ 1817112 w 2961438"/>
                    <a:gd name="connsiteY298" fmla="*/ 170791 h 689379"/>
                    <a:gd name="connsiteX299" fmla="*/ 2014439 w 2961438"/>
                    <a:gd name="connsiteY299" fmla="*/ 170791 h 689379"/>
                    <a:gd name="connsiteX300" fmla="*/ 2014439 w 2961438"/>
                    <a:gd name="connsiteY300" fmla="*/ 333819 h 689379"/>
                    <a:gd name="connsiteX301" fmla="*/ 2033136 w 2961438"/>
                    <a:gd name="connsiteY301" fmla="*/ 333819 h 689379"/>
                    <a:gd name="connsiteX302" fmla="*/ 2033136 w 2961438"/>
                    <a:gd name="connsiteY302" fmla="*/ 251126 h 689379"/>
                    <a:gd name="connsiteX303" fmla="*/ 2128256 w 2961438"/>
                    <a:gd name="connsiteY303" fmla="*/ 251126 h 689379"/>
                    <a:gd name="connsiteX304" fmla="*/ 2180720 w 2961438"/>
                    <a:gd name="connsiteY304" fmla="*/ 185913 h 689379"/>
                    <a:gd name="connsiteX305" fmla="*/ 2245574 w 2961438"/>
                    <a:gd name="connsiteY305" fmla="*/ 185913 h 689379"/>
                    <a:gd name="connsiteX306" fmla="*/ 2245574 w 2961438"/>
                    <a:gd name="connsiteY306" fmla="*/ 261575 h 689379"/>
                    <a:gd name="connsiteX307" fmla="*/ 2253681 w 2961438"/>
                    <a:gd name="connsiteY307" fmla="*/ 261575 h 689379"/>
                    <a:gd name="connsiteX308" fmla="*/ 2255708 w 2961438"/>
                    <a:gd name="connsiteY308" fmla="*/ 255090 h 689379"/>
                    <a:gd name="connsiteX309" fmla="*/ 2261788 w 2961438"/>
                    <a:gd name="connsiteY309" fmla="*/ 255090 h 689379"/>
                    <a:gd name="connsiteX310" fmla="*/ 2263815 w 2961438"/>
                    <a:gd name="connsiteY310" fmla="*/ 263737 h 689379"/>
                    <a:gd name="connsiteX311" fmla="*/ 2275975 w 2961438"/>
                    <a:gd name="connsiteY311" fmla="*/ 263737 h 689379"/>
                    <a:gd name="connsiteX312" fmla="*/ 2275975 w 2961438"/>
                    <a:gd name="connsiteY312" fmla="*/ 257251 h 689379"/>
                    <a:gd name="connsiteX313" fmla="*/ 2298268 w 2961438"/>
                    <a:gd name="connsiteY313" fmla="*/ 257251 h 689379"/>
                    <a:gd name="connsiteX314" fmla="*/ 2298268 w 2961438"/>
                    <a:gd name="connsiteY314" fmla="*/ 263737 h 689379"/>
                    <a:gd name="connsiteX315" fmla="*/ 2318535 w 2961438"/>
                    <a:gd name="connsiteY315" fmla="*/ 263737 h 689379"/>
                    <a:gd name="connsiteX316" fmla="*/ 2318535 w 2961438"/>
                    <a:gd name="connsiteY316" fmla="*/ 309134 h 689379"/>
                    <a:gd name="connsiteX317" fmla="*/ 2332722 w 2961438"/>
                    <a:gd name="connsiteY317" fmla="*/ 309134 h 689379"/>
                    <a:gd name="connsiteX318" fmla="*/ 2332722 w 2961438"/>
                    <a:gd name="connsiteY318" fmla="*/ 296163 h 689379"/>
                    <a:gd name="connsiteX319" fmla="*/ 2348936 w 2961438"/>
                    <a:gd name="connsiteY319" fmla="*/ 296163 h 689379"/>
                    <a:gd name="connsiteX320" fmla="*/ 2348936 w 2961438"/>
                    <a:gd name="connsiteY320" fmla="*/ 116736 h 689379"/>
                    <a:gd name="connsiteX321" fmla="*/ 2355016 w 2961438"/>
                    <a:gd name="connsiteY321" fmla="*/ 110250 h 689379"/>
                    <a:gd name="connsiteX322" fmla="*/ 2427977 w 2961438"/>
                    <a:gd name="connsiteY322" fmla="*/ 110250 h 689379"/>
                    <a:gd name="connsiteX323" fmla="*/ 2427977 w 2961438"/>
                    <a:gd name="connsiteY323" fmla="*/ 118898 h 689379"/>
                    <a:gd name="connsiteX324" fmla="*/ 2438110 w 2961438"/>
                    <a:gd name="connsiteY324" fmla="*/ 118898 h 689379"/>
                    <a:gd name="connsiteX325" fmla="*/ 2438110 w 2961438"/>
                    <a:gd name="connsiteY325" fmla="*/ 233472 h 689379"/>
                    <a:gd name="connsiteX326" fmla="*/ 2460404 w 2961438"/>
                    <a:gd name="connsiteY326" fmla="*/ 233472 h 689379"/>
                    <a:gd name="connsiteX327" fmla="*/ 2460404 w 2961438"/>
                    <a:gd name="connsiteY327" fmla="*/ 166457 h 689379"/>
                    <a:gd name="connsiteX328" fmla="*/ 2486751 w 2961438"/>
                    <a:gd name="connsiteY328" fmla="*/ 166457 h 689379"/>
                    <a:gd name="connsiteX329" fmla="*/ 2490804 w 2961438"/>
                    <a:gd name="connsiteY329" fmla="*/ 162133 h 689379"/>
                    <a:gd name="connsiteX330" fmla="*/ 2498911 w 2961438"/>
                    <a:gd name="connsiteY330" fmla="*/ 162133 h 689379"/>
                    <a:gd name="connsiteX331" fmla="*/ 2502964 w 2961438"/>
                    <a:gd name="connsiteY331" fmla="*/ 166457 h 689379"/>
                    <a:gd name="connsiteX332" fmla="*/ 2525258 w 2961438"/>
                    <a:gd name="connsiteY332" fmla="*/ 166457 h 689379"/>
                    <a:gd name="connsiteX333" fmla="*/ 2525258 w 2961438"/>
                    <a:gd name="connsiteY333" fmla="*/ 49721 h 689379"/>
                    <a:gd name="connsiteX334" fmla="*/ 2582005 w 2961438"/>
                    <a:gd name="connsiteY334" fmla="*/ 38912 h 689379"/>
                    <a:gd name="connsiteX335" fmla="*/ 2582005 w 2961438"/>
                    <a:gd name="connsiteY335" fmla="*/ 39993 h 689379"/>
                    <a:gd name="connsiteX336" fmla="*/ 2582005 w 2961438"/>
                    <a:gd name="connsiteY336" fmla="*/ 47559 h 689379"/>
                    <a:gd name="connsiteX337" fmla="*/ 2608352 w 2961438"/>
                    <a:gd name="connsiteY337" fmla="*/ 47559 h 689379"/>
                    <a:gd name="connsiteX338" fmla="*/ 2608352 w 2961438"/>
                    <a:gd name="connsiteY338" fmla="*/ 302649 h 689379"/>
                    <a:gd name="connsiteX339" fmla="*/ 2630646 w 2961438"/>
                    <a:gd name="connsiteY339" fmla="*/ 302649 h 689379"/>
                    <a:gd name="connsiteX340" fmla="*/ 2630646 w 2961438"/>
                    <a:gd name="connsiteY340" fmla="*/ 298325 h 689379"/>
                    <a:gd name="connsiteX341" fmla="*/ 2642806 w 2961438"/>
                    <a:gd name="connsiteY341" fmla="*/ 298325 h 689379"/>
                    <a:gd name="connsiteX342" fmla="*/ 2642806 w 2961438"/>
                    <a:gd name="connsiteY342" fmla="*/ 302649 h 689379"/>
                    <a:gd name="connsiteX343" fmla="*/ 2667126 w 2961438"/>
                    <a:gd name="connsiteY343" fmla="*/ 302649 h 689379"/>
                    <a:gd name="connsiteX344" fmla="*/ 2667126 w 2961438"/>
                    <a:gd name="connsiteY344" fmla="*/ 289678 h 689379"/>
                    <a:gd name="connsiteX345" fmla="*/ 2695500 w 2961438"/>
                    <a:gd name="connsiteY345" fmla="*/ 289678 h 689379"/>
                    <a:gd name="connsiteX346" fmla="*/ 2707660 w 2961438"/>
                    <a:gd name="connsiteY346" fmla="*/ 285354 h 689379"/>
                    <a:gd name="connsiteX347" fmla="*/ 2727927 w 2961438"/>
                    <a:gd name="connsiteY347" fmla="*/ 289678 h 689379"/>
                    <a:gd name="connsiteX348" fmla="*/ 2727927 w 2961438"/>
                    <a:gd name="connsiteY348" fmla="*/ 272384 h 689379"/>
                    <a:gd name="connsiteX349" fmla="*/ 2736034 w 2961438"/>
                    <a:gd name="connsiteY349" fmla="*/ 272384 h 689379"/>
                    <a:gd name="connsiteX350" fmla="*/ 2736034 w 2961438"/>
                    <a:gd name="connsiteY350" fmla="*/ 259413 h 689379"/>
                    <a:gd name="connsiteX351" fmla="*/ 2792781 w 2961438"/>
                    <a:gd name="connsiteY351" fmla="*/ 259413 h 689379"/>
                    <a:gd name="connsiteX352" fmla="*/ 2792781 w 2961438"/>
                    <a:gd name="connsiteY352" fmla="*/ 229148 h 689379"/>
                    <a:gd name="connsiteX353" fmla="*/ 2811021 w 2961438"/>
                    <a:gd name="connsiteY353" fmla="*/ 229148 h 689379"/>
                    <a:gd name="connsiteX354" fmla="*/ 2811021 w 2961438"/>
                    <a:gd name="connsiteY354" fmla="*/ 222663 h 689379"/>
                    <a:gd name="connsiteX355" fmla="*/ 2823181 w 2961438"/>
                    <a:gd name="connsiteY355" fmla="*/ 222663 h 689379"/>
                    <a:gd name="connsiteX356" fmla="*/ 2823181 w 2961438"/>
                    <a:gd name="connsiteY356" fmla="*/ 229148 h 689379"/>
                    <a:gd name="connsiteX357" fmla="*/ 2839395 w 2961438"/>
                    <a:gd name="connsiteY357" fmla="*/ 229148 h 689379"/>
                    <a:gd name="connsiteX358" fmla="*/ 2839395 w 2961438"/>
                    <a:gd name="connsiteY358" fmla="*/ 278869 h 689379"/>
                    <a:gd name="connsiteX359" fmla="*/ 2871822 w 2961438"/>
                    <a:gd name="connsiteY359" fmla="*/ 278869 h 689379"/>
                    <a:gd name="connsiteX360" fmla="*/ 2871822 w 2961438"/>
                    <a:gd name="connsiteY360" fmla="*/ 252928 h 689379"/>
                    <a:gd name="connsiteX361" fmla="*/ 2910329 w 2961438"/>
                    <a:gd name="connsiteY361" fmla="*/ 252928 h 689379"/>
                    <a:gd name="connsiteX362" fmla="*/ 2910329 w 2961438"/>
                    <a:gd name="connsiteY362" fmla="*/ 222663 h 689379"/>
                    <a:gd name="connsiteX363" fmla="*/ 2958970 w 2961438"/>
                    <a:gd name="connsiteY363" fmla="*/ 222663 h 689379"/>
                    <a:gd name="connsiteX364" fmla="*/ 2961438 w 2961438"/>
                    <a:gd name="connsiteY364" fmla="*/ 689379 h 689379"/>
                    <a:gd name="connsiteX365" fmla="*/ 2054 w 2961438"/>
                    <a:gd name="connsiteY365" fmla="*/ 687046 h 689379"/>
                    <a:gd name="connsiteX366" fmla="*/ 0 w 2961438"/>
                    <a:gd name="connsiteY366" fmla="*/ 252928 h 689379"/>
                    <a:gd name="connsiteX367" fmla="*/ 20267 w 2961438"/>
                    <a:gd name="connsiteY367" fmla="*/ 252928 h 689379"/>
                    <a:gd name="connsiteX368" fmla="*/ 20774 w 2961438"/>
                    <a:gd name="connsiteY368" fmla="*/ 251847 h 689379"/>
                    <a:gd name="connsiteX369" fmla="*/ 24320 w 2961438"/>
                    <a:gd name="connsiteY369" fmla="*/ 244281 h 689379"/>
                    <a:gd name="connsiteX370" fmla="*/ 26094 w 2961438"/>
                    <a:gd name="connsiteY370" fmla="*/ 244551 h 689379"/>
                    <a:gd name="connsiteX371" fmla="*/ 38507 w 2961438"/>
                    <a:gd name="connsiteY371" fmla="*/ 246442 h 689379"/>
                    <a:gd name="connsiteX372" fmla="*/ 39014 w 2961438"/>
                    <a:gd name="connsiteY372" fmla="*/ 247794 h 689379"/>
                    <a:gd name="connsiteX373" fmla="*/ 42560 w 2961438"/>
                    <a:gd name="connsiteY373" fmla="*/ 257251 h 689379"/>
                    <a:gd name="connsiteX374" fmla="*/ 68907 w 2961438"/>
                    <a:gd name="connsiteY374" fmla="*/ 259413 h 689379"/>
                    <a:gd name="connsiteX375" fmla="*/ 68907 w 2961438"/>
                    <a:gd name="connsiteY375" fmla="*/ 136192 h 689379"/>
                    <a:gd name="connsiteX376" fmla="*/ 70934 w 2961438"/>
                    <a:gd name="connsiteY376" fmla="*/ 136192 h 689379"/>
                    <a:gd name="connsiteX377" fmla="*/ 85121 w 2961438"/>
                    <a:gd name="connsiteY377" fmla="*/ 136192 h 689379"/>
                    <a:gd name="connsiteX378" fmla="*/ 85121 w 2961438"/>
                    <a:gd name="connsiteY378" fmla="*/ 0 h 689379"/>
                    <a:gd name="connsiteX379" fmla="*/ 86894 w 2961438"/>
                    <a:gd name="connsiteY379" fmla="*/ 0 h 689379"/>
                    <a:gd name="connsiteX380" fmla="*/ 99308 w 2961438"/>
                    <a:gd name="connsiteY380" fmla="*/ 0 h 6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</a:cxnLst>
                  <a:rect l="l" t="t" r="r" b="b"/>
                  <a:pathLst>
                    <a:path w="2961438" h="689379">
                      <a:moveTo>
                        <a:pt x="99308" y="0"/>
                      </a:moveTo>
                      <a:lnTo>
                        <a:pt x="220909" y="0"/>
                      </a:lnTo>
                      <a:lnTo>
                        <a:pt x="223189" y="0"/>
                      </a:lnTo>
                      <a:lnTo>
                        <a:pt x="239150" y="0"/>
                      </a:lnTo>
                      <a:lnTo>
                        <a:pt x="239150" y="140515"/>
                      </a:lnTo>
                      <a:cubicBezTo>
                        <a:pt x="239160" y="140514"/>
                        <a:pt x="239272" y="140493"/>
                        <a:pt x="240670" y="140245"/>
                      </a:cubicBezTo>
                      <a:lnTo>
                        <a:pt x="251310" y="138354"/>
                      </a:lnTo>
                      <a:cubicBezTo>
                        <a:pt x="251310" y="138376"/>
                        <a:pt x="251280" y="139710"/>
                        <a:pt x="249283" y="226986"/>
                      </a:cubicBezTo>
                      <a:cubicBezTo>
                        <a:pt x="249293" y="226988"/>
                        <a:pt x="249404" y="227008"/>
                        <a:pt x="250803" y="227257"/>
                      </a:cubicBezTo>
                      <a:lnTo>
                        <a:pt x="261443" y="229148"/>
                      </a:lnTo>
                      <a:cubicBezTo>
                        <a:pt x="261445" y="229155"/>
                        <a:pt x="261465" y="229219"/>
                        <a:pt x="261696" y="229959"/>
                      </a:cubicBezTo>
                      <a:lnTo>
                        <a:pt x="263470" y="235634"/>
                      </a:lnTo>
                      <a:cubicBezTo>
                        <a:pt x="263472" y="235625"/>
                        <a:pt x="263517" y="235482"/>
                        <a:pt x="264230" y="233202"/>
                      </a:cubicBezTo>
                      <a:lnTo>
                        <a:pt x="269550" y="216178"/>
                      </a:lnTo>
                      <a:lnTo>
                        <a:pt x="271323" y="216178"/>
                      </a:lnTo>
                      <a:lnTo>
                        <a:pt x="283737" y="216178"/>
                      </a:lnTo>
                      <a:lnTo>
                        <a:pt x="283737" y="248604"/>
                      </a:lnTo>
                      <a:cubicBezTo>
                        <a:pt x="283743" y="248609"/>
                        <a:pt x="283820" y="248649"/>
                        <a:pt x="284750" y="249145"/>
                      </a:cubicBezTo>
                      <a:lnTo>
                        <a:pt x="291844" y="252928"/>
                      </a:lnTo>
                      <a:lnTo>
                        <a:pt x="291844" y="254279"/>
                      </a:lnTo>
                      <a:lnTo>
                        <a:pt x="291844" y="263737"/>
                      </a:lnTo>
                      <a:lnTo>
                        <a:pt x="336431" y="263737"/>
                      </a:lnTo>
                      <a:lnTo>
                        <a:pt x="336431" y="264818"/>
                      </a:lnTo>
                      <a:lnTo>
                        <a:pt x="336431" y="272384"/>
                      </a:lnTo>
                      <a:lnTo>
                        <a:pt x="338457" y="272384"/>
                      </a:lnTo>
                      <a:lnTo>
                        <a:pt x="352644" y="272384"/>
                      </a:lnTo>
                      <a:lnTo>
                        <a:pt x="352644" y="242119"/>
                      </a:lnTo>
                      <a:lnTo>
                        <a:pt x="397231" y="242119"/>
                      </a:lnTo>
                      <a:lnTo>
                        <a:pt x="397231" y="240768"/>
                      </a:lnTo>
                      <a:lnTo>
                        <a:pt x="397231" y="231310"/>
                      </a:lnTo>
                      <a:lnTo>
                        <a:pt x="398245" y="231310"/>
                      </a:lnTo>
                      <a:lnTo>
                        <a:pt x="405338" y="231310"/>
                      </a:lnTo>
                      <a:lnTo>
                        <a:pt x="405338" y="229419"/>
                      </a:lnTo>
                      <a:lnTo>
                        <a:pt x="405338" y="216178"/>
                      </a:lnTo>
                      <a:lnTo>
                        <a:pt x="406098" y="216178"/>
                      </a:lnTo>
                      <a:lnTo>
                        <a:pt x="411418" y="216178"/>
                      </a:lnTo>
                      <a:lnTo>
                        <a:pt x="411418" y="215097"/>
                      </a:lnTo>
                      <a:lnTo>
                        <a:pt x="411418" y="207530"/>
                      </a:lnTo>
                      <a:lnTo>
                        <a:pt x="413445" y="207530"/>
                      </a:lnTo>
                      <a:lnTo>
                        <a:pt x="427632" y="207530"/>
                      </a:lnTo>
                      <a:lnTo>
                        <a:pt x="427632" y="208611"/>
                      </a:lnTo>
                      <a:lnTo>
                        <a:pt x="427632" y="216178"/>
                      </a:lnTo>
                      <a:lnTo>
                        <a:pt x="449925" y="216178"/>
                      </a:lnTo>
                      <a:lnTo>
                        <a:pt x="449925" y="214286"/>
                      </a:lnTo>
                      <a:lnTo>
                        <a:pt x="449925" y="201045"/>
                      </a:lnTo>
                      <a:lnTo>
                        <a:pt x="451699" y="201045"/>
                      </a:lnTo>
                      <a:lnTo>
                        <a:pt x="464112" y="201045"/>
                      </a:lnTo>
                      <a:lnTo>
                        <a:pt x="464112" y="224825"/>
                      </a:lnTo>
                      <a:lnTo>
                        <a:pt x="465126" y="224825"/>
                      </a:lnTo>
                      <a:lnTo>
                        <a:pt x="472219" y="224825"/>
                      </a:lnTo>
                      <a:lnTo>
                        <a:pt x="472219" y="223744"/>
                      </a:lnTo>
                      <a:lnTo>
                        <a:pt x="472219" y="216178"/>
                      </a:lnTo>
                      <a:lnTo>
                        <a:pt x="473992" y="216178"/>
                      </a:lnTo>
                      <a:lnTo>
                        <a:pt x="486406" y="216178"/>
                      </a:lnTo>
                      <a:lnTo>
                        <a:pt x="486406" y="242119"/>
                      </a:lnTo>
                      <a:lnTo>
                        <a:pt x="488433" y="242119"/>
                      </a:lnTo>
                      <a:lnTo>
                        <a:pt x="502619" y="242119"/>
                      </a:lnTo>
                      <a:lnTo>
                        <a:pt x="502619" y="243740"/>
                      </a:lnTo>
                      <a:lnTo>
                        <a:pt x="502619" y="255090"/>
                      </a:lnTo>
                      <a:lnTo>
                        <a:pt x="503379" y="255090"/>
                      </a:lnTo>
                      <a:lnTo>
                        <a:pt x="508700" y="255090"/>
                      </a:lnTo>
                      <a:lnTo>
                        <a:pt x="508700" y="254279"/>
                      </a:lnTo>
                      <a:lnTo>
                        <a:pt x="508700" y="248604"/>
                      </a:lnTo>
                      <a:lnTo>
                        <a:pt x="539100" y="248604"/>
                      </a:lnTo>
                      <a:lnTo>
                        <a:pt x="539100" y="272384"/>
                      </a:lnTo>
                      <a:lnTo>
                        <a:pt x="540113" y="272384"/>
                      </a:lnTo>
                      <a:lnTo>
                        <a:pt x="547207" y="272384"/>
                      </a:lnTo>
                      <a:lnTo>
                        <a:pt x="547207" y="273465"/>
                      </a:lnTo>
                      <a:lnTo>
                        <a:pt x="547207" y="281031"/>
                      </a:lnTo>
                      <a:lnTo>
                        <a:pt x="547967" y="281031"/>
                      </a:lnTo>
                      <a:lnTo>
                        <a:pt x="553287" y="281031"/>
                      </a:lnTo>
                      <a:lnTo>
                        <a:pt x="553287" y="278869"/>
                      </a:lnTo>
                      <a:lnTo>
                        <a:pt x="553287" y="263737"/>
                      </a:lnTo>
                      <a:lnTo>
                        <a:pt x="554300" y="263737"/>
                      </a:lnTo>
                      <a:lnTo>
                        <a:pt x="561394" y="263737"/>
                      </a:lnTo>
                      <a:lnTo>
                        <a:pt x="561394" y="264818"/>
                      </a:lnTo>
                      <a:lnTo>
                        <a:pt x="561394" y="272384"/>
                      </a:lnTo>
                      <a:lnTo>
                        <a:pt x="566714" y="270391"/>
                      </a:lnTo>
                      <a:cubicBezTo>
                        <a:pt x="567474" y="270019"/>
                        <a:pt x="567474" y="269817"/>
                        <a:pt x="567474" y="269411"/>
                      </a:cubicBezTo>
                      <a:lnTo>
                        <a:pt x="567474" y="263737"/>
                      </a:lnTo>
                      <a:lnTo>
                        <a:pt x="605981" y="263737"/>
                      </a:lnTo>
                      <a:lnTo>
                        <a:pt x="605981" y="287516"/>
                      </a:lnTo>
                      <a:lnTo>
                        <a:pt x="608007" y="287516"/>
                      </a:lnTo>
                      <a:lnTo>
                        <a:pt x="622194" y="287516"/>
                      </a:lnTo>
                      <a:lnTo>
                        <a:pt x="622194" y="288597"/>
                      </a:lnTo>
                      <a:lnTo>
                        <a:pt x="622194" y="296163"/>
                      </a:lnTo>
                      <a:lnTo>
                        <a:pt x="623968" y="296163"/>
                      </a:lnTo>
                      <a:lnTo>
                        <a:pt x="636381" y="296163"/>
                      </a:lnTo>
                      <a:lnTo>
                        <a:pt x="636381" y="272384"/>
                      </a:lnTo>
                      <a:lnTo>
                        <a:pt x="637394" y="272384"/>
                      </a:lnTo>
                      <a:lnTo>
                        <a:pt x="644488" y="272384"/>
                      </a:lnTo>
                      <a:lnTo>
                        <a:pt x="644488" y="239957"/>
                      </a:lnTo>
                      <a:lnTo>
                        <a:pt x="645501" y="239957"/>
                      </a:lnTo>
                      <a:lnTo>
                        <a:pt x="652595" y="239957"/>
                      </a:lnTo>
                      <a:lnTo>
                        <a:pt x="652595" y="238066"/>
                      </a:lnTo>
                      <a:lnTo>
                        <a:pt x="652595" y="224825"/>
                      </a:lnTo>
                      <a:cubicBezTo>
                        <a:pt x="650568" y="224825"/>
                        <a:pt x="650568" y="224825"/>
                        <a:pt x="651328" y="223203"/>
                      </a:cubicBezTo>
                      <a:lnTo>
                        <a:pt x="656648" y="211854"/>
                      </a:lnTo>
                      <a:cubicBezTo>
                        <a:pt x="656653" y="211871"/>
                        <a:pt x="656848" y="212545"/>
                        <a:pt x="664755" y="239957"/>
                      </a:cubicBezTo>
                      <a:lnTo>
                        <a:pt x="665515" y="239957"/>
                      </a:lnTo>
                      <a:lnTo>
                        <a:pt x="670835" y="239957"/>
                      </a:lnTo>
                      <a:lnTo>
                        <a:pt x="670835" y="134030"/>
                      </a:lnTo>
                      <a:lnTo>
                        <a:pt x="672355" y="134030"/>
                      </a:lnTo>
                      <a:lnTo>
                        <a:pt x="682995" y="134030"/>
                      </a:lnTo>
                      <a:lnTo>
                        <a:pt x="682995" y="86471"/>
                      </a:lnTo>
                      <a:lnTo>
                        <a:pt x="709342" y="86471"/>
                      </a:lnTo>
                      <a:lnTo>
                        <a:pt x="709342" y="64853"/>
                      </a:lnTo>
                      <a:lnTo>
                        <a:pt x="743796" y="64853"/>
                      </a:lnTo>
                      <a:lnTo>
                        <a:pt x="743796" y="67285"/>
                      </a:lnTo>
                      <a:lnTo>
                        <a:pt x="743796" y="84309"/>
                      </a:lnTo>
                      <a:lnTo>
                        <a:pt x="746076" y="84309"/>
                      </a:lnTo>
                      <a:lnTo>
                        <a:pt x="762036" y="84309"/>
                      </a:lnTo>
                      <a:lnTo>
                        <a:pt x="762036" y="131868"/>
                      </a:lnTo>
                      <a:lnTo>
                        <a:pt x="763049" y="131868"/>
                      </a:lnTo>
                      <a:lnTo>
                        <a:pt x="770143" y="131868"/>
                      </a:lnTo>
                      <a:lnTo>
                        <a:pt x="784330" y="136192"/>
                      </a:lnTo>
                      <a:lnTo>
                        <a:pt x="784330" y="175104"/>
                      </a:lnTo>
                      <a:lnTo>
                        <a:pt x="785343" y="175104"/>
                      </a:lnTo>
                      <a:lnTo>
                        <a:pt x="792436" y="175104"/>
                      </a:lnTo>
                      <a:lnTo>
                        <a:pt x="792436" y="176725"/>
                      </a:lnTo>
                      <a:lnTo>
                        <a:pt x="792436" y="188074"/>
                      </a:lnTo>
                      <a:lnTo>
                        <a:pt x="794463" y="188074"/>
                      </a:lnTo>
                      <a:lnTo>
                        <a:pt x="808650" y="188074"/>
                      </a:lnTo>
                      <a:lnTo>
                        <a:pt x="814730" y="194560"/>
                      </a:lnTo>
                      <a:lnTo>
                        <a:pt x="814730" y="216178"/>
                      </a:lnTo>
                      <a:lnTo>
                        <a:pt x="817010" y="216178"/>
                      </a:lnTo>
                      <a:lnTo>
                        <a:pt x="832970" y="216178"/>
                      </a:lnTo>
                      <a:lnTo>
                        <a:pt x="832970" y="217258"/>
                      </a:lnTo>
                      <a:lnTo>
                        <a:pt x="832970" y="224825"/>
                      </a:lnTo>
                      <a:lnTo>
                        <a:pt x="834237" y="224825"/>
                      </a:lnTo>
                      <a:lnTo>
                        <a:pt x="843104" y="224825"/>
                      </a:lnTo>
                      <a:lnTo>
                        <a:pt x="843104" y="226986"/>
                      </a:lnTo>
                      <a:lnTo>
                        <a:pt x="843104" y="242119"/>
                      </a:lnTo>
                      <a:cubicBezTo>
                        <a:pt x="847157" y="242119"/>
                        <a:pt x="847157" y="242119"/>
                        <a:pt x="847157" y="240227"/>
                      </a:cubicBezTo>
                      <a:lnTo>
                        <a:pt x="847157" y="226986"/>
                      </a:lnTo>
                      <a:lnTo>
                        <a:pt x="848170" y="226986"/>
                      </a:lnTo>
                      <a:lnTo>
                        <a:pt x="855264" y="226986"/>
                      </a:lnTo>
                      <a:lnTo>
                        <a:pt x="855264" y="228608"/>
                      </a:lnTo>
                      <a:lnTo>
                        <a:pt x="855264" y="239957"/>
                      </a:lnTo>
                      <a:lnTo>
                        <a:pt x="856024" y="239957"/>
                      </a:lnTo>
                      <a:lnTo>
                        <a:pt x="861344" y="239957"/>
                      </a:lnTo>
                      <a:cubicBezTo>
                        <a:pt x="861344" y="235634"/>
                        <a:pt x="861344" y="235634"/>
                        <a:pt x="909984" y="235634"/>
                      </a:cubicBezTo>
                      <a:lnTo>
                        <a:pt x="909984" y="236985"/>
                      </a:lnTo>
                      <a:lnTo>
                        <a:pt x="909984" y="246442"/>
                      </a:lnTo>
                      <a:lnTo>
                        <a:pt x="910744" y="246442"/>
                      </a:lnTo>
                      <a:lnTo>
                        <a:pt x="916065" y="246442"/>
                      </a:lnTo>
                      <a:lnTo>
                        <a:pt x="916065" y="248604"/>
                      </a:lnTo>
                      <a:lnTo>
                        <a:pt x="916065" y="263737"/>
                      </a:lnTo>
                      <a:cubicBezTo>
                        <a:pt x="916073" y="263733"/>
                        <a:pt x="916189" y="263655"/>
                        <a:pt x="918091" y="262386"/>
                      </a:cubicBezTo>
                      <a:lnTo>
                        <a:pt x="932278" y="252928"/>
                      </a:lnTo>
                      <a:cubicBezTo>
                        <a:pt x="932280" y="252909"/>
                        <a:pt x="932411" y="252034"/>
                        <a:pt x="938358" y="211854"/>
                      </a:cubicBezTo>
                      <a:cubicBezTo>
                        <a:pt x="938367" y="211852"/>
                        <a:pt x="938436" y="211826"/>
                        <a:pt x="939118" y="211584"/>
                      </a:cubicBezTo>
                      <a:lnTo>
                        <a:pt x="944438" y="209692"/>
                      </a:lnTo>
                      <a:cubicBezTo>
                        <a:pt x="944438" y="209676"/>
                        <a:pt x="944471" y="208615"/>
                        <a:pt x="946465" y="140515"/>
                      </a:cubicBezTo>
                      <a:cubicBezTo>
                        <a:pt x="946465" y="140533"/>
                        <a:pt x="946498" y="141624"/>
                        <a:pt x="948492" y="209692"/>
                      </a:cubicBezTo>
                      <a:cubicBezTo>
                        <a:pt x="948501" y="209695"/>
                        <a:pt x="948572" y="209720"/>
                        <a:pt x="949252" y="209962"/>
                      </a:cubicBezTo>
                      <a:lnTo>
                        <a:pt x="954572" y="211854"/>
                      </a:lnTo>
                      <a:lnTo>
                        <a:pt x="954572" y="125383"/>
                      </a:lnTo>
                      <a:cubicBezTo>
                        <a:pt x="958625" y="125383"/>
                        <a:pt x="958625" y="125383"/>
                        <a:pt x="958625" y="92956"/>
                      </a:cubicBezTo>
                      <a:lnTo>
                        <a:pt x="997132" y="92956"/>
                      </a:lnTo>
                      <a:lnTo>
                        <a:pt x="997132" y="125383"/>
                      </a:lnTo>
                      <a:lnTo>
                        <a:pt x="997892" y="125383"/>
                      </a:lnTo>
                      <a:lnTo>
                        <a:pt x="1003212" y="125383"/>
                      </a:lnTo>
                      <a:lnTo>
                        <a:pt x="1003212" y="43235"/>
                      </a:lnTo>
                      <a:lnTo>
                        <a:pt x="1004986" y="43235"/>
                      </a:lnTo>
                      <a:lnTo>
                        <a:pt x="1017399" y="43235"/>
                      </a:lnTo>
                      <a:lnTo>
                        <a:pt x="1017399" y="41344"/>
                      </a:lnTo>
                      <a:lnTo>
                        <a:pt x="1017399" y="28103"/>
                      </a:lnTo>
                      <a:lnTo>
                        <a:pt x="1039693" y="28103"/>
                      </a:lnTo>
                      <a:lnTo>
                        <a:pt x="1039693" y="27022"/>
                      </a:lnTo>
                      <a:lnTo>
                        <a:pt x="1039693" y="19456"/>
                      </a:lnTo>
                      <a:lnTo>
                        <a:pt x="1041466" y="19456"/>
                      </a:lnTo>
                      <a:lnTo>
                        <a:pt x="1053880" y="19456"/>
                      </a:lnTo>
                      <a:lnTo>
                        <a:pt x="1053880" y="20537"/>
                      </a:lnTo>
                      <a:lnTo>
                        <a:pt x="1053880" y="28103"/>
                      </a:lnTo>
                      <a:lnTo>
                        <a:pt x="1054640" y="28103"/>
                      </a:lnTo>
                      <a:lnTo>
                        <a:pt x="1059960" y="28103"/>
                      </a:lnTo>
                      <a:lnTo>
                        <a:pt x="1070093" y="23779"/>
                      </a:lnTo>
                      <a:lnTo>
                        <a:pt x="1074146" y="27022"/>
                      </a:lnTo>
                      <a:lnTo>
                        <a:pt x="1074146" y="19456"/>
                      </a:lnTo>
                      <a:lnTo>
                        <a:pt x="1076426" y="19456"/>
                      </a:lnTo>
                      <a:lnTo>
                        <a:pt x="1092387" y="19456"/>
                      </a:lnTo>
                      <a:lnTo>
                        <a:pt x="1092387" y="20537"/>
                      </a:lnTo>
                      <a:lnTo>
                        <a:pt x="1092387" y="28103"/>
                      </a:lnTo>
                      <a:lnTo>
                        <a:pt x="1122787" y="28103"/>
                      </a:lnTo>
                      <a:lnTo>
                        <a:pt x="1122787" y="29724"/>
                      </a:lnTo>
                      <a:lnTo>
                        <a:pt x="1122787" y="41074"/>
                      </a:lnTo>
                      <a:lnTo>
                        <a:pt x="1149134" y="41074"/>
                      </a:lnTo>
                      <a:lnTo>
                        <a:pt x="1149134" y="71338"/>
                      </a:lnTo>
                      <a:lnTo>
                        <a:pt x="1149894" y="71338"/>
                      </a:lnTo>
                      <a:lnTo>
                        <a:pt x="1155214" y="71338"/>
                      </a:lnTo>
                      <a:lnTo>
                        <a:pt x="1155214" y="72419"/>
                      </a:lnTo>
                      <a:lnTo>
                        <a:pt x="1155214" y="79986"/>
                      </a:lnTo>
                      <a:cubicBezTo>
                        <a:pt x="1159268" y="79986"/>
                        <a:pt x="1159268" y="79986"/>
                        <a:pt x="1159268" y="110250"/>
                      </a:cubicBezTo>
                      <a:lnTo>
                        <a:pt x="1160028" y="110250"/>
                      </a:lnTo>
                      <a:lnTo>
                        <a:pt x="1165348" y="110250"/>
                      </a:lnTo>
                      <a:lnTo>
                        <a:pt x="1165348" y="111061"/>
                      </a:lnTo>
                      <a:lnTo>
                        <a:pt x="1165348" y="116736"/>
                      </a:lnTo>
                      <a:lnTo>
                        <a:pt x="1166361" y="116736"/>
                      </a:lnTo>
                      <a:lnTo>
                        <a:pt x="1173454" y="116736"/>
                      </a:lnTo>
                      <a:lnTo>
                        <a:pt x="1173454" y="147001"/>
                      </a:lnTo>
                      <a:lnTo>
                        <a:pt x="1175481" y="147001"/>
                      </a:lnTo>
                      <a:lnTo>
                        <a:pt x="1189668" y="147001"/>
                      </a:lnTo>
                      <a:lnTo>
                        <a:pt x="1189668" y="170780"/>
                      </a:lnTo>
                      <a:cubicBezTo>
                        <a:pt x="1191695" y="170780"/>
                        <a:pt x="1191695" y="170780"/>
                        <a:pt x="1191695" y="172401"/>
                      </a:cubicBezTo>
                      <a:lnTo>
                        <a:pt x="1191695" y="183751"/>
                      </a:lnTo>
                      <a:lnTo>
                        <a:pt x="1192455" y="183751"/>
                      </a:lnTo>
                      <a:lnTo>
                        <a:pt x="1197775" y="183751"/>
                      </a:lnTo>
                      <a:lnTo>
                        <a:pt x="1197775" y="207530"/>
                      </a:lnTo>
                      <a:lnTo>
                        <a:pt x="1199041" y="207530"/>
                      </a:lnTo>
                      <a:lnTo>
                        <a:pt x="1207908" y="207530"/>
                      </a:lnTo>
                      <a:cubicBezTo>
                        <a:pt x="1209935" y="209692"/>
                        <a:pt x="1209935" y="209692"/>
                        <a:pt x="1209935" y="211584"/>
                      </a:cubicBezTo>
                      <a:lnTo>
                        <a:pt x="1209935" y="224825"/>
                      </a:lnTo>
                      <a:cubicBezTo>
                        <a:pt x="1209940" y="224818"/>
                        <a:pt x="1210027" y="224711"/>
                        <a:pt x="1211455" y="222933"/>
                      </a:cubicBezTo>
                      <a:lnTo>
                        <a:pt x="1222095" y="209692"/>
                      </a:lnTo>
                      <a:lnTo>
                        <a:pt x="1250469" y="209692"/>
                      </a:lnTo>
                      <a:lnTo>
                        <a:pt x="1250469" y="296163"/>
                      </a:lnTo>
                      <a:lnTo>
                        <a:pt x="1251229" y="296163"/>
                      </a:lnTo>
                      <a:lnTo>
                        <a:pt x="1256549" y="296163"/>
                      </a:lnTo>
                      <a:cubicBezTo>
                        <a:pt x="1256553" y="296155"/>
                        <a:pt x="1256612" y="296055"/>
                        <a:pt x="1257309" y="294812"/>
                      </a:cubicBezTo>
                      <a:lnTo>
                        <a:pt x="1262629" y="285354"/>
                      </a:lnTo>
                      <a:lnTo>
                        <a:pt x="1262629" y="287246"/>
                      </a:lnTo>
                      <a:lnTo>
                        <a:pt x="1262629" y="300487"/>
                      </a:lnTo>
                      <a:cubicBezTo>
                        <a:pt x="1266682" y="300487"/>
                        <a:pt x="1266682" y="300487"/>
                        <a:pt x="1266682" y="255090"/>
                      </a:cubicBezTo>
                      <a:lnTo>
                        <a:pt x="1267442" y="255090"/>
                      </a:lnTo>
                      <a:lnTo>
                        <a:pt x="1272762" y="255090"/>
                      </a:lnTo>
                      <a:lnTo>
                        <a:pt x="1272762" y="190236"/>
                      </a:lnTo>
                      <a:lnTo>
                        <a:pt x="1273776" y="190236"/>
                      </a:lnTo>
                      <a:lnTo>
                        <a:pt x="1280869" y="190236"/>
                      </a:lnTo>
                      <a:cubicBezTo>
                        <a:pt x="1280875" y="190215"/>
                        <a:pt x="1281139" y="189275"/>
                        <a:pt x="1293029" y="147001"/>
                      </a:cubicBezTo>
                      <a:lnTo>
                        <a:pt x="1294296" y="147001"/>
                      </a:lnTo>
                      <a:lnTo>
                        <a:pt x="1303163" y="147001"/>
                      </a:lnTo>
                      <a:cubicBezTo>
                        <a:pt x="1303168" y="147024"/>
                        <a:pt x="1303394" y="147990"/>
                        <a:pt x="1313296" y="190236"/>
                      </a:cubicBezTo>
                      <a:lnTo>
                        <a:pt x="1314309" y="190236"/>
                      </a:lnTo>
                      <a:lnTo>
                        <a:pt x="1321403" y="190236"/>
                      </a:lnTo>
                      <a:lnTo>
                        <a:pt x="1321403" y="229148"/>
                      </a:lnTo>
                      <a:lnTo>
                        <a:pt x="1323176" y="229148"/>
                      </a:lnTo>
                      <a:lnTo>
                        <a:pt x="1335590" y="229148"/>
                      </a:lnTo>
                      <a:lnTo>
                        <a:pt x="1335590" y="231310"/>
                      </a:lnTo>
                      <a:lnTo>
                        <a:pt x="1335590" y="246442"/>
                      </a:lnTo>
                      <a:cubicBezTo>
                        <a:pt x="1339643" y="246442"/>
                        <a:pt x="1339643" y="246442"/>
                        <a:pt x="1339643" y="244281"/>
                      </a:cubicBezTo>
                      <a:lnTo>
                        <a:pt x="1339643" y="229148"/>
                      </a:lnTo>
                      <a:lnTo>
                        <a:pt x="1341163" y="229148"/>
                      </a:lnTo>
                      <a:lnTo>
                        <a:pt x="1351803" y="229148"/>
                      </a:lnTo>
                      <a:lnTo>
                        <a:pt x="1351803" y="230769"/>
                      </a:lnTo>
                      <a:lnTo>
                        <a:pt x="1351803" y="242119"/>
                      </a:lnTo>
                      <a:lnTo>
                        <a:pt x="1382204" y="242119"/>
                      </a:lnTo>
                      <a:lnTo>
                        <a:pt x="1382204" y="205369"/>
                      </a:lnTo>
                      <a:lnTo>
                        <a:pt x="1383470" y="205369"/>
                      </a:lnTo>
                      <a:lnTo>
                        <a:pt x="1392337" y="205369"/>
                      </a:lnTo>
                      <a:lnTo>
                        <a:pt x="1392337" y="226986"/>
                      </a:lnTo>
                      <a:cubicBezTo>
                        <a:pt x="1394364" y="226986"/>
                        <a:pt x="1394364" y="226986"/>
                        <a:pt x="1394364" y="194560"/>
                      </a:cubicBezTo>
                      <a:lnTo>
                        <a:pt x="1416657" y="194560"/>
                      </a:lnTo>
                      <a:lnTo>
                        <a:pt x="1416657" y="192938"/>
                      </a:lnTo>
                      <a:lnTo>
                        <a:pt x="1416657" y="181589"/>
                      </a:lnTo>
                      <a:lnTo>
                        <a:pt x="1417417" y="181589"/>
                      </a:lnTo>
                      <a:lnTo>
                        <a:pt x="1422737" y="181589"/>
                      </a:lnTo>
                      <a:lnTo>
                        <a:pt x="1422737" y="179698"/>
                      </a:lnTo>
                      <a:lnTo>
                        <a:pt x="1422737" y="166457"/>
                      </a:lnTo>
                      <a:lnTo>
                        <a:pt x="1426791" y="172942"/>
                      </a:lnTo>
                      <a:lnTo>
                        <a:pt x="1429071" y="172942"/>
                      </a:lnTo>
                      <a:lnTo>
                        <a:pt x="1445031" y="172942"/>
                      </a:lnTo>
                      <a:lnTo>
                        <a:pt x="1445031" y="172131"/>
                      </a:lnTo>
                      <a:lnTo>
                        <a:pt x="1445031" y="166457"/>
                      </a:lnTo>
                      <a:lnTo>
                        <a:pt x="1445791" y="166457"/>
                      </a:lnTo>
                      <a:lnTo>
                        <a:pt x="1451111" y="166457"/>
                      </a:lnTo>
                      <a:lnTo>
                        <a:pt x="1451111" y="167808"/>
                      </a:lnTo>
                      <a:lnTo>
                        <a:pt x="1451111" y="177266"/>
                      </a:lnTo>
                      <a:lnTo>
                        <a:pt x="1489618" y="177266"/>
                      </a:lnTo>
                      <a:lnTo>
                        <a:pt x="1489618" y="315619"/>
                      </a:lnTo>
                      <a:lnTo>
                        <a:pt x="1491138" y="315619"/>
                      </a:lnTo>
                      <a:lnTo>
                        <a:pt x="1501778" y="315619"/>
                      </a:lnTo>
                      <a:lnTo>
                        <a:pt x="1501778" y="302649"/>
                      </a:lnTo>
                      <a:lnTo>
                        <a:pt x="1505832" y="302649"/>
                      </a:lnTo>
                      <a:lnTo>
                        <a:pt x="1505832" y="315619"/>
                      </a:lnTo>
                      <a:lnTo>
                        <a:pt x="1536232" y="315619"/>
                      </a:lnTo>
                      <a:lnTo>
                        <a:pt x="1536232" y="285354"/>
                      </a:lnTo>
                      <a:lnTo>
                        <a:pt x="1548392" y="285354"/>
                      </a:lnTo>
                      <a:lnTo>
                        <a:pt x="1560552" y="283193"/>
                      </a:lnTo>
                      <a:cubicBezTo>
                        <a:pt x="1562579" y="283193"/>
                        <a:pt x="1562579" y="285354"/>
                        <a:pt x="1564606" y="285354"/>
                      </a:cubicBezTo>
                      <a:lnTo>
                        <a:pt x="1574739" y="285354"/>
                      </a:lnTo>
                      <a:lnTo>
                        <a:pt x="1574739" y="315619"/>
                      </a:lnTo>
                      <a:lnTo>
                        <a:pt x="1582846" y="315619"/>
                      </a:lnTo>
                      <a:lnTo>
                        <a:pt x="1582846" y="332914"/>
                      </a:lnTo>
                      <a:lnTo>
                        <a:pt x="1592182" y="333819"/>
                      </a:lnTo>
                      <a:lnTo>
                        <a:pt x="1605140" y="333819"/>
                      </a:lnTo>
                      <a:lnTo>
                        <a:pt x="1605140" y="317781"/>
                      </a:lnTo>
                      <a:lnTo>
                        <a:pt x="1673096" y="317781"/>
                      </a:lnTo>
                      <a:lnTo>
                        <a:pt x="1673096" y="232528"/>
                      </a:lnTo>
                      <a:lnTo>
                        <a:pt x="1745104" y="232528"/>
                      </a:lnTo>
                      <a:lnTo>
                        <a:pt x="1745104" y="311296"/>
                      </a:lnTo>
                      <a:lnTo>
                        <a:pt x="1747008" y="311296"/>
                      </a:lnTo>
                      <a:lnTo>
                        <a:pt x="1748250" y="333819"/>
                      </a:lnTo>
                      <a:lnTo>
                        <a:pt x="1757926" y="333819"/>
                      </a:lnTo>
                      <a:cubicBezTo>
                        <a:pt x="1758462" y="326605"/>
                        <a:pt x="1759168" y="318951"/>
                        <a:pt x="1759168" y="311296"/>
                      </a:cubicBezTo>
                      <a:lnTo>
                        <a:pt x="1765248" y="311296"/>
                      </a:lnTo>
                      <a:lnTo>
                        <a:pt x="1766490" y="333819"/>
                      </a:lnTo>
                      <a:lnTo>
                        <a:pt x="1817112" y="333819"/>
                      </a:lnTo>
                      <a:lnTo>
                        <a:pt x="1817112" y="170791"/>
                      </a:lnTo>
                      <a:lnTo>
                        <a:pt x="2014439" y="170791"/>
                      </a:lnTo>
                      <a:lnTo>
                        <a:pt x="2014439" y="333819"/>
                      </a:lnTo>
                      <a:lnTo>
                        <a:pt x="2033136" y="333819"/>
                      </a:lnTo>
                      <a:lnTo>
                        <a:pt x="2033136" y="251126"/>
                      </a:lnTo>
                      <a:lnTo>
                        <a:pt x="2128256" y="251126"/>
                      </a:lnTo>
                      <a:cubicBezTo>
                        <a:pt x="2152853" y="240257"/>
                        <a:pt x="2161167" y="196782"/>
                        <a:pt x="2180720" y="185913"/>
                      </a:cubicBezTo>
                      <a:lnTo>
                        <a:pt x="2245574" y="185913"/>
                      </a:lnTo>
                      <a:lnTo>
                        <a:pt x="2245574" y="261575"/>
                      </a:lnTo>
                      <a:lnTo>
                        <a:pt x="2253681" y="261575"/>
                      </a:lnTo>
                      <a:cubicBezTo>
                        <a:pt x="2253681" y="259413"/>
                        <a:pt x="2255708" y="257251"/>
                        <a:pt x="2255708" y="255090"/>
                      </a:cubicBezTo>
                      <a:lnTo>
                        <a:pt x="2261788" y="255090"/>
                      </a:lnTo>
                      <a:cubicBezTo>
                        <a:pt x="2261788" y="257251"/>
                        <a:pt x="2261788" y="259413"/>
                        <a:pt x="2263815" y="263737"/>
                      </a:cubicBezTo>
                      <a:lnTo>
                        <a:pt x="2275975" y="263737"/>
                      </a:lnTo>
                      <a:lnTo>
                        <a:pt x="2275975" y="257251"/>
                      </a:lnTo>
                      <a:lnTo>
                        <a:pt x="2298268" y="257251"/>
                      </a:lnTo>
                      <a:lnTo>
                        <a:pt x="2298268" y="263737"/>
                      </a:lnTo>
                      <a:lnTo>
                        <a:pt x="2318535" y="263737"/>
                      </a:lnTo>
                      <a:lnTo>
                        <a:pt x="2318535" y="309134"/>
                      </a:lnTo>
                      <a:lnTo>
                        <a:pt x="2332722" y="309134"/>
                      </a:lnTo>
                      <a:lnTo>
                        <a:pt x="2332722" y="296163"/>
                      </a:lnTo>
                      <a:lnTo>
                        <a:pt x="2348936" y="296163"/>
                      </a:lnTo>
                      <a:lnTo>
                        <a:pt x="2348936" y="116736"/>
                      </a:lnTo>
                      <a:lnTo>
                        <a:pt x="2355016" y="110250"/>
                      </a:lnTo>
                      <a:lnTo>
                        <a:pt x="2427977" y="110250"/>
                      </a:lnTo>
                      <a:lnTo>
                        <a:pt x="2427977" y="118898"/>
                      </a:lnTo>
                      <a:lnTo>
                        <a:pt x="2438110" y="118898"/>
                      </a:lnTo>
                      <a:lnTo>
                        <a:pt x="2438110" y="233472"/>
                      </a:lnTo>
                      <a:lnTo>
                        <a:pt x="2460404" y="233472"/>
                      </a:lnTo>
                      <a:lnTo>
                        <a:pt x="2460404" y="166457"/>
                      </a:lnTo>
                      <a:lnTo>
                        <a:pt x="2486751" y="166457"/>
                      </a:lnTo>
                      <a:cubicBezTo>
                        <a:pt x="2488777" y="166457"/>
                        <a:pt x="2488777" y="164295"/>
                        <a:pt x="2490804" y="162133"/>
                      </a:cubicBezTo>
                      <a:lnTo>
                        <a:pt x="2498911" y="162133"/>
                      </a:lnTo>
                      <a:cubicBezTo>
                        <a:pt x="2500937" y="164295"/>
                        <a:pt x="2500937" y="166457"/>
                        <a:pt x="2502964" y="166457"/>
                      </a:cubicBezTo>
                      <a:lnTo>
                        <a:pt x="2525258" y="166457"/>
                      </a:lnTo>
                      <a:lnTo>
                        <a:pt x="2525258" y="49721"/>
                      </a:lnTo>
                      <a:cubicBezTo>
                        <a:pt x="2525272" y="49718"/>
                        <a:pt x="2526139" y="49554"/>
                        <a:pt x="2582005" y="38912"/>
                      </a:cubicBezTo>
                      <a:lnTo>
                        <a:pt x="2582005" y="39993"/>
                      </a:lnTo>
                      <a:lnTo>
                        <a:pt x="2582005" y="47559"/>
                      </a:lnTo>
                      <a:lnTo>
                        <a:pt x="2608352" y="47559"/>
                      </a:lnTo>
                      <a:lnTo>
                        <a:pt x="2608352" y="302649"/>
                      </a:lnTo>
                      <a:lnTo>
                        <a:pt x="2630646" y="302649"/>
                      </a:lnTo>
                      <a:lnTo>
                        <a:pt x="2630646" y="298325"/>
                      </a:lnTo>
                      <a:lnTo>
                        <a:pt x="2642806" y="298325"/>
                      </a:lnTo>
                      <a:lnTo>
                        <a:pt x="2642806" y="302649"/>
                      </a:lnTo>
                      <a:lnTo>
                        <a:pt x="2667126" y="302649"/>
                      </a:lnTo>
                      <a:lnTo>
                        <a:pt x="2667126" y="289678"/>
                      </a:lnTo>
                      <a:lnTo>
                        <a:pt x="2695500" y="289678"/>
                      </a:lnTo>
                      <a:cubicBezTo>
                        <a:pt x="2699553" y="285354"/>
                        <a:pt x="2703607" y="285354"/>
                        <a:pt x="2707660" y="285354"/>
                      </a:cubicBezTo>
                      <a:cubicBezTo>
                        <a:pt x="2713740" y="289678"/>
                        <a:pt x="2721847" y="289678"/>
                        <a:pt x="2727927" y="289678"/>
                      </a:cubicBezTo>
                      <a:lnTo>
                        <a:pt x="2727927" y="272384"/>
                      </a:lnTo>
                      <a:lnTo>
                        <a:pt x="2736034" y="272384"/>
                      </a:lnTo>
                      <a:lnTo>
                        <a:pt x="2736034" y="259413"/>
                      </a:lnTo>
                      <a:lnTo>
                        <a:pt x="2792781" y="259413"/>
                      </a:lnTo>
                      <a:lnTo>
                        <a:pt x="2792781" y="229148"/>
                      </a:lnTo>
                      <a:lnTo>
                        <a:pt x="2811021" y="229148"/>
                      </a:lnTo>
                      <a:lnTo>
                        <a:pt x="2811021" y="222663"/>
                      </a:lnTo>
                      <a:lnTo>
                        <a:pt x="2823181" y="222663"/>
                      </a:lnTo>
                      <a:lnTo>
                        <a:pt x="2823181" y="229148"/>
                      </a:lnTo>
                      <a:lnTo>
                        <a:pt x="2839395" y="229148"/>
                      </a:lnTo>
                      <a:lnTo>
                        <a:pt x="2839395" y="278869"/>
                      </a:lnTo>
                      <a:lnTo>
                        <a:pt x="2871822" y="278869"/>
                      </a:lnTo>
                      <a:lnTo>
                        <a:pt x="2871822" y="252928"/>
                      </a:lnTo>
                      <a:lnTo>
                        <a:pt x="2910329" y="252928"/>
                      </a:lnTo>
                      <a:lnTo>
                        <a:pt x="2910329" y="222663"/>
                      </a:lnTo>
                      <a:lnTo>
                        <a:pt x="2958970" y="222663"/>
                      </a:lnTo>
                      <a:cubicBezTo>
                        <a:pt x="2959793" y="378235"/>
                        <a:pt x="2960615" y="533807"/>
                        <a:pt x="2961438" y="689379"/>
                      </a:cubicBezTo>
                      <a:lnTo>
                        <a:pt x="2054" y="687046"/>
                      </a:lnTo>
                      <a:cubicBezTo>
                        <a:pt x="1369" y="539482"/>
                        <a:pt x="685" y="400492"/>
                        <a:pt x="0" y="252928"/>
                      </a:cubicBezTo>
                      <a:lnTo>
                        <a:pt x="20267" y="252928"/>
                      </a:lnTo>
                      <a:cubicBezTo>
                        <a:pt x="20271" y="252922"/>
                        <a:pt x="20308" y="252840"/>
                        <a:pt x="20774" y="251847"/>
                      </a:cubicBezTo>
                      <a:lnTo>
                        <a:pt x="24320" y="244281"/>
                      </a:lnTo>
                      <a:cubicBezTo>
                        <a:pt x="24329" y="244282"/>
                        <a:pt x="24442" y="244300"/>
                        <a:pt x="26094" y="244551"/>
                      </a:cubicBezTo>
                      <a:lnTo>
                        <a:pt x="38507" y="246442"/>
                      </a:lnTo>
                      <a:cubicBezTo>
                        <a:pt x="38510" y="246452"/>
                        <a:pt x="38548" y="246553"/>
                        <a:pt x="39014" y="247794"/>
                      </a:cubicBezTo>
                      <a:lnTo>
                        <a:pt x="42560" y="257251"/>
                      </a:lnTo>
                      <a:cubicBezTo>
                        <a:pt x="42574" y="257252"/>
                        <a:pt x="43170" y="257302"/>
                        <a:pt x="68907" y="259413"/>
                      </a:cubicBezTo>
                      <a:lnTo>
                        <a:pt x="68907" y="136192"/>
                      </a:lnTo>
                      <a:lnTo>
                        <a:pt x="70934" y="136192"/>
                      </a:lnTo>
                      <a:lnTo>
                        <a:pt x="85121" y="136192"/>
                      </a:lnTo>
                      <a:lnTo>
                        <a:pt x="85121" y="0"/>
                      </a:lnTo>
                      <a:lnTo>
                        <a:pt x="86894" y="0"/>
                      </a:lnTo>
                      <a:lnTo>
                        <a:pt x="99308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227" name="자유형: 도형 52">
                  <a:extLst>
                    <a:ext uri="{FF2B5EF4-FFF2-40B4-BE49-F238E27FC236}">
                      <a16:creationId xmlns:a16="http://schemas.microsoft.com/office/drawing/2014/main" id="{4D5C6D8D-F9D0-4939-B369-95BCD1896DAD}"/>
                    </a:ext>
                  </a:extLst>
                </p:cNvPr>
                <p:cNvSpPr/>
                <p:nvPr/>
              </p:nvSpPr>
              <p:spPr>
                <a:xfrm>
                  <a:off x="8996212" y="1412530"/>
                  <a:ext cx="3195788" cy="1160647"/>
                </a:xfrm>
                <a:custGeom>
                  <a:avLst/>
                  <a:gdLst>
                    <a:gd name="connsiteX0" fmla="*/ 160109 w 3195788"/>
                    <a:gd name="connsiteY0" fmla="*/ 0 h 1160647"/>
                    <a:gd name="connsiteX1" fmla="*/ 162135 w 3195788"/>
                    <a:gd name="connsiteY1" fmla="*/ 246443 h 1160647"/>
                    <a:gd name="connsiteX2" fmla="*/ 200642 w 3195788"/>
                    <a:gd name="connsiteY2" fmla="*/ 326429 h 1160647"/>
                    <a:gd name="connsiteX3" fmla="*/ 202669 w 3195788"/>
                    <a:gd name="connsiteY3" fmla="*/ 326429 h 1160647"/>
                    <a:gd name="connsiteX4" fmla="*/ 216856 w 3195788"/>
                    <a:gd name="connsiteY4" fmla="*/ 326429 h 1160647"/>
                    <a:gd name="connsiteX5" fmla="*/ 216856 w 3195788"/>
                    <a:gd name="connsiteY5" fmla="*/ 350208 h 1160647"/>
                    <a:gd name="connsiteX6" fmla="*/ 217363 w 3195788"/>
                    <a:gd name="connsiteY6" fmla="*/ 351019 h 1160647"/>
                    <a:gd name="connsiteX7" fmla="*/ 220909 w 3195788"/>
                    <a:gd name="connsiteY7" fmla="*/ 356694 h 1160647"/>
                    <a:gd name="connsiteX8" fmla="*/ 220909 w 3195788"/>
                    <a:gd name="connsiteY8" fmla="*/ 471268 h 1160647"/>
                    <a:gd name="connsiteX9" fmla="*/ 223189 w 3195788"/>
                    <a:gd name="connsiteY9" fmla="*/ 471268 h 1160647"/>
                    <a:gd name="connsiteX10" fmla="*/ 239150 w 3195788"/>
                    <a:gd name="connsiteY10" fmla="*/ 471268 h 1160647"/>
                    <a:gd name="connsiteX11" fmla="*/ 239150 w 3195788"/>
                    <a:gd name="connsiteY11" fmla="*/ 611783 h 1160647"/>
                    <a:gd name="connsiteX12" fmla="*/ 240670 w 3195788"/>
                    <a:gd name="connsiteY12" fmla="*/ 611513 h 1160647"/>
                    <a:gd name="connsiteX13" fmla="*/ 251310 w 3195788"/>
                    <a:gd name="connsiteY13" fmla="*/ 609622 h 1160647"/>
                    <a:gd name="connsiteX14" fmla="*/ 249283 w 3195788"/>
                    <a:gd name="connsiteY14" fmla="*/ 698254 h 1160647"/>
                    <a:gd name="connsiteX15" fmla="*/ 250803 w 3195788"/>
                    <a:gd name="connsiteY15" fmla="*/ 698525 h 1160647"/>
                    <a:gd name="connsiteX16" fmla="*/ 261443 w 3195788"/>
                    <a:gd name="connsiteY16" fmla="*/ 700416 h 1160647"/>
                    <a:gd name="connsiteX17" fmla="*/ 261696 w 3195788"/>
                    <a:gd name="connsiteY17" fmla="*/ 701227 h 1160647"/>
                    <a:gd name="connsiteX18" fmla="*/ 263470 w 3195788"/>
                    <a:gd name="connsiteY18" fmla="*/ 706902 h 1160647"/>
                    <a:gd name="connsiteX19" fmla="*/ 264230 w 3195788"/>
                    <a:gd name="connsiteY19" fmla="*/ 704470 h 1160647"/>
                    <a:gd name="connsiteX20" fmla="*/ 269550 w 3195788"/>
                    <a:gd name="connsiteY20" fmla="*/ 687446 h 1160647"/>
                    <a:gd name="connsiteX21" fmla="*/ 271323 w 3195788"/>
                    <a:gd name="connsiteY21" fmla="*/ 687446 h 1160647"/>
                    <a:gd name="connsiteX22" fmla="*/ 283737 w 3195788"/>
                    <a:gd name="connsiteY22" fmla="*/ 687446 h 1160647"/>
                    <a:gd name="connsiteX23" fmla="*/ 283737 w 3195788"/>
                    <a:gd name="connsiteY23" fmla="*/ 719872 h 1160647"/>
                    <a:gd name="connsiteX24" fmla="*/ 284750 w 3195788"/>
                    <a:gd name="connsiteY24" fmla="*/ 720413 h 1160647"/>
                    <a:gd name="connsiteX25" fmla="*/ 291844 w 3195788"/>
                    <a:gd name="connsiteY25" fmla="*/ 724196 h 1160647"/>
                    <a:gd name="connsiteX26" fmla="*/ 291844 w 3195788"/>
                    <a:gd name="connsiteY26" fmla="*/ 725547 h 1160647"/>
                    <a:gd name="connsiteX27" fmla="*/ 291844 w 3195788"/>
                    <a:gd name="connsiteY27" fmla="*/ 735005 h 1160647"/>
                    <a:gd name="connsiteX28" fmla="*/ 336431 w 3195788"/>
                    <a:gd name="connsiteY28" fmla="*/ 735005 h 1160647"/>
                    <a:gd name="connsiteX29" fmla="*/ 336431 w 3195788"/>
                    <a:gd name="connsiteY29" fmla="*/ 736086 h 1160647"/>
                    <a:gd name="connsiteX30" fmla="*/ 336431 w 3195788"/>
                    <a:gd name="connsiteY30" fmla="*/ 743652 h 1160647"/>
                    <a:gd name="connsiteX31" fmla="*/ 338457 w 3195788"/>
                    <a:gd name="connsiteY31" fmla="*/ 743652 h 1160647"/>
                    <a:gd name="connsiteX32" fmla="*/ 352644 w 3195788"/>
                    <a:gd name="connsiteY32" fmla="*/ 743652 h 1160647"/>
                    <a:gd name="connsiteX33" fmla="*/ 352644 w 3195788"/>
                    <a:gd name="connsiteY33" fmla="*/ 713387 h 1160647"/>
                    <a:gd name="connsiteX34" fmla="*/ 397231 w 3195788"/>
                    <a:gd name="connsiteY34" fmla="*/ 713387 h 1160647"/>
                    <a:gd name="connsiteX35" fmla="*/ 397231 w 3195788"/>
                    <a:gd name="connsiteY35" fmla="*/ 712036 h 1160647"/>
                    <a:gd name="connsiteX36" fmla="*/ 397231 w 3195788"/>
                    <a:gd name="connsiteY36" fmla="*/ 702578 h 1160647"/>
                    <a:gd name="connsiteX37" fmla="*/ 398245 w 3195788"/>
                    <a:gd name="connsiteY37" fmla="*/ 702578 h 1160647"/>
                    <a:gd name="connsiteX38" fmla="*/ 405338 w 3195788"/>
                    <a:gd name="connsiteY38" fmla="*/ 702578 h 1160647"/>
                    <a:gd name="connsiteX39" fmla="*/ 405338 w 3195788"/>
                    <a:gd name="connsiteY39" fmla="*/ 700687 h 1160647"/>
                    <a:gd name="connsiteX40" fmla="*/ 405338 w 3195788"/>
                    <a:gd name="connsiteY40" fmla="*/ 687446 h 1160647"/>
                    <a:gd name="connsiteX41" fmla="*/ 406098 w 3195788"/>
                    <a:gd name="connsiteY41" fmla="*/ 687446 h 1160647"/>
                    <a:gd name="connsiteX42" fmla="*/ 411418 w 3195788"/>
                    <a:gd name="connsiteY42" fmla="*/ 687446 h 1160647"/>
                    <a:gd name="connsiteX43" fmla="*/ 411418 w 3195788"/>
                    <a:gd name="connsiteY43" fmla="*/ 686365 h 1160647"/>
                    <a:gd name="connsiteX44" fmla="*/ 411418 w 3195788"/>
                    <a:gd name="connsiteY44" fmla="*/ 678798 h 1160647"/>
                    <a:gd name="connsiteX45" fmla="*/ 413445 w 3195788"/>
                    <a:gd name="connsiteY45" fmla="*/ 678798 h 1160647"/>
                    <a:gd name="connsiteX46" fmla="*/ 427632 w 3195788"/>
                    <a:gd name="connsiteY46" fmla="*/ 678798 h 1160647"/>
                    <a:gd name="connsiteX47" fmla="*/ 427632 w 3195788"/>
                    <a:gd name="connsiteY47" fmla="*/ 679879 h 1160647"/>
                    <a:gd name="connsiteX48" fmla="*/ 427632 w 3195788"/>
                    <a:gd name="connsiteY48" fmla="*/ 687446 h 1160647"/>
                    <a:gd name="connsiteX49" fmla="*/ 449925 w 3195788"/>
                    <a:gd name="connsiteY49" fmla="*/ 687446 h 1160647"/>
                    <a:gd name="connsiteX50" fmla="*/ 449925 w 3195788"/>
                    <a:gd name="connsiteY50" fmla="*/ 685554 h 1160647"/>
                    <a:gd name="connsiteX51" fmla="*/ 449925 w 3195788"/>
                    <a:gd name="connsiteY51" fmla="*/ 672313 h 1160647"/>
                    <a:gd name="connsiteX52" fmla="*/ 451699 w 3195788"/>
                    <a:gd name="connsiteY52" fmla="*/ 672313 h 1160647"/>
                    <a:gd name="connsiteX53" fmla="*/ 464112 w 3195788"/>
                    <a:gd name="connsiteY53" fmla="*/ 672313 h 1160647"/>
                    <a:gd name="connsiteX54" fmla="*/ 464112 w 3195788"/>
                    <a:gd name="connsiteY54" fmla="*/ 696093 h 1160647"/>
                    <a:gd name="connsiteX55" fmla="*/ 465126 w 3195788"/>
                    <a:gd name="connsiteY55" fmla="*/ 696093 h 1160647"/>
                    <a:gd name="connsiteX56" fmla="*/ 472219 w 3195788"/>
                    <a:gd name="connsiteY56" fmla="*/ 696093 h 1160647"/>
                    <a:gd name="connsiteX57" fmla="*/ 472219 w 3195788"/>
                    <a:gd name="connsiteY57" fmla="*/ 695012 h 1160647"/>
                    <a:gd name="connsiteX58" fmla="*/ 472219 w 3195788"/>
                    <a:gd name="connsiteY58" fmla="*/ 687446 h 1160647"/>
                    <a:gd name="connsiteX59" fmla="*/ 473992 w 3195788"/>
                    <a:gd name="connsiteY59" fmla="*/ 687446 h 1160647"/>
                    <a:gd name="connsiteX60" fmla="*/ 486406 w 3195788"/>
                    <a:gd name="connsiteY60" fmla="*/ 687446 h 1160647"/>
                    <a:gd name="connsiteX61" fmla="*/ 486406 w 3195788"/>
                    <a:gd name="connsiteY61" fmla="*/ 713387 h 1160647"/>
                    <a:gd name="connsiteX62" fmla="*/ 488433 w 3195788"/>
                    <a:gd name="connsiteY62" fmla="*/ 713387 h 1160647"/>
                    <a:gd name="connsiteX63" fmla="*/ 502619 w 3195788"/>
                    <a:gd name="connsiteY63" fmla="*/ 713387 h 1160647"/>
                    <a:gd name="connsiteX64" fmla="*/ 502619 w 3195788"/>
                    <a:gd name="connsiteY64" fmla="*/ 715008 h 1160647"/>
                    <a:gd name="connsiteX65" fmla="*/ 502619 w 3195788"/>
                    <a:gd name="connsiteY65" fmla="*/ 726358 h 1160647"/>
                    <a:gd name="connsiteX66" fmla="*/ 503379 w 3195788"/>
                    <a:gd name="connsiteY66" fmla="*/ 726358 h 1160647"/>
                    <a:gd name="connsiteX67" fmla="*/ 508700 w 3195788"/>
                    <a:gd name="connsiteY67" fmla="*/ 726358 h 1160647"/>
                    <a:gd name="connsiteX68" fmla="*/ 508700 w 3195788"/>
                    <a:gd name="connsiteY68" fmla="*/ 725547 h 1160647"/>
                    <a:gd name="connsiteX69" fmla="*/ 508700 w 3195788"/>
                    <a:gd name="connsiteY69" fmla="*/ 719872 h 1160647"/>
                    <a:gd name="connsiteX70" fmla="*/ 539100 w 3195788"/>
                    <a:gd name="connsiteY70" fmla="*/ 719872 h 1160647"/>
                    <a:gd name="connsiteX71" fmla="*/ 539100 w 3195788"/>
                    <a:gd name="connsiteY71" fmla="*/ 743652 h 1160647"/>
                    <a:gd name="connsiteX72" fmla="*/ 540113 w 3195788"/>
                    <a:gd name="connsiteY72" fmla="*/ 743652 h 1160647"/>
                    <a:gd name="connsiteX73" fmla="*/ 547207 w 3195788"/>
                    <a:gd name="connsiteY73" fmla="*/ 743652 h 1160647"/>
                    <a:gd name="connsiteX74" fmla="*/ 547207 w 3195788"/>
                    <a:gd name="connsiteY74" fmla="*/ 744733 h 1160647"/>
                    <a:gd name="connsiteX75" fmla="*/ 547207 w 3195788"/>
                    <a:gd name="connsiteY75" fmla="*/ 752299 h 1160647"/>
                    <a:gd name="connsiteX76" fmla="*/ 547967 w 3195788"/>
                    <a:gd name="connsiteY76" fmla="*/ 752299 h 1160647"/>
                    <a:gd name="connsiteX77" fmla="*/ 553287 w 3195788"/>
                    <a:gd name="connsiteY77" fmla="*/ 752299 h 1160647"/>
                    <a:gd name="connsiteX78" fmla="*/ 553287 w 3195788"/>
                    <a:gd name="connsiteY78" fmla="*/ 750137 h 1160647"/>
                    <a:gd name="connsiteX79" fmla="*/ 553287 w 3195788"/>
                    <a:gd name="connsiteY79" fmla="*/ 735005 h 1160647"/>
                    <a:gd name="connsiteX80" fmla="*/ 554300 w 3195788"/>
                    <a:gd name="connsiteY80" fmla="*/ 735005 h 1160647"/>
                    <a:gd name="connsiteX81" fmla="*/ 561394 w 3195788"/>
                    <a:gd name="connsiteY81" fmla="*/ 735005 h 1160647"/>
                    <a:gd name="connsiteX82" fmla="*/ 561394 w 3195788"/>
                    <a:gd name="connsiteY82" fmla="*/ 736086 h 1160647"/>
                    <a:gd name="connsiteX83" fmla="*/ 561394 w 3195788"/>
                    <a:gd name="connsiteY83" fmla="*/ 743652 h 1160647"/>
                    <a:gd name="connsiteX84" fmla="*/ 566714 w 3195788"/>
                    <a:gd name="connsiteY84" fmla="*/ 741659 h 1160647"/>
                    <a:gd name="connsiteX85" fmla="*/ 567474 w 3195788"/>
                    <a:gd name="connsiteY85" fmla="*/ 740679 h 1160647"/>
                    <a:gd name="connsiteX86" fmla="*/ 567474 w 3195788"/>
                    <a:gd name="connsiteY86" fmla="*/ 735005 h 1160647"/>
                    <a:gd name="connsiteX87" fmla="*/ 605981 w 3195788"/>
                    <a:gd name="connsiteY87" fmla="*/ 735005 h 1160647"/>
                    <a:gd name="connsiteX88" fmla="*/ 605981 w 3195788"/>
                    <a:gd name="connsiteY88" fmla="*/ 758784 h 1160647"/>
                    <a:gd name="connsiteX89" fmla="*/ 608007 w 3195788"/>
                    <a:gd name="connsiteY89" fmla="*/ 758784 h 1160647"/>
                    <a:gd name="connsiteX90" fmla="*/ 622194 w 3195788"/>
                    <a:gd name="connsiteY90" fmla="*/ 758784 h 1160647"/>
                    <a:gd name="connsiteX91" fmla="*/ 622194 w 3195788"/>
                    <a:gd name="connsiteY91" fmla="*/ 759865 h 1160647"/>
                    <a:gd name="connsiteX92" fmla="*/ 622194 w 3195788"/>
                    <a:gd name="connsiteY92" fmla="*/ 767431 h 1160647"/>
                    <a:gd name="connsiteX93" fmla="*/ 623968 w 3195788"/>
                    <a:gd name="connsiteY93" fmla="*/ 767431 h 1160647"/>
                    <a:gd name="connsiteX94" fmla="*/ 636381 w 3195788"/>
                    <a:gd name="connsiteY94" fmla="*/ 767431 h 1160647"/>
                    <a:gd name="connsiteX95" fmla="*/ 636381 w 3195788"/>
                    <a:gd name="connsiteY95" fmla="*/ 743652 h 1160647"/>
                    <a:gd name="connsiteX96" fmla="*/ 637394 w 3195788"/>
                    <a:gd name="connsiteY96" fmla="*/ 743652 h 1160647"/>
                    <a:gd name="connsiteX97" fmla="*/ 644488 w 3195788"/>
                    <a:gd name="connsiteY97" fmla="*/ 743652 h 1160647"/>
                    <a:gd name="connsiteX98" fmla="*/ 644488 w 3195788"/>
                    <a:gd name="connsiteY98" fmla="*/ 711225 h 1160647"/>
                    <a:gd name="connsiteX99" fmla="*/ 645501 w 3195788"/>
                    <a:gd name="connsiteY99" fmla="*/ 711225 h 1160647"/>
                    <a:gd name="connsiteX100" fmla="*/ 652595 w 3195788"/>
                    <a:gd name="connsiteY100" fmla="*/ 711225 h 1160647"/>
                    <a:gd name="connsiteX101" fmla="*/ 652595 w 3195788"/>
                    <a:gd name="connsiteY101" fmla="*/ 709334 h 1160647"/>
                    <a:gd name="connsiteX102" fmla="*/ 652595 w 3195788"/>
                    <a:gd name="connsiteY102" fmla="*/ 696093 h 1160647"/>
                    <a:gd name="connsiteX103" fmla="*/ 651328 w 3195788"/>
                    <a:gd name="connsiteY103" fmla="*/ 694471 h 1160647"/>
                    <a:gd name="connsiteX104" fmla="*/ 656648 w 3195788"/>
                    <a:gd name="connsiteY104" fmla="*/ 683122 h 1160647"/>
                    <a:gd name="connsiteX105" fmla="*/ 664755 w 3195788"/>
                    <a:gd name="connsiteY105" fmla="*/ 711225 h 1160647"/>
                    <a:gd name="connsiteX106" fmla="*/ 665515 w 3195788"/>
                    <a:gd name="connsiteY106" fmla="*/ 711225 h 1160647"/>
                    <a:gd name="connsiteX107" fmla="*/ 670835 w 3195788"/>
                    <a:gd name="connsiteY107" fmla="*/ 711225 h 1160647"/>
                    <a:gd name="connsiteX108" fmla="*/ 670835 w 3195788"/>
                    <a:gd name="connsiteY108" fmla="*/ 605298 h 1160647"/>
                    <a:gd name="connsiteX109" fmla="*/ 672355 w 3195788"/>
                    <a:gd name="connsiteY109" fmla="*/ 605298 h 1160647"/>
                    <a:gd name="connsiteX110" fmla="*/ 682995 w 3195788"/>
                    <a:gd name="connsiteY110" fmla="*/ 605298 h 1160647"/>
                    <a:gd name="connsiteX111" fmla="*/ 682995 w 3195788"/>
                    <a:gd name="connsiteY111" fmla="*/ 557739 h 1160647"/>
                    <a:gd name="connsiteX112" fmla="*/ 709342 w 3195788"/>
                    <a:gd name="connsiteY112" fmla="*/ 557739 h 1160647"/>
                    <a:gd name="connsiteX113" fmla="*/ 709342 w 3195788"/>
                    <a:gd name="connsiteY113" fmla="*/ 536121 h 1160647"/>
                    <a:gd name="connsiteX114" fmla="*/ 743796 w 3195788"/>
                    <a:gd name="connsiteY114" fmla="*/ 536121 h 1160647"/>
                    <a:gd name="connsiteX115" fmla="*/ 743796 w 3195788"/>
                    <a:gd name="connsiteY115" fmla="*/ 538553 h 1160647"/>
                    <a:gd name="connsiteX116" fmla="*/ 743796 w 3195788"/>
                    <a:gd name="connsiteY116" fmla="*/ 555577 h 1160647"/>
                    <a:gd name="connsiteX117" fmla="*/ 746076 w 3195788"/>
                    <a:gd name="connsiteY117" fmla="*/ 555577 h 1160647"/>
                    <a:gd name="connsiteX118" fmla="*/ 762036 w 3195788"/>
                    <a:gd name="connsiteY118" fmla="*/ 555577 h 1160647"/>
                    <a:gd name="connsiteX119" fmla="*/ 762036 w 3195788"/>
                    <a:gd name="connsiteY119" fmla="*/ 603136 h 1160647"/>
                    <a:gd name="connsiteX120" fmla="*/ 763049 w 3195788"/>
                    <a:gd name="connsiteY120" fmla="*/ 603136 h 1160647"/>
                    <a:gd name="connsiteX121" fmla="*/ 770143 w 3195788"/>
                    <a:gd name="connsiteY121" fmla="*/ 603136 h 1160647"/>
                    <a:gd name="connsiteX122" fmla="*/ 784330 w 3195788"/>
                    <a:gd name="connsiteY122" fmla="*/ 607460 h 1160647"/>
                    <a:gd name="connsiteX123" fmla="*/ 784330 w 3195788"/>
                    <a:gd name="connsiteY123" fmla="*/ 646372 h 1160647"/>
                    <a:gd name="connsiteX124" fmla="*/ 785343 w 3195788"/>
                    <a:gd name="connsiteY124" fmla="*/ 646372 h 1160647"/>
                    <a:gd name="connsiteX125" fmla="*/ 792436 w 3195788"/>
                    <a:gd name="connsiteY125" fmla="*/ 646372 h 1160647"/>
                    <a:gd name="connsiteX126" fmla="*/ 792436 w 3195788"/>
                    <a:gd name="connsiteY126" fmla="*/ 647993 h 1160647"/>
                    <a:gd name="connsiteX127" fmla="*/ 792436 w 3195788"/>
                    <a:gd name="connsiteY127" fmla="*/ 659342 h 1160647"/>
                    <a:gd name="connsiteX128" fmla="*/ 794463 w 3195788"/>
                    <a:gd name="connsiteY128" fmla="*/ 659342 h 1160647"/>
                    <a:gd name="connsiteX129" fmla="*/ 808650 w 3195788"/>
                    <a:gd name="connsiteY129" fmla="*/ 659342 h 1160647"/>
                    <a:gd name="connsiteX130" fmla="*/ 814730 w 3195788"/>
                    <a:gd name="connsiteY130" fmla="*/ 665828 h 1160647"/>
                    <a:gd name="connsiteX131" fmla="*/ 814730 w 3195788"/>
                    <a:gd name="connsiteY131" fmla="*/ 687446 h 1160647"/>
                    <a:gd name="connsiteX132" fmla="*/ 817010 w 3195788"/>
                    <a:gd name="connsiteY132" fmla="*/ 687446 h 1160647"/>
                    <a:gd name="connsiteX133" fmla="*/ 832970 w 3195788"/>
                    <a:gd name="connsiteY133" fmla="*/ 687446 h 1160647"/>
                    <a:gd name="connsiteX134" fmla="*/ 832970 w 3195788"/>
                    <a:gd name="connsiteY134" fmla="*/ 688526 h 1160647"/>
                    <a:gd name="connsiteX135" fmla="*/ 832970 w 3195788"/>
                    <a:gd name="connsiteY135" fmla="*/ 696093 h 1160647"/>
                    <a:gd name="connsiteX136" fmla="*/ 834237 w 3195788"/>
                    <a:gd name="connsiteY136" fmla="*/ 696093 h 1160647"/>
                    <a:gd name="connsiteX137" fmla="*/ 843104 w 3195788"/>
                    <a:gd name="connsiteY137" fmla="*/ 696093 h 1160647"/>
                    <a:gd name="connsiteX138" fmla="*/ 843104 w 3195788"/>
                    <a:gd name="connsiteY138" fmla="*/ 698254 h 1160647"/>
                    <a:gd name="connsiteX139" fmla="*/ 843104 w 3195788"/>
                    <a:gd name="connsiteY139" fmla="*/ 713387 h 1160647"/>
                    <a:gd name="connsiteX140" fmla="*/ 847157 w 3195788"/>
                    <a:gd name="connsiteY140" fmla="*/ 711495 h 1160647"/>
                    <a:gd name="connsiteX141" fmla="*/ 847157 w 3195788"/>
                    <a:gd name="connsiteY141" fmla="*/ 698254 h 1160647"/>
                    <a:gd name="connsiteX142" fmla="*/ 848170 w 3195788"/>
                    <a:gd name="connsiteY142" fmla="*/ 698254 h 1160647"/>
                    <a:gd name="connsiteX143" fmla="*/ 855264 w 3195788"/>
                    <a:gd name="connsiteY143" fmla="*/ 698254 h 1160647"/>
                    <a:gd name="connsiteX144" fmla="*/ 855264 w 3195788"/>
                    <a:gd name="connsiteY144" fmla="*/ 699876 h 1160647"/>
                    <a:gd name="connsiteX145" fmla="*/ 855264 w 3195788"/>
                    <a:gd name="connsiteY145" fmla="*/ 711225 h 1160647"/>
                    <a:gd name="connsiteX146" fmla="*/ 856024 w 3195788"/>
                    <a:gd name="connsiteY146" fmla="*/ 711225 h 1160647"/>
                    <a:gd name="connsiteX147" fmla="*/ 861344 w 3195788"/>
                    <a:gd name="connsiteY147" fmla="*/ 711225 h 1160647"/>
                    <a:gd name="connsiteX148" fmla="*/ 909984 w 3195788"/>
                    <a:gd name="connsiteY148" fmla="*/ 706902 h 1160647"/>
                    <a:gd name="connsiteX149" fmla="*/ 909984 w 3195788"/>
                    <a:gd name="connsiteY149" fmla="*/ 708253 h 1160647"/>
                    <a:gd name="connsiteX150" fmla="*/ 909984 w 3195788"/>
                    <a:gd name="connsiteY150" fmla="*/ 717710 h 1160647"/>
                    <a:gd name="connsiteX151" fmla="*/ 910744 w 3195788"/>
                    <a:gd name="connsiteY151" fmla="*/ 717710 h 1160647"/>
                    <a:gd name="connsiteX152" fmla="*/ 916065 w 3195788"/>
                    <a:gd name="connsiteY152" fmla="*/ 717710 h 1160647"/>
                    <a:gd name="connsiteX153" fmla="*/ 916065 w 3195788"/>
                    <a:gd name="connsiteY153" fmla="*/ 719872 h 1160647"/>
                    <a:gd name="connsiteX154" fmla="*/ 916065 w 3195788"/>
                    <a:gd name="connsiteY154" fmla="*/ 735005 h 1160647"/>
                    <a:gd name="connsiteX155" fmla="*/ 918091 w 3195788"/>
                    <a:gd name="connsiteY155" fmla="*/ 733654 h 1160647"/>
                    <a:gd name="connsiteX156" fmla="*/ 932278 w 3195788"/>
                    <a:gd name="connsiteY156" fmla="*/ 724196 h 1160647"/>
                    <a:gd name="connsiteX157" fmla="*/ 938358 w 3195788"/>
                    <a:gd name="connsiteY157" fmla="*/ 683122 h 1160647"/>
                    <a:gd name="connsiteX158" fmla="*/ 939118 w 3195788"/>
                    <a:gd name="connsiteY158" fmla="*/ 682852 h 1160647"/>
                    <a:gd name="connsiteX159" fmla="*/ 944438 w 3195788"/>
                    <a:gd name="connsiteY159" fmla="*/ 680960 h 1160647"/>
                    <a:gd name="connsiteX160" fmla="*/ 946465 w 3195788"/>
                    <a:gd name="connsiteY160" fmla="*/ 611783 h 1160647"/>
                    <a:gd name="connsiteX161" fmla="*/ 948492 w 3195788"/>
                    <a:gd name="connsiteY161" fmla="*/ 680960 h 1160647"/>
                    <a:gd name="connsiteX162" fmla="*/ 949252 w 3195788"/>
                    <a:gd name="connsiteY162" fmla="*/ 681230 h 1160647"/>
                    <a:gd name="connsiteX163" fmla="*/ 954572 w 3195788"/>
                    <a:gd name="connsiteY163" fmla="*/ 683122 h 1160647"/>
                    <a:gd name="connsiteX164" fmla="*/ 954572 w 3195788"/>
                    <a:gd name="connsiteY164" fmla="*/ 596651 h 1160647"/>
                    <a:gd name="connsiteX165" fmla="*/ 958625 w 3195788"/>
                    <a:gd name="connsiteY165" fmla="*/ 564224 h 1160647"/>
                    <a:gd name="connsiteX166" fmla="*/ 997132 w 3195788"/>
                    <a:gd name="connsiteY166" fmla="*/ 564224 h 1160647"/>
                    <a:gd name="connsiteX167" fmla="*/ 997132 w 3195788"/>
                    <a:gd name="connsiteY167" fmla="*/ 596651 h 1160647"/>
                    <a:gd name="connsiteX168" fmla="*/ 997892 w 3195788"/>
                    <a:gd name="connsiteY168" fmla="*/ 596651 h 1160647"/>
                    <a:gd name="connsiteX169" fmla="*/ 1003212 w 3195788"/>
                    <a:gd name="connsiteY169" fmla="*/ 596651 h 1160647"/>
                    <a:gd name="connsiteX170" fmla="*/ 1003212 w 3195788"/>
                    <a:gd name="connsiteY170" fmla="*/ 514503 h 1160647"/>
                    <a:gd name="connsiteX171" fmla="*/ 1004986 w 3195788"/>
                    <a:gd name="connsiteY171" fmla="*/ 514503 h 1160647"/>
                    <a:gd name="connsiteX172" fmla="*/ 1017399 w 3195788"/>
                    <a:gd name="connsiteY172" fmla="*/ 514503 h 1160647"/>
                    <a:gd name="connsiteX173" fmla="*/ 1017399 w 3195788"/>
                    <a:gd name="connsiteY173" fmla="*/ 512612 h 1160647"/>
                    <a:gd name="connsiteX174" fmla="*/ 1017399 w 3195788"/>
                    <a:gd name="connsiteY174" fmla="*/ 499371 h 1160647"/>
                    <a:gd name="connsiteX175" fmla="*/ 1039693 w 3195788"/>
                    <a:gd name="connsiteY175" fmla="*/ 499371 h 1160647"/>
                    <a:gd name="connsiteX176" fmla="*/ 1039693 w 3195788"/>
                    <a:gd name="connsiteY176" fmla="*/ 498290 h 1160647"/>
                    <a:gd name="connsiteX177" fmla="*/ 1039693 w 3195788"/>
                    <a:gd name="connsiteY177" fmla="*/ 490724 h 1160647"/>
                    <a:gd name="connsiteX178" fmla="*/ 1041466 w 3195788"/>
                    <a:gd name="connsiteY178" fmla="*/ 490724 h 1160647"/>
                    <a:gd name="connsiteX179" fmla="*/ 1053880 w 3195788"/>
                    <a:gd name="connsiteY179" fmla="*/ 490724 h 1160647"/>
                    <a:gd name="connsiteX180" fmla="*/ 1053880 w 3195788"/>
                    <a:gd name="connsiteY180" fmla="*/ 491805 h 1160647"/>
                    <a:gd name="connsiteX181" fmla="*/ 1053880 w 3195788"/>
                    <a:gd name="connsiteY181" fmla="*/ 499371 h 1160647"/>
                    <a:gd name="connsiteX182" fmla="*/ 1054640 w 3195788"/>
                    <a:gd name="connsiteY182" fmla="*/ 499371 h 1160647"/>
                    <a:gd name="connsiteX183" fmla="*/ 1059960 w 3195788"/>
                    <a:gd name="connsiteY183" fmla="*/ 499371 h 1160647"/>
                    <a:gd name="connsiteX184" fmla="*/ 1070093 w 3195788"/>
                    <a:gd name="connsiteY184" fmla="*/ 495047 h 1160647"/>
                    <a:gd name="connsiteX185" fmla="*/ 1074146 w 3195788"/>
                    <a:gd name="connsiteY185" fmla="*/ 498290 h 1160647"/>
                    <a:gd name="connsiteX186" fmla="*/ 1074146 w 3195788"/>
                    <a:gd name="connsiteY186" fmla="*/ 490724 h 1160647"/>
                    <a:gd name="connsiteX187" fmla="*/ 1076426 w 3195788"/>
                    <a:gd name="connsiteY187" fmla="*/ 490724 h 1160647"/>
                    <a:gd name="connsiteX188" fmla="*/ 1092387 w 3195788"/>
                    <a:gd name="connsiteY188" fmla="*/ 490724 h 1160647"/>
                    <a:gd name="connsiteX189" fmla="*/ 1092387 w 3195788"/>
                    <a:gd name="connsiteY189" fmla="*/ 491805 h 1160647"/>
                    <a:gd name="connsiteX190" fmla="*/ 1092387 w 3195788"/>
                    <a:gd name="connsiteY190" fmla="*/ 499371 h 1160647"/>
                    <a:gd name="connsiteX191" fmla="*/ 1122787 w 3195788"/>
                    <a:gd name="connsiteY191" fmla="*/ 499371 h 1160647"/>
                    <a:gd name="connsiteX192" fmla="*/ 1122787 w 3195788"/>
                    <a:gd name="connsiteY192" fmla="*/ 500992 h 1160647"/>
                    <a:gd name="connsiteX193" fmla="*/ 1122787 w 3195788"/>
                    <a:gd name="connsiteY193" fmla="*/ 512342 h 1160647"/>
                    <a:gd name="connsiteX194" fmla="*/ 1149134 w 3195788"/>
                    <a:gd name="connsiteY194" fmla="*/ 512342 h 1160647"/>
                    <a:gd name="connsiteX195" fmla="*/ 1149134 w 3195788"/>
                    <a:gd name="connsiteY195" fmla="*/ 542606 h 1160647"/>
                    <a:gd name="connsiteX196" fmla="*/ 1149894 w 3195788"/>
                    <a:gd name="connsiteY196" fmla="*/ 542606 h 1160647"/>
                    <a:gd name="connsiteX197" fmla="*/ 1155214 w 3195788"/>
                    <a:gd name="connsiteY197" fmla="*/ 542606 h 1160647"/>
                    <a:gd name="connsiteX198" fmla="*/ 1155214 w 3195788"/>
                    <a:gd name="connsiteY198" fmla="*/ 543687 h 1160647"/>
                    <a:gd name="connsiteX199" fmla="*/ 1155214 w 3195788"/>
                    <a:gd name="connsiteY199" fmla="*/ 551254 h 1160647"/>
                    <a:gd name="connsiteX200" fmla="*/ 1159268 w 3195788"/>
                    <a:gd name="connsiteY200" fmla="*/ 581518 h 1160647"/>
                    <a:gd name="connsiteX201" fmla="*/ 1160028 w 3195788"/>
                    <a:gd name="connsiteY201" fmla="*/ 581518 h 1160647"/>
                    <a:gd name="connsiteX202" fmla="*/ 1165348 w 3195788"/>
                    <a:gd name="connsiteY202" fmla="*/ 581518 h 1160647"/>
                    <a:gd name="connsiteX203" fmla="*/ 1165348 w 3195788"/>
                    <a:gd name="connsiteY203" fmla="*/ 582329 h 1160647"/>
                    <a:gd name="connsiteX204" fmla="*/ 1165348 w 3195788"/>
                    <a:gd name="connsiteY204" fmla="*/ 588004 h 1160647"/>
                    <a:gd name="connsiteX205" fmla="*/ 1166361 w 3195788"/>
                    <a:gd name="connsiteY205" fmla="*/ 588004 h 1160647"/>
                    <a:gd name="connsiteX206" fmla="*/ 1173454 w 3195788"/>
                    <a:gd name="connsiteY206" fmla="*/ 588004 h 1160647"/>
                    <a:gd name="connsiteX207" fmla="*/ 1173454 w 3195788"/>
                    <a:gd name="connsiteY207" fmla="*/ 618269 h 1160647"/>
                    <a:gd name="connsiteX208" fmla="*/ 1175481 w 3195788"/>
                    <a:gd name="connsiteY208" fmla="*/ 618269 h 1160647"/>
                    <a:gd name="connsiteX209" fmla="*/ 1189668 w 3195788"/>
                    <a:gd name="connsiteY209" fmla="*/ 618269 h 1160647"/>
                    <a:gd name="connsiteX210" fmla="*/ 1189668 w 3195788"/>
                    <a:gd name="connsiteY210" fmla="*/ 642048 h 1160647"/>
                    <a:gd name="connsiteX211" fmla="*/ 1191695 w 3195788"/>
                    <a:gd name="connsiteY211" fmla="*/ 643669 h 1160647"/>
                    <a:gd name="connsiteX212" fmla="*/ 1191695 w 3195788"/>
                    <a:gd name="connsiteY212" fmla="*/ 655019 h 1160647"/>
                    <a:gd name="connsiteX213" fmla="*/ 1192455 w 3195788"/>
                    <a:gd name="connsiteY213" fmla="*/ 655019 h 1160647"/>
                    <a:gd name="connsiteX214" fmla="*/ 1197775 w 3195788"/>
                    <a:gd name="connsiteY214" fmla="*/ 655019 h 1160647"/>
                    <a:gd name="connsiteX215" fmla="*/ 1197775 w 3195788"/>
                    <a:gd name="connsiteY215" fmla="*/ 678798 h 1160647"/>
                    <a:gd name="connsiteX216" fmla="*/ 1199041 w 3195788"/>
                    <a:gd name="connsiteY216" fmla="*/ 678798 h 1160647"/>
                    <a:gd name="connsiteX217" fmla="*/ 1207908 w 3195788"/>
                    <a:gd name="connsiteY217" fmla="*/ 678798 h 1160647"/>
                    <a:gd name="connsiteX218" fmla="*/ 1209935 w 3195788"/>
                    <a:gd name="connsiteY218" fmla="*/ 682852 h 1160647"/>
                    <a:gd name="connsiteX219" fmla="*/ 1209935 w 3195788"/>
                    <a:gd name="connsiteY219" fmla="*/ 696093 h 1160647"/>
                    <a:gd name="connsiteX220" fmla="*/ 1211455 w 3195788"/>
                    <a:gd name="connsiteY220" fmla="*/ 694201 h 1160647"/>
                    <a:gd name="connsiteX221" fmla="*/ 1222095 w 3195788"/>
                    <a:gd name="connsiteY221" fmla="*/ 680960 h 1160647"/>
                    <a:gd name="connsiteX222" fmla="*/ 1250469 w 3195788"/>
                    <a:gd name="connsiteY222" fmla="*/ 680960 h 1160647"/>
                    <a:gd name="connsiteX223" fmla="*/ 1250469 w 3195788"/>
                    <a:gd name="connsiteY223" fmla="*/ 767431 h 1160647"/>
                    <a:gd name="connsiteX224" fmla="*/ 1251229 w 3195788"/>
                    <a:gd name="connsiteY224" fmla="*/ 767431 h 1160647"/>
                    <a:gd name="connsiteX225" fmla="*/ 1256549 w 3195788"/>
                    <a:gd name="connsiteY225" fmla="*/ 767431 h 1160647"/>
                    <a:gd name="connsiteX226" fmla="*/ 1257309 w 3195788"/>
                    <a:gd name="connsiteY226" fmla="*/ 766080 h 1160647"/>
                    <a:gd name="connsiteX227" fmla="*/ 1262629 w 3195788"/>
                    <a:gd name="connsiteY227" fmla="*/ 756622 h 1160647"/>
                    <a:gd name="connsiteX228" fmla="*/ 1262629 w 3195788"/>
                    <a:gd name="connsiteY228" fmla="*/ 758514 h 1160647"/>
                    <a:gd name="connsiteX229" fmla="*/ 1262629 w 3195788"/>
                    <a:gd name="connsiteY229" fmla="*/ 771755 h 1160647"/>
                    <a:gd name="connsiteX230" fmla="*/ 1266682 w 3195788"/>
                    <a:gd name="connsiteY230" fmla="*/ 726358 h 1160647"/>
                    <a:gd name="connsiteX231" fmla="*/ 1267442 w 3195788"/>
                    <a:gd name="connsiteY231" fmla="*/ 726358 h 1160647"/>
                    <a:gd name="connsiteX232" fmla="*/ 1272762 w 3195788"/>
                    <a:gd name="connsiteY232" fmla="*/ 726358 h 1160647"/>
                    <a:gd name="connsiteX233" fmla="*/ 1272762 w 3195788"/>
                    <a:gd name="connsiteY233" fmla="*/ 661504 h 1160647"/>
                    <a:gd name="connsiteX234" fmla="*/ 1273776 w 3195788"/>
                    <a:gd name="connsiteY234" fmla="*/ 661504 h 1160647"/>
                    <a:gd name="connsiteX235" fmla="*/ 1280869 w 3195788"/>
                    <a:gd name="connsiteY235" fmla="*/ 661504 h 1160647"/>
                    <a:gd name="connsiteX236" fmla="*/ 1293029 w 3195788"/>
                    <a:gd name="connsiteY236" fmla="*/ 618269 h 1160647"/>
                    <a:gd name="connsiteX237" fmla="*/ 1294296 w 3195788"/>
                    <a:gd name="connsiteY237" fmla="*/ 618269 h 1160647"/>
                    <a:gd name="connsiteX238" fmla="*/ 1303163 w 3195788"/>
                    <a:gd name="connsiteY238" fmla="*/ 618269 h 1160647"/>
                    <a:gd name="connsiteX239" fmla="*/ 1313296 w 3195788"/>
                    <a:gd name="connsiteY239" fmla="*/ 661504 h 1160647"/>
                    <a:gd name="connsiteX240" fmla="*/ 1314309 w 3195788"/>
                    <a:gd name="connsiteY240" fmla="*/ 661504 h 1160647"/>
                    <a:gd name="connsiteX241" fmla="*/ 1321403 w 3195788"/>
                    <a:gd name="connsiteY241" fmla="*/ 661504 h 1160647"/>
                    <a:gd name="connsiteX242" fmla="*/ 1321403 w 3195788"/>
                    <a:gd name="connsiteY242" fmla="*/ 700416 h 1160647"/>
                    <a:gd name="connsiteX243" fmla="*/ 1323176 w 3195788"/>
                    <a:gd name="connsiteY243" fmla="*/ 700416 h 1160647"/>
                    <a:gd name="connsiteX244" fmla="*/ 1335590 w 3195788"/>
                    <a:gd name="connsiteY244" fmla="*/ 700416 h 1160647"/>
                    <a:gd name="connsiteX245" fmla="*/ 1335590 w 3195788"/>
                    <a:gd name="connsiteY245" fmla="*/ 702578 h 1160647"/>
                    <a:gd name="connsiteX246" fmla="*/ 1335590 w 3195788"/>
                    <a:gd name="connsiteY246" fmla="*/ 717710 h 1160647"/>
                    <a:gd name="connsiteX247" fmla="*/ 1339643 w 3195788"/>
                    <a:gd name="connsiteY247" fmla="*/ 715549 h 1160647"/>
                    <a:gd name="connsiteX248" fmla="*/ 1339643 w 3195788"/>
                    <a:gd name="connsiteY248" fmla="*/ 700416 h 1160647"/>
                    <a:gd name="connsiteX249" fmla="*/ 1341163 w 3195788"/>
                    <a:gd name="connsiteY249" fmla="*/ 700416 h 1160647"/>
                    <a:gd name="connsiteX250" fmla="*/ 1351803 w 3195788"/>
                    <a:gd name="connsiteY250" fmla="*/ 700416 h 1160647"/>
                    <a:gd name="connsiteX251" fmla="*/ 1351803 w 3195788"/>
                    <a:gd name="connsiteY251" fmla="*/ 702037 h 1160647"/>
                    <a:gd name="connsiteX252" fmla="*/ 1351803 w 3195788"/>
                    <a:gd name="connsiteY252" fmla="*/ 713387 h 1160647"/>
                    <a:gd name="connsiteX253" fmla="*/ 1382204 w 3195788"/>
                    <a:gd name="connsiteY253" fmla="*/ 713387 h 1160647"/>
                    <a:gd name="connsiteX254" fmla="*/ 1382204 w 3195788"/>
                    <a:gd name="connsiteY254" fmla="*/ 676637 h 1160647"/>
                    <a:gd name="connsiteX255" fmla="*/ 1383470 w 3195788"/>
                    <a:gd name="connsiteY255" fmla="*/ 676637 h 1160647"/>
                    <a:gd name="connsiteX256" fmla="*/ 1392337 w 3195788"/>
                    <a:gd name="connsiteY256" fmla="*/ 676637 h 1160647"/>
                    <a:gd name="connsiteX257" fmla="*/ 1392337 w 3195788"/>
                    <a:gd name="connsiteY257" fmla="*/ 698254 h 1160647"/>
                    <a:gd name="connsiteX258" fmla="*/ 1394364 w 3195788"/>
                    <a:gd name="connsiteY258" fmla="*/ 665828 h 1160647"/>
                    <a:gd name="connsiteX259" fmla="*/ 1416657 w 3195788"/>
                    <a:gd name="connsiteY259" fmla="*/ 665828 h 1160647"/>
                    <a:gd name="connsiteX260" fmla="*/ 1416657 w 3195788"/>
                    <a:gd name="connsiteY260" fmla="*/ 664206 h 1160647"/>
                    <a:gd name="connsiteX261" fmla="*/ 1416657 w 3195788"/>
                    <a:gd name="connsiteY261" fmla="*/ 652857 h 1160647"/>
                    <a:gd name="connsiteX262" fmla="*/ 1417417 w 3195788"/>
                    <a:gd name="connsiteY262" fmla="*/ 652857 h 1160647"/>
                    <a:gd name="connsiteX263" fmla="*/ 1422737 w 3195788"/>
                    <a:gd name="connsiteY263" fmla="*/ 652857 h 1160647"/>
                    <a:gd name="connsiteX264" fmla="*/ 1422737 w 3195788"/>
                    <a:gd name="connsiteY264" fmla="*/ 650966 h 1160647"/>
                    <a:gd name="connsiteX265" fmla="*/ 1422737 w 3195788"/>
                    <a:gd name="connsiteY265" fmla="*/ 637725 h 1160647"/>
                    <a:gd name="connsiteX266" fmla="*/ 1426791 w 3195788"/>
                    <a:gd name="connsiteY266" fmla="*/ 644210 h 1160647"/>
                    <a:gd name="connsiteX267" fmla="*/ 1429071 w 3195788"/>
                    <a:gd name="connsiteY267" fmla="*/ 644210 h 1160647"/>
                    <a:gd name="connsiteX268" fmla="*/ 1445031 w 3195788"/>
                    <a:gd name="connsiteY268" fmla="*/ 644210 h 1160647"/>
                    <a:gd name="connsiteX269" fmla="*/ 1445031 w 3195788"/>
                    <a:gd name="connsiteY269" fmla="*/ 643399 h 1160647"/>
                    <a:gd name="connsiteX270" fmla="*/ 1445031 w 3195788"/>
                    <a:gd name="connsiteY270" fmla="*/ 637725 h 1160647"/>
                    <a:gd name="connsiteX271" fmla="*/ 1445791 w 3195788"/>
                    <a:gd name="connsiteY271" fmla="*/ 637725 h 1160647"/>
                    <a:gd name="connsiteX272" fmla="*/ 1451111 w 3195788"/>
                    <a:gd name="connsiteY272" fmla="*/ 637725 h 1160647"/>
                    <a:gd name="connsiteX273" fmla="*/ 1451111 w 3195788"/>
                    <a:gd name="connsiteY273" fmla="*/ 639076 h 1160647"/>
                    <a:gd name="connsiteX274" fmla="*/ 1451111 w 3195788"/>
                    <a:gd name="connsiteY274" fmla="*/ 648534 h 1160647"/>
                    <a:gd name="connsiteX275" fmla="*/ 1489618 w 3195788"/>
                    <a:gd name="connsiteY275" fmla="*/ 648534 h 1160647"/>
                    <a:gd name="connsiteX276" fmla="*/ 1489618 w 3195788"/>
                    <a:gd name="connsiteY276" fmla="*/ 786887 h 1160647"/>
                    <a:gd name="connsiteX277" fmla="*/ 1491138 w 3195788"/>
                    <a:gd name="connsiteY277" fmla="*/ 786887 h 1160647"/>
                    <a:gd name="connsiteX278" fmla="*/ 1501778 w 3195788"/>
                    <a:gd name="connsiteY278" fmla="*/ 786887 h 1160647"/>
                    <a:gd name="connsiteX279" fmla="*/ 1501778 w 3195788"/>
                    <a:gd name="connsiteY279" fmla="*/ 773917 h 1160647"/>
                    <a:gd name="connsiteX280" fmla="*/ 1505832 w 3195788"/>
                    <a:gd name="connsiteY280" fmla="*/ 773917 h 1160647"/>
                    <a:gd name="connsiteX281" fmla="*/ 1505832 w 3195788"/>
                    <a:gd name="connsiteY281" fmla="*/ 786887 h 1160647"/>
                    <a:gd name="connsiteX282" fmla="*/ 1536232 w 3195788"/>
                    <a:gd name="connsiteY282" fmla="*/ 786887 h 1160647"/>
                    <a:gd name="connsiteX283" fmla="*/ 1536232 w 3195788"/>
                    <a:gd name="connsiteY283" fmla="*/ 756622 h 1160647"/>
                    <a:gd name="connsiteX284" fmla="*/ 1548392 w 3195788"/>
                    <a:gd name="connsiteY284" fmla="*/ 756622 h 1160647"/>
                    <a:gd name="connsiteX285" fmla="*/ 1560552 w 3195788"/>
                    <a:gd name="connsiteY285" fmla="*/ 754461 h 1160647"/>
                    <a:gd name="connsiteX286" fmla="*/ 1564606 w 3195788"/>
                    <a:gd name="connsiteY286" fmla="*/ 756622 h 1160647"/>
                    <a:gd name="connsiteX287" fmla="*/ 1574739 w 3195788"/>
                    <a:gd name="connsiteY287" fmla="*/ 756622 h 1160647"/>
                    <a:gd name="connsiteX288" fmla="*/ 1574739 w 3195788"/>
                    <a:gd name="connsiteY288" fmla="*/ 786887 h 1160647"/>
                    <a:gd name="connsiteX289" fmla="*/ 1582846 w 3195788"/>
                    <a:gd name="connsiteY289" fmla="*/ 786887 h 1160647"/>
                    <a:gd name="connsiteX290" fmla="*/ 1582846 w 3195788"/>
                    <a:gd name="connsiteY290" fmla="*/ 804182 h 1160647"/>
                    <a:gd name="connsiteX291" fmla="*/ 1592182 w 3195788"/>
                    <a:gd name="connsiteY291" fmla="*/ 805087 h 1160647"/>
                    <a:gd name="connsiteX292" fmla="*/ 1605140 w 3195788"/>
                    <a:gd name="connsiteY292" fmla="*/ 805087 h 1160647"/>
                    <a:gd name="connsiteX293" fmla="*/ 1605140 w 3195788"/>
                    <a:gd name="connsiteY293" fmla="*/ 789049 h 1160647"/>
                    <a:gd name="connsiteX294" fmla="*/ 1673096 w 3195788"/>
                    <a:gd name="connsiteY294" fmla="*/ 789049 h 1160647"/>
                    <a:gd name="connsiteX295" fmla="*/ 1673096 w 3195788"/>
                    <a:gd name="connsiteY295" fmla="*/ 703796 h 1160647"/>
                    <a:gd name="connsiteX296" fmla="*/ 1745104 w 3195788"/>
                    <a:gd name="connsiteY296" fmla="*/ 703796 h 1160647"/>
                    <a:gd name="connsiteX297" fmla="*/ 1745104 w 3195788"/>
                    <a:gd name="connsiteY297" fmla="*/ 782564 h 1160647"/>
                    <a:gd name="connsiteX298" fmla="*/ 1747008 w 3195788"/>
                    <a:gd name="connsiteY298" fmla="*/ 782564 h 1160647"/>
                    <a:gd name="connsiteX299" fmla="*/ 1748250 w 3195788"/>
                    <a:gd name="connsiteY299" fmla="*/ 805087 h 1160647"/>
                    <a:gd name="connsiteX300" fmla="*/ 1757926 w 3195788"/>
                    <a:gd name="connsiteY300" fmla="*/ 805087 h 1160647"/>
                    <a:gd name="connsiteX301" fmla="*/ 1759168 w 3195788"/>
                    <a:gd name="connsiteY301" fmla="*/ 782564 h 1160647"/>
                    <a:gd name="connsiteX302" fmla="*/ 1765248 w 3195788"/>
                    <a:gd name="connsiteY302" fmla="*/ 782564 h 1160647"/>
                    <a:gd name="connsiteX303" fmla="*/ 1766490 w 3195788"/>
                    <a:gd name="connsiteY303" fmla="*/ 805087 h 1160647"/>
                    <a:gd name="connsiteX304" fmla="*/ 1817112 w 3195788"/>
                    <a:gd name="connsiteY304" fmla="*/ 805087 h 1160647"/>
                    <a:gd name="connsiteX305" fmla="*/ 1817112 w 3195788"/>
                    <a:gd name="connsiteY305" fmla="*/ 642059 h 1160647"/>
                    <a:gd name="connsiteX306" fmla="*/ 2014439 w 3195788"/>
                    <a:gd name="connsiteY306" fmla="*/ 642059 h 1160647"/>
                    <a:gd name="connsiteX307" fmla="*/ 2014439 w 3195788"/>
                    <a:gd name="connsiteY307" fmla="*/ 805087 h 1160647"/>
                    <a:gd name="connsiteX308" fmla="*/ 2033136 w 3195788"/>
                    <a:gd name="connsiteY308" fmla="*/ 805087 h 1160647"/>
                    <a:gd name="connsiteX309" fmla="*/ 2033136 w 3195788"/>
                    <a:gd name="connsiteY309" fmla="*/ 722394 h 1160647"/>
                    <a:gd name="connsiteX310" fmla="*/ 2128256 w 3195788"/>
                    <a:gd name="connsiteY310" fmla="*/ 722394 h 1160647"/>
                    <a:gd name="connsiteX311" fmla="*/ 2140186 w 3195788"/>
                    <a:gd name="connsiteY311" fmla="*/ 404253 h 1160647"/>
                    <a:gd name="connsiteX312" fmla="*/ 2128026 w 3195788"/>
                    <a:gd name="connsiteY312" fmla="*/ 382635 h 1160647"/>
                    <a:gd name="connsiteX313" fmla="*/ 2121946 w 3195788"/>
                    <a:gd name="connsiteY313" fmla="*/ 378311 h 1160647"/>
                    <a:gd name="connsiteX314" fmla="*/ 2130053 w 3195788"/>
                    <a:gd name="connsiteY314" fmla="*/ 354532 h 1160647"/>
                    <a:gd name="connsiteX315" fmla="*/ 2130053 w 3195788"/>
                    <a:gd name="connsiteY315" fmla="*/ 337238 h 1160647"/>
                    <a:gd name="connsiteX316" fmla="*/ 2144240 w 3195788"/>
                    <a:gd name="connsiteY316" fmla="*/ 337238 h 1160647"/>
                    <a:gd name="connsiteX317" fmla="*/ 2144240 w 3195788"/>
                    <a:gd name="connsiteY317" fmla="*/ 315620 h 1160647"/>
                    <a:gd name="connsiteX318" fmla="*/ 2146266 w 3195788"/>
                    <a:gd name="connsiteY318" fmla="*/ 311296 h 1160647"/>
                    <a:gd name="connsiteX319" fmla="*/ 2146266 w 3195788"/>
                    <a:gd name="connsiteY319" fmla="*/ 233472 h 1160647"/>
                    <a:gd name="connsiteX320" fmla="*/ 2144240 w 3195788"/>
                    <a:gd name="connsiteY320" fmla="*/ 226987 h 1160647"/>
                    <a:gd name="connsiteX321" fmla="*/ 2150320 w 3195788"/>
                    <a:gd name="connsiteY321" fmla="*/ 220501 h 1160647"/>
                    <a:gd name="connsiteX322" fmla="*/ 2150320 w 3195788"/>
                    <a:gd name="connsiteY322" fmla="*/ 162133 h 1160647"/>
                    <a:gd name="connsiteX323" fmla="*/ 2152346 w 3195788"/>
                    <a:gd name="connsiteY323" fmla="*/ 157810 h 1160647"/>
                    <a:gd name="connsiteX324" fmla="*/ 2152346 w 3195788"/>
                    <a:gd name="connsiteY324" fmla="*/ 101604 h 1160647"/>
                    <a:gd name="connsiteX325" fmla="*/ 2154373 w 3195788"/>
                    <a:gd name="connsiteY325" fmla="*/ 82148 h 1160647"/>
                    <a:gd name="connsiteX326" fmla="*/ 2158427 w 3195788"/>
                    <a:gd name="connsiteY326" fmla="*/ 99442 h 1160647"/>
                    <a:gd name="connsiteX327" fmla="*/ 2160453 w 3195788"/>
                    <a:gd name="connsiteY327" fmla="*/ 157810 h 1160647"/>
                    <a:gd name="connsiteX328" fmla="*/ 2162480 w 3195788"/>
                    <a:gd name="connsiteY328" fmla="*/ 220501 h 1160647"/>
                    <a:gd name="connsiteX329" fmla="*/ 2168560 w 3195788"/>
                    <a:gd name="connsiteY329" fmla="*/ 226987 h 1160647"/>
                    <a:gd name="connsiteX330" fmla="*/ 2166533 w 3195788"/>
                    <a:gd name="connsiteY330" fmla="*/ 233472 h 1160647"/>
                    <a:gd name="connsiteX331" fmla="*/ 2166533 w 3195788"/>
                    <a:gd name="connsiteY331" fmla="*/ 311296 h 1160647"/>
                    <a:gd name="connsiteX332" fmla="*/ 2168560 w 3195788"/>
                    <a:gd name="connsiteY332" fmla="*/ 315620 h 1160647"/>
                    <a:gd name="connsiteX333" fmla="*/ 2168560 w 3195788"/>
                    <a:gd name="connsiteY333" fmla="*/ 337238 h 1160647"/>
                    <a:gd name="connsiteX334" fmla="*/ 2182747 w 3195788"/>
                    <a:gd name="connsiteY334" fmla="*/ 337238 h 1160647"/>
                    <a:gd name="connsiteX335" fmla="*/ 2182747 w 3195788"/>
                    <a:gd name="connsiteY335" fmla="*/ 354532 h 1160647"/>
                    <a:gd name="connsiteX336" fmla="*/ 2190854 w 3195788"/>
                    <a:gd name="connsiteY336" fmla="*/ 378311 h 1160647"/>
                    <a:gd name="connsiteX337" fmla="*/ 2184774 w 3195788"/>
                    <a:gd name="connsiteY337" fmla="*/ 382635 h 1160647"/>
                    <a:gd name="connsiteX338" fmla="*/ 2172613 w 3195788"/>
                    <a:gd name="connsiteY338" fmla="*/ 404253 h 1160647"/>
                    <a:gd name="connsiteX339" fmla="*/ 2180720 w 3195788"/>
                    <a:gd name="connsiteY339" fmla="*/ 657181 h 1160647"/>
                    <a:gd name="connsiteX340" fmla="*/ 2245574 w 3195788"/>
                    <a:gd name="connsiteY340" fmla="*/ 657181 h 1160647"/>
                    <a:gd name="connsiteX341" fmla="*/ 2245574 w 3195788"/>
                    <a:gd name="connsiteY341" fmla="*/ 732843 h 1160647"/>
                    <a:gd name="connsiteX342" fmla="*/ 2253681 w 3195788"/>
                    <a:gd name="connsiteY342" fmla="*/ 732843 h 1160647"/>
                    <a:gd name="connsiteX343" fmla="*/ 2255708 w 3195788"/>
                    <a:gd name="connsiteY343" fmla="*/ 726358 h 1160647"/>
                    <a:gd name="connsiteX344" fmla="*/ 2261788 w 3195788"/>
                    <a:gd name="connsiteY344" fmla="*/ 726358 h 1160647"/>
                    <a:gd name="connsiteX345" fmla="*/ 2263815 w 3195788"/>
                    <a:gd name="connsiteY345" fmla="*/ 735005 h 1160647"/>
                    <a:gd name="connsiteX346" fmla="*/ 2275975 w 3195788"/>
                    <a:gd name="connsiteY346" fmla="*/ 735005 h 1160647"/>
                    <a:gd name="connsiteX347" fmla="*/ 2275975 w 3195788"/>
                    <a:gd name="connsiteY347" fmla="*/ 728519 h 1160647"/>
                    <a:gd name="connsiteX348" fmla="*/ 2298268 w 3195788"/>
                    <a:gd name="connsiteY348" fmla="*/ 728519 h 1160647"/>
                    <a:gd name="connsiteX349" fmla="*/ 2298268 w 3195788"/>
                    <a:gd name="connsiteY349" fmla="*/ 735005 h 1160647"/>
                    <a:gd name="connsiteX350" fmla="*/ 2318535 w 3195788"/>
                    <a:gd name="connsiteY350" fmla="*/ 735005 h 1160647"/>
                    <a:gd name="connsiteX351" fmla="*/ 2318535 w 3195788"/>
                    <a:gd name="connsiteY351" fmla="*/ 780402 h 1160647"/>
                    <a:gd name="connsiteX352" fmla="*/ 2332722 w 3195788"/>
                    <a:gd name="connsiteY352" fmla="*/ 780402 h 1160647"/>
                    <a:gd name="connsiteX353" fmla="*/ 2332722 w 3195788"/>
                    <a:gd name="connsiteY353" fmla="*/ 767431 h 1160647"/>
                    <a:gd name="connsiteX354" fmla="*/ 2348936 w 3195788"/>
                    <a:gd name="connsiteY354" fmla="*/ 767431 h 1160647"/>
                    <a:gd name="connsiteX355" fmla="*/ 2348936 w 3195788"/>
                    <a:gd name="connsiteY355" fmla="*/ 588004 h 1160647"/>
                    <a:gd name="connsiteX356" fmla="*/ 2355016 w 3195788"/>
                    <a:gd name="connsiteY356" fmla="*/ 581518 h 1160647"/>
                    <a:gd name="connsiteX357" fmla="*/ 2427977 w 3195788"/>
                    <a:gd name="connsiteY357" fmla="*/ 581518 h 1160647"/>
                    <a:gd name="connsiteX358" fmla="*/ 2427977 w 3195788"/>
                    <a:gd name="connsiteY358" fmla="*/ 590166 h 1160647"/>
                    <a:gd name="connsiteX359" fmla="*/ 2438110 w 3195788"/>
                    <a:gd name="connsiteY359" fmla="*/ 590166 h 1160647"/>
                    <a:gd name="connsiteX360" fmla="*/ 2438110 w 3195788"/>
                    <a:gd name="connsiteY360" fmla="*/ 704740 h 1160647"/>
                    <a:gd name="connsiteX361" fmla="*/ 2460404 w 3195788"/>
                    <a:gd name="connsiteY361" fmla="*/ 704740 h 1160647"/>
                    <a:gd name="connsiteX362" fmla="*/ 2460404 w 3195788"/>
                    <a:gd name="connsiteY362" fmla="*/ 637725 h 1160647"/>
                    <a:gd name="connsiteX363" fmla="*/ 2486751 w 3195788"/>
                    <a:gd name="connsiteY363" fmla="*/ 637725 h 1160647"/>
                    <a:gd name="connsiteX364" fmla="*/ 2490804 w 3195788"/>
                    <a:gd name="connsiteY364" fmla="*/ 633401 h 1160647"/>
                    <a:gd name="connsiteX365" fmla="*/ 2498911 w 3195788"/>
                    <a:gd name="connsiteY365" fmla="*/ 633401 h 1160647"/>
                    <a:gd name="connsiteX366" fmla="*/ 2502964 w 3195788"/>
                    <a:gd name="connsiteY366" fmla="*/ 637725 h 1160647"/>
                    <a:gd name="connsiteX367" fmla="*/ 2525258 w 3195788"/>
                    <a:gd name="connsiteY367" fmla="*/ 637725 h 1160647"/>
                    <a:gd name="connsiteX368" fmla="*/ 2525258 w 3195788"/>
                    <a:gd name="connsiteY368" fmla="*/ 520989 h 1160647"/>
                    <a:gd name="connsiteX369" fmla="*/ 2582005 w 3195788"/>
                    <a:gd name="connsiteY369" fmla="*/ 510180 h 1160647"/>
                    <a:gd name="connsiteX370" fmla="*/ 2582005 w 3195788"/>
                    <a:gd name="connsiteY370" fmla="*/ 511261 h 1160647"/>
                    <a:gd name="connsiteX371" fmla="*/ 2582005 w 3195788"/>
                    <a:gd name="connsiteY371" fmla="*/ 518827 h 1160647"/>
                    <a:gd name="connsiteX372" fmla="*/ 2608352 w 3195788"/>
                    <a:gd name="connsiteY372" fmla="*/ 518827 h 1160647"/>
                    <a:gd name="connsiteX373" fmla="*/ 2608352 w 3195788"/>
                    <a:gd name="connsiteY373" fmla="*/ 773917 h 1160647"/>
                    <a:gd name="connsiteX374" fmla="*/ 2630646 w 3195788"/>
                    <a:gd name="connsiteY374" fmla="*/ 773917 h 1160647"/>
                    <a:gd name="connsiteX375" fmla="*/ 2630646 w 3195788"/>
                    <a:gd name="connsiteY375" fmla="*/ 769593 h 1160647"/>
                    <a:gd name="connsiteX376" fmla="*/ 2642806 w 3195788"/>
                    <a:gd name="connsiteY376" fmla="*/ 769593 h 1160647"/>
                    <a:gd name="connsiteX377" fmla="*/ 2642806 w 3195788"/>
                    <a:gd name="connsiteY377" fmla="*/ 773917 h 1160647"/>
                    <a:gd name="connsiteX378" fmla="*/ 2667126 w 3195788"/>
                    <a:gd name="connsiteY378" fmla="*/ 773917 h 1160647"/>
                    <a:gd name="connsiteX379" fmla="*/ 2667126 w 3195788"/>
                    <a:gd name="connsiteY379" fmla="*/ 760946 h 1160647"/>
                    <a:gd name="connsiteX380" fmla="*/ 2695500 w 3195788"/>
                    <a:gd name="connsiteY380" fmla="*/ 760946 h 1160647"/>
                    <a:gd name="connsiteX381" fmla="*/ 2707660 w 3195788"/>
                    <a:gd name="connsiteY381" fmla="*/ 756622 h 1160647"/>
                    <a:gd name="connsiteX382" fmla="*/ 2727927 w 3195788"/>
                    <a:gd name="connsiteY382" fmla="*/ 760946 h 1160647"/>
                    <a:gd name="connsiteX383" fmla="*/ 2727927 w 3195788"/>
                    <a:gd name="connsiteY383" fmla="*/ 743652 h 1160647"/>
                    <a:gd name="connsiteX384" fmla="*/ 2736034 w 3195788"/>
                    <a:gd name="connsiteY384" fmla="*/ 743652 h 1160647"/>
                    <a:gd name="connsiteX385" fmla="*/ 2736034 w 3195788"/>
                    <a:gd name="connsiteY385" fmla="*/ 730681 h 1160647"/>
                    <a:gd name="connsiteX386" fmla="*/ 2792781 w 3195788"/>
                    <a:gd name="connsiteY386" fmla="*/ 730681 h 1160647"/>
                    <a:gd name="connsiteX387" fmla="*/ 2792781 w 3195788"/>
                    <a:gd name="connsiteY387" fmla="*/ 700416 h 1160647"/>
                    <a:gd name="connsiteX388" fmla="*/ 2811021 w 3195788"/>
                    <a:gd name="connsiteY388" fmla="*/ 700416 h 1160647"/>
                    <a:gd name="connsiteX389" fmla="*/ 2811021 w 3195788"/>
                    <a:gd name="connsiteY389" fmla="*/ 693931 h 1160647"/>
                    <a:gd name="connsiteX390" fmla="*/ 2823181 w 3195788"/>
                    <a:gd name="connsiteY390" fmla="*/ 693931 h 1160647"/>
                    <a:gd name="connsiteX391" fmla="*/ 2823181 w 3195788"/>
                    <a:gd name="connsiteY391" fmla="*/ 700416 h 1160647"/>
                    <a:gd name="connsiteX392" fmla="*/ 2839395 w 3195788"/>
                    <a:gd name="connsiteY392" fmla="*/ 700416 h 1160647"/>
                    <a:gd name="connsiteX393" fmla="*/ 2839395 w 3195788"/>
                    <a:gd name="connsiteY393" fmla="*/ 750137 h 1160647"/>
                    <a:gd name="connsiteX394" fmla="*/ 2871822 w 3195788"/>
                    <a:gd name="connsiteY394" fmla="*/ 750137 h 1160647"/>
                    <a:gd name="connsiteX395" fmla="*/ 2871822 w 3195788"/>
                    <a:gd name="connsiteY395" fmla="*/ 724196 h 1160647"/>
                    <a:gd name="connsiteX396" fmla="*/ 2910329 w 3195788"/>
                    <a:gd name="connsiteY396" fmla="*/ 724196 h 1160647"/>
                    <a:gd name="connsiteX397" fmla="*/ 2910329 w 3195788"/>
                    <a:gd name="connsiteY397" fmla="*/ 693931 h 1160647"/>
                    <a:gd name="connsiteX398" fmla="*/ 2958970 w 3195788"/>
                    <a:gd name="connsiteY398" fmla="*/ 693931 h 1160647"/>
                    <a:gd name="connsiteX399" fmla="*/ 2958970 w 3195788"/>
                    <a:gd name="connsiteY399" fmla="*/ 805087 h 1160647"/>
                    <a:gd name="connsiteX400" fmla="*/ 2958970 w 3195788"/>
                    <a:gd name="connsiteY400" fmla="*/ 818866 h 1160647"/>
                    <a:gd name="connsiteX401" fmla="*/ 2968113 w 3195788"/>
                    <a:gd name="connsiteY401" fmla="*/ 818866 h 1160647"/>
                    <a:gd name="connsiteX402" fmla="*/ 2968113 w 3195788"/>
                    <a:gd name="connsiteY402" fmla="*/ 762555 h 1160647"/>
                    <a:gd name="connsiteX403" fmla="*/ 2971450 w 3195788"/>
                    <a:gd name="connsiteY403" fmla="*/ 756622 h 1160647"/>
                    <a:gd name="connsiteX404" fmla="*/ 2971450 w 3195788"/>
                    <a:gd name="connsiteY404" fmla="*/ 758514 h 1160647"/>
                    <a:gd name="connsiteX405" fmla="*/ 2971450 w 3195788"/>
                    <a:gd name="connsiteY405" fmla="*/ 771755 h 1160647"/>
                    <a:gd name="connsiteX406" fmla="*/ 2975503 w 3195788"/>
                    <a:gd name="connsiteY406" fmla="*/ 726358 h 1160647"/>
                    <a:gd name="connsiteX407" fmla="*/ 2976263 w 3195788"/>
                    <a:gd name="connsiteY407" fmla="*/ 726358 h 1160647"/>
                    <a:gd name="connsiteX408" fmla="*/ 2981583 w 3195788"/>
                    <a:gd name="connsiteY408" fmla="*/ 726358 h 1160647"/>
                    <a:gd name="connsiteX409" fmla="*/ 2981583 w 3195788"/>
                    <a:gd name="connsiteY409" fmla="*/ 661504 h 1160647"/>
                    <a:gd name="connsiteX410" fmla="*/ 2982597 w 3195788"/>
                    <a:gd name="connsiteY410" fmla="*/ 661504 h 1160647"/>
                    <a:gd name="connsiteX411" fmla="*/ 2989690 w 3195788"/>
                    <a:gd name="connsiteY411" fmla="*/ 661504 h 1160647"/>
                    <a:gd name="connsiteX412" fmla="*/ 3001850 w 3195788"/>
                    <a:gd name="connsiteY412" fmla="*/ 618269 h 1160647"/>
                    <a:gd name="connsiteX413" fmla="*/ 3003117 w 3195788"/>
                    <a:gd name="connsiteY413" fmla="*/ 618269 h 1160647"/>
                    <a:gd name="connsiteX414" fmla="*/ 3011984 w 3195788"/>
                    <a:gd name="connsiteY414" fmla="*/ 618269 h 1160647"/>
                    <a:gd name="connsiteX415" fmla="*/ 3022117 w 3195788"/>
                    <a:gd name="connsiteY415" fmla="*/ 661504 h 1160647"/>
                    <a:gd name="connsiteX416" fmla="*/ 3023130 w 3195788"/>
                    <a:gd name="connsiteY416" fmla="*/ 661504 h 1160647"/>
                    <a:gd name="connsiteX417" fmla="*/ 3030224 w 3195788"/>
                    <a:gd name="connsiteY417" fmla="*/ 661504 h 1160647"/>
                    <a:gd name="connsiteX418" fmla="*/ 3030224 w 3195788"/>
                    <a:gd name="connsiteY418" fmla="*/ 700416 h 1160647"/>
                    <a:gd name="connsiteX419" fmla="*/ 3031997 w 3195788"/>
                    <a:gd name="connsiteY419" fmla="*/ 700416 h 1160647"/>
                    <a:gd name="connsiteX420" fmla="*/ 3044411 w 3195788"/>
                    <a:gd name="connsiteY420" fmla="*/ 700416 h 1160647"/>
                    <a:gd name="connsiteX421" fmla="*/ 3044411 w 3195788"/>
                    <a:gd name="connsiteY421" fmla="*/ 702578 h 1160647"/>
                    <a:gd name="connsiteX422" fmla="*/ 3044411 w 3195788"/>
                    <a:gd name="connsiteY422" fmla="*/ 717710 h 1160647"/>
                    <a:gd name="connsiteX423" fmla="*/ 3048464 w 3195788"/>
                    <a:gd name="connsiteY423" fmla="*/ 715549 h 1160647"/>
                    <a:gd name="connsiteX424" fmla="*/ 3048464 w 3195788"/>
                    <a:gd name="connsiteY424" fmla="*/ 700416 h 1160647"/>
                    <a:gd name="connsiteX425" fmla="*/ 3049984 w 3195788"/>
                    <a:gd name="connsiteY425" fmla="*/ 700416 h 1160647"/>
                    <a:gd name="connsiteX426" fmla="*/ 3060624 w 3195788"/>
                    <a:gd name="connsiteY426" fmla="*/ 700416 h 1160647"/>
                    <a:gd name="connsiteX427" fmla="*/ 3060624 w 3195788"/>
                    <a:gd name="connsiteY427" fmla="*/ 702037 h 1160647"/>
                    <a:gd name="connsiteX428" fmla="*/ 3060624 w 3195788"/>
                    <a:gd name="connsiteY428" fmla="*/ 713387 h 1160647"/>
                    <a:gd name="connsiteX429" fmla="*/ 3091025 w 3195788"/>
                    <a:gd name="connsiteY429" fmla="*/ 713387 h 1160647"/>
                    <a:gd name="connsiteX430" fmla="*/ 3091025 w 3195788"/>
                    <a:gd name="connsiteY430" fmla="*/ 676637 h 1160647"/>
                    <a:gd name="connsiteX431" fmla="*/ 3092291 w 3195788"/>
                    <a:gd name="connsiteY431" fmla="*/ 676637 h 1160647"/>
                    <a:gd name="connsiteX432" fmla="*/ 3101158 w 3195788"/>
                    <a:gd name="connsiteY432" fmla="*/ 676637 h 1160647"/>
                    <a:gd name="connsiteX433" fmla="*/ 3101158 w 3195788"/>
                    <a:gd name="connsiteY433" fmla="*/ 698254 h 1160647"/>
                    <a:gd name="connsiteX434" fmla="*/ 3103185 w 3195788"/>
                    <a:gd name="connsiteY434" fmla="*/ 665828 h 1160647"/>
                    <a:gd name="connsiteX435" fmla="*/ 3125478 w 3195788"/>
                    <a:gd name="connsiteY435" fmla="*/ 665828 h 1160647"/>
                    <a:gd name="connsiteX436" fmla="*/ 3125478 w 3195788"/>
                    <a:gd name="connsiteY436" fmla="*/ 664206 h 1160647"/>
                    <a:gd name="connsiteX437" fmla="*/ 3125478 w 3195788"/>
                    <a:gd name="connsiteY437" fmla="*/ 652857 h 1160647"/>
                    <a:gd name="connsiteX438" fmla="*/ 3126238 w 3195788"/>
                    <a:gd name="connsiteY438" fmla="*/ 652857 h 1160647"/>
                    <a:gd name="connsiteX439" fmla="*/ 3131558 w 3195788"/>
                    <a:gd name="connsiteY439" fmla="*/ 652857 h 1160647"/>
                    <a:gd name="connsiteX440" fmla="*/ 3131558 w 3195788"/>
                    <a:gd name="connsiteY440" fmla="*/ 650966 h 1160647"/>
                    <a:gd name="connsiteX441" fmla="*/ 3131558 w 3195788"/>
                    <a:gd name="connsiteY441" fmla="*/ 637725 h 1160647"/>
                    <a:gd name="connsiteX442" fmla="*/ 3135612 w 3195788"/>
                    <a:gd name="connsiteY442" fmla="*/ 644210 h 1160647"/>
                    <a:gd name="connsiteX443" fmla="*/ 3137892 w 3195788"/>
                    <a:gd name="connsiteY443" fmla="*/ 644210 h 1160647"/>
                    <a:gd name="connsiteX444" fmla="*/ 3153852 w 3195788"/>
                    <a:gd name="connsiteY444" fmla="*/ 644210 h 1160647"/>
                    <a:gd name="connsiteX445" fmla="*/ 3153852 w 3195788"/>
                    <a:gd name="connsiteY445" fmla="*/ 643399 h 1160647"/>
                    <a:gd name="connsiteX446" fmla="*/ 3153852 w 3195788"/>
                    <a:gd name="connsiteY446" fmla="*/ 637725 h 1160647"/>
                    <a:gd name="connsiteX447" fmla="*/ 3154612 w 3195788"/>
                    <a:gd name="connsiteY447" fmla="*/ 637725 h 1160647"/>
                    <a:gd name="connsiteX448" fmla="*/ 3159932 w 3195788"/>
                    <a:gd name="connsiteY448" fmla="*/ 637725 h 1160647"/>
                    <a:gd name="connsiteX449" fmla="*/ 3159932 w 3195788"/>
                    <a:gd name="connsiteY449" fmla="*/ 639076 h 1160647"/>
                    <a:gd name="connsiteX450" fmla="*/ 3159932 w 3195788"/>
                    <a:gd name="connsiteY450" fmla="*/ 648534 h 1160647"/>
                    <a:gd name="connsiteX451" fmla="*/ 3195788 w 3195788"/>
                    <a:gd name="connsiteY451" fmla="*/ 648534 h 1160647"/>
                    <a:gd name="connsiteX452" fmla="*/ 3195788 w 3195788"/>
                    <a:gd name="connsiteY452" fmla="*/ 1159457 h 1160647"/>
                    <a:gd name="connsiteX453" fmla="*/ 3031533 w 3195788"/>
                    <a:gd name="connsiteY453" fmla="*/ 1159331 h 1160647"/>
                    <a:gd name="connsiteX454" fmla="*/ 3031520 w 3195788"/>
                    <a:gd name="connsiteY454" fmla="*/ 1160647 h 1160647"/>
                    <a:gd name="connsiteX455" fmla="*/ 2054 w 3195788"/>
                    <a:gd name="connsiteY455" fmla="*/ 1158314 h 1160647"/>
                    <a:gd name="connsiteX456" fmla="*/ 0 w 3195788"/>
                    <a:gd name="connsiteY456" fmla="*/ 724196 h 1160647"/>
                    <a:gd name="connsiteX457" fmla="*/ 20267 w 3195788"/>
                    <a:gd name="connsiteY457" fmla="*/ 724196 h 1160647"/>
                    <a:gd name="connsiteX458" fmla="*/ 20774 w 3195788"/>
                    <a:gd name="connsiteY458" fmla="*/ 723115 h 1160647"/>
                    <a:gd name="connsiteX459" fmla="*/ 24320 w 3195788"/>
                    <a:gd name="connsiteY459" fmla="*/ 715549 h 1160647"/>
                    <a:gd name="connsiteX460" fmla="*/ 26094 w 3195788"/>
                    <a:gd name="connsiteY460" fmla="*/ 715819 h 1160647"/>
                    <a:gd name="connsiteX461" fmla="*/ 38507 w 3195788"/>
                    <a:gd name="connsiteY461" fmla="*/ 717710 h 1160647"/>
                    <a:gd name="connsiteX462" fmla="*/ 39014 w 3195788"/>
                    <a:gd name="connsiteY462" fmla="*/ 719062 h 1160647"/>
                    <a:gd name="connsiteX463" fmla="*/ 42560 w 3195788"/>
                    <a:gd name="connsiteY463" fmla="*/ 728519 h 1160647"/>
                    <a:gd name="connsiteX464" fmla="*/ 68907 w 3195788"/>
                    <a:gd name="connsiteY464" fmla="*/ 730681 h 1160647"/>
                    <a:gd name="connsiteX465" fmla="*/ 68907 w 3195788"/>
                    <a:gd name="connsiteY465" fmla="*/ 607460 h 1160647"/>
                    <a:gd name="connsiteX466" fmla="*/ 70934 w 3195788"/>
                    <a:gd name="connsiteY466" fmla="*/ 607460 h 1160647"/>
                    <a:gd name="connsiteX467" fmla="*/ 85121 w 3195788"/>
                    <a:gd name="connsiteY467" fmla="*/ 607460 h 1160647"/>
                    <a:gd name="connsiteX468" fmla="*/ 85121 w 3195788"/>
                    <a:gd name="connsiteY468" fmla="*/ 471268 h 1160647"/>
                    <a:gd name="connsiteX469" fmla="*/ 86894 w 3195788"/>
                    <a:gd name="connsiteY469" fmla="*/ 471268 h 1160647"/>
                    <a:gd name="connsiteX470" fmla="*/ 99308 w 3195788"/>
                    <a:gd name="connsiteY470" fmla="*/ 471268 h 1160647"/>
                    <a:gd name="connsiteX471" fmla="*/ 99308 w 3195788"/>
                    <a:gd name="connsiteY471" fmla="*/ 356694 h 1160647"/>
                    <a:gd name="connsiteX472" fmla="*/ 103361 w 3195788"/>
                    <a:gd name="connsiteY472" fmla="*/ 328590 h 1160647"/>
                    <a:gd name="connsiteX473" fmla="*/ 105388 w 3195788"/>
                    <a:gd name="connsiteY473" fmla="*/ 328590 h 1160647"/>
                    <a:gd name="connsiteX474" fmla="*/ 119575 w 3195788"/>
                    <a:gd name="connsiteY474" fmla="*/ 328590 h 1160647"/>
                    <a:gd name="connsiteX475" fmla="*/ 156055 w 3195788"/>
                    <a:gd name="connsiteY475" fmla="*/ 246443 h 1160647"/>
                    <a:gd name="connsiteX476" fmla="*/ 160109 w 3195788"/>
                    <a:gd name="connsiteY476" fmla="*/ 0 h 116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</a:cxnLst>
                  <a:rect l="l" t="t" r="r" b="b"/>
                  <a:pathLst>
                    <a:path w="3195788" h="1160647">
                      <a:moveTo>
                        <a:pt x="160109" y="0"/>
                      </a:moveTo>
                      <a:cubicBezTo>
                        <a:pt x="160109" y="18"/>
                        <a:pt x="160125" y="2040"/>
                        <a:pt x="162135" y="246443"/>
                      </a:cubicBezTo>
                      <a:cubicBezTo>
                        <a:pt x="162147" y="246467"/>
                        <a:pt x="162792" y="247808"/>
                        <a:pt x="200642" y="326429"/>
                      </a:cubicBezTo>
                      <a:lnTo>
                        <a:pt x="202669" y="326429"/>
                      </a:lnTo>
                      <a:lnTo>
                        <a:pt x="216856" y="326429"/>
                      </a:lnTo>
                      <a:lnTo>
                        <a:pt x="216856" y="350208"/>
                      </a:lnTo>
                      <a:cubicBezTo>
                        <a:pt x="216858" y="350214"/>
                        <a:pt x="216896" y="350272"/>
                        <a:pt x="217363" y="351019"/>
                      </a:cubicBezTo>
                      <a:lnTo>
                        <a:pt x="220909" y="356694"/>
                      </a:lnTo>
                      <a:lnTo>
                        <a:pt x="220909" y="471268"/>
                      </a:lnTo>
                      <a:lnTo>
                        <a:pt x="223189" y="471268"/>
                      </a:lnTo>
                      <a:lnTo>
                        <a:pt x="239150" y="471268"/>
                      </a:lnTo>
                      <a:lnTo>
                        <a:pt x="239150" y="611783"/>
                      </a:lnTo>
                      <a:cubicBezTo>
                        <a:pt x="239160" y="611782"/>
                        <a:pt x="239272" y="611761"/>
                        <a:pt x="240670" y="611513"/>
                      </a:cubicBezTo>
                      <a:lnTo>
                        <a:pt x="251310" y="609622"/>
                      </a:lnTo>
                      <a:cubicBezTo>
                        <a:pt x="251310" y="609644"/>
                        <a:pt x="251280" y="610978"/>
                        <a:pt x="249283" y="698254"/>
                      </a:cubicBezTo>
                      <a:cubicBezTo>
                        <a:pt x="249293" y="698256"/>
                        <a:pt x="249404" y="698276"/>
                        <a:pt x="250803" y="698525"/>
                      </a:cubicBezTo>
                      <a:lnTo>
                        <a:pt x="261443" y="700416"/>
                      </a:lnTo>
                      <a:cubicBezTo>
                        <a:pt x="261445" y="700423"/>
                        <a:pt x="261465" y="700487"/>
                        <a:pt x="261696" y="701227"/>
                      </a:cubicBezTo>
                      <a:lnTo>
                        <a:pt x="263470" y="706902"/>
                      </a:lnTo>
                      <a:cubicBezTo>
                        <a:pt x="263472" y="706893"/>
                        <a:pt x="263517" y="706750"/>
                        <a:pt x="264230" y="704470"/>
                      </a:cubicBezTo>
                      <a:lnTo>
                        <a:pt x="269550" y="687446"/>
                      </a:lnTo>
                      <a:lnTo>
                        <a:pt x="271323" y="687446"/>
                      </a:lnTo>
                      <a:lnTo>
                        <a:pt x="283737" y="687446"/>
                      </a:lnTo>
                      <a:lnTo>
                        <a:pt x="283737" y="719872"/>
                      </a:lnTo>
                      <a:cubicBezTo>
                        <a:pt x="283743" y="719877"/>
                        <a:pt x="283820" y="719917"/>
                        <a:pt x="284750" y="720413"/>
                      </a:cubicBezTo>
                      <a:lnTo>
                        <a:pt x="291844" y="724196"/>
                      </a:lnTo>
                      <a:lnTo>
                        <a:pt x="291844" y="725547"/>
                      </a:lnTo>
                      <a:lnTo>
                        <a:pt x="291844" y="735005"/>
                      </a:lnTo>
                      <a:lnTo>
                        <a:pt x="336431" y="735005"/>
                      </a:lnTo>
                      <a:lnTo>
                        <a:pt x="336431" y="736086"/>
                      </a:lnTo>
                      <a:lnTo>
                        <a:pt x="336431" y="743652"/>
                      </a:lnTo>
                      <a:lnTo>
                        <a:pt x="338457" y="743652"/>
                      </a:lnTo>
                      <a:lnTo>
                        <a:pt x="352644" y="743652"/>
                      </a:lnTo>
                      <a:lnTo>
                        <a:pt x="352644" y="713387"/>
                      </a:lnTo>
                      <a:lnTo>
                        <a:pt x="397231" y="713387"/>
                      </a:lnTo>
                      <a:lnTo>
                        <a:pt x="397231" y="712036"/>
                      </a:lnTo>
                      <a:lnTo>
                        <a:pt x="397231" y="702578"/>
                      </a:lnTo>
                      <a:lnTo>
                        <a:pt x="398245" y="702578"/>
                      </a:lnTo>
                      <a:lnTo>
                        <a:pt x="405338" y="702578"/>
                      </a:lnTo>
                      <a:lnTo>
                        <a:pt x="405338" y="700687"/>
                      </a:lnTo>
                      <a:lnTo>
                        <a:pt x="405338" y="687446"/>
                      </a:lnTo>
                      <a:lnTo>
                        <a:pt x="406098" y="687446"/>
                      </a:lnTo>
                      <a:lnTo>
                        <a:pt x="411418" y="687446"/>
                      </a:lnTo>
                      <a:lnTo>
                        <a:pt x="411418" y="686365"/>
                      </a:lnTo>
                      <a:lnTo>
                        <a:pt x="411418" y="678798"/>
                      </a:lnTo>
                      <a:lnTo>
                        <a:pt x="413445" y="678798"/>
                      </a:lnTo>
                      <a:lnTo>
                        <a:pt x="427632" y="678798"/>
                      </a:lnTo>
                      <a:lnTo>
                        <a:pt x="427632" y="679879"/>
                      </a:lnTo>
                      <a:lnTo>
                        <a:pt x="427632" y="687446"/>
                      </a:lnTo>
                      <a:lnTo>
                        <a:pt x="449925" y="687446"/>
                      </a:lnTo>
                      <a:lnTo>
                        <a:pt x="449925" y="685554"/>
                      </a:lnTo>
                      <a:lnTo>
                        <a:pt x="449925" y="672313"/>
                      </a:lnTo>
                      <a:lnTo>
                        <a:pt x="451699" y="672313"/>
                      </a:lnTo>
                      <a:lnTo>
                        <a:pt x="464112" y="672313"/>
                      </a:lnTo>
                      <a:lnTo>
                        <a:pt x="464112" y="696093"/>
                      </a:lnTo>
                      <a:lnTo>
                        <a:pt x="465126" y="696093"/>
                      </a:lnTo>
                      <a:lnTo>
                        <a:pt x="472219" y="696093"/>
                      </a:lnTo>
                      <a:lnTo>
                        <a:pt x="472219" y="695012"/>
                      </a:lnTo>
                      <a:lnTo>
                        <a:pt x="472219" y="687446"/>
                      </a:lnTo>
                      <a:lnTo>
                        <a:pt x="473992" y="687446"/>
                      </a:lnTo>
                      <a:lnTo>
                        <a:pt x="486406" y="687446"/>
                      </a:lnTo>
                      <a:lnTo>
                        <a:pt x="486406" y="713387"/>
                      </a:lnTo>
                      <a:lnTo>
                        <a:pt x="488433" y="713387"/>
                      </a:lnTo>
                      <a:lnTo>
                        <a:pt x="502619" y="713387"/>
                      </a:lnTo>
                      <a:lnTo>
                        <a:pt x="502619" y="715008"/>
                      </a:lnTo>
                      <a:lnTo>
                        <a:pt x="502619" y="726358"/>
                      </a:lnTo>
                      <a:lnTo>
                        <a:pt x="503379" y="726358"/>
                      </a:lnTo>
                      <a:lnTo>
                        <a:pt x="508700" y="726358"/>
                      </a:lnTo>
                      <a:lnTo>
                        <a:pt x="508700" y="725547"/>
                      </a:lnTo>
                      <a:lnTo>
                        <a:pt x="508700" y="719872"/>
                      </a:lnTo>
                      <a:lnTo>
                        <a:pt x="539100" y="719872"/>
                      </a:lnTo>
                      <a:lnTo>
                        <a:pt x="539100" y="743652"/>
                      </a:lnTo>
                      <a:lnTo>
                        <a:pt x="540113" y="743652"/>
                      </a:lnTo>
                      <a:lnTo>
                        <a:pt x="547207" y="743652"/>
                      </a:lnTo>
                      <a:lnTo>
                        <a:pt x="547207" y="744733"/>
                      </a:lnTo>
                      <a:lnTo>
                        <a:pt x="547207" y="752299"/>
                      </a:lnTo>
                      <a:lnTo>
                        <a:pt x="547967" y="752299"/>
                      </a:lnTo>
                      <a:lnTo>
                        <a:pt x="553287" y="752299"/>
                      </a:lnTo>
                      <a:lnTo>
                        <a:pt x="553287" y="750137"/>
                      </a:lnTo>
                      <a:lnTo>
                        <a:pt x="553287" y="735005"/>
                      </a:lnTo>
                      <a:lnTo>
                        <a:pt x="554300" y="735005"/>
                      </a:lnTo>
                      <a:lnTo>
                        <a:pt x="561394" y="735005"/>
                      </a:lnTo>
                      <a:lnTo>
                        <a:pt x="561394" y="736086"/>
                      </a:lnTo>
                      <a:lnTo>
                        <a:pt x="561394" y="743652"/>
                      </a:lnTo>
                      <a:lnTo>
                        <a:pt x="566714" y="741659"/>
                      </a:lnTo>
                      <a:cubicBezTo>
                        <a:pt x="567474" y="741287"/>
                        <a:pt x="567474" y="741085"/>
                        <a:pt x="567474" y="740679"/>
                      </a:cubicBezTo>
                      <a:lnTo>
                        <a:pt x="567474" y="735005"/>
                      </a:lnTo>
                      <a:lnTo>
                        <a:pt x="605981" y="735005"/>
                      </a:lnTo>
                      <a:lnTo>
                        <a:pt x="605981" y="758784"/>
                      </a:lnTo>
                      <a:lnTo>
                        <a:pt x="608007" y="758784"/>
                      </a:lnTo>
                      <a:lnTo>
                        <a:pt x="622194" y="758784"/>
                      </a:lnTo>
                      <a:lnTo>
                        <a:pt x="622194" y="759865"/>
                      </a:lnTo>
                      <a:lnTo>
                        <a:pt x="622194" y="767431"/>
                      </a:lnTo>
                      <a:lnTo>
                        <a:pt x="623968" y="767431"/>
                      </a:lnTo>
                      <a:lnTo>
                        <a:pt x="636381" y="767431"/>
                      </a:lnTo>
                      <a:lnTo>
                        <a:pt x="636381" y="743652"/>
                      </a:lnTo>
                      <a:lnTo>
                        <a:pt x="637394" y="743652"/>
                      </a:lnTo>
                      <a:lnTo>
                        <a:pt x="644488" y="743652"/>
                      </a:lnTo>
                      <a:lnTo>
                        <a:pt x="644488" y="711225"/>
                      </a:lnTo>
                      <a:lnTo>
                        <a:pt x="645501" y="711225"/>
                      </a:lnTo>
                      <a:lnTo>
                        <a:pt x="652595" y="711225"/>
                      </a:lnTo>
                      <a:lnTo>
                        <a:pt x="652595" y="709334"/>
                      </a:lnTo>
                      <a:lnTo>
                        <a:pt x="652595" y="696093"/>
                      </a:lnTo>
                      <a:cubicBezTo>
                        <a:pt x="650568" y="696093"/>
                        <a:pt x="650568" y="696093"/>
                        <a:pt x="651328" y="694471"/>
                      </a:cubicBezTo>
                      <a:lnTo>
                        <a:pt x="656648" y="683122"/>
                      </a:lnTo>
                      <a:cubicBezTo>
                        <a:pt x="656653" y="683139"/>
                        <a:pt x="656848" y="683813"/>
                        <a:pt x="664755" y="711225"/>
                      </a:cubicBezTo>
                      <a:lnTo>
                        <a:pt x="665515" y="711225"/>
                      </a:lnTo>
                      <a:lnTo>
                        <a:pt x="670835" y="711225"/>
                      </a:lnTo>
                      <a:lnTo>
                        <a:pt x="670835" y="605298"/>
                      </a:lnTo>
                      <a:lnTo>
                        <a:pt x="672355" y="605298"/>
                      </a:lnTo>
                      <a:lnTo>
                        <a:pt x="682995" y="605298"/>
                      </a:lnTo>
                      <a:lnTo>
                        <a:pt x="682995" y="557739"/>
                      </a:lnTo>
                      <a:lnTo>
                        <a:pt x="709342" y="557739"/>
                      </a:lnTo>
                      <a:lnTo>
                        <a:pt x="709342" y="536121"/>
                      </a:lnTo>
                      <a:lnTo>
                        <a:pt x="743796" y="536121"/>
                      </a:lnTo>
                      <a:lnTo>
                        <a:pt x="743796" y="538553"/>
                      </a:lnTo>
                      <a:lnTo>
                        <a:pt x="743796" y="555577"/>
                      </a:lnTo>
                      <a:lnTo>
                        <a:pt x="746076" y="555577"/>
                      </a:lnTo>
                      <a:lnTo>
                        <a:pt x="762036" y="555577"/>
                      </a:lnTo>
                      <a:lnTo>
                        <a:pt x="762036" y="603136"/>
                      </a:lnTo>
                      <a:lnTo>
                        <a:pt x="763049" y="603136"/>
                      </a:lnTo>
                      <a:lnTo>
                        <a:pt x="770143" y="603136"/>
                      </a:lnTo>
                      <a:lnTo>
                        <a:pt x="784330" y="607460"/>
                      </a:lnTo>
                      <a:lnTo>
                        <a:pt x="784330" y="646372"/>
                      </a:lnTo>
                      <a:lnTo>
                        <a:pt x="785343" y="646372"/>
                      </a:lnTo>
                      <a:lnTo>
                        <a:pt x="792436" y="646372"/>
                      </a:lnTo>
                      <a:lnTo>
                        <a:pt x="792436" y="647993"/>
                      </a:lnTo>
                      <a:lnTo>
                        <a:pt x="792436" y="659342"/>
                      </a:lnTo>
                      <a:lnTo>
                        <a:pt x="794463" y="659342"/>
                      </a:lnTo>
                      <a:lnTo>
                        <a:pt x="808650" y="659342"/>
                      </a:lnTo>
                      <a:lnTo>
                        <a:pt x="814730" y="665828"/>
                      </a:lnTo>
                      <a:lnTo>
                        <a:pt x="814730" y="687446"/>
                      </a:lnTo>
                      <a:lnTo>
                        <a:pt x="817010" y="687446"/>
                      </a:lnTo>
                      <a:lnTo>
                        <a:pt x="832970" y="687446"/>
                      </a:lnTo>
                      <a:lnTo>
                        <a:pt x="832970" y="688526"/>
                      </a:lnTo>
                      <a:lnTo>
                        <a:pt x="832970" y="696093"/>
                      </a:lnTo>
                      <a:lnTo>
                        <a:pt x="834237" y="696093"/>
                      </a:lnTo>
                      <a:lnTo>
                        <a:pt x="843104" y="696093"/>
                      </a:lnTo>
                      <a:lnTo>
                        <a:pt x="843104" y="698254"/>
                      </a:lnTo>
                      <a:lnTo>
                        <a:pt x="843104" y="713387"/>
                      </a:lnTo>
                      <a:cubicBezTo>
                        <a:pt x="847157" y="713387"/>
                        <a:pt x="847157" y="713387"/>
                        <a:pt x="847157" y="711495"/>
                      </a:cubicBezTo>
                      <a:lnTo>
                        <a:pt x="847157" y="698254"/>
                      </a:lnTo>
                      <a:lnTo>
                        <a:pt x="848170" y="698254"/>
                      </a:lnTo>
                      <a:lnTo>
                        <a:pt x="855264" y="698254"/>
                      </a:lnTo>
                      <a:lnTo>
                        <a:pt x="855264" y="699876"/>
                      </a:lnTo>
                      <a:lnTo>
                        <a:pt x="855264" y="711225"/>
                      </a:lnTo>
                      <a:lnTo>
                        <a:pt x="856024" y="711225"/>
                      </a:lnTo>
                      <a:lnTo>
                        <a:pt x="861344" y="711225"/>
                      </a:lnTo>
                      <a:cubicBezTo>
                        <a:pt x="861344" y="706902"/>
                        <a:pt x="861344" y="706902"/>
                        <a:pt x="909984" y="706902"/>
                      </a:cubicBezTo>
                      <a:lnTo>
                        <a:pt x="909984" y="708253"/>
                      </a:lnTo>
                      <a:lnTo>
                        <a:pt x="909984" y="717710"/>
                      </a:lnTo>
                      <a:lnTo>
                        <a:pt x="910744" y="717710"/>
                      </a:lnTo>
                      <a:lnTo>
                        <a:pt x="916065" y="717710"/>
                      </a:lnTo>
                      <a:lnTo>
                        <a:pt x="916065" y="719872"/>
                      </a:lnTo>
                      <a:lnTo>
                        <a:pt x="916065" y="735005"/>
                      </a:lnTo>
                      <a:cubicBezTo>
                        <a:pt x="916073" y="735001"/>
                        <a:pt x="916189" y="734923"/>
                        <a:pt x="918091" y="733654"/>
                      </a:cubicBezTo>
                      <a:lnTo>
                        <a:pt x="932278" y="724196"/>
                      </a:lnTo>
                      <a:cubicBezTo>
                        <a:pt x="932280" y="724177"/>
                        <a:pt x="932411" y="723302"/>
                        <a:pt x="938358" y="683122"/>
                      </a:cubicBezTo>
                      <a:cubicBezTo>
                        <a:pt x="938367" y="683120"/>
                        <a:pt x="938436" y="683094"/>
                        <a:pt x="939118" y="682852"/>
                      </a:cubicBezTo>
                      <a:lnTo>
                        <a:pt x="944438" y="680960"/>
                      </a:lnTo>
                      <a:cubicBezTo>
                        <a:pt x="944438" y="680944"/>
                        <a:pt x="944471" y="679883"/>
                        <a:pt x="946465" y="611783"/>
                      </a:cubicBezTo>
                      <a:cubicBezTo>
                        <a:pt x="946465" y="611801"/>
                        <a:pt x="946498" y="612892"/>
                        <a:pt x="948492" y="680960"/>
                      </a:cubicBezTo>
                      <a:cubicBezTo>
                        <a:pt x="948501" y="680963"/>
                        <a:pt x="948572" y="680988"/>
                        <a:pt x="949252" y="681230"/>
                      </a:cubicBezTo>
                      <a:lnTo>
                        <a:pt x="954572" y="683122"/>
                      </a:lnTo>
                      <a:lnTo>
                        <a:pt x="954572" y="596651"/>
                      </a:lnTo>
                      <a:cubicBezTo>
                        <a:pt x="958625" y="596651"/>
                        <a:pt x="958625" y="596651"/>
                        <a:pt x="958625" y="564224"/>
                      </a:cubicBezTo>
                      <a:lnTo>
                        <a:pt x="997132" y="564224"/>
                      </a:lnTo>
                      <a:lnTo>
                        <a:pt x="997132" y="596651"/>
                      </a:lnTo>
                      <a:lnTo>
                        <a:pt x="997892" y="596651"/>
                      </a:lnTo>
                      <a:lnTo>
                        <a:pt x="1003212" y="596651"/>
                      </a:lnTo>
                      <a:lnTo>
                        <a:pt x="1003212" y="514503"/>
                      </a:lnTo>
                      <a:lnTo>
                        <a:pt x="1004986" y="514503"/>
                      </a:lnTo>
                      <a:lnTo>
                        <a:pt x="1017399" y="514503"/>
                      </a:lnTo>
                      <a:lnTo>
                        <a:pt x="1017399" y="512612"/>
                      </a:lnTo>
                      <a:lnTo>
                        <a:pt x="1017399" y="499371"/>
                      </a:lnTo>
                      <a:lnTo>
                        <a:pt x="1039693" y="499371"/>
                      </a:lnTo>
                      <a:lnTo>
                        <a:pt x="1039693" y="498290"/>
                      </a:lnTo>
                      <a:lnTo>
                        <a:pt x="1039693" y="490724"/>
                      </a:lnTo>
                      <a:lnTo>
                        <a:pt x="1041466" y="490724"/>
                      </a:lnTo>
                      <a:lnTo>
                        <a:pt x="1053880" y="490724"/>
                      </a:lnTo>
                      <a:lnTo>
                        <a:pt x="1053880" y="491805"/>
                      </a:lnTo>
                      <a:lnTo>
                        <a:pt x="1053880" y="499371"/>
                      </a:lnTo>
                      <a:lnTo>
                        <a:pt x="1054640" y="499371"/>
                      </a:lnTo>
                      <a:lnTo>
                        <a:pt x="1059960" y="499371"/>
                      </a:lnTo>
                      <a:lnTo>
                        <a:pt x="1070093" y="495047"/>
                      </a:lnTo>
                      <a:lnTo>
                        <a:pt x="1074146" y="498290"/>
                      </a:lnTo>
                      <a:lnTo>
                        <a:pt x="1074146" y="490724"/>
                      </a:lnTo>
                      <a:lnTo>
                        <a:pt x="1076426" y="490724"/>
                      </a:lnTo>
                      <a:lnTo>
                        <a:pt x="1092387" y="490724"/>
                      </a:lnTo>
                      <a:lnTo>
                        <a:pt x="1092387" y="491805"/>
                      </a:lnTo>
                      <a:lnTo>
                        <a:pt x="1092387" y="499371"/>
                      </a:lnTo>
                      <a:lnTo>
                        <a:pt x="1122787" y="499371"/>
                      </a:lnTo>
                      <a:lnTo>
                        <a:pt x="1122787" y="500992"/>
                      </a:lnTo>
                      <a:lnTo>
                        <a:pt x="1122787" y="512342"/>
                      </a:lnTo>
                      <a:lnTo>
                        <a:pt x="1149134" y="512342"/>
                      </a:lnTo>
                      <a:lnTo>
                        <a:pt x="1149134" y="542606"/>
                      </a:lnTo>
                      <a:lnTo>
                        <a:pt x="1149894" y="542606"/>
                      </a:lnTo>
                      <a:lnTo>
                        <a:pt x="1155214" y="542606"/>
                      </a:lnTo>
                      <a:lnTo>
                        <a:pt x="1155214" y="543687"/>
                      </a:lnTo>
                      <a:lnTo>
                        <a:pt x="1155214" y="551254"/>
                      </a:lnTo>
                      <a:cubicBezTo>
                        <a:pt x="1159268" y="551254"/>
                        <a:pt x="1159268" y="551254"/>
                        <a:pt x="1159268" y="581518"/>
                      </a:cubicBezTo>
                      <a:lnTo>
                        <a:pt x="1160028" y="581518"/>
                      </a:lnTo>
                      <a:lnTo>
                        <a:pt x="1165348" y="581518"/>
                      </a:lnTo>
                      <a:lnTo>
                        <a:pt x="1165348" y="582329"/>
                      </a:lnTo>
                      <a:lnTo>
                        <a:pt x="1165348" y="588004"/>
                      </a:lnTo>
                      <a:lnTo>
                        <a:pt x="1166361" y="588004"/>
                      </a:lnTo>
                      <a:lnTo>
                        <a:pt x="1173454" y="588004"/>
                      </a:lnTo>
                      <a:lnTo>
                        <a:pt x="1173454" y="618269"/>
                      </a:lnTo>
                      <a:lnTo>
                        <a:pt x="1175481" y="618269"/>
                      </a:lnTo>
                      <a:lnTo>
                        <a:pt x="1189668" y="618269"/>
                      </a:lnTo>
                      <a:lnTo>
                        <a:pt x="1189668" y="642048"/>
                      </a:lnTo>
                      <a:cubicBezTo>
                        <a:pt x="1191695" y="642048"/>
                        <a:pt x="1191695" y="642048"/>
                        <a:pt x="1191695" y="643669"/>
                      </a:cubicBezTo>
                      <a:lnTo>
                        <a:pt x="1191695" y="655019"/>
                      </a:lnTo>
                      <a:lnTo>
                        <a:pt x="1192455" y="655019"/>
                      </a:lnTo>
                      <a:lnTo>
                        <a:pt x="1197775" y="655019"/>
                      </a:lnTo>
                      <a:lnTo>
                        <a:pt x="1197775" y="678798"/>
                      </a:lnTo>
                      <a:lnTo>
                        <a:pt x="1199041" y="678798"/>
                      </a:lnTo>
                      <a:lnTo>
                        <a:pt x="1207908" y="678798"/>
                      </a:lnTo>
                      <a:cubicBezTo>
                        <a:pt x="1209935" y="680960"/>
                        <a:pt x="1209935" y="680960"/>
                        <a:pt x="1209935" y="682852"/>
                      </a:cubicBezTo>
                      <a:lnTo>
                        <a:pt x="1209935" y="696093"/>
                      </a:lnTo>
                      <a:cubicBezTo>
                        <a:pt x="1209940" y="696086"/>
                        <a:pt x="1210027" y="695979"/>
                        <a:pt x="1211455" y="694201"/>
                      </a:cubicBezTo>
                      <a:lnTo>
                        <a:pt x="1222095" y="680960"/>
                      </a:lnTo>
                      <a:lnTo>
                        <a:pt x="1250469" y="680960"/>
                      </a:lnTo>
                      <a:lnTo>
                        <a:pt x="1250469" y="767431"/>
                      </a:lnTo>
                      <a:lnTo>
                        <a:pt x="1251229" y="767431"/>
                      </a:lnTo>
                      <a:lnTo>
                        <a:pt x="1256549" y="767431"/>
                      </a:lnTo>
                      <a:cubicBezTo>
                        <a:pt x="1256553" y="767423"/>
                        <a:pt x="1256612" y="767323"/>
                        <a:pt x="1257309" y="766080"/>
                      </a:cubicBezTo>
                      <a:lnTo>
                        <a:pt x="1262629" y="756622"/>
                      </a:lnTo>
                      <a:lnTo>
                        <a:pt x="1262629" y="758514"/>
                      </a:lnTo>
                      <a:lnTo>
                        <a:pt x="1262629" y="771755"/>
                      </a:lnTo>
                      <a:cubicBezTo>
                        <a:pt x="1266682" y="771755"/>
                        <a:pt x="1266682" y="771755"/>
                        <a:pt x="1266682" y="726358"/>
                      </a:cubicBezTo>
                      <a:lnTo>
                        <a:pt x="1267442" y="726358"/>
                      </a:lnTo>
                      <a:lnTo>
                        <a:pt x="1272762" y="726358"/>
                      </a:lnTo>
                      <a:lnTo>
                        <a:pt x="1272762" y="661504"/>
                      </a:lnTo>
                      <a:lnTo>
                        <a:pt x="1273776" y="661504"/>
                      </a:lnTo>
                      <a:lnTo>
                        <a:pt x="1280869" y="661504"/>
                      </a:lnTo>
                      <a:cubicBezTo>
                        <a:pt x="1280875" y="661483"/>
                        <a:pt x="1281139" y="660543"/>
                        <a:pt x="1293029" y="618269"/>
                      </a:cubicBezTo>
                      <a:lnTo>
                        <a:pt x="1294296" y="618269"/>
                      </a:lnTo>
                      <a:lnTo>
                        <a:pt x="1303163" y="618269"/>
                      </a:lnTo>
                      <a:cubicBezTo>
                        <a:pt x="1303168" y="618292"/>
                        <a:pt x="1303394" y="619258"/>
                        <a:pt x="1313296" y="661504"/>
                      </a:cubicBezTo>
                      <a:lnTo>
                        <a:pt x="1314309" y="661504"/>
                      </a:lnTo>
                      <a:lnTo>
                        <a:pt x="1321403" y="661504"/>
                      </a:lnTo>
                      <a:lnTo>
                        <a:pt x="1321403" y="700416"/>
                      </a:lnTo>
                      <a:lnTo>
                        <a:pt x="1323176" y="700416"/>
                      </a:lnTo>
                      <a:lnTo>
                        <a:pt x="1335590" y="700416"/>
                      </a:lnTo>
                      <a:lnTo>
                        <a:pt x="1335590" y="702578"/>
                      </a:lnTo>
                      <a:lnTo>
                        <a:pt x="1335590" y="717710"/>
                      </a:lnTo>
                      <a:cubicBezTo>
                        <a:pt x="1339643" y="717710"/>
                        <a:pt x="1339643" y="717710"/>
                        <a:pt x="1339643" y="715549"/>
                      </a:cubicBezTo>
                      <a:lnTo>
                        <a:pt x="1339643" y="700416"/>
                      </a:lnTo>
                      <a:lnTo>
                        <a:pt x="1341163" y="700416"/>
                      </a:lnTo>
                      <a:lnTo>
                        <a:pt x="1351803" y="700416"/>
                      </a:lnTo>
                      <a:lnTo>
                        <a:pt x="1351803" y="702037"/>
                      </a:lnTo>
                      <a:lnTo>
                        <a:pt x="1351803" y="713387"/>
                      </a:lnTo>
                      <a:lnTo>
                        <a:pt x="1382204" y="713387"/>
                      </a:lnTo>
                      <a:lnTo>
                        <a:pt x="1382204" y="676637"/>
                      </a:lnTo>
                      <a:lnTo>
                        <a:pt x="1383470" y="676637"/>
                      </a:lnTo>
                      <a:lnTo>
                        <a:pt x="1392337" y="676637"/>
                      </a:lnTo>
                      <a:lnTo>
                        <a:pt x="1392337" y="698254"/>
                      </a:lnTo>
                      <a:cubicBezTo>
                        <a:pt x="1394364" y="698254"/>
                        <a:pt x="1394364" y="698254"/>
                        <a:pt x="1394364" y="665828"/>
                      </a:cubicBezTo>
                      <a:lnTo>
                        <a:pt x="1416657" y="665828"/>
                      </a:lnTo>
                      <a:lnTo>
                        <a:pt x="1416657" y="664206"/>
                      </a:lnTo>
                      <a:lnTo>
                        <a:pt x="1416657" y="652857"/>
                      </a:lnTo>
                      <a:lnTo>
                        <a:pt x="1417417" y="652857"/>
                      </a:lnTo>
                      <a:lnTo>
                        <a:pt x="1422737" y="652857"/>
                      </a:lnTo>
                      <a:lnTo>
                        <a:pt x="1422737" y="650966"/>
                      </a:lnTo>
                      <a:lnTo>
                        <a:pt x="1422737" y="637725"/>
                      </a:lnTo>
                      <a:lnTo>
                        <a:pt x="1426791" y="644210"/>
                      </a:lnTo>
                      <a:lnTo>
                        <a:pt x="1429071" y="644210"/>
                      </a:lnTo>
                      <a:lnTo>
                        <a:pt x="1445031" y="644210"/>
                      </a:lnTo>
                      <a:lnTo>
                        <a:pt x="1445031" y="643399"/>
                      </a:lnTo>
                      <a:lnTo>
                        <a:pt x="1445031" y="637725"/>
                      </a:lnTo>
                      <a:lnTo>
                        <a:pt x="1445791" y="637725"/>
                      </a:lnTo>
                      <a:lnTo>
                        <a:pt x="1451111" y="637725"/>
                      </a:lnTo>
                      <a:lnTo>
                        <a:pt x="1451111" y="639076"/>
                      </a:lnTo>
                      <a:lnTo>
                        <a:pt x="1451111" y="648534"/>
                      </a:lnTo>
                      <a:lnTo>
                        <a:pt x="1489618" y="648534"/>
                      </a:lnTo>
                      <a:lnTo>
                        <a:pt x="1489618" y="786887"/>
                      </a:lnTo>
                      <a:lnTo>
                        <a:pt x="1491138" y="786887"/>
                      </a:lnTo>
                      <a:lnTo>
                        <a:pt x="1501778" y="786887"/>
                      </a:lnTo>
                      <a:lnTo>
                        <a:pt x="1501778" y="773917"/>
                      </a:lnTo>
                      <a:lnTo>
                        <a:pt x="1505832" y="773917"/>
                      </a:lnTo>
                      <a:lnTo>
                        <a:pt x="1505832" y="786887"/>
                      </a:lnTo>
                      <a:lnTo>
                        <a:pt x="1536232" y="786887"/>
                      </a:lnTo>
                      <a:lnTo>
                        <a:pt x="1536232" y="756622"/>
                      </a:lnTo>
                      <a:lnTo>
                        <a:pt x="1548392" y="756622"/>
                      </a:lnTo>
                      <a:lnTo>
                        <a:pt x="1560552" y="754461"/>
                      </a:lnTo>
                      <a:cubicBezTo>
                        <a:pt x="1562579" y="754461"/>
                        <a:pt x="1562579" y="756622"/>
                        <a:pt x="1564606" y="756622"/>
                      </a:cubicBezTo>
                      <a:lnTo>
                        <a:pt x="1574739" y="756622"/>
                      </a:lnTo>
                      <a:lnTo>
                        <a:pt x="1574739" y="786887"/>
                      </a:lnTo>
                      <a:lnTo>
                        <a:pt x="1582846" y="786887"/>
                      </a:lnTo>
                      <a:lnTo>
                        <a:pt x="1582846" y="804182"/>
                      </a:lnTo>
                      <a:lnTo>
                        <a:pt x="1592182" y="805087"/>
                      </a:lnTo>
                      <a:lnTo>
                        <a:pt x="1605140" y="805087"/>
                      </a:lnTo>
                      <a:lnTo>
                        <a:pt x="1605140" y="789049"/>
                      </a:lnTo>
                      <a:lnTo>
                        <a:pt x="1673096" y="789049"/>
                      </a:lnTo>
                      <a:lnTo>
                        <a:pt x="1673096" y="703796"/>
                      </a:lnTo>
                      <a:lnTo>
                        <a:pt x="1745104" y="703796"/>
                      </a:lnTo>
                      <a:lnTo>
                        <a:pt x="1745104" y="782564"/>
                      </a:lnTo>
                      <a:lnTo>
                        <a:pt x="1747008" y="782564"/>
                      </a:lnTo>
                      <a:lnTo>
                        <a:pt x="1748250" y="805087"/>
                      </a:lnTo>
                      <a:lnTo>
                        <a:pt x="1757926" y="805087"/>
                      </a:lnTo>
                      <a:cubicBezTo>
                        <a:pt x="1758462" y="797873"/>
                        <a:pt x="1759168" y="790219"/>
                        <a:pt x="1759168" y="782564"/>
                      </a:cubicBezTo>
                      <a:lnTo>
                        <a:pt x="1765248" y="782564"/>
                      </a:lnTo>
                      <a:lnTo>
                        <a:pt x="1766490" y="805087"/>
                      </a:lnTo>
                      <a:lnTo>
                        <a:pt x="1817112" y="805087"/>
                      </a:lnTo>
                      <a:lnTo>
                        <a:pt x="1817112" y="642059"/>
                      </a:lnTo>
                      <a:lnTo>
                        <a:pt x="2014439" y="642059"/>
                      </a:lnTo>
                      <a:lnTo>
                        <a:pt x="2014439" y="805087"/>
                      </a:lnTo>
                      <a:lnTo>
                        <a:pt x="2033136" y="805087"/>
                      </a:lnTo>
                      <a:lnTo>
                        <a:pt x="2033136" y="722394"/>
                      </a:lnTo>
                      <a:lnTo>
                        <a:pt x="2128256" y="722394"/>
                      </a:lnTo>
                      <a:cubicBezTo>
                        <a:pt x="2132331" y="616373"/>
                        <a:pt x="2135709" y="510899"/>
                        <a:pt x="2140186" y="404253"/>
                      </a:cubicBezTo>
                      <a:cubicBezTo>
                        <a:pt x="2130053" y="404253"/>
                        <a:pt x="2105733" y="391282"/>
                        <a:pt x="2128026" y="382635"/>
                      </a:cubicBezTo>
                      <a:cubicBezTo>
                        <a:pt x="2125999" y="380473"/>
                        <a:pt x="2123973" y="378311"/>
                        <a:pt x="2121946" y="378311"/>
                      </a:cubicBezTo>
                      <a:cubicBezTo>
                        <a:pt x="2121946" y="365341"/>
                        <a:pt x="2119919" y="363179"/>
                        <a:pt x="2130053" y="354532"/>
                      </a:cubicBezTo>
                      <a:lnTo>
                        <a:pt x="2130053" y="337238"/>
                      </a:lnTo>
                      <a:lnTo>
                        <a:pt x="2144240" y="337238"/>
                      </a:lnTo>
                      <a:lnTo>
                        <a:pt x="2144240" y="315620"/>
                      </a:lnTo>
                      <a:cubicBezTo>
                        <a:pt x="2144240" y="313458"/>
                        <a:pt x="2146266" y="313458"/>
                        <a:pt x="2146266" y="311296"/>
                      </a:cubicBezTo>
                      <a:lnTo>
                        <a:pt x="2146266" y="233472"/>
                      </a:lnTo>
                      <a:cubicBezTo>
                        <a:pt x="2146266" y="231310"/>
                        <a:pt x="2144240" y="229149"/>
                        <a:pt x="2144240" y="226987"/>
                      </a:cubicBezTo>
                      <a:lnTo>
                        <a:pt x="2150320" y="220501"/>
                      </a:lnTo>
                      <a:lnTo>
                        <a:pt x="2150320" y="162133"/>
                      </a:lnTo>
                      <a:cubicBezTo>
                        <a:pt x="2150320" y="159972"/>
                        <a:pt x="2150320" y="159972"/>
                        <a:pt x="2152346" y="157810"/>
                      </a:cubicBezTo>
                      <a:lnTo>
                        <a:pt x="2152346" y="101604"/>
                      </a:lnTo>
                      <a:cubicBezTo>
                        <a:pt x="2154373" y="92957"/>
                        <a:pt x="2154373" y="88633"/>
                        <a:pt x="2154373" y="82148"/>
                      </a:cubicBezTo>
                      <a:cubicBezTo>
                        <a:pt x="2158427" y="88633"/>
                        <a:pt x="2158427" y="92957"/>
                        <a:pt x="2158427" y="99442"/>
                      </a:cubicBezTo>
                      <a:cubicBezTo>
                        <a:pt x="2160453" y="121060"/>
                        <a:pt x="2160453" y="140516"/>
                        <a:pt x="2160453" y="157810"/>
                      </a:cubicBezTo>
                      <a:cubicBezTo>
                        <a:pt x="2162480" y="181589"/>
                        <a:pt x="2162480" y="201045"/>
                        <a:pt x="2162480" y="220501"/>
                      </a:cubicBezTo>
                      <a:lnTo>
                        <a:pt x="2168560" y="226987"/>
                      </a:lnTo>
                      <a:cubicBezTo>
                        <a:pt x="2168560" y="229149"/>
                        <a:pt x="2166533" y="231310"/>
                        <a:pt x="2166533" y="233472"/>
                      </a:cubicBezTo>
                      <a:lnTo>
                        <a:pt x="2166533" y="311296"/>
                      </a:lnTo>
                      <a:cubicBezTo>
                        <a:pt x="2166533" y="313458"/>
                        <a:pt x="2168560" y="313458"/>
                        <a:pt x="2168560" y="315620"/>
                      </a:cubicBezTo>
                      <a:lnTo>
                        <a:pt x="2168560" y="337238"/>
                      </a:lnTo>
                      <a:lnTo>
                        <a:pt x="2182747" y="337238"/>
                      </a:lnTo>
                      <a:lnTo>
                        <a:pt x="2182747" y="354532"/>
                      </a:lnTo>
                      <a:cubicBezTo>
                        <a:pt x="2190854" y="363179"/>
                        <a:pt x="2190854" y="363179"/>
                        <a:pt x="2190854" y="378311"/>
                      </a:cubicBezTo>
                      <a:cubicBezTo>
                        <a:pt x="2188827" y="378311"/>
                        <a:pt x="2186800" y="380473"/>
                        <a:pt x="2184774" y="382635"/>
                      </a:cubicBezTo>
                      <a:cubicBezTo>
                        <a:pt x="2205040" y="393444"/>
                        <a:pt x="2180720" y="402091"/>
                        <a:pt x="2172613" y="404253"/>
                      </a:cubicBezTo>
                      <a:cubicBezTo>
                        <a:pt x="2174640" y="488562"/>
                        <a:pt x="2178693" y="572871"/>
                        <a:pt x="2180720" y="657181"/>
                      </a:cubicBezTo>
                      <a:lnTo>
                        <a:pt x="2245574" y="657181"/>
                      </a:lnTo>
                      <a:lnTo>
                        <a:pt x="2245574" y="732843"/>
                      </a:lnTo>
                      <a:lnTo>
                        <a:pt x="2253681" y="732843"/>
                      </a:lnTo>
                      <a:cubicBezTo>
                        <a:pt x="2253681" y="730681"/>
                        <a:pt x="2255708" y="728519"/>
                        <a:pt x="2255708" y="726358"/>
                      </a:cubicBezTo>
                      <a:lnTo>
                        <a:pt x="2261788" y="726358"/>
                      </a:lnTo>
                      <a:cubicBezTo>
                        <a:pt x="2261788" y="728519"/>
                        <a:pt x="2261788" y="730681"/>
                        <a:pt x="2263815" y="735005"/>
                      </a:cubicBezTo>
                      <a:lnTo>
                        <a:pt x="2275975" y="735005"/>
                      </a:lnTo>
                      <a:lnTo>
                        <a:pt x="2275975" y="728519"/>
                      </a:lnTo>
                      <a:lnTo>
                        <a:pt x="2298268" y="728519"/>
                      </a:lnTo>
                      <a:lnTo>
                        <a:pt x="2298268" y="735005"/>
                      </a:lnTo>
                      <a:lnTo>
                        <a:pt x="2318535" y="735005"/>
                      </a:lnTo>
                      <a:lnTo>
                        <a:pt x="2318535" y="780402"/>
                      </a:lnTo>
                      <a:lnTo>
                        <a:pt x="2332722" y="780402"/>
                      </a:lnTo>
                      <a:lnTo>
                        <a:pt x="2332722" y="767431"/>
                      </a:lnTo>
                      <a:lnTo>
                        <a:pt x="2348936" y="767431"/>
                      </a:lnTo>
                      <a:lnTo>
                        <a:pt x="2348936" y="588004"/>
                      </a:lnTo>
                      <a:lnTo>
                        <a:pt x="2355016" y="581518"/>
                      </a:lnTo>
                      <a:lnTo>
                        <a:pt x="2427977" y="581518"/>
                      </a:lnTo>
                      <a:lnTo>
                        <a:pt x="2427977" y="590166"/>
                      </a:lnTo>
                      <a:lnTo>
                        <a:pt x="2438110" y="590166"/>
                      </a:lnTo>
                      <a:lnTo>
                        <a:pt x="2438110" y="704740"/>
                      </a:lnTo>
                      <a:lnTo>
                        <a:pt x="2460404" y="704740"/>
                      </a:lnTo>
                      <a:lnTo>
                        <a:pt x="2460404" y="637725"/>
                      </a:lnTo>
                      <a:lnTo>
                        <a:pt x="2486751" y="637725"/>
                      </a:lnTo>
                      <a:cubicBezTo>
                        <a:pt x="2488777" y="637725"/>
                        <a:pt x="2488777" y="635563"/>
                        <a:pt x="2490804" y="633401"/>
                      </a:cubicBezTo>
                      <a:lnTo>
                        <a:pt x="2498911" y="633401"/>
                      </a:lnTo>
                      <a:cubicBezTo>
                        <a:pt x="2500937" y="635563"/>
                        <a:pt x="2500937" y="637725"/>
                        <a:pt x="2502964" y="637725"/>
                      </a:cubicBezTo>
                      <a:lnTo>
                        <a:pt x="2525258" y="637725"/>
                      </a:lnTo>
                      <a:lnTo>
                        <a:pt x="2525258" y="520989"/>
                      </a:lnTo>
                      <a:cubicBezTo>
                        <a:pt x="2525272" y="520986"/>
                        <a:pt x="2526139" y="520822"/>
                        <a:pt x="2582005" y="510180"/>
                      </a:cubicBezTo>
                      <a:lnTo>
                        <a:pt x="2582005" y="511261"/>
                      </a:lnTo>
                      <a:lnTo>
                        <a:pt x="2582005" y="518827"/>
                      </a:lnTo>
                      <a:lnTo>
                        <a:pt x="2608352" y="518827"/>
                      </a:lnTo>
                      <a:lnTo>
                        <a:pt x="2608352" y="773917"/>
                      </a:lnTo>
                      <a:lnTo>
                        <a:pt x="2630646" y="773917"/>
                      </a:lnTo>
                      <a:lnTo>
                        <a:pt x="2630646" y="769593"/>
                      </a:lnTo>
                      <a:lnTo>
                        <a:pt x="2642806" y="769593"/>
                      </a:lnTo>
                      <a:lnTo>
                        <a:pt x="2642806" y="773917"/>
                      </a:lnTo>
                      <a:lnTo>
                        <a:pt x="2667126" y="773917"/>
                      </a:lnTo>
                      <a:lnTo>
                        <a:pt x="2667126" y="760946"/>
                      </a:lnTo>
                      <a:lnTo>
                        <a:pt x="2695500" y="760946"/>
                      </a:lnTo>
                      <a:cubicBezTo>
                        <a:pt x="2699553" y="756622"/>
                        <a:pt x="2703607" y="756622"/>
                        <a:pt x="2707660" y="756622"/>
                      </a:cubicBezTo>
                      <a:cubicBezTo>
                        <a:pt x="2713740" y="760946"/>
                        <a:pt x="2721847" y="760946"/>
                        <a:pt x="2727927" y="760946"/>
                      </a:cubicBezTo>
                      <a:lnTo>
                        <a:pt x="2727927" y="743652"/>
                      </a:lnTo>
                      <a:lnTo>
                        <a:pt x="2736034" y="743652"/>
                      </a:lnTo>
                      <a:lnTo>
                        <a:pt x="2736034" y="730681"/>
                      </a:lnTo>
                      <a:lnTo>
                        <a:pt x="2792781" y="730681"/>
                      </a:lnTo>
                      <a:lnTo>
                        <a:pt x="2792781" y="700416"/>
                      </a:lnTo>
                      <a:lnTo>
                        <a:pt x="2811021" y="700416"/>
                      </a:lnTo>
                      <a:lnTo>
                        <a:pt x="2811021" y="693931"/>
                      </a:lnTo>
                      <a:lnTo>
                        <a:pt x="2823181" y="693931"/>
                      </a:lnTo>
                      <a:lnTo>
                        <a:pt x="2823181" y="700416"/>
                      </a:lnTo>
                      <a:lnTo>
                        <a:pt x="2839395" y="700416"/>
                      </a:lnTo>
                      <a:lnTo>
                        <a:pt x="2839395" y="750137"/>
                      </a:lnTo>
                      <a:lnTo>
                        <a:pt x="2871822" y="750137"/>
                      </a:lnTo>
                      <a:lnTo>
                        <a:pt x="2871822" y="724196"/>
                      </a:lnTo>
                      <a:lnTo>
                        <a:pt x="2910329" y="724196"/>
                      </a:lnTo>
                      <a:lnTo>
                        <a:pt x="2910329" y="693931"/>
                      </a:lnTo>
                      <a:lnTo>
                        <a:pt x="2958970" y="693931"/>
                      </a:lnTo>
                      <a:lnTo>
                        <a:pt x="2958970" y="805087"/>
                      </a:lnTo>
                      <a:lnTo>
                        <a:pt x="2958970" y="818866"/>
                      </a:lnTo>
                      <a:lnTo>
                        <a:pt x="2968113" y="818866"/>
                      </a:lnTo>
                      <a:lnTo>
                        <a:pt x="2968113" y="762555"/>
                      </a:lnTo>
                      <a:lnTo>
                        <a:pt x="2971450" y="756622"/>
                      </a:lnTo>
                      <a:lnTo>
                        <a:pt x="2971450" y="758514"/>
                      </a:lnTo>
                      <a:lnTo>
                        <a:pt x="2971450" y="771755"/>
                      </a:lnTo>
                      <a:cubicBezTo>
                        <a:pt x="2975503" y="771755"/>
                        <a:pt x="2975503" y="771755"/>
                        <a:pt x="2975503" y="726358"/>
                      </a:cubicBezTo>
                      <a:lnTo>
                        <a:pt x="2976263" y="726358"/>
                      </a:lnTo>
                      <a:lnTo>
                        <a:pt x="2981583" y="726358"/>
                      </a:lnTo>
                      <a:lnTo>
                        <a:pt x="2981583" y="661504"/>
                      </a:lnTo>
                      <a:lnTo>
                        <a:pt x="2982597" y="661504"/>
                      </a:lnTo>
                      <a:lnTo>
                        <a:pt x="2989690" y="661504"/>
                      </a:lnTo>
                      <a:cubicBezTo>
                        <a:pt x="2989696" y="661483"/>
                        <a:pt x="2989960" y="660543"/>
                        <a:pt x="3001850" y="618269"/>
                      </a:cubicBezTo>
                      <a:lnTo>
                        <a:pt x="3003117" y="618269"/>
                      </a:lnTo>
                      <a:lnTo>
                        <a:pt x="3011984" y="618269"/>
                      </a:lnTo>
                      <a:cubicBezTo>
                        <a:pt x="3011989" y="618292"/>
                        <a:pt x="3012215" y="619258"/>
                        <a:pt x="3022117" y="661504"/>
                      </a:cubicBezTo>
                      <a:lnTo>
                        <a:pt x="3023130" y="661504"/>
                      </a:lnTo>
                      <a:lnTo>
                        <a:pt x="3030224" y="661504"/>
                      </a:lnTo>
                      <a:lnTo>
                        <a:pt x="3030224" y="700416"/>
                      </a:lnTo>
                      <a:lnTo>
                        <a:pt x="3031997" y="700416"/>
                      </a:lnTo>
                      <a:lnTo>
                        <a:pt x="3044411" y="700416"/>
                      </a:lnTo>
                      <a:lnTo>
                        <a:pt x="3044411" y="702578"/>
                      </a:lnTo>
                      <a:lnTo>
                        <a:pt x="3044411" y="717710"/>
                      </a:lnTo>
                      <a:cubicBezTo>
                        <a:pt x="3048464" y="717710"/>
                        <a:pt x="3048464" y="717710"/>
                        <a:pt x="3048464" y="715549"/>
                      </a:cubicBezTo>
                      <a:lnTo>
                        <a:pt x="3048464" y="700416"/>
                      </a:lnTo>
                      <a:lnTo>
                        <a:pt x="3049984" y="700416"/>
                      </a:lnTo>
                      <a:lnTo>
                        <a:pt x="3060624" y="700416"/>
                      </a:lnTo>
                      <a:lnTo>
                        <a:pt x="3060624" y="702037"/>
                      </a:lnTo>
                      <a:lnTo>
                        <a:pt x="3060624" y="713387"/>
                      </a:lnTo>
                      <a:lnTo>
                        <a:pt x="3091025" y="713387"/>
                      </a:lnTo>
                      <a:lnTo>
                        <a:pt x="3091025" y="676637"/>
                      </a:lnTo>
                      <a:lnTo>
                        <a:pt x="3092291" y="676637"/>
                      </a:lnTo>
                      <a:lnTo>
                        <a:pt x="3101158" y="676637"/>
                      </a:lnTo>
                      <a:lnTo>
                        <a:pt x="3101158" y="698254"/>
                      </a:lnTo>
                      <a:cubicBezTo>
                        <a:pt x="3103185" y="698254"/>
                        <a:pt x="3103185" y="698254"/>
                        <a:pt x="3103185" y="665828"/>
                      </a:cubicBezTo>
                      <a:lnTo>
                        <a:pt x="3125478" y="665828"/>
                      </a:lnTo>
                      <a:lnTo>
                        <a:pt x="3125478" y="664206"/>
                      </a:lnTo>
                      <a:lnTo>
                        <a:pt x="3125478" y="652857"/>
                      </a:lnTo>
                      <a:lnTo>
                        <a:pt x="3126238" y="652857"/>
                      </a:lnTo>
                      <a:lnTo>
                        <a:pt x="3131558" y="652857"/>
                      </a:lnTo>
                      <a:lnTo>
                        <a:pt x="3131558" y="650966"/>
                      </a:lnTo>
                      <a:lnTo>
                        <a:pt x="3131558" y="637725"/>
                      </a:lnTo>
                      <a:lnTo>
                        <a:pt x="3135612" y="644210"/>
                      </a:lnTo>
                      <a:lnTo>
                        <a:pt x="3137892" y="644210"/>
                      </a:lnTo>
                      <a:lnTo>
                        <a:pt x="3153852" y="644210"/>
                      </a:lnTo>
                      <a:lnTo>
                        <a:pt x="3153852" y="643399"/>
                      </a:lnTo>
                      <a:lnTo>
                        <a:pt x="3153852" y="637725"/>
                      </a:lnTo>
                      <a:lnTo>
                        <a:pt x="3154612" y="637725"/>
                      </a:lnTo>
                      <a:lnTo>
                        <a:pt x="3159932" y="637725"/>
                      </a:lnTo>
                      <a:lnTo>
                        <a:pt x="3159932" y="639076"/>
                      </a:lnTo>
                      <a:lnTo>
                        <a:pt x="3159932" y="648534"/>
                      </a:lnTo>
                      <a:lnTo>
                        <a:pt x="3195788" y="648534"/>
                      </a:lnTo>
                      <a:lnTo>
                        <a:pt x="3195788" y="1159457"/>
                      </a:lnTo>
                      <a:lnTo>
                        <a:pt x="3031533" y="1159331"/>
                      </a:lnTo>
                      <a:lnTo>
                        <a:pt x="3031520" y="1160647"/>
                      </a:lnTo>
                      <a:lnTo>
                        <a:pt x="2054" y="1158314"/>
                      </a:lnTo>
                      <a:cubicBezTo>
                        <a:pt x="1369" y="1010750"/>
                        <a:pt x="685" y="871760"/>
                        <a:pt x="0" y="724196"/>
                      </a:cubicBezTo>
                      <a:lnTo>
                        <a:pt x="20267" y="724196"/>
                      </a:lnTo>
                      <a:cubicBezTo>
                        <a:pt x="20271" y="724190"/>
                        <a:pt x="20308" y="724108"/>
                        <a:pt x="20774" y="723115"/>
                      </a:cubicBezTo>
                      <a:lnTo>
                        <a:pt x="24320" y="715549"/>
                      </a:lnTo>
                      <a:cubicBezTo>
                        <a:pt x="24329" y="715550"/>
                        <a:pt x="24442" y="715568"/>
                        <a:pt x="26094" y="715819"/>
                      </a:cubicBezTo>
                      <a:lnTo>
                        <a:pt x="38507" y="717710"/>
                      </a:lnTo>
                      <a:cubicBezTo>
                        <a:pt x="38510" y="717720"/>
                        <a:pt x="38548" y="717821"/>
                        <a:pt x="39014" y="719062"/>
                      </a:cubicBezTo>
                      <a:lnTo>
                        <a:pt x="42560" y="728519"/>
                      </a:lnTo>
                      <a:cubicBezTo>
                        <a:pt x="42574" y="728520"/>
                        <a:pt x="43170" y="728570"/>
                        <a:pt x="68907" y="730681"/>
                      </a:cubicBezTo>
                      <a:lnTo>
                        <a:pt x="68907" y="607460"/>
                      </a:lnTo>
                      <a:lnTo>
                        <a:pt x="70934" y="607460"/>
                      </a:lnTo>
                      <a:lnTo>
                        <a:pt x="85121" y="607460"/>
                      </a:lnTo>
                      <a:lnTo>
                        <a:pt x="85121" y="471268"/>
                      </a:lnTo>
                      <a:lnTo>
                        <a:pt x="86894" y="471268"/>
                      </a:lnTo>
                      <a:lnTo>
                        <a:pt x="99308" y="471268"/>
                      </a:lnTo>
                      <a:lnTo>
                        <a:pt x="99308" y="356694"/>
                      </a:lnTo>
                      <a:cubicBezTo>
                        <a:pt x="103361" y="354532"/>
                        <a:pt x="103361" y="354532"/>
                        <a:pt x="103361" y="328590"/>
                      </a:cubicBezTo>
                      <a:lnTo>
                        <a:pt x="105388" y="328590"/>
                      </a:lnTo>
                      <a:lnTo>
                        <a:pt x="119575" y="328590"/>
                      </a:lnTo>
                      <a:cubicBezTo>
                        <a:pt x="119586" y="328567"/>
                        <a:pt x="120192" y="327200"/>
                        <a:pt x="156055" y="246443"/>
                      </a:cubicBezTo>
                      <a:cubicBezTo>
                        <a:pt x="156055" y="246429"/>
                        <a:pt x="156089" y="244478"/>
                        <a:pt x="16010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2BDD71C-19BA-4085-BF73-953E7894D5AB}"/>
                  </a:ext>
                </a:extLst>
              </p:cNvPr>
              <p:cNvSpPr/>
              <p:nvPr/>
            </p:nvSpPr>
            <p:spPr>
              <a:xfrm>
                <a:off x="1397596" y="1613174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7F1026B9-7B68-485E-AFDA-7EC5606E61D6}"/>
                  </a:ext>
                </a:extLst>
              </p:cNvPr>
              <p:cNvGrpSpPr/>
              <p:nvPr/>
            </p:nvGrpSpPr>
            <p:grpSpPr>
              <a:xfrm flipH="1">
                <a:off x="238849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2E9E2125-8398-4BE9-B590-B06648163376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3" name="Group 202">
                  <a:extLst>
                    <a:ext uri="{FF2B5EF4-FFF2-40B4-BE49-F238E27FC236}">
                      <a16:creationId xmlns:a16="http://schemas.microsoft.com/office/drawing/2014/main" id="{9F72ACDE-8389-45CB-9ACB-D91E7D3DF436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204" name="Rectangle: Rounded Corners 203">
                    <a:extLst>
                      <a:ext uri="{FF2B5EF4-FFF2-40B4-BE49-F238E27FC236}">
                        <a16:creationId xmlns:a16="http://schemas.microsoft.com/office/drawing/2014/main" id="{4D7E4881-1252-498F-A450-F005763BA287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Rectangle 204">
                    <a:extLst>
                      <a:ext uri="{FF2B5EF4-FFF2-40B4-BE49-F238E27FC236}">
                        <a16:creationId xmlns:a16="http://schemas.microsoft.com/office/drawing/2014/main" id="{D8F64BD1-A24F-4C2C-BA87-1E6E1550099A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" name="Rectangle 205">
                    <a:extLst>
                      <a:ext uri="{FF2B5EF4-FFF2-40B4-BE49-F238E27FC236}">
                        <a16:creationId xmlns:a16="http://schemas.microsoft.com/office/drawing/2014/main" id="{B5372E83-371F-4FDD-BEF7-0308BBC7B818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Rectangle 206">
                    <a:extLst>
                      <a:ext uri="{FF2B5EF4-FFF2-40B4-BE49-F238E27FC236}">
                        <a16:creationId xmlns:a16="http://schemas.microsoft.com/office/drawing/2014/main" id="{823AC3DF-8E67-4F0C-BD6B-7064832AD159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" name="Rectangle 207">
                    <a:extLst>
                      <a:ext uri="{FF2B5EF4-FFF2-40B4-BE49-F238E27FC236}">
                        <a16:creationId xmlns:a16="http://schemas.microsoft.com/office/drawing/2014/main" id="{DDF54EF9-E262-4172-B1DA-9C0C783C612E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Rectangle 208">
                    <a:extLst>
                      <a:ext uri="{FF2B5EF4-FFF2-40B4-BE49-F238E27FC236}">
                        <a16:creationId xmlns:a16="http://schemas.microsoft.com/office/drawing/2014/main" id="{DF9AC314-3664-4096-87AF-61655DB5BA7F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0" name="Rectangle 209">
                    <a:extLst>
                      <a:ext uri="{FF2B5EF4-FFF2-40B4-BE49-F238E27FC236}">
                        <a16:creationId xmlns:a16="http://schemas.microsoft.com/office/drawing/2014/main" id="{FC2875A1-FAB1-416F-8547-244F7834A833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" name="Rectangle 210">
                    <a:extLst>
                      <a:ext uri="{FF2B5EF4-FFF2-40B4-BE49-F238E27FC236}">
                        <a16:creationId xmlns:a16="http://schemas.microsoft.com/office/drawing/2014/main" id="{82C24685-2865-476F-A262-7A96CC98F551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2" name="Rectangle 211">
                    <a:extLst>
                      <a:ext uri="{FF2B5EF4-FFF2-40B4-BE49-F238E27FC236}">
                        <a16:creationId xmlns:a16="http://schemas.microsoft.com/office/drawing/2014/main" id="{7AE89777-D526-4BCA-B8D9-62A183D8B598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Rectangle 212">
                    <a:extLst>
                      <a:ext uri="{FF2B5EF4-FFF2-40B4-BE49-F238E27FC236}">
                        <a16:creationId xmlns:a16="http://schemas.microsoft.com/office/drawing/2014/main" id="{46E4F4E5-2E19-48DD-BB54-227DDDFEF18B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" name="Rectangle 213">
                    <a:extLst>
                      <a:ext uri="{FF2B5EF4-FFF2-40B4-BE49-F238E27FC236}">
                        <a16:creationId xmlns:a16="http://schemas.microsoft.com/office/drawing/2014/main" id="{C5EBA976-B623-49D6-BD4A-DFBE7789F9F8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Rectangle 214">
                    <a:extLst>
                      <a:ext uri="{FF2B5EF4-FFF2-40B4-BE49-F238E27FC236}">
                        <a16:creationId xmlns:a16="http://schemas.microsoft.com/office/drawing/2014/main" id="{3C240CC8-479D-4B9E-A141-E8316BC2FBEF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Rectangle 215">
                    <a:extLst>
                      <a:ext uri="{FF2B5EF4-FFF2-40B4-BE49-F238E27FC236}">
                        <a16:creationId xmlns:a16="http://schemas.microsoft.com/office/drawing/2014/main" id="{134EF031-3CB4-4E5F-B877-A203452EA309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Rectangle: Top Corners Rounded 216">
                    <a:extLst>
                      <a:ext uri="{FF2B5EF4-FFF2-40B4-BE49-F238E27FC236}">
                        <a16:creationId xmlns:a16="http://schemas.microsoft.com/office/drawing/2014/main" id="{CFC2FAE8-F110-448F-8A51-B1D1CD7C7412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Rectangle: Top Corners Rounded 217">
                    <a:extLst>
                      <a:ext uri="{FF2B5EF4-FFF2-40B4-BE49-F238E27FC236}">
                        <a16:creationId xmlns:a16="http://schemas.microsoft.com/office/drawing/2014/main" id="{C27445C9-EE00-4BDB-8E23-4A97EFD3DFE4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Rectangle: Top Corners Rounded 218">
                    <a:extLst>
                      <a:ext uri="{FF2B5EF4-FFF2-40B4-BE49-F238E27FC236}">
                        <a16:creationId xmlns:a16="http://schemas.microsoft.com/office/drawing/2014/main" id="{18EE423B-D63B-4295-BB1C-D6F56B3E4472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Rectangle: Top Corners Rounded 219">
                    <a:extLst>
                      <a:ext uri="{FF2B5EF4-FFF2-40B4-BE49-F238E27FC236}">
                        <a16:creationId xmlns:a16="http://schemas.microsoft.com/office/drawing/2014/main" id="{432DD228-D7C8-48C5-AF9B-D88A7D60E1AA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Rectangle 220">
                    <a:extLst>
                      <a:ext uri="{FF2B5EF4-FFF2-40B4-BE49-F238E27FC236}">
                        <a16:creationId xmlns:a16="http://schemas.microsoft.com/office/drawing/2014/main" id="{B309C513-188B-492B-B709-ED543C18DC15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" name="Rectangle 221">
                    <a:extLst>
                      <a:ext uri="{FF2B5EF4-FFF2-40B4-BE49-F238E27FC236}">
                        <a16:creationId xmlns:a16="http://schemas.microsoft.com/office/drawing/2014/main" id="{DCCE0567-741A-4E54-ACE8-05D9F7C2341B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" name="Rectangle 222">
                    <a:extLst>
                      <a:ext uri="{FF2B5EF4-FFF2-40B4-BE49-F238E27FC236}">
                        <a16:creationId xmlns:a16="http://schemas.microsoft.com/office/drawing/2014/main" id="{AC222500-611C-4A87-9699-6732068B1A1C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CFF12145-5CED-4469-A5D3-F376B72E3AED}"/>
                  </a:ext>
                </a:extLst>
              </p:cNvPr>
              <p:cNvSpPr/>
              <p:nvPr/>
            </p:nvSpPr>
            <p:spPr>
              <a:xfrm flipH="1">
                <a:off x="8334426" y="1622410"/>
                <a:ext cx="688161" cy="957305"/>
              </a:xfrm>
              <a:custGeom>
                <a:avLst/>
                <a:gdLst>
                  <a:gd name="connsiteX0" fmla="*/ 1022274 w 4159710"/>
                  <a:gd name="connsiteY0" fmla="*/ 5419078 h 5786598"/>
                  <a:gd name="connsiteX1" fmla="*/ 976163 w 4159710"/>
                  <a:gd name="connsiteY1" fmla="*/ 5507455 h 5786598"/>
                  <a:gd name="connsiteX2" fmla="*/ 1068385 w 4159710"/>
                  <a:gd name="connsiteY2" fmla="*/ 5507455 h 5786598"/>
                  <a:gd name="connsiteX3" fmla="*/ 1318025 w 4159710"/>
                  <a:gd name="connsiteY3" fmla="*/ 5289802 h 5786598"/>
                  <a:gd name="connsiteX4" fmla="*/ 1204463 w 4159710"/>
                  <a:gd name="connsiteY4" fmla="*/ 5507455 h 5786598"/>
                  <a:gd name="connsiteX5" fmla="*/ 1431587 w 4159710"/>
                  <a:gd name="connsiteY5" fmla="*/ 5507455 h 5786598"/>
                  <a:gd name="connsiteX6" fmla="*/ 708685 w 4159710"/>
                  <a:gd name="connsiteY6" fmla="*/ 5255614 h 5786598"/>
                  <a:gd name="connsiteX7" fmla="*/ 577286 w 4159710"/>
                  <a:gd name="connsiteY7" fmla="*/ 5507455 h 5786598"/>
                  <a:gd name="connsiteX8" fmla="*/ 840085 w 4159710"/>
                  <a:gd name="connsiteY8" fmla="*/ 5507455 h 5786598"/>
                  <a:gd name="connsiteX9" fmla="*/ 1203875 w 4159710"/>
                  <a:gd name="connsiteY9" fmla="*/ 5071022 h 5786598"/>
                  <a:gd name="connsiteX10" fmla="*/ 1053938 w 4159710"/>
                  <a:gd name="connsiteY10" fmla="*/ 5358390 h 5786598"/>
                  <a:gd name="connsiteX11" fmla="*/ 1131714 w 4159710"/>
                  <a:gd name="connsiteY11" fmla="*/ 5507455 h 5786598"/>
                  <a:gd name="connsiteX12" fmla="*/ 1141134 w 4159710"/>
                  <a:gd name="connsiteY12" fmla="*/ 5507455 h 5786598"/>
                  <a:gd name="connsiteX13" fmla="*/ 1286361 w 4159710"/>
                  <a:gd name="connsiteY13" fmla="*/ 5229113 h 5786598"/>
                  <a:gd name="connsiteX14" fmla="*/ 822835 w 4159710"/>
                  <a:gd name="connsiteY14" fmla="*/ 5036834 h 5786598"/>
                  <a:gd name="connsiteX15" fmla="*/ 740350 w 4159710"/>
                  <a:gd name="connsiteY15" fmla="*/ 5194926 h 5786598"/>
                  <a:gd name="connsiteX16" fmla="*/ 903414 w 4159710"/>
                  <a:gd name="connsiteY16" fmla="*/ 5507455 h 5786598"/>
                  <a:gd name="connsiteX17" fmla="*/ 912834 w 4159710"/>
                  <a:gd name="connsiteY17" fmla="*/ 5507455 h 5786598"/>
                  <a:gd name="connsiteX18" fmla="*/ 990609 w 4159710"/>
                  <a:gd name="connsiteY18" fmla="*/ 5358390 h 5786598"/>
                  <a:gd name="connsiteX19" fmla="*/ 1451724 w 4159710"/>
                  <a:gd name="connsiteY19" fmla="*/ 5033553 h 5786598"/>
                  <a:gd name="connsiteX20" fmla="*/ 1355112 w 4159710"/>
                  <a:gd name="connsiteY20" fmla="*/ 5218720 h 5786598"/>
                  <a:gd name="connsiteX21" fmla="*/ 1505762 w 4159710"/>
                  <a:gd name="connsiteY21" fmla="*/ 5507455 h 5786598"/>
                  <a:gd name="connsiteX22" fmla="*/ 1698986 w 4159710"/>
                  <a:gd name="connsiteY22" fmla="*/ 5507455 h 5786598"/>
                  <a:gd name="connsiteX23" fmla="*/ 574986 w 4159710"/>
                  <a:gd name="connsiteY23" fmla="*/ 4999366 h 5786598"/>
                  <a:gd name="connsiteX24" fmla="*/ 309887 w 4159710"/>
                  <a:gd name="connsiteY24" fmla="*/ 5507455 h 5786598"/>
                  <a:gd name="connsiteX25" fmla="*/ 503111 w 4159710"/>
                  <a:gd name="connsiteY25" fmla="*/ 5507455 h 5786598"/>
                  <a:gd name="connsiteX26" fmla="*/ 671598 w 4159710"/>
                  <a:gd name="connsiteY26" fmla="*/ 5184533 h 5786598"/>
                  <a:gd name="connsiteX27" fmla="*/ 1290352 w 4159710"/>
                  <a:gd name="connsiteY27" fmla="*/ 4905281 h 5786598"/>
                  <a:gd name="connsiteX28" fmla="*/ 1240962 w 4159710"/>
                  <a:gd name="connsiteY28" fmla="*/ 4999940 h 5786598"/>
                  <a:gd name="connsiteX29" fmla="*/ 1323448 w 4159710"/>
                  <a:gd name="connsiteY29" fmla="*/ 5158032 h 5786598"/>
                  <a:gd name="connsiteX30" fmla="*/ 1420060 w 4159710"/>
                  <a:gd name="connsiteY30" fmla="*/ 4972866 h 5786598"/>
                  <a:gd name="connsiteX31" fmla="*/ 1384797 w 4159710"/>
                  <a:gd name="connsiteY31" fmla="*/ 4905281 h 5786598"/>
                  <a:gd name="connsiteX32" fmla="*/ 1191573 w 4159710"/>
                  <a:gd name="connsiteY32" fmla="*/ 4905281 h 5786598"/>
                  <a:gd name="connsiteX33" fmla="*/ 1209298 w 4159710"/>
                  <a:gd name="connsiteY33" fmla="*/ 4939252 h 5786598"/>
                  <a:gd name="connsiteX34" fmla="*/ 1227023 w 4159710"/>
                  <a:gd name="connsiteY34" fmla="*/ 4905281 h 5786598"/>
                  <a:gd name="connsiteX35" fmla="*/ 891474 w 4159710"/>
                  <a:gd name="connsiteY35" fmla="*/ 4905281 h 5786598"/>
                  <a:gd name="connsiteX36" fmla="*/ 854499 w 4159710"/>
                  <a:gd name="connsiteY36" fmla="*/ 4976146 h 5786598"/>
                  <a:gd name="connsiteX37" fmla="*/ 1022274 w 4159710"/>
                  <a:gd name="connsiteY37" fmla="*/ 5297702 h 5786598"/>
                  <a:gd name="connsiteX38" fmla="*/ 1172210 w 4159710"/>
                  <a:gd name="connsiteY38" fmla="*/ 5010334 h 5786598"/>
                  <a:gd name="connsiteX39" fmla="*/ 1117398 w 4159710"/>
                  <a:gd name="connsiteY39" fmla="*/ 4905281 h 5786598"/>
                  <a:gd name="connsiteX40" fmla="*/ 624075 w 4159710"/>
                  <a:gd name="connsiteY40" fmla="*/ 4905281 h 5786598"/>
                  <a:gd name="connsiteX41" fmla="*/ 606650 w 4159710"/>
                  <a:gd name="connsiteY41" fmla="*/ 4938678 h 5786598"/>
                  <a:gd name="connsiteX42" fmla="*/ 703262 w 4159710"/>
                  <a:gd name="connsiteY42" fmla="*/ 5123845 h 5786598"/>
                  <a:gd name="connsiteX43" fmla="*/ 785748 w 4159710"/>
                  <a:gd name="connsiteY43" fmla="*/ 4965752 h 5786598"/>
                  <a:gd name="connsiteX44" fmla="*/ 754196 w 4159710"/>
                  <a:gd name="connsiteY44" fmla="*/ 4905281 h 5786598"/>
                  <a:gd name="connsiteX45" fmla="*/ 1286363 w 4159710"/>
                  <a:gd name="connsiteY45" fmla="*/ 4716622 h 5786598"/>
                  <a:gd name="connsiteX46" fmla="*/ 1286363 w 4159710"/>
                  <a:gd name="connsiteY46" fmla="*/ 4742928 h 5786598"/>
                  <a:gd name="connsiteX47" fmla="*/ 1280308 w 4159710"/>
                  <a:gd name="connsiteY47" fmla="*/ 4772921 h 5786598"/>
                  <a:gd name="connsiteX48" fmla="*/ 1315738 w 4159710"/>
                  <a:gd name="connsiteY48" fmla="*/ 4772921 h 5786598"/>
                  <a:gd name="connsiteX49" fmla="*/ 760478 w 4159710"/>
                  <a:gd name="connsiteY49" fmla="*/ 4643851 h 5786598"/>
                  <a:gd name="connsiteX50" fmla="*/ 693135 w 4159710"/>
                  <a:gd name="connsiteY50" fmla="*/ 4772921 h 5786598"/>
                  <a:gd name="connsiteX51" fmla="*/ 766533 w 4159710"/>
                  <a:gd name="connsiteY51" fmla="*/ 4772921 h 5786598"/>
                  <a:gd name="connsiteX52" fmla="*/ 760478 w 4159710"/>
                  <a:gd name="connsiteY52" fmla="*/ 4742928 h 5786598"/>
                  <a:gd name="connsiteX53" fmla="*/ 1286363 w 4159710"/>
                  <a:gd name="connsiteY53" fmla="*/ 4116690 h 5786598"/>
                  <a:gd name="connsiteX54" fmla="*/ 1286363 w 4159710"/>
                  <a:gd name="connsiteY54" fmla="*/ 4574458 h 5786598"/>
                  <a:gd name="connsiteX55" fmla="*/ 1389913 w 4159710"/>
                  <a:gd name="connsiteY55" fmla="*/ 4772921 h 5786598"/>
                  <a:gd name="connsiteX56" fmla="*/ 1441619 w 4159710"/>
                  <a:gd name="connsiteY56" fmla="*/ 4772921 h 5786598"/>
                  <a:gd name="connsiteX57" fmla="*/ 1441619 w 4159710"/>
                  <a:gd name="connsiteY57" fmla="*/ 4116690 h 5786598"/>
                  <a:gd name="connsiteX58" fmla="*/ 582362 w 4159710"/>
                  <a:gd name="connsiteY58" fmla="*/ 4116689 h 5786598"/>
                  <a:gd name="connsiteX59" fmla="*/ 582362 w 4159710"/>
                  <a:gd name="connsiteY59" fmla="*/ 4772921 h 5786598"/>
                  <a:gd name="connsiteX60" fmla="*/ 618960 w 4159710"/>
                  <a:gd name="connsiteY60" fmla="*/ 4772921 h 5786598"/>
                  <a:gd name="connsiteX61" fmla="*/ 760478 w 4159710"/>
                  <a:gd name="connsiteY61" fmla="*/ 4501687 h 5786598"/>
                  <a:gd name="connsiteX62" fmla="*/ 760478 w 4159710"/>
                  <a:gd name="connsiteY62" fmla="*/ 4116689 h 5786598"/>
                  <a:gd name="connsiteX63" fmla="*/ 1286363 w 4159710"/>
                  <a:gd name="connsiteY63" fmla="*/ 3949802 h 5786598"/>
                  <a:gd name="connsiteX64" fmla="*/ 1286363 w 4159710"/>
                  <a:gd name="connsiteY64" fmla="*/ 4070970 h 5786598"/>
                  <a:gd name="connsiteX65" fmla="*/ 1441619 w 4159710"/>
                  <a:gd name="connsiteY65" fmla="*/ 4070970 h 5786598"/>
                  <a:gd name="connsiteX66" fmla="*/ 1441619 w 4159710"/>
                  <a:gd name="connsiteY66" fmla="*/ 3949802 h 5786598"/>
                  <a:gd name="connsiteX67" fmla="*/ 582362 w 4159710"/>
                  <a:gd name="connsiteY67" fmla="*/ 3949801 h 5786598"/>
                  <a:gd name="connsiteX68" fmla="*/ 582362 w 4159710"/>
                  <a:gd name="connsiteY68" fmla="*/ 4070970 h 5786598"/>
                  <a:gd name="connsiteX69" fmla="*/ 760478 w 4159710"/>
                  <a:gd name="connsiteY69" fmla="*/ 4070970 h 5786598"/>
                  <a:gd name="connsiteX70" fmla="*/ 760478 w 4159710"/>
                  <a:gd name="connsiteY70" fmla="*/ 3949801 h 5786598"/>
                  <a:gd name="connsiteX71" fmla="*/ 1286363 w 4159710"/>
                  <a:gd name="connsiteY71" fmla="*/ 3781025 h 5786598"/>
                  <a:gd name="connsiteX72" fmla="*/ 1286363 w 4159710"/>
                  <a:gd name="connsiteY72" fmla="*/ 3904082 h 5786598"/>
                  <a:gd name="connsiteX73" fmla="*/ 1441619 w 4159710"/>
                  <a:gd name="connsiteY73" fmla="*/ 3904082 h 5786598"/>
                  <a:gd name="connsiteX74" fmla="*/ 1441619 w 4159710"/>
                  <a:gd name="connsiteY74" fmla="*/ 3781025 h 5786598"/>
                  <a:gd name="connsiteX75" fmla="*/ 582362 w 4159710"/>
                  <a:gd name="connsiteY75" fmla="*/ 3781025 h 5786598"/>
                  <a:gd name="connsiteX76" fmla="*/ 582362 w 4159710"/>
                  <a:gd name="connsiteY76" fmla="*/ 3904082 h 5786598"/>
                  <a:gd name="connsiteX77" fmla="*/ 760478 w 4159710"/>
                  <a:gd name="connsiteY77" fmla="*/ 3904082 h 5786598"/>
                  <a:gd name="connsiteX78" fmla="*/ 760478 w 4159710"/>
                  <a:gd name="connsiteY78" fmla="*/ 3781025 h 5786598"/>
                  <a:gd name="connsiteX79" fmla="*/ 1174823 w 4159710"/>
                  <a:gd name="connsiteY79" fmla="*/ 2986866 h 5786598"/>
                  <a:gd name="connsiteX80" fmla="*/ 1154863 w 4159710"/>
                  <a:gd name="connsiteY80" fmla="*/ 3006826 h 5786598"/>
                  <a:gd name="connsiteX81" fmla="*/ 1154863 w 4159710"/>
                  <a:gd name="connsiteY81" fmla="*/ 3388285 h 5786598"/>
                  <a:gd name="connsiteX82" fmla="*/ 1174823 w 4159710"/>
                  <a:gd name="connsiteY82" fmla="*/ 3408245 h 5786598"/>
                  <a:gd name="connsiteX83" fmla="*/ 1254662 w 4159710"/>
                  <a:gd name="connsiteY83" fmla="*/ 3408245 h 5786598"/>
                  <a:gd name="connsiteX84" fmla="*/ 1274622 w 4159710"/>
                  <a:gd name="connsiteY84" fmla="*/ 3388285 h 5786598"/>
                  <a:gd name="connsiteX85" fmla="*/ 1274622 w 4159710"/>
                  <a:gd name="connsiteY85" fmla="*/ 3006826 h 5786598"/>
                  <a:gd name="connsiteX86" fmla="*/ 1254662 w 4159710"/>
                  <a:gd name="connsiteY86" fmla="*/ 2986866 h 5786598"/>
                  <a:gd name="connsiteX87" fmla="*/ 694919 w 4159710"/>
                  <a:gd name="connsiteY87" fmla="*/ 2986866 h 5786598"/>
                  <a:gd name="connsiteX88" fmla="*/ 678402 w 4159710"/>
                  <a:gd name="connsiteY88" fmla="*/ 3003383 h 5786598"/>
                  <a:gd name="connsiteX89" fmla="*/ 678402 w 4159710"/>
                  <a:gd name="connsiteY89" fmla="*/ 3391728 h 5786598"/>
                  <a:gd name="connsiteX90" fmla="*/ 694919 w 4159710"/>
                  <a:gd name="connsiteY90" fmla="*/ 3408245 h 5786598"/>
                  <a:gd name="connsiteX91" fmla="*/ 760984 w 4159710"/>
                  <a:gd name="connsiteY91" fmla="*/ 3408245 h 5786598"/>
                  <a:gd name="connsiteX92" fmla="*/ 777501 w 4159710"/>
                  <a:gd name="connsiteY92" fmla="*/ 3391728 h 5786598"/>
                  <a:gd name="connsiteX93" fmla="*/ 777501 w 4159710"/>
                  <a:gd name="connsiteY93" fmla="*/ 3003383 h 5786598"/>
                  <a:gd name="connsiteX94" fmla="*/ 760984 w 4159710"/>
                  <a:gd name="connsiteY94" fmla="*/ 2986866 h 5786598"/>
                  <a:gd name="connsiteX95" fmla="*/ 502584 w 4159710"/>
                  <a:gd name="connsiteY95" fmla="*/ 2986866 h 5786598"/>
                  <a:gd name="connsiteX96" fmla="*/ 486067 w 4159710"/>
                  <a:gd name="connsiteY96" fmla="*/ 3003383 h 5786598"/>
                  <a:gd name="connsiteX97" fmla="*/ 486067 w 4159710"/>
                  <a:gd name="connsiteY97" fmla="*/ 3391728 h 5786598"/>
                  <a:gd name="connsiteX98" fmla="*/ 502584 w 4159710"/>
                  <a:gd name="connsiteY98" fmla="*/ 3408245 h 5786598"/>
                  <a:gd name="connsiteX99" fmla="*/ 568649 w 4159710"/>
                  <a:gd name="connsiteY99" fmla="*/ 3408245 h 5786598"/>
                  <a:gd name="connsiteX100" fmla="*/ 585166 w 4159710"/>
                  <a:gd name="connsiteY100" fmla="*/ 3391728 h 5786598"/>
                  <a:gd name="connsiteX101" fmla="*/ 585166 w 4159710"/>
                  <a:gd name="connsiteY101" fmla="*/ 3003383 h 5786598"/>
                  <a:gd name="connsiteX102" fmla="*/ 568649 w 4159710"/>
                  <a:gd name="connsiteY102" fmla="*/ 2986866 h 5786598"/>
                  <a:gd name="connsiteX103" fmla="*/ 310249 w 4159710"/>
                  <a:gd name="connsiteY103" fmla="*/ 2986866 h 5786598"/>
                  <a:gd name="connsiteX104" fmla="*/ 293732 w 4159710"/>
                  <a:gd name="connsiteY104" fmla="*/ 3003383 h 5786598"/>
                  <a:gd name="connsiteX105" fmla="*/ 293732 w 4159710"/>
                  <a:gd name="connsiteY105" fmla="*/ 3391728 h 5786598"/>
                  <a:gd name="connsiteX106" fmla="*/ 310249 w 4159710"/>
                  <a:gd name="connsiteY106" fmla="*/ 3408245 h 5786598"/>
                  <a:gd name="connsiteX107" fmla="*/ 376314 w 4159710"/>
                  <a:gd name="connsiteY107" fmla="*/ 3408245 h 5786598"/>
                  <a:gd name="connsiteX108" fmla="*/ 392831 w 4159710"/>
                  <a:gd name="connsiteY108" fmla="*/ 3391728 h 5786598"/>
                  <a:gd name="connsiteX109" fmla="*/ 392831 w 4159710"/>
                  <a:gd name="connsiteY109" fmla="*/ 3003383 h 5786598"/>
                  <a:gd name="connsiteX110" fmla="*/ 376314 w 4159710"/>
                  <a:gd name="connsiteY110" fmla="*/ 2986866 h 5786598"/>
                  <a:gd name="connsiteX111" fmla="*/ 871284 w 4159710"/>
                  <a:gd name="connsiteY111" fmla="*/ 2156869 h 5786598"/>
                  <a:gd name="connsiteX112" fmla="*/ 249133 w 4159710"/>
                  <a:gd name="connsiteY112" fmla="*/ 2819733 h 5786598"/>
                  <a:gd name="connsiteX113" fmla="*/ 830389 w 4159710"/>
                  <a:gd name="connsiteY113" fmla="*/ 2819733 h 5786598"/>
                  <a:gd name="connsiteX114" fmla="*/ 1322149 w 4159710"/>
                  <a:gd name="connsiteY114" fmla="*/ 1457297 h 5786598"/>
                  <a:gd name="connsiteX115" fmla="*/ 1134233 w 4159710"/>
                  <a:gd name="connsiteY115" fmla="*/ 1473712 h 5786598"/>
                  <a:gd name="connsiteX116" fmla="*/ 1155963 w 4159710"/>
                  <a:gd name="connsiteY116" fmla="*/ 1825935 h 5786598"/>
                  <a:gd name="connsiteX117" fmla="*/ 1248284 w 4159710"/>
                  <a:gd name="connsiteY117" fmla="*/ 1825935 h 5786598"/>
                  <a:gd name="connsiteX118" fmla="*/ 1257606 w 4159710"/>
                  <a:gd name="connsiteY118" fmla="*/ 1835257 h 5786598"/>
                  <a:gd name="connsiteX119" fmla="*/ 1257606 w 4159710"/>
                  <a:gd name="connsiteY119" fmla="*/ 1872543 h 5786598"/>
                  <a:gd name="connsiteX120" fmla="*/ 1248284 w 4159710"/>
                  <a:gd name="connsiteY120" fmla="*/ 1881866 h 5786598"/>
                  <a:gd name="connsiteX121" fmla="*/ 1159414 w 4159710"/>
                  <a:gd name="connsiteY121" fmla="*/ 1881866 h 5786598"/>
                  <a:gd name="connsiteX122" fmla="*/ 1170086 w 4159710"/>
                  <a:gd name="connsiteY122" fmla="*/ 2054855 h 5786598"/>
                  <a:gd name="connsiteX123" fmla="*/ 1233364 w 4159710"/>
                  <a:gd name="connsiteY123" fmla="*/ 2054855 h 5786598"/>
                  <a:gd name="connsiteX124" fmla="*/ 1247840 w 4159710"/>
                  <a:gd name="connsiteY124" fmla="*/ 2069332 h 5786598"/>
                  <a:gd name="connsiteX125" fmla="*/ 1247840 w 4159710"/>
                  <a:gd name="connsiteY125" fmla="*/ 2127235 h 5786598"/>
                  <a:gd name="connsiteX126" fmla="*/ 1233364 w 4159710"/>
                  <a:gd name="connsiteY126" fmla="*/ 2141711 h 5786598"/>
                  <a:gd name="connsiteX127" fmla="*/ 1175445 w 4159710"/>
                  <a:gd name="connsiteY127" fmla="*/ 2141711 h 5786598"/>
                  <a:gd name="connsiteX128" fmla="*/ 1217275 w 4159710"/>
                  <a:gd name="connsiteY128" fmla="*/ 2819733 h 5786598"/>
                  <a:gd name="connsiteX129" fmla="*/ 1538655 w 4159710"/>
                  <a:gd name="connsiteY129" fmla="*/ 2819733 h 5786598"/>
                  <a:gd name="connsiteX130" fmla="*/ 1538655 w 4159710"/>
                  <a:gd name="connsiteY130" fmla="*/ 2916015 h 5786598"/>
                  <a:gd name="connsiteX131" fmla="*/ 1834975 w 4159710"/>
                  <a:gd name="connsiteY131" fmla="*/ 2426775 h 5786598"/>
                  <a:gd name="connsiteX132" fmla="*/ 2470117 w 4159710"/>
                  <a:gd name="connsiteY132" fmla="*/ 140636 h 5786598"/>
                  <a:gd name="connsiteX133" fmla="*/ 2450688 w 4159710"/>
                  <a:gd name="connsiteY133" fmla="*/ 169453 h 5786598"/>
                  <a:gd name="connsiteX134" fmla="*/ 2380499 w 4159710"/>
                  <a:gd name="connsiteY134" fmla="*/ 198526 h 5786598"/>
                  <a:gd name="connsiteX135" fmla="*/ 2341862 w 4159710"/>
                  <a:gd name="connsiteY135" fmla="*/ 190726 h 5786598"/>
                  <a:gd name="connsiteX136" fmla="*/ 2319689 w 4159710"/>
                  <a:gd name="connsiteY136" fmla="*/ 175776 h 5786598"/>
                  <a:gd name="connsiteX137" fmla="*/ 1188989 w 4159710"/>
                  <a:gd name="connsiteY137" fmla="*/ 1308426 h 5786598"/>
                  <a:gd name="connsiteX138" fmla="*/ 1342990 w 4159710"/>
                  <a:gd name="connsiteY138" fmla="*/ 1294974 h 5786598"/>
                  <a:gd name="connsiteX139" fmla="*/ 1353866 w 4159710"/>
                  <a:gd name="connsiteY139" fmla="*/ 1419480 h 5786598"/>
                  <a:gd name="connsiteX140" fmla="*/ 1862584 w 4159710"/>
                  <a:gd name="connsiteY140" fmla="*/ 2381191 h 5786598"/>
                  <a:gd name="connsiteX141" fmla="*/ 3029209 w 4159710"/>
                  <a:gd name="connsiteY141" fmla="*/ 455030 h 5786598"/>
                  <a:gd name="connsiteX142" fmla="*/ 2380499 w 4159710"/>
                  <a:gd name="connsiteY142" fmla="*/ 0 h 5786598"/>
                  <a:gd name="connsiteX143" fmla="*/ 2479762 w 4159710"/>
                  <a:gd name="connsiteY143" fmla="*/ 99263 h 5786598"/>
                  <a:gd name="connsiteX144" fmla="*/ 2478311 w 4159710"/>
                  <a:gd name="connsiteY144" fmla="*/ 106448 h 5786598"/>
                  <a:gd name="connsiteX145" fmla="*/ 3219890 w 4159710"/>
                  <a:gd name="connsiteY145" fmla="*/ 215733 h 5786598"/>
                  <a:gd name="connsiteX146" fmla="*/ 3217054 w 4159710"/>
                  <a:gd name="connsiteY146" fmla="*/ 220776 h 5786598"/>
                  <a:gd name="connsiteX147" fmla="*/ 4067223 w 4159710"/>
                  <a:gd name="connsiteY147" fmla="*/ 1004298 h 5786598"/>
                  <a:gd name="connsiteX148" fmla="*/ 4069653 w 4159710"/>
                  <a:gd name="connsiteY148" fmla="*/ 1000693 h 5786598"/>
                  <a:gd name="connsiteX149" fmla="*/ 4106956 w 4159710"/>
                  <a:gd name="connsiteY149" fmla="*/ 985242 h 5786598"/>
                  <a:gd name="connsiteX150" fmla="*/ 4159710 w 4159710"/>
                  <a:gd name="connsiteY150" fmla="*/ 1037996 h 5786598"/>
                  <a:gd name="connsiteX151" fmla="*/ 4106956 w 4159710"/>
                  <a:gd name="connsiteY151" fmla="*/ 1090750 h 5786598"/>
                  <a:gd name="connsiteX152" fmla="*/ 4054202 w 4159710"/>
                  <a:gd name="connsiteY152" fmla="*/ 1037996 h 5786598"/>
                  <a:gd name="connsiteX153" fmla="*/ 4058348 w 4159710"/>
                  <a:gd name="connsiteY153" fmla="*/ 1017462 h 5786598"/>
                  <a:gd name="connsiteX154" fmla="*/ 4060261 w 4159710"/>
                  <a:gd name="connsiteY154" fmla="*/ 1014623 h 5786598"/>
                  <a:gd name="connsiteX155" fmla="*/ 3137412 w 4159710"/>
                  <a:gd name="connsiteY155" fmla="*/ 519074 h 5786598"/>
                  <a:gd name="connsiteX156" fmla="*/ 1538655 w 4159710"/>
                  <a:gd name="connsiteY156" fmla="*/ 3357254 h 5786598"/>
                  <a:gd name="connsiteX157" fmla="*/ 1538655 w 4159710"/>
                  <a:gd name="connsiteY157" fmla="*/ 3364856 h 5786598"/>
                  <a:gd name="connsiteX158" fmla="*/ 1696915 w 4159710"/>
                  <a:gd name="connsiteY158" fmla="*/ 3364856 h 5786598"/>
                  <a:gd name="connsiteX159" fmla="*/ 1696915 w 4159710"/>
                  <a:gd name="connsiteY159" fmla="*/ 3781025 h 5786598"/>
                  <a:gd name="connsiteX160" fmla="*/ 1487338 w 4159710"/>
                  <a:gd name="connsiteY160" fmla="*/ 3781025 h 5786598"/>
                  <a:gd name="connsiteX161" fmla="*/ 1487338 w 4159710"/>
                  <a:gd name="connsiteY161" fmla="*/ 3904082 h 5786598"/>
                  <a:gd name="connsiteX162" fmla="*/ 1563403 w 4159710"/>
                  <a:gd name="connsiteY162" fmla="*/ 3904082 h 5786598"/>
                  <a:gd name="connsiteX163" fmla="*/ 1586263 w 4159710"/>
                  <a:gd name="connsiteY163" fmla="*/ 3926942 h 5786598"/>
                  <a:gd name="connsiteX164" fmla="*/ 1586262 w 4159710"/>
                  <a:gd name="connsiteY164" fmla="*/ 3926942 h 5786598"/>
                  <a:gd name="connsiteX165" fmla="*/ 1563402 w 4159710"/>
                  <a:gd name="connsiteY165" fmla="*/ 3949802 h 5786598"/>
                  <a:gd name="connsiteX166" fmla="*/ 1487338 w 4159710"/>
                  <a:gd name="connsiteY166" fmla="*/ 3949802 h 5786598"/>
                  <a:gd name="connsiteX167" fmla="*/ 1487338 w 4159710"/>
                  <a:gd name="connsiteY167" fmla="*/ 4070970 h 5786598"/>
                  <a:gd name="connsiteX168" fmla="*/ 1563403 w 4159710"/>
                  <a:gd name="connsiteY168" fmla="*/ 4070970 h 5786598"/>
                  <a:gd name="connsiteX169" fmla="*/ 1586263 w 4159710"/>
                  <a:gd name="connsiteY169" fmla="*/ 4093830 h 5786598"/>
                  <a:gd name="connsiteX170" fmla="*/ 1586262 w 4159710"/>
                  <a:gd name="connsiteY170" fmla="*/ 4093830 h 5786598"/>
                  <a:gd name="connsiteX171" fmla="*/ 1563402 w 4159710"/>
                  <a:gd name="connsiteY171" fmla="*/ 4116690 h 5786598"/>
                  <a:gd name="connsiteX172" fmla="*/ 1487338 w 4159710"/>
                  <a:gd name="connsiteY172" fmla="*/ 4116690 h 5786598"/>
                  <a:gd name="connsiteX173" fmla="*/ 1487338 w 4159710"/>
                  <a:gd name="connsiteY173" fmla="*/ 4772921 h 5786598"/>
                  <a:gd name="connsiteX174" fmla="*/ 1529674 w 4159710"/>
                  <a:gd name="connsiteY174" fmla="*/ 4772921 h 5786598"/>
                  <a:gd name="connsiteX175" fmla="*/ 1586262 w 4159710"/>
                  <a:gd name="connsiteY175" fmla="*/ 4829509 h 5786598"/>
                  <a:gd name="connsiteX176" fmla="*/ 1586262 w 4159710"/>
                  <a:gd name="connsiteY176" fmla="*/ 4848693 h 5786598"/>
                  <a:gd name="connsiteX177" fmla="*/ 1529674 w 4159710"/>
                  <a:gd name="connsiteY177" fmla="*/ 4905281 h 5786598"/>
                  <a:gd name="connsiteX178" fmla="*/ 1518652 w 4159710"/>
                  <a:gd name="connsiteY178" fmla="*/ 4905281 h 5786598"/>
                  <a:gd name="connsiteX179" fmla="*/ 1488812 w 4159710"/>
                  <a:gd name="connsiteY179" fmla="*/ 4962472 h 5786598"/>
                  <a:gd name="connsiteX180" fmla="*/ 1773161 w 4159710"/>
                  <a:gd name="connsiteY180" fmla="*/ 5507455 h 5786598"/>
                  <a:gd name="connsiteX181" fmla="*/ 1945385 w 4159710"/>
                  <a:gd name="connsiteY181" fmla="*/ 5507455 h 5786598"/>
                  <a:gd name="connsiteX182" fmla="*/ 2015377 w 4159710"/>
                  <a:gd name="connsiteY182" fmla="*/ 5577447 h 5786598"/>
                  <a:gd name="connsiteX183" fmla="*/ 2015377 w 4159710"/>
                  <a:gd name="connsiteY183" fmla="*/ 5716606 h 5786598"/>
                  <a:gd name="connsiteX184" fmla="*/ 1945385 w 4159710"/>
                  <a:gd name="connsiteY184" fmla="*/ 5786598 h 5786598"/>
                  <a:gd name="connsiteX185" fmla="*/ 166286 w 4159710"/>
                  <a:gd name="connsiteY185" fmla="*/ 5786598 h 5786598"/>
                  <a:gd name="connsiteX186" fmla="*/ 96294 w 4159710"/>
                  <a:gd name="connsiteY186" fmla="*/ 5716606 h 5786598"/>
                  <a:gd name="connsiteX187" fmla="*/ 96294 w 4159710"/>
                  <a:gd name="connsiteY187" fmla="*/ 5577447 h 5786598"/>
                  <a:gd name="connsiteX188" fmla="*/ 166286 w 4159710"/>
                  <a:gd name="connsiteY188" fmla="*/ 5507455 h 5786598"/>
                  <a:gd name="connsiteX189" fmla="*/ 235712 w 4159710"/>
                  <a:gd name="connsiteY189" fmla="*/ 5507455 h 5786598"/>
                  <a:gd name="connsiteX190" fmla="*/ 537898 w 4159710"/>
                  <a:gd name="connsiteY190" fmla="*/ 4928284 h 5786598"/>
                  <a:gd name="connsiteX191" fmla="*/ 525896 w 4159710"/>
                  <a:gd name="connsiteY191" fmla="*/ 4905281 h 5786598"/>
                  <a:gd name="connsiteX192" fmla="*/ 517166 w 4159710"/>
                  <a:gd name="connsiteY192" fmla="*/ 4905281 h 5786598"/>
                  <a:gd name="connsiteX193" fmla="*/ 460578 w 4159710"/>
                  <a:gd name="connsiteY193" fmla="*/ 4848693 h 5786598"/>
                  <a:gd name="connsiteX194" fmla="*/ 460578 w 4159710"/>
                  <a:gd name="connsiteY194" fmla="*/ 4829509 h 5786598"/>
                  <a:gd name="connsiteX195" fmla="*/ 517166 w 4159710"/>
                  <a:gd name="connsiteY195" fmla="*/ 4772921 h 5786598"/>
                  <a:gd name="connsiteX196" fmla="*/ 536643 w 4159710"/>
                  <a:gd name="connsiteY196" fmla="*/ 4772921 h 5786598"/>
                  <a:gd name="connsiteX197" fmla="*/ 536643 w 4159710"/>
                  <a:gd name="connsiteY197" fmla="*/ 4116689 h 5786598"/>
                  <a:gd name="connsiteX198" fmla="*/ 483438 w 4159710"/>
                  <a:gd name="connsiteY198" fmla="*/ 4116689 h 5786598"/>
                  <a:gd name="connsiteX199" fmla="*/ 467274 w 4159710"/>
                  <a:gd name="connsiteY199" fmla="*/ 4109993 h 5786598"/>
                  <a:gd name="connsiteX200" fmla="*/ 460578 w 4159710"/>
                  <a:gd name="connsiteY200" fmla="*/ 4093829 h 5786598"/>
                  <a:gd name="connsiteX201" fmla="*/ 467274 w 4159710"/>
                  <a:gd name="connsiteY201" fmla="*/ 4077665 h 5786598"/>
                  <a:gd name="connsiteX202" fmla="*/ 483438 w 4159710"/>
                  <a:gd name="connsiteY202" fmla="*/ 4070970 h 5786598"/>
                  <a:gd name="connsiteX203" fmla="*/ 536643 w 4159710"/>
                  <a:gd name="connsiteY203" fmla="*/ 4070970 h 5786598"/>
                  <a:gd name="connsiteX204" fmla="*/ 536643 w 4159710"/>
                  <a:gd name="connsiteY204" fmla="*/ 3949801 h 5786598"/>
                  <a:gd name="connsiteX205" fmla="*/ 483438 w 4159710"/>
                  <a:gd name="connsiteY205" fmla="*/ 3949801 h 5786598"/>
                  <a:gd name="connsiteX206" fmla="*/ 467274 w 4159710"/>
                  <a:gd name="connsiteY206" fmla="*/ 3943105 h 5786598"/>
                  <a:gd name="connsiteX207" fmla="*/ 460578 w 4159710"/>
                  <a:gd name="connsiteY207" fmla="*/ 3926941 h 5786598"/>
                  <a:gd name="connsiteX208" fmla="*/ 467274 w 4159710"/>
                  <a:gd name="connsiteY208" fmla="*/ 3910777 h 5786598"/>
                  <a:gd name="connsiteX209" fmla="*/ 483438 w 4159710"/>
                  <a:gd name="connsiteY209" fmla="*/ 3904082 h 5786598"/>
                  <a:gd name="connsiteX210" fmla="*/ 536643 w 4159710"/>
                  <a:gd name="connsiteY210" fmla="*/ 3904082 h 5786598"/>
                  <a:gd name="connsiteX211" fmla="*/ 536643 w 4159710"/>
                  <a:gd name="connsiteY211" fmla="*/ 3781025 h 5786598"/>
                  <a:gd name="connsiteX212" fmla="*/ 0 w 4159710"/>
                  <a:gd name="connsiteY212" fmla="*/ 3781025 h 5786598"/>
                  <a:gd name="connsiteX213" fmla="*/ 0 w 4159710"/>
                  <a:gd name="connsiteY213" fmla="*/ 3364856 h 5786598"/>
                  <a:gd name="connsiteX214" fmla="*/ 1 w 4159710"/>
                  <a:gd name="connsiteY214" fmla="*/ 3364856 h 5786598"/>
                  <a:gd name="connsiteX215" fmla="*/ 1 w 4159710"/>
                  <a:gd name="connsiteY215" fmla="*/ 2819733 h 5786598"/>
                  <a:gd name="connsiteX216" fmla="*/ 186431 w 4159710"/>
                  <a:gd name="connsiteY216" fmla="*/ 2819733 h 5786598"/>
                  <a:gd name="connsiteX217" fmla="*/ 823097 w 4159710"/>
                  <a:gd name="connsiteY217" fmla="*/ 2141404 h 5786598"/>
                  <a:gd name="connsiteX218" fmla="*/ 813602 w 4159710"/>
                  <a:gd name="connsiteY218" fmla="*/ 2137471 h 5786598"/>
                  <a:gd name="connsiteX219" fmla="*/ 809362 w 4159710"/>
                  <a:gd name="connsiteY219" fmla="*/ 2127235 h 5786598"/>
                  <a:gd name="connsiteX220" fmla="*/ 809362 w 4159710"/>
                  <a:gd name="connsiteY220" fmla="*/ 2069332 h 5786598"/>
                  <a:gd name="connsiteX221" fmla="*/ 823838 w 4159710"/>
                  <a:gd name="connsiteY221" fmla="*/ 2054855 h 5786598"/>
                  <a:gd name="connsiteX222" fmla="*/ 877577 w 4159710"/>
                  <a:gd name="connsiteY222" fmla="*/ 2054855 h 5786598"/>
                  <a:gd name="connsiteX223" fmla="*/ 888250 w 4159710"/>
                  <a:gd name="connsiteY223" fmla="*/ 1881866 h 5786598"/>
                  <a:gd name="connsiteX224" fmla="*/ 828450 w 4159710"/>
                  <a:gd name="connsiteY224" fmla="*/ 1881866 h 5786598"/>
                  <a:gd name="connsiteX225" fmla="*/ 819128 w 4159710"/>
                  <a:gd name="connsiteY225" fmla="*/ 1872543 h 5786598"/>
                  <a:gd name="connsiteX226" fmla="*/ 819128 w 4159710"/>
                  <a:gd name="connsiteY226" fmla="*/ 1835257 h 5786598"/>
                  <a:gd name="connsiteX227" fmla="*/ 828450 w 4159710"/>
                  <a:gd name="connsiteY227" fmla="*/ 1825935 h 5786598"/>
                  <a:gd name="connsiteX228" fmla="*/ 891700 w 4159710"/>
                  <a:gd name="connsiteY228" fmla="*/ 1825935 h 5786598"/>
                  <a:gd name="connsiteX229" fmla="*/ 912234 w 4159710"/>
                  <a:gd name="connsiteY229" fmla="*/ 1493103 h 5786598"/>
                  <a:gd name="connsiteX230" fmla="*/ 860727 w 4159710"/>
                  <a:gd name="connsiteY230" fmla="*/ 1497602 h 5786598"/>
                  <a:gd name="connsiteX231" fmla="*/ 861169 w 4159710"/>
                  <a:gd name="connsiteY231" fmla="*/ 1501090 h 5786598"/>
                  <a:gd name="connsiteX232" fmla="*/ 562355 w 4159710"/>
                  <a:gd name="connsiteY232" fmla="*/ 1538964 h 5786598"/>
                  <a:gd name="connsiteX233" fmla="*/ 573819 w 4159710"/>
                  <a:gd name="connsiteY233" fmla="*/ 1582489 h 5786598"/>
                  <a:gd name="connsiteX234" fmla="*/ 537257 w 4159710"/>
                  <a:gd name="connsiteY234" fmla="*/ 1645198 h 5786598"/>
                  <a:gd name="connsiteX235" fmla="*/ 530211 w 4159710"/>
                  <a:gd name="connsiteY235" fmla="*/ 1647053 h 5786598"/>
                  <a:gd name="connsiteX236" fmla="*/ 476492 w 4159710"/>
                  <a:gd name="connsiteY236" fmla="*/ 1628784 h 5786598"/>
                  <a:gd name="connsiteX237" fmla="*/ 469491 w 4159710"/>
                  <a:gd name="connsiteY237" fmla="*/ 1614538 h 5786598"/>
                  <a:gd name="connsiteX238" fmla="*/ 470721 w 4159710"/>
                  <a:gd name="connsiteY238" fmla="*/ 1635605 h 5786598"/>
                  <a:gd name="connsiteX239" fmla="*/ 430195 w 4159710"/>
                  <a:gd name="connsiteY239" fmla="*/ 1681081 h 5786598"/>
                  <a:gd name="connsiteX240" fmla="*/ 422631 w 4159710"/>
                  <a:gd name="connsiteY240" fmla="*/ 1683073 h 5786598"/>
                  <a:gd name="connsiteX241" fmla="*/ 355310 w 4159710"/>
                  <a:gd name="connsiteY241" fmla="*/ 1643823 h 5786598"/>
                  <a:gd name="connsiteX242" fmla="*/ 315776 w 4159710"/>
                  <a:gd name="connsiteY242" fmla="*/ 1493723 h 5786598"/>
                  <a:gd name="connsiteX243" fmla="*/ 355027 w 4159710"/>
                  <a:gd name="connsiteY243" fmla="*/ 1426402 h 5786598"/>
                  <a:gd name="connsiteX244" fmla="*/ 362591 w 4159710"/>
                  <a:gd name="connsiteY244" fmla="*/ 1424410 h 5786598"/>
                  <a:gd name="connsiteX245" fmla="*/ 420261 w 4159710"/>
                  <a:gd name="connsiteY245" fmla="*/ 1444022 h 5786598"/>
                  <a:gd name="connsiteX246" fmla="*/ 427578 w 4159710"/>
                  <a:gd name="connsiteY246" fmla="*/ 1458912 h 5786598"/>
                  <a:gd name="connsiteX247" fmla="*/ 426045 w 4159710"/>
                  <a:gd name="connsiteY247" fmla="*/ 1453091 h 5786598"/>
                  <a:gd name="connsiteX248" fmla="*/ 462607 w 4159710"/>
                  <a:gd name="connsiteY248" fmla="*/ 1390382 h 5786598"/>
                  <a:gd name="connsiteX249" fmla="*/ 469653 w 4159710"/>
                  <a:gd name="connsiteY249" fmla="*/ 1388526 h 5786598"/>
                  <a:gd name="connsiteX250" fmla="*/ 532361 w 4159710"/>
                  <a:gd name="connsiteY250" fmla="*/ 1425088 h 5786598"/>
                  <a:gd name="connsiteX251" fmla="*/ 549415 w 4159710"/>
                  <a:gd name="connsiteY251" fmla="*/ 1489834 h 5786598"/>
                  <a:gd name="connsiteX252" fmla="*/ 840002 w 4159710"/>
                  <a:gd name="connsiteY252" fmla="*/ 1334084 h 5786598"/>
                  <a:gd name="connsiteX253" fmla="*/ 840607 w 4159710"/>
                  <a:gd name="connsiteY253" fmla="*/ 1338857 h 5786598"/>
                  <a:gd name="connsiteX254" fmla="*/ 1112835 w 4159710"/>
                  <a:gd name="connsiteY254" fmla="*/ 1315078 h 5786598"/>
                  <a:gd name="connsiteX255" fmla="*/ 2288860 w 4159710"/>
                  <a:gd name="connsiteY255" fmla="*/ 137025 h 5786598"/>
                  <a:gd name="connsiteX256" fmla="*/ 2281236 w 4159710"/>
                  <a:gd name="connsiteY256" fmla="*/ 99263 h 5786598"/>
                  <a:gd name="connsiteX257" fmla="*/ 2380499 w 4159710"/>
                  <a:gd name="connsiteY257" fmla="*/ 0 h 578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4159710" h="5786598">
                    <a:moveTo>
                      <a:pt x="1022274" y="5419078"/>
                    </a:moveTo>
                    <a:lnTo>
                      <a:pt x="976163" y="5507455"/>
                    </a:lnTo>
                    <a:lnTo>
                      <a:pt x="1068385" y="5507455"/>
                    </a:lnTo>
                    <a:close/>
                    <a:moveTo>
                      <a:pt x="1318025" y="5289802"/>
                    </a:moveTo>
                    <a:lnTo>
                      <a:pt x="1204463" y="5507455"/>
                    </a:lnTo>
                    <a:lnTo>
                      <a:pt x="1431587" y="5507455"/>
                    </a:lnTo>
                    <a:close/>
                    <a:moveTo>
                      <a:pt x="708685" y="5255614"/>
                    </a:moveTo>
                    <a:lnTo>
                      <a:pt x="577286" y="5507455"/>
                    </a:lnTo>
                    <a:lnTo>
                      <a:pt x="840085" y="5507455"/>
                    </a:lnTo>
                    <a:close/>
                    <a:moveTo>
                      <a:pt x="1203875" y="5071022"/>
                    </a:moveTo>
                    <a:lnTo>
                      <a:pt x="1053938" y="5358390"/>
                    </a:lnTo>
                    <a:lnTo>
                      <a:pt x="1131714" y="5507455"/>
                    </a:lnTo>
                    <a:lnTo>
                      <a:pt x="1141134" y="5507455"/>
                    </a:lnTo>
                    <a:lnTo>
                      <a:pt x="1286361" y="5229113"/>
                    </a:lnTo>
                    <a:close/>
                    <a:moveTo>
                      <a:pt x="822835" y="5036834"/>
                    </a:moveTo>
                    <a:lnTo>
                      <a:pt x="740350" y="5194926"/>
                    </a:lnTo>
                    <a:lnTo>
                      <a:pt x="903414" y="5507455"/>
                    </a:lnTo>
                    <a:lnTo>
                      <a:pt x="912834" y="5507455"/>
                    </a:lnTo>
                    <a:lnTo>
                      <a:pt x="990609" y="5358390"/>
                    </a:lnTo>
                    <a:close/>
                    <a:moveTo>
                      <a:pt x="1451724" y="5033553"/>
                    </a:moveTo>
                    <a:lnTo>
                      <a:pt x="1355112" y="5218720"/>
                    </a:lnTo>
                    <a:lnTo>
                      <a:pt x="1505762" y="5507455"/>
                    </a:lnTo>
                    <a:lnTo>
                      <a:pt x="1698986" y="5507455"/>
                    </a:lnTo>
                    <a:close/>
                    <a:moveTo>
                      <a:pt x="574986" y="4999366"/>
                    </a:moveTo>
                    <a:lnTo>
                      <a:pt x="309887" y="5507455"/>
                    </a:lnTo>
                    <a:lnTo>
                      <a:pt x="503111" y="5507455"/>
                    </a:lnTo>
                    <a:lnTo>
                      <a:pt x="671598" y="5184533"/>
                    </a:lnTo>
                    <a:close/>
                    <a:moveTo>
                      <a:pt x="1290352" y="4905281"/>
                    </a:moveTo>
                    <a:lnTo>
                      <a:pt x="1240962" y="4999940"/>
                    </a:lnTo>
                    <a:lnTo>
                      <a:pt x="1323448" y="5158032"/>
                    </a:lnTo>
                    <a:lnTo>
                      <a:pt x="1420060" y="4972866"/>
                    </a:lnTo>
                    <a:lnTo>
                      <a:pt x="1384797" y="4905281"/>
                    </a:lnTo>
                    <a:close/>
                    <a:moveTo>
                      <a:pt x="1191573" y="4905281"/>
                    </a:moveTo>
                    <a:lnTo>
                      <a:pt x="1209298" y="4939252"/>
                    </a:lnTo>
                    <a:lnTo>
                      <a:pt x="1227023" y="4905281"/>
                    </a:lnTo>
                    <a:close/>
                    <a:moveTo>
                      <a:pt x="891474" y="4905281"/>
                    </a:moveTo>
                    <a:lnTo>
                      <a:pt x="854499" y="4976146"/>
                    </a:lnTo>
                    <a:lnTo>
                      <a:pt x="1022274" y="5297702"/>
                    </a:lnTo>
                    <a:lnTo>
                      <a:pt x="1172210" y="5010334"/>
                    </a:lnTo>
                    <a:lnTo>
                      <a:pt x="1117398" y="4905281"/>
                    </a:lnTo>
                    <a:close/>
                    <a:moveTo>
                      <a:pt x="624075" y="4905281"/>
                    </a:moveTo>
                    <a:lnTo>
                      <a:pt x="606650" y="4938678"/>
                    </a:lnTo>
                    <a:lnTo>
                      <a:pt x="703262" y="5123845"/>
                    </a:lnTo>
                    <a:lnTo>
                      <a:pt x="785748" y="4965752"/>
                    </a:lnTo>
                    <a:lnTo>
                      <a:pt x="754196" y="4905281"/>
                    </a:lnTo>
                    <a:close/>
                    <a:moveTo>
                      <a:pt x="1286363" y="4716622"/>
                    </a:moveTo>
                    <a:lnTo>
                      <a:pt x="1286363" y="4742928"/>
                    </a:lnTo>
                    <a:lnTo>
                      <a:pt x="1280308" y="4772921"/>
                    </a:lnTo>
                    <a:lnTo>
                      <a:pt x="1315738" y="4772921"/>
                    </a:lnTo>
                    <a:close/>
                    <a:moveTo>
                      <a:pt x="760478" y="4643851"/>
                    </a:moveTo>
                    <a:lnTo>
                      <a:pt x="693135" y="4772921"/>
                    </a:lnTo>
                    <a:lnTo>
                      <a:pt x="766533" y="4772921"/>
                    </a:lnTo>
                    <a:lnTo>
                      <a:pt x="760478" y="4742928"/>
                    </a:lnTo>
                    <a:close/>
                    <a:moveTo>
                      <a:pt x="1286363" y="4116690"/>
                    </a:moveTo>
                    <a:lnTo>
                      <a:pt x="1286363" y="4574458"/>
                    </a:lnTo>
                    <a:lnTo>
                      <a:pt x="1389913" y="4772921"/>
                    </a:lnTo>
                    <a:lnTo>
                      <a:pt x="1441619" y="4772921"/>
                    </a:lnTo>
                    <a:lnTo>
                      <a:pt x="1441619" y="4116690"/>
                    </a:lnTo>
                    <a:close/>
                    <a:moveTo>
                      <a:pt x="582362" y="4116689"/>
                    </a:moveTo>
                    <a:lnTo>
                      <a:pt x="582362" y="4772921"/>
                    </a:lnTo>
                    <a:lnTo>
                      <a:pt x="618960" y="4772921"/>
                    </a:lnTo>
                    <a:lnTo>
                      <a:pt x="760478" y="4501687"/>
                    </a:lnTo>
                    <a:lnTo>
                      <a:pt x="760478" y="4116689"/>
                    </a:lnTo>
                    <a:close/>
                    <a:moveTo>
                      <a:pt x="1286363" y="3949802"/>
                    </a:moveTo>
                    <a:lnTo>
                      <a:pt x="1286363" y="4070970"/>
                    </a:lnTo>
                    <a:lnTo>
                      <a:pt x="1441619" y="4070970"/>
                    </a:lnTo>
                    <a:lnTo>
                      <a:pt x="1441619" y="3949802"/>
                    </a:lnTo>
                    <a:close/>
                    <a:moveTo>
                      <a:pt x="582362" y="3949801"/>
                    </a:moveTo>
                    <a:lnTo>
                      <a:pt x="582362" y="4070970"/>
                    </a:lnTo>
                    <a:lnTo>
                      <a:pt x="760478" y="4070970"/>
                    </a:lnTo>
                    <a:lnTo>
                      <a:pt x="760478" y="3949801"/>
                    </a:lnTo>
                    <a:close/>
                    <a:moveTo>
                      <a:pt x="1286363" y="3781025"/>
                    </a:moveTo>
                    <a:lnTo>
                      <a:pt x="1286363" y="3904082"/>
                    </a:lnTo>
                    <a:lnTo>
                      <a:pt x="1441619" y="3904082"/>
                    </a:lnTo>
                    <a:lnTo>
                      <a:pt x="1441619" y="3781025"/>
                    </a:lnTo>
                    <a:close/>
                    <a:moveTo>
                      <a:pt x="582362" y="3781025"/>
                    </a:moveTo>
                    <a:lnTo>
                      <a:pt x="582362" y="3904082"/>
                    </a:lnTo>
                    <a:lnTo>
                      <a:pt x="760478" y="3904082"/>
                    </a:lnTo>
                    <a:lnTo>
                      <a:pt x="760478" y="3781025"/>
                    </a:lnTo>
                    <a:close/>
                    <a:moveTo>
                      <a:pt x="1174823" y="2986866"/>
                    </a:moveTo>
                    <a:cubicBezTo>
                      <a:pt x="1163799" y="2986866"/>
                      <a:pt x="1154863" y="2995802"/>
                      <a:pt x="1154863" y="3006826"/>
                    </a:cubicBezTo>
                    <a:lnTo>
                      <a:pt x="1154863" y="3388285"/>
                    </a:lnTo>
                    <a:cubicBezTo>
                      <a:pt x="1154863" y="3399309"/>
                      <a:pt x="1163799" y="3408245"/>
                      <a:pt x="1174823" y="3408245"/>
                    </a:cubicBezTo>
                    <a:lnTo>
                      <a:pt x="1254662" y="3408245"/>
                    </a:lnTo>
                    <a:cubicBezTo>
                      <a:pt x="1265686" y="3408245"/>
                      <a:pt x="1274622" y="3399309"/>
                      <a:pt x="1274622" y="3388285"/>
                    </a:cubicBezTo>
                    <a:lnTo>
                      <a:pt x="1274622" y="3006826"/>
                    </a:lnTo>
                    <a:cubicBezTo>
                      <a:pt x="1274622" y="2995802"/>
                      <a:pt x="1265686" y="2986866"/>
                      <a:pt x="1254662" y="2986866"/>
                    </a:cubicBezTo>
                    <a:close/>
                    <a:moveTo>
                      <a:pt x="694919" y="2986866"/>
                    </a:moveTo>
                    <a:cubicBezTo>
                      <a:pt x="685797" y="2986866"/>
                      <a:pt x="678402" y="2994261"/>
                      <a:pt x="678402" y="3003383"/>
                    </a:cubicBezTo>
                    <a:lnTo>
                      <a:pt x="678402" y="3391728"/>
                    </a:lnTo>
                    <a:cubicBezTo>
                      <a:pt x="678402" y="3400850"/>
                      <a:pt x="685797" y="3408245"/>
                      <a:pt x="694919" y="3408245"/>
                    </a:cubicBezTo>
                    <a:lnTo>
                      <a:pt x="760984" y="3408245"/>
                    </a:lnTo>
                    <a:cubicBezTo>
                      <a:pt x="770106" y="3408245"/>
                      <a:pt x="777501" y="3400850"/>
                      <a:pt x="777501" y="3391728"/>
                    </a:cubicBezTo>
                    <a:lnTo>
                      <a:pt x="777501" y="3003383"/>
                    </a:lnTo>
                    <a:cubicBezTo>
                      <a:pt x="777501" y="2994261"/>
                      <a:pt x="770106" y="2986866"/>
                      <a:pt x="760984" y="2986866"/>
                    </a:cubicBezTo>
                    <a:close/>
                    <a:moveTo>
                      <a:pt x="502584" y="2986866"/>
                    </a:moveTo>
                    <a:cubicBezTo>
                      <a:pt x="493462" y="2986866"/>
                      <a:pt x="486067" y="2994261"/>
                      <a:pt x="486067" y="3003383"/>
                    </a:cubicBezTo>
                    <a:lnTo>
                      <a:pt x="486067" y="3391728"/>
                    </a:lnTo>
                    <a:cubicBezTo>
                      <a:pt x="486067" y="3400850"/>
                      <a:pt x="493462" y="3408245"/>
                      <a:pt x="502584" y="3408245"/>
                    </a:cubicBezTo>
                    <a:lnTo>
                      <a:pt x="568649" y="3408245"/>
                    </a:lnTo>
                    <a:cubicBezTo>
                      <a:pt x="577771" y="3408245"/>
                      <a:pt x="585166" y="3400850"/>
                      <a:pt x="585166" y="3391728"/>
                    </a:cubicBezTo>
                    <a:lnTo>
                      <a:pt x="585166" y="3003383"/>
                    </a:lnTo>
                    <a:cubicBezTo>
                      <a:pt x="585166" y="2994261"/>
                      <a:pt x="577771" y="2986866"/>
                      <a:pt x="568649" y="2986866"/>
                    </a:cubicBezTo>
                    <a:close/>
                    <a:moveTo>
                      <a:pt x="310249" y="2986866"/>
                    </a:moveTo>
                    <a:cubicBezTo>
                      <a:pt x="301127" y="2986866"/>
                      <a:pt x="293732" y="2994261"/>
                      <a:pt x="293732" y="3003383"/>
                    </a:cubicBezTo>
                    <a:lnTo>
                      <a:pt x="293732" y="3391728"/>
                    </a:lnTo>
                    <a:cubicBezTo>
                      <a:pt x="293732" y="3400850"/>
                      <a:pt x="301127" y="3408245"/>
                      <a:pt x="310249" y="3408245"/>
                    </a:cubicBezTo>
                    <a:lnTo>
                      <a:pt x="376314" y="3408245"/>
                    </a:lnTo>
                    <a:cubicBezTo>
                      <a:pt x="385436" y="3408245"/>
                      <a:pt x="392831" y="3400850"/>
                      <a:pt x="392831" y="3391728"/>
                    </a:cubicBezTo>
                    <a:lnTo>
                      <a:pt x="392831" y="3003383"/>
                    </a:lnTo>
                    <a:cubicBezTo>
                      <a:pt x="392831" y="2994261"/>
                      <a:pt x="385436" y="2986866"/>
                      <a:pt x="376314" y="2986866"/>
                    </a:cubicBezTo>
                    <a:close/>
                    <a:moveTo>
                      <a:pt x="871284" y="2156869"/>
                    </a:moveTo>
                    <a:lnTo>
                      <a:pt x="249133" y="2819733"/>
                    </a:lnTo>
                    <a:lnTo>
                      <a:pt x="830389" y="2819733"/>
                    </a:lnTo>
                    <a:close/>
                    <a:moveTo>
                      <a:pt x="1322149" y="1457297"/>
                    </a:moveTo>
                    <a:lnTo>
                      <a:pt x="1134233" y="1473712"/>
                    </a:lnTo>
                    <a:lnTo>
                      <a:pt x="1155963" y="1825935"/>
                    </a:lnTo>
                    <a:lnTo>
                      <a:pt x="1248284" y="1825935"/>
                    </a:lnTo>
                    <a:cubicBezTo>
                      <a:pt x="1253432" y="1825935"/>
                      <a:pt x="1257606" y="1830109"/>
                      <a:pt x="1257606" y="1835257"/>
                    </a:cubicBezTo>
                    <a:lnTo>
                      <a:pt x="1257606" y="1872543"/>
                    </a:lnTo>
                    <a:cubicBezTo>
                      <a:pt x="1257606" y="1877691"/>
                      <a:pt x="1253432" y="1881866"/>
                      <a:pt x="1248284" y="1881866"/>
                    </a:cubicBezTo>
                    <a:lnTo>
                      <a:pt x="1159414" y="1881866"/>
                    </a:lnTo>
                    <a:lnTo>
                      <a:pt x="1170086" y="2054855"/>
                    </a:lnTo>
                    <a:lnTo>
                      <a:pt x="1233364" y="2054855"/>
                    </a:lnTo>
                    <a:cubicBezTo>
                      <a:pt x="1241359" y="2054855"/>
                      <a:pt x="1247840" y="2061336"/>
                      <a:pt x="1247840" y="2069332"/>
                    </a:cubicBezTo>
                    <a:lnTo>
                      <a:pt x="1247840" y="2127235"/>
                    </a:lnTo>
                    <a:cubicBezTo>
                      <a:pt x="1247840" y="2135230"/>
                      <a:pt x="1241359" y="2141711"/>
                      <a:pt x="1233364" y="2141711"/>
                    </a:cubicBezTo>
                    <a:lnTo>
                      <a:pt x="1175445" y="2141711"/>
                    </a:lnTo>
                    <a:lnTo>
                      <a:pt x="1217275" y="2819733"/>
                    </a:lnTo>
                    <a:lnTo>
                      <a:pt x="1538655" y="2819733"/>
                    </a:lnTo>
                    <a:lnTo>
                      <a:pt x="1538655" y="2916015"/>
                    </a:lnTo>
                    <a:lnTo>
                      <a:pt x="1834975" y="2426775"/>
                    </a:lnTo>
                    <a:close/>
                    <a:moveTo>
                      <a:pt x="2470117" y="140636"/>
                    </a:moveTo>
                    <a:lnTo>
                      <a:pt x="2450688" y="169453"/>
                    </a:lnTo>
                    <a:cubicBezTo>
                      <a:pt x="2432725" y="187416"/>
                      <a:pt x="2407910" y="198526"/>
                      <a:pt x="2380499" y="198526"/>
                    </a:cubicBezTo>
                    <a:cubicBezTo>
                      <a:pt x="2366794" y="198526"/>
                      <a:pt x="2353737" y="195749"/>
                      <a:pt x="2341862" y="190726"/>
                    </a:cubicBezTo>
                    <a:lnTo>
                      <a:pt x="2319689" y="175776"/>
                    </a:lnTo>
                    <a:lnTo>
                      <a:pt x="1188989" y="1308426"/>
                    </a:lnTo>
                    <a:lnTo>
                      <a:pt x="1342990" y="1294974"/>
                    </a:lnTo>
                    <a:lnTo>
                      <a:pt x="1353866" y="1419480"/>
                    </a:lnTo>
                    <a:lnTo>
                      <a:pt x="1862584" y="2381191"/>
                    </a:lnTo>
                    <a:lnTo>
                      <a:pt x="3029209" y="455030"/>
                    </a:lnTo>
                    <a:close/>
                    <a:moveTo>
                      <a:pt x="2380499" y="0"/>
                    </a:moveTo>
                    <a:cubicBezTo>
                      <a:pt x="2435320" y="0"/>
                      <a:pt x="2479762" y="44442"/>
                      <a:pt x="2479762" y="99263"/>
                    </a:cubicBezTo>
                    <a:lnTo>
                      <a:pt x="2478311" y="106448"/>
                    </a:lnTo>
                    <a:lnTo>
                      <a:pt x="3219890" y="215733"/>
                    </a:lnTo>
                    <a:lnTo>
                      <a:pt x="3217054" y="220776"/>
                    </a:lnTo>
                    <a:lnTo>
                      <a:pt x="4067223" y="1004298"/>
                    </a:lnTo>
                    <a:lnTo>
                      <a:pt x="4069653" y="1000693"/>
                    </a:lnTo>
                    <a:cubicBezTo>
                      <a:pt x="4079200" y="991147"/>
                      <a:pt x="4092388" y="985242"/>
                      <a:pt x="4106956" y="985242"/>
                    </a:cubicBezTo>
                    <a:cubicBezTo>
                      <a:pt x="4136091" y="985242"/>
                      <a:pt x="4159710" y="1008861"/>
                      <a:pt x="4159710" y="1037996"/>
                    </a:cubicBezTo>
                    <a:cubicBezTo>
                      <a:pt x="4159710" y="1067131"/>
                      <a:pt x="4136091" y="1090750"/>
                      <a:pt x="4106956" y="1090750"/>
                    </a:cubicBezTo>
                    <a:cubicBezTo>
                      <a:pt x="4077821" y="1090750"/>
                      <a:pt x="4054202" y="1067131"/>
                      <a:pt x="4054202" y="1037996"/>
                    </a:cubicBezTo>
                    <a:cubicBezTo>
                      <a:pt x="4054202" y="1030713"/>
                      <a:pt x="4055678" y="1023773"/>
                      <a:pt x="4058348" y="1017462"/>
                    </a:cubicBezTo>
                    <a:lnTo>
                      <a:pt x="4060261" y="1014623"/>
                    </a:lnTo>
                    <a:lnTo>
                      <a:pt x="3137412" y="519074"/>
                    </a:lnTo>
                    <a:lnTo>
                      <a:pt x="1538655" y="3357254"/>
                    </a:lnTo>
                    <a:lnTo>
                      <a:pt x="1538655" y="3364856"/>
                    </a:lnTo>
                    <a:lnTo>
                      <a:pt x="1696915" y="3364856"/>
                    </a:lnTo>
                    <a:lnTo>
                      <a:pt x="1696915" y="3781025"/>
                    </a:lnTo>
                    <a:lnTo>
                      <a:pt x="1487338" y="3781025"/>
                    </a:lnTo>
                    <a:lnTo>
                      <a:pt x="1487338" y="3904082"/>
                    </a:lnTo>
                    <a:lnTo>
                      <a:pt x="1563403" y="3904082"/>
                    </a:lnTo>
                    <a:cubicBezTo>
                      <a:pt x="1576028" y="3904082"/>
                      <a:pt x="1586263" y="3914317"/>
                      <a:pt x="1586263" y="3926942"/>
                    </a:cubicBezTo>
                    <a:lnTo>
                      <a:pt x="1586262" y="3926942"/>
                    </a:lnTo>
                    <a:cubicBezTo>
                      <a:pt x="1586262" y="3939567"/>
                      <a:pt x="1576027" y="3949802"/>
                      <a:pt x="1563402" y="3949802"/>
                    </a:cubicBezTo>
                    <a:lnTo>
                      <a:pt x="1487338" y="3949802"/>
                    </a:lnTo>
                    <a:lnTo>
                      <a:pt x="1487338" y="4070970"/>
                    </a:lnTo>
                    <a:lnTo>
                      <a:pt x="1563403" y="4070970"/>
                    </a:lnTo>
                    <a:cubicBezTo>
                      <a:pt x="1576028" y="4070970"/>
                      <a:pt x="1586263" y="4081205"/>
                      <a:pt x="1586263" y="4093830"/>
                    </a:cubicBezTo>
                    <a:lnTo>
                      <a:pt x="1586262" y="4093830"/>
                    </a:lnTo>
                    <a:cubicBezTo>
                      <a:pt x="1586262" y="4106455"/>
                      <a:pt x="1576027" y="4116690"/>
                      <a:pt x="1563402" y="4116690"/>
                    </a:cubicBezTo>
                    <a:lnTo>
                      <a:pt x="1487338" y="4116690"/>
                    </a:lnTo>
                    <a:lnTo>
                      <a:pt x="1487338" y="4772921"/>
                    </a:lnTo>
                    <a:lnTo>
                      <a:pt x="1529674" y="4772921"/>
                    </a:lnTo>
                    <a:cubicBezTo>
                      <a:pt x="1560927" y="4772921"/>
                      <a:pt x="1586262" y="4798256"/>
                      <a:pt x="1586262" y="4829509"/>
                    </a:cubicBezTo>
                    <a:lnTo>
                      <a:pt x="1586262" y="4848693"/>
                    </a:lnTo>
                    <a:cubicBezTo>
                      <a:pt x="1586262" y="4879946"/>
                      <a:pt x="1560927" y="4905281"/>
                      <a:pt x="1529674" y="4905281"/>
                    </a:cubicBezTo>
                    <a:lnTo>
                      <a:pt x="1518652" y="4905281"/>
                    </a:lnTo>
                    <a:lnTo>
                      <a:pt x="1488812" y="4962472"/>
                    </a:lnTo>
                    <a:lnTo>
                      <a:pt x="1773161" y="5507455"/>
                    </a:lnTo>
                    <a:lnTo>
                      <a:pt x="1945385" y="5507455"/>
                    </a:lnTo>
                    <a:cubicBezTo>
                      <a:pt x="1984041" y="5507455"/>
                      <a:pt x="2015377" y="5538791"/>
                      <a:pt x="2015377" y="5577447"/>
                    </a:cubicBezTo>
                    <a:lnTo>
                      <a:pt x="2015377" y="5716606"/>
                    </a:lnTo>
                    <a:cubicBezTo>
                      <a:pt x="2015377" y="5755262"/>
                      <a:pt x="1984041" y="5786598"/>
                      <a:pt x="1945385" y="5786598"/>
                    </a:cubicBezTo>
                    <a:lnTo>
                      <a:pt x="166286" y="5786598"/>
                    </a:lnTo>
                    <a:cubicBezTo>
                      <a:pt x="127630" y="5786598"/>
                      <a:pt x="96294" y="5755262"/>
                      <a:pt x="96294" y="5716606"/>
                    </a:cubicBezTo>
                    <a:lnTo>
                      <a:pt x="96294" y="5577447"/>
                    </a:lnTo>
                    <a:cubicBezTo>
                      <a:pt x="96294" y="5538791"/>
                      <a:pt x="127630" y="5507455"/>
                      <a:pt x="166286" y="5507455"/>
                    </a:cubicBezTo>
                    <a:lnTo>
                      <a:pt x="235712" y="5507455"/>
                    </a:lnTo>
                    <a:lnTo>
                      <a:pt x="537898" y="4928284"/>
                    </a:lnTo>
                    <a:lnTo>
                      <a:pt x="525896" y="4905281"/>
                    </a:lnTo>
                    <a:lnTo>
                      <a:pt x="517166" y="4905281"/>
                    </a:lnTo>
                    <a:cubicBezTo>
                      <a:pt x="485913" y="4905281"/>
                      <a:pt x="460578" y="4879946"/>
                      <a:pt x="460578" y="4848693"/>
                    </a:cubicBezTo>
                    <a:lnTo>
                      <a:pt x="460578" y="4829509"/>
                    </a:lnTo>
                    <a:cubicBezTo>
                      <a:pt x="460578" y="4798256"/>
                      <a:pt x="485913" y="4772921"/>
                      <a:pt x="517166" y="4772921"/>
                    </a:cubicBezTo>
                    <a:lnTo>
                      <a:pt x="536643" y="4772921"/>
                    </a:lnTo>
                    <a:lnTo>
                      <a:pt x="536643" y="4116689"/>
                    </a:lnTo>
                    <a:lnTo>
                      <a:pt x="483438" y="4116689"/>
                    </a:lnTo>
                    <a:cubicBezTo>
                      <a:pt x="477126" y="4116689"/>
                      <a:pt x="471411" y="4114130"/>
                      <a:pt x="467274" y="4109993"/>
                    </a:cubicBezTo>
                    <a:lnTo>
                      <a:pt x="460578" y="4093829"/>
                    </a:lnTo>
                    <a:lnTo>
                      <a:pt x="467274" y="4077665"/>
                    </a:lnTo>
                    <a:cubicBezTo>
                      <a:pt x="471411" y="4073529"/>
                      <a:pt x="477126" y="4070970"/>
                      <a:pt x="483438" y="4070970"/>
                    </a:cubicBezTo>
                    <a:lnTo>
                      <a:pt x="536643" y="4070970"/>
                    </a:lnTo>
                    <a:lnTo>
                      <a:pt x="536643" y="3949801"/>
                    </a:lnTo>
                    <a:lnTo>
                      <a:pt x="483438" y="3949801"/>
                    </a:lnTo>
                    <a:cubicBezTo>
                      <a:pt x="477126" y="3949801"/>
                      <a:pt x="471411" y="3947242"/>
                      <a:pt x="467274" y="3943105"/>
                    </a:cubicBezTo>
                    <a:lnTo>
                      <a:pt x="460578" y="3926941"/>
                    </a:lnTo>
                    <a:lnTo>
                      <a:pt x="467274" y="3910777"/>
                    </a:lnTo>
                    <a:cubicBezTo>
                      <a:pt x="471411" y="3906640"/>
                      <a:pt x="477126" y="3904082"/>
                      <a:pt x="483438" y="3904082"/>
                    </a:cubicBezTo>
                    <a:lnTo>
                      <a:pt x="536643" y="3904082"/>
                    </a:lnTo>
                    <a:lnTo>
                      <a:pt x="536643" y="3781025"/>
                    </a:lnTo>
                    <a:lnTo>
                      <a:pt x="0" y="3781025"/>
                    </a:lnTo>
                    <a:lnTo>
                      <a:pt x="0" y="3364856"/>
                    </a:lnTo>
                    <a:lnTo>
                      <a:pt x="1" y="3364856"/>
                    </a:lnTo>
                    <a:lnTo>
                      <a:pt x="1" y="2819733"/>
                    </a:lnTo>
                    <a:lnTo>
                      <a:pt x="186431" y="2819733"/>
                    </a:lnTo>
                    <a:lnTo>
                      <a:pt x="823097" y="2141404"/>
                    </a:lnTo>
                    <a:lnTo>
                      <a:pt x="813602" y="2137471"/>
                    </a:lnTo>
                    <a:cubicBezTo>
                      <a:pt x="810982" y="2134852"/>
                      <a:pt x="809362" y="2131233"/>
                      <a:pt x="809362" y="2127235"/>
                    </a:cubicBezTo>
                    <a:lnTo>
                      <a:pt x="809362" y="2069332"/>
                    </a:lnTo>
                    <a:cubicBezTo>
                      <a:pt x="809362" y="2061336"/>
                      <a:pt x="815843" y="2054855"/>
                      <a:pt x="823838" y="2054855"/>
                    </a:cubicBezTo>
                    <a:lnTo>
                      <a:pt x="877577" y="2054855"/>
                    </a:lnTo>
                    <a:lnTo>
                      <a:pt x="888250" y="1881866"/>
                    </a:lnTo>
                    <a:lnTo>
                      <a:pt x="828450" y="1881866"/>
                    </a:lnTo>
                    <a:cubicBezTo>
                      <a:pt x="823302" y="1881866"/>
                      <a:pt x="819128" y="1877691"/>
                      <a:pt x="819128" y="1872543"/>
                    </a:cubicBezTo>
                    <a:lnTo>
                      <a:pt x="819128" y="1835257"/>
                    </a:lnTo>
                    <a:cubicBezTo>
                      <a:pt x="819128" y="1830109"/>
                      <a:pt x="823302" y="1825935"/>
                      <a:pt x="828450" y="1825935"/>
                    </a:cubicBezTo>
                    <a:lnTo>
                      <a:pt x="891700" y="1825935"/>
                    </a:lnTo>
                    <a:lnTo>
                      <a:pt x="912234" y="1493103"/>
                    </a:lnTo>
                    <a:lnTo>
                      <a:pt x="860727" y="1497602"/>
                    </a:lnTo>
                    <a:lnTo>
                      <a:pt x="861169" y="1501090"/>
                    </a:lnTo>
                    <a:lnTo>
                      <a:pt x="562355" y="1538964"/>
                    </a:lnTo>
                    <a:lnTo>
                      <a:pt x="573819" y="1582489"/>
                    </a:lnTo>
                    <a:cubicBezTo>
                      <a:pt x="581039" y="1609902"/>
                      <a:pt x="564670" y="1637977"/>
                      <a:pt x="537257" y="1645198"/>
                    </a:cubicBezTo>
                    <a:lnTo>
                      <a:pt x="530211" y="1647053"/>
                    </a:lnTo>
                    <a:cubicBezTo>
                      <a:pt x="509651" y="1652468"/>
                      <a:pt x="488719" y="1644615"/>
                      <a:pt x="476492" y="1628784"/>
                    </a:cubicBezTo>
                    <a:lnTo>
                      <a:pt x="469491" y="1614538"/>
                    </a:lnTo>
                    <a:lnTo>
                      <a:pt x="470721" y="1635605"/>
                    </a:lnTo>
                    <a:cubicBezTo>
                      <a:pt x="467670" y="1656861"/>
                      <a:pt x="452267" y="1675268"/>
                      <a:pt x="430195" y="1681081"/>
                    </a:cubicBezTo>
                    <a:lnTo>
                      <a:pt x="422631" y="1683073"/>
                    </a:lnTo>
                    <a:cubicBezTo>
                      <a:pt x="393202" y="1690825"/>
                      <a:pt x="363062" y="1673252"/>
                      <a:pt x="355310" y="1643823"/>
                    </a:cubicBezTo>
                    <a:lnTo>
                      <a:pt x="315776" y="1493723"/>
                    </a:lnTo>
                    <a:cubicBezTo>
                      <a:pt x="308025" y="1464294"/>
                      <a:pt x="325598" y="1434153"/>
                      <a:pt x="355027" y="1426402"/>
                    </a:cubicBezTo>
                    <a:lnTo>
                      <a:pt x="362591" y="1424410"/>
                    </a:lnTo>
                    <a:cubicBezTo>
                      <a:pt x="384663" y="1418597"/>
                      <a:pt x="407134" y="1427028"/>
                      <a:pt x="420261" y="1444022"/>
                    </a:cubicBezTo>
                    <a:lnTo>
                      <a:pt x="427578" y="1458912"/>
                    </a:lnTo>
                    <a:lnTo>
                      <a:pt x="426045" y="1453091"/>
                    </a:lnTo>
                    <a:cubicBezTo>
                      <a:pt x="418825" y="1425678"/>
                      <a:pt x="435194" y="1397602"/>
                      <a:pt x="462607" y="1390382"/>
                    </a:cubicBezTo>
                    <a:lnTo>
                      <a:pt x="469653" y="1388526"/>
                    </a:lnTo>
                    <a:cubicBezTo>
                      <a:pt x="497066" y="1381306"/>
                      <a:pt x="525141" y="1397675"/>
                      <a:pt x="532361" y="1425088"/>
                    </a:cubicBezTo>
                    <a:lnTo>
                      <a:pt x="549415" y="1489834"/>
                    </a:lnTo>
                    <a:lnTo>
                      <a:pt x="840002" y="1334084"/>
                    </a:lnTo>
                    <a:lnTo>
                      <a:pt x="840607" y="1338857"/>
                    </a:lnTo>
                    <a:lnTo>
                      <a:pt x="1112835" y="1315078"/>
                    </a:lnTo>
                    <a:lnTo>
                      <a:pt x="2288860" y="137025"/>
                    </a:lnTo>
                    <a:lnTo>
                      <a:pt x="2281236" y="99263"/>
                    </a:lnTo>
                    <a:cubicBezTo>
                      <a:pt x="2281236" y="44442"/>
                      <a:pt x="2325678" y="0"/>
                      <a:pt x="238049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3B066D12-58D0-4433-95E2-BF3926ED09EE}"/>
                  </a:ext>
                </a:extLst>
              </p:cNvPr>
              <p:cNvGrpSpPr/>
              <p:nvPr/>
            </p:nvGrpSpPr>
            <p:grpSpPr>
              <a:xfrm>
                <a:off x="9325323" y="1455245"/>
                <a:ext cx="1220370" cy="1115234"/>
                <a:chOff x="10038248" y="1087963"/>
                <a:chExt cx="3493565" cy="3192589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A14069B6-E817-4B3A-917C-CFCEFA42238F}"/>
                    </a:ext>
                  </a:extLst>
                </p:cNvPr>
                <p:cNvSpPr/>
                <p:nvPr/>
              </p:nvSpPr>
              <p:spPr>
                <a:xfrm>
                  <a:off x="10038248" y="2837935"/>
                  <a:ext cx="632499" cy="678474"/>
                </a:xfrm>
                <a:custGeom>
                  <a:avLst/>
                  <a:gdLst>
                    <a:gd name="connsiteX0" fmla="*/ 597314 w 638668"/>
                    <a:gd name="connsiteY0" fmla="*/ 306119 h 685090"/>
                    <a:gd name="connsiteX1" fmla="*/ 597314 w 638668"/>
                    <a:gd name="connsiteY1" fmla="*/ 577205 h 685090"/>
                    <a:gd name="connsiteX2" fmla="*/ 616698 w 638668"/>
                    <a:gd name="connsiteY2" fmla="*/ 572897 h 685090"/>
                    <a:gd name="connsiteX3" fmla="*/ 616698 w 638668"/>
                    <a:gd name="connsiteY3" fmla="*/ 313155 h 685090"/>
                    <a:gd name="connsiteX4" fmla="*/ 561418 w 638668"/>
                    <a:gd name="connsiteY4" fmla="*/ 292910 h 685090"/>
                    <a:gd name="connsiteX5" fmla="*/ 561418 w 638668"/>
                    <a:gd name="connsiteY5" fmla="*/ 585245 h 685090"/>
                    <a:gd name="connsiteX6" fmla="*/ 582094 w 638668"/>
                    <a:gd name="connsiteY6" fmla="*/ 580651 h 685090"/>
                    <a:gd name="connsiteX7" fmla="*/ 582094 w 638668"/>
                    <a:gd name="connsiteY7" fmla="*/ 300520 h 685090"/>
                    <a:gd name="connsiteX8" fmla="*/ 525522 w 638668"/>
                    <a:gd name="connsiteY8" fmla="*/ 279844 h 685090"/>
                    <a:gd name="connsiteX9" fmla="*/ 525522 w 638668"/>
                    <a:gd name="connsiteY9" fmla="*/ 593286 h 685090"/>
                    <a:gd name="connsiteX10" fmla="*/ 546198 w 638668"/>
                    <a:gd name="connsiteY10" fmla="*/ 588691 h 685090"/>
                    <a:gd name="connsiteX11" fmla="*/ 546198 w 638668"/>
                    <a:gd name="connsiteY11" fmla="*/ 287454 h 685090"/>
                    <a:gd name="connsiteX12" fmla="*/ 489626 w 638668"/>
                    <a:gd name="connsiteY12" fmla="*/ 266778 h 685090"/>
                    <a:gd name="connsiteX13" fmla="*/ 489626 w 638668"/>
                    <a:gd name="connsiteY13" fmla="*/ 601327 h 685090"/>
                    <a:gd name="connsiteX14" fmla="*/ 510303 w 638668"/>
                    <a:gd name="connsiteY14" fmla="*/ 596732 h 685090"/>
                    <a:gd name="connsiteX15" fmla="*/ 510303 w 638668"/>
                    <a:gd name="connsiteY15" fmla="*/ 274244 h 685090"/>
                    <a:gd name="connsiteX16" fmla="*/ 453730 w 638668"/>
                    <a:gd name="connsiteY16" fmla="*/ 253568 h 685090"/>
                    <a:gd name="connsiteX17" fmla="*/ 453730 w 638668"/>
                    <a:gd name="connsiteY17" fmla="*/ 609224 h 685090"/>
                    <a:gd name="connsiteX18" fmla="*/ 474407 w 638668"/>
                    <a:gd name="connsiteY18" fmla="*/ 604629 h 685090"/>
                    <a:gd name="connsiteX19" fmla="*/ 474407 w 638668"/>
                    <a:gd name="connsiteY19" fmla="*/ 261178 h 685090"/>
                    <a:gd name="connsiteX20" fmla="*/ 417835 w 638668"/>
                    <a:gd name="connsiteY20" fmla="*/ 240502 h 685090"/>
                    <a:gd name="connsiteX21" fmla="*/ 417835 w 638668"/>
                    <a:gd name="connsiteY21" fmla="*/ 617265 h 685090"/>
                    <a:gd name="connsiteX22" fmla="*/ 438367 w 638668"/>
                    <a:gd name="connsiteY22" fmla="*/ 612670 h 685090"/>
                    <a:gd name="connsiteX23" fmla="*/ 438367 w 638668"/>
                    <a:gd name="connsiteY23" fmla="*/ 248112 h 685090"/>
                    <a:gd name="connsiteX24" fmla="*/ 381939 w 638668"/>
                    <a:gd name="connsiteY24" fmla="*/ 227436 h 685090"/>
                    <a:gd name="connsiteX25" fmla="*/ 381939 w 638668"/>
                    <a:gd name="connsiteY25" fmla="*/ 625305 h 685090"/>
                    <a:gd name="connsiteX26" fmla="*/ 402471 w 638668"/>
                    <a:gd name="connsiteY26" fmla="*/ 620710 h 685090"/>
                    <a:gd name="connsiteX27" fmla="*/ 402471 w 638668"/>
                    <a:gd name="connsiteY27" fmla="*/ 234902 h 685090"/>
                    <a:gd name="connsiteX28" fmla="*/ 345899 w 638668"/>
                    <a:gd name="connsiteY28" fmla="*/ 214370 h 685090"/>
                    <a:gd name="connsiteX29" fmla="*/ 345899 w 638668"/>
                    <a:gd name="connsiteY29" fmla="*/ 633346 h 685090"/>
                    <a:gd name="connsiteX30" fmla="*/ 366575 w 638668"/>
                    <a:gd name="connsiteY30" fmla="*/ 628751 h 685090"/>
                    <a:gd name="connsiteX31" fmla="*/ 366575 w 638668"/>
                    <a:gd name="connsiteY31" fmla="*/ 221836 h 685090"/>
                    <a:gd name="connsiteX32" fmla="*/ 296650 w 638668"/>
                    <a:gd name="connsiteY32" fmla="*/ 196278 h 685090"/>
                    <a:gd name="connsiteX33" fmla="*/ 296650 w 638668"/>
                    <a:gd name="connsiteY33" fmla="*/ 644258 h 685090"/>
                    <a:gd name="connsiteX34" fmla="*/ 330679 w 638668"/>
                    <a:gd name="connsiteY34" fmla="*/ 636648 h 685090"/>
                    <a:gd name="connsiteX35" fmla="*/ 330679 w 638668"/>
                    <a:gd name="connsiteY35" fmla="*/ 208770 h 685090"/>
                    <a:gd name="connsiteX36" fmla="*/ 313736 w 638668"/>
                    <a:gd name="connsiteY36" fmla="*/ 20102 h 685090"/>
                    <a:gd name="connsiteX37" fmla="*/ 122196 w 638668"/>
                    <a:gd name="connsiteY37" fmla="*/ 196278 h 685090"/>
                    <a:gd name="connsiteX38" fmla="*/ 246827 w 638668"/>
                    <a:gd name="connsiteY38" fmla="*/ 152916 h 685090"/>
                    <a:gd name="connsiteX39" fmla="*/ 277553 w 638668"/>
                    <a:gd name="connsiteY39" fmla="*/ 151768 h 685090"/>
                    <a:gd name="connsiteX40" fmla="*/ 396440 w 638668"/>
                    <a:gd name="connsiteY40" fmla="*/ 201878 h 685090"/>
                    <a:gd name="connsiteX41" fmla="*/ 537152 w 638668"/>
                    <a:gd name="connsiteY41" fmla="*/ 262470 h 685090"/>
                    <a:gd name="connsiteX42" fmla="*/ 313736 w 638668"/>
                    <a:gd name="connsiteY42" fmla="*/ 20102 h 685090"/>
                    <a:gd name="connsiteX43" fmla="*/ 311439 w 638668"/>
                    <a:gd name="connsiteY43" fmla="*/ 0 h 685090"/>
                    <a:gd name="connsiteX44" fmla="*/ 561417 w 638668"/>
                    <a:gd name="connsiteY44" fmla="*/ 273526 h 685090"/>
                    <a:gd name="connsiteX45" fmla="*/ 622010 w 638668"/>
                    <a:gd name="connsiteY45" fmla="*/ 298653 h 685090"/>
                    <a:gd name="connsiteX46" fmla="*/ 638665 w 638668"/>
                    <a:gd name="connsiteY46" fmla="*/ 324068 h 685090"/>
                    <a:gd name="connsiteX47" fmla="*/ 638522 w 638668"/>
                    <a:gd name="connsiteY47" fmla="*/ 575913 h 685090"/>
                    <a:gd name="connsiteX48" fmla="*/ 625025 w 638668"/>
                    <a:gd name="connsiteY48" fmla="*/ 598168 h 685090"/>
                    <a:gd name="connsiteX49" fmla="*/ 403763 w 638668"/>
                    <a:gd name="connsiteY49" fmla="*/ 657324 h 685090"/>
                    <a:gd name="connsiteX50" fmla="*/ 303398 w 638668"/>
                    <a:gd name="connsiteY50" fmla="*/ 684174 h 685090"/>
                    <a:gd name="connsiteX51" fmla="*/ 282722 w 638668"/>
                    <a:gd name="connsiteY51" fmla="*/ 683313 h 685090"/>
                    <a:gd name="connsiteX52" fmla="*/ 26713 w 638668"/>
                    <a:gd name="connsiteY52" fmla="*/ 587543 h 685090"/>
                    <a:gd name="connsiteX53" fmla="*/ 7 w 638668"/>
                    <a:gd name="connsiteY53" fmla="*/ 552652 h 685090"/>
                    <a:gd name="connsiteX54" fmla="*/ 581 w 638668"/>
                    <a:gd name="connsiteY54" fmla="*/ 264337 h 685090"/>
                    <a:gd name="connsiteX55" fmla="*/ 22406 w 638668"/>
                    <a:gd name="connsiteY55" fmla="*/ 235333 h 685090"/>
                    <a:gd name="connsiteX56" fmla="*/ 92044 w 638668"/>
                    <a:gd name="connsiteY56" fmla="*/ 206760 h 685090"/>
                    <a:gd name="connsiteX57" fmla="*/ 311439 w 638668"/>
                    <a:gd name="connsiteY57" fmla="*/ 0 h 68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638668" h="685090">
                      <a:moveTo>
                        <a:pt x="597314" y="306119"/>
                      </a:moveTo>
                      <a:lnTo>
                        <a:pt x="597314" y="577205"/>
                      </a:lnTo>
                      <a:lnTo>
                        <a:pt x="616698" y="572897"/>
                      </a:lnTo>
                      <a:lnTo>
                        <a:pt x="616698" y="313155"/>
                      </a:lnTo>
                      <a:close/>
                      <a:moveTo>
                        <a:pt x="561418" y="292910"/>
                      </a:moveTo>
                      <a:lnTo>
                        <a:pt x="561418" y="585245"/>
                      </a:lnTo>
                      <a:lnTo>
                        <a:pt x="582094" y="580651"/>
                      </a:lnTo>
                      <a:lnTo>
                        <a:pt x="582094" y="300520"/>
                      </a:lnTo>
                      <a:close/>
                      <a:moveTo>
                        <a:pt x="525522" y="279844"/>
                      </a:moveTo>
                      <a:lnTo>
                        <a:pt x="525522" y="593286"/>
                      </a:lnTo>
                      <a:lnTo>
                        <a:pt x="546198" y="588691"/>
                      </a:lnTo>
                      <a:lnTo>
                        <a:pt x="546198" y="287454"/>
                      </a:lnTo>
                      <a:close/>
                      <a:moveTo>
                        <a:pt x="489626" y="266778"/>
                      </a:moveTo>
                      <a:lnTo>
                        <a:pt x="489626" y="601327"/>
                      </a:lnTo>
                      <a:lnTo>
                        <a:pt x="510303" y="596732"/>
                      </a:lnTo>
                      <a:lnTo>
                        <a:pt x="510303" y="274244"/>
                      </a:lnTo>
                      <a:close/>
                      <a:moveTo>
                        <a:pt x="453730" y="253568"/>
                      </a:moveTo>
                      <a:lnTo>
                        <a:pt x="453730" y="609224"/>
                      </a:lnTo>
                      <a:lnTo>
                        <a:pt x="474407" y="604629"/>
                      </a:lnTo>
                      <a:lnTo>
                        <a:pt x="474407" y="261178"/>
                      </a:lnTo>
                      <a:close/>
                      <a:moveTo>
                        <a:pt x="417835" y="240502"/>
                      </a:moveTo>
                      <a:lnTo>
                        <a:pt x="417835" y="617265"/>
                      </a:lnTo>
                      <a:lnTo>
                        <a:pt x="438367" y="612670"/>
                      </a:lnTo>
                      <a:lnTo>
                        <a:pt x="438367" y="248112"/>
                      </a:lnTo>
                      <a:close/>
                      <a:moveTo>
                        <a:pt x="381939" y="227436"/>
                      </a:moveTo>
                      <a:lnTo>
                        <a:pt x="381939" y="625305"/>
                      </a:lnTo>
                      <a:lnTo>
                        <a:pt x="402471" y="620710"/>
                      </a:lnTo>
                      <a:lnTo>
                        <a:pt x="402471" y="234902"/>
                      </a:lnTo>
                      <a:close/>
                      <a:moveTo>
                        <a:pt x="345899" y="214370"/>
                      </a:moveTo>
                      <a:lnTo>
                        <a:pt x="345899" y="633346"/>
                      </a:lnTo>
                      <a:lnTo>
                        <a:pt x="366575" y="628751"/>
                      </a:lnTo>
                      <a:lnTo>
                        <a:pt x="366575" y="221836"/>
                      </a:lnTo>
                      <a:close/>
                      <a:moveTo>
                        <a:pt x="296650" y="196278"/>
                      </a:moveTo>
                      <a:lnTo>
                        <a:pt x="296650" y="644258"/>
                      </a:lnTo>
                      <a:lnTo>
                        <a:pt x="330679" y="636648"/>
                      </a:lnTo>
                      <a:lnTo>
                        <a:pt x="330679" y="208770"/>
                      </a:lnTo>
                      <a:close/>
                      <a:moveTo>
                        <a:pt x="313736" y="20102"/>
                      </a:moveTo>
                      <a:cubicBezTo>
                        <a:pt x="250129" y="80263"/>
                        <a:pt x="184081" y="137696"/>
                        <a:pt x="122196" y="196278"/>
                      </a:cubicBezTo>
                      <a:cubicBezTo>
                        <a:pt x="164410" y="185940"/>
                        <a:pt x="206767" y="165982"/>
                        <a:pt x="246827" y="152916"/>
                      </a:cubicBezTo>
                      <a:cubicBezTo>
                        <a:pt x="256303" y="149901"/>
                        <a:pt x="268651" y="148178"/>
                        <a:pt x="277553" y="151768"/>
                      </a:cubicBezTo>
                      <a:cubicBezTo>
                        <a:pt x="317613" y="167275"/>
                        <a:pt x="356811" y="185079"/>
                        <a:pt x="396440" y="201878"/>
                      </a:cubicBezTo>
                      <a:cubicBezTo>
                        <a:pt x="444253" y="222123"/>
                        <a:pt x="489339" y="242225"/>
                        <a:pt x="537152" y="262470"/>
                      </a:cubicBezTo>
                      <a:cubicBezTo>
                        <a:pt x="537870" y="261465"/>
                        <a:pt x="391128" y="102949"/>
                        <a:pt x="313736" y="20102"/>
                      </a:cubicBezTo>
                      <a:close/>
                      <a:moveTo>
                        <a:pt x="311439" y="0"/>
                      </a:moveTo>
                      <a:cubicBezTo>
                        <a:pt x="311439" y="0"/>
                        <a:pt x="522219" y="228872"/>
                        <a:pt x="561417" y="273526"/>
                      </a:cubicBezTo>
                      <a:cubicBezTo>
                        <a:pt x="590134" y="286592"/>
                        <a:pt x="591857" y="288459"/>
                        <a:pt x="622010" y="298653"/>
                      </a:cubicBezTo>
                      <a:cubicBezTo>
                        <a:pt x="635076" y="303104"/>
                        <a:pt x="638809" y="310571"/>
                        <a:pt x="638665" y="324068"/>
                      </a:cubicBezTo>
                      <a:cubicBezTo>
                        <a:pt x="638091" y="408064"/>
                        <a:pt x="638378" y="491916"/>
                        <a:pt x="638522" y="575913"/>
                      </a:cubicBezTo>
                      <a:cubicBezTo>
                        <a:pt x="638522" y="586394"/>
                        <a:pt x="638953" y="594578"/>
                        <a:pt x="625025" y="598168"/>
                      </a:cubicBezTo>
                      <a:cubicBezTo>
                        <a:pt x="550075" y="617264"/>
                        <a:pt x="478426" y="637366"/>
                        <a:pt x="403763" y="657324"/>
                      </a:cubicBezTo>
                      <a:cubicBezTo>
                        <a:pt x="370308" y="666226"/>
                        <a:pt x="336997" y="675703"/>
                        <a:pt x="303398" y="684174"/>
                      </a:cubicBezTo>
                      <a:cubicBezTo>
                        <a:pt x="296937" y="685754"/>
                        <a:pt x="288753" y="685179"/>
                        <a:pt x="282722" y="683313"/>
                      </a:cubicBezTo>
                      <a:cubicBezTo>
                        <a:pt x="187527" y="652730"/>
                        <a:pt x="118319" y="617983"/>
                        <a:pt x="26713" y="587543"/>
                      </a:cubicBezTo>
                      <a:cubicBezTo>
                        <a:pt x="8765" y="581512"/>
                        <a:pt x="-281" y="573184"/>
                        <a:pt x="7" y="552652"/>
                      </a:cubicBezTo>
                      <a:cubicBezTo>
                        <a:pt x="1012" y="456595"/>
                        <a:pt x="1012" y="360538"/>
                        <a:pt x="581" y="264337"/>
                      </a:cubicBezTo>
                      <a:cubicBezTo>
                        <a:pt x="581" y="247968"/>
                        <a:pt x="6899" y="239784"/>
                        <a:pt x="22406" y="235333"/>
                      </a:cubicBezTo>
                      <a:cubicBezTo>
                        <a:pt x="47102" y="228010"/>
                        <a:pt x="68783" y="217529"/>
                        <a:pt x="92044" y="206760"/>
                      </a:cubicBezTo>
                      <a:cubicBezTo>
                        <a:pt x="106258" y="200155"/>
                        <a:pt x="311726" y="4308"/>
                        <a:pt x="311439" y="0"/>
                      </a:cubicBezTo>
                      <a:close/>
                    </a:path>
                  </a:pathLst>
                </a:custGeom>
                <a:grpFill/>
                <a:ln w="55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1" name="Group 180">
                  <a:extLst>
                    <a:ext uri="{FF2B5EF4-FFF2-40B4-BE49-F238E27FC236}">
                      <a16:creationId xmlns:a16="http://schemas.microsoft.com/office/drawing/2014/main" id="{59A23253-0BAD-437F-A51A-2B62243DC9C5}"/>
                    </a:ext>
                  </a:extLst>
                </p:cNvPr>
                <p:cNvGrpSpPr/>
                <p:nvPr/>
              </p:nvGrpSpPr>
              <p:grpSpPr>
                <a:xfrm>
                  <a:off x="10112869" y="1087963"/>
                  <a:ext cx="3418944" cy="3192589"/>
                  <a:chOff x="10112869" y="1087963"/>
                  <a:chExt cx="3418944" cy="3192589"/>
                </a:xfrm>
                <a:grpFill/>
              </p:grpSpPr>
              <p:sp>
                <p:nvSpPr>
                  <p:cNvPr id="182" name="Rectangle: Rounded Corners 181">
                    <a:extLst>
                      <a:ext uri="{FF2B5EF4-FFF2-40B4-BE49-F238E27FC236}">
                        <a16:creationId xmlns:a16="http://schemas.microsoft.com/office/drawing/2014/main" id="{A2C46B94-9B6A-4E63-BCC9-750D6AF5415F}"/>
                      </a:ext>
                    </a:extLst>
                  </p:cNvPr>
                  <p:cNvSpPr/>
                  <p:nvPr/>
                </p:nvSpPr>
                <p:spPr>
                  <a:xfrm>
                    <a:off x="10147853" y="2407464"/>
                    <a:ext cx="3383960" cy="86947"/>
                  </a:xfrm>
                  <a:prstGeom prst="round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Rectangle 182">
                    <a:extLst>
                      <a:ext uri="{FF2B5EF4-FFF2-40B4-BE49-F238E27FC236}">
                        <a16:creationId xmlns:a16="http://schemas.microsoft.com/office/drawing/2014/main" id="{576BB5D0-2030-4688-83AE-71A8DADAF9A9}"/>
                      </a:ext>
                    </a:extLst>
                  </p:cNvPr>
                  <p:cNvSpPr/>
                  <p:nvPr/>
                </p:nvSpPr>
                <p:spPr>
                  <a:xfrm>
                    <a:off x="11772474" y="3314205"/>
                    <a:ext cx="1343744" cy="92551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Rectangle 183">
                    <a:extLst>
                      <a:ext uri="{FF2B5EF4-FFF2-40B4-BE49-F238E27FC236}">
                        <a16:creationId xmlns:a16="http://schemas.microsoft.com/office/drawing/2014/main" id="{4F594424-E455-49F8-BC0C-FF75EDE14194}"/>
                      </a:ext>
                    </a:extLst>
                  </p:cNvPr>
                  <p:cNvSpPr/>
                  <p:nvPr/>
                </p:nvSpPr>
                <p:spPr>
                  <a:xfrm>
                    <a:off x="11766761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" name="Rectangle 184">
                    <a:extLst>
                      <a:ext uri="{FF2B5EF4-FFF2-40B4-BE49-F238E27FC236}">
                        <a16:creationId xmlns:a16="http://schemas.microsoft.com/office/drawing/2014/main" id="{D68BFE8E-E27A-4852-BD7A-D2B4A9569B99}"/>
                      </a:ext>
                    </a:extLst>
                  </p:cNvPr>
                  <p:cNvSpPr/>
                  <p:nvPr/>
                </p:nvSpPr>
                <p:spPr>
                  <a:xfrm>
                    <a:off x="12239858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Rectangle 185">
                    <a:extLst>
                      <a:ext uri="{FF2B5EF4-FFF2-40B4-BE49-F238E27FC236}">
                        <a16:creationId xmlns:a16="http://schemas.microsoft.com/office/drawing/2014/main" id="{A0293F94-49E0-4C0F-874B-E7F8956C3991}"/>
                      </a:ext>
                    </a:extLst>
                  </p:cNvPr>
                  <p:cNvSpPr/>
                  <p:nvPr/>
                </p:nvSpPr>
                <p:spPr>
                  <a:xfrm>
                    <a:off x="13026689" y="2239508"/>
                    <a:ext cx="80436" cy="20392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Rectangle 186">
                    <a:extLst>
                      <a:ext uri="{FF2B5EF4-FFF2-40B4-BE49-F238E27FC236}">
                        <a16:creationId xmlns:a16="http://schemas.microsoft.com/office/drawing/2014/main" id="{FC2CBD2D-58D3-41EB-BD9B-7AF9F282F9A8}"/>
                      </a:ext>
                    </a:extLst>
                  </p:cNvPr>
                  <p:cNvSpPr/>
                  <p:nvPr/>
                </p:nvSpPr>
                <p:spPr>
                  <a:xfrm>
                    <a:off x="12523780" y="2451528"/>
                    <a:ext cx="77841" cy="182720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" name="Rectangle 187">
                    <a:extLst>
                      <a:ext uri="{FF2B5EF4-FFF2-40B4-BE49-F238E27FC236}">
                        <a16:creationId xmlns:a16="http://schemas.microsoft.com/office/drawing/2014/main" id="{BB7C57A2-5945-41FD-B76C-4144D2A3E93E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622677" y="2284600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Rectangle 188">
                    <a:extLst>
                      <a:ext uri="{FF2B5EF4-FFF2-40B4-BE49-F238E27FC236}">
                        <a16:creationId xmlns:a16="http://schemas.microsoft.com/office/drawing/2014/main" id="{06C92B47-18A2-4D8B-B845-7AF37A5F372B}"/>
                      </a:ext>
                    </a:extLst>
                  </p:cNvPr>
                  <p:cNvSpPr/>
                  <p:nvPr/>
                </p:nvSpPr>
                <p:spPr>
                  <a:xfrm rot="658490">
                    <a:off x="11863647" y="1255476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" name="Rectangle 189">
                    <a:extLst>
                      <a:ext uri="{FF2B5EF4-FFF2-40B4-BE49-F238E27FC236}">
                        <a16:creationId xmlns:a16="http://schemas.microsoft.com/office/drawing/2014/main" id="{093792A7-F25A-4F8B-ACAE-704B550C1DE5}"/>
                      </a:ext>
                    </a:extLst>
                  </p:cNvPr>
                  <p:cNvSpPr/>
                  <p:nvPr/>
                </p:nvSpPr>
                <p:spPr>
                  <a:xfrm rot="20633081">
                    <a:off x="12106628" y="1224307"/>
                    <a:ext cx="64929" cy="105520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Rectangle 190">
                    <a:extLst>
                      <a:ext uri="{FF2B5EF4-FFF2-40B4-BE49-F238E27FC236}">
                        <a16:creationId xmlns:a16="http://schemas.microsoft.com/office/drawing/2014/main" id="{D4EF4891-3AC2-43D9-A9D9-24D110819446}"/>
                      </a:ext>
                    </a:extLst>
                  </p:cNvPr>
                  <p:cNvSpPr/>
                  <p:nvPr/>
                </p:nvSpPr>
                <p:spPr>
                  <a:xfrm rot="19505308">
                    <a:off x="12382395" y="1087963"/>
                    <a:ext cx="47366" cy="145364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" name="Rectangle 191">
                    <a:extLst>
                      <a:ext uri="{FF2B5EF4-FFF2-40B4-BE49-F238E27FC236}">
                        <a16:creationId xmlns:a16="http://schemas.microsoft.com/office/drawing/2014/main" id="{EC70A65F-12BE-414B-9222-0D44F25F2F18}"/>
                      </a:ext>
                    </a:extLst>
                  </p:cNvPr>
                  <p:cNvSpPr/>
                  <p:nvPr/>
                </p:nvSpPr>
                <p:spPr>
                  <a:xfrm>
                    <a:off x="12417111" y="2056336"/>
                    <a:ext cx="962547" cy="36212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Rectangle 192">
                    <a:extLst>
                      <a:ext uri="{FF2B5EF4-FFF2-40B4-BE49-F238E27FC236}">
                        <a16:creationId xmlns:a16="http://schemas.microsoft.com/office/drawing/2014/main" id="{B53CFA2C-A726-4454-A72D-F06BA00A4320}"/>
                      </a:ext>
                    </a:extLst>
                  </p:cNvPr>
                  <p:cNvSpPr/>
                  <p:nvPr/>
                </p:nvSpPr>
                <p:spPr>
                  <a:xfrm rot="3295761" flipH="1">
                    <a:off x="11139455" y="771268"/>
                    <a:ext cx="36576" cy="208974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" name="Rectangle 193">
                    <a:extLst>
                      <a:ext uri="{FF2B5EF4-FFF2-40B4-BE49-F238E27FC236}">
                        <a16:creationId xmlns:a16="http://schemas.microsoft.com/office/drawing/2014/main" id="{86E38ECA-D59F-4B8C-B7F3-3D3C30D31DE1}"/>
                      </a:ext>
                    </a:extLst>
                  </p:cNvPr>
                  <p:cNvSpPr/>
                  <p:nvPr/>
                </p:nvSpPr>
                <p:spPr>
                  <a:xfrm>
                    <a:off x="11766760" y="2239508"/>
                    <a:ext cx="521564" cy="7582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Rectangle: Top Corners Rounded 194">
                    <a:extLst>
                      <a:ext uri="{FF2B5EF4-FFF2-40B4-BE49-F238E27FC236}">
                        <a16:creationId xmlns:a16="http://schemas.microsoft.com/office/drawing/2014/main" id="{E3715551-10A0-424E-AC87-B248D0F786CF}"/>
                      </a:ext>
                    </a:extLst>
                  </p:cNvPr>
                  <p:cNvSpPr/>
                  <p:nvPr/>
                </p:nvSpPr>
                <p:spPr>
                  <a:xfrm>
                    <a:off x="11734846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Rectangle: Top Corners Rounded 195">
                    <a:extLst>
                      <a:ext uri="{FF2B5EF4-FFF2-40B4-BE49-F238E27FC236}">
                        <a16:creationId xmlns:a16="http://schemas.microsoft.com/office/drawing/2014/main" id="{EEE19C25-D5C2-490B-81BA-45EA868F4E36}"/>
                      </a:ext>
                    </a:extLst>
                  </p:cNvPr>
                  <p:cNvSpPr/>
                  <p:nvPr/>
                </p:nvSpPr>
                <p:spPr>
                  <a:xfrm>
                    <a:off x="12200132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Rectangle: Top Corners Rounded 196">
                    <a:extLst>
                      <a:ext uri="{FF2B5EF4-FFF2-40B4-BE49-F238E27FC236}">
                        <a16:creationId xmlns:a16="http://schemas.microsoft.com/office/drawing/2014/main" id="{A595F274-CDB0-4541-8CB1-A5A81B90C727}"/>
                      </a:ext>
                    </a:extLst>
                  </p:cNvPr>
                  <p:cNvSpPr/>
                  <p:nvPr/>
                </p:nvSpPr>
                <p:spPr>
                  <a:xfrm>
                    <a:off x="12490568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Rectangle: Top Corners Rounded 197">
                    <a:extLst>
                      <a:ext uri="{FF2B5EF4-FFF2-40B4-BE49-F238E27FC236}">
                        <a16:creationId xmlns:a16="http://schemas.microsoft.com/office/drawing/2014/main" id="{55CF15B4-5A8E-49B8-8613-06EED9516D2B}"/>
                      </a:ext>
                    </a:extLst>
                  </p:cNvPr>
                  <p:cNvSpPr/>
                  <p:nvPr/>
                </p:nvSpPr>
                <p:spPr>
                  <a:xfrm>
                    <a:off x="12994775" y="4112596"/>
                    <a:ext cx="144264" cy="167956"/>
                  </a:xfrm>
                  <a:prstGeom prst="round2Same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Rectangle 198">
                    <a:extLst>
                      <a:ext uri="{FF2B5EF4-FFF2-40B4-BE49-F238E27FC236}">
                        <a16:creationId xmlns:a16="http://schemas.microsoft.com/office/drawing/2014/main" id="{D6B3C81A-A7CA-4F74-BD9D-DC10437550DB}"/>
                      </a:ext>
                    </a:extLst>
                  </p:cNvPr>
                  <p:cNvSpPr/>
                  <p:nvPr/>
                </p:nvSpPr>
                <p:spPr>
                  <a:xfrm rot="2465944">
                    <a:off x="12155656" y="2331293"/>
                    <a:ext cx="45720" cy="1175325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" name="Rectangle 199">
                    <a:extLst>
                      <a:ext uri="{FF2B5EF4-FFF2-40B4-BE49-F238E27FC236}">
                        <a16:creationId xmlns:a16="http://schemas.microsoft.com/office/drawing/2014/main" id="{F4382C3C-494F-4FC1-8E36-971289CA6BBD}"/>
                      </a:ext>
                    </a:extLst>
                  </p:cNvPr>
                  <p:cNvSpPr/>
                  <p:nvPr/>
                </p:nvSpPr>
                <p:spPr>
                  <a:xfrm>
                    <a:off x="10326532" y="2433584"/>
                    <a:ext cx="45719" cy="43629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Rectangle 200">
                    <a:extLst>
                      <a:ext uri="{FF2B5EF4-FFF2-40B4-BE49-F238E27FC236}">
                        <a16:creationId xmlns:a16="http://schemas.microsoft.com/office/drawing/2014/main" id="{FFA62AC1-3E15-4E08-B47B-C66ACF365AB6}"/>
                      </a:ext>
                    </a:extLst>
                  </p:cNvPr>
                  <p:cNvSpPr/>
                  <p:nvPr/>
                </p:nvSpPr>
                <p:spPr>
                  <a:xfrm flipV="1">
                    <a:off x="11921107" y="1202428"/>
                    <a:ext cx="164311" cy="6181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9CF1323D-45E0-4E7E-9CA3-9297DAF46CBA}"/>
                </a:ext>
              </a:extLst>
            </p:cNvPr>
            <p:cNvGrpSpPr/>
            <p:nvPr/>
          </p:nvGrpSpPr>
          <p:grpSpPr>
            <a:xfrm>
              <a:off x="5601818" y="5436704"/>
              <a:ext cx="1464699" cy="1160648"/>
              <a:chOff x="3175" y="1588"/>
              <a:chExt cx="4686300" cy="4637087"/>
            </a:xfrm>
            <a:solidFill>
              <a:schemeClr val="bg2">
                <a:lumMod val="75000"/>
              </a:schemeClr>
            </a:solidFill>
          </p:grpSpPr>
          <p:sp>
            <p:nvSpPr>
              <p:cNvPr id="54" name="Rectangle 5">
                <a:extLst>
                  <a:ext uri="{FF2B5EF4-FFF2-40B4-BE49-F238E27FC236}">
                    <a16:creationId xmlns:a16="http://schemas.microsoft.com/office/drawing/2014/main" id="{28C74266-D04E-4E75-95C5-CA6C35450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3094038"/>
                <a:ext cx="984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Rectangle 6">
                <a:extLst>
                  <a:ext uri="{FF2B5EF4-FFF2-40B4-BE49-F238E27FC236}">
                    <a16:creationId xmlns:a16="http://schemas.microsoft.com/office/drawing/2014/main" id="{8A6B5163-4171-454E-8F38-394F13BE2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3094038"/>
                <a:ext cx="85725" cy="13366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Rectangle 7">
                <a:extLst>
                  <a:ext uri="{FF2B5EF4-FFF2-40B4-BE49-F238E27FC236}">
                    <a16:creationId xmlns:a16="http://schemas.microsoft.com/office/drawing/2014/main" id="{5A3008B8-1C22-4A29-9D3A-7DB45E9FD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14801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 8">
                <a:extLst>
                  <a:ext uri="{FF2B5EF4-FFF2-40B4-BE49-F238E27FC236}">
                    <a16:creationId xmlns:a16="http://schemas.microsoft.com/office/drawing/2014/main" id="{5A3827F3-DB77-4256-9530-098E369A5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9">
                <a:extLst>
                  <a:ext uri="{FF2B5EF4-FFF2-40B4-BE49-F238E27FC236}">
                    <a16:creationId xmlns:a16="http://schemas.microsoft.com/office/drawing/2014/main" id="{0AF3D350-C46A-44AF-BFBE-7B999E9B6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17658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Rectangle 10">
                <a:extLst>
                  <a:ext uri="{FF2B5EF4-FFF2-40B4-BE49-F238E27FC236}">
                    <a16:creationId xmlns:a16="http://schemas.microsoft.com/office/drawing/2014/main" id="{EBA0600A-3BEC-485B-85DA-9334FAB02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4417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11">
                <a:extLst>
                  <a:ext uri="{FF2B5EF4-FFF2-40B4-BE49-F238E27FC236}">
                    <a16:creationId xmlns:a16="http://schemas.microsoft.com/office/drawing/2014/main" id="{09576BC6-291C-4F37-BC3B-346AFFC0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12">
                <a:extLst>
                  <a:ext uri="{FF2B5EF4-FFF2-40B4-BE49-F238E27FC236}">
                    <a16:creationId xmlns:a16="http://schemas.microsoft.com/office/drawing/2014/main" id="{07A35835-4C03-4DCC-8310-4A5C1CBD4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47027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Rectangle 13">
                <a:extLst>
                  <a:ext uri="{FF2B5EF4-FFF2-40B4-BE49-F238E27FC236}">
                    <a16:creationId xmlns:a16="http://schemas.microsoft.com/office/drawing/2014/main" id="{C26E6AA5-D305-44BF-9386-9606FAEAC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373380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 14">
                <a:extLst>
                  <a:ext uri="{FF2B5EF4-FFF2-40B4-BE49-F238E27FC236}">
                    <a16:creationId xmlns:a16="http://schemas.microsoft.com/office/drawing/2014/main" id="{93EC1902-541E-4C4A-8D18-15465BE89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15">
                <a:extLst>
                  <a:ext uri="{FF2B5EF4-FFF2-40B4-BE49-F238E27FC236}">
                    <a16:creationId xmlns:a16="http://schemas.microsoft.com/office/drawing/2014/main" id="{FDB861BF-056B-4802-8540-FE36C10C7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376237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16">
                <a:extLst>
                  <a:ext uri="{FF2B5EF4-FFF2-40B4-BE49-F238E27FC236}">
                    <a16:creationId xmlns:a16="http://schemas.microsoft.com/office/drawing/2014/main" id="{F050A48E-ED64-4C91-BB44-26F92512A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4027488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17">
                <a:extLst>
                  <a:ext uri="{FF2B5EF4-FFF2-40B4-BE49-F238E27FC236}">
                    <a16:creationId xmlns:a16="http://schemas.microsoft.com/office/drawing/2014/main" id="{28E2655A-1731-4FE3-B64F-D96C12D4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6AEC6724-54C9-4FEA-8957-C3CBA7332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4056063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Rectangle 19">
                <a:extLst>
                  <a:ext uri="{FF2B5EF4-FFF2-40B4-BE49-F238E27FC236}">
                    <a16:creationId xmlns:a16="http://schemas.microsoft.com/office/drawing/2014/main" id="{B3C37A00-921C-4F2A-89C0-36CE0CA19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8" y="1897063"/>
                <a:ext cx="984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Rectangle 20">
                <a:extLst>
                  <a:ext uri="{FF2B5EF4-FFF2-40B4-BE49-F238E27FC236}">
                    <a16:creationId xmlns:a16="http://schemas.microsoft.com/office/drawing/2014/main" id="{98047BE1-C87B-44EB-AC5B-778B7E9B6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7063"/>
                <a:ext cx="85725" cy="12827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Rectangle 21">
                <a:extLst>
                  <a:ext uri="{FF2B5EF4-FFF2-40B4-BE49-F238E27FC236}">
                    <a16:creationId xmlns:a16="http://schemas.microsoft.com/office/drawing/2014/main" id="{C95872C6-0F44-4857-9466-C260CEA2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18970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 22">
                <a:extLst>
                  <a:ext uri="{FF2B5EF4-FFF2-40B4-BE49-F238E27FC236}">
                    <a16:creationId xmlns:a16="http://schemas.microsoft.com/office/drawing/2014/main" id="{8B2B7F01-8C78-49A1-8979-18263129F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23">
                <a:extLst>
                  <a:ext uri="{FF2B5EF4-FFF2-40B4-BE49-F238E27FC236}">
                    <a16:creationId xmlns:a16="http://schemas.microsoft.com/office/drawing/2014/main" id="{47003728-6C2D-4BDD-9EBC-AE882FB2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1925638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Rectangle 24">
                <a:extLst>
                  <a:ext uri="{FF2B5EF4-FFF2-40B4-BE49-F238E27FC236}">
                    <a16:creationId xmlns:a16="http://schemas.microsoft.com/office/drawing/2014/main" id="{A968F53B-FE6F-47F4-9B08-BC927CDA3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189163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25">
                <a:extLst>
                  <a:ext uri="{FF2B5EF4-FFF2-40B4-BE49-F238E27FC236}">
                    <a16:creationId xmlns:a16="http://schemas.microsoft.com/office/drawing/2014/main" id="{99444D1D-1A9E-4748-B880-1509A356E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 26">
                <a:extLst>
                  <a:ext uri="{FF2B5EF4-FFF2-40B4-BE49-F238E27FC236}">
                    <a16:creationId xmlns:a16="http://schemas.microsoft.com/office/drawing/2014/main" id="{1104A081-A519-4254-BA26-12CA7FB64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217738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Rectangle 27">
                <a:extLst>
                  <a:ext uri="{FF2B5EF4-FFF2-40B4-BE49-F238E27FC236}">
                    <a16:creationId xmlns:a16="http://schemas.microsoft.com/office/drawing/2014/main" id="{1390DF1B-3415-4E49-B410-54BD9B3E0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4828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28">
                <a:extLst>
                  <a:ext uri="{FF2B5EF4-FFF2-40B4-BE49-F238E27FC236}">
                    <a16:creationId xmlns:a16="http://schemas.microsoft.com/office/drawing/2014/main" id="{C77B0002-F376-4BA5-990F-E946896B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175 w 193"/>
                  <a:gd name="T1" fmla="*/ 192 h 192"/>
                  <a:gd name="T2" fmla="*/ 0 w 193"/>
                  <a:gd name="T3" fmla="*/ 18 h 192"/>
                  <a:gd name="T4" fmla="*/ 18 w 193"/>
                  <a:gd name="T5" fmla="*/ 0 h 192"/>
                  <a:gd name="T6" fmla="*/ 193 w 193"/>
                  <a:gd name="T7" fmla="*/ 174 h 192"/>
                  <a:gd name="T8" fmla="*/ 175 w 193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175" y="192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4"/>
                    </a:lnTo>
                    <a:lnTo>
                      <a:pt x="175" y="19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29">
                <a:extLst>
                  <a:ext uri="{FF2B5EF4-FFF2-40B4-BE49-F238E27FC236}">
                    <a16:creationId xmlns:a16="http://schemas.microsoft.com/office/drawing/2014/main" id="{7A14A41F-83AD-4B96-8B65-281B2E3F3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511425"/>
                <a:ext cx="306388" cy="304800"/>
              </a:xfrm>
              <a:custGeom>
                <a:avLst/>
                <a:gdLst>
                  <a:gd name="T0" fmla="*/ 0 w 193"/>
                  <a:gd name="T1" fmla="*/ 174 h 192"/>
                  <a:gd name="T2" fmla="*/ 175 w 193"/>
                  <a:gd name="T3" fmla="*/ 0 h 192"/>
                  <a:gd name="T4" fmla="*/ 193 w 193"/>
                  <a:gd name="T5" fmla="*/ 18 h 192"/>
                  <a:gd name="T6" fmla="*/ 18 w 193"/>
                  <a:gd name="T7" fmla="*/ 192 h 192"/>
                  <a:gd name="T8" fmla="*/ 0 w 193"/>
                  <a:gd name="T9" fmla="*/ 1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2">
                    <a:moveTo>
                      <a:pt x="0" y="174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2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Rectangle 30">
                <a:extLst>
                  <a:ext uri="{FF2B5EF4-FFF2-40B4-BE49-F238E27FC236}">
                    <a16:creationId xmlns:a16="http://schemas.microsoft.com/office/drawing/2014/main" id="{64F76CA3-720F-4CE1-8665-21807840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63" y="2774950"/>
                <a:ext cx="357188" cy="635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 31">
                <a:extLst>
                  <a:ext uri="{FF2B5EF4-FFF2-40B4-BE49-F238E27FC236}">
                    <a16:creationId xmlns:a16="http://schemas.microsoft.com/office/drawing/2014/main" id="{0AEB4BBA-8A3D-42DD-A1DC-4682519BA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175 w 193"/>
                  <a:gd name="T1" fmla="*/ 193 h 193"/>
                  <a:gd name="T2" fmla="*/ 0 w 193"/>
                  <a:gd name="T3" fmla="*/ 18 h 193"/>
                  <a:gd name="T4" fmla="*/ 18 w 193"/>
                  <a:gd name="T5" fmla="*/ 0 h 193"/>
                  <a:gd name="T6" fmla="*/ 193 w 193"/>
                  <a:gd name="T7" fmla="*/ 175 h 193"/>
                  <a:gd name="T8" fmla="*/ 175 w 193"/>
                  <a:gd name="T9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175" y="193"/>
                    </a:moveTo>
                    <a:lnTo>
                      <a:pt x="0" y="18"/>
                    </a:lnTo>
                    <a:lnTo>
                      <a:pt x="18" y="0"/>
                    </a:lnTo>
                    <a:lnTo>
                      <a:pt x="193" y="175"/>
                    </a:lnTo>
                    <a:lnTo>
                      <a:pt x="175" y="19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 32">
                <a:extLst>
                  <a:ext uri="{FF2B5EF4-FFF2-40B4-BE49-F238E27FC236}">
                    <a16:creationId xmlns:a16="http://schemas.microsoft.com/office/drawing/2014/main" id="{F72EB4C7-6F8E-438C-BADA-43142918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163" y="2803525"/>
                <a:ext cx="306388" cy="306387"/>
              </a:xfrm>
              <a:custGeom>
                <a:avLst/>
                <a:gdLst>
                  <a:gd name="T0" fmla="*/ 0 w 193"/>
                  <a:gd name="T1" fmla="*/ 175 h 193"/>
                  <a:gd name="T2" fmla="*/ 175 w 193"/>
                  <a:gd name="T3" fmla="*/ 0 h 193"/>
                  <a:gd name="T4" fmla="*/ 193 w 193"/>
                  <a:gd name="T5" fmla="*/ 18 h 193"/>
                  <a:gd name="T6" fmla="*/ 18 w 193"/>
                  <a:gd name="T7" fmla="*/ 193 h 193"/>
                  <a:gd name="T8" fmla="*/ 0 w 193"/>
                  <a:gd name="T9" fmla="*/ 17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3">
                    <a:moveTo>
                      <a:pt x="0" y="175"/>
                    </a:moveTo>
                    <a:lnTo>
                      <a:pt x="175" y="0"/>
                    </a:lnTo>
                    <a:lnTo>
                      <a:pt x="193" y="18"/>
                    </a:lnTo>
                    <a:lnTo>
                      <a:pt x="18" y="193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Rectangle 33">
                <a:extLst>
                  <a:ext uri="{FF2B5EF4-FFF2-40B4-BE49-F238E27FC236}">
                    <a16:creationId xmlns:a16="http://schemas.microsoft.com/office/drawing/2014/main" id="{5CA30F37-BEF1-4A48-9039-75918EEFE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9163"/>
                <a:ext cx="44450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Rectangle 34">
                <a:extLst>
                  <a:ext uri="{FF2B5EF4-FFF2-40B4-BE49-F238E27FC236}">
                    <a16:creationId xmlns:a16="http://schemas.microsoft.com/office/drawing/2014/main" id="{88D5358F-1BC8-4275-9956-C9EE81491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919163"/>
                <a:ext cx="53975" cy="9810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Rectangle 35">
                <a:extLst>
                  <a:ext uri="{FF2B5EF4-FFF2-40B4-BE49-F238E27FC236}">
                    <a16:creationId xmlns:a16="http://schemas.microsoft.com/office/drawing/2014/main" id="{D59B82C2-72F8-4A3B-AA4B-6E7D2463F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915988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36">
                <a:extLst>
                  <a:ext uri="{FF2B5EF4-FFF2-40B4-BE49-F238E27FC236}">
                    <a16:creationId xmlns:a16="http://schemas.microsoft.com/office/drawing/2014/main" id="{0DBE44FB-7711-4026-827A-91CC96735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37">
                <a:extLst>
                  <a:ext uri="{FF2B5EF4-FFF2-40B4-BE49-F238E27FC236}">
                    <a16:creationId xmlns:a16="http://schemas.microsoft.com/office/drawing/2014/main" id="{EB62B805-E50B-47FC-8535-49BDB2A4E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938213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Rectangle 38">
                <a:extLst>
                  <a:ext uri="{FF2B5EF4-FFF2-40B4-BE49-F238E27FC236}">
                    <a16:creationId xmlns:a16="http://schemas.microsoft.com/office/drawing/2014/main" id="{7025F01B-29FF-4495-8B9E-DA4427D19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141413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39">
                <a:extLst>
                  <a:ext uri="{FF2B5EF4-FFF2-40B4-BE49-F238E27FC236}">
                    <a16:creationId xmlns:a16="http://schemas.microsoft.com/office/drawing/2014/main" id="{4B4447C5-BBD1-49BA-B58F-E153E6786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40">
                <a:extLst>
                  <a:ext uri="{FF2B5EF4-FFF2-40B4-BE49-F238E27FC236}">
                    <a16:creationId xmlns:a16="http://schemas.microsoft.com/office/drawing/2014/main" id="{F2C357BB-11DB-40E3-A1F6-F26EA0A4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16046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Rectangle 41">
                <a:extLst>
                  <a:ext uri="{FF2B5EF4-FFF2-40B4-BE49-F238E27FC236}">
                    <a16:creationId xmlns:a16="http://schemas.microsoft.com/office/drawing/2014/main" id="{F5396606-2840-4AE9-AB89-265849684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3652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42">
                <a:extLst>
                  <a:ext uri="{FF2B5EF4-FFF2-40B4-BE49-F238E27FC236}">
                    <a16:creationId xmlns:a16="http://schemas.microsoft.com/office/drawing/2014/main" id="{93F93AD9-6612-4D55-A052-607A6054F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135 w 149"/>
                  <a:gd name="T1" fmla="*/ 146 h 146"/>
                  <a:gd name="T2" fmla="*/ 0 w 149"/>
                  <a:gd name="T3" fmla="*/ 12 h 146"/>
                  <a:gd name="T4" fmla="*/ 14 w 149"/>
                  <a:gd name="T5" fmla="*/ 0 h 146"/>
                  <a:gd name="T6" fmla="*/ 149 w 149"/>
                  <a:gd name="T7" fmla="*/ 134 h 146"/>
                  <a:gd name="T8" fmla="*/ 135 w 149"/>
                  <a:gd name="T9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135" y="146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43">
                <a:extLst>
                  <a:ext uri="{FF2B5EF4-FFF2-40B4-BE49-F238E27FC236}">
                    <a16:creationId xmlns:a16="http://schemas.microsoft.com/office/drawing/2014/main" id="{DA644870-603C-42F5-92FF-A719F809F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387475"/>
                <a:ext cx="236538" cy="231775"/>
              </a:xfrm>
              <a:custGeom>
                <a:avLst/>
                <a:gdLst>
                  <a:gd name="T0" fmla="*/ 0 w 149"/>
                  <a:gd name="T1" fmla="*/ 134 h 146"/>
                  <a:gd name="T2" fmla="*/ 135 w 149"/>
                  <a:gd name="T3" fmla="*/ 0 h 146"/>
                  <a:gd name="T4" fmla="*/ 149 w 149"/>
                  <a:gd name="T5" fmla="*/ 12 h 146"/>
                  <a:gd name="T6" fmla="*/ 14 w 149"/>
                  <a:gd name="T7" fmla="*/ 146 h 146"/>
                  <a:gd name="T8" fmla="*/ 0 w 149"/>
                  <a:gd name="T9" fmla="*/ 13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6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6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Rectangle 44">
                <a:extLst>
                  <a:ext uri="{FF2B5EF4-FFF2-40B4-BE49-F238E27FC236}">
                    <a16:creationId xmlns:a16="http://schemas.microsoft.com/office/drawing/2014/main" id="{48E605A2-EAFF-4AE8-97CF-2F61310B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590675"/>
                <a:ext cx="274638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45">
                <a:extLst>
                  <a:ext uri="{FF2B5EF4-FFF2-40B4-BE49-F238E27FC236}">
                    <a16:creationId xmlns:a16="http://schemas.microsoft.com/office/drawing/2014/main" id="{45355C7C-D424-43E5-9F98-848ACF265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4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46">
                <a:extLst>
                  <a:ext uri="{FF2B5EF4-FFF2-40B4-BE49-F238E27FC236}">
                    <a16:creationId xmlns:a16="http://schemas.microsoft.com/office/drawing/2014/main" id="{DBAD96DE-5ECE-42E6-9C0B-89CB22847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63" y="1609725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4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Rectangle 47">
                <a:extLst>
                  <a:ext uri="{FF2B5EF4-FFF2-40B4-BE49-F238E27FC236}">
                    <a16:creationId xmlns:a16="http://schemas.microsoft.com/office/drawing/2014/main" id="{91CC8124-CE7E-4119-8442-2D1DE7FB2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217488"/>
                <a:ext cx="44450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Rectangle 48">
                <a:extLst>
                  <a:ext uri="{FF2B5EF4-FFF2-40B4-BE49-F238E27FC236}">
                    <a16:creationId xmlns:a16="http://schemas.microsoft.com/office/drawing/2014/main" id="{BC7E0447-B04E-4772-BDA8-F1E4721B1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217488"/>
                <a:ext cx="53975" cy="7461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49">
                <a:extLst>
                  <a:ext uri="{FF2B5EF4-FFF2-40B4-BE49-F238E27FC236}">
                    <a16:creationId xmlns:a16="http://schemas.microsoft.com/office/drawing/2014/main" id="{09C6425B-9A56-46D2-BF56-C423BA07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65088"/>
                <a:ext cx="287338" cy="188912"/>
              </a:xfrm>
              <a:custGeom>
                <a:avLst/>
                <a:gdLst>
                  <a:gd name="T0" fmla="*/ 181 w 181"/>
                  <a:gd name="T1" fmla="*/ 119 h 119"/>
                  <a:gd name="T2" fmla="*/ 0 w 181"/>
                  <a:gd name="T3" fmla="*/ 119 h 119"/>
                  <a:gd name="T4" fmla="*/ 0 w 181"/>
                  <a:gd name="T5" fmla="*/ 80 h 119"/>
                  <a:gd name="T6" fmla="*/ 86 w 181"/>
                  <a:gd name="T7" fmla="*/ 0 h 119"/>
                  <a:gd name="T8" fmla="*/ 181 w 181"/>
                  <a:gd name="T9" fmla="*/ 26 h 119"/>
                  <a:gd name="T10" fmla="*/ 181 w 181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1" h="119">
                    <a:moveTo>
                      <a:pt x="181" y="119"/>
                    </a:moveTo>
                    <a:lnTo>
                      <a:pt x="0" y="119"/>
                    </a:lnTo>
                    <a:lnTo>
                      <a:pt x="0" y="80"/>
                    </a:lnTo>
                    <a:lnTo>
                      <a:pt x="86" y="0"/>
                    </a:lnTo>
                    <a:lnTo>
                      <a:pt x="181" y="26"/>
                    </a:lnTo>
                    <a:lnTo>
                      <a:pt x="181" y="11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50">
                <a:extLst>
                  <a:ext uri="{FF2B5EF4-FFF2-40B4-BE49-F238E27FC236}">
                    <a16:creationId xmlns:a16="http://schemas.microsoft.com/office/drawing/2014/main" id="{91BE437A-DA22-4649-BD46-A3DC4D109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135 w 149"/>
                  <a:gd name="T1" fmla="*/ 149 h 149"/>
                  <a:gd name="T2" fmla="*/ 0 w 149"/>
                  <a:gd name="T3" fmla="*/ 15 h 149"/>
                  <a:gd name="T4" fmla="*/ 14 w 149"/>
                  <a:gd name="T5" fmla="*/ 0 h 149"/>
                  <a:gd name="T6" fmla="*/ 149 w 149"/>
                  <a:gd name="T7" fmla="*/ 135 h 149"/>
                  <a:gd name="T8" fmla="*/ 135 w 14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35" y="149"/>
                    </a:moveTo>
                    <a:lnTo>
                      <a:pt x="0" y="15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51">
                <a:extLst>
                  <a:ext uri="{FF2B5EF4-FFF2-40B4-BE49-F238E27FC236}">
                    <a16:creationId xmlns:a16="http://schemas.microsoft.com/office/drawing/2014/main" id="{B8251CE6-1784-4A68-BC72-23F28DC3A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227013"/>
                <a:ext cx="236538" cy="236537"/>
              </a:xfrm>
              <a:custGeom>
                <a:avLst/>
                <a:gdLst>
                  <a:gd name="T0" fmla="*/ 0 w 149"/>
                  <a:gd name="T1" fmla="*/ 135 h 149"/>
                  <a:gd name="T2" fmla="*/ 135 w 149"/>
                  <a:gd name="T3" fmla="*/ 0 h 149"/>
                  <a:gd name="T4" fmla="*/ 149 w 149"/>
                  <a:gd name="T5" fmla="*/ 15 h 149"/>
                  <a:gd name="T6" fmla="*/ 14 w 149"/>
                  <a:gd name="T7" fmla="*/ 149 h 149"/>
                  <a:gd name="T8" fmla="*/ 0 w 149"/>
                  <a:gd name="T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5"/>
                    </a:lnTo>
                    <a:lnTo>
                      <a:pt x="14" y="149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Rectangle 52">
                <a:extLst>
                  <a:ext uri="{FF2B5EF4-FFF2-40B4-BE49-F238E27FC236}">
                    <a16:creationId xmlns:a16="http://schemas.microsoft.com/office/drawing/2014/main" id="{D5873AA9-E073-4D05-90F4-9DED69CB6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43180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53">
                <a:extLst>
                  <a:ext uri="{FF2B5EF4-FFF2-40B4-BE49-F238E27FC236}">
                    <a16:creationId xmlns:a16="http://schemas.microsoft.com/office/drawing/2014/main" id="{9C041673-B3C2-4DCE-BDB2-A7471DB4E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135 w 149"/>
                  <a:gd name="T1" fmla="*/ 148 h 148"/>
                  <a:gd name="T2" fmla="*/ 0 w 149"/>
                  <a:gd name="T3" fmla="*/ 14 h 148"/>
                  <a:gd name="T4" fmla="*/ 14 w 149"/>
                  <a:gd name="T5" fmla="*/ 0 h 148"/>
                  <a:gd name="T6" fmla="*/ 149 w 149"/>
                  <a:gd name="T7" fmla="*/ 134 h 148"/>
                  <a:gd name="T8" fmla="*/ 135 w 149"/>
                  <a:gd name="T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135" y="148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149" y="134"/>
                    </a:lnTo>
                    <a:lnTo>
                      <a:pt x="135" y="14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54">
                <a:extLst>
                  <a:ext uri="{FF2B5EF4-FFF2-40B4-BE49-F238E27FC236}">
                    <a16:creationId xmlns:a16="http://schemas.microsoft.com/office/drawing/2014/main" id="{9C33732B-02AF-4906-A4BE-D36B0AD1C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450850"/>
                <a:ext cx="236538" cy="234950"/>
              </a:xfrm>
              <a:custGeom>
                <a:avLst/>
                <a:gdLst>
                  <a:gd name="T0" fmla="*/ 0 w 149"/>
                  <a:gd name="T1" fmla="*/ 134 h 148"/>
                  <a:gd name="T2" fmla="*/ 135 w 149"/>
                  <a:gd name="T3" fmla="*/ 0 h 148"/>
                  <a:gd name="T4" fmla="*/ 149 w 149"/>
                  <a:gd name="T5" fmla="*/ 14 h 148"/>
                  <a:gd name="T6" fmla="*/ 14 w 149"/>
                  <a:gd name="T7" fmla="*/ 148 h 148"/>
                  <a:gd name="T8" fmla="*/ 0 w 149"/>
                  <a:gd name="T9" fmla="*/ 13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8">
                    <a:moveTo>
                      <a:pt x="0" y="134"/>
                    </a:moveTo>
                    <a:lnTo>
                      <a:pt x="135" y="0"/>
                    </a:lnTo>
                    <a:lnTo>
                      <a:pt x="149" y="14"/>
                    </a:lnTo>
                    <a:lnTo>
                      <a:pt x="14" y="14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Rectangle 55">
                <a:extLst>
                  <a:ext uri="{FF2B5EF4-FFF2-40B4-BE49-F238E27FC236}">
                    <a16:creationId xmlns:a16="http://schemas.microsoft.com/office/drawing/2014/main" id="{B5C22C14-ABA6-4AE3-B7A7-D10941FDD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88" y="654050"/>
                <a:ext cx="274638" cy="476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56">
                <a:extLst>
                  <a:ext uri="{FF2B5EF4-FFF2-40B4-BE49-F238E27FC236}">
                    <a16:creationId xmlns:a16="http://schemas.microsoft.com/office/drawing/2014/main" id="{7A0D1B30-7DC8-48E7-9080-EBBE83552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135 w 149"/>
                  <a:gd name="T1" fmla="*/ 147 h 147"/>
                  <a:gd name="T2" fmla="*/ 0 w 149"/>
                  <a:gd name="T3" fmla="*/ 12 h 147"/>
                  <a:gd name="T4" fmla="*/ 14 w 149"/>
                  <a:gd name="T5" fmla="*/ 0 h 147"/>
                  <a:gd name="T6" fmla="*/ 149 w 149"/>
                  <a:gd name="T7" fmla="*/ 135 h 147"/>
                  <a:gd name="T8" fmla="*/ 135 w 149"/>
                  <a:gd name="T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135" y="147"/>
                    </a:moveTo>
                    <a:lnTo>
                      <a:pt x="0" y="12"/>
                    </a:lnTo>
                    <a:lnTo>
                      <a:pt x="14" y="0"/>
                    </a:lnTo>
                    <a:lnTo>
                      <a:pt x="149" y="135"/>
                    </a:lnTo>
                    <a:lnTo>
                      <a:pt x="135" y="14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57">
                <a:extLst>
                  <a:ext uri="{FF2B5EF4-FFF2-40B4-BE49-F238E27FC236}">
                    <a16:creationId xmlns:a16="http://schemas.microsoft.com/office/drawing/2014/main" id="{A3645617-F5CF-4EFC-802D-D9F995044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676275"/>
                <a:ext cx="236538" cy="233362"/>
              </a:xfrm>
              <a:custGeom>
                <a:avLst/>
                <a:gdLst>
                  <a:gd name="T0" fmla="*/ 0 w 149"/>
                  <a:gd name="T1" fmla="*/ 135 h 147"/>
                  <a:gd name="T2" fmla="*/ 135 w 149"/>
                  <a:gd name="T3" fmla="*/ 0 h 147"/>
                  <a:gd name="T4" fmla="*/ 149 w 149"/>
                  <a:gd name="T5" fmla="*/ 12 h 147"/>
                  <a:gd name="T6" fmla="*/ 14 w 149"/>
                  <a:gd name="T7" fmla="*/ 147 h 147"/>
                  <a:gd name="T8" fmla="*/ 0 w 149"/>
                  <a:gd name="T9" fmla="*/ 13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7">
                    <a:moveTo>
                      <a:pt x="0" y="135"/>
                    </a:moveTo>
                    <a:lnTo>
                      <a:pt x="135" y="0"/>
                    </a:lnTo>
                    <a:lnTo>
                      <a:pt x="149" y="12"/>
                    </a:lnTo>
                    <a:lnTo>
                      <a:pt x="14" y="147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Rectangle 58">
                <a:extLst>
                  <a:ext uri="{FF2B5EF4-FFF2-40B4-BE49-F238E27FC236}">
                    <a16:creationId xmlns:a16="http://schemas.microsoft.com/office/drawing/2014/main" id="{1DAC7EAF-CFB4-4D4E-BF61-7717AFDB9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Rectangle 59">
                <a:extLst>
                  <a:ext uri="{FF2B5EF4-FFF2-40B4-BE49-F238E27FC236}">
                    <a16:creationId xmlns:a16="http://schemas.microsoft.com/office/drawing/2014/main" id="{5E6E1CA6-BE6E-47B0-BB0A-8277F93F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3" y="950913"/>
                <a:ext cx="825500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Rectangle 60">
                <a:extLst>
                  <a:ext uri="{FF2B5EF4-FFF2-40B4-BE49-F238E27FC236}">
                    <a16:creationId xmlns:a16="http://schemas.microsoft.com/office/drawing/2014/main" id="{2D90F891-124D-4F1E-AFA2-52C38B222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863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61">
                <a:extLst>
                  <a:ext uri="{FF2B5EF4-FFF2-40B4-BE49-F238E27FC236}">
                    <a16:creationId xmlns:a16="http://schemas.microsoft.com/office/drawing/2014/main" id="{33E38599-1794-4404-9131-F145A734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1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1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62">
                <a:extLst>
                  <a:ext uri="{FF2B5EF4-FFF2-40B4-BE49-F238E27FC236}">
                    <a16:creationId xmlns:a16="http://schemas.microsoft.com/office/drawing/2014/main" id="{619FFF19-D74A-4EC8-9413-0D9D4403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650" y="773113"/>
                <a:ext cx="198438" cy="196850"/>
              </a:xfrm>
              <a:custGeom>
                <a:avLst/>
                <a:gdLst>
                  <a:gd name="T0" fmla="*/ 11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1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1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Rectangle 63">
                <a:extLst>
                  <a:ext uri="{FF2B5EF4-FFF2-40B4-BE49-F238E27FC236}">
                    <a16:creationId xmlns:a16="http://schemas.microsoft.com/office/drawing/2014/main" id="{C6074BA6-98F3-4750-BD3B-3F562C966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950" y="755650"/>
                <a:ext cx="39688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64">
                <a:extLst>
                  <a:ext uri="{FF2B5EF4-FFF2-40B4-BE49-F238E27FC236}">
                    <a16:creationId xmlns:a16="http://schemas.microsoft.com/office/drawing/2014/main" id="{9DCC2C23-F66D-4880-81A1-95C6CFDE5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4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65">
                <a:extLst>
                  <a:ext uri="{FF2B5EF4-FFF2-40B4-BE49-F238E27FC236}">
                    <a16:creationId xmlns:a16="http://schemas.microsoft.com/office/drawing/2014/main" id="{E1489ADB-3232-4A04-8BDD-B0046BDF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150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4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Rectangle 66">
                <a:extLst>
                  <a:ext uri="{FF2B5EF4-FFF2-40B4-BE49-F238E27FC236}">
                    <a16:creationId xmlns:a16="http://schemas.microsoft.com/office/drawing/2014/main" id="{5732D218-EF43-44D5-8DB7-2C6E189E6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4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67">
                <a:extLst>
                  <a:ext uri="{FF2B5EF4-FFF2-40B4-BE49-F238E27FC236}">
                    <a16:creationId xmlns:a16="http://schemas.microsoft.com/office/drawing/2014/main" id="{E7DA3316-02A4-4F43-BDE5-A4337CA97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4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68">
                <a:extLst>
                  <a:ext uri="{FF2B5EF4-FFF2-40B4-BE49-F238E27FC236}">
                    <a16:creationId xmlns:a16="http://schemas.microsoft.com/office/drawing/2014/main" id="{602CAAFF-0620-4190-8A2E-679935C7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825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4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Rectangle 69">
                <a:extLst>
                  <a:ext uri="{FF2B5EF4-FFF2-40B4-BE49-F238E27FC236}">
                    <a16:creationId xmlns:a16="http://schemas.microsoft.com/office/drawing/2014/main" id="{DDF363CC-CB55-4B42-91E3-307AD7A6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538" y="755650"/>
                <a:ext cx="42863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70">
                <a:extLst>
                  <a:ext uri="{FF2B5EF4-FFF2-40B4-BE49-F238E27FC236}">
                    <a16:creationId xmlns:a16="http://schemas.microsoft.com/office/drawing/2014/main" id="{95FDFA03-E3CB-4DC6-A407-6F5003BB7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2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71">
                <a:extLst>
                  <a:ext uri="{FF2B5EF4-FFF2-40B4-BE49-F238E27FC236}">
                    <a16:creationId xmlns:a16="http://schemas.microsoft.com/office/drawing/2014/main" id="{9AB4A933-2649-48A0-B54D-7A04AE93E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3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2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Rectangle 72">
                <a:extLst>
                  <a:ext uri="{FF2B5EF4-FFF2-40B4-BE49-F238E27FC236}">
                    <a16:creationId xmlns:a16="http://schemas.microsoft.com/office/drawing/2014/main" id="{C5C16B6A-2D4E-41AB-AE83-61295A1C4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755650"/>
                <a:ext cx="822325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Rectangle 73">
                <a:extLst>
                  <a:ext uri="{FF2B5EF4-FFF2-40B4-BE49-F238E27FC236}">
                    <a16:creationId xmlns:a16="http://schemas.microsoft.com/office/drawing/2014/main" id="{787D962F-23A1-465B-A3C4-31686334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950913"/>
                <a:ext cx="822325" cy="444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Rectangle 74">
                <a:extLst>
                  <a:ext uri="{FF2B5EF4-FFF2-40B4-BE49-F238E27FC236}">
                    <a16:creationId xmlns:a16="http://schemas.microsoft.com/office/drawing/2014/main" id="{0E317168-85E4-44CA-BB9A-C72BA6933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350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75">
                <a:extLst>
                  <a:ext uri="{FF2B5EF4-FFF2-40B4-BE49-F238E27FC236}">
                    <a16:creationId xmlns:a16="http://schemas.microsoft.com/office/drawing/2014/main" id="{6F267127-ED5A-4706-97D3-F717291BA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0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76">
                <a:extLst>
                  <a:ext uri="{FF2B5EF4-FFF2-40B4-BE49-F238E27FC236}">
                    <a16:creationId xmlns:a16="http://schemas.microsoft.com/office/drawing/2014/main" id="{3DF8CCBE-990E-4CEB-981C-E6ACB2867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138" y="773113"/>
                <a:ext cx="198438" cy="196850"/>
              </a:xfrm>
              <a:custGeom>
                <a:avLst/>
                <a:gdLst>
                  <a:gd name="T0" fmla="*/ 10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0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0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Rectangle 77">
                <a:extLst>
                  <a:ext uri="{FF2B5EF4-FFF2-40B4-BE49-F238E27FC236}">
                    <a16:creationId xmlns:a16="http://schemas.microsoft.com/office/drawing/2014/main" id="{61D6967F-B792-4FB5-A218-A37B8797F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263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78">
                <a:extLst>
                  <a:ext uri="{FF2B5EF4-FFF2-40B4-BE49-F238E27FC236}">
                    <a16:creationId xmlns:a16="http://schemas.microsoft.com/office/drawing/2014/main" id="{2BA4D13B-74B6-413B-9303-06444B1E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0 w 126"/>
                  <a:gd name="T1" fmla="*/ 112 h 124"/>
                  <a:gd name="T2" fmla="*/ 114 w 126"/>
                  <a:gd name="T3" fmla="*/ 0 h 124"/>
                  <a:gd name="T4" fmla="*/ 126 w 126"/>
                  <a:gd name="T5" fmla="*/ 12 h 124"/>
                  <a:gd name="T6" fmla="*/ 12 w 126"/>
                  <a:gd name="T7" fmla="*/ 124 h 124"/>
                  <a:gd name="T8" fmla="*/ 0 w 126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0" y="112"/>
                    </a:moveTo>
                    <a:lnTo>
                      <a:pt x="114" y="0"/>
                    </a:lnTo>
                    <a:lnTo>
                      <a:pt x="126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79">
                <a:extLst>
                  <a:ext uri="{FF2B5EF4-FFF2-40B4-BE49-F238E27FC236}">
                    <a16:creationId xmlns:a16="http://schemas.microsoft.com/office/drawing/2014/main" id="{CE4FB93C-8B6A-4180-A7E8-DB343403E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638" y="773113"/>
                <a:ext cx="200025" cy="196850"/>
              </a:xfrm>
              <a:custGeom>
                <a:avLst/>
                <a:gdLst>
                  <a:gd name="T0" fmla="*/ 12 w 126"/>
                  <a:gd name="T1" fmla="*/ 0 h 124"/>
                  <a:gd name="T2" fmla="*/ 126 w 126"/>
                  <a:gd name="T3" fmla="*/ 112 h 124"/>
                  <a:gd name="T4" fmla="*/ 114 w 126"/>
                  <a:gd name="T5" fmla="*/ 124 h 124"/>
                  <a:gd name="T6" fmla="*/ 0 w 126"/>
                  <a:gd name="T7" fmla="*/ 12 h 124"/>
                  <a:gd name="T8" fmla="*/ 12 w 126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24">
                    <a:moveTo>
                      <a:pt x="12" y="0"/>
                    </a:moveTo>
                    <a:lnTo>
                      <a:pt x="126" y="112"/>
                    </a:lnTo>
                    <a:lnTo>
                      <a:pt x="114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Rectangle 80">
                <a:extLst>
                  <a:ext uri="{FF2B5EF4-FFF2-40B4-BE49-F238E27FC236}">
                    <a16:creationId xmlns:a16="http://schemas.microsoft.com/office/drawing/2014/main" id="{83EA1DF1-E862-44AB-961E-D0B58EFDB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81">
                <a:extLst>
                  <a:ext uri="{FF2B5EF4-FFF2-40B4-BE49-F238E27FC236}">
                    <a16:creationId xmlns:a16="http://schemas.microsoft.com/office/drawing/2014/main" id="{DD82D734-0AC4-4762-9A9C-F9E9F39AF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82">
                <a:extLst>
                  <a:ext uri="{FF2B5EF4-FFF2-40B4-BE49-F238E27FC236}">
                    <a16:creationId xmlns:a16="http://schemas.microsoft.com/office/drawing/2014/main" id="{62672138-8040-4621-8571-99D4E23D0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725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Rectangle 83">
                <a:extLst>
                  <a:ext uri="{FF2B5EF4-FFF2-40B4-BE49-F238E27FC236}">
                    <a16:creationId xmlns:a16="http://schemas.microsoft.com/office/drawing/2014/main" id="{B4510F2C-1D06-4371-928A-FFA3A6A9E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025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84">
                <a:extLst>
                  <a:ext uri="{FF2B5EF4-FFF2-40B4-BE49-F238E27FC236}">
                    <a16:creationId xmlns:a16="http://schemas.microsoft.com/office/drawing/2014/main" id="{49D27658-CEA5-4DE9-AD83-D53DB11C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85">
                <a:extLst>
                  <a:ext uri="{FF2B5EF4-FFF2-40B4-BE49-F238E27FC236}">
                    <a16:creationId xmlns:a16="http://schemas.microsoft.com/office/drawing/2014/main" id="{59FC7F26-225B-4AA6-9BE9-89D4098C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Rectangle 86">
                <a:extLst>
                  <a:ext uri="{FF2B5EF4-FFF2-40B4-BE49-F238E27FC236}">
                    <a16:creationId xmlns:a16="http://schemas.microsoft.com/office/drawing/2014/main" id="{19234B16-CFE3-4EDF-873A-F0FC72E06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950" y="755650"/>
                <a:ext cx="825500" cy="396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87">
                <a:extLst>
                  <a:ext uri="{FF2B5EF4-FFF2-40B4-BE49-F238E27FC236}">
                    <a16:creationId xmlns:a16="http://schemas.microsoft.com/office/drawing/2014/main" id="{A0592059-C3EC-4B9A-A1DA-E37F33AB1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  <a:gd name="T10" fmla="*/ 869 w 869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88">
                <a:extLst>
                  <a:ext uri="{FF2B5EF4-FFF2-40B4-BE49-F238E27FC236}">
                    <a16:creationId xmlns:a16="http://schemas.microsoft.com/office/drawing/2014/main" id="{B35377AC-F44F-457E-B574-67683D443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950" y="950913"/>
                <a:ext cx="1379538" cy="44450"/>
              </a:xfrm>
              <a:custGeom>
                <a:avLst/>
                <a:gdLst>
                  <a:gd name="T0" fmla="*/ 869 w 869"/>
                  <a:gd name="T1" fmla="*/ 0 h 28"/>
                  <a:gd name="T2" fmla="*/ 869 w 869"/>
                  <a:gd name="T3" fmla="*/ 28 h 28"/>
                  <a:gd name="T4" fmla="*/ 0 w 869"/>
                  <a:gd name="T5" fmla="*/ 28 h 28"/>
                  <a:gd name="T6" fmla="*/ 0 w 869"/>
                  <a:gd name="T7" fmla="*/ 0 h 28"/>
                  <a:gd name="T8" fmla="*/ 777 w 86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9" h="28">
                    <a:moveTo>
                      <a:pt x="869" y="0"/>
                    </a:moveTo>
                    <a:lnTo>
                      <a:pt x="86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777" y="0"/>
                    </a:lnTo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Rectangle 89">
                <a:extLst>
                  <a:ext uri="{FF2B5EF4-FFF2-40B4-BE49-F238E27FC236}">
                    <a16:creationId xmlns:a16="http://schemas.microsoft.com/office/drawing/2014/main" id="{BADFD633-666E-4B89-9697-F38DF1659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350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90">
                <a:extLst>
                  <a:ext uri="{FF2B5EF4-FFF2-40B4-BE49-F238E27FC236}">
                    <a16:creationId xmlns:a16="http://schemas.microsoft.com/office/drawing/2014/main" id="{AA25CE9F-E796-4AF3-BFA6-3BF65541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0 w 125"/>
                  <a:gd name="T1" fmla="*/ 112 h 124"/>
                  <a:gd name="T2" fmla="*/ 113 w 125"/>
                  <a:gd name="T3" fmla="*/ 0 h 124"/>
                  <a:gd name="T4" fmla="*/ 125 w 125"/>
                  <a:gd name="T5" fmla="*/ 12 h 124"/>
                  <a:gd name="T6" fmla="*/ 12 w 125"/>
                  <a:gd name="T7" fmla="*/ 124 h 124"/>
                  <a:gd name="T8" fmla="*/ 0 w 125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0" y="112"/>
                    </a:moveTo>
                    <a:lnTo>
                      <a:pt x="113" y="0"/>
                    </a:lnTo>
                    <a:lnTo>
                      <a:pt x="125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91">
                <a:extLst>
                  <a:ext uri="{FF2B5EF4-FFF2-40B4-BE49-F238E27FC236}">
                    <a16:creationId xmlns:a16="http://schemas.microsoft.com/office/drawing/2014/main" id="{6D905C05-5643-422A-8A6B-D12DEF43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773113"/>
                <a:ext cx="198438" cy="196850"/>
              </a:xfrm>
              <a:custGeom>
                <a:avLst/>
                <a:gdLst>
                  <a:gd name="T0" fmla="*/ 12 w 125"/>
                  <a:gd name="T1" fmla="*/ 0 h 124"/>
                  <a:gd name="T2" fmla="*/ 125 w 125"/>
                  <a:gd name="T3" fmla="*/ 112 h 124"/>
                  <a:gd name="T4" fmla="*/ 113 w 125"/>
                  <a:gd name="T5" fmla="*/ 124 h 124"/>
                  <a:gd name="T6" fmla="*/ 0 w 125"/>
                  <a:gd name="T7" fmla="*/ 12 h 124"/>
                  <a:gd name="T8" fmla="*/ 12 w 12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4">
                    <a:moveTo>
                      <a:pt x="12" y="0"/>
                    </a:moveTo>
                    <a:lnTo>
                      <a:pt x="125" y="112"/>
                    </a:lnTo>
                    <a:lnTo>
                      <a:pt x="113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Rectangle 92">
                <a:extLst>
                  <a:ext uri="{FF2B5EF4-FFF2-40B4-BE49-F238E27FC236}">
                    <a16:creationId xmlns:a16="http://schemas.microsoft.com/office/drawing/2014/main" id="{1378505F-BD14-4FC6-9742-AFBECC605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438" y="755650"/>
                <a:ext cx="38100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93">
                <a:extLst>
                  <a:ext uri="{FF2B5EF4-FFF2-40B4-BE49-F238E27FC236}">
                    <a16:creationId xmlns:a16="http://schemas.microsoft.com/office/drawing/2014/main" id="{BC6BDD91-CF2F-4BE8-80F7-898FF4D6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0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0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94">
                <a:extLst>
                  <a:ext uri="{FF2B5EF4-FFF2-40B4-BE49-F238E27FC236}">
                    <a16:creationId xmlns:a16="http://schemas.microsoft.com/office/drawing/2014/main" id="{36756A0A-C403-4769-BE79-A230E200F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813" y="773113"/>
                <a:ext cx="196850" cy="196850"/>
              </a:xfrm>
              <a:custGeom>
                <a:avLst/>
                <a:gdLst>
                  <a:gd name="T0" fmla="*/ 10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0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Rectangle 95">
                <a:extLst>
                  <a:ext uri="{FF2B5EF4-FFF2-40B4-BE49-F238E27FC236}">
                    <a16:creationId xmlns:a16="http://schemas.microsoft.com/office/drawing/2014/main" id="{350C999B-7471-4506-B372-A8020E303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96">
                <a:extLst>
                  <a:ext uri="{FF2B5EF4-FFF2-40B4-BE49-F238E27FC236}">
                    <a16:creationId xmlns:a16="http://schemas.microsoft.com/office/drawing/2014/main" id="{D446ABE3-A51A-4AB8-A265-27537669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0 w 127"/>
                  <a:gd name="T1" fmla="*/ 112 h 124"/>
                  <a:gd name="T2" fmla="*/ 115 w 127"/>
                  <a:gd name="T3" fmla="*/ 0 h 124"/>
                  <a:gd name="T4" fmla="*/ 127 w 127"/>
                  <a:gd name="T5" fmla="*/ 12 h 124"/>
                  <a:gd name="T6" fmla="*/ 12 w 127"/>
                  <a:gd name="T7" fmla="*/ 124 h 124"/>
                  <a:gd name="T8" fmla="*/ 0 w 127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0" y="112"/>
                    </a:moveTo>
                    <a:lnTo>
                      <a:pt x="115" y="0"/>
                    </a:lnTo>
                    <a:lnTo>
                      <a:pt x="127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97">
                <a:extLst>
                  <a:ext uri="{FF2B5EF4-FFF2-40B4-BE49-F238E27FC236}">
                    <a16:creationId xmlns:a16="http://schemas.microsoft.com/office/drawing/2014/main" id="{50A416F7-C60A-4709-8BDE-61FF930D1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773113"/>
                <a:ext cx="201613" cy="196850"/>
              </a:xfrm>
              <a:custGeom>
                <a:avLst/>
                <a:gdLst>
                  <a:gd name="T0" fmla="*/ 12 w 127"/>
                  <a:gd name="T1" fmla="*/ 0 h 124"/>
                  <a:gd name="T2" fmla="*/ 127 w 127"/>
                  <a:gd name="T3" fmla="*/ 112 h 124"/>
                  <a:gd name="T4" fmla="*/ 115 w 127"/>
                  <a:gd name="T5" fmla="*/ 124 h 124"/>
                  <a:gd name="T6" fmla="*/ 0 w 127"/>
                  <a:gd name="T7" fmla="*/ 12 h 124"/>
                  <a:gd name="T8" fmla="*/ 12 w 127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4">
                    <a:moveTo>
                      <a:pt x="12" y="0"/>
                    </a:moveTo>
                    <a:lnTo>
                      <a:pt x="127" y="112"/>
                    </a:lnTo>
                    <a:lnTo>
                      <a:pt x="115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Rectangle 98">
                <a:extLst>
                  <a:ext uri="{FF2B5EF4-FFF2-40B4-BE49-F238E27FC236}">
                    <a16:creationId xmlns:a16="http://schemas.microsoft.com/office/drawing/2014/main" id="{57151883-7A2E-4599-A8BC-25E24B0FC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755650"/>
                <a:ext cx="41275" cy="2301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99">
                <a:extLst>
                  <a:ext uri="{FF2B5EF4-FFF2-40B4-BE49-F238E27FC236}">
                    <a16:creationId xmlns:a16="http://schemas.microsoft.com/office/drawing/2014/main" id="{D336D808-62C8-4F91-AC4C-A31FAA000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0 w 124"/>
                  <a:gd name="T1" fmla="*/ 112 h 124"/>
                  <a:gd name="T2" fmla="*/ 112 w 124"/>
                  <a:gd name="T3" fmla="*/ 0 h 124"/>
                  <a:gd name="T4" fmla="*/ 124 w 124"/>
                  <a:gd name="T5" fmla="*/ 12 h 124"/>
                  <a:gd name="T6" fmla="*/ 12 w 124"/>
                  <a:gd name="T7" fmla="*/ 124 h 124"/>
                  <a:gd name="T8" fmla="*/ 0 w 124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112"/>
                    </a:moveTo>
                    <a:lnTo>
                      <a:pt x="112" y="0"/>
                    </a:lnTo>
                    <a:lnTo>
                      <a:pt x="124" y="12"/>
                    </a:lnTo>
                    <a:lnTo>
                      <a:pt x="12" y="124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0">
                <a:extLst>
                  <a:ext uri="{FF2B5EF4-FFF2-40B4-BE49-F238E27FC236}">
                    <a16:creationId xmlns:a16="http://schemas.microsoft.com/office/drawing/2014/main" id="{1F4764ED-D850-4C19-855B-CC8A432F4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773113"/>
                <a:ext cx="196850" cy="196850"/>
              </a:xfrm>
              <a:custGeom>
                <a:avLst/>
                <a:gdLst>
                  <a:gd name="T0" fmla="*/ 12 w 124"/>
                  <a:gd name="T1" fmla="*/ 0 h 124"/>
                  <a:gd name="T2" fmla="*/ 124 w 124"/>
                  <a:gd name="T3" fmla="*/ 112 h 124"/>
                  <a:gd name="T4" fmla="*/ 112 w 124"/>
                  <a:gd name="T5" fmla="*/ 124 h 124"/>
                  <a:gd name="T6" fmla="*/ 0 w 124"/>
                  <a:gd name="T7" fmla="*/ 12 h 124"/>
                  <a:gd name="T8" fmla="*/ 12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" y="0"/>
                    </a:moveTo>
                    <a:lnTo>
                      <a:pt x="124" y="112"/>
                    </a:lnTo>
                    <a:lnTo>
                      <a:pt x="112" y="124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1">
                <a:extLst>
                  <a:ext uri="{FF2B5EF4-FFF2-40B4-BE49-F238E27FC236}">
                    <a16:creationId xmlns:a16="http://schemas.microsoft.com/office/drawing/2014/main" id="{06EDCAF4-B2FB-4F81-9C73-94600E08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628650"/>
                <a:ext cx="652463" cy="474662"/>
              </a:xfrm>
              <a:custGeom>
                <a:avLst/>
                <a:gdLst>
                  <a:gd name="T0" fmla="*/ 205 w 205"/>
                  <a:gd name="T1" fmla="*/ 149 h 149"/>
                  <a:gd name="T2" fmla="*/ 0 w 205"/>
                  <a:gd name="T3" fmla="*/ 149 h 149"/>
                  <a:gd name="T4" fmla="*/ 0 w 205"/>
                  <a:gd name="T5" fmla="*/ 0 h 149"/>
                  <a:gd name="T6" fmla="*/ 125 w 205"/>
                  <a:gd name="T7" fmla="*/ 0 h 149"/>
                  <a:gd name="T8" fmla="*/ 205 w 205"/>
                  <a:gd name="T9" fmla="*/ 67 h 149"/>
                  <a:gd name="T10" fmla="*/ 205 w 205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5" h="149">
                    <a:moveTo>
                      <a:pt x="205" y="149"/>
                    </a:moveTo>
                    <a:cubicBezTo>
                      <a:pt x="0" y="149"/>
                      <a:pt x="0" y="149"/>
                      <a:pt x="0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69" y="0"/>
                      <a:pt x="205" y="30"/>
                      <a:pt x="205" y="67"/>
                    </a:cubicBezTo>
                    <a:lnTo>
                      <a:pt x="205" y="1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Rectangle 102">
                <a:extLst>
                  <a:ext uri="{FF2B5EF4-FFF2-40B4-BE49-F238E27FC236}">
                    <a16:creationId xmlns:a16="http://schemas.microsoft.com/office/drawing/2014/main" id="{CEAC981B-C635-4BC6-854E-4849C5E0B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38" y="698500"/>
                <a:ext cx="219075" cy="49053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03">
                <a:extLst>
                  <a:ext uri="{FF2B5EF4-FFF2-40B4-BE49-F238E27FC236}">
                    <a16:creationId xmlns:a16="http://schemas.microsoft.com/office/drawing/2014/main" id="{D463678B-70CE-42D9-9B4B-B309841A3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63" y="1588"/>
                <a:ext cx="3952875" cy="977900"/>
              </a:xfrm>
              <a:custGeom>
                <a:avLst/>
                <a:gdLst>
                  <a:gd name="T0" fmla="*/ 2474 w 2490"/>
                  <a:gd name="T1" fmla="*/ 616 h 616"/>
                  <a:gd name="T2" fmla="*/ 580 w 2490"/>
                  <a:gd name="T3" fmla="*/ 48 h 616"/>
                  <a:gd name="T4" fmla="*/ 28 w 2490"/>
                  <a:gd name="T5" fmla="*/ 469 h 616"/>
                  <a:gd name="T6" fmla="*/ 0 w 2490"/>
                  <a:gd name="T7" fmla="*/ 437 h 616"/>
                  <a:gd name="T8" fmla="*/ 572 w 2490"/>
                  <a:gd name="T9" fmla="*/ 0 h 616"/>
                  <a:gd name="T10" fmla="*/ 2490 w 2490"/>
                  <a:gd name="T11" fmla="*/ 578 h 616"/>
                  <a:gd name="T12" fmla="*/ 2474 w 2490"/>
                  <a:gd name="T13" fmla="*/ 616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0" h="616">
                    <a:moveTo>
                      <a:pt x="2474" y="616"/>
                    </a:moveTo>
                    <a:lnTo>
                      <a:pt x="580" y="48"/>
                    </a:lnTo>
                    <a:lnTo>
                      <a:pt x="28" y="469"/>
                    </a:lnTo>
                    <a:lnTo>
                      <a:pt x="0" y="437"/>
                    </a:lnTo>
                    <a:lnTo>
                      <a:pt x="572" y="0"/>
                    </a:lnTo>
                    <a:lnTo>
                      <a:pt x="2490" y="578"/>
                    </a:lnTo>
                    <a:lnTo>
                      <a:pt x="2474" y="61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Rectangle 104">
                <a:extLst>
                  <a:ext uri="{FF2B5EF4-FFF2-40B4-BE49-F238E27FC236}">
                    <a16:creationId xmlns:a16="http://schemas.microsoft.com/office/drawing/2014/main" id="{F96A2219-3B40-4CDA-BAA4-39F9F6AE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188" y="966788"/>
                <a:ext cx="44450" cy="1012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Rectangle 105">
                <a:extLst>
                  <a:ext uri="{FF2B5EF4-FFF2-40B4-BE49-F238E27FC236}">
                    <a16:creationId xmlns:a16="http://schemas.microsoft.com/office/drawing/2014/main" id="{4A69307E-DB27-45EA-BB12-C512961FB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1938338"/>
                <a:ext cx="736600" cy="2413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Rectangle 106">
                <a:extLst>
                  <a:ext uri="{FF2B5EF4-FFF2-40B4-BE49-F238E27FC236}">
                    <a16:creationId xmlns:a16="http://schemas.microsoft.com/office/drawing/2014/main" id="{18CD65D2-E445-4B51-A9A4-F1067EB35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338" y="1855788"/>
                <a:ext cx="187325" cy="1238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Rectangle 107">
                <a:extLst>
                  <a:ext uri="{FF2B5EF4-FFF2-40B4-BE49-F238E27FC236}">
                    <a16:creationId xmlns:a16="http://schemas.microsoft.com/office/drawing/2014/main" id="{C6BD5827-C12A-4DC0-9715-0377A450F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752475"/>
                <a:ext cx="771525" cy="365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 108">
                <a:extLst>
                  <a:ext uri="{FF2B5EF4-FFF2-40B4-BE49-F238E27FC236}">
                    <a16:creationId xmlns:a16="http://schemas.microsoft.com/office/drawing/2014/main" id="{57509FBA-D992-4C22-9E26-043009B8C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825" y="900113"/>
                <a:ext cx="1287463" cy="88900"/>
              </a:xfrm>
              <a:custGeom>
                <a:avLst/>
                <a:gdLst>
                  <a:gd name="T0" fmla="*/ 0 w 811"/>
                  <a:gd name="T1" fmla="*/ 56 h 56"/>
                  <a:gd name="T2" fmla="*/ 0 w 811"/>
                  <a:gd name="T3" fmla="*/ 30 h 56"/>
                  <a:gd name="T4" fmla="*/ 725 w 811"/>
                  <a:gd name="T5" fmla="*/ 30 h 56"/>
                  <a:gd name="T6" fmla="*/ 735 w 811"/>
                  <a:gd name="T7" fmla="*/ 0 h 56"/>
                  <a:gd name="T8" fmla="*/ 811 w 811"/>
                  <a:gd name="T9" fmla="*/ 30 h 56"/>
                  <a:gd name="T10" fmla="*/ 811 w 811"/>
                  <a:gd name="T11" fmla="*/ 56 h 56"/>
                  <a:gd name="T12" fmla="*/ 0 w 81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1" h="56">
                    <a:moveTo>
                      <a:pt x="0" y="56"/>
                    </a:moveTo>
                    <a:lnTo>
                      <a:pt x="0" y="30"/>
                    </a:lnTo>
                    <a:lnTo>
                      <a:pt x="725" y="30"/>
                    </a:lnTo>
                    <a:lnTo>
                      <a:pt x="735" y="0"/>
                    </a:lnTo>
                    <a:lnTo>
                      <a:pt x="811" y="30"/>
                    </a:lnTo>
                    <a:lnTo>
                      <a:pt x="811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Rectangle 109">
                <a:extLst>
                  <a:ext uri="{FF2B5EF4-FFF2-40B4-BE49-F238E27FC236}">
                    <a16:creationId xmlns:a16="http://schemas.microsoft.com/office/drawing/2014/main" id="{1F3A8D84-5AA5-4EC7-A1EB-DF5B3E7EA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425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Rectangle 110">
                <a:extLst>
                  <a:ext uri="{FF2B5EF4-FFF2-40B4-BE49-F238E27FC236}">
                    <a16:creationId xmlns:a16="http://schemas.microsoft.com/office/drawing/2014/main" id="{D18734FA-8213-4039-8FC8-2F0E13A43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700" y="820738"/>
                <a:ext cx="38100" cy="13335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11">
                <a:extLst>
                  <a:ext uri="{FF2B5EF4-FFF2-40B4-BE49-F238E27FC236}">
                    <a16:creationId xmlns:a16="http://schemas.microsoft.com/office/drawing/2014/main" id="{3D6DE017-D4A3-46B8-8A57-64289D8A4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0 w 117"/>
                  <a:gd name="T1" fmla="*/ 105 h 117"/>
                  <a:gd name="T2" fmla="*/ 107 w 117"/>
                  <a:gd name="T3" fmla="*/ 0 h 117"/>
                  <a:gd name="T4" fmla="*/ 117 w 117"/>
                  <a:gd name="T5" fmla="*/ 11 h 117"/>
                  <a:gd name="T6" fmla="*/ 12 w 117"/>
                  <a:gd name="T7" fmla="*/ 117 h 117"/>
                  <a:gd name="T8" fmla="*/ 0 w 117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7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12">
                <a:extLst>
                  <a:ext uri="{FF2B5EF4-FFF2-40B4-BE49-F238E27FC236}">
                    <a16:creationId xmlns:a16="http://schemas.microsoft.com/office/drawing/2014/main" id="{D4D22A39-CED1-4A54-84BF-D3552677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300" y="814388"/>
                <a:ext cx="142875" cy="139700"/>
              </a:xfrm>
              <a:custGeom>
                <a:avLst/>
                <a:gdLst>
                  <a:gd name="T0" fmla="*/ 0 w 90"/>
                  <a:gd name="T1" fmla="*/ 78 h 88"/>
                  <a:gd name="T2" fmla="*/ 78 w 90"/>
                  <a:gd name="T3" fmla="*/ 0 h 88"/>
                  <a:gd name="T4" fmla="*/ 90 w 90"/>
                  <a:gd name="T5" fmla="*/ 10 h 88"/>
                  <a:gd name="T6" fmla="*/ 12 w 90"/>
                  <a:gd name="T7" fmla="*/ 88 h 88"/>
                  <a:gd name="T8" fmla="*/ 0 w 90"/>
                  <a:gd name="T9" fmla="*/ 7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88">
                    <a:moveTo>
                      <a:pt x="0" y="78"/>
                    </a:moveTo>
                    <a:lnTo>
                      <a:pt x="78" y="0"/>
                    </a:lnTo>
                    <a:lnTo>
                      <a:pt x="90" y="10"/>
                    </a:lnTo>
                    <a:lnTo>
                      <a:pt x="12" y="8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13">
                <a:extLst>
                  <a:ext uri="{FF2B5EF4-FFF2-40B4-BE49-F238E27FC236}">
                    <a16:creationId xmlns:a16="http://schemas.microsoft.com/office/drawing/2014/main" id="{A7476155-D637-4F72-B61F-5E9E83E2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738" y="768350"/>
                <a:ext cx="185738" cy="185737"/>
              </a:xfrm>
              <a:custGeom>
                <a:avLst/>
                <a:gdLst>
                  <a:gd name="T0" fmla="*/ 12 w 117"/>
                  <a:gd name="T1" fmla="*/ 0 h 117"/>
                  <a:gd name="T2" fmla="*/ 117 w 117"/>
                  <a:gd name="T3" fmla="*/ 105 h 117"/>
                  <a:gd name="T4" fmla="*/ 107 w 117"/>
                  <a:gd name="T5" fmla="*/ 117 h 117"/>
                  <a:gd name="T6" fmla="*/ 0 w 117"/>
                  <a:gd name="T7" fmla="*/ 11 h 117"/>
                  <a:gd name="T8" fmla="*/ 12 w 117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7">
                    <a:moveTo>
                      <a:pt x="12" y="0"/>
                    </a:moveTo>
                    <a:lnTo>
                      <a:pt x="117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Rectangle 114">
                <a:extLst>
                  <a:ext uri="{FF2B5EF4-FFF2-40B4-BE49-F238E27FC236}">
                    <a16:creationId xmlns:a16="http://schemas.microsoft.com/office/drawing/2014/main" id="{D0B1CAE6-3C4D-4B07-BE05-9B7192CDE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15">
                <a:extLst>
                  <a:ext uri="{FF2B5EF4-FFF2-40B4-BE49-F238E27FC236}">
                    <a16:creationId xmlns:a16="http://schemas.microsoft.com/office/drawing/2014/main" id="{4F0FCDBD-3049-4733-8454-3C42D8114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4 w 116"/>
                  <a:gd name="T3" fmla="*/ 0 h 117"/>
                  <a:gd name="T4" fmla="*/ 116 w 116"/>
                  <a:gd name="T5" fmla="*/ 11 h 117"/>
                  <a:gd name="T6" fmla="*/ 10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4" y="0"/>
                    </a:lnTo>
                    <a:lnTo>
                      <a:pt x="116" y="11"/>
                    </a:lnTo>
                    <a:lnTo>
                      <a:pt x="10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16">
                <a:extLst>
                  <a:ext uri="{FF2B5EF4-FFF2-40B4-BE49-F238E27FC236}">
                    <a16:creationId xmlns:a16="http://schemas.microsoft.com/office/drawing/2014/main" id="{7692AAB4-2F39-4394-AA08-9D1D961A3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768350"/>
                <a:ext cx="184150" cy="185737"/>
              </a:xfrm>
              <a:custGeom>
                <a:avLst/>
                <a:gdLst>
                  <a:gd name="T0" fmla="*/ 10 w 116"/>
                  <a:gd name="T1" fmla="*/ 0 h 117"/>
                  <a:gd name="T2" fmla="*/ 116 w 116"/>
                  <a:gd name="T3" fmla="*/ 105 h 117"/>
                  <a:gd name="T4" fmla="*/ 104 w 116"/>
                  <a:gd name="T5" fmla="*/ 117 h 117"/>
                  <a:gd name="T6" fmla="*/ 0 w 116"/>
                  <a:gd name="T7" fmla="*/ 11 h 117"/>
                  <a:gd name="T8" fmla="*/ 10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0" y="0"/>
                    </a:moveTo>
                    <a:lnTo>
                      <a:pt x="116" y="105"/>
                    </a:lnTo>
                    <a:lnTo>
                      <a:pt x="104" y="117"/>
                    </a:lnTo>
                    <a:lnTo>
                      <a:pt x="0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Rectangle 117">
                <a:extLst>
                  <a:ext uri="{FF2B5EF4-FFF2-40B4-BE49-F238E27FC236}">
                    <a16:creationId xmlns:a16="http://schemas.microsoft.com/office/drawing/2014/main" id="{1FC4C45D-B37D-46F0-8AD9-3F04D659E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7413" y="752475"/>
                <a:ext cx="38100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18">
                <a:extLst>
                  <a:ext uri="{FF2B5EF4-FFF2-40B4-BE49-F238E27FC236}">
                    <a16:creationId xmlns:a16="http://schemas.microsoft.com/office/drawing/2014/main" id="{BDAF0C30-E1D5-490E-9D5D-0FA604708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0 w 119"/>
                  <a:gd name="T1" fmla="*/ 105 h 117"/>
                  <a:gd name="T2" fmla="*/ 107 w 119"/>
                  <a:gd name="T3" fmla="*/ 0 h 117"/>
                  <a:gd name="T4" fmla="*/ 119 w 119"/>
                  <a:gd name="T5" fmla="*/ 11 h 117"/>
                  <a:gd name="T6" fmla="*/ 12 w 119"/>
                  <a:gd name="T7" fmla="*/ 117 h 117"/>
                  <a:gd name="T8" fmla="*/ 0 w 119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0" y="105"/>
                    </a:moveTo>
                    <a:lnTo>
                      <a:pt x="107" y="0"/>
                    </a:lnTo>
                    <a:lnTo>
                      <a:pt x="119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19">
                <a:extLst>
                  <a:ext uri="{FF2B5EF4-FFF2-40B4-BE49-F238E27FC236}">
                    <a16:creationId xmlns:a16="http://schemas.microsoft.com/office/drawing/2014/main" id="{98262BBA-0B83-4C5E-A8FE-ECC77BC2A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725" y="768350"/>
                <a:ext cx="188913" cy="185737"/>
              </a:xfrm>
              <a:custGeom>
                <a:avLst/>
                <a:gdLst>
                  <a:gd name="T0" fmla="*/ 12 w 119"/>
                  <a:gd name="T1" fmla="*/ 0 h 117"/>
                  <a:gd name="T2" fmla="*/ 119 w 119"/>
                  <a:gd name="T3" fmla="*/ 105 h 117"/>
                  <a:gd name="T4" fmla="*/ 107 w 119"/>
                  <a:gd name="T5" fmla="*/ 117 h 117"/>
                  <a:gd name="T6" fmla="*/ 0 w 119"/>
                  <a:gd name="T7" fmla="*/ 11 h 117"/>
                  <a:gd name="T8" fmla="*/ 12 w 119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7">
                    <a:moveTo>
                      <a:pt x="12" y="0"/>
                    </a:moveTo>
                    <a:lnTo>
                      <a:pt x="119" y="105"/>
                    </a:lnTo>
                    <a:lnTo>
                      <a:pt x="107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Rectangle 120">
                <a:extLst>
                  <a:ext uri="{FF2B5EF4-FFF2-40B4-BE49-F238E27FC236}">
                    <a16:creationId xmlns:a16="http://schemas.microsoft.com/office/drawing/2014/main" id="{2BFBB78A-2131-47A0-AD1C-8ED2D6401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752475"/>
                <a:ext cx="34925" cy="2143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21">
                <a:extLst>
                  <a:ext uri="{FF2B5EF4-FFF2-40B4-BE49-F238E27FC236}">
                    <a16:creationId xmlns:a16="http://schemas.microsoft.com/office/drawing/2014/main" id="{1728D916-A19D-4910-AC16-9C067EB38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0 w 116"/>
                  <a:gd name="T1" fmla="*/ 105 h 117"/>
                  <a:gd name="T2" fmla="*/ 106 w 116"/>
                  <a:gd name="T3" fmla="*/ 0 h 117"/>
                  <a:gd name="T4" fmla="*/ 116 w 116"/>
                  <a:gd name="T5" fmla="*/ 11 h 117"/>
                  <a:gd name="T6" fmla="*/ 12 w 116"/>
                  <a:gd name="T7" fmla="*/ 117 h 117"/>
                  <a:gd name="T8" fmla="*/ 0 w 116"/>
                  <a:gd name="T9" fmla="*/ 10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0" y="105"/>
                    </a:moveTo>
                    <a:lnTo>
                      <a:pt x="106" y="0"/>
                    </a:lnTo>
                    <a:lnTo>
                      <a:pt x="116" y="11"/>
                    </a:lnTo>
                    <a:lnTo>
                      <a:pt x="12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22">
                <a:extLst>
                  <a:ext uri="{FF2B5EF4-FFF2-40B4-BE49-F238E27FC236}">
                    <a16:creationId xmlns:a16="http://schemas.microsoft.com/office/drawing/2014/main" id="{4EBE8505-F9A0-4A60-A4AB-A15FE1C4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0" y="768350"/>
                <a:ext cx="184150" cy="185737"/>
              </a:xfrm>
              <a:custGeom>
                <a:avLst/>
                <a:gdLst>
                  <a:gd name="T0" fmla="*/ 12 w 116"/>
                  <a:gd name="T1" fmla="*/ 0 h 117"/>
                  <a:gd name="T2" fmla="*/ 116 w 116"/>
                  <a:gd name="T3" fmla="*/ 105 h 117"/>
                  <a:gd name="T4" fmla="*/ 106 w 116"/>
                  <a:gd name="T5" fmla="*/ 117 h 117"/>
                  <a:gd name="T6" fmla="*/ 0 w 116"/>
                  <a:gd name="T7" fmla="*/ 11 h 117"/>
                  <a:gd name="T8" fmla="*/ 12 w 11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7">
                    <a:moveTo>
                      <a:pt x="12" y="0"/>
                    </a:moveTo>
                    <a:lnTo>
                      <a:pt x="116" y="105"/>
                    </a:lnTo>
                    <a:lnTo>
                      <a:pt x="106" y="117"/>
                    </a:lnTo>
                    <a:lnTo>
                      <a:pt x="0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Rectangle 123">
                <a:extLst>
                  <a:ext uri="{FF2B5EF4-FFF2-40B4-BE49-F238E27FC236}">
                    <a16:creationId xmlns:a16="http://schemas.microsoft.com/office/drawing/2014/main" id="{5CFBB590-3DEA-4F15-BFD3-4EDA15AF7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2192338"/>
                <a:ext cx="736600" cy="24288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Rectangle 124">
                <a:extLst>
                  <a:ext uri="{FF2B5EF4-FFF2-40B4-BE49-F238E27FC236}">
                    <a16:creationId xmlns:a16="http://schemas.microsoft.com/office/drawing/2014/main" id="{F9CE01ED-CBEB-446B-A054-6FFB4C5A9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695325"/>
                <a:ext cx="206375" cy="67627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25">
                <a:extLst>
                  <a:ext uri="{FF2B5EF4-FFF2-40B4-BE49-F238E27FC236}">
                    <a16:creationId xmlns:a16="http://schemas.microsoft.com/office/drawing/2014/main" id="{0A2AC9C9-F9B5-45F5-BA59-28249445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475" y="4430713"/>
                <a:ext cx="1154113" cy="207962"/>
              </a:xfrm>
              <a:custGeom>
                <a:avLst/>
                <a:gdLst>
                  <a:gd name="T0" fmla="*/ 362 w 362"/>
                  <a:gd name="T1" fmla="*/ 31 h 65"/>
                  <a:gd name="T2" fmla="*/ 362 w 362"/>
                  <a:gd name="T3" fmla="*/ 65 h 65"/>
                  <a:gd name="T4" fmla="*/ 0 w 362"/>
                  <a:gd name="T5" fmla="*/ 65 h 65"/>
                  <a:gd name="T6" fmla="*/ 0 w 362"/>
                  <a:gd name="T7" fmla="*/ 31 h 65"/>
                  <a:gd name="T8" fmla="*/ 30 w 362"/>
                  <a:gd name="T9" fmla="*/ 0 h 65"/>
                  <a:gd name="T10" fmla="*/ 332 w 362"/>
                  <a:gd name="T11" fmla="*/ 0 h 65"/>
                  <a:gd name="T12" fmla="*/ 362 w 362"/>
                  <a:gd name="T13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65">
                    <a:moveTo>
                      <a:pt x="362" y="31"/>
                    </a:moveTo>
                    <a:cubicBezTo>
                      <a:pt x="362" y="65"/>
                      <a:pt x="362" y="65"/>
                      <a:pt x="362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349" y="0"/>
                      <a:pt x="362" y="14"/>
                      <a:pt x="362" y="3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EF3DDFC-D41A-48C5-8C6C-C3011F5215A2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370" r="20370"/>
          <a:stretch>
            <a:fillRect/>
          </a:stretch>
        </p:blipFill>
        <p:spPr/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DB939B53-C881-49FD-AA8E-7438163312E6}"/>
              </a:ext>
            </a:extLst>
          </p:cNvPr>
          <p:cNvSpPr/>
          <p:nvPr/>
        </p:nvSpPr>
        <p:spPr>
          <a:xfrm>
            <a:off x="0" y="-640"/>
            <a:ext cx="6096000" cy="6858000"/>
          </a:xfrm>
          <a:prstGeom prst="rect">
            <a:avLst/>
          </a:prstGeom>
          <a:gradFill flip="none" rotWithShape="1">
            <a:gsLst>
              <a:gs pos="14000">
                <a:schemeClr val="tx1">
                  <a:lumMod val="95000"/>
                  <a:lumOff val="5000"/>
                  <a:alpha val="86000"/>
                </a:schemeClr>
              </a:gs>
              <a:gs pos="100000">
                <a:schemeClr val="tx1">
                  <a:lumMod val="95000"/>
                  <a:lumOff val="5000"/>
                  <a:alpha val="4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`</a:t>
            </a:r>
            <a:endParaRPr lang="en-US" dirty="0"/>
          </a:p>
        </p:txBody>
      </p:sp>
      <p:sp>
        <p:nvSpPr>
          <p:cNvPr id="21" name="Oval 20"/>
          <p:cNvSpPr/>
          <p:nvPr/>
        </p:nvSpPr>
        <p:spPr>
          <a:xfrm>
            <a:off x="5674269" y="4222951"/>
            <a:ext cx="843767" cy="84376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674269" y="3073055"/>
            <a:ext cx="843767" cy="84376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674269" y="5372847"/>
            <a:ext cx="843767" cy="84376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5674269" y="1923159"/>
            <a:ext cx="843767" cy="84376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7" y="1955974"/>
            <a:ext cx="4951521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:a16="http://schemas.microsoft.com/office/drawing/2014/main" id="{CCE503D8-6186-4F8C-B215-E0AEE2185A1C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Registrasi</a:t>
              </a:r>
              <a:r>
                <a:rPr kumimoji="0" lang="en-US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Proyek</a:t>
              </a:r>
              <a:endParaRPr kumimoji="0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:a16="http://schemas.microsoft.com/office/drawing/2014/main" id="{DAD1D474-39E1-4299-B022-7AD89E2261B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Pendaftaran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Proyek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dalam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program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Jamsostek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segmen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Jakons</a:t>
              </a: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100758"/>
            <a:ext cx="5035798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:a16="http://schemas.microsoft.com/office/drawing/2014/main" id="{01FAD6E4-33C2-4801-90F1-0456D56E1DA6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Simulasi</a:t>
              </a:r>
              <a:r>
                <a:rPr kumimoji="0" lang="en-US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Iuran</a:t>
              </a:r>
              <a:endParaRPr kumimoji="0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:a16="http://schemas.microsoft.com/office/drawing/2014/main" id="{E68FAFEF-70B2-4D99-A40B-BEF11812903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Simulasi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iuran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berdasarkan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nilai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proyek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maupun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nilai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upah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252699"/>
            <a:ext cx="5035798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:a16="http://schemas.microsoft.com/office/drawing/2014/main" id="{A3DFF246-327D-4090-9569-CD518A35F96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Pencetakan</a:t>
              </a:r>
              <a:r>
                <a:rPr kumimoji="0" lang="en-US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Dokumen</a:t>
              </a:r>
              <a:endParaRPr kumimoji="0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:a16="http://schemas.microsoft.com/office/drawing/2014/main" id="{730E024E-4ED3-4688-BAB9-14A72CA9EFAB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Pencetakan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dokumen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Keps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.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Jakon</a:t>
              </a:r>
              <a:r>
                <a:rPr lang="en-US" altLang="ko-KR" sz="1600" dirty="0">
                  <a:solidFill>
                    <a:schemeClr val="tx1"/>
                  </a:solidFill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(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Penetapan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Iuran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Proyek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dan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Sertifikat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)</a:t>
              </a: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40259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:a16="http://schemas.microsoft.com/office/drawing/2014/main" id="{B777937B-67D5-4715-B920-F8B10987B28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Monitoring </a:t>
              </a:r>
              <a:r>
                <a:rPr kumimoji="0" lang="en-US" altLang="ko-K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Kepesertaan</a:t>
              </a:r>
              <a:endParaRPr kumimoji="0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:a16="http://schemas.microsoft.com/office/drawing/2014/main" id="{27378CA6-DE4C-4238-A7E6-294342C98F65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Monitoring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iuran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dan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kepesertaan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Jamsostek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bagi</a:t>
              </a:r>
              <a:r>
                <a:rPr kumimoji="0" lang="en-US" altLang="ko-KR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 </a:t>
              </a:r>
              <a:r>
                <a:rPr kumimoji="0" lang="en-US" altLang="ko-K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Gotham Book" panose="02000603040000020004" pitchFamily="2" charset="0"/>
                  <a:cs typeface="Arial" pitchFamily="34" charset="0"/>
                </a:rPr>
                <a:t>proyek</a:t>
              </a: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Gotham Book" panose="02000603040000020004" pitchFamily="2" charset="0"/>
                <a:cs typeface="Arial" pitchFamily="34" charset="0"/>
              </a:endParaRPr>
            </a:p>
          </p:txBody>
        </p:sp>
      </p:grpSp>
      <p:sp>
        <p:nvSpPr>
          <p:cNvPr id="36" name="Rectangle 36">
            <a:extLst>
              <a:ext uri="{FF2B5EF4-FFF2-40B4-BE49-F238E27FC236}">
                <a16:creationId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49661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18643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30151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66532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B335B1CB-A9B7-4736-8B8B-AA3D5B0EF671}"/>
              </a:ext>
            </a:extLst>
          </p:cNvPr>
          <p:cNvSpPr txBox="1">
            <a:spLocks/>
          </p:cNvSpPr>
          <p:nvPr/>
        </p:nvSpPr>
        <p:spPr>
          <a:xfrm>
            <a:off x="471159" y="5402710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1" hangingPunct="1">
              <a:lnSpc>
                <a:spcPct val="8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altLang="ko-KR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49D5C-8270-4C8F-8D00-E65E32AE5DC8}"/>
              </a:ext>
            </a:extLst>
          </p:cNvPr>
          <p:cNvSpPr txBox="1"/>
          <p:nvPr/>
        </p:nvSpPr>
        <p:spPr>
          <a:xfrm>
            <a:off x="6092973" y="1182388"/>
            <a:ext cx="609902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ko-KR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Gotham Bold" panose="02000803030000020004" pitchFamily="2" charset="0"/>
                <a:cs typeface="Arial" pitchFamily="34" charset="0"/>
              </a:rPr>
              <a:t>Fitur</a:t>
            </a:r>
            <a:r>
              <a:rPr kumimoji="0" lang="en-GB" altLang="ko-KR" sz="32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Gotham Bold" panose="02000803030000020004" pitchFamily="2" charset="0"/>
                <a:cs typeface="Arial" pitchFamily="34" charset="0"/>
              </a:rPr>
              <a:t> Utama</a:t>
            </a:r>
            <a:r>
              <a:rPr kumimoji="0" lang="en-GB" altLang="ko-KR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ld" panose="02000803030000020004" pitchFamily="2" charset="0"/>
                <a:cs typeface="Arial" pitchFamily="34" charset="0"/>
              </a:rPr>
              <a:t> </a:t>
            </a:r>
            <a:r>
              <a:rPr kumimoji="0" lang="en-GB" altLang="ko-KR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ld" panose="02000803030000020004" pitchFamily="2" charset="0"/>
                <a:cs typeface="Arial" pitchFamily="34" charset="0"/>
              </a:rPr>
              <a:t>Aplikasi</a:t>
            </a:r>
            <a:endParaRPr kumimoji="0" lang="ko-KR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 Bold" panose="02000803030000020004" pitchFamily="2" charset="0"/>
              <a:cs typeface="Arial" pitchFamily="34" charset="0"/>
            </a:endParaRPr>
          </a:p>
        </p:txBody>
      </p:sp>
      <p:sp>
        <p:nvSpPr>
          <p:cNvPr id="27" name="Rectangle: Rounded Corners 24">
            <a:extLst>
              <a:ext uri="{FF2B5EF4-FFF2-40B4-BE49-F238E27FC236}">
                <a16:creationId xmlns:a16="http://schemas.microsoft.com/office/drawing/2014/main" id="{FFF5981F-343A-4500-B1BA-AF31908CE68F}"/>
              </a:ext>
            </a:extLst>
          </p:cNvPr>
          <p:cNvSpPr/>
          <p:nvPr/>
        </p:nvSpPr>
        <p:spPr>
          <a:xfrm>
            <a:off x="263352" y="2300920"/>
            <a:ext cx="5252157" cy="276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“E-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Jakon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merupakan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aplikasi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Berbasis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 Web 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yang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dikembangkan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sebagai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Tools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untuk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PK/BU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bidang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Jasa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Konstruksi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 /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Pelaksana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Proyek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dalam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Gotham" panose="02000603040000020004" pitchFamily="50" charset="0"/>
              </a:rPr>
              <a:t>hal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Administrasi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Kepesertaan</a:t>
            </a:r>
            <a:r>
              <a:rPr lang="en-US" sz="2000" dirty="0">
                <a:solidFill>
                  <a:schemeClr val="bg1"/>
                </a:solidFill>
                <a:latin typeface="Gotham" panose="02000603040000020004" pitchFamily="50" charset="0"/>
              </a:rPr>
              <a:t> program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Jasa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Gotham" panose="02000603040000020004" pitchFamily="50" charset="0"/>
              </a:rPr>
              <a:t>Konstruksi</a:t>
            </a:r>
            <a:r>
              <a:rPr lang="en-US" sz="2000" b="1" dirty="0">
                <a:solidFill>
                  <a:schemeClr val="bg1"/>
                </a:solidFill>
                <a:latin typeface="Gotham" panose="02000603040000020004" pitchFamily="50" charset="0"/>
              </a:rPr>
              <a:t>”</a:t>
            </a:r>
          </a:p>
        </p:txBody>
      </p:sp>
      <p:pic>
        <p:nvPicPr>
          <p:cNvPr id="43" name="Picture 3" descr="C:\Users\BPJSTK\Desktop\WhatsApp Image 2019-05-08 at 15.21.06.jpeg">
            <a:extLst>
              <a:ext uri="{FF2B5EF4-FFF2-40B4-BE49-F238E27FC236}">
                <a16:creationId xmlns:a16="http://schemas.microsoft.com/office/drawing/2014/main" id="{4E216184-4752-4CDD-97FD-CD96ADEF7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0737" y="188640"/>
            <a:ext cx="1965398" cy="6249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D1E82E89-E806-459E-8FED-73EA8CD619DD}"/>
              </a:ext>
            </a:extLst>
          </p:cNvPr>
          <p:cNvGrpSpPr/>
          <p:nvPr/>
        </p:nvGrpSpPr>
        <p:grpSpPr>
          <a:xfrm>
            <a:off x="10849662" y="695128"/>
            <a:ext cx="1004884" cy="436565"/>
            <a:chOff x="5956928" y="662606"/>
            <a:chExt cx="1004884" cy="436565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581A9EE5-502C-4E46-8835-DB36A00D8470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47" name="Rounded Rectangle 8">
                <a:extLst>
                  <a:ext uri="{FF2B5EF4-FFF2-40B4-BE49-F238E27FC236}">
                    <a16:creationId xmlns:a16="http://schemas.microsoft.com/office/drawing/2014/main" id="{87F60996-D0CE-4A43-BEF1-8B3B30637F7B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9" name="Rounded Rectangle 9">
                <a:extLst>
                  <a:ext uri="{FF2B5EF4-FFF2-40B4-BE49-F238E27FC236}">
                    <a16:creationId xmlns:a16="http://schemas.microsoft.com/office/drawing/2014/main" id="{C6CEC352-E8FE-4190-A64E-C46838D2172A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50" name="Rounded Rectangle 10">
                <a:extLst>
                  <a:ext uri="{FF2B5EF4-FFF2-40B4-BE49-F238E27FC236}">
                    <a16:creationId xmlns:a16="http://schemas.microsoft.com/office/drawing/2014/main" id="{5C5F06E1-738E-4BA7-8573-D7287D273645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63B93C2-4D43-4BF2-9F20-0CA260EB4725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7176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7142CE3-A213-A28A-B70C-D6FA982470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4246" y="980728"/>
            <a:ext cx="11703508" cy="561010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0A69AF0-9628-976A-4533-162F3211C351}"/>
              </a:ext>
            </a:extLst>
          </p:cNvPr>
          <p:cNvSpPr txBox="1"/>
          <p:nvPr/>
        </p:nvSpPr>
        <p:spPr>
          <a:xfrm>
            <a:off x="4007768" y="332656"/>
            <a:ext cx="46085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https://ejakon.bpjsketenagakerjaan.go.id/</a:t>
            </a:r>
          </a:p>
        </p:txBody>
      </p:sp>
    </p:spTree>
    <p:extLst>
      <p:ext uri="{BB962C8B-B14F-4D97-AF65-F5344CB8AC3E}">
        <p14:creationId xmlns:p14="http://schemas.microsoft.com/office/powerpoint/2010/main" val="197917873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3E0C36-F998-DE66-2337-5C89212221D4}"/>
              </a:ext>
            </a:extLst>
          </p:cNvPr>
          <p:cNvSpPr txBox="1"/>
          <p:nvPr/>
        </p:nvSpPr>
        <p:spPr>
          <a:xfrm>
            <a:off x="1778335" y="84782"/>
            <a:ext cx="2374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PENETAPAN IURAN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F3414B4-03B8-2A87-8A43-686A5632E73D}"/>
              </a:ext>
            </a:extLst>
          </p:cNvPr>
          <p:cNvCxnSpPr/>
          <p:nvPr/>
        </p:nvCxnSpPr>
        <p:spPr>
          <a:xfrm>
            <a:off x="5879976" y="0"/>
            <a:ext cx="0" cy="685800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B04B8613-08C4-EE44-A4D2-B91FD80936FA}"/>
              </a:ext>
            </a:extLst>
          </p:cNvPr>
          <p:cNvSpPr txBox="1"/>
          <p:nvPr/>
        </p:nvSpPr>
        <p:spPr>
          <a:xfrm>
            <a:off x="8224244" y="84782"/>
            <a:ext cx="13681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KWITANSI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9DD4888-8931-F02D-CBAA-B60298CC3B8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267"/>
          <a:stretch/>
        </p:blipFill>
        <p:spPr>
          <a:xfrm>
            <a:off x="6459768" y="512856"/>
            <a:ext cx="4897104" cy="6228512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125BA1A-F7F8-0F85-BC83-6752FA71F4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445" y="512856"/>
            <a:ext cx="4738168" cy="6228512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DAD5570-6813-86B1-18D0-F2F73A8D6B5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760" t="8688" r="5544" b="30498"/>
          <a:stretch/>
        </p:blipFill>
        <p:spPr>
          <a:xfrm>
            <a:off x="3718797" y="836712"/>
            <a:ext cx="1908212" cy="278281"/>
          </a:xfrm>
          <a:prstGeom prst="rect">
            <a:avLst/>
          </a:prstGeom>
          <a:ln w="28575">
            <a:solidFill>
              <a:srgbClr val="FF0000"/>
            </a:solidFill>
          </a:ln>
        </p:spPr>
      </p:pic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6489164A-ECE6-6B63-5A2E-28A7FC7E660E}"/>
              </a:ext>
            </a:extLst>
          </p:cNvPr>
          <p:cNvCxnSpPr>
            <a:cxnSpLocks/>
          </p:cNvCxnSpPr>
          <p:nvPr/>
        </p:nvCxnSpPr>
        <p:spPr>
          <a:xfrm>
            <a:off x="3431704" y="908720"/>
            <a:ext cx="216024" cy="0"/>
          </a:xfrm>
          <a:prstGeom prst="straightConnector1">
            <a:avLst/>
          </a:prstGeom>
          <a:ln w="28575">
            <a:solidFill>
              <a:srgbClr val="F46F2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8997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B15483-86E7-6A77-275D-51FEBEEF7A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C02F1A6-2048-7B6E-F5A4-A1854EBC176D}"/>
              </a:ext>
            </a:extLst>
          </p:cNvPr>
          <p:cNvSpPr txBox="1"/>
          <p:nvPr/>
        </p:nvSpPr>
        <p:spPr>
          <a:xfrm>
            <a:off x="1699780" y="231368"/>
            <a:ext cx="87924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rgbClr val="0070C0"/>
                </a:solidFill>
              </a:rPr>
              <a:t>SERTIFIKAT JASA KONSTRUKSI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C984026-D1DF-A374-40DA-8BC41937F7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780" y="635756"/>
            <a:ext cx="8792440" cy="604984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0500007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id="{5515F87C-3E1C-4349-9B72-10C3A55212C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2412" r="13793" b="13126"/>
          <a:stretch/>
        </p:blipFill>
        <p:spPr>
          <a:xfrm>
            <a:off x="-4" y="0"/>
            <a:ext cx="12192004" cy="6858000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56305D93-2427-F044-BE18-24F6E3D4C30E}"/>
              </a:ext>
            </a:extLst>
          </p:cNvPr>
          <p:cNvSpPr/>
          <p:nvPr/>
        </p:nvSpPr>
        <p:spPr>
          <a:xfrm>
            <a:off x="0" y="22058"/>
            <a:ext cx="12192000" cy="6857999"/>
          </a:xfrm>
          <a:prstGeom prst="rect">
            <a:avLst/>
          </a:prstGeom>
          <a:gradFill>
            <a:gsLst>
              <a:gs pos="49000">
                <a:srgbClr val="FFFFFF">
                  <a:alpha val="15000"/>
                </a:srgbClr>
              </a:gs>
              <a:gs pos="0">
                <a:schemeClr val="bg1">
                  <a:alpha val="0"/>
                </a:schemeClr>
              </a:gs>
              <a:gs pos="74500">
                <a:srgbClr val="FFFFFF">
                  <a:alpha val="57000"/>
                </a:srgbClr>
              </a:gs>
              <a:gs pos="100000">
                <a:schemeClr val="bg1"/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71D8F6-7762-E746-8350-813A2E4ABD56}"/>
              </a:ext>
            </a:extLst>
          </p:cNvPr>
          <p:cNvGrpSpPr/>
          <p:nvPr/>
        </p:nvGrpSpPr>
        <p:grpSpPr>
          <a:xfrm>
            <a:off x="0" y="2188322"/>
            <a:ext cx="12191999" cy="4691740"/>
            <a:chOff x="540785" y="2355461"/>
            <a:chExt cx="10738823" cy="4132527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03576B6-D3F8-ED4D-B8E7-5B6EC320E9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5522" t="19469" r="38421" b="11671"/>
            <a:stretch/>
          </p:blipFill>
          <p:spPr>
            <a:xfrm>
              <a:off x="9254283" y="2919663"/>
              <a:ext cx="2025325" cy="3568324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EA379892-6593-934C-B89C-79921BBFA7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t="1" b="10785"/>
            <a:stretch/>
          </p:blipFill>
          <p:spPr>
            <a:xfrm flipH="1">
              <a:off x="7809733" y="2607170"/>
              <a:ext cx="2900010" cy="3880818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36FD8A5A-5868-FC41-B1B6-BB08B060CC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3933" t="8101" r="31622" b="7722"/>
            <a:stretch/>
          </p:blipFill>
          <p:spPr>
            <a:xfrm>
              <a:off x="6352207" y="2454936"/>
              <a:ext cx="3194141" cy="4033052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C7AA52CF-B5BB-FB46-AB1D-288CC6D21D5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10708" b="9028"/>
            <a:stretch/>
          </p:blipFill>
          <p:spPr>
            <a:xfrm>
              <a:off x="540785" y="2759241"/>
              <a:ext cx="2216911" cy="3728746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052396D3-FCA1-DD44-95B7-3EB57085E9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2716" t="12839" r="34362" b="15195"/>
            <a:stretch/>
          </p:blipFill>
          <p:spPr>
            <a:xfrm>
              <a:off x="1602122" y="2607170"/>
              <a:ext cx="2663019" cy="3880818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FCB7D665-ADD6-0E47-88D2-0A5037521A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36145" t="8542" r="26053" b="7516"/>
            <a:stretch/>
          </p:blipFill>
          <p:spPr>
            <a:xfrm>
              <a:off x="3062321" y="2355461"/>
              <a:ext cx="2791536" cy="4132527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A9D4DE78-68FC-7046-8E84-710769EB6C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7084" t="11983" r="42311" b="13628"/>
            <a:stretch/>
          </p:blipFill>
          <p:spPr>
            <a:xfrm>
              <a:off x="4900718" y="2355461"/>
              <a:ext cx="2550289" cy="4132527"/>
            </a:xfrm>
            <a:prstGeom prst="rect">
              <a:avLst/>
            </a:prstGeom>
          </p:spPr>
        </p:pic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6D8485F3-39A0-C34D-8542-5E3B76787EB6}"/>
              </a:ext>
            </a:extLst>
          </p:cNvPr>
          <p:cNvSpPr/>
          <p:nvPr/>
        </p:nvSpPr>
        <p:spPr>
          <a:xfrm>
            <a:off x="0" y="15838"/>
            <a:ext cx="12192000" cy="6857999"/>
          </a:xfrm>
          <a:prstGeom prst="rect">
            <a:avLst/>
          </a:prstGeom>
          <a:gradFill>
            <a:gsLst>
              <a:gs pos="71000">
                <a:srgbClr val="FFFFFF">
                  <a:alpha val="0"/>
                </a:srgbClr>
              </a:gs>
              <a:gs pos="0">
                <a:schemeClr val="bg1">
                  <a:alpha val="0"/>
                </a:schemeClr>
              </a:gs>
              <a:gs pos="87000">
                <a:srgbClr val="FFFFFF">
                  <a:alpha val="44043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F35D78F-3E26-BC49-9FCB-68492DC128CA}"/>
              </a:ext>
            </a:extLst>
          </p:cNvPr>
          <p:cNvSpPr/>
          <p:nvPr/>
        </p:nvSpPr>
        <p:spPr>
          <a:xfrm>
            <a:off x="797038" y="956060"/>
            <a:ext cx="10757647" cy="11455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300" dirty="0">
                <a:solidFill>
                  <a:srgbClr val="05528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MEWUJUDKAN JAMINAN SOSIAL KETENAGAKERJAAN YANG</a:t>
            </a:r>
          </a:p>
          <a:p>
            <a:pPr algn="ctr">
              <a:lnSpc>
                <a:spcPct val="150000"/>
              </a:lnSpc>
            </a:pPr>
            <a:r>
              <a:rPr lang="en-US" sz="1600" b="1" spc="300" dirty="0">
                <a:solidFill>
                  <a:srgbClr val="3BB5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TERPERCAYA</a:t>
            </a:r>
            <a:r>
              <a:rPr lang="en-US" sz="1600" b="1" spc="300" dirty="0">
                <a:solidFill>
                  <a:srgbClr val="05528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600" b="1" spc="300" dirty="0">
                <a:solidFill>
                  <a:srgbClr val="3BB5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BERKELANJUTAN</a:t>
            </a:r>
            <a:r>
              <a:rPr lang="en-US" sz="1600" b="1" spc="300" dirty="0">
                <a:solidFill>
                  <a:srgbClr val="05528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sz="1600" b="1" spc="300" dirty="0">
                <a:solidFill>
                  <a:srgbClr val="3BB54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MENYEJAHTERAKAN</a:t>
            </a:r>
          </a:p>
          <a:p>
            <a:pPr algn="ctr">
              <a:lnSpc>
                <a:spcPct val="150000"/>
              </a:lnSpc>
            </a:pPr>
            <a:r>
              <a:rPr lang="en-US" sz="1600" b="1" spc="300" dirty="0">
                <a:solidFill>
                  <a:srgbClr val="05528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SELURUH PEKERJA INDONESIA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9B62D3C-D175-EF41-92B0-16B59D014BEF}"/>
              </a:ext>
            </a:extLst>
          </p:cNvPr>
          <p:cNvGrpSpPr/>
          <p:nvPr/>
        </p:nvGrpSpPr>
        <p:grpSpPr>
          <a:xfrm>
            <a:off x="-1" y="6146157"/>
            <a:ext cx="12191997" cy="733904"/>
            <a:chOff x="-1" y="6146157"/>
            <a:chExt cx="12191997" cy="73390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BE9A3FC-A568-9D42-81F0-4C982C78BA65}"/>
                </a:ext>
              </a:extLst>
            </p:cNvPr>
            <p:cNvSpPr/>
            <p:nvPr/>
          </p:nvSpPr>
          <p:spPr>
            <a:xfrm>
              <a:off x="-1" y="6146157"/>
              <a:ext cx="12191997" cy="733904"/>
            </a:xfrm>
            <a:prstGeom prst="rect">
              <a:avLst/>
            </a:prstGeom>
            <a:gradFill>
              <a:gsLst>
                <a:gs pos="0">
                  <a:srgbClr val="3BB549">
                    <a:alpha val="81398"/>
                  </a:srgbClr>
                </a:gs>
                <a:gs pos="99000">
                  <a:srgbClr val="005996"/>
                </a:gs>
              </a:gsLst>
              <a:lin ang="12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CB56FA41-0EF2-6B41-837D-022F638DAA5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13866" t="43010" r="66648" b="18906"/>
            <a:stretch/>
          </p:blipFill>
          <p:spPr>
            <a:xfrm>
              <a:off x="1550756" y="6412198"/>
              <a:ext cx="1550001" cy="356990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F03F26C-2BFE-FD40-9665-DD2BB3401ED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32745" t="43010" r="46671" b="28874"/>
            <a:stretch/>
          </p:blipFill>
          <p:spPr>
            <a:xfrm>
              <a:off x="3902391" y="6420635"/>
              <a:ext cx="1637338" cy="26355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6B67EE1D-72A2-9548-9534-D1F44F26655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53595" t="43011" r="27404" b="18906"/>
            <a:stretch/>
          </p:blipFill>
          <p:spPr>
            <a:xfrm>
              <a:off x="6429161" y="6409553"/>
              <a:ext cx="1511476" cy="356990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25D749DB-3EC7-B940-8314-6E50B67EF3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72235" t="43011" r="14252" b="18906"/>
            <a:stretch/>
          </p:blipFill>
          <p:spPr>
            <a:xfrm>
              <a:off x="8675390" y="6409552"/>
              <a:ext cx="1074871" cy="35699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F906C471-DEA6-FF4E-99BC-434180B339F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13867" t="24061" r="61402" b="52283"/>
            <a:stretch/>
          </p:blipFill>
          <p:spPr>
            <a:xfrm>
              <a:off x="1550756" y="6257029"/>
              <a:ext cx="1967224" cy="221746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F2B0931E-1123-084A-A9AB-14942774B6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87" t="-4140" r="86533" b="14200"/>
            <a:stretch/>
          </p:blipFill>
          <p:spPr>
            <a:xfrm>
              <a:off x="126719" y="6163180"/>
              <a:ext cx="709115" cy="561711"/>
            </a:xfrm>
            <a:prstGeom prst="rect">
              <a:avLst/>
            </a:prstGeom>
          </p:spPr>
        </p:pic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708CE85-583A-5145-86ED-0C0C3E162BF8}"/>
                </a:ext>
              </a:extLst>
            </p:cNvPr>
            <p:cNvGrpSpPr/>
            <p:nvPr/>
          </p:nvGrpSpPr>
          <p:grpSpPr>
            <a:xfrm>
              <a:off x="10724078" y="6488720"/>
              <a:ext cx="493828" cy="202141"/>
              <a:chOff x="10015665" y="6482051"/>
              <a:chExt cx="493828" cy="202141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A09C5452-68EE-5E47-83E8-0690055F859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9728" b="89689" l="6831" r="93099">
                            <a14:foregroundMark x1="6831" y1="41634" x2="6831" y2="56809"/>
                            <a14:foregroundMark x1="49648" y1="35992" x2="49648" y2="35992"/>
                            <a14:foregroundMark x1="60845" y1="28599" x2="60845" y2="28599"/>
                            <a14:foregroundMark x1="81901" y1="30350" x2="81901" y2="30350"/>
                            <a14:foregroundMark x1="93099" y1="49222" x2="93099" y2="49222"/>
                            <a14:backgroundMark x1="12676" y1="56615" x2="14225" y2="57588"/>
                            <a14:backgroundMark x1="13310" y1="52335" x2="16761" y2="40856"/>
                            <a14:backgroundMark x1="14225" y1="55642" x2="17113" y2="47665"/>
                            <a14:backgroundMark x1="23169" y1="32296" x2="23169" y2="36187"/>
                            <a14:backgroundMark x1="21620" y1="50973" x2="21620" y2="50973"/>
                            <a14:backgroundMark x1="15211" y1="67510" x2="15211" y2="67510"/>
                            <a14:backgroundMark x1="23310" y1="63813" x2="25915" y2="56615"/>
                          </a14:backgroundRemoval>
                        </a14:imgEffect>
                        <a14:imgEffect>
                          <a14:brightnessContrast bright="100000"/>
                        </a14:imgEffect>
                      </a14:imgLayer>
                    </a14:imgProps>
                  </a:ext>
                </a:extLst>
              </a:blip>
              <a:srcRect l="2692" r="64051"/>
              <a:stretch/>
            </p:blipFill>
            <p:spPr>
              <a:xfrm>
                <a:off x="10015665" y="6482051"/>
                <a:ext cx="186103" cy="202141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1854FE35-4C86-3C4D-9B6C-EA566FBCC83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rightnessContrast bright="100000"/>
                        </a14:imgEffect>
                      </a14:imgLayer>
                    </a14:imgProps>
                  </a:ext>
                </a:extLst>
              </a:blip>
              <a:srcRect l="35949"/>
              <a:stretch/>
            </p:blipFill>
            <p:spPr>
              <a:xfrm>
                <a:off x="10216102" y="6500388"/>
                <a:ext cx="293391" cy="165466"/>
              </a:xfrm>
              <a:prstGeom prst="rect">
                <a:avLst/>
              </a:prstGeom>
            </p:spPr>
          </p:pic>
        </p:grpSp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31FBE8EB-E20B-2E41-A8E8-0DE776F652CB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bright="-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5542" y="96467"/>
            <a:ext cx="1839450" cy="7745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713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>
            <a:extLst>
              <a:ext uri="{FF2B5EF4-FFF2-40B4-BE49-F238E27FC236}">
                <a16:creationId xmlns:a16="http://schemas.microsoft.com/office/drawing/2014/main" id="{C9D689BA-0DB0-6C4F-95BC-8778C68F8F4B}"/>
              </a:ext>
            </a:extLst>
          </p:cNvPr>
          <p:cNvGrpSpPr/>
          <p:nvPr/>
        </p:nvGrpSpPr>
        <p:grpSpPr>
          <a:xfrm>
            <a:off x="8600427" y="188640"/>
            <a:ext cx="3254119" cy="871045"/>
            <a:chOff x="3707693" y="228126"/>
            <a:chExt cx="3254119" cy="8710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21CD33-E833-1946-9FF2-2EF9B7FC5AF6}"/>
                </a:ext>
              </a:extLst>
            </p:cNvPr>
            <p:cNvSpPr txBox="1"/>
            <p:nvPr/>
          </p:nvSpPr>
          <p:spPr>
            <a:xfrm>
              <a:off x="3707693" y="228126"/>
              <a:ext cx="318420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ID" sz="2400" b="1" dirty="0" err="1">
                  <a:solidFill>
                    <a:srgbClr val="016DC3"/>
                  </a:solidFill>
                </a:rPr>
                <a:t>Regulasi</a:t>
              </a:r>
              <a:r>
                <a:rPr lang="en-ID" sz="2400" b="1" dirty="0">
                  <a:solidFill>
                    <a:srgbClr val="016DC3"/>
                  </a:solidFill>
                </a:rPr>
                <a:t> </a:t>
              </a:r>
              <a:r>
                <a:rPr lang="en-ID" sz="2400" b="1" dirty="0" err="1">
                  <a:solidFill>
                    <a:srgbClr val="016DC3"/>
                  </a:solidFill>
                </a:rPr>
                <a:t>Jaminan</a:t>
              </a:r>
              <a:r>
                <a:rPr lang="en-ID" sz="2400" b="1" dirty="0">
                  <a:solidFill>
                    <a:srgbClr val="016DC3"/>
                  </a:solidFill>
                </a:rPr>
                <a:t> </a:t>
              </a:r>
              <a:r>
                <a:rPr lang="en-ID" sz="2400" b="1" dirty="0" err="1">
                  <a:solidFill>
                    <a:srgbClr val="016DC3"/>
                  </a:solidFill>
                </a:rPr>
                <a:t>Sosial</a:t>
              </a:r>
              <a:endParaRPr lang="en-ID" sz="2400" b="1" dirty="0">
                <a:solidFill>
                  <a:srgbClr val="016DC3"/>
                </a:solidFill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4D4CE08-0EDE-6248-A69A-1F3FE992FFBD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E57B8470-9713-1A45-8122-A9852D636CDE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8" name="Rounded Rectangle 47">
                <a:extLst>
                  <a:ext uri="{FF2B5EF4-FFF2-40B4-BE49-F238E27FC236}">
                    <a16:creationId xmlns:a16="http://schemas.microsoft.com/office/drawing/2014/main" id="{242983F5-3626-3343-B6B4-62A305549ECA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49" name="Rounded Rectangle 48">
                <a:extLst>
                  <a:ext uri="{FF2B5EF4-FFF2-40B4-BE49-F238E27FC236}">
                    <a16:creationId xmlns:a16="http://schemas.microsoft.com/office/drawing/2014/main" id="{200FF102-4887-0D42-9993-55D864B7E6EA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13173A3-1DEF-824E-8A67-1192EA23BA54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50" name="Rounded Rectangle 17">
            <a:extLst>
              <a:ext uri="{FF2B5EF4-FFF2-40B4-BE49-F238E27FC236}">
                <a16:creationId xmlns:a16="http://schemas.microsoft.com/office/drawing/2014/main" id="{61F8196A-91FD-4FC7-9457-79FA6BA437C2}"/>
              </a:ext>
            </a:extLst>
          </p:cNvPr>
          <p:cNvSpPr/>
          <p:nvPr/>
        </p:nvSpPr>
        <p:spPr>
          <a:xfrm>
            <a:off x="6374272" y="1846135"/>
            <a:ext cx="2005799" cy="466505"/>
          </a:xfrm>
          <a:prstGeom prst="roundRect">
            <a:avLst/>
          </a:prstGeom>
          <a:solidFill>
            <a:srgbClr val="00B0F0">
              <a:alpha val="4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51" name="Rounded Rectangle 18">
            <a:extLst>
              <a:ext uri="{FF2B5EF4-FFF2-40B4-BE49-F238E27FC236}">
                <a16:creationId xmlns:a16="http://schemas.microsoft.com/office/drawing/2014/main" id="{196852E3-854E-443F-A542-B6F2C4DBA8E5}"/>
              </a:ext>
            </a:extLst>
          </p:cNvPr>
          <p:cNvSpPr/>
          <p:nvPr/>
        </p:nvSpPr>
        <p:spPr>
          <a:xfrm>
            <a:off x="6374273" y="2487535"/>
            <a:ext cx="2029466" cy="505588"/>
          </a:xfrm>
          <a:prstGeom prst="roundRect">
            <a:avLst/>
          </a:prstGeom>
          <a:solidFill>
            <a:srgbClr val="92D050">
              <a:alpha val="74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D9928FCC-EFDE-4593-A703-8A3634B399BB}"/>
              </a:ext>
            </a:extLst>
          </p:cNvPr>
          <p:cNvCxnSpPr/>
          <p:nvPr/>
        </p:nvCxnSpPr>
        <p:spPr>
          <a:xfrm>
            <a:off x="2738923" y="2376127"/>
            <a:ext cx="538021" cy="0"/>
          </a:xfrm>
          <a:prstGeom prst="straightConnector1">
            <a:avLst/>
          </a:prstGeom>
          <a:ln w="38100">
            <a:tailEnd type="triangle" w="lg" len="sm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9FFEF113-34A1-498B-B2F5-126DBFC097E2}"/>
              </a:ext>
            </a:extLst>
          </p:cNvPr>
          <p:cNvSpPr txBox="1"/>
          <p:nvPr/>
        </p:nvSpPr>
        <p:spPr>
          <a:xfrm>
            <a:off x="6362697" y="2571052"/>
            <a:ext cx="2029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BPJS </a:t>
            </a:r>
            <a:r>
              <a:rPr lang="en-US" sz="1600" b="1" dirty="0" err="1"/>
              <a:t>Ketenagakerjaan</a:t>
            </a:r>
            <a:endParaRPr lang="en-US" sz="1600" b="1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54DF3EE-98F1-46A0-AB25-6B9561EC8044}"/>
              </a:ext>
            </a:extLst>
          </p:cNvPr>
          <p:cNvSpPr txBox="1"/>
          <p:nvPr/>
        </p:nvSpPr>
        <p:spPr>
          <a:xfrm>
            <a:off x="6630364" y="1899958"/>
            <a:ext cx="14936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BPJS </a:t>
            </a:r>
            <a:r>
              <a:rPr lang="en-US" sz="1600" b="1" dirty="0" err="1"/>
              <a:t>Kesehatan</a:t>
            </a:r>
            <a:endParaRPr lang="en-US" sz="1600" b="1" dirty="0"/>
          </a:p>
        </p:txBody>
      </p:sp>
      <p:sp>
        <p:nvSpPr>
          <p:cNvPr id="55" name="Rounded Rectangle 33">
            <a:extLst>
              <a:ext uri="{FF2B5EF4-FFF2-40B4-BE49-F238E27FC236}">
                <a16:creationId xmlns:a16="http://schemas.microsoft.com/office/drawing/2014/main" id="{B671EB7F-0B93-4224-B219-60182F72C380}"/>
              </a:ext>
            </a:extLst>
          </p:cNvPr>
          <p:cNvSpPr/>
          <p:nvPr/>
        </p:nvSpPr>
        <p:spPr>
          <a:xfrm>
            <a:off x="6278843" y="2383933"/>
            <a:ext cx="2240124" cy="729697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cxnSp>
        <p:nvCxnSpPr>
          <p:cNvPr id="56" name="Elbow Connector 39">
            <a:extLst>
              <a:ext uri="{FF2B5EF4-FFF2-40B4-BE49-F238E27FC236}">
                <a16:creationId xmlns:a16="http://schemas.microsoft.com/office/drawing/2014/main" id="{E630991B-6B36-47A3-AE9E-0ADC3297AA44}"/>
              </a:ext>
            </a:extLst>
          </p:cNvPr>
          <p:cNvCxnSpPr/>
          <p:nvPr/>
        </p:nvCxnSpPr>
        <p:spPr>
          <a:xfrm rot="5400000">
            <a:off x="4220695" y="182666"/>
            <a:ext cx="324000" cy="6156000"/>
          </a:xfrm>
          <a:prstGeom prst="bentConnector3">
            <a:avLst>
              <a:gd name="adj1" fmla="val 64290"/>
            </a:avLst>
          </a:prstGeom>
          <a:ln w="1905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6ABB9A43-A46E-4C4C-9BA9-BF5D9F9FC209}"/>
              </a:ext>
            </a:extLst>
          </p:cNvPr>
          <p:cNvSpPr txBox="1"/>
          <p:nvPr/>
        </p:nvSpPr>
        <p:spPr>
          <a:xfrm>
            <a:off x="525637" y="3459513"/>
            <a:ext cx="1575437" cy="715089"/>
          </a:xfrm>
          <a:prstGeom prst="roundRect">
            <a:avLst/>
          </a:prstGeom>
          <a:solidFill>
            <a:srgbClr val="002060"/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 spc="-150">
                <a:solidFill>
                  <a:schemeClr val="bg1"/>
                </a:solidFill>
              </a:defRPr>
            </a:lvl1pPr>
          </a:lstStyle>
          <a:p>
            <a:r>
              <a:rPr lang="en-US" sz="1800" dirty="0"/>
              <a:t>PP 44 </a:t>
            </a:r>
            <a:r>
              <a:rPr lang="en-US" sz="1800" dirty="0" err="1"/>
              <a:t>Th</a:t>
            </a:r>
            <a:r>
              <a:rPr lang="en-US" sz="1800" dirty="0"/>
              <a:t> 2015 </a:t>
            </a:r>
          </a:p>
          <a:p>
            <a:r>
              <a:rPr lang="en-US" sz="1800" dirty="0"/>
              <a:t>Jo. PP 82 </a:t>
            </a:r>
            <a:r>
              <a:rPr lang="en-US" sz="1800" dirty="0" err="1"/>
              <a:t>Th</a:t>
            </a:r>
            <a:r>
              <a:rPr lang="en-US" sz="1800" dirty="0"/>
              <a:t> 2019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9B514E7-EFD6-4A18-8C28-AAE320FA5460}"/>
              </a:ext>
            </a:extLst>
          </p:cNvPr>
          <p:cNvSpPr txBox="1"/>
          <p:nvPr/>
        </p:nvSpPr>
        <p:spPr>
          <a:xfrm>
            <a:off x="2397637" y="3459513"/>
            <a:ext cx="1463381" cy="716400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txBody>
          <a:bodyPr wrap="none" rtlCol="0" anchor="ctr">
            <a:spAutoFit/>
          </a:bodyPr>
          <a:lstStyle/>
          <a:p>
            <a:r>
              <a:rPr lang="en-US" sz="2000" b="1" spc="-151" dirty="0">
                <a:solidFill>
                  <a:schemeClr val="bg1"/>
                </a:solidFill>
              </a:rPr>
              <a:t>PP 45 </a:t>
            </a:r>
            <a:r>
              <a:rPr lang="en-US" sz="2000" b="1" spc="-151" dirty="0" err="1">
                <a:solidFill>
                  <a:schemeClr val="bg1"/>
                </a:solidFill>
              </a:rPr>
              <a:t>Th</a:t>
            </a:r>
            <a:r>
              <a:rPr lang="en-US" sz="2000" b="1" spc="-151" dirty="0">
                <a:solidFill>
                  <a:schemeClr val="bg1"/>
                </a:solidFill>
              </a:rPr>
              <a:t> 2015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BC38ADF-2AFB-4829-9070-9FF11765C15E}"/>
              </a:ext>
            </a:extLst>
          </p:cNvPr>
          <p:cNvSpPr txBox="1"/>
          <p:nvPr/>
        </p:nvSpPr>
        <p:spPr>
          <a:xfrm>
            <a:off x="4165143" y="3459513"/>
            <a:ext cx="1692000" cy="716400"/>
          </a:xfrm>
          <a:prstGeom prst="roundRect">
            <a:avLst/>
          </a:prstGeom>
          <a:solidFill>
            <a:schemeClr val="accent6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spc="-151" dirty="0">
                <a:solidFill>
                  <a:schemeClr val="bg1"/>
                </a:solidFill>
              </a:rPr>
              <a:t>PP 46 </a:t>
            </a:r>
            <a:r>
              <a:rPr lang="en-US" b="1" spc="-151" dirty="0" err="1">
                <a:solidFill>
                  <a:schemeClr val="bg1"/>
                </a:solidFill>
              </a:rPr>
              <a:t>Th</a:t>
            </a:r>
            <a:r>
              <a:rPr lang="en-US" b="1" spc="-151" dirty="0">
                <a:solidFill>
                  <a:schemeClr val="bg1"/>
                </a:solidFill>
              </a:rPr>
              <a:t> 2015</a:t>
            </a:r>
            <a:endParaRPr lang="id-ID" b="1" spc="-151" dirty="0">
              <a:solidFill>
                <a:schemeClr val="bg1"/>
              </a:solidFill>
            </a:endParaRPr>
          </a:p>
          <a:p>
            <a:pPr algn="ctr"/>
            <a:r>
              <a:rPr lang="id-ID" b="1" spc="-151" dirty="0">
                <a:solidFill>
                  <a:schemeClr val="bg1"/>
                </a:solidFill>
              </a:rPr>
              <a:t>Jo. PP 60 Th 2015</a:t>
            </a:r>
            <a:endParaRPr lang="en-US" b="1" spc="-151" dirty="0">
              <a:solidFill>
                <a:schemeClr val="bg1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F26AA65-6231-4B43-A0C0-435B0D639C8A}"/>
              </a:ext>
            </a:extLst>
          </p:cNvPr>
          <p:cNvSpPr txBox="1"/>
          <p:nvPr/>
        </p:nvSpPr>
        <p:spPr>
          <a:xfrm>
            <a:off x="395596" y="4201833"/>
            <a:ext cx="19772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Penyelenggaraan</a:t>
            </a:r>
            <a:r>
              <a:rPr lang="en-US" sz="1100" dirty="0"/>
              <a:t> Program </a:t>
            </a:r>
            <a:r>
              <a:rPr lang="en-US" sz="1100" dirty="0" err="1"/>
              <a:t>Jaminan</a:t>
            </a:r>
            <a:r>
              <a:rPr lang="en-US" sz="1100" dirty="0"/>
              <a:t> </a:t>
            </a:r>
            <a:r>
              <a:rPr lang="en-US" sz="1100" dirty="0" err="1"/>
              <a:t>Kecelakaan</a:t>
            </a:r>
            <a:r>
              <a:rPr lang="en-US" sz="1100" dirty="0"/>
              <a:t> </a:t>
            </a:r>
            <a:r>
              <a:rPr lang="en-US" sz="1100" dirty="0" err="1"/>
              <a:t>Kerja</a:t>
            </a:r>
            <a:r>
              <a:rPr lang="en-US" sz="1100" dirty="0"/>
              <a:t> (</a:t>
            </a:r>
            <a:r>
              <a:rPr lang="en-US" sz="1100" b="1" dirty="0"/>
              <a:t>JKK</a:t>
            </a:r>
            <a:r>
              <a:rPr lang="en-US" sz="1100" dirty="0"/>
              <a:t>) </a:t>
            </a:r>
            <a:r>
              <a:rPr lang="en-US" sz="1100" dirty="0" err="1"/>
              <a:t>dan</a:t>
            </a:r>
            <a:r>
              <a:rPr lang="en-US" sz="1100" dirty="0"/>
              <a:t> </a:t>
            </a:r>
            <a:r>
              <a:rPr lang="en-US" sz="1100" dirty="0" err="1"/>
              <a:t>Jaminan</a:t>
            </a:r>
            <a:r>
              <a:rPr lang="en-US" sz="1100" dirty="0"/>
              <a:t> </a:t>
            </a:r>
            <a:r>
              <a:rPr lang="en-US" sz="1100" dirty="0" err="1"/>
              <a:t>Kematian</a:t>
            </a:r>
            <a:r>
              <a:rPr lang="en-US" sz="1100" dirty="0"/>
              <a:t> (</a:t>
            </a:r>
            <a:r>
              <a:rPr lang="en-US" sz="1100" b="1" dirty="0"/>
              <a:t>JKM</a:t>
            </a:r>
            <a:r>
              <a:rPr lang="en-US" sz="1100" dirty="0"/>
              <a:t>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4468498-B417-4E36-A459-2903AF702886}"/>
              </a:ext>
            </a:extLst>
          </p:cNvPr>
          <p:cNvSpPr txBox="1"/>
          <p:nvPr/>
        </p:nvSpPr>
        <p:spPr>
          <a:xfrm>
            <a:off x="2334800" y="4229237"/>
            <a:ext cx="167845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Penyelenggaraan</a:t>
            </a:r>
            <a:r>
              <a:rPr lang="en-US" sz="1100" dirty="0"/>
              <a:t> Program </a:t>
            </a:r>
            <a:r>
              <a:rPr lang="en-US" sz="1100" dirty="0" err="1"/>
              <a:t>Jaminan</a:t>
            </a:r>
            <a:r>
              <a:rPr lang="en-US" sz="1100" dirty="0"/>
              <a:t> </a:t>
            </a:r>
            <a:r>
              <a:rPr lang="en-US" sz="1100" dirty="0" err="1"/>
              <a:t>Pensiun</a:t>
            </a:r>
            <a:r>
              <a:rPr lang="en-US" sz="1100" dirty="0"/>
              <a:t> (</a:t>
            </a:r>
            <a:r>
              <a:rPr lang="en-US" sz="1100" b="1" dirty="0"/>
              <a:t>JP</a:t>
            </a:r>
            <a:r>
              <a:rPr lang="en-US" sz="1100" dirty="0"/>
              <a:t>)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F84A3D6-6B64-4857-AF1E-22B836478EC5}"/>
              </a:ext>
            </a:extLst>
          </p:cNvPr>
          <p:cNvSpPr txBox="1"/>
          <p:nvPr/>
        </p:nvSpPr>
        <p:spPr>
          <a:xfrm>
            <a:off x="4133643" y="4217663"/>
            <a:ext cx="183770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Penyelenggaraan</a:t>
            </a:r>
            <a:r>
              <a:rPr lang="en-US" sz="1100" dirty="0"/>
              <a:t> Program </a:t>
            </a:r>
            <a:r>
              <a:rPr lang="en-US" sz="1100" dirty="0" err="1"/>
              <a:t>Jaminan</a:t>
            </a:r>
            <a:r>
              <a:rPr lang="en-US" sz="1100" dirty="0"/>
              <a:t> </a:t>
            </a:r>
            <a:r>
              <a:rPr lang="en-US" sz="1100" dirty="0" err="1"/>
              <a:t>Hari</a:t>
            </a:r>
            <a:r>
              <a:rPr lang="en-US" sz="1100" dirty="0"/>
              <a:t> </a:t>
            </a:r>
            <a:r>
              <a:rPr lang="en-US" sz="1100" dirty="0" err="1"/>
              <a:t>Tua</a:t>
            </a:r>
            <a:r>
              <a:rPr lang="en-US" sz="1100" dirty="0"/>
              <a:t> (</a:t>
            </a:r>
            <a:r>
              <a:rPr lang="en-US" sz="1100" b="1" dirty="0"/>
              <a:t>JHT</a:t>
            </a:r>
            <a:r>
              <a:rPr lang="en-US" sz="1100" dirty="0"/>
              <a:t>)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D2688BB-EB1C-44FD-9F53-E4BB4F12AC03}"/>
              </a:ext>
            </a:extLst>
          </p:cNvPr>
          <p:cNvSpPr txBox="1"/>
          <p:nvPr/>
        </p:nvSpPr>
        <p:spPr>
          <a:xfrm>
            <a:off x="10427435" y="3515217"/>
            <a:ext cx="1656000" cy="716400"/>
          </a:xfrm>
          <a:prstGeom prst="parallelogram">
            <a:avLst/>
          </a:prstGeom>
          <a:solidFill>
            <a:schemeClr val="accent2">
              <a:lumMod val="75000"/>
            </a:schemeClr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b="1" spc="-151" dirty="0" err="1">
                <a:solidFill>
                  <a:schemeClr val="bg1"/>
                </a:solidFill>
              </a:rPr>
              <a:t>Perpres</a:t>
            </a:r>
            <a:r>
              <a:rPr lang="en-US" sz="2000" b="1" spc="-151" dirty="0">
                <a:solidFill>
                  <a:schemeClr val="bg1"/>
                </a:solidFill>
              </a:rPr>
              <a:t> 109 </a:t>
            </a:r>
          </a:p>
          <a:p>
            <a:pPr algn="ctr"/>
            <a:r>
              <a:rPr lang="en-US" sz="2000" b="1" spc="-151" dirty="0" err="1">
                <a:solidFill>
                  <a:schemeClr val="bg1"/>
                </a:solidFill>
              </a:rPr>
              <a:t>Th</a:t>
            </a:r>
            <a:r>
              <a:rPr lang="en-US" sz="2000" b="1" spc="-151" dirty="0">
                <a:solidFill>
                  <a:schemeClr val="bg1"/>
                </a:solidFill>
              </a:rPr>
              <a:t> 2013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66540C2-FE5D-440C-95DB-11F3A536AF2E}"/>
              </a:ext>
            </a:extLst>
          </p:cNvPr>
          <p:cNvSpPr txBox="1"/>
          <p:nvPr/>
        </p:nvSpPr>
        <p:spPr>
          <a:xfrm>
            <a:off x="10355144" y="4259507"/>
            <a:ext cx="1877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/>
              <a:t>Penahapan</a:t>
            </a:r>
            <a:r>
              <a:rPr lang="en-US" sz="1200" dirty="0"/>
              <a:t> </a:t>
            </a:r>
            <a:r>
              <a:rPr lang="en-US" sz="1200" dirty="0" err="1"/>
              <a:t>Kepesertaan</a:t>
            </a:r>
            <a:r>
              <a:rPr lang="en-US" sz="1200" dirty="0"/>
              <a:t> Program </a:t>
            </a:r>
            <a:r>
              <a:rPr lang="en-US" sz="1200" dirty="0" err="1"/>
              <a:t>Jaminan</a:t>
            </a:r>
            <a:r>
              <a:rPr lang="en-US" sz="1200" dirty="0"/>
              <a:t> </a:t>
            </a:r>
            <a:r>
              <a:rPr lang="en-US" sz="1200" dirty="0" err="1"/>
              <a:t>Sosial</a:t>
            </a:r>
            <a:endParaRPr lang="en-US" sz="120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638FBD4-CA1B-4B9D-8805-0285F6234126}"/>
              </a:ext>
            </a:extLst>
          </p:cNvPr>
          <p:cNvSpPr txBox="1"/>
          <p:nvPr/>
        </p:nvSpPr>
        <p:spPr>
          <a:xfrm>
            <a:off x="571937" y="970365"/>
            <a:ext cx="2101989" cy="510778"/>
          </a:xfrm>
          <a:prstGeom prst="round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sz="2400" b="1" spc="-151" dirty="0">
                <a:solidFill>
                  <a:schemeClr val="bg1"/>
                </a:solidFill>
              </a:rPr>
              <a:t>UUD 1945 </a:t>
            </a:r>
            <a:r>
              <a:rPr lang="en-US" spc="-151" dirty="0" err="1">
                <a:solidFill>
                  <a:schemeClr val="bg1"/>
                </a:solidFill>
              </a:rPr>
              <a:t>Pasal</a:t>
            </a:r>
            <a:r>
              <a:rPr lang="en-US" spc="-151" dirty="0">
                <a:solidFill>
                  <a:schemeClr val="bg1"/>
                </a:solidFill>
              </a:rPr>
              <a:t> 34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575F980-4B7A-42E2-9483-6EA983EB0D46}"/>
              </a:ext>
            </a:extLst>
          </p:cNvPr>
          <p:cNvSpPr/>
          <p:nvPr/>
        </p:nvSpPr>
        <p:spPr>
          <a:xfrm>
            <a:off x="2877823" y="967803"/>
            <a:ext cx="868091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ID" sz="1400" dirty="0"/>
              <a:t>(2) Negara </a:t>
            </a:r>
            <a:r>
              <a:rPr lang="en-ID" sz="1400" dirty="0" err="1"/>
              <a:t>mengembangkan</a:t>
            </a:r>
            <a:r>
              <a:rPr lang="en-ID" sz="1400" dirty="0"/>
              <a:t> </a:t>
            </a:r>
            <a:r>
              <a:rPr lang="en-ID" b="1" dirty="0" err="1">
                <a:solidFill>
                  <a:sysClr val="windowText" lastClr="000000"/>
                </a:solidFill>
              </a:rPr>
              <a:t>sistem</a:t>
            </a:r>
            <a:r>
              <a:rPr lang="en-ID" b="1" dirty="0">
                <a:solidFill>
                  <a:sysClr val="windowText" lastClr="000000"/>
                </a:solidFill>
              </a:rPr>
              <a:t> </a:t>
            </a:r>
            <a:r>
              <a:rPr lang="en-ID" b="1" dirty="0" err="1">
                <a:solidFill>
                  <a:sysClr val="windowText" lastClr="000000"/>
                </a:solidFill>
              </a:rPr>
              <a:t>jaminan</a:t>
            </a:r>
            <a:r>
              <a:rPr lang="en-ID" b="1" dirty="0">
                <a:solidFill>
                  <a:sysClr val="windowText" lastClr="000000"/>
                </a:solidFill>
              </a:rPr>
              <a:t> </a:t>
            </a:r>
            <a:r>
              <a:rPr lang="en-ID" b="1" dirty="0" err="1">
                <a:solidFill>
                  <a:sysClr val="windowText" lastClr="000000"/>
                </a:solidFill>
              </a:rPr>
              <a:t>sosial</a:t>
            </a:r>
            <a:r>
              <a:rPr lang="en-ID" b="1" dirty="0">
                <a:solidFill>
                  <a:sysClr val="windowText" lastClr="000000"/>
                </a:solidFill>
              </a:rPr>
              <a:t> </a:t>
            </a:r>
            <a:r>
              <a:rPr lang="en-ID" sz="1400" dirty="0" err="1"/>
              <a:t>bagi</a:t>
            </a:r>
            <a:r>
              <a:rPr lang="en-ID" sz="1400" dirty="0"/>
              <a:t> </a:t>
            </a:r>
            <a:r>
              <a:rPr lang="en-ID" sz="1400" dirty="0" err="1"/>
              <a:t>seluruh</a:t>
            </a:r>
            <a:r>
              <a:rPr lang="en-ID" sz="1400" dirty="0"/>
              <a:t> </a:t>
            </a:r>
            <a:r>
              <a:rPr lang="en-ID" sz="1400" dirty="0" err="1"/>
              <a:t>rakyat</a:t>
            </a:r>
            <a:r>
              <a:rPr lang="en-ID" sz="1400" dirty="0"/>
              <a:t> </a:t>
            </a:r>
            <a:r>
              <a:rPr lang="en-ID" sz="1400" dirty="0" err="1"/>
              <a:t>dan</a:t>
            </a:r>
            <a:r>
              <a:rPr lang="en-ID" sz="1400" dirty="0"/>
              <a:t> </a:t>
            </a:r>
            <a:r>
              <a:rPr lang="en-ID" sz="1400" dirty="0" err="1"/>
              <a:t>memberdayakan</a:t>
            </a:r>
            <a:r>
              <a:rPr lang="en-ID" sz="1400" dirty="0"/>
              <a:t> </a:t>
            </a:r>
            <a:r>
              <a:rPr lang="en-ID" sz="1400" dirty="0" err="1"/>
              <a:t>masyarakat</a:t>
            </a:r>
            <a:r>
              <a:rPr lang="en-ID" sz="1400" dirty="0"/>
              <a:t> yang </a:t>
            </a:r>
            <a:r>
              <a:rPr lang="en-ID" sz="1400" dirty="0" err="1"/>
              <a:t>lemah</a:t>
            </a:r>
            <a:r>
              <a:rPr lang="en-ID" sz="1400" dirty="0"/>
              <a:t> </a:t>
            </a:r>
            <a:r>
              <a:rPr lang="en-ID" sz="1400" dirty="0" err="1"/>
              <a:t>dan</a:t>
            </a:r>
            <a:r>
              <a:rPr lang="en-ID" sz="1400" dirty="0"/>
              <a:t> </a:t>
            </a:r>
            <a:r>
              <a:rPr lang="en-ID" sz="1400" dirty="0" err="1"/>
              <a:t>tidak</a:t>
            </a:r>
            <a:r>
              <a:rPr lang="en-ID" sz="1400" dirty="0"/>
              <a:t> </a:t>
            </a:r>
            <a:r>
              <a:rPr lang="en-ID" sz="1400" dirty="0" err="1"/>
              <a:t>mampu</a:t>
            </a:r>
            <a:r>
              <a:rPr lang="en-ID" sz="1400" dirty="0"/>
              <a:t> </a:t>
            </a:r>
            <a:r>
              <a:rPr lang="en-ID" sz="1400" dirty="0" err="1"/>
              <a:t>sesuai</a:t>
            </a:r>
            <a:r>
              <a:rPr lang="en-ID" sz="1400" dirty="0"/>
              <a:t> </a:t>
            </a:r>
            <a:r>
              <a:rPr lang="en-ID" sz="1400" dirty="0" err="1"/>
              <a:t>dengan</a:t>
            </a:r>
            <a:r>
              <a:rPr lang="en-ID" sz="1400" dirty="0"/>
              <a:t> </a:t>
            </a:r>
            <a:r>
              <a:rPr lang="en-ID" sz="1400" dirty="0" err="1"/>
              <a:t>martabat</a:t>
            </a:r>
            <a:r>
              <a:rPr lang="en-ID" sz="1400" dirty="0"/>
              <a:t> </a:t>
            </a:r>
            <a:r>
              <a:rPr lang="en-ID" sz="1400" dirty="0" err="1"/>
              <a:t>kemanusiaan</a:t>
            </a:r>
            <a:r>
              <a:rPr lang="en-ID" sz="1400" dirty="0"/>
              <a:t>.</a:t>
            </a:r>
            <a:endParaRPr lang="en-US" sz="1400" dirty="0"/>
          </a:p>
        </p:txBody>
      </p:sp>
      <p:sp>
        <p:nvSpPr>
          <p:cNvPr id="67" name="Down Arrow 52">
            <a:extLst>
              <a:ext uri="{FF2B5EF4-FFF2-40B4-BE49-F238E27FC236}">
                <a16:creationId xmlns:a16="http://schemas.microsoft.com/office/drawing/2014/main" id="{F40630DA-C480-4C2E-A115-A1E730A037AC}"/>
              </a:ext>
            </a:extLst>
          </p:cNvPr>
          <p:cNvSpPr/>
          <p:nvPr/>
        </p:nvSpPr>
        <p:spPr>
          <a:xfrm>
            <a:off x="1418422" y="1517853"/>
            <a:ext cx="421575" cy="35128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EDAB4B2-F730-4886-966D-797F1BBFA09F}"/>
              </a:ext>
            </a:extLst>
          </p:cNvPr>
          <p:cNvGrpSpPr/>
          <p:nvPr/>
        </p:nvGrpSpPr>
        <p:grpSpPr>
          <a:xfrm>
            <a:off x="629192" y="1920756"/>
            <a:ext cx="2081322" cy="873227"/>
            <a:chOff x="629192" y="2013356"/>
            <a:chExt cx="2081322" cy="87322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6E866633-172F-4B37-90E5-9F5336A39866}"/>
                </a:ext>
              </a:extLst>
            </p:cNvPr>
            <p:cNvSpPr txBox="1"/>
            <p:nvPr/>
          </p:nvSpPr>
          <p:spPr>
            <a:xfrm>
              <a:off x="677018" y="2013356"/>
              <a:ext cx="19127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UU No 40 </a:t>
              </a:r>
              <a:r>
                <a:rPr lang="en-US" b="1" dirty="0" err="1"/>
                <a:t>Th</a:t>
              </a:r>
              <a:r>
                <a:rPr lang="en-US" b="1" dirty="0"/>
                <a:t> 2004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CBD972DA-AFF6-4FEB-8BE2-234DA6EBE1A7}"/>
                </a:ext>
              </a:extLst>
            </p:cNvPr>
            <p:cNvSpPr txBox="1"/>
            <p:nvPr/>
          </p:nvSpPr>
          <p:spPr>
            <a:xfrm>
              <a:off x="723422" y="2369020"/>
              <a:ext cx="68057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/>
                <a:t>SJSN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3B914451-FDE4-4D84-9232-DD77BC0EB82F}"/>
                </a:ext>
              </a:extLst>
            </p:cNvPr>
            <p:cNvSpPr txBox="1"/>
            <p:nvPr/>
          </p:nvSpPr>
          <p:spPr>
            <a:xfrm>
              <a:off x="1322968" y="2309708"/>
              <a:ext cx="1387546" cy="523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/>
                <a:t>Sistem</a:t>
              </a:r>
              <a:r>
                <a:rPr lang="en-US" sz="1400" dirty="0"/>
                <a:t> </a:t>
              </a:r>
              <a:r>
                <a:rPr lang="en-US" sz="1400" dirty="0" err="1"/>
                <a:t>Jaminan</a:t>
              </a:r>
              <a:r>
                <a:rPr lang="en-US" sz="1400" dirty="0"/>
                <a:t> </a:t>
              </a:r>
              <a:r>
                <a:rPr lang="en-US" sz="1400" dirty="0" err="1"/>
                <a:t>Sosial</a:t>
              </a:r>
              <a:r>
                <a:rPr lang="en-US" sz="1400" dirty="0"/>
                <a:t> </a:t>
              </a:r>
              <a:r>
                <a:rPr lang="en-US" sz="1400" dirty="0" err="1"/>
                <a:t>Nasional</a:t>
              </a:r>
              <a:endParaRPr lang="en-US" sz="1400" dirty="0"/>
            </a:p>
          </p:txBody>
        </p:sp>
        <p:sp>
          <p:nvSpPr>
            <p:cNvPr id="72" name="Rounded Rectangle 53">
              <a:extLst>
                <a:ext uri="{FF2B5EF4-FFF2-40B4-BE49-F238E27FC236}">
                  <a16:creationId xmlns:a16="http://schemas.microsoft.com/office/drawing/2014/main" id="{05E39EB1-448D-49A5-8AB7-374AE689B529}"/>
                </a:ext>
              </a:extLst>
            </p:cNvPr>
            <p:cNvSpPr/>
            <p:nvPr/>
          </p:nvSpPr>
          <p:spPr>
            <a:xfrm>
              <a:off x="629192" y="2014314"/>
              <a:ext cx="2052000" cy="872269"/>
            </a:xfrm>
            <a:prstGeom prst="roundRect">
              <a:avLst/>
            </a:pr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66BB1486-FA3B-4817-B168-F5100C9DDEAB}"/>
              </a:ext>
            </a:extLst>
          </p:cNvPr>
          <p:cNvGrpSpPr/>
          <p:nvPr/>
        </p:nvGrpSpPr>
        <p:grpSpPr>
          <a:xfrm>
            <a:off x="3274069" y="1925729"/>
            <a:ext cx="2394013" cy="939559"/>
            <a:chOff x="3602452" y="1947024"/>
            <a:chExt cx="2394013" cy="93955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0C297DE-E7EB-47F5-B33C-D84532F3DE50}"/>
                </a:ext>
              </a:extLst>
            </p:cNvPr>
            <p:cNvSpPr txBox="1"/>
            <p:nvPr/>
          </p:nvSpPr>
          <p:spPr>
            <a:xfrm>
              <a:off x="3882703" y="1964604"/>
              <a:ext cx="1912704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UU No 24 </a:t>
              </a:r>
              <a:r>
                <a:rPr lang="en-US" b="1" dirty="0" err="1"/>
                <a:t>Th</a:t>
              </a:r>
              <a:r>
                <a:rPr lang="en-US" b="1" dirty="0"/>
                <a:t> 2011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745D60C-D803-4581-ADFE-57AA8A2274EF}"/>
                </a:ext>
              </a:extLst>
            </p:cNvPr>
            <p:cNvSpPr txBox="1"/>
            <p:nvPr/>
          </p:nvSpPr>
          <p:spPr>
            <a:xfrm>
              <a:off x="3602452" y="2261045"/>
              <a:ext cx="751297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/>
                <a:t>BPJS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3350DF6-1447-476B-90A9-E6DFB76AD2CD}"/>
                </a:ext>
              </a:extLst>
            </p:cNvPr>
            <p:cNvSpPr txBox="1"/>
            <p:nvPr/>
          </p:nvSpPr>
          <p:spPr>
            <a:xfrm>
              <a:off x="4224765" y="2267402"/>
              <a:ext cx="17640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/>
                <a:t>Badan</a:t>
              </a:r>
              <a:r>
                <a:rPr lang="en-US" sz="1400" dirty="0"/>
                <a:t> </a:t>
              </a:r>
              <a:r>
                <a:rPr lang="en-US" sz="1400" dirty="0" err="1"/>
                <a:t>Penyelenggara</a:t>
              </a:r>
              <a:r>
                <a:rPr lang="en-US" sz="1400" dirty="0"/>
                <a:t> </a:t>
              </a:r>
              <a:r>
                <a:rPr lang="en-US" sz="1400" dirty="0" err="1"/>
                <a:t>Jaminan</a:t>
              </a:r>
              <a:r>
                <a:rPr lang="en-US" sz="1400" dirty="0"/>
                <a:t> </a:t>
              </a:r>
              <a:r>
                <a:rPr lang="en-US" sz="1400" dirty="0" err="1"/>
                <a:t>Sosial</a:t>
              </a:r>
              <a:endParaRPr lang="en-US" sz="1400" dirty="0"/>
            </a:p>
          </p:txBody>
        </p:sp>
        <p:sp>
          <p:nvSpPr>
            <p:cNvPr id="77" name="Rounded Rectangle 55">
              <a:extLst>
                <a:ext uri="{FF2B5EF4-FFF2-40B4-BE49-F238E27FC236}">
                  <a16:creationId xmlns:a16="http://schemas.microsoft.com/office/drawing/2014/main" id="{13550413-20D2-4ACD-992F-0A8AE9960FE6}"/>
                </a:ext>
              </a:extLst>
            </p:cNvPr>
            <p:cNvSpPr/>
            <p:nvPr/>
          </p:nvSpPr>
          <p:spPr>
            <a:xfrm>
              <a:off x="3656979" y="1947024"/>
              <a:ext cx="2339486" cy="939559"/>
            </a:xfrm>
            <a:prstGeom prst="roundRect">
              <a:avLst/>
            </a:pr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310F896D-E7FE-4EC8-B6DD-8A6C5E59C9A7}"/>
              </a:ext>
            </a:extLst>
          </p:cNvPr>
          <p:cNvCxnSpPr/>
          <p:nvPr/>
        </p:nvCxnSpPr>
        <p:spPr>
          <a:xfrm>
            <a:off x="5755545" y="2381441"/>
            <a:ext cx="468000" cy="0"/>
          </a:xfrm>
          <a:prstGeom prst="straightConnector1">
            <a:avLst/>
          </a:prstGeom>
          <a:ln w="38100">
            <a:tailEnd type="triangle" w="lg" len="sm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0C2D0BF-3EC1-4615-BABD-9430A697AC33}"/>
              </a:ext>
            </a:extLst>
          </p:cNvPr>
          <p:cNvGrpSpPr/>
          <p:nvPr/>
        </p:nvGrpSpPr>
        <p:grpSpPr>
          <a:xfrm>
            <a:off x="9149813" y="1915616"/>
            <a:ext cx="2364361" cy="936633"/>
            <a:chOff x="9471008" y="1991559"/>
            <a:chExt cx="2364361" cy="936633"/>
          </a:xfrm>
        </p:grpSpPr>
        <p:sp>
          <p:nvSpPr>
            <p:cNvPr id="80" name="Rounded Rectangle 51">
              <a:extLst>
                <a:ext uri="{FF2B5EF4-FFF2-40B4-BE49-F238E27FC236}">
                  <a16:creationId xmlns:a16="http://schemas.microsoft.com/office/drawing/2014/main" id="{374ED7DA-CE7E-4F91-B886-B524D49A7C96}"/>
                </a:ext>
              </a:extLst>
            </p:cNvPr>
            <p:cNvSpPr/>
            <p:nvPr/>
          </p:nvSpPr>
          <p:spPr>
            <a:xfrm>
              <a:off x="9472342" y="1991559"/>
              <a:ext cx="2363027" cy="936633"/>
            </a:xfrm>
            <a:prstGeom prst="roundRect">
              <a:avLst/>
            </a:pr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81F7CFFD-135E-4AA6-9E04-8F5054E42654}"/>
                </a:ext>
              </a:extLst>
            </p:cNvPr>
            <p:cNvSpPr txBox="1"/>
            <p:nvPr/>
          </p:nvSpPr>
          <p:spPr>
            <a:xfrm>
              <a:off x="9745754" y="1992350"/>
              <a:ext cx="19127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UU No </a:t>
              </a:r>
              <a:r>
                <a:rPr lang="id-ID" b="1" dirty="0"/>
                <a:t>18</a:t>
              </a:r>
              <a:r>
                <a:rPr lang="en-US" b="1" dirty="0"/>
                <a:t> </a:t>
              </a:r>
              <a:r>
                <a:rPr lang="en-US" b="1" dirty="0" err="1"/>
                <a:t>Th</a:t>
              </a:r>
              <a:r>
                <a:rPr lang="en-US" b="1" dirty="0"/>
                <a:t> 201</a:t>
              </a:r>
              <a:r>
                <a:rPr lang="id-ID" b="1" dirty="0"/>
                <a:t>7</a:t>
              </a:r>
              <a:endParaRPr lang="en-US" b="1" dirty="0"/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8A673610-14BD-4FFB-9B46-6985270E6F94}"/>
                </a:ext>
              </a:extLst>
            </p:cNvPr>
            <p:cNvSpPr txBox="1"/>
            <p:nvPr/>
          </p:nvSpPr>
          <p:spPr>
            <a:xfrm>
              <a:off x="9471008" y="2403256"/>
              <a:ext cx="7505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2000" b="1" dirty="0"/>
                <a:t>PPMI</a:t>
              </a:r>
              <a:endParaRPr lang="en-US" sz="2000" b="1" dirty="0"/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610D15A0-8029-4C89-8146-907A50B7126D}"/>
                </a:ext>
              </a:extLst>
            </p:cNvPr>
            <p:cNvSpPr txBox="1"/>
            <p:nvPr/>
          </p:nvSpPr>
          <p:spPr>
            <a:xfrm>
              <a:off x="10116154" y="2356310"/>
              <a:ext cx="171898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1400" dirty="0"/>
                <a:t>Perlindungan Pekerja </a:t>
              </a:r>
              <a:endParaRPr lang="en-US" sz="1400" dirty="0"/>
            </a:p>
            <a:p>
              <a:r>
                <a:rPr lang="id-ID" sz="1400" dirty="0"/>
                <a:t>Migran Indonesia</a:t>
              </a:r>
              <a:endParaRPr lang="en-US" sz="1400" dirty="0"/>
            </a:p>
          </p:txBody>
        </p:sp>
      </p:grp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A05C7AD9-E048-43DE-B8BD-07F4917AD972}"/>
              </a:ext>
            </a:extLst>
          </p:cNvPr>
          <p:cNvCxnSpPr/>
          <p:nvPr/>
        </p:nvCxnSpPr>
        <p:spPr>
          <a:xfrm flipH="1">
            <a:off x="8576841" y="2442783"/>
            <a:ext cx="432000" cy="0"/>
          </a:xfrm>
          <a:prstGeom prst="straightConnector1">
            <a:avLst/>
          </a:prstGeom>
          <a:ln w="38100">
            <a:tailEnd type="triangle" w="lg" len="sm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85" name="TextBox 84">
            <a:extLst>
              <a:ext uri="{FF2B5EF4-FFF2-40B4-BE49-F238E27FC236}">
                <a16:creationId xmlns:a16="http://schemas.microsoft.com/office/drawing/2014/main" id="{FCE3E49E-51EE-4340-87E3-8BD076D5BAF0}"/>
              </a:ext>
            </a:extLst>
          </p:cNvPr>
          <p:cNvSpPr txBox="1"/>
          <p:nvPr/>
        </p:nvSpPr>
        <p:spPr>
          <a:xfrm>
            <a:off x="7981487" y="3489048"/>
            <a:ext cx="1926435" cy="716400"/>
          </a:xfrm>
          <a:prstGeom prst="roundRect">
            <a:avLst/>
          </a:prstGeom>
          <a:solidFill>
            <a:srgbClr val="0070C0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id-ID" b="1" spc="-151" dirty="0">
                <a:solidFill>
                  <a:schemeClr val="bg1"/>
                </a:solidFill>
              </a:rPr>
              <a:t>Permen 18 Th 2018</a:t>
            </a:r>
            <a:endParaRPr lang="en-US" b="1" spc="-151" dirty="0">
              <a:solidFill>
                <a:schemeClr val="bg1"/>
              </a:solidFill>
            </a:endParaRPr>
          </a:p>
        </p:txBody>
      </p: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FCB6B183-990B-46C7-98CD-DDD0DDCBC54F}"/>
              </a:ext>
            </a:extLst>
          </p:cNvPr>
          <p:cNvCxnSpPr/>
          <p:nvPr/>
        </p:nvCxnSpPr>
        <p:spPr>
          <a:xfrm>
            <a:off x="3177704" y="3302663"/>
            <a:ext cx="0" cy="144000"/>
          </a:xfrm>
          <a:prstGeom prst="straightConnector1">
            <a:avLst/>
          </a:prstGeom>
          <a:ln w="1905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CC3977D1-6F18-4212-9782-07D21DC26B77}"/>
              </a:ext>
            </a:extLst>
          </p:cNvPr>
          <p:cNvSpPr txBox="1"/>
          <p:nvPr/>
        </p:nvSpPr>
        <p:spPr>
          <a:xfrm>
            <a:off x="7993063" y="4231617"/>
            <a:ext cx="17666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100" dirty="0"/>
              <a:t>Jaminan Sosial </a:t>
            </a:r>
            <a:endParaRPr lang="en-US" sz="1100" dirty="0"/>
          </a:p>
          <a:p>
            <a:r>
              <a:rPr lang="id-ID" sz="1100" dirty="0"/>
              <a:t>Pekerja Migran Indonesia</a:t>
            </a:r>
            <a:endParaRPr lang="en-US" sz="1100" dirty="0"/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1E408225-D7B4-4947-8D6E-0C457F35DEF9}"/>
              </a:ext>
            </a:extLst>
          </p:cNvPr>
          <p:cNvCxnSpPr/>
          <p:nvPr/>
        </p:nvCxnSpPr>
        <p:spPr>
          <a:xfrm>
            <a:off x="5058890" y="3315513"/>
            <a:ext cx="0" cy="144000"/>
          </a:xfrm>
          <a:prstGeom prst="straightConnector1">
            <a:avLst/>
          </a:prstGeom>
          <a:ln w="1905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64E94D40-10FC-4CE1-BA51-9767180CDC16}"/>
              </a:ext>
            </a:extLst>
          </p:cNvPr>
          <p:cNvSpPr txBox="1"/>
          <p:nvPr/>
        </p:nvSpPr>
        <p:spPr>
          <a:xfrm>
            <a:off x="6190513" y="3473858"/>
            <a:ext cx="1440000" cy="716400"/>
          </a:xfrm>
          <a:prstGeom prst="roundRect">
            <a:avLst/>
          </a:prstGeom>
          <a:solidFill>
            <a:srgbClr val="169E98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b="1" spc="-151" dirty="0">
                <a:solidFill>
                  <a:schemeClr val="bg1"/>
                </a:solidFill>
              </a:rPr>
              <a:t>PP 37 </a:t>
            </a:r>
            <a:r>
              <a:rPr lang="en-US" b="1" spc="-151" dirty="0" err="1">
                <a:solidFill>
                  <a:schemeClr val="bg1"/>
                </a:solidFill>
              </a:rPr>
              <a:t>Th</a:t>
            </a:r>
            <a:r>
              <a:rPr lang="en-US" b="1" spc="-151" dirty="0">
                <a:solidFill>
                  <a:schemeClr val="bg1"/>
                </a:solidFill>
              </a:rPr>
              <a:t> 2021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CF69BC2-9D8D-490C-8B6B-7E8CC50C4473}"/>
              </a:ext>
            </a:extLst>
          </p:cNvPr>
          <p:cNvSpPr txBox="1"/>
          <p:nvPr/>
        </p:nvSpPr>
        <p:spPr>
          <a:xfrm>
            <a:off x="6096472" y="4201833"/>
            <a:ext cx="186186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/>
              <a:t>Penyelenggaraan</a:t>
            </a:r>
            <a:r>
              <a:rPr lang="en-US" sz="1100" dirty="0"/>
              <a:t> Program </a:t>
            </a:r>
            <a:r>
              <a:rPr lang="en-US" sz="1100" dirty="0" err="1"/>
              <a:t>Jaminan</a:t>
            </a:r>
            <a:r>
              <a:rPr lang="en-US" sz="1100" dirty="0"/>
              <a:t> </a:t>
            </a:r>
            <a:r>
              <a:rPr lang="en-US" sz="1100" dirty="0" err="1"/>
              <a:t>Kehilangan</a:t>
            </a:r>
            <a:r>
              <a:rPr lang="en-US" sz="1100" dirty="0"/>
              <a:t> </a:t>
            </a:r>
            <a:r>
              <a:rPr lang="en-US" sz="1100" dirty="0" err="1"/>
              <a:t>Pekerjaan</a:t>
            </a:r>
            <a:r>
              <a:rPr lang="en-US" sz="1100" dirty="0"/>
              <a:t> </a:t>
            </a:r>
            <a:r>
              <a:rPr lang="en-US" sz="1100" b="1" dirty="0"/>
              <a:t>(JKP)</a:t>
            </a:r>
          </a:p>
        </p:txBody>
      </p:sp>
      <p:cxnSp>
        <p:nvCxnSpPr>
          <p:cNvPr id="91" name="Elbow Connector 4">
            <a:extLst>
              <a:ext uri="{FF2B5EF4-FFF2-40B4-BE49-F238E27FC236}">
                <a16:creationId xmlns:a16="http://schemas.microsoft.com/office/drawing/2014/main" id="{C88339A3-3FCB-441D-919C-DC63899E84BF}"/>
              </a:ext>
            </a:extLst>
          </p:cNvPr>
          <p:cNvCxnSpPr/>
          <p:nvPr/>
        </p:nvCxnSpPr>
        <p:spPr>
          <a:xfrm>
            <a:off x="7449120" y="3314238"/>
            <a:ext cx="1512000" cy="144000"/>
          </a:xfrm>
          <a:prstGeom prst="bentConnector3">
            <a:avLst>
              <a:gd name="adj1" fmla="val 99982"/>
            </a:avLst>
          </a:prstGeom>
          <a:ln w="19050">
            <a:solidFill>
              <a:srgbClr val="44B52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F9AB32F2-957E-4D26-832E-BB7690ADDCB7}"/>
              </a:ext>
            </a:extLst>
          </p:cNvPr>
          <p:cNvCxnSpPr/>
          <p:nvPr/>
        </p:nvCxnSpPr>
        <p:spPr>
          <a:xfrm>
            <a:off x="6924390" y="3317438"/>
            <a:ext cx="0" cy="144000"/>
          </a:xfrm>
          <a:prstGeom prst="straightConnector1">
            <a:avLst/>
          </a:prstGeom>
          <a:ln w="19050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ounded Rectangle 19">
            <a:extLst>
              <a:ext uri="{FF2B5EF4-FFF2-40B4-BE49-F238E27FC236}">
                <a16:creationId xmlns:a16="http://schemas.microsoft.com/office/drawing/2014/main" id="{213F3932-A3CB-4ACE-B00D-A501A5A0284C}"/>
              </a:ext>
            </a:extLst>
          </p:cNvPr>
          <p:cNvSpPr/>
          <p:nvPr/>
        </p:nvSpPr>
        <p:spPr>
          <a:xfrm>
            <a:off x="356771" y="3204318"/>
            <a:ext cx="9680731" cy="1716448"/>
          </a:xfrm>
          <a:prstGeom prst="roundRect">
            <a:avLst/>
          </a:prstGeom>
          <a:noFill/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ight Arrow 20">
            <a:extLst>
              <a:ext uri="{FF2B5EF4-FFF2-40B4-BE49-F238E27FC236}">
                <a16:creationId xmlns:a16="http://schemas.microsoft.com/office/drawing/2014/main" id="{7FA76D84-2968-468B-9315-329445FCF612}"/>
              </a:ext>
            </a:extLst>
          </p:cNvPr>
          <p:cNvSpPr/>
          <p:nvPr/>
        </p:nvSpPr>
        <p:spPr>
          <a:xfrm>
            <a:off x="10055083" y="3868830"/>
            <a:ext cx="381965" cy="550385"/>
          </a:xfrm>
          <a:prstGeom prst="rightArrow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499605A-3870-4133-9063-F42F1D61C644}"/>
              </a:ext>
            </a:extLst>
          </p:cNvPr>
          <p:cNvSpPr txBox="1"/>
          <p:nvPr/>
        </p:nvSpPr>
        <p:spPr>
          <a:xfrm>
            <a:off x="5073895" y="5451273"/>
            <a:ext cx="905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1AC0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JKP</a:t>
            </a:r>
          </a:p>
        </p:txBody>
      </p:sp>
      <p:sp>
        <p:nvSpPr>
          <p:cNvPr id="104" name="Rounded Rectangle 16">
            <a:extLst>
              <a:ext uri="{FF2B5EF4-FFF2-40B4-BE49-F238E27FC236}">
                <a16:creationId xmlns:a16="http://schemas.microsoft.com/office/drawing/2014/main" id="{576BB74D-1ED4-4E21-B7D1-836211AB3B79}"/>
              </a:ext>
            </a:extLst>
          </p:cNvPr>
          <p:cNvSpPr/>
          <p:nvPr/>
        </p:nvSpPr>
        <p:spPr>
          <a:xfrm>
            <a:off x="2610013" y="5115213"/>
            <a:ext cx="1717484" cy="365760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Program</a:t>
            </a:r>
          </a:p>
        </p:txBody>
      </p:sp>
      <p:sp>
        <p:nvSpPr>
          <p:cNvPr id="105" name="Rounded Rectangle 64">
            <a:extLst>
              <a:ext uri="{FF2B5EF4-FFF2-40B4-BE49-F238E27FC236}">
                <a16:creationId xmlns:a16="http://schemas.microsoft.com/office/drawing/2014/main" id="{6810D1DA-CF90-440C-AF0D-5B57A4FADC0F}"/>
              </a:ext>
            </a:extLst>
          </p:cNvPr>
          <p:cNvSpPr/>
          <p:nvPr/>
        </p:nvSpPr>
        <p:spPr>
          <a:xfrm>
            <a:off x="8214039" y="5110594"/>
            <a:ext cx="1717484" cy="365760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1600" b="1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Segmen</a:t>
            </a:r>
            <a:endParaRPr lang="en-US" sz="16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392DA835-F3ED-408B-BA99-0772855D7F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44268" y="5605593"/>
            <a:ext cx="4306828" cy="992023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7D0FA32E-4FDE-4098-9FDF-089DFE1FBB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94799" y="5695095"/>
            <a:ext cx="896898" cy="896898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0430"/>
              </a:srgbClr>
            </a:outerShdw>
          </a:effectLst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D7A6587D-8671-45E8-BDB3-BCBF3027CBB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4519" y="5762213"/>
            <a:ext cx="896898" cy="897015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7560"/>
              </a:srgbClr>
            </a:outerShdw>
          </a:effectLst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31E5C94F-CA7E-46B6-AEFD-3C1C13C6E71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26621" y="5762213"/>
            <a:ext cx="896898" cy="897015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14387"/>
              </a:srgbClr>
            </a:outerShdw>
          </a:effectLst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2A67E973-7149-42D8-A139-BD8D1DBAD12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9890" y="5749308"/>
            <a:ext cx="896898" cy="897015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15000"/>
              </a:srgbClr>
            </a:outerShdw>
          </a:effectLst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6B612CEC-64E1-4ED0-8443-27EF02A5913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10253" y="5763520"/>
            <a:ext cx="858175" cy="858286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4742"/>
              </a:srgbClr>
            </a:outerShdw>
          </a:effectLst>
        </p:spPr>
      </p:pic>
      <p:sp>
        <p:nvSpPr>
          <p:cNvPr id="112" name="TextBox 111">
            <a:extLst>
              <a:ext uri="{FF2B5EF4-FFF2-40B4-BE49-F238E27FC236}">
                <a16:creationId xmlns:a16="http://schemas.microsoft.com/office/drawing/2014/main" id="{C0FD1BF8-9108-4915-8245-C6E29011CBEC}"/>
              </a:ext>
            </a:extLst>
          </p:cNvPr>
          <p:cNvSpPr txBox="1"/>
          <p:nvPr/>
        </p:nvSpPr>
        <p:spPr>
          <a:xfrm>
            <a:off x="877659" y="5448715"/>
            <a:ext cx="905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1AC0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JKK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9E797649-2F1E-4C03-A8BB-43B81C82A760}"/>
              </a:ext>
            </a:extLst>
          </p:cNvPr>
          <p:cNvSpPr txBox="1"/>
          <p:nvPr/>
        </p:nvSpPr>
        <p:spPr>
          <a:xfrm>
            <a:off x="1868393" y="5463394"/>
            <a:ext cx="905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1AC0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JKM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C2584177-EE2C-4D06-82B7-762B59445F70}"/>
              </a:ext>
            </a:extLst>
          </p:cNvPr>
          <p:cNvSpPr txBox="1"/>
          <p:nvPr/>
        </p:nvSpPr>
        <p:spPr>
          <a:xfrm>
            <a:off x="2983680" y="5478073"/>
            <a:ext cx="905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1AC0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JP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18C3C90-AC59-4997-A16B-A24B57FA845B}"/>
              </a:ext>
            </a:extLst>
          </p:cNvPr>
          <p:cNvSpPr txBox="1"/>
          <p:nvPr/>
        </p:nvSpPr>
        <p:spPr>
          <a:xfrm>
            <a:off x="4007768" y="5492752"/>
            <a:ext cx="905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1AC0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JHT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ED4917F-0E19-44CE-9056-EFD4FAB99922}"/>
              </a:ext>
            </a:extLst>
          </p:cNvPr>
          <p:cNvSpPr/>
          <p:nvPr/>
        </p:nvSpPr>
        <p:spPr>
          <a:xfrm>
            <a:off x="9008841" y="5492752"/>
            <a:ext cx="1256538" cy="1160179"/>
          </a:xfrm>
          <a:prstGeom prst="rect">
            <a:avLst/>
          </a:prstGeom>
          <a:noFill/>
          <a:ln w="508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8466390"/>
      </p:ext>
    </p:extLst>
  </p:cSld>
  <p:clrMapOvr>
    <a:masterClrMapping/>
  </p:clrMapOvr>
  <p:transition spd="slow">
    <p:push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F69EED6D-3388-4491-90DE-3A1EA6D63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1" t="39345" r="57959" b="1033"/>
          <a:stretch/>
        </p:blipFill>
        <p:spPr>
          <a:xfrm>
            <a:off x="-3" y="1036038"/>
            <a:ext cx="12192002" cy="577733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571003" y="188640"/>
            <a:ext cx="1283543" cy="871045"/>
            <a:chOff x="5678269" y="228126"/>
            <a:chExt cx="1283543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678269" y="228126"/>
              <a:ext cx="1246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Regulasi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55" name="Diagram 54">
            <a:extLst>
              <a:ext uri="{FF2B5EF4-FFF2-40B4-BE49-F238E27FC236}">
                <a16:creationId xmlns:a16="http://schemas.microsoft.com/office/drawing/2014/main" id="{32915CCB-8F3D-49FC-90B1-FFE7CE2828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29286053"/>
              </p:ext>
            </p:extLst>
          </p:nvPr>
        </p:nvGraphicFramePr>
        <p:xfrm>
          <a:off x="910290" y="2276873"/>
          <a:ext cx="10154262" cy="36003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6" name="Parallelogram 55">
            <a:extLst>
              <a:ext uri="{FF2B5EF4-FFF2-40B4-BE49-F238E27FC236}">
                <a16:creationId xmlns:a16="http://schemas.microsoft.com/office/drawing/2014/main" id="{A074C8FF-9B5D-4711-BEA5-0626FD5890DE}"/>
              </a:ext>
            </a:extLst>
          </p:cNvPr>
          <p:cNvSpPr/>
          <p:nvPr/>
        </p:nvSpPr>
        <p:spPr>
          <a:xfrm>
            <a:off x="2587968" y="1052736"/>
            <a:ext cx="6679417" cy="984116"/>
          </a:xfrm>
          <a:prstGeom prst="parallelogram">
            <a:avLst>
              <a:gd name="adj" fmla="val 56996"/>
            </a:avLst>
          </a:prstGeom>
          <a:solidFill>
            <a:schemeClr val="bg1">
              <a:alpha val="5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PP </a:t>
            </a:r>
            <a:r>
              <a:rPr lang="en-ID" sz="2600" b="1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Nomor</a:t>
            </a:r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44 </a:t>
            </a:r>
            <a:r>
              <a:rPr lang="en-ID" sz="2600" b="1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tahun</a:t>
            </a:r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2015</a:t>
            </a:r>
            <a:endParaRPr lang="en-US" sz="2600" b="1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84923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F69EED6D-3388-4491-90DE-3A1EA6D63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1" t="39345" r="57959" b="1033"/>
          <a:stretch/>
        </p:blipFill>
        <p:spPr>
          <a:xfrm>
            <a:off x="-3" y="1036038"/>
            <a:ext cx="12192002" cy="577733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571003" y="188640"/>
            <a:ext cx="1283543" cy="871045"/>
            <a:chOff x="5678269" y="228126"/>
            <a:chExt cx="1283543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678269" y="228126"/>
              <a:ext cx="1246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id-ID"/>
              </a:defPPr>
              <a:lvl1pPr algn="r">
                <a:defRPr sz="2400" b="1"/>
              </a:lvl1pPr>
            </a:lstStyle>
            <a:p>
              <a:r>
                <a:rPr lang="fi-FI" dirty="0"/>
                <a:t>Regulasi</a:t>
              </a:r>
              <a:endParaRPr lang="en-US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56" name="Parallelogram 55">
            <a:extLst>
              <a:ext uri="{FF2B5EF4-FFF2-40B4-BE49-F238E27FC236}">
                <a16:creationId xmlns:a16="http://schemas.microsoft.com/office/drawing/2014/main" id="{A074C8FF-9B5D-4711-BEA5-0626FD5890DE}"/>
              </a:ext>
            </a:extLst>
          </p:cNvPr>
          <p:cNvSpPr/>
          <p:nvPr/>
        </p:nvSpPr>
        <p:spPr>
          <a:xfrm>
            <a:off x="2587968" y="1052736"/>
            <a:ext cx="6679417" cy="984116"/>
          </a:xfrm>
          <a:prstGeom prst="parallelogram">
            <a:avLst>
              <a:gd name="adj" fmla="val 56996"/>
            </a:avLst>
          </a:prstGeom>
          <a:solidFill>
            <a:schemeClr val="bg1">
              <a:alpha val="5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ID" sz="2600" b="1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Permenaker</a:t>
            </a:r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ID" sz="2600" b="1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Nomor</a:t>
            </a:r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5 </a:t>
            </a:r>
            <a:r>
              <a:rPr lang="en-ID" sz="2600" b="1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tahun</a:t>
            </a:r>
            <a:r>
              <a:rPr lang="en-ID" sz="26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2021</a:t>
            </a:r>
            <a:endParaRPr lang="en-US" sz="2600" b="1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graphicFrame>
        <p:nvGraphicFramePr>
          <p:cNvPr id="12" name="Diagram 11">
            <a:extLst>
              <a:ext uri="{FF2B5EF4-FFF2-40B4-BE49-F238E27FC236}">
                <a16:creationId xmlns:a16="http://schemas.microsoft.com/office/drawing/2014/main" id="{E7DA110A-A9EF-4D80-B8B0-EBE11068A1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8038786"/>
              </p:ext>
            </p:extLst>
          </p:nvPr>
        </p:nvGraphicFramePr>
        <p:xfrm>
          <a:off x="695400" y="1844824"/>
          <a:ext cx="10729192" cy="49685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60369845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310511" y="188640"/>
            <a:ext cx="1544035" cy="871045"/>
            <a:chOff x="5417777" y="228126"/>
            <a:chExt cx="1544035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417777" y="228126"/>
              <a:ext cx="14835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Tarif Iuran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pic>
        <p:nvPicPr>
          <p:cNvPr id="32" name="Picture 31">
            <a:extLst>
              <a:ext uri="{FF2B5EF4-FFF2-40B4-BE49-F238E27FC236}">
                <a16:creationId xmlns:a16="http://schemas.microsoft.com/office/drawing/2014/main" id="{4543FA52-F31A-42B3-A9BE-DC18581CF3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5480" y="4574626"/>
            <a:ext cx="1376365" cy="1376365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3771B74C-9831-42A3-8112-2F23CE0F401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7488" y="2827036"/>
            <a:ext cx="1376366" cy="1376366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BD7AE02A-475E-408C-B806-3925365BE64D}"/>
              </a:ext>
            </a:extLst>
          </p:cNvPr>
          <p:cNvSpPr txBox="1"/>
          <p:nvPr/>
        </p:nvSpPr>
        <p:spPr>
          <a:xfrm>
            <a:off x="2973035" y="2997254"/>
            <a:ext cx="24758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Light" panose="02000603030000020004" pitchFamily="2" charset="0"/>
              </a:rPr>
              <a:t>1,74%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dari</a:t>
            </a:r>
            <a:r>
              <a:rPr kumimoji="0" lang="en-US" sz="2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20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upah</a:t>
            </a:r>
            <a:r>
              <a:rPr kumimoji="0" lang="en-US" sz="2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20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sebulan</a:t>
            </a:r>
            <a:endParaRPr kumimoji="0" lang="en-US" sz="4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 Book" panose="02000603040000020004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9DB5F16-5E76-4743-B833-E52BD6145179}"/>
              </a:ext>
            </a:extLst>
          </p:cNvPr>
          <p:cNvSpPr txBox="1"/>
          <p:nvPr/>
        </p:nvSpPr>
        <p:spPr>
          <a:xfrm>
            <a:off x="2955193" y="4759389"/>
            <a:ext cx="24758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Light" panose="02000603030000020004" pitchFamily="2" charset="0"/>
              </a:rPr>
              <a:t>0,3%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dari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upah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sebulan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 Book" panose="02000603040000020004" pitchFamily="2" charset="0"/>
            </a:endParaRPr>
          </a:p>
        </p:txBody>
      </p:sp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F2137360-0EB8-42D8-85F7-C34F0F6F9C11}"/>
              </a:ext>
            </a:extLst>
          </p:cNvPr>
          <p:cNvGraphicFramePr>
            <a:graphicFrameLocks noGrp="1"/>
          </p:cNvGraphicFramePr>
          <p:nvPr/>
        </p:nvGraphicFramePr>
        <p:xfrm>
          <a:off x="6384032" y="2623738"/>
          <a:ext cx="4841642" cy="2924034"/>
        </p:xfrm>
        <a:graphic>
          <a:graphicData uri="http://schemas.openxmlformats.org/drawingml/2006/table">
            <a:tbl>
              <a:tblPr firstRow="1" bandRow="1">
                <a:tableStyleId>{FABFCF23-3B69-468F-B69F-88F6DE6A72F2}</a:tableStyleId>
              </a:tblPr>
              <a:tblGrid>
                <a:gridCol w="1226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1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7191">
                <a:tc>
                  <a:txBody>
                    <a:bodyPr/>
                    <a:lstStyle/>
                    <a:p>
                      <a:pPr algn="ctr"/>
                      <a:r>
                        <a:rPr lang="id-ID" sz="1800" b="1" dirty="0">
                          <a:latin typeface="Gotham Book" panose="02000603040000020004" pitchFamily="2" charset="0"/>
                        </a:rPr>
                        <a:t>TARIF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800" b="1" dirty="0">
                          <a:latin typeface="Gotham Book" panose="02000603040000020004" pitchFamily="2" charset="0"/>
                        </a:rPr>
                        <a:t>NILAI PROYEK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6278">
                <a:tc>
                  <a:txBody>
                    <a:bodyPr/>
                    <a:lstStyle/>
                    <a:p>
                      <a:pPr algn="ctr"/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0,24%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Rp. – s.d. Rp. 100 Juta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6278">
                <a:tc>
                  <a:txBody>
                    <a:bodyPr/>
                    <a:lstStyle/>
                    <a:p>
                      <a:pPr algn="ctr"/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0,19%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Rp. 100 Juta s.d. Rp. 500 Juta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6278">
                <a:tc>
                  <a:txBody>
                    <a:bodyPr/>
                    <a:lstStyle/>
                    <a:p>
                      <a:pPr algn="ctr"/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0,15%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Rp. 500 Juta s.d. Rp. 1 Miliar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6278">
                <a:tc>
                  <a:txBody>
                    <a:bodyPr/>
                    <a:lstStyle/>
                    <a:p>
                      <a:pPr algn="ctr"/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0,12%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Rp. 1 Miliar – Rp. 5 Miliar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6278">
                <a:tc>
                  <a:txBody>
                    <a:bodyPr/>
                    <a:lstStyle/>
                    <a:p>
                      <a:pPr algn="ctr"/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0,10%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d-ID" sz="1800" b="0" dirty="0">
                          <a:latin typeface="Gotham Book" panose="02000603040000020004" pitchFamily="2" charset="0"/>
                        </a:rPr>
                        <a:t>&gt; Rp. 5 Miliar</a:t>
                      </a:r>
                    </a:p>
                  </a:txBody>
                  <a:tcPr marL="68325" marR="68325" marT="34162" marB="3416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839247CE-0CEC-420C-8A8D-B4D2C91C4AEA}"/>
              </a:ext>
            </a:extLst>
          </p:cNvPr>
          <p:cNvSpPr txBox="1"/>
          <p:nvPr/>
        </p:nvSpPr>
        <p:spPr>
          <a:xfrm>
            <a:off x="6384032" y="5517233"/>
            <a:ext cx="484164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*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Perhitungan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Iuran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Berdasarkan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Nilai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Kontrak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Kerja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 Book" panose="02000603040000020004" pitchFamily="2" charset="0"/>
              </a:rPr>
              <a:t>Konstruksi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 Book" panose="02000603040000020004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400" dirty="0">
              <a:solidFill>
                <a:prstClr val="black"/>
              </a:solidFill>
              <a:latin typeface="Gotham Book" panose="02000603040000020004" pitchFamily="2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err="1">
                <a:solidFill>
                  <a:prstClr val="black"/>
                </a:solidFill>
                <a:latin typeface="Gotham Book" panose="02000603040000020004" pitchFamily="2" charset="0"/>
              </a:rPr>
              <a:t>Simulasi</a:t>
            </a:r>
            <a:r>
              <a:rPr lang="en-US" sz="1600" dirty="0">
                <a:solidFill>
                  <a:prstClr val="black"/>
                </a:solidFill>
                <a:latin typeface="Gotham Book" panose="02000603040000020004" pitchFamily="2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Gotham Book" panose="02000603040000020004" pitchFamily="2" charset="0"/>
              </a:rPr>
              <a:t>iuran</a:t>
            </a:r>
            <a:r>
              <a:rPr lang="en-US" sz="1600" dirty="0">
                <a:solidFill>
                  <a:prstClr val="black"/>
                </a:solidFill>
                <a:latin typeface="Gotham Book" panose="02000603040000020004" pitchFamily="2" charset="0"/>
              </a:rPr>
              <a:t> </a:t>
            </a:r>
            <a:r>
              <a:rPr lang="en-US" sz="1600" dirty="0" err="1">
                <a:solidFill>
                  <a:prstClr val="black"/>
                </a:solidFill>
                <a:latin typeface="Gotham Book" panose="02000603040000020004" pitchFamily="2" charset="0"/>
              </a:rPr>
              <a:t>melalui</a:t>
            </a:r>
            <a:r>
              <a:rPr lang="en-US" sz="1600" dirty="0">
                <a:solidFill>
                  <a:prstClr val="black"/>
                </a:solidFill>
                <a:latin typeface="Gotham Book" panose="02000603040000020004" pitchFamily="2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i="1" u="sng" dirty="0">
                <a:solidFill>
                  <a:srgbClr val="0070C0"/>
                </a:solidFill>
                <a:latin typeface="Gotham Book" panose="02000603040000020004" pitchFamily="2" charset="0"/>
              </a:rPr>
              <a:t> https://ejakon.bpjsketenagakerjaan.go.id/</a:t>
            </a:r>
            <a:endParaRPr kumimoji="0" lang="en-US" sz="1600" i="1" u="sng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Gotham Book" panose="02000603040000020004" pitchFamily="2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3534A23-C518-4946-A881-5A5CE77CAD1E}"/>
              </a:ext>
            </a:extLst>
          </p:cNvPr>
          <p:cNvGrpSpPr/>
          <p:nvPr/>
        </p:nvGrpSpPr>
        <p:grpSpPr>
          <a:xfrm>
            <a:off x="1055440" y="726123"/>
            <a:ext cx="10080880" cy="5943237"/>
            <a:chOff x="623632" y="942145"/>
            <a:chExt cx="10080880" cy="5943237"/>
          </a:xfrm>
        </p:grpSpPr>
        <p:sp>
          <p:nvSpPr>
            <p:cNvPr id="1023" name="Pentagon 11">
              <a:extLst>
                <a:ext uri="{FF2B5EF4-FFF2-40B4-BE49-F238E27FC236}">
                  <a16:creationId xmlns:a16="http://schemas.microsoft.com/office/drawing/2014/main" id="{39C14343-BBCE-495B-B836-39EDF7A376BF}"/>
                </a:ext>
              </a:extLst>
            </p:cNvPr>
            <p:cNvSpPr/>
            <p:nvPr/>
          </p:nvSpPr>
          <p:spPr>
            <a:xfrm rot="10800000">
              <a:off x="623632" y="1608990"/>
              <a:ext cx="4863645" cy="1080000"/>
            </a:xfrm>
            <a:prstGeom prst="homePlat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24" name="Group 1023">
              <a:extLst>
                <a:ext uri="{FF2B5EF4-FFF2-40B4-BE49-F238E27FC236}">
                  <a16:creationId xmlns:a16="http://schemas.microsoft.com/office/drawing/2014/main" id="{7B6B2A85-3835-4EDF-9308-4DC3B35C4958}"/>
                </a:ext>
              </a:extLst>
            </p:cNvPr>
            <p:cNvGrpSpPr/>
            <p:nvPr/>
          </p:nvGrpSpPr>
          <p:grpSpPr>
            <a:xfrm>
              <a:off x="5253542" y="942145"/>
              <a:ext cx="5450970" cy="5943237"/>
              <a:chOff x="1514805" y="2409419"/>
              <a:chExt cx="5450970" cy="5943237"/>
            </a:xfrm>
          </p:grpSpPr>
          <p:pic>
            <p:nvPicPr>
              <p:cNvPr id="1025" name="Picture 2" descr="E:\002-KIMS BUSINESS\007-04-1-FIVERR\01-PPT-TEMPLATE\COVER-PSD\05-cut-01.png">
                <a:extLst>
                  <a:ext uri="{FF2B5EF4-FFF2-40B4-BE49-F238E27FC236}">
                    <a16:creationId xmlns:a16="http://schemas.microsoft.com/office/drawing/2014/main" id="{03ECC339-8AEC-450D-81EB-0E082668A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6200000" flipV="1">
                <a:off x="-1234891" y="5159115"/>
                <a:ext cx="5943237" cy="44384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26" name="Parallelogram 1025">
                <a:extLst>
                  <a:ext uri="{FF2B5EF4-FFF2-40B4-BE49-F238E27FC236}">
                    <a16:creationId xmlns:a16="http://schemas.microsoft.com/office/drawing/2014/main" id="{AABC8BD4-47E8-43A5-8AB4-957FA2178C8B}"/>
                  </a:ext>
                </a:extLst>
              </p:cNvPr>
              <p:cNvSpPr/>
              <p:nvPr/>
            </p:nvSpPr>
            <p:spPr>
              <a:xfrm rot="16200000">
                <a:off x="1038406" y="3404296"/>
                <a:ext cx="1235006" cy="241998"/>
              </a:xfrm>
              <a:prstGeom prst="parallelogram">
                <a:avLst>
                  <a:gd name="adj" fmla="val 81678"/>
                </a:avLst>
              </a:prstGeom>
              <a:solidFill>
                <a:schemeClr val="tx1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7" name="Freeform: Shape 22">
                <a:extLst>
                  <a:ext uri="{FF2B5EF4-FFF2-40B4-BE49-F238E27FC236}">
                    <a16:creationId xmlns:a16="http://schemas.microsoft.com/office/drawing/2014/main" id="{DE047291-C250-43DB-85F1-D8D35CCA3779}"/>
                  </a:ext>
                </a:extLst>
              </p:cNvPr>
              <p:cNvSpPr/>
              <p:nvPr/>
            </p:nvSpPr>
            <p:spPr>
              <a:xfrm>
                <a:off x="1534908" y="2907790"/>
                <a:ext cx="5430867" cy="1062735"/>
              </a:xfrm>
              <a:prstGeom prst="rightArrow">
                <a:avLst>
                  <a:gd name="adj1" fmla="val 100000"/>
                  <a:gd name="adj2" fmla="val 49573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err="1">
                    <a:latin typeface="Gotham Book" panose="02000603040000020004" pitchFamily="2" charset="0"/>
                  </a:rPr>
                  <a:t>Berdasarkan</a:t>
                </a:r>
                <a:r>
                  <a:rPr lang="en-US" sz="2400" b="1" dirty="0">
                    <a:latin typeface="Gotham Book" panose="02000603040000020004" pitchFamily="2" charset="0"/>
                  </a:rPr>
                  <a:t> Nilai </a:t>
                </a:r>
                <a:r>
                  <a:rPr lang="en-US" sz="2400" b="1" dirty="0" err="1">
                    <a:latin typeface="Gotham Book" panose="02000603040000020004" pitchFamily="2" charset="0"/>
                  </a:rPr>
                  <a:t>Proyek</a:t>
                </a:r>
                <a:endParaRPr lang="en-US" sz="2400" b="1" dirty="0">
                  <a:latin typeface="Gotham Book" panose="02000603040000020004" pitchFamily="2" charset="0"/>
                </a:endParaRPr>
              </a:p>
            </p:txBody>
          </p:sp>
        </p:grpSp>
      </p:grpSp>
      <p:sp>
        <p:nvSpPr>
          <p:cNvPr id="1036" name="TextBox 1035">
            <a:extLst>
              <a:ext uri="{FF2B5EF4-FFF2-40B4-BE49-F238E27FC236}">
                <a16:creationId xmlns:a16="http://schemas.microsoft.com/office/drawing/2014/main" id="{7291D972-B6CA-400B-9B4E-C14394D8E493}"/>
              </a:ext>
            </a:extLst>
          </p:cNvPr>
          <p:cNvSpPr txBox="1"/>
          <p:nvPr/>
        </p:nvSpPr>
        <p:spPr>
          <a:xfrm>
            <a:off x="2012362" y="1671192"/>
            <a:ext cx="3147534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dirty="0" err="1">
                <a:solidFill>
                  <a:prstClr val="white"/>
                </a:solidFill>
                <a:latin typeface="Gotham Book" panose="02000603040000020004" pitchFamily="2" charset="0"/>
                <a:ea typeface="맑은 고딕" panose="020B0503020000020004" pitchFamily="34" charset="-127"/>
                <a:cs typeface="Arial" pitchFamily="34" charset="0"/>
              </a:rPr>
              <a:t>Berdasarkan</a:t>
            </a:r>
            <a:r>
              <a:rPr lang="en-US" altLang="ko-KR" sz="2400" b="1" dirty="0">
                <a:solidFill>
                  <a:prstClr val="white"/>
                </a:solidFill>
                <a:latin typeface="Gotham Book" panose="02000603040000020004" pitchFamily="2" charset="0"/>
                <a:ea typeface="맑은 고딕" panose="020B0503020000020004" pitchFamily="34" charset="-127"/>
                <a:cs typeface="Arial" pitchFamily="34" charset="0"/>
              </a:rPr>
              <a:t> </a:t>
            </a:r>
            <a:r>
              <a:rPr lang="en-US" altLang="ko-KR" sz="2400" b="1" dirty="0" err="1">
                <a:solidFill>
                  <a:prstClr val="white"/>
                </a:solidFill>
                <a:latin typeface="Gotham Book" panose="02000603040000020004" pitchFamily="2" charset="0"/>
                <a:ea typeface="맑은 고딕" panose="020B0503020000020004" pitchFamily="34" charset="-127"/>
                <a:cs typeface="Arial" pitchFamily="34" charset="0"/>
              </a:rPr>
              <a:t>Upah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otham Book" panose="02000603040000020004" pitchFamily="2" charset="0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96111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F69EED6D-3388-4491-90DE-3A1EA6D63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1" t="39345" r="57959" b="1033"/>
          <a:stretch/>
        </p:blipFill>
        <p:spPr>
          <a:xfrm>
            <a:off x="-3" y="1036038"/>
            <a:ext cx="12192002" cy="577733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560496" y="188640"/>
            <a:ext cx="1294050" cy="871045"/>
            <a:chOff x="5667762" y="228126"/>
            <a:chExt cx="1294050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667762" y="228126"/>
              <a:ext cx="1246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id-ID"/>
              </a:defPPr>
              <a:lvl1pPr algn="r">
                <a:defRPr sz="2400" b="1"/>
              </a:lvl1pPr>
            </a:lstStyle>
            <a:p>
              <a:r>
                <a:rPr lang="fi-FI" dirty="0"/>
                <a:t>Regulasi</a:t>
              </a:r>
              <a:endParaRPr lang="en-US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9716AF-BC3D-45D0-928A-9FA3A59BB8B8}"/>
              </a:ext>
            </a:extLst>
          </p:cNvPr>
          <p:cNvGrpSpPr/>
          <p:nvPr/>
        </p:nvGrpSpPr>
        <p:grpSpPr>
          <a:xfrm>
            <a:off x="3335569" y="1997757"/>
            <a:ext cx="2799803" cy="1848938"/>
            <a:chOff x="3160116" y="1820181"/>
            <a:chExt cx="1915940" cy="999979"/>
          </a:xfrm>
          <a:solidFill>
            <a:srgbClr val="4472C4">
              <a:lumMod val="75000"/>
            </a:srgbClr>
          </a:solidFill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B7F399F9-FAEC-4FB3-8568-412AE211439B}"/>
                </a:ext>
              </a:extLst>
            </p:cNvPr>
            <p:cNvSpPr/>
            <p:nvPr/>
          </p:nvSpPr>
          <p:spPr>
            <a:xfrm>
              <a:off x="3923928" y="2509439"/>
              <a:ext cx="1152128" cy="310721"/>
            </a:xfrm>
            <a:custGeom>
              <a:avLst/>
              <a:gdLst>
                <a:gd name="connsiteX0" fmla="*/ 0 w 1152128"/>
                <a:gd name="connsiteY0" fmla="*/ 0 h 302769"/>
                <a:gd name="connsiteX1" fmla="*/ 1152128 w 1152128"/>
                <a:gd name="connsiteY1" fmla="*/ 0 h 302769"/>
                <a:gd name="connsiteX2" fmla="*/ 1152128 w 1152128"/>
                <a:gd name="connsiteY2" fmla="*/ 302769 h 302769"/>
                <a:gd name="connsiteX3" fmla="*/ 0 w 1152128"/>
                <a:gd name="connsiteY3" fmla="*/ 302769 h 302769"/>
                <a:gd name="connsiteX4" fmla="*/ 0 w 1152128"/>
                <a:gd name="connsiteY4" fmla="*/ 0 h 302769"/>
                <a:gd name="connsiteX0" fmla="*/ 0 w 1152128"/>
                <a:gd name="connsiteY0" fmla="*/ 0 h 310721"/>
                <a:gd name="connsiteX1" fmla="*/ 1152128 w 1152128"/>
                <a:gd name="connsiteY1" fmla="*/ 0 h 310721"/>
                <a:gd name="connsiteX2" fmla="*/ 1152128 w 1152128"/>
                <a:gd name="connsiteY2" fmla="*/ 302769 h 310721"/>
                <a:gd name="connsiteX3" fmla="*/ 341907 w 1152128"/>
                <a:gd name="connsiteY3" fmla="*/ 310721 h 310721"/>
                <a:gd name="connsiteX4" fmla="*/ 0 w 1152128"/>
                <a:gd name="connsiteY4" fmla="*/ 0 h 310721"/>
                <a:gd name="connsiteX0" fmla="*/ 0 w 1152128"/>
                <a:gd name="connsiteY0" fmla="*/ 0 h 310721"/>
                <a:gd name="connsiteX1" fmla="*/ 1152128 w 1152128"/>
                <a:gd name="connsiteY1" fmla="*/ 0 h 310721"/>
                <a:gd name="connsiteX2" fmla="*/ 1152128 w 1152128"/>
                <a:gd name="connsiteY2" fmla="*/ 302769 h 310721"/>
                <a:gd name="connsiteX3" fmla="*/ 270345 w 1152128"/>
                <a:gd name="connsiteY3" fmla="*/ 310721 h 310721"/>
                <a:gd name="connsiteX4" fmla="*/ 0 w 1152128"/>
                <a:gd name="connsiteY4" fmla="*/ 0 h 3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128" h="310721">
                  <a:moveTo>
                    <a:pt x="0" y="0"/>
                  </a:moveTo>
                  <a:lnTo>
                    <a:pt x="1152128" y="0"/>
                  </a:lnTo>
                  <a:lnTo>
                    <a:pt x="1152128" y="302769"/>
                  </a:lnTo>
                  <a:lnTo>
                    <a:pt x="270345" y="3107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6" name="Rectangle 26">
              <a:extLst>
                <a:ext uri="{FF2B5EF4-FFF2-40B4-BE49-F238E27FC236}">
                  <a16:creationId xmlns:a16="http://schemas.microsoft.com/office/drawing/2014/main" id="{3C81BEDA-0464-454A-B4DE-D296E59981AF}"/>
                </a:ext>
              </a:extLst>
            </p:cNvPr>
            <p:cNvSpPr/>
            <p:nvPr/>
          </p:nvSpPr>
          <p:spPr>
            <a:xfrm>
              <a:off x="3160116" y="1820181"/>
              <a:ext cx="1066212" cy="302769"/>
            </a:xfrm>
            <a:custGeom>
              <a:avLst/>
              <a:gdLst>
                <a:gd name="connsiteX0" fmla="*/ 0 w 1066212"/>
                <a:gd name="connsiteY0" fmla="*/ 0 h 302769"/>
                <a:gd name="connsiteX1" fmla="*/ 1066212 w 1066212"/>
                <a:gd name="connsiteY1" fmla="*/ 0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  <a:gd name="connsiteX0" fmla="*/ 0 w 1066212"/>
                <a:gd name="connsiteY0" fmla="*/ 0 h 302769"/>
                <a:gd name="connsiteX1" fmla="*/ 795868 w 1066212"/>
                <a:gd name="connsiteY1" fmla="*/ 23854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  <a:gd name="connsiteX0" fmla="*/ 0 w 1066212"/>
                <a:gd name="connsiteY0" fmla="*/ 0 h 302769"/>
                <a:gd name="connsiteX1" fmla="*/ 795868 w 1066212"/>
                <a:gd name="connsiteY1" fmla="*/ 0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212" h="302769">
                  <a:moveTo>
                    <a:pt x="0" y="0"/>
                  </a:moveTo>
                  <a:lnTo>
                    <a:pt x="795868" y="0"/>
                  </a:lnTo>
                  <a:lnTo>
                    <a:pt x="1066212" y="302769"/>
                  </a:lnTo>
                  <a:lnTo>
                    <a:pt x="0" y="3027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F917517-221C-4105-AA99-0516BE40613D}"/>
                </a:ext>
              </a:extLst>
            </p:cNvPr>
            <p:cNvSpPr/>
            <p:nvPr/>
          </p:nvSpPr>
          <p:spPr>
            <a:xfrm>
              <a:off x="3923928" y="2122949"/>
              <a:ext cx="302400" cy="388967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3BC51A5-6514-40FC-B085-0EF699DDE8C1}"/>
              </a:ext>
            </a:extLst>
          </p:cNvPr>
          <p:cNvGrpSpPr/>
          <p:nvPr/>
        </p:nvGrpSpPr>
        <p:grpSpPr>
          <a:xfrm flipH="1">
            <a:off x="3335568" y="4440159"/>
            <a:ext cx="2810267" cy="1906766"/>
            <a:chOff x="4313444" y="1103352"/>
            <a:chExt cx="1915940" cy="999979"/>
          </a:xfrm>
          <a:solidFill>
            <a:sysClr val="windowText" lastClr="000000">
              <a:lumMod val="50000"/>
              <a:lumOff val="50000"/>
            </a:sysClr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FA94DBC-470E-4542-A863-224FDB2D5316}"/>
                </a:ext>
              </a:extLst>
            </p:cNvPr>
            <p:cNvSpPr/>
            <p:nvPr/>
          </p:nvSpPr>
          <p:spPr>
            <a:xfrm>
              <a:off x="5077256" y="1792610"/>
              <a:ext cx="1152128" cy="310721"/>
            </a:xfrm>
            <a:custGeom>
              <a:avLst/>
              <a:gdLst>
                <a:gd name="connsiteX0" fmla="*/ 0 w 1152128"/>
                <a:gd name="connsiteY0" fmla="*/ 0 h 302769"/>
                <a:gd name="connsiteX1" fmla="*/ 1152128 w 1152128"/>
                <a:gd name="connsiteY1" fmla="*/ 0 h 302769"/>
                <a:gd name="connsiteX2" fmla="*/ 1152128 w 1152128"/>
                <a:gd name="connsiteY2" fmla="*/ 302769 h 302769"/>
                <a:gd name="connsiteX3" fmla="*/ 0 w 1152128"/>
                <a:gd name="connsiteY3" fmla="*/ 302769 h 302769"/>
                <a:gd name="connsiteX4" fmla="*/ 0 w 1152128"/>
                <a:gd name="connsiteY4" fmla="*/ 0 h 302769"/>
                <a:gd name="connsiteX0" fmla="*/ 0 w 1152128"/>
                <a:gd name="connsiteY0" fmla="*/ 0 h 310721"/>
                <a:gd name="connsiteX1" fmla="*/ 1152128 w 1152128"/>
                <a:gd name="connsiteY1" fmla="*/ 0 h 310721"/>
                <a:gd name="connsiteX2" fmla="*/ 1152128 w 1152128"/>
                <a:gd name="connsiteY2" fmla="*/ 302769 h 310721"/>
                <a:gd name="connsiteX3" fmla="*/ 341907 w 1152128"/>
                <a:gd name="connsiteY3" fmla="*/ 310721 h 310721"/>
                <a:gd name="connsiteX4" fmla="*/ 0 w 1152128"/>
                <a:gd name="connsiteY4" fmla="*/ 0 h 310721"/>
                <a:gd name="connsiteX0" fmla="*/ 0 w 1152128"/>
                <a:gd name="connsiteY0" fmla="*/ 0 h 310721"/>
                <a:gd name="connsiteX1" fmla="*/ 1152128 w 1152128"/>
                <a:gd name="connsiteY1" fmla="*/ 0 h 310721"/>
                <a:gd name="connsiteX2" fmla="*/ 1152128 w 1152128"/>
                <a:gd name="connsiteY2" fmla="*/ 302769 h 310721"/>
                <a:gd name="connsiteX3" fmla="*/ 270345 w 1152128"/>
                <a:gd name="connsiteY3" fmla="*/ 310721 h 310721"/>
                <a:gd name="connsiteX4" fmla="*/ 0 w 1152128"/>
                <a:gd name="connsiteY4" fmla="*/ 0 h 3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128" h="310721">
                  <a:moveTo>
                    <a:pt x="0" y="0"/>
                  </a:moveTo>
                  <a:lnTo>
                    <a:pt x="1152128" y="0"/>
                  </a:lnTo>
                  <a:lnTo>
                    <a:pt x="1152128" y="302769"/>
                  </a:lnTo>
                  <a:lnTo>
                    <a:pt x="270345" y="3107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20" name="Rectangle 26">
              <a:extLst>
                <a:ext uri="{FF2B5EF4-FFF2-40B4-BE49-F238E27FC236}">
                  <a16:creationId xmlns:a16="http://schemas.microsoft.com/office/drawing/2014/main" id="{07B6E32F-618A-4682-AAA1-4D2590F1D760}"/>
                </a:ext>
              </a:extLst>
            </p:cNvPr>
            <p:cNvSpPr/>
            <p:nvPr/>
          </p:nvSpPr>
          <p:spPr>
            <a:xfrm>
              <a:off x="4313444" y="1103352"/>
              <a:ext cx="1066212" cy="302769"/>
            </a:xfrm>
            <a:custGeom>
              <a:avLst/>
              <a:gdLst>
                <a:gd name="connsiteX0" fmla="*/ 0 w 1066212"/>
                <a:gd name="connsiteY0" fmla="*/ 0 h 302769"/>
                <a:gd name="connsiteX1" fmla="*/ 1066212 w 1066212"/>
                <a:gd name="connsiteY1" fmla="*/ 0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  <a:gd name="connsiteX0" fmla="*/ 0 w 1066212"/>
                <a:gd name="connsiteY0" fmla="*/ 0 h 302769"/>
                <a:gd name="connsiteX1" fmla="*/ 795868 w 1066212"/>
                <a:gd name="connsiteY1" fmla="*/ 23854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  <a:gd name="connsiteX0" fmla="*/ 0 w 1066212"/>
                <a:gd name="connsiteY0" fmla="*/ 0 h 302769"/>
                <a:gd name="connsiteX1" fmla="*/ 795868 w 1066212"/>
                <a:gd name="connsiteY1" fmla="*/ 0 h 302769"/>
                <a:gd name="connsiteX2" fmla="*/ 1066212 w 1066212"/>
                <a:gd name="connsiteY2" fmla="*/ 302769 h 302769"/>
                <a:gd name="connsiteX3" fmla="*/ 0 w 1066212"/>
                <a:gd name="connsiteY3" fmla="*/ 302769 h 302769"/>
                <a:gd name="connsiteX4" fmla="*/ 0 w 1066212"/>
                <a:gd name="connsiteY4" fmla="*/ 0 h 30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212" h="302769">
                  <a:moveTo>
                    <a:pt x="0" y="0"/>
                  </a:moveTo>
                  <a:lnTo>
                    <a:pt x="795868" y="0"/>
                  </a:lnTo>
                  <a:lnTo>
                    <a:pt x="1066212" y="302769"/>
                  </a:lnTo>
                  <a:lnTo>
                    <a:pt x="0" y="3027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01FB415-0859-41BC-81C3-F049C47C3A35}"/>
                </a:ext>
              </a:extLst>
            </p:cNvPr>
            <p:cNvSpPr/>
            <p:nvPr/>
          </p:nvSpPr>
          <p:spPr>
            <a:xfrm>
              <a:off x="5077256" y="1406120"/>
              <a:ext cx="302400" cy="388967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B378514-3FE0-488E-85B9-CED46E582F22}"/>
              </a:ext>
            </a:extLst>
          </p:cNvPr>
          <p:cNvGrpSpPr/>
          <p:nvPr/>
        </p:nvGrpSpPr>
        <p:grpSpPr>
          <a:xfrm>
            <a:off x="2522234" y="3623894"/>
            <a:ext cx="1067124" cy="1032622"/>
            <a:chOff x="2713306" y="2993564"/>
            <a:chExt cx="876363" cy="842049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0509D10-64E1-43F2-B439-48B43B14C840}"/>
                </a:ext>
              </a:extLst>
            </p:cNvPr>
            <p:cNvSpPr/>
            <p:nvPr/>
          </p:nvSpPr>
          <p:spPr>
            <a:xfrm>
              <a:off x="2713306" y="2993564"/>
              <a:ext cx="876363" cy="842049"/>
            </a:xfrm>
            <a:prstGeom prst="ellipse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24" name="Rectangle 30">
              <a:extLst>
                <a:ext uri="{FF2B5EF4-FFF2-40B4-BE49-F238E27FC236}">
                  <a16:creationId xmlns:a16="http://schemas.microsoft.com/office/drawing/2014/main" id="{7FADE627-45A5-4E63-803F-E2F8C9C500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73041" y="3260686"/>
              <a:ext cx="274435" cy="273633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1951A09-9832-42CA-B898-E7894EE4D19A}"/>
              </a:ext>
            </a:extLst>
          </p:cNvPr>
          <p:cNvGrpSpPr/>
          <p:nvPr/>
        </p:nvGrpSpPr>
        <p:grpSpPr>
          <a:xfrm>
            <a:off x="2555047" y="5509740"/>
            <a:ext cx="1088902" cy="1052952"/>
            <a:chOff x="2718823" y="4993006"/>
            <a:chExt cx="876363" cy="842049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3E865F7-E5BC-44F8-BAE6-2E13C8E70AE8}"/>
                </a:ext>
              </a:extLst>
            </p:cNvPr>
            <p:cNvSpPr/>
            <p:nvPr/>
          </p:nvSpPr>
          <p:spPr>
            <a:xfrm>
              <a:off x="2718823" y="4993006"/>
              <a:ext cx="876363" cy="842049"/>
            </a:xfrm>
            <a:prstGeom prst="ellipse">
              <a:avLst/>
            </a:prstGeom>
            <a:solidFill>
              <a:sysClr val="windowText" lastClr="000000">
                <a:lumMod val="50000"/>
                <a:lumOff val="50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27" name="Oval 7">
              <a:extLst>
                <a:ext uri="{FF2B5EF4-FFF2-40B4-BE49-F238E27FC236}">
                  <a16:creationId xmlns:a16="http://schemas.microsoft.com/office/drawing/2014/main" id="{83A2C4EB-C32B-43B7-9D5E-D847446BE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9511" y="5238429"/>
              <a:ext cx="351205" cy="351204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4E0C895-05CC-476B-A762-6137990E25F5}"/>
              </a:ext>
            </a:extLst>
          </p:cNvPr>
          <p:cNvGrpSpPr/>
          <p:nvPr/>
        </p:nvGrpSpPr>
        <p:grpSpPr>
          <a:xfrm>
            <a:off x="2503890" y="1753000"/>
            <a:ext cx="1012816" cy="1021162"/>
            <a:chOff x="1320927" y="1299683"/>
            <a:chExt cx="718950" cy="733400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06FA514-ECCE-458D-BF55-B2FB095DA97B}"/>
                </a:ext>
              </a:extLst>
            </p:cNvPr>
            <p:cNvSpPr/>
            <p:nvPr/>
          </p:nvSpPr>
          <p:spPr>
            <a:xfrm>
              <a:off x="1320927" y="1299683"/>
              <a:ext cx="718950" cy="733400"/>
            </a:xfrm>
            <a:prstGeom prst="ellipse">
              <a:avLst/>
            </a:prstGeom>
            <a:solidFill>
              <a:srgbClr val="4472C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30" name="Rounded Rectangle 27">
              <a:extLst>
                <a:ext uri="{FF2B5EF4-FFF2-40B4-BE49-F238E27FC236}">
                  <a16:creationId xmlns:a16="http://schemas.microsoft.com/office/drawing/2014/main" id="{EDE8686B-52D1-4A44-8D91-6EED21F31F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8992" y="1532086"/>
              <a:ext cx="303445" cy="233086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맑은 고딕" panose="020B0503020000020004" pitchFamily="34" charset="-127"/>
                <a:cs typeface="+mn-cs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A35699D-DF55-49E7-83A6-4032BBEC9EB3}"/>
              </a:ext>
            </a:extLst>
          </p:cNvPr>
          <p:cNvGrpSpPr/>
          <p:nvPr/>
        </p:nvGrpSpPr>
        <p:grpSpPr>
          <a:xfrm>
            <a:off x="232011" y="1660943"/>
            <a:ext cx="2389940" cy="1372810"/>
            <a:chOff x="2680657" y="4264443"/>
            <a:chExt cx="2286352" cy="137281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71DADF-4FA2-42D2-9356-224EDB24C94F}"/>
                </a:ext>
              </a:extLst>
            </p:cNvPr>
            <p:cNvSpPr txBox="1"/>
            <p:nvPr/>
          </p:nvSpPr>
          <p:spPr>
            <a:xfrm>
              <a:off x="2680657" y="4560035"/>
              <a:ext cx="2103562" cy="107721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Pendaftaran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Tk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Jakon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harus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mengisi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data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Nama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dan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Alamat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pekerja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29C34DA-8C20-436C-A50E-C1DE65D7D0CF}"/>
                </a:ext>
              </a:extLst>
            </p:cNvPr>
            <p:cNvSpPr txBox="1"/>
            <p:nvPr/>
          </p:nvSpPr>
          <p:spPr>
            <a:xfrm>
              <a:off x="2687658" y="4264443"/>
              <a:ext cx="2279351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Pendaftaran</a:t>
              </a:r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TK </a:t>
              </a:r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Jakon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EFCB798-EB8B-4D42-9ECA-D1253B03BD50}"/>
              </a:ext>
            </a:extLst>
          </p:cNvPr>
          <p:cNvGrpSpPr/>
          <p:nvPr/>
        </p:nvGrpSpPr>
        <p:grpSpPr>
          <a:xfrm>
            <a:off x="272952" y="3491321"/>
            <a:ext cx="2288353" cy="1605104"/>
            <a:chOff x="2494236" y="4182555"/>
            <a:chExt cx="2360114" cy="160510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FD87A85-A0CD-44F4-B334-9E074C119090}"/>
                </a:ext>
              </a:extLst>
            </p:cNvPr>
            <p:cNvSpPr txBox="1"/>
            <p:nvPr/>
          </p:nvSpPr>
          <p:spPr>
            <a:xfrm>
              <a:off x="2494236" y="4464220"/>
              <a:ext cx="2360114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Pembayaran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Iuran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bertahap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(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termin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)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dilakukan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sampai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4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tahapan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bagi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proyek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diatas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2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Tahun</a:t>
              </a:r>
              <a:endParaRPr lang="en-US" altLang="ko-KR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0C1E271-B2C7-4629-AC74-2758A98086E0}"/>
                </a:ext>
              </a:extLst>
            </p:cNvPr>
            <p:cNvSpPr txBox="1"/>
            <p:nvPr/>
          </p:nvSpPr>
          <p:spPr>
            <a:xfrm>
              <a:off x="2494238" y="4182555"/>
              <a:ext cx="2268604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Termin</a:t>
              </a:r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Pembayaran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6F587A9-966A-464C-99D8-C3914804D32F}"/>
              </a:ext>
            </a:extLst>
          </p:cNvPr>
          <p:cNvGrpSpPr/>
          <p:nvPr/>
        </p:nvGrpSpPr>
        <p:grpSpPr>
          <a:xfrm>
            <a:off x="280274" y="5470484"/>
            <a:ext cx="2328040" cy="1126868"/>
            <a:chOff x="2625833" y="4237147"/>
            <a:chExt cx="2388885" cy="1126868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22DAB32-1E44-42AC-901F-6BE51210A2C6}"/>
                </a:ext>
              </a:extLst>
            </p:cNvPr>
            <p:cNvSpPr txBox="1"/>
            <p:nvPr/>
          </p:nvSpPr>
          <p:spPr>
            <a:xfrm>
              <a:off x="2639838" y="4533018"/>
              <a:ext cx="217258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Pelaporan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perubahan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TK 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menjadi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30 </a:t>
              </a:r>
              <a:r>
                <a:rPr lang="en-US" altLang="ko-KR" sz="16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hari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sejak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pekerja</a:t>
              </a:r>
              <a:r>
                <a:rPr lang="en-US" altLang="ko-KR" sz="16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600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bekerja</a:t>
              </a:r>
              <a:endParaRPr lang="en-US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449F0F5-B9BC-4DFC-A1EA-E607A1367DED}"/>
                </a:ext>
              </a:extLst>
            </p:cNvPr>
            <p:cNvSpPr txBox="1"/>
            <p:nvPr/>
          </p:nvSpPr>
          <p:spPr>
            <a:xfrm>
              <a:off x="2625833" y="4237147"/>
              <a:ext cx="238888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Pelaporan</a:t>
              </a:r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Perubahan</a:t>
              </a:r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40" name="Pentagon 90">
            <a:extLst>
              <a:ext uri="{FF2B5EF4-FFF2-40B4-BE49-F238E27FC236}">
                <a16:creationId xmlns:a16="http://schemas.microsoft.com/office/drawing/2014/main" id="{90D566E1-67C1-4984-9236-6CACA163CE6E}"/>
              </a:ext>
            </a:extLst>
          </p:cNvPr>
          <p:cNvSpPr/>
          <p:nvPr/>
        </p:nvSpPr>
        <p:spPr>
          <a:xfrm>
            <a:off x="6672064" y="3246622"/>
            <a:ext cx="1412451" cy="1808912"/>
          </a:xfrm>
          <a:prstGeom prst="homePlate">
            <a:avLst>
              <a:gd name="adj" fmla="val 38355"/>
            </a:avLst>
          </a:prstGeom>
          <a:solidFill>
            <a:srgbClr val="70AD47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FE51FEF-2C06-4227-8578-07B2400DA51C}"/>
              </a:ext>
            </a:extLst>
          </p:cNvPr>
          <p:cNvSpPr/>
          <p:nvPr/>
        </p:nvSpPr>
        <p:spPr>
          <a:xfrm>
            <a:off x="3321921" y="3833004"/>
            <a:ext cx="2810270" cy="609341"/>
          </a:xfrm>
          <a:prstGeom prst="rect">
            <a:avLst/>
          </a:prstGeom>
          <a:solidFill>
            <a:srgbClr val="70AD47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30D87866-F802-40E6-BBBB-5E28E7090227}"/>
              </a:ext>
            </a:extLst>
          </p:cNvPr>
          <p:cNvSpPr/>
          <p:nvPr/>
        </p:nvSpPr>
        <p:spPr>
          <a:xfrm>
            <a:off x="5451805" y="3199800"/>
            <a:ext cx="2045567" cy="1909430"/>
          </a:xfrm>
          <a:prstGeom prst="ellipse">
            <a:avLst/>
          </a:prstGeom>
          <a:solidFill>
            <a:sysClr val="window" lastClr="FFFFFF"/>
          </a:solidFill>
          <a:ln w="38100" cap="flat" cmpd="sng" algn="ctr">
            <a:solidFill>
              <a:srgbClr val="70AD47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43" name="Chevron 93">
            <a:extLst>
              <a:ext uri="{FF2B5EF4-FFF2-40B4-BE49-F238E27FC236}">
                <a16:creationId xmlns:a16="http://schemas.microsoft.com/office/drawing/2014/main" id="{C7FF2885-F343-4861-AC2A-4A1ECA856BD3}"/>
              </a:ext>
            </a:extLst>
          </p:cNvPr>
          <p:cNvSpPr/>
          <p:nvPr/>
        </p:nvSpPr>
        <p:spPr>
          <a:xfrm>
            <a:off x="7592131" y="3237386"/>
            <a:ext cx="774495" cy="1808910"/>
          </a:xfrm>
          <a:prstGeom prst="chevron">
            <a:avLst>
              <a:gd name="adj" fmla="val 71435"/>
            </a:avLst>
          </a:prstGeom>
          <a:solidFill>
            <a:srgbClr val="70AD47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맑은 고딕" panose="020B0503020000020004" pitchFamily="34" charset="-127"/>
              <a:cs typeface="+mn-cs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B6555F3-6D82-4456-A4E7-C64DA32F82AF}"/>
              </a:ext>
            </a:extLst>
          </p:cNvPr>
          <p:cNvGrpSpPr/>
          <p:nvPr/>
        </p:nvGrpSpPr>
        <p:grpSpPr>
          <a:xfrm>
            <a:off x="5766083" y="3567631"/>
            <a:ext cx="1362418" cy="1201063"/>
            <a:chOff x="4527190" y="1726208"/>
            <a:chExt cx="3137622" cy="342841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7990B7F-92DC-4806-ACC3-AB5FAA904B67}"/>
                </a:ext>
              </a:extLst>
            </p:cNvPr>
            <p:cNvSpPr/>
            <p:nvPr/>
          </p:nvSpPr>
          <p:spPr>
            <a:xfrm>
              <a:off x="4845500" y="2189575"/>
              <a:ext cx="2502734" cy="2502734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27000" cap="flat" cmpd="sng" algn="ctr">
              <a:gradFill flip="none" rotWithShape="1">
                <a:gsLst>
                  <a:gs pos="0">
                    <a:srgbClr val="E7E6E6">
                      <a:lumMod val="50000"/>
                    </a:srgbClr>
                  </a:gs>
                  <a:gs pos="74000">
                    <a:srgbClr val="70AD47"/>
                  </a:gs>
                </a:gsLst>
                <a:lin ang="13500000" scaled="1"/>
                <a:tileRect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0" cap="none" spc="0" normalizeH="0" baseline="0" noProof="0">
                <a:ln>
                  <a:noFill/>
                </a:ln>
                <a:gradFill>
                  <a:gsLst>
                    <a:gs pos="0">
                      <a:srgbClr val="FFC000"/>
                    </a:gs>
                    <a:gs pos="74000">
                      <a:srgbClr val="D4DF21"/>
                    </a:gs>
                  </a:gsLst>
                  <a:lin ang="5400000" scaled="1"/>
                </a:gra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Shape">
              <a:extLst>
                <a:ext uri="{FF2B5EF4-FFF2-40B4-BE49-F238E27FC236}">
                  <a16:creationId xmlns:a16="http://schemas.microsoft.com/office/drawing/2014/main" id="{709B86BD-CFEF-48FD-A3A7-555E8AC3600E}"/>
                </a:ext>
              </a:extLst>
            </p:cNvPr>
            <p:cNvSpPr/>
            <p:nvPr/>
          </p:nvSpPr>
          <p:spPr>
            <a:xfrm>
              <a:off x="4527190" y="1726208"/>
              <a:ext cx="3137622" cy="3428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6650" y="9"/>
                  </a:moveTo>
                  <a:cubicBezTo>
                    <a:pt x="5723" y="67"/>
                    <a:pt x="4807" y="387"/>
                    <a:pt x="4052" y="974"/>
                  </a:cubicBezTo>
                  <a:cubicBezTo>
                    <a:pt x="4021" y="970"/>
                    <a:pt x="3990" y="966"/>
                    <a:pt x="3958" y="966"/>
                  </a:cubicBezTo>
                  <a:cubicBezTo>
                    <a:pt x="3766" y="966"/>
                    <a:pt x="3576" y="1033"/>
                    <a:pt x="3430" y="1165"/>
                  </a:cubicBezTo>
                  <a:cubicBezTo>
                    <a:pt x="3137" y="1430"/>
                    <a:pt x="3137" y="1860"/>
                    <a:pt x="3430" y="2124"/>
                  </a:cubicBezTo>
                  <a:cubicBezTo>
                    <a:pt x="3444" y="2137"/>
                    <a:pt x="3459" y="2146"/>
                    <a:pt x="3475" y="2158"/>
                  </a:cubicBezTo>
                  <a:lnTo>
                    <a:pt x="731" y="8673"/>
                  </a:lnTo>
                  <a:lnTo>
                    <a:pt x="0" y="8673"/>
                  </a:lnTo>
                  <a:cubicBezTo>
                    <a:pt x="205" y="9177"/>
                    <a:pt x="527" y="9651"/>
                    <a:pt x="973" y="10055"/>
                  </a:cubicBezTo>
                  <a:cubicBezTo>
                    <a:pt x="2622" y="11550"/>
                    <a:pt x="5294" y="11550"/>
                    <a:pt x="6943" y="10055"/>
                  </a:cubicBezTo>
                  <a:cubicBezTo>
                    <a:pt x="7389" y="9651"/>
                    <a:pt x="7711" y="9177"/>
                    <a:pt x="7916" y="8673"/>
                  </a:cubicBezTo>
                  <a:lnTo>
                    <a:pt x="7185" y="8673"/>
                  </a:lnTo>
                  <a:lnTo>
                    <a:pt x="4441" y="2158"/>
                  </a:lnTo>
                  <a:cubicBezTo>
                    <a:pt x="4456" y="2146"/>
                    <a:pt x="4472" y="2137"/>
                    <a:pt x="4486" y="2124"/>
                  </a:cubicBezTo>
                  <a:cubicBezTo>
                    <a:pt x="4671" y="1957"/>
                    <a:pt x="4739" y="1724"/>
                    <a:pt x="4691" y="1508"/>
                  </a:cubicBezTo>
                  <a:cubicBezTo>
                    <a:pt x="5278" y="1098"/>
                    <a:pt x="5957" y="861"/>
                    <a:pt x="6650" y="793"/>
                  </a:cubicBezTo>
                  <a:cubicBezTo>
                    <a:pt x="7573" y="703"/>
                    <a:pt x="8548" y="908"/>
                    <a:pt x="9248" y="1546"/>
                  </a:cubicBezTo>
                  <a:cubicBezTo>
                    <a:pt x="9259" y="1556"/>
                    <a:pt x="9268" y="1567"/>
                    <a:pt x="9279" y="1577"/>
                  </a:cubicBezTo>
                  <a:lnTo>
                    <a:pt x="9313" y="1577"/>
                  </a:lnTo>
                  <a:cubicBezTo>
                    <a:pt x="9311" y="1925"/>
                    <a:pt x="9455" y="2274"/>
                    <a:pt x="9748" y="2540"/>
                  </a:cubicBezTo>
                  <a:cubicBezTo>
                    <a:pt x="9809" y="2595"/>
                    <a:pt x="9876" y="2641"/>
                    <a:pt x="9943" y="2685"/>
                  </a:cubicBezTo>
                  <a:lnTo>
                    <a:pt x="9943" y="18082"/>
                  </a:lnTo>
                  <a:cubicBezTo>
                    <a:pt x="9636" y="18188"/>
                    <a:pt x="9347" y="18349"/>
                    <a:pt x="9099" y="18573"/>
                  </a:cubicBezTo>
                  <a:cubicBezTo>
                    <a:pt x="8633" y="18995"/>
                    <a:pt x="8399" y="19548"/>
                    <a:pt x="8394" y="20101"/>
                  </a:cubicBezTo>
                  <a:lnTo>
                    <a:pt x="6658" y="20101"/>
                  </a:lnTo>
                  <a:cubicBezTo>
                    <a:pt x="6453" y="20101"/>
                    <a:pt x="6267" y="20177"/>
                    <a:pt x="6132" y="20299"/>
                  </a:cubicBezTo>
                  <a:cubicBezTo>
                    <a:pt x="5998" y="20421"/>
                    <a:pt x="5914" y="20589"/>
                    <a:pt x="5914" y="20775"/>
                  </a:cubicBezTo>
                  <a:lnTo>
                    <a:pt x="5914" y="21545"/>
                  </a:lnTo>
                  <a:lnTo>
                    <a:pt x="15690" y="21545"/>
                  </a:lnTo>
                  <a:lnTo>
                    <a:pt x="15690" y="20775"/>
                  </a:lnTo>
                  <a:cubicBezTo>
                    <a:pt x="15690" y="20589"/>
                    <a:pt x="15607" y="20421"/>
                    <a:pt x="15473" y="20299"/>
                  </a:cubicBezTo>
                  <a:cubicBezTo>
                    <a:pt x="15338" y="20177"/>
                    <a:pt x="15152" y="20101"/>
                    <a:pt x="14947" y="20101"/>
                  </a:cubicBezTo>
                  <a:lnTo>
                    <a:pt x="13210" y="20101"/>
                  </a:lnTo>
                  <a:cubicBezTo>
                    <a:pt x="13206" y="19548"/>
                    <a:pt x="12971" y="18995"/>
                    <a:pt x="12506" y="18573"/>
                  </a:cubicBezTo>
                  <a:cubicBezTo>
                    <a:pt x="12258" y="18348"/>
                    <a:pt x="11969" y="18188"/>
                    <a:pt x="11661" y="18082"/>
                  </a:cubicBezTo>
                  <a:lnTo>
                    <a:pt x="11661" y="2685"/>
                  </a:lnTo>
                  <a:cubicBezTo>
                    <a:pt x="11729" y="2641"/>
                    <a:pt x="11796" y="2595"/>
                    <a:pt x="11856" y="2540"/>
                  </a:cubicBezTo>
                  <a:cubicBezTo>
                    <a:pt x="12150" y="2274"/>
                    <a:pt x="12294" y="1925"/>
                    <a:pt x="12292" y="1577"/>
                  </a:cubicBezTo>
                  <a:lnTo>
                    <a:pt x="12321" y="1577"/>
                  </a:lnTo>
                  <a:cubicBezTo>
                    <a:pt x="12332" y="1567"/>
                    <a:pt x="12341" y="1556"/>
                    <a:pt x="12352" y="1546"/>
                  </a:cubicBezTo>
                  <a:cubicBezTo>
                    <a:pt x="13052" y="908"/>
                    <a:pt x="14027" y="703"/>
                    <a:pt x="14950" y="793"/>
                  </a:cubicBezTo>
                  <a:cubicBezTo>
                    <a:pt x="15643" y="861"/>
                    <a:pt x="16322" y="1098"/>
                    <a:pt x="16909" y="1508"/>
                  </a:cubicBezTo>
                  <a:cubicBezTo>
                    <a:pt x="16861" y="1724"/>
                    <a:pt x="16929" y="1957"/>
                    <a:pt x="17114" y="2124"/>
                  </a:cubicBezTo>
                  <a:cubicBezTo>
                    <a:pt x="17128" y="2137"/>
                    <a:pt x="17144" y="2146"/>
                    <a:pt x="17159" y="2158"/>
                  </a:cubicBezTo>
                  <a:lnTo>
                    <a:pt x="14415" y="8673"/>
                  </a:lnTo>
                  <a:lnTo>
                    <a:pt x="13684" y="8673"/>
                  </a:lnTo>
                  <a:cubicBezTo>
                    <a:pt x="13889" y="9177"/>
                    <a:pt x="14211" y="9651"/>
                    <a:pt x="14657" y="10055"/>
                  </a:cubicBezTo>
                  <a:cubicBezTo>
                    <a:pt x="16306" y="11550"/>
                    <a:pt x="18978" y="11550"/>
                    <a:pt x="20627" y="10055"/>
                  </a:cubicBezTo>
                  <a:cubicBezTo>
                    <a:pt x="21073" y="9651"/>
                    <a:pt x="21395" y="9177"/>
                    <a:pt x="21600" y="8673"/>
                  </a:cubicBezTo>
                  <a:lnTo>
                    <a:pt x="20869" y="8673"/>
                  </a:lnTo>
                  <a:lnTo>
                    <a:pt x="18125" y="2158"/>
                  </a:lnTo>
                  <a:cubicBezTo>
                    <a:pt x="18141" y="2146"/>
                    <a:pt x="18156" y="2137"/>
                    <a:pt x="18170" y="2124"/>
                  </a:cubicBezTo>
                  <a:cubicBezTo>
                    <a:pt x="18463" y="1860"/>
                    <a:pt x="18463" y="1430"/>
                    <a:pt x="18170" y="1165"/>
                  </a:cubicBezTo>
                  <a:cubicBezTo>
                    <a:pt x="18024" y="1033"/>
                    <a:pt x="17834" y="966"/>
                    <a:pt x="17642" y="966"/>
                  </a:cubicBezTo>
                  <a:cubicBezTo>
                    <a:pt x="17610" y="966"/>
                    <a:pt x="17579" y="970"/>
                    <a:pt x="17548" y="974"/>
                  </a:cubicBezTo>
                  <a:cubicBezTo>
                    <a:pt x="16793" y="387"/>
                    <a:pt x="15877" y="67"/>
                    <a:pt x="14950" y="9"/>
                  </a:cubicBezTo>
                  <a:cubicBezTo>
                    <a:pt x="13920" y="-55"/>
                    <a:pt x="12872" y="202"/>
                    <a:pt x="11994" y="783"/>
                  </a:cubicBezTo>
                  <a:cubicBezTo>
                    <a:pt x="11951" y="731"/>
                    <a:pt x="11909" y="678"/>
                    <a:pt x="11856" y="630"/>
                  </a:cubicBezTo>
                  <a:cubicBezTo>
                    <a:pt x="11565" y="366"/>
                    <a:pt x="11184" y="234"/>
                    <a:pt x="10803" y="234"/>
                  </a:cubicBezTo>
                  <a:cubicBezTo>
                    <a:pt x="10422" y="234"/>
                    <a:pt x="10039" y="366"/>
                    <a:pt x="9748" y="630"/>
                  </a:cubicBezTo>
                  <a:cubicBezTo>
                    <a:pt x="9695" y="678"/>
                    <a:pt x="9652" y="731"/>
                    <a:pt x="9609" y="785"/>
                  </a:cubicBezTo>
                  <a:cubicBezTo>
                    <a:pt x="8731" y="202"/>
                    <a:pt x="7681" y="-55"/>
                    <a:pt x="6650" y="9"/>
                  </a:cubicBezTo>
                  <a:close/>
                  <a:moveTo>
                    <a:pt x="3958" y="3036"/>
                  </a:moveTo>
                  <a:lnTo>
                    <a:pt x="6235" y="8673"/>
                  </a:lnTo>
                  <a:lnTo>
                    <a:pt x="1681" y="8673"/>
                  </a:lnTo>
                  <a:lnTo>
                    <a:pt x="3958" y="3036"/>
                  </a:lnTo>
                  <a:close/>
                  <a:moveTo>
                    <a:pt x="17642" y="3036"/>
                  </a:moveTo>
                  <a:lnTo>
                    <a:pt x="19919" y="8673"/>
                  </a:lnTo>
                  <a:lnTo>
                    <a:pt x="15365" y="8673"/>
                  </a:lnTo>
                  <a:lnTo>
                    <a:pt x="17642" y="3036"/>
                  </a:lnTo>
                  <a:close/>
                </a:path>
              </a:pathLst>
            </a:custGeom>
            <a:gradFill>
              <a:gsLst>
                <a:gs pos="0">
                  <a:srgbClr val="0070C0"/>
                </a:gs>
                <a:gs pos="74000">
                  <a:srgbClr val="00B050"/>
                </a:gs>
              </a:gsLst>
              <a:lin ang="5400000" scaled="1"/>
            </a:gra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b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43374118-5DE8-4B1E-AD81-AA3E3A11EE52}"/>
              </a:ext>
            </a:extLst>
          </p:cNvPr>
          <p:cNvSpPr/>
          <p:nvPr/>
        </p:nvSpPr>
        <p:spPr>
          <a:xfrm>
            <a:off x="8256240" y="1456908"/>
            <a:ext cx="3643955" cy="1107996"/>
          </a:xfrm>
          <a:prstGeom prst="rect">
            <a:avLst/>
          </a:prstGeom>
          <a:ln w="38100">
            <a:solidFill>
              <a:srgbClr val="70AD47">
                <a:lumMod val="75000"/>
              </a:srgbClr>
            </a:solidFill>
            <a:prstDash val="dash"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Permenaker 44 Tahun 2015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“Penyelenggaraan Program JKK dan JKM bagi PHL, Borongan, dan PKWT pada sektor Jasa Konstruksi”</a:t>
            </a:r>
            <a:endParaRPr kumimoji="0" lang="en-US" sz="16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Striped Right Arrow 14">
            <a:extLst>
              <a:ext uri="{FF2B5EF4-FFF2-40B4-BE49-F238E27FC236}">
                <a16:creationId xmlns:a16="http://schemas.microsoft.com/office/drawing/2014/main" id="{A79E76BF-377E-4DE6-8374-745D10870050}"/>
              </a:ext>
            </a:extLst>
          </p:cNvPr>
          <p:cNvSpPr/>
          <p:nvPr/>
        </p:nvSpPr>
        <p:spPr>
          <a:xfrm rot="5400000">
            <a:off x="9826297" y="2308802"/>
            <a:ext cx="657009" cy="1313230"/>
          </a:xfrm>
          <a:prstGeom prst="stripedRightArrow">
            <a:avLst/>
          </a:prstGeom>
          <a:gradFill flip="none" rotWithShape="1">
            <a:gsLst>
              <a:gs pos="0">
                <a:srgbClr val="0070C0"/>
              </a:gs>
              <a:gs pos="83000">
                <a:srgbClr val="00B050"/>
              </a:gs>
            </a:gsLst>
            <a:lin ang="189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Gotham-Medium" pitchFamily="50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B2E45FE-49E3-46AB-83EB-8B7E583CB8AE}"/>
              </a:ext>
            </a:extLst>
          </p:cNvPr>
          <p:cNvGrpSpPr/>
          <p:nvPr/>
        </p:nvGrpSpPr>
        <p:grpSpPr>
          <a:xfrm>
            <a:off x="8407140" y="3368489"/>
            <a:ext cx="3484640" cy="1501716"/>
            <a:chOff x="8626160" y="3119891"/>
            <a:chExt cx="3484640" cy="1501716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4ABCB55-2B5E-4756-833A-B97CE9BB4B2E}"/>
                </a:ext>
              </a:extLst>
            </p:cNvPr>
            <p:cNvSpPr/>
            <p:nvPr/>
          </p:nvSpPr>
          <p:spPr>
            <a:xfrm>
              <a:off x="8626160" y="3233588"/>
              <a:ext cx="3484640" cy="126188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MEDIUM"/>
                </a:rPr>
                <a:t>Permenaker</a:t>
              </a: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MEDIUM"/>
                </a:rPr>
                <a:t> 5 </a:t>
              </a:r>
              <a:r>
                <a:rPr kumimoji="0" lang="en-US" sz="20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MEDIUM"/>
                </a:rPr>
                <a:t>Tahun</a:t>
              </a: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MEDIUM"/>
                </a:rPr>
                <a:t> 2021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BOOK"/>
                </a:rPr>
                <a:t>“</a:t>
              </a: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BOOK"/>
                </a:rPr>
                <a:t>Tata Cara </a:t>
              </a:r>
              <a:r>
                <a:rPr kumimoji="0" lang="en-US" sz="1600" b="0" i="1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BOOK"/>
                </a:rPr>
                <a:t>Penyelenggaraan</a:t>
              </a: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-BOOK"/>
                </a:rPr>
                <a:t> Program JKK, JKM, dan JHT”</a:t>
              </a:r>
              <a:endPara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-BOOK"/>
              </a:endParaRPr>
            </a:p>
          </p:txBody>
        </p:sp>
        <p:sp>
          <p:nvSpPr>
            <p:cNvPr id="51" name="Rounded Rectangle 1">
              <a:extLst>
                <a:ext uri="{FF2B5EF4-FFF2-40B4-BE49-F238E27FC236}">
                  <a16:creationId xmlns:a16="http://schemas.microsoft.com/office/drawing/2014/main" id="{19F65CB2-3AC3-466F-951F-2C729E51284E}"/>
                </a:ext>
              </a:extLst>
            </p:cNvPr>
            <p:cNvSpPr/>
            <p:nvPr/>
          </p:nvSpPr>
          <p:spPr>
            <a:xfrm>
              <a:off x="8720919" y="3119891"/>
              <a:ext cx="3320863" cy="1501716"/>
            </a:xfrm>
            <a:prstGeom prst="roundRect">
              <a:avLst/>
            </a:prstGeom>
            <a:noFill/>
            <a:ln w="571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8041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Freeform 141">
            <a:extLst>
              <a:ext uri="{FF2B5EF4-FFF2-40B4-BE49-F238E27FC236}">
                <a16:creationId xmlns:a16="http://schemas.microsoft.com/office/drawing/2014/main" id="{F1F282C6-9F68-417D-8307-9DF8F9FCE82A}"/>
              </a:ext>
            </a:extLst>
          </p:cNvPr>
          <p:cNvSpPr/>
          <p:nvPr/>
        </p:nvSpPr>
        <p:spPr>
          <a:xfrm flipV="1">
            <a:off x="3028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545756" y="188640"/>
            <a:ext cx="1308790" cy="871045"/>
            <a:chOff x="5653022" y="228126"/>
            <a:chExt cx="1308790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653022" y="228126"/>
              <a:ext cx="1246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Regulasi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6486FCF2-0ABA-43C8-8F9F-7ED658D3DB48}"/>
              </a:ext>
            </a:extLst>
          </p:cNvPr>
          <p:cNvSpPr txBox="1"/>
          <p:nvPr/>
        </p:nvSpPr>
        <p:spPr>
          <a:xfrm>
            <a:off x="452588" y="2039475"/>
            <a:ext cx="3620648" cy="45858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PASAL 47</a:t>
            </a:r>
          </a:p>
          <a:p>
            <a:pPr marL="290513" indent="-290513" algn="l">
              <a:spcAft>
                <a:spcPts val="600"/>
              </a:spcAft>
            </a:pP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(1)	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paling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sedikit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harus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mencakup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uraian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mengenai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:</a:t>
            </a:r>
          </a:p>
          <a:p>
            <a:pPr marL="290513" indent="-290513" algn="l">
              <a:spcBef>
                <a:spcPts val="300"/>
              </a:spcBef>
              <a:spcAft>
                <a:spcPts val="300"/>
              </a:spcAft>
            </a:pPr>
            <a:r>
              <a:rPr lang="en-US" sz="1600" b="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	a. ...</a:t>
            </a:r>
          </a:p>
          <a:p>
            <a:pPr marL="568325" indent="-568325" algn="l">
              <a:spcBef>
                <a:spcPts val="300"/>
              </a:spcBef>
              <a:spcAft>
                <a:spcPts val="300"/>
              </a:spcAft>
              <a:tabLst>
                <a:tab pos="290513" algn="l"/>
                <a:tab pos="568325" algn="l"/>
              </a:tabLs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	l. 	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pelindungan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pekerja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memuat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ketentuan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tentang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kewajiban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para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pihak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kesehatan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serta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jaminan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sosial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;</a:t>
            </a:r>
          </a:p>
          <a:p>
            <a:pPr marL="568325" indent="-568325" algn="l">
              <a:spcBef>
                <a:spcPts val="300"/>
              </a:spcBef>
              <a:spcAft>
                <a:spcPts val="300"/>
              </a:spcAft>
              <a:tabLst>
                <a:tab pos="290513" algn="l"/>
                <a:tab pos="568325" algn="l"/>
              </a:tabLs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	m.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pelindungan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terhadap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pihak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ketiga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selain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para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pihak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pekerja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memuat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kewajiban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para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pihak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hal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terjadi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suatu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peristiwa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yang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menimbulkan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kerugian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atau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menyebabkan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kecelakaan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dan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/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atau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kematian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;</a:t>
            </a:r>
          </a:p>
          <a:p>
            <a:pPr marL="290513" indent="-290513" algn="l"/>
            <a:endParaRPr lang="en-US" sz="1600" b="1" dirty="0"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Rectangle: Rounded Corners 23">
            <a:extLst>
              <a:ext uri="{FF2B5EF4-FFF2-40B4-BE49-F238E27FC236}">
                <a16:creationId xmlns:a16="http://schemas.microsoft.com/office/drawing/2014/main" id="{733CB976-4B91-43D6-8647-C8620C1B7C21}"/>
              </a:ext>
            </a:extLst>
          </p:cNvPr>
          <p:cNvSpPr/>
          <p:nvPr/>
        </p:nvSpPr>
        <p:spPr>
          <a:xfrm>
            <a:off x="498769" y="1304660"/>
            <a:ext cx="3574467" cy="71689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FF00"/>
                </a:solidFill>
              </a:rPr>
              <a:t>UU 2/2017</a:t>
            </a:r>
            <a:r>
              <a:rPr lang="en-US" b="1" dirty="0">
                <a:solidFill>
                  <a:srgbClr val="FFFF00"/>
                </a:solidFill>
              </a:rPr>
              <a:t> </a:t>
            </a:r>
            <a:r>
              <a:rPr lang="en-US" dirty="0" err="1"/>
              <a:t>tentang</a:t>
            </a:r>
            <a:endParaRPr lang="en-US" dirty="0"/>
          </a:p>
          <a:p>
            <a:pPr algn="ctr"/>
            <a:r>
              <a:rPr lang="en-US" dirty="0"/>
              <a:t>Jasa </a:t>
            </a:r>
            <a:r>
              <a:rPr lang="en-US" dirty="0" err="1"/>
              <a:t>Konstruksi</a:t>
            </a:r>
            <a:endParaRPr lang="en-US" dirty="0"/>
          </a:p>
        </p:txBody>
      </p:sp>
      <p:sp>
        <p:nvSpPr>
          <p:cNvPr id="56" name="Rectangle: Rounded Corners 24">
            <a:extLst>
              <a:ext uri="{FF2B5EF4-FFF2-40B4-BE49-F238E27FC236}">
                <a16:creationId xmlns:a16="http://schemas.microsoft.com/office/drawing/2014/main" id="{447CED54-CD6F-4670-AF74-76347263CF84}"/>
              </a:ext>
            </a:extLst>
          </p:cNvPr>
          <p:cNvSpPr/>
          <p:nvPr/>
        </p:nvSpPr>
        <p:spPr>
          <a:xfrm>
            <a:off x="4543992" y="1304660"/>
            <a:ext cx="7344229" cy="716896"/>
          </a:xfrm>
          <a:prstGeom prst="round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FFFF00"/>
                </a:solidFill>
              </a:rPr>
              <a:t>PP 22/2020 </a:t>
            </a:r>
            <a:r>
              <a:rPr lang="en-US" sz="2000" dirty="0" err="1"/>
              <a:t>tentang</a:t>
            </a:r>
            <a:endParaRPr lang="en-US" sz="2000" dirty="0"/>
          </a:p>
          <a:p>
            <a:pPr algn="ctr"/>
            <a:r>
              <a:rPr lang="en-US" sz="2000" dirty="0" err="1"/>
              <a:t>Peraturan</a:t>
            </a:r>
            <a:r>
              <a:rPr lang="en-US" sz="2000" dirty="0"/>
              <a:t> </a:t>
            </a:r>
            <a:r>
              <a:rPr lang="en-US" sz="2000" dirty="0" err="1"/>
              <a:t>Pelaksana</a:t>
            </a:r>
            <a:r>
              <a:rPr lang="en-US" sz="2000" dirty="0"/>
              <a:t> UU 2/2017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98621F7-C045-48C5-A3E9-0AB37BB51806}"/>
              </a:ext>
            </a:extLst>
          </p:cNvPr>
          <p:cNvSpPr txBox="1"/>
          <p:nvPr/>
        </p:nvSpPr>
        <p:spPr>
          <a:xfrm>
            <a:off x="4506030" y="2091311"/>
            <a:ext cx="7344229" cy="44165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600" b="1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PENGAWASAN OLEH MENTERI - PASAL 123</a:t>
            </a:r>
          </a:p>
          <a:p>
            <a:pPr marL="347663" indent="-347663" algn="l">
              <a:spcAft>
                <a:spcPts val="600"/>
              </a:spcAft>
              <a:buAutoNum type="arabicParenBoth"/>
            </a:pP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Pengawasan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tertib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Penyelenggaraan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Jasa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meliputi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kegiatan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pengawasan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terhadap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: a.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pemilihan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Jasa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; dan b.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penyelenggaraan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347663" indent="-347663" algn="l">
              <a:spcAft>
                <a:spcPts val="600"/>
              </a:spcAft>
              <a:buAutoNum type="arabicParenBoth"/>
            </a:pP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Pengawasan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sebagaimana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dimaksud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pada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ayat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(1)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dilakukan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terhadap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penerapan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Keamanan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, Kesehatan, dan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Keberlanjutan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347663" indent="-347663" algn="l">
              <a:spcAft>
                <a:spcPts val="600"/>
              </a:spcAft>
              <a:buAutoNum type="arabicParenBoth"/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 . . </a:t>
            </a:r>
          </a:p>
          <a:p>
            <a:pPr marL="347663" indent="-347663" algn="l">
              <a:spcAft>
                <a:spcPts val="600"/>
              </a:spcAft>
              <a:buAutoNum type="arabicParenBoth"/>
            </a:pP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pengawasan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sebagaimana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dimaksud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pada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ayat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(2), Menteri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membentuk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komite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yang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menangani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i="0" u="none" strike="noStrike" baseline="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  <a:endParaRPr lang="en-US" sz="1600" b="1" dirty="0">
              <a:ea typeface="Tahoma" panose="020B0604030504040204" pitchFamily="34" charset="0"/>
              <a:cs typeface="Arial" panose="020B0604020202020204" pitchFamily="34" charset="0"/>
            </a:endParaRPr>
          </a:p>
          <a:p>
            <a:pPr algn="l">
              <a:spcAft>
                <a:spcPts val="600"/>
              </a:spcAft>
            </a:pP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 Bab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Penjelasan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Pasal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123,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ayat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</a:p>
          <a:p>
            <a:pPr algn="l">
              <a:spcAft>
                <a:spcPts val="600"/>
              </a:spcAft>
            </a:pP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Yang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dimaksud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"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Keamanan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, Kesehatan, dan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Keberlanjutan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"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termasuk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pemenuhan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ea typeface="Tahoma" panose="020B0604030504040204" pitchFamily="34" charset="0"/>
                <a:cs typeface="Arial" panose="020B0604020202020204" pitchFamily="34" charset="0"/>
              </a:rPr>
              <a:t>terhadap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mutu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bahan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mutu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peralatan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kesehatan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prosedur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Jasa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mutu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hasil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Jasa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operasi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pemeliharaan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;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pedoman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pelindungan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sosial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tenaga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Jasa </a:t>
            </a:r>
            <a:r>
              <a:rPr lang="en-US" sz="16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;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standar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pengelolaan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lingkungan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hidup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B877F735-556F-4F69-92B1-6E5398B1B727}"/>
              </a:ext>
            </a:extLst>
          </p:cNvPr>
          <p:cNvCxnSpPr/>
          <p:nvPr/>
        </p:nvCxnSpPr>
        <p:spPr>
          <a:xfrm>
            <a:off x="4295800" y="1304660"/>
            <a:ext cx="0" cy="45851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93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Freeform 141">
            <a:extLst>
              <a:ext uri="{FF2B5EF4-FFF2-40B4-BE49-F238E27FC236}">
                <a16:creationId xmlns:a16="http://schemas.microsoft.com/office/drawing/2014/main" id="{A4B3078C-8962-4889-85CE-BF6141C87C44}"/>
              </a:ext>
            </a:extLst>
          </p:cNvPr>
          <p:cNvSpPr/>
          <p:nvPr/>
        </p:nvSpPr>
        <p:spPr>
          <a:xfrm flipV="1">
            <a:off x="3028" y="3582252"/>
            <a:ext cx="12172020" cy="3245817"/>
          </a:xfrm>
          <a:custGeom>
            <a:avLst/>
            <a:gdLst>
              <a:gd name="connsiteX0" fmla="*/ 7255560 w 9141083"/>
              <a:gd name="connsiteY0" fmla="*/ 221560 h 2437581"/>
              <a:gd name="connsiteX1" fmla="*/ 7255098 w 9141083"/>
              <a:gd name="connsiteY1" fmla="*/ 221152 h 2437581"/>
              <a:gd name="connsiteX2" fmla="*/ 7255098 w 9141083"/>
              <a:gd name="connsiteY2" fmla="*/ 220487 h 2437581"/>
              <a:gd name="connsiteX3" fmla="*/ 7255560 w 9141083"/>
              <a:gd name="connsiteY3" fmla="*/ 220548 h 2437581"/>
              <a:gd name="connsiteX4" fmla="*/ 7164642 w 9141083"/>
              <a:gd name="connsiteY4" fmla="*/ 480719 h 2437581"/>
              <a:gd name="connsiteX5" fmla="*/ 7164642 w 9141083"/>
              <a:gd name="connsiteY5" fmla="*/ 480552 h 2437581"/>
              <a:gd name="connsiteX6" fmla="*/ 7255098 w 9141083"/>
              <a:gd name="connsiteY6" fmla="*/ 480496 h 2437581"/>
              <a:gd name="connsiteX7" fmla="*/ 7255098 w 9141083"/>
              <a:gd name="connsiteY7" fmla="*/ 236950 h 2437581"/>
              <a:gd name="connsiteX8" fmla="*/ 7255560 w 9141083"/>
              <a:gd name="connsiteY8" fmla="*/ 237141 h 2437581"/>
              <a:gd name="connsiteX9" fmla="*/ 7255560 w 9141083"/>
              <a:gd name="connsiteY9" fmla="*/ 480719 h 2437581"/>
              <a:gd name="connsiteX10" fmla="*/ 7131752 w 9141083"/>
              <a:gd name="connsiteY10" fmla="*/ 480719 h 2437581"/>
              <a:gd name="connsiteX11" fmla="*/ 7131752 w 9141083"/>
              <a:gd name="connsiteY11" fmla="*/ 480572 h 2437581"/>
              <a:gd name="connsiteX12" fmla="*/ 7141376 w 9141083"/>
              <a:gd name="connsiteY12" fmla="*/ 480566 h 2437581"/>
              <a:gd name="connsiteX13" fmla="*/ 7141376 w 9141083"/>
              <a:gd name="connsiteY13" fmla="*/ 480719 h 2437581"/>
              <a:gd name="connsiteX14" fmla="*/ 8612652 w 9141083"/>
              <a:gd name="connsiteY14" fmla="*/ 1741232 h 2437581"/>
              <a:gd name="connsiteX15" fmla="*/ 8612652 w 9141083"/>
              <a:gd name="connsiteY15" fmla="*/ 1357163 h 2437581"/>
              <a:gd name="connsiteX16" fmla="*/ 8669311 w 9141083"/>
              <a:gd name="connsiteY16" fmla="*/ 1357163 h 2437581"/>
              <a:gd name="connsiteX17" fmla="*/ 8669311 w 9141083"/>
              <a:gd name="connsiteY17" fmla="*/ 1741232 h 2437581"/>
              <a:gd name="connsiteX18" fmla="*/ 8669071 w 9141083"/>
              <a:gd name="connsiteY18" fmla="*/ 1741232 h 2437581"/>
              <a:gd name="connsiteX19" fmla="*/ 6582821 w 9141083"/>
              <a:gd name="connsiteY19" fmla="*/ 1848440 h 2437581"/>
              <a:gd name="connsiteX20" fmla="*/ 6748504 w 9141083"/>
              <a:gd name="connsiteY20" fmla="*/ 1848440 h 2437581"/>
              <a:gd name="connsiteX21" fmla="*/ 6785640 w 9141083"/>
              <a:gd name="connsiteY21" fmla="*/ 1848440 h 2437581"/>
              <a:gd name="connsiteX22" fmla="*/ 6785640 w 9141083"/>
              <a:gd name="connsiteY22" fmla="*/ 1844740 h 2437581"/>
              <a:gd name="connsiteX23" fmla="*/ 6582821 w 9141083"/>
              <a:gd name="connsiteY23" fmla="*/ 1845802 h 2437581"/>
              <a:gd name="connsiteX24" fmla="*/ 908542 w 9141083"/>
              <a:gd name="connsiteY24" fmla="*/ 2437581 h 2437581"/>
              <a:gd name="connsiteX25" fmla="*/ 959046 w 9141083"/>
              <a:gd name="connsiteY25" fmla="*/ 2437581 h 2437581"/>
              <a:gd name="connsiteX26" fmla="*/ 959046 w 9141083"/>
              <a:gd name="connsiteY26" fmla="*/ 2255042 h 2437581"/>
              <a:gd name="connsiteX27" fmla="*/ 965284 w 9141083"/>
              <a:gd name="connsiteY27" fmla="*/ 2255042 h 2437581"/>
              <a:gd name="connsiteX28" fmla="*/ 965284 w 9141083"/>
              <a:gd name="connsiteY28" fmla="*/ 2337756 h 2437581"/>
              <a:gd name="connsiteX29" fmla="*/ 1018245 w 9141083"/>
              <a:gd name="connsiteY29" fmla="*/ 2337756 h 2437581"/>
              <a:gd name="connsiteX30" fmla="*/ 1018245 w 9141083"/>
              <a:gd name="connsiteY30" fmla="*/ 2349628 h 2437581"/>
              <a:gd name="connsiteX31" fmla="*/ 1035612 w 9141083"/>
              <a:gd name="connsiteY31" fmla="*/ 2349628 h 2437581"/>
              <a:gd name="connsiteX32" fmla="*/ 1035612 w 9141083"/>
              <a:gd name="connsiteY32" fmla="*/ 2255042 h 2437581"/>
              <a:gd name="connsiteX33" fmla="*/ 1710739 w 9141083"/>
              <a:gd name="connsiteY33" fmla="*/ 2255042 h 2437581"/>
              <a:gd name="connsiteX34" fmla="*/ 1710739 w 9141083"/>
              <a:gd name="connsiteY34" fmla="*/ 2280193 h 2437581"/>
              <a:gd name="connsiteX35" fmla="*/ 1862736 w 9141083"/>
              <a:gd name="connsiteY35" fmla="*/ 2280193 h 2437581"/>
              <a:gd name="connsiteX36" fmla="*/ 1862736 w 9141083"/>
              <a:gd name="connsiteY36" fmla="*/ 2290233 h 2437581"/>
              <a:gd name="connsiteX37" fmla="*/ 1929242 w 9141083"/>
              <a:gd name="connsiteY37" fmla="*/ 2290233 h 2437581"/>
              <a:gd name="connsiteX38" fmla="*/ 1929242 w 9141083"/>
              <a:gd name="connsiteY38" fmla="*/ 2271730 h 2437581"/>
              <a:gd name="connsiteX39" fmla="*/ 1919756 w 9141083"/>
              <a:gd name="connsiteY39" fmla="*/ 2271730 h 2437581"/>
              <a:gd name="connsiteX40" fmla="*/ 1919756 w 9141083"/>
              <a:gd name="connsiteY40" fmla="*/ 2255042 h 2437581"/>
              <a:gd name="connsiteX41" fmla="*/ 1924338 w 9141083"/>
              <a:gd name="connsiteY41" fmla="*/ 2255042 h 2437581"/>
              <a:gd name="connsiteX42" fmla="*/ 1924338 w 9141083"/>
              <a:gd name="connsiteY42" fmla="*/ 2190847 h 2437581"/>
              <a:gd name="connsiteX43" fmla="*/ 1934958 w 9141083"/>
              <a:gd name="connsiteY43" fmla="*/ 2190847 h 2437581"/>
              <a:gd name="connsiteX44" fmla="*/ 1934958 w 9141083"/>
              <a:gd name="connsiteY44" fmla="*/ 2120012 h 2437581"/>
              <a:gd name="connsiteX45" fmla="*/ 1934958 w 9141083"/>
              <a:gd name="connsiteY45" fmla="*/ 1846634 h 2437581"/>
              <a:gd name="connsiteX46" fmla="*/ 2602495 w 9141083"/>
              <a:gd name="connsiteY46" fmla="*/ 1846634 h 2437581"/>
              <a:gd name="connsiteX47" fmla="*/ 2667016 w 9141083"/>
              <a:gd name="connsiteY47" fmla="*/ 1846634 h 2437581"/>
              <a:gd name="connsiteX48" fmla="*/ 2681072 w 9141083"/>
              <a:gd name="connsiteY48" fmla="*/ 1846634 h 2437581"/>
              <a:gd name="connsiteX49" fmla="*/ 2705102 w 9141083"/>
              <a:gd name="connsiteY49" fmla="*/ 1846634 h 2437581"/>
              <a:gd name="connsiteX50" fmla="*/ 2705280 w 9141083"/>
              <a:gd name="connsiteY50" fmla="*/ 1846634 h 2437581"/>
              <a:gd name="connsiteX51" fmla="*/ 2705280 w 9141083"/>
              <a:gd name="connsiteY51" fmla="*/ 1779051 h 2437581"/>
              <a:gd name="connsiteX52" fmla="*/ 2681283 w 9141083"/>
              <a:gd name="connsiteY52" fmla="*/ 1779051 h 2437581"/>
              <a:gd name="connsiteX53" fmla="*/ 2681283 w 9141083"/>
              <a:gd name="connsiteY53" fmla="*/ 1529384 h 2437581"/>
              <a:gd name="connsiteX54" fmla="*/ 2892923 w 9141083"/>
              <a:gd name="connsiteY54" fmla="*/ 1529384 h 2437581"/>
              <a:gd name="connsiteX55" fmla="*/ 2892923 w 9141083"/>
              <a:gd name="connsiteY55" fmla="*/ 1691787 h 2437581"/>
              <a:gd name="connsiteX56" fmla="*/ 2959806 w 9141083"/>
              <a:gd name="connsiteY56" fmla="*/ 1691787 h 2437581"/>
              <a:gd name="connsiteX57" fmla="*/ 2959806 w 9141083"/>
              <a:gd name="connsiteY57" fmla="*/ 1703073 h 2437581"/>
              <a:gd name="connsiteX58" fmla="*/ 3059442 w 9141083"/>
              <a:gd name="connsiteY58" fmla="*/ 1703073 h 2437581"/>
              <a:gd name="connsiteX59" fmla="*/ 3059442 w 9141083"/>
              <a:gd name="connsiteY59" fmla="*/ 1521238 h 2437581"/>
              <a:gd name="connsiteX60" fmla="*/ 3049135 w 9141083"/>
              <a:gd name="connsiteY60" fmla="*/ 1521238 h 2437581"/>
              <a:gd name="connsiteX61" fmla="*/ 3049135 w 9141083"/>
              <a:gd name="connsiteY61" fmla="*/ 1207981 h 2437581"/>
              <a:gd name="connsiteX62" fmla="*/ 3304918 w 9141083"/>
              <a:gd name="connsiteY62" fmla="*/ 1207981 h 2437581"/>
              <a:gd name="connsiteX63" fmla="*/ 3304918 w 9141083"/>
              <a:gd name="connsiteY63" fmla="*/ 1221026 h 2437581"/>
              <a:gd name="connsiteX64" fmla="*/ 3312345 w 9141083"/>
              <a:gd name="connsiteY64" fmla="*/ 1221026 h 2437581"/>
              <a:gd name="connsiteX65" fmla="*/ 3312345 w 9141083"/>
              <a:gd name="connsiteY65" fmla="*/ 1287934 h 2437581"/>
              <a:gd name="connsiteX66" fmla="*/ 3644881 w 9141083"/>
              <a:gd name="connsiteY66" fmla="*/ 1287934 h 2437581"/>
              <a:gd name="connsiteX67" fmla="*/ 3644881 w 9141083"/>
              <a:gd name="connsiteY67" fmla="*/ 1288016 h 2437581"/>
              <a:gd name="connsiteX68" fmla="*/ 3839125 w 9141083"/>
              <a:gd name="connsiteY68" fmla="*/ 1288016 h 2437581"/>
              <a:gd name="connsiteX69" fmla="*/ 3839125 w 9141083"/>
              <a:gd name="connsiteY69" fmla="*/ 1287629 h 2437581"/>
              <a:gd name="connsiteX70" fmla="*/ 3840527 w 9141083"/>
              <a:gd name="connsiteY70" fmla="*/ 1287629 h 2437581"/>
              <a:gd name="connsiteX71" fmla="*/ 3840527 w 9141083"/>
              <a:gd name="connsiteY71" fmla="*/ 1212314 h 2437581"/>
              <a:gd name="connsiteX72" fmla="*/ 3840047 w 9141083"/>
              <a:gd name="connsiteY72" fmla="*/ 1212314 h 2437581"/>
              <a:gd name="connsiteX73" fmla="*/ 3840047 w 9141083"/>
              <a:gd name="connsiteY73" fmla="*/ 1208552 h 2437581"/>
              <a:gd name="connsiteX74" fmla="*/ 4210233 w 9141083"/>
              <a:gd name="connsiteY74" fmla="*/ 1208552 h 2437581"/>
              <a:gd name="connsiteX75" fmla="*/ 4210233 w 9141083"/>
              <a:gd name="connsiteY75" fmla="*/ 1084964 h 2437581"/>
              <a:gd name="connsiteX76" fmla="*/ 4558365 w 9141083"/>
              <a:gd name="connsiteY76" fmla="*/ 1084964 h 2437581"/>
              <a:gd name="connsiteX77" fmla="*/ 4613360 w 9141083"/>
              <a:gd name="connsiteY77" fmla="*/ 1084964 h 2437581"/>
              <a:gd name="connsiteX78" fmla="*/ 4613517 w 9141083"/>
              <a:gd name="connsiteY78" fmla="*/ 1084964 h 2437581"/>
              <a:gd name="connsiteX79" fmla="*/ 4613517 w 9141083"/>
              <a:gd name="connsiteY79" fmla="*/ 1035485 h 2437581"/>
              <a:gd name="connsiteX80" fmla="*/ 4613360 w 9141083"/>
              <a:gd name="connsiteY80" fmla="*/ 1035485 h 2437581"/>
              <a:gd name="connsiteX81" fmla="*/ 4598525 w 9141083"/>
              <a:gd name="connsiteY81" fmla="*/ 1035485 h 2437581"/>
              <a:gd name="connsiteX82" fmla="*/ 4598525 w 9141083"/>
              <a:gd name="connsiteY82" fmla="*/ 1035270 h 2437581"/>
              <a:gd name="connsiteX83" fmla="*/ 4598525 w 9141083"/>
              <a:gd name="connsiteY83" fmla="*/ 1035258 h 2437581"/>
              <a:gd name="connsiteX84" fmla="*/ 4598525 w 9141083"/>
              <a:gd name="connsiteY84" fmla="*/ 1012678 h 2437581"/>
              <a:gd name="connsiteX85" fmla="*/ 4598525 w 9141083"/>
              <a:gd name="connsiteY85" fmla="*/ 949464 h 2437581"/>
              <a:gd name="connsiteX86" fmla="*/ 4824972 w 9141083"/>
              <a:gd name="connsiteY86" fmla="*/ 949464 h 2437581"/>
              <a:gd name="connsiteX87" fmla="*/ 4824972 w 9141083"/>
              <a:gd name="connsiteY87" fmla="*/ 1035383 h 2437581"/>
              <a:gd name="connsiteX88" fmla="*/ 4824824 w 9141083"/>
              <a:gd name="connsiteY88" fmla="*/ 1035383 h 2437581"/>
              <a:gd name="connsiteX89" fmla="*/ 4824824 w 9141083"/>
              <a:gd name="connsiteY89" fmla="*/ 1083583 h 2437581"/>
              <a:gd name="connsiteX90" fmla="*/ 4826514 w 9141083"/>
              <a:gd name="connsiteY90" fmla="*/ 1083583 h 2437581"/>
              <a:gd name="connsiteX91" fmla="*/ 4826514 w 9141083"/>
              <a:gd name="connsiteY91" fmla="*/ 1488684 h 2437581"/>
              <a:gd name="connsiteX92" fmla="*/ 4827496 w 9141083"/>
              <a:gd name="connsiteY92" fmla="*/ 1488684 h 2437581"/>
              <a:gd name="connsiteX93" fmla="*/ 4827496 w 9141083"/>
              <a:gd name="connsiteY93" fmla="*/ 1531509 h 2437581"/>
              <a:gd name="connsiteX94" fmla="*/ 4824721 w 9141083"/>
              <a:gd name="connsiteY94" fmla="*/ 1531509 h 2437581"/>
              <a:gd name="connsiteX95" fmla="*/ 4824721 w 9141083"/>
              <a:gd name="connsiteY95" fmla="*/ 1550013 h 2437581"/>
              <a:gd name="connsiteX96" fmla="*/ 4824970 w 9141083"/>
              <a:gd name="connsiteY96" fmla="*/ 1550013 h 2437581"/>
              <a:gd name="connsiteX97" fmla="*/ 4813001 w 9141083"/>
              <a:gd name="connsiteY97" fmla="*/ 1613758 h 2437581"/>
              <a:gd name="connsiteX98" fmla="*/ 4791536 w 9141083"/>
              <a:gd name="connsiteY98" fmla="*/ 1613758 h 2437581"/>
              <a:gd name="connsiteX99" fmla="*/ 4791536 w 9141083"/>
              <a:gd name="connsiteY99" fmla="*/ 1664242 h 2437581"/>
              <a:gd name="connsiteX100" fmla="*/ 4798302 w 9141083"/>
              <a:gd name="connsiteY100" fmla="*/ 1664242 h 2437581"/>
              <a:gd name="connsiteX101" fmla="*/ 4798302 w 9141083"/>
              <a:gd name="connsiteY101" fmla="*/ 1666139 h 2437581"/>
              <a:gd name="connsiteX102" fmla="*/ 4798302 w 9141083"/>
              <a:gd name="connsiteY102" fmla="*/ 1691986 h 2437581"/>
              <a:gd name="connsiteX103" fmla="*/ 4798313 w 9141083"/>
              <a:gd name="connsiteY103" fmla="*/ 1691986 h 2437581"/>
              <a:gd name="connsiteX104" fmla="*/ 4798302 w 9141083"/>
              <a:gd name="connsiteY104" fmla="*/ 1692043 h 2437581"/>
              <a:gd name="connsiteX105" fmla="*/ 5072811 w 9141083"/>
              <a:gd name="connsiteY105" fmla="*/ 1692043 h 2437581"/>
              <a:gd name="connsiteX106" fmla="*/ 5072811 w 9141083"/>
              <a:gd name="connsiteY106" fmla="*/ 1794297 h 2437581"/>
              <a:gd name="connsiteX107" fmla="*/ 5067819 w 9141083"/>
              <a:gd name="connsiteY107" fmla="*/ 1794297 h 2437581"/>
              <a:gd name="connsiteX108" fmla="*/ 5067819 w 9141083"/>
              <a:gd name="connsiteY108" fmla="*/ 1812858 h 2437581"/>
              <a:gd name="connsiteX109" fmla="*/ 5252073 w 9141083"/>
              <a:gd name="connsiteY109" fmla="*/ 1812858 h 2437581"/>
              <a:gd name="connsiteX110" fmla="*/ 5252073 w 9141083"/>
              <a:gd name="connsiteY110" fmla="*/ 1824161 h 2437581"/>
              <a:gd name="connsiteX111" fmla="*/ 5269441 w 9141083"/>
              <a:gd name="connsiteY111" fmla="*/ 1824161 h 2437581"/>
              <a:gd name="connsiteX112" fmla="*/ 5269441 w 9141083"/>
              <a:gd name="connsiteY112" fmla="*/ 1692043 h 2437581"/>
              <a:gd name="connsiteX113" fmla="*/ 5601747 w 9141083"/>
              <a:gd name="connsiteY113" fmla="*/ 1692043 h 2437581"/>
              <a:gd name="connsiteX114" fmla="*/ 5601747 w 9141083"/>
              <a:gd name="connsiteY114" fmla="*/ 1773799 h 2437581"/>
              <a:gd name="connsiteX115" fmla="*/ 5868018 w 9141083"/>
              <a:gd name="connsiteY115" fmla="*/ 1773799 h 2437581"/>
              <a:gd name="connsiteX116" fmla="*/ 5868018 w 9141083"/>
              <a:gd name="connsiteY116" fmla="*/ 1918398 h 2437581"/>
              <a:gd name="connsiteX117" fmla="*/ 5934807 w 9141083"/>
              <a:gd name="connsiteY117" fmla="*/ 1918398 h 2437581"/>
              <a:gd name="connsiteX118" fmla="*/ 5934807 w 9141083"/>
              <a:gd name="connsiteY118" fmla="*/ 1977129 h 2437581"/>
              <a:gd name="connsiteX119" fmla="*/ 5986223 w 9141083"/>
              <a:gd name="connsiteY119" fmla="*/ 1977129 h 2437581"/>
              <a:gd name="connsiteX120" fmla="*/ 5986223 w 9141083"/>
              <a:gd name="connsiteY120" fmla="*/ 2115993 h 2437581"/>
              <a:gd name="connsiteX121" fmla="*/ 6064300 w 9141083"/>
              <a:gd name="connsiteY121" fmla="*/ 2115993 h 2437581"/>
              <a:gd name="connsiteX122" fmla="*/ 6064300 w 9141083"/>
              <a:gd name="connsiteY122" fmla="*/ 1977129 h 2437581"/>
              <a:gd name="connsiteX123" fmla="*/ 6108100 w 9141083"/>
              <a:gd name="connsiteY123" fmla="*/ 1977129 h 2437581"/>
              <a:gd name="connsiteX124" fmla="*/ 6108100 w 9141083"/>
              <a:gd name="connsiteY124" fmla="*/ 1918398 h 2437581"/>
              <a:gd name="connsiteX125" fmla="*/ 6511781 w 9141083"/>
              <a:gd name="connsiteY125" fmla="*/ 1918398 h 2437581"/>
              <a:gd name="connsiteX126" fmla="*/ 6511781 w 9141083"/>
              <a:gd name="connsiteY126" fmla="*/ 1559099 h 2437581"/>
              <a:gd name="connsiteX127" fmla="*/ 6827082 w 9141083"/>
              <a:gd name="connsiteY127" fmla="*/ 1559099 h 2437581"/>
              <a:gd name="connsiteX128" fmla="*/ 6827082 w 9141083"/>
              <a:gd name="connsiteY128" fmla="*/ 1559065 h 2437581"/>
              <a:gd name="connsiteX129" fmla="*/ 6827082 w 9141083"/>
              <a:gd name="connsiteY129" fmla="*/ 1359891 h 2437581"/>
              <a:gd name="connsiteX130" fmla="*/ 6827082 w 9141083"/>
              <a:gd name="connsiteY130" fmla="*/ 1358872 h 2437581"/>
              <a:gd name="connsiteX131" fmla="*/ 6886802 w 9141083"/>
              <a:gd name="connsiteY131" fmla="*/ 1358872 h 2437581"/>
              <a:gd name="connsiteX132" fmla="*/ 6886802 w 9141083"/>
              <a:gd name="connsiteY132" fmla="*/ 1649473 h 2437581"/>
              <a:gd name="connsiteX133" fmla="*/ 6862518 w 9141083"/>
              <a:gd name="connsiteY133" fmla="*/ 1649473 h 2437581"/>
              <a:gd name="connsiteX134" fmla="*/ 6862518 w 9141083"/>
              <a:gd name="connsiteY134" fmla="*/ 1812233 h 2437581"/>
              <a:gd name="connsiteX135" fmla="*/ 6862758 w 9141083"/>
              <a:gd name="connsiteY135" fmla="*/ 1812233 h 2437581"/>
              <a:gd name="connsiteX136" fmla="*/ 6862758 w 9141083"/>
              <a:gd name="connsiteY136" fmla="*/ 1812404 h 2437581"/>
              <a:gd name="connsiteX137" fmla="*/ 7296613 w 9141083"/>
              <a:gd name="connsiteY137" fmla="*/ 1812404 h 2437581"/>
              <a:gd name="connsiteX138" fmla="*/ 7296613 w 9141083"/>
              <a:gd name="connsiteY138" fmla="*/ 1931281 h 2437581"/>
              <a:gd name="connsiteX139" fmla="*/ 7318118 w 9141083"/>
              <a:gd name="connsiteY139" fmla="*/ 1931281 h 2437581"/>
              <a:gd name="connsiteX140" fmla="*/ 7318118 w 9141083"/>
              <a:gd name="connsiteY140" fmla="*/ 1965767 h 2437581"/>
              <a:gd name="connsiteX141" fmla="*/ 7716659 w 9141083"/>
              <a:gd name="connsiteY141" fmla="*/ 1965767 h 2437581"/>
              <a:gd name="connsiteX142" fmla="*/ 7716659 w 9141083"/>
              <a:gd name="connsiteY142" fmla="*/ 1931281 h 2437581"/>
              <a:gd name="connsiteX143" fmla="*/ 7946459 w 9141083"/>
              <a:gd name="connsiteY143" fmla="*/ 1931281 h 2437581"/>
              <a:gd name="connsiteX144" fmla="*/ 7946459 w 9141083"/>
              <a:gd name="connsiteY144" fmla="*/ 1999052 h 2437581"/>
              <a:gd name="connsiteX145" fmla="*/ 8482605 w 9141083"/>
              <a:gd name="connsiteY145" fmla="*/ 1999052 h 2437581"/>
              <a:gd name="connsiteX146" fmla="*/ 8482605 w 9141083"/>
              <a:gd name="connsiteY146" fmla="*/ 2239022 h 2437581"/>
              <a:gd name="connsiteX147" fmla="*/ 8569731 w 9141083"/>
              <a:gd name="connsiteY147" fmla="*/ 2239022 h 2437581"/>
              <a:gd name="connsiteX148" fmla="*/ 8569731 w 9141083"/>
              <a:gd name="connsiteY148" fmla="*/ 1999052 h 2437581"/>
              <a:gd name="connsiteX149" fmla="*/ 8612652 w 9141083"/>
              <a:gd name="connsiteY149" fmla="*/ 1999052 h 2437581"/>
              <a:gd name="connsiteX150" fmla="*/ 8612652 w 9141083"/>
              <a:gd name="connsiteY150" fmla="*/ 1821184 h 2437581"/>
              <a:gd name="connsiteX151" fmla="*/ 8849229 w 9141083"/>
              <a:gd name="connsiteY151" fmla="*/ 1821184 h 2437581"/>
              <a:gd name="connsiteX152" fmla="*/ 8849229 w 9141083"/>
              <a:gd name="connsiteY152" fmla="*/ 1849124 h 2437581"/>
              <a:gd name="connsiteX153" fmla="*/ 9082042 w 9141083"/>
              <a:gd name="connsiteY153" fmla="*/ 1849124 h 2437581"/>
              <a:gd name="connsiteX154" fmla="*/ 9082042 w 9141083"/>
              <a:gd name="connsiteY154" fmla="*/ 1821184 h 2437581"/>
              <a:gd name="connsiteX155" fmla="*/ 9137554 w 9141083"/>
              <a:gd name="connsiteY155" fmla="*/ 1821184 h 2437581"/>
              <a:gd name="connsiteX156" fmla="*/ 9137815 w 9141083"/>
              <a:gd name="connsiteY156" fmla="*/ 1821184 h 2437581"/>
              <a:gd name="connsiteX157" fmla="*/ 9137815 w 9141083"/>
              <a:gd name="connsiteY157" fmla="*/ 1741232 h 2437581"/>
              <a:gd name="connsiteX158" fmla="*/ 9137794 w 9141083"/>
              <a:gd name="connsiteY158" fmla="*/ 1741232 h 2437581"/>
              <a:gd name="connsiteX159" fmla="*/ 9137794 w 9141083"/>
              <a:gd name="connsiteY159" fmla="*/ 1347410 h 2437581"/>
              <a:gd name="connsiteX160" fmla="*/ 9137713 w 9141083"/>
              <a:gd name="connsiteY160" fmla="*/ 1347410 h 2437581"/>
              <a:gd name="connsiteX161" fmla="*/ 9137710 w 9141083"/>
              <a:gd name="connsiteY161" fmla="*/ 1347410 h 2437581"/>
              <a:gd name="connsiteX162" fmla="*/ 9137710 w 9141083"/>
              <a:gd name="connsiteY162" fmla="*/ 1199295 h 2437581"/>
              <a:gd name="connsiteX163" fmla="*/ 9137710 w 9141083"/>
              <a:gd name="connsiteY163" fmla="*/ 1199273 h 2437581"/>
              <a:gd name="connsiteX164" fmla="*/ 9137710 w 9141083"/>
              <a:gd name="connsiteY164" fmla="*/ 1155208 h 2437581"/>
              <a:gd name="connsiteX165" fmla="*/ 9137710 w 9141083"/>
              <a:gd name="connsiteY165" fmla="*/ 1155024 h 2437581"/>
              <a:gd name="connsiteX166" fmla="*/ 9137710 w 9141083"/>
              <a:gd name="connsiteY166" fmla="*/ 829012 h 2437581"/>
              <a:gd name="connsiteX167" fmla="*/ 9137710 w 9141083"/>
              <a:gd name="connsiteY167" fmla="*/ 96284 h 2437581"/>
              <a:gd name="connsiteX168" fmla="*/ 9137864 w 9141083"/>
              <a:gd name="connsiteY168" fmla="*/ 96284 h 2437581"/>
              <a:gd name="connsiteX169" fmla="*/ 9137864 w 9141083"/>
              <a:gd name="connsiteY169" fmla="*/ 63739 h 2437581"/>
              <a:gd name="connsiteX170" fmla="*/ 9141083 w 9141083"/>
              <a:gd name="connsiteY170" fmla="*/ 63739 h 2437581"/>
              <a:gd name="connsiteX171" fmla="*/ 9141083 w 9141083"/>
              <a:gd name="connsiteY171" fmla="*/ 17102 h 2437581"/>
              <a:gd name="connsiteX172" fmla="*/ 9113847 w 9141083"/>
              <a:gd name="connsiteY172" fmla="*/ 17102 h 2437581"/>
              <a:gd name="connsiteX173" fmla="*/ 9104306 w 9141083"/>
              <a:gd name="connsiteY173" fmla="*/ 17102 h 2437581"/>
              <a:gd name="connsiteX174" fmla="*/ 9056759 w 9141083"/>
              <a:gd name="connsiteY174" fmla="*/ 17102 h 2437581"/>
              <a:gd name="connsiteX175" fmla="*/ 9047218 w 9141083"/>
              <a:gd name="connsiteY175" fmla="*/ 17102 h 2437581"/>
              <a:gd name="connsiteX176" fmla="*/ 8999670 w 9141083"/>
              <a:gd name="connsiteY176" fmla="*/ 17102 h 2437581"/>
              <a:gd name="connsiteX177" fmla="*/ 8990129 w 9141083"/>
              <a:gd name="connsiteY177" fmla="*/ 17102 h 2437581"/>
              <a:gd name="connsiteX178" fmla="*/ 8942581 w 9141083"/>
              <a:gd name="connsiteY178" fmla="*/ 17102 h 2437581"/>
              <a:gd name="connsiteX179" fmla="*/ 8933040 w 9141083"/>
              <a:gd name="connsiteY179" fmla="*/ 17102 h 2437581"/>
              <a:gd name="connsiteX180" fmla="*/ 8885493 w 9141083"/>
              <a:gd name="connsiteY180" fmla="*/ 17102 h 2437581"/>
              <a:gd name="connsiteX181" fmla="*/ 8875952 w 9141083"/>
              <a:gd name="connsiteY181" fmla="*/ 17102 h 2437581"/>
              <a:gd name="connsiteX182" fmla="*/ 8828404 w 9141083"/>
              <a:gd name="connsiteY182" fmla="*/ 17102 h 2437581"/>
              <a:gd name="connsiteX183" fmla="*/ 8818863 w 9141083"/>
              <a:gd name="connsiteY183" fmla="*/ 17102 h 2437581"/>
              <a:gd name="connsiteX184" fmla="*/ 8714227 w 9141083"/>
              <a:gd name="connsiteY184" fmla="*/ 17102 h 2437581"/>
              <a:gd name="connsiteX185" fmla="*/ 8704686 w 9141083"/>
              <a:gd name="connsiteY185" fmla="*/ 17102 h 2437581"/>
              <a:gd name="connsiteX186" fmla="*/ 8657138 w 9141083"/>
              <a:gd name="connsiteY186" fmla="*/ 17102 h 2437581"/>
              <a:gd name="connsiteX187" fmla="*/ 8647597 w 9141083"/>
              <a:gd name="connsiteY187" fmla="*/ 17102 h 2437581"/>
              <a:gd name="connsiteX188" fmla="*/ 8600049 w 9141083"/>
              <a:gd name="connsiteY188" fmla="*/ 17102 h 2437581"/>
              <a:gd name="connsiteX189" fmla="*/ 8590508 w 9141083"/>
              <a:gd name="connsiteY189" fmla="*/ 17102 h 2437581"/>
              <a:gd name="connsiteX190" fmla="*/ 8542961 w 9141083"/>
              <a:gd name="connsiteY190" fmla="*/ 17102 h 2437581"/>
              <a:gd name="connsiteX191" fmla="*/ 8533420 w 9141083"/>
              <a:gd name="connsiteY191" fmla="*/ 17102 h 2437581"/>
              <a:gd name="connsiteX192" fmla="*/ 8485872 w 9141083"/>
              <a:gd name="connsiteY192" fmla="*/ 17102 h 2437581"/>
              <a:gd name="connsiteX193" fmla="*/ 8476331 w 9141083"/>
              <a:gd name="connsiteY193" fmla="*/ 17102 h 2437581"/>
              <a:gd name="connsiteX194" fmla="*/ 8428783 w 9141083"/>
              <a:gd name="connsiteY194" fmla="*/ 17102 h 2437581"/>
              <a:gd name="connsiteX195" fmla="*/ 8419242 w 9141083"/>
              <a:gd name="connsiteY195" fmla="*/ 17102 h 2437581"/>
              <a:gd name="connsiteX196" fmla="*/ 8371695 w 9141083"/>
              <a:gd name="connsiteY196" fmla="*/ 17102 h 2437581"/>
              <a:gd name="connsiteX197" fmla="*/ 8362154 w 9141083"/>
              <a:gd name="connsiteY197" fmla="*/ 17102 h 2437581"/>
              <a:gd name="connsiteX198" fmla="*/ 8314606 w 9141083"/>
              <a:gd name="connsiteY198" fmla="*/ 17102 h 2437581"/>
              <a:gd name="connsiteX199" fmla="*/ 8305065 w 9141083"/>
              <a:gd name="connsiteY199" fmla="*/ 17102 h 2437581"/>
              <a:gd name="connsiteX200" fmla="*/ 8257517 w 9141083"/>
              <a:gd name="connsiteY200" fmla="*/ 17102 h 2437581"/>
              <a:gd name="connsiteX201" fmla="*/ 8247976 w 9141083"/>
              <a:gd name="connsiteY201" fmla="*/ 17102 h 2437581"/>
              <a:gd name="connsiteX202" fmla="*/ 8200429 w 9141083"/>
              <a:gd name="connsiteY202" fmla="*/ 17102 h 2437581"/>
              <a:gd name="connsiteX203" fmla="*/ 8190888 w 9141083"/>
              <a:gd name="connsiteY203" fmla="*/ 17102 h 2437581"/>
              <a:gd name="connsiteX204" fmla="*/ 8143340 w 9141083"/>
              <a:gd name="connsiteY204" fmla="*/ 17102 h 2437581"/>
              <a:gd name="connsiteX205" fmla="*/ 8133799 w 9141083"/>
              <a:gd name="connsiteY205" fmla="*/ 17102 h 2437581"/>
              <a:gd name="connsiteX206" fmla="*/ 8086251 w 9141083"/>
              <a:gd name="connsiteY206" fmla="*/ 17102 h 2437581"/>
              <a:gd name="connsiteX207" fmla="*/ 8076710 w 9141083"/>
              <a:gd name="connsiteY207" fmla="*/ 17102 h 2437581"/>
              <a:gd name="connsiteX208" fmla="*/ 8029163 w 9141083"/>
              <a:gd name="connsiteY208" fmla="*/ 17102 h 2437581"/>
              <a:gd name="connsiteX209" fmla="*/ 8019622 w 9141083"/>
              <a:gd name="connsiteY209" fmla="*/ 17102 h 2437581"/>
              <a:gd name="connsiteX210" fmla="*/ 7981597 w 9141083"/>
              <a:gd name="connsiteY210" fmla="*/ 17102 h 2437581"/>
              <a:gd name="connsiteX211" fmla="*/ 7972056 w 9141083"/>
              <a:gd name="connsiteY211" fmla="*/ 17102 h 2437581"/>
              <a:gd name="connsiteX212" fmla="*/ 7924508 w 9141083"/>
              <a:gd name="connsiteY212" fmla="*/ 17102 h 2437581"/>
              <a:gd name="connsiteX213" fmla="*/ 7914967 w 9141083"/>
              <a:gd name="connsiteY213" fmla="*/ 17102 h 2437581"/>
              <a:gd name="connsiteX214" fmla="*/ 7867420 w 9141083"/>
              <a:gd name="connsiteY214" fmla="*/ 17102 h 2437581"/>
              <a:gd name="connsiteX215" fmla="*/ 7857878 w 9141083"/>
              <a:gd name="connsiteY215" fmla="*/ 17102 h 2437581"/>
              <a:gd name="connsiteX216" fmla="*/ 7810331 w 9141083"/>
              <a:gd name="connsiteY216" fmla="*/ 17102 h 2437581"/>
              <a:gd name="connsiteX217" fmla="*/ 7800790 w 9141083"/>
              <a:gd name="connsiteY217" fmla="*/ 17102 h 2437581"/>
              <a:gd name="connsiteX218" fmla="*/ 7753242 w 9141083"/>
              <a:gd name="connsiteY218" fmla="*/ 17102 h 2437581"/>
              <a:gd name="connsiteX219" fmla="*/ 7743701 w 9141083"/>
              <a:gd name="connsiteY219" fmla="*/ 17102 h 2437581"/>
              <a:gd name="connsiteX220" fmla="*/ 7696154 w 9141083"/>
              <a:gd name="connsiteY220" fmla="*/ 17102 h 2437581"/>
              <a:gd name="connsiteX221" fmla="*/ 7686612 w 9141083"/>
              <a:gd name="connsiteY221" fmla="*/ 17102 h 2437581"/>
              <a:gd name="connsiteX222" fmla="*/ 7639065 w 9141083"/>
              <a:gd name="connsiteY222" fmla="*/ 17102 h 2437581"/>
              <a:gd name="connsiteX223" fmla="*/ 7629524 w 9141083"/>
              <a:gd name="connsiteY223" fmla="*/ 17102 h 2437581"/>
              <a:gd name="connsiteX224" fmla="*/ 7581976 w 9141083"/>
              <a:gd name="connsiteY224" fmla="*/ 17102 h 2437581"/>
              <a:gd name="connsiteX225" fmla="*/ 7572435 w 9141083"/>
              <a:gd name="connsiteY225" fmla="*/ 17102 h 2437581"/>
              <a:gd name="connsiteX226" fmla="*/ 7524888 w 9141083"/>
              <a:gd name="connsiteY226" fmla="*/ 17102 h 2437581"/>
              <a:gd name="connsiteX227" fmla="*/ 7515346 w 9141083"/>
              <a:gd name="connsiteY227" fmla="*/ 17102 h 2437581"/>
              <a:gd name="connsiteX228" fmla="*/ 7467799 w 9141083"/>
              <a:gd name="connsiteY228" fmla="*/ 17102 h 2437581"/>
              <a:gd name="connsiteX229" fmla="*/ 7458258 w 9141083"/>
              <a:gd name="connsiteY229" fmla="*/ 17102 h 2437581"/>
              <a:gd name="connsiteX230" fmla="*/ 7410710 w 9141083"/>
              <a:gd name="connsiteY230" fmla="*/ 17102 h 2437581"/>
              <a:gd name="connsiteX231" fmla="*/ 7401169 w 9141083"/>
              <a:gd name="connsiteY231" fmla="*/ 17102 h 2437581"/>
              <a:gd name="connsiteX232" fmla="*/ 7353622 w 9141083"/>
              <a:gd name="connsiteY232" fmla="*/ 17102 h 2437581"/>
              <a:gd name="connsiteX233" fmla="*/ 7344080 w 9141083"/>
              <a:gd name="connsiteY233" fmla="*/ 17102 h 2437581"/>
              <a:gd name="connsiteX234" fmla="*/ 7296533 w 9141083"/>
              <a:gd name="connsiteY234" fmla="*/ 17102 h 2437581"/>
              <a:gd name="connsiteX235" fmla="*/ 7286992 w 9141083"/>
              <a:gd name="connsiteY235" fmla="*/ 17102 h 2437581"/>
              <a:gd name="connsiteX236" fmla="*/ 7239444 w 9141083"/>
              <a:gd name="connsiteY236" fmla="*/ 17102 h 2437581"/>
              <a:gd name="connsiteX237" fmla="*/ 7229903 w 9141083"/>
              <a:gd name="connsiteY237" fmla="*/ 17102 h 2437581"/>
              <a:gd name="connsiteX238" fmla="*/ 7182356 w 9141083"/>
              <a:gd name="connsiteY238" fmla="*/ 17102 h 2437581"/>
              <a:gd name="connsiteX239" fmla="*/ 7172814 w 9141083"/>
              <a:gd name="connsiteY239" fmla="*/ 17102 h 2437581"/>
              <a:gd name="connsiteX240" fmla="*/ 7125267 w 9141083"/>
              <a:gd name="connsiteY240" fmla="*/ 17102 h 2437581"/>
              <a:gd name="connsiteX241" fmla="*/ 7115726 w 9141083"/>
              <a:gd name="connsiteY241" fmla="*/ 17102 h 2437581"/>
              <a:gd name="connsiteX242" fmla="*/ 7068178 w 9141083"/>
              <a:gd name="connsiteY242" fmla="*/ 17102 h 2437581"/>
              <a:gd name="connsiteX243" fmla="*/ 7058637 w 9141083"/>
              <a:gd name="connsiteY243" fmla="*/ 17102 h 2437581"/>
              <a:gd name="connsiteX244" fmla="*/ 7011090 w 9141083"/>
              <a:gd name="connsiteY244" fmla="*/ 17102 h 2437581"/>
              <a:gd name="connsiteX245" fmla="*/ 7001548 w 9141083"/>
              <a:gd name="connsiteY245" fmla="*/ 17102 h 2437581"/>
              <a:gd name="connsiteX246" fmla="*/ 6954001 w 9141083"/>
              <a:gd name="connsiteY246" fmla="*/ 17102 h 2437581"/>
              <a:gd name="connsiteX247" fmla="*/ 6944460 w 9141083"/>
              <a:gd name="connsiteY247" fmla="*/ 17102 h 2437581"/>
              <a:gd name="connsiteX248" fmla="*/ 6896912 w 9141083"/>
              <a:gd name="connsiteY248" fmla="*/ 17102 h 2437581"/>
              <a:gd name="connsiteX249" fmla="*/ 6887371 w 9141083"/>
              <a:gd name="connsiteY249" fmla="*/ 17102 h 2437581"/>
              <a:gd name="connsiteX250" fmla="*/ 6839824 w 9141083"/>
              <a:gd name="connsiteY250" fmla="*/ 17102 h 2437581"/>
              <a:gd name="connsiteX251" fmla="*/ 6830282 w 9141083"/>
              <a:gd name="connsiteY251" fmla="*/ 17102 h 2437581"/>
              <a:gd name="connsiteX252" fmla="*/ 6725646 w 9141083"/>
              <a:gd name="connsiteY252" fmla="*/ 17102 h 2437581"/>
              <a:gd name="connsiteX253" fmla="*/ 6716105 w 9141083"/>
              <a:gd name="connsiteY253" fmla="*/ 17102 h 2437581"/>
              <a:gd name="connsiteX254" fmla="*/ 6668558 w 9141083"/>
              <a:gd name="connsiteY254" fmla="*/ 17102 h 2437581"/>
              <a:gd name="connsiteX255" fmla="*/ 6659016 w 9141083"/>
              <a:gd name="connsiteY255" fmla="*/ 17102 h 2437581"/>
              <a:gd name="connsiteX256" fmla="*/ 6611469 w 9141083"/>
              <a:gd name="connsiteY256" fmla="*/ 17102 h 2437581"/>
              <a:gd name="connsiteX257" fmla="*/ 6601928 w 9141083"/>
              <a:gd name="connsiteY257" fmla="*/ 17102 h 2437581"/>
              <a:gd name="connsiteX258" fmla="*/ 6554380 w 9141083"/>
              <a:gd name="connsiteY258" fmla="*/ 17102 h 2437581"/>
              <a:gd name="connsiteX259" fmla="*/ 6544839 w 9141083"/>
              <a:gd name="connsiteY259" fmla="*/ 17102 h 2437581"/>
              <a:gd name="connsiteX260" fmla="*/ 6521662 w 9141083"/>
              <a:gd name="connsiteY260" fmla="*/ 17102 h 2437581"/>
              <a:gd name="connsiteX261" fmla="*/ 6521662 w 9141083"/>
              <a:gd name="connsiteY261" fmla="*/ 16431 h 2437581"/>
              <a:gd name="connsiteX262" fmla="*/ 6166015 w 9141083"/>
              <a:gd name="connsiteY262" fmla="*/ 16431 h 2437581"/>
              <a:gd name="connsiteX263" fmla="*/ 6166015 w 9141083"/>
              <a:gd name="connsiteY263" fmla="*/ 17102 h 2437581"/>
              <a:gd name="connsiteX264" fmla="*/ 6154760 w 9141083"/>
              <a:gd name="connsiteY264" fmla="*/ 17102 h 2437581"/>
              <a:gd name="connsiteX265" fmla="*/ 6145218 w 9141083"/>
              <a:gd name="connsiteY265" fmla="*/ 17102 h 2437581"/>
              <a:gd name="connsiteX266" fmla="*/ 6097671 w 9141083"/>
              <a:gd name="connsiteY266" fmla="*/ 17102 h 2437581"/>
              <a:gd name="connsiteX267" fmla="*/ 6088130 w 9141083"/>
              <a:gd name="connsiteY267" fmla="*/ 17102 h 2437581"/>
              <a:gd name="connsiteX268" fmla="*/ 6040582 w 9141083"/>
              <a:gd name="connsiteY268" fmla="*/ 17102 h 2437581"/>
              <a:gd name="connsiteX269" fmla="*/ 6031041 w 9141083"/>
              <a:gd name="connsiteY269" fmla="*/ 17102 h 2437581"/>
              <a:gd name="connsiteX270" fmla="*/ 5926405 w 9141083"/>
              <a:gd name="connsiteY270" fmla="*/ 17102 h 2437581"/>
              <a:gd name="connsiteX271" fmla="*/ 5916864 w 9141083"/>
              <a:gd name="connsiteY271" fmla="*/ 17102 h 2437581"/>
              <a:gd name="connsiteX272" fmla="*/ 5869316 w 9141083"/>
              <a:gd name="connsiteY272" fmla="*/ 17102 h 2437581"/>
              <a:gd name="connsiteX273" fmla="*/ 5859775 w 9141083"/>
              <a:gd name="connsiteY273" fmla="*/ 17102 h 2437581"/>
              <a:gd name="connsiteX274" fmla="*/ 5812228 w 9141083"/>
              <a:gd name="connsiteY274" fmla="*/ 17102 h 2437581"/>
              <a:gd name="connsiteX275" fmla="*/ 5802686 w 9141083"/>
              <a:gd name="connsiteY275" fmla="*/ 17102 h 2437581"/>
              <a:gd name="connsiteX276" fmla="*/ 5755139 w 9141083"/>
              <a:gd name="connsiteY276" fmla="*/ 17102 h 2437581"/>
              <a:gd name="connsiteX277" fmla="*/ 5745598 w 9141083"/>
              <a:gd name="connsiteY277" fmla="*/ 17102 h 2437581"/>
              <a:gd name="connsiteX278" fmla="*/ 5698050 w 9141083"/>
              <a:gd name="connsiteY278" fmla="*/ 17102 h 2437581"/>
              <a:gd name="connsiteX279" fmla="*/ 5688509 w 9141083"/>
              <a:gd name="connsiteY279" fmla="*/ 17102 h 2437581"/>
              <a:gd name="connsiteX280" fmla="*/ 5640962 w 9141083"/>
              <a:gd name="connsiteY280" fmla="*/ 17102 h 2437581"/>
              <a:gd name="connsiteX281" fmla="*/ 5631420 w 9141083"/>
              <a:gd name="connsiteY281" fmla="*/ 17102 h 2437581"/>
              <a:gd name="connsiteX282" fmla="*/ 5583873 w 9141083"/>
              <a:gd name="connsiteY282" fmla="*/ 17102 h 2437581"/>
              <a:gd name="connsiteX283" fmla="*/ 5574332 w 9141083"/>
              <a:gd name="connsiteY283" fmla="*/ 17102 h 2437581"/>
              <a:gd name="connsiteX284" fmla="*/ 5526784 w 9141083"/>
              <a:gd name="connsiteY284" fmla="*/ 17102 h 2437581"/>
              <a:gd name="connsiteX285" fmla="*/ 5517243 w 9141083"/>
              <a:gd name="connsiteY285" fmla="*/ 17102 h 2437581"/>
              <a:gd name="connsiteX286" fmla="*/ 5469696 w 9141083"/>
              <a:gd name="connsiteY286" fmla="*/ 17102 h 2437581"/>
              <a:gd name="connsiteX287" fmla="*/ 5460154 w 9141083"/>
              <a:gd name="connsiteY287" fmla="*/ 17102 h 2437581"/>
              <a:gd name="connsiteX288" fmla="*/ 5412607 w 9141083"/>
              <a:gd name="connsiteY288" fmla="*/ 17102 h 2437581"/>
              <a:gd name="connsiteX289" fmla="*/ 5403066 w 9141083"/>
              <a:gd name="connsiteY289" fmla="*/ 17102 h 2437581"/>
              <a:gd name="connsiteX290" fmla="*/ 5298430 w 9141083"/>
              <a:gd name="connsiteY290" fmla="*/ 17102 h 2437581"/>
              <a:gd name="connsiteX291" fmla="*/ 5288888 w 9141083"/>
              <a:gd name="connsiteY291" fmla="*/ 17102 h 2437581"/>
              <a:gd name="connsiteX292" fmla="*/ 5241341 w 9141083"/>
              <a:gd name="connsiteY292" fmla="*/ 17102 h 2437581"/>
              <a:gd name="connsiteX293" fmla="*/ 5231800 w 9141083"/>
              <a:gd name="connsiteY293" fmla="*/ 17102 h 2437581"/>
              <a:gd name="connsiteX294" fmla="*/ 5184252 w 9141083"/>
              <a:gd name="connsiteY294" fmla="*/ 17102 h 2437581"/>
              <a:gd name="connsiteX295" fmla="*/ 5174711 w 9141083"/>
              <a:gd name="connsiteY295" fmla="*/ 17102 h 2437581"/>
              <a:gd name="connsiteX296" fmla="*/ 5127164 w 9141083"/>
              <a:gd name="connsiteY296" fmla="*/ 17102 h 2437581"/>
              <a:gd name="connsiteX297" fmla="*/ 5117622 w 9141083"/>
              <a:gd name="connsiteY297" fmla="*/ 17102 h 2437581"/>
              <a:gd name="connsiteX298" fmla="*/ 5070075 w 9141083"/>
              <a:gd name="connsiteY298" fmla="*/ 17102 h 2437581"/>
              <a:gd name="connsiteX299" fmla="*/ 5060534 w 9141083"/>
              <a:gd name="connsiteY299" fmla="*/ 17102 h 2437581"/>
              <a:gd name="connsiteX300" fmla="*/ 5012986 w 9141083"/>
              <a:gd name="connsiteY300" fmla="*/ 17102 h 2437581"/>
              <a:gd name="connsiteX301" fmla="*/ 5003445 w 9141083"/>
              <a:gd name="connsiteY301" fmla="*/ 17102 h 2437581"/>
              <a:gd name="connsiteX302" fmla="*/ 4955898 w 9141083"/>
              <a:gd name="connsiteY302" fmla="*/ 17102 h 2437581"/>
              <a:gd name="connsiteX303" fmla="*/ 4946356 w 9141083"/>
              <a:gd name="connsiteY303" fmla="*/ 17102 h 2437581"/>
              <a:gd name="connsiteX304" fmla="*/ 4898809 w 9141083"/>
              <a:gd name="connsiteY304" fmla="*/ 17102 h 2437581"/>
              <a:gd name="connsiteX305" fmla="*/ 4889268 w 9141083"/>
              <a:gd name="connsiteY305" fmla="*/ 17102 h 2437581"/>
              <a:gd name="connsiteX306" fmla="*/ 4841720 w 9141083"/>
              <a:gd name="connsiteY306" fmla="*/ 17102 h 2437581"/>
              <a:gd name="connsiteX307" fmla="*/ 4832179 w 9141083"/>
              <a:gd name="connsiteY307" fmla="*/ 17102 h 2437581"/>
              <a:gd name="connsiteX308" fmla="*/ 4784632 w 9141083"/>
              <a:gd name="connsiteY308" fmla="*/ 17102 h 2437581"/>
              <a:gd name="connsiteX309" fmla="*/ 4775090 w 9141083"/>
              <a:gd name="connsiteY309" fmla="*/ 17102 h 2437581"/>
              <a:gd name="connsiteX310" fmla="*/ 4727542 w 9141083"/>
              <a:gd name="connsiteY310" fmla="*/ 17102 h 2437581"/>
              <a:gd name="connsiteX311" fmla="*/ 4718001 w 9141083"/>
              <a:gd name="connsiteY311" fmla="*/ 17102 h 2437581"/>
              <a:gd name="connsiteX312" fmla="*/ 4670453 w 9141083"/>
              <a:gd name="connsiteY312" fmla="*/ 17102 h 2437581"/>
              <a:gd name="connsiteX313" fmla="*/ 4660912 w 9141083"/>
              <a:gd name="connsiteY313" fmla="*/ 17102 h 2437581"/>
              <a:gd name="connsiteX314" fmla="*/ 4613365 w 9141083"/>
              <a:gd name="connsiteY314" fmla="*/ 17102 h 2437581"/>
              <a:gd name="connsiteX315" fmla="*/ 4603823 w 9141083"/>
              <a:gd name="connsiteY315" fmla="*/ 17102 h 2437581"/>
              <a:gd name="connsiteX316" fmla="*/ 4556265 w 9141083"/>
              <a:gd name="connsiteY316" fmla="*/ 17102 h 2437581"/>
              <a:gd name="connsiteX317" fmla="*/ 4546724 w 9141083"/>
              <a:gd name="connsiteY317" fmla="*/ 17102 h 2437581"/>
              <a:gd name="connsiteX318" fmla="*/ 4499176 w 9141083"/>
              <a:gd name="connsiteY318" fmla="*/ 17102 h 2437581"/>
              <a:gd name="connsiteX319" fmla="*/ 4489635 w 9141083"/>
              <a:gd name="connsiteY319" fmla="*/ 17102 h 2437581"/>
              <a:gd name="connsiteX320" fmla="*/ 4442087 w 9141083"/>
              <a:gd name="connsiteY320" fmla="*/ 17102 h 2437581"/>
              <a:gd name="connsiteX321" fmla="*/ 4432557 w 9141083"/>
              <a:gd name="connsiteY321" fmla="*/ 17102 h 2437581"/>
              <a:gd name="connsiteX322" fmla="*/ 4385010 w 9141083"/>
              <a:gd name="connsiteY322" fmla="*/ 17102 h 2437581"/>
              <a:gd name="connsiteX323" fmla="*/ 4375469 w 9141083"/>
              <a:gd name="connsiteY323" fmla="*/ 17102 h 2437581"/>
              <a:gd name="connsiteX324" fmla="*/ 4327921 w 9141083"/>
              <a:gd name="connsiteY324" fmla="*/ 17102 h 2437581"/>
              <a:gd name="connsiteX325" fmla="*/ 4318380 w 9141083"/>
              <a:gd name="connsiteY325" fmla="*/ 17102 h 2437581"/>
              <a:gd name="connsiteX326" fmla="*/ 4270821 w 9141083"/>
              <a:gd name="connsiteY326" fmla="*/ 17102 h 2437581"/>
              <a:gd name="connsiteX327" fmla="*/ 4261291 w 9141083"/>
              <a:gd name="connsiteY327" fmla="*/ 17102 h 2437581"/>
              <a:gd name="connsiteX328" fmla="*/ 4213732 w 9141083"/>
              <a:gd name="connsiteY328" fmla="*/ 17102 h 2437581"/>
              <a:gd name="connsiteX329" fmla="*/ 4204203 w 9141083"/>
              <a:gd name="connsiteY329" fmla="*/ 17102 h 2437581"/>
              <a:gd name="connsiteX330" fmla="*/ 4156681 w 9141083"/>
              <a:gd name="connsiteY330" fmla="*/ 17102 h 2437581"/>
              <a:gd name="connsiteX331" fmla="*/ 4147152 w 9141083"/>
              <a:gd name="connsiteY331" fmla="*/ 17102 h 2437581"/>
              <a:gd name="connsiteX332" fmla="*/ 4099594 w 9141083"/>
              <a:gd name="connsiteY332" fmla="*/ 17102 h 2437581"/>
              <a:gd name="connsiteX333" fmla="*/ 4090052 w 9141083"/>
              <a:gd name="connsiteY333" fmla="*/ 17102 h 2437581"/>
              <a:gd name="connsiteX334" fmla="*/ 4042506 w 9141083"/>
              <a:gd name="connsiteY334" fmla="*/ 17102 h 2437581"/>
              <a:gd name="connsiteX335" fmla="*/ 4032964 w 9141083"/>
              <a:gd name="connsiteY335" fmla="*/ 17102 h 2437581"/>
              <a:gd name="connsiteX336" fmla="*/ 3985417 w 9141083"/>
              <a:gd name="connsiteY336" fmla="*/ 17102 h 2437581"/>
              <a:gd name="connsiteX337" fmla="*/ 3975876 w 9141083"/>
              <a:gd name="connsiteY337" fmla="*/ 17102 h 2437581"/>
              <a:gd name="connsiteX338" fmla="*/ 3928330 w 9141083"/>
              <a:gd name="connsiteY338" fmla="*/ 17102 h 2437581"/>
              <a:gd name="connsiteX339" fmla="*/ 3918788 w 9141083"/>
              <a:gd name="connsiteY339" fmla="*/ 17102 h 2437581"/>
              <a:gd name="connsiteX340" fmla="*/ 3871241 w 9141083"/>
              <a:gd name="connsiteY340" fmla="*/ 17102 h 2437581"/>
              <a:gd name="connsiteX341" fmla="*/ 3861701 w 9141083"/>
              <a:gd name="connsiteY341" fmla="*/ 17102 h 2437581"/>
              <a:gd name="connsiteX342" fmla="*/ 3814153 w 9141083"/>
              <a:gd name="connsiteY342" fmla="*/ 17102 h 2437581"/>
              <a:gd name="connsiteX343" fmla="*/ 3804612 w 9141083"/>
              <a:gd name="connsiteY343" fmla="*/ 17102 h 2437581"/>
              <a:gd name="connsiteX344" fmla="*/ 3757065 w 9141083"/>
              <a:gd name="connsiteY344" fmla="*/ 17102 h 2437581"/>
              <a:gd name="connsiteX345" fmla="*/ 3747521 w 9141083"/>
              <a:gd name="connsiteY345" fmla="*/ 17102 h 2437581"/>
              <a:gd name="connsiteX346" fmla="*/ 3699975 w 9141083"/>
              <a:gd name="connsiteY346" fmla="*/ 17102 h 2437581"/>
              <a:gd name="connsiteX347" fmla="*/ 3690447 w 9141083"/>
              <a:gd name="connsiteY347" fmla="*/ 17102 h 2437581"/>
              <a:gd name="connsiteX348" fmla="*/ 3642898 w 9141083"/>
              <a:gd name="connsiteY348" fmla="*/ 17102 h 2437581"/>
              <a:gd name="connsiteX349" fmla="*/ 3633357 w 9141083"/>
              <a:gd name="connsiteY349" fmla="*/ 17102 h 2437581"/>
              <a:gd name="connsiteX350" fmla="*/ 3585811 w 9141083"/>
              <a:gd name="connsiteY350" fmla="*/ 17102 h 2437581"/>
              <a:gd name="connsiteX351" fmla="*/ 3576263 w 9141083"/>
              <a:gd name="connsiteY351" fmla="*/ 17102 h 2437581"/>
              <a:gd name="connsiteX352" fmla="*/ 3528704 w 9141083"/>
              <a:gd name="connsiteY352" fmla="*/ 17102 h 2437581"/>
              <a:gd name="connsiteX353" fmla="*/ 3519181 w 9141083"/>
              <a:gd name="connsiteY353" fmla="*/ 17102 h 2437581"/>
              <a:gd name="connsiteX354" fmla="*/ 3471615 w 9141083"/>
              <a:gd name="connsiteY354" fmla="*/ 17102 h 2437581"/>
              <a:gd name="connsiteX355" fmla="*/ 3462087 w 9141083"/>
              <a:gd name="connsiteY355" fmla="*/ 17102 h 2437581"/>
              <a:gd name="connsiteX356" fmla="*/ 3414536 w 9141083"/>
              <a:gd name="connsiteY356" fmla="*/ 17102 h 2437581"/>
              <a:gd name="connsiteX357" fmla="*/ 3405006 w 9141083"/>
              <a:gd name="connsiteY357" fmla="*/ 17102 h 2437581"/>
              <a:gd name="connsiteX358" fmla="*/ 3357446 w 9141083"/>
              <a:gd name="connsiteY358" fmla="*/ 17102 h 2437581"/>
              <a:gd name="connsiteX359" fmla="*/ 3347905 w 9141083"/>
              <a:gd name="connsiteY359" fmla="*/ 17102 h 2437581"/>
              <a:gd name="connsiteX360" fmla="*/ 3300355 w 9141083"/>
              <a:gd name="connsiteY360" fmla="*/ 17102 h 2437581"/>
              <a:gd name="connsiteX361" fmla="*/ 3290814 w 9141083"/>
              <a:gd name="connsiteY361" fmla="*/ 17102 h 2437581"/>
              <a:gd name="connsiteX362" fmla="*/ 3186179 w 9141083"/>
              <a:gd name="connsiteY362" fmla="*/ 17102 h 2437581"/>
              <a:gd name="connsiteX363" fmla="*/ 3176635 w 9141083"/>
              <a:gd name="connsiteY363" fmla="*/ 17102 h 2437581"/>
              <a:gd name="connsiteX364" fmla="*/ 3129088 w 9141083"/>
              <a:gd name="connsiteY364" fmla="*/ 17102 h 2437581"/>
              <a:gd name="connsiteX365" fmla="*/ 3119548 w 9141083"/>
              <a:gd name="connsiteY365" fmla="*/ 17102 h 2437581"/>
              <a:gd name="connsiteX366" fmla="*/ 3072000 w 9141083"/>
              <a:gd name="connsiteY366" fmla="*/ 17102 h 2437581"/>
              <a:gd name="connsiteX367" fmla="*/ 3062458 w 9141083"/>
              <a:gd name="connsiteY367" fmla="*/ 17102 h 2437581"/>
              <a:gd name="connsiteX368" fmla="*/ 3014913 w 9141083"/>
              <a:gd name="connsiteY368" fmla="*/ 17102 h 2437581"/>
              <a:gd name="connsiteX369" fmla="*/ 3005371 w 9141083"/>
              <a:gd name="connsiteY369" fmla="*/ 17102 h 2437581"/>
              <a:gd name="connsiteX370" fmla="*/ 2957834 w 9141083"/>
              <a:gd name="connsiteY370" fmla="*/ 17102 h 2437581"/>
              <a:gd name="connsiteX371" fmla="*/ 2948293 w 9141083"/>
              <a:gd name="connsiteY371" fmla="*/ 17102 h 2437581"/>
              <a:gd name="connsiteX372" fmla="*/ 2900746 w 9141083"/>
              <a:gd name="connsiteY372" fmla="*/ 17102 h 2437581"/>
              <a:gd name="connsiteX373" fmla="*/ 2891205 w 9141083"/>
              <a:gd name="connsiteY373" fmla="*/ 17102 h 2437581"/>
              <a:gd name="connsiteX374" fmla="*/ 2843656 w 9141083"/>
              <a:gd name="connsiteY374" fmla="*/ 17102 h 2437581"/>
              <a:gd name="connsiteX375" fmla="*/ 2834117 w 9141083"/>
              <a:gd name="connsiteY375" fmla="*/ 17102 h 2437581"/>
              <a:gd name="connsiteX376" fmla="*/ 2729465 w 9141083"/>
              <a:gd name="connsiteY376" fmla="*/ 17102 h 2437581"/>
              <a:gd name="connsiteX377" fmla="*/ 2719936 w 9141083"/>
              <a:gd name="connsiteY377" fmla="*/ 17102 h 2437581"/>
              <a:gd name="connsiteX378" fmla="*/ 2672378 w 9141083"/>
              <a:gd name="connsiteY378" fmla="*/ 17102 h 2437581"/>
              <a:gd name="connsiteX379" fmla="*/ 2662848 w 9141083"/>
              <a:gd name="connsiteY379" fmla="*/ 17102 h 2437581"/>
              <a:gd name="connsiteX380" fmla="*/ 2615291 w 9141083"/>
              <a:gd name="connsiteY380" fmla="*/ 17102 h 2437581"/>
              <a:gd name="connsiteX381" fmla="*/ 2605750 w 9141083"/>
              <a:gd name="connsiteY381" fmla="*/ 17102 h 2437581"/>
              <a:gd name="connsiteX382" fmla="*/ 2558204 w 9141083"/>
              <a:gd name="connsiteY382" fmla="*/ 17102 h 2437581"/>
              <a:gd name="connsiteX383" fmla="*/ 2548662 w 9141083"/>
              <a:gd name="connsiteY383" fmla="*/ 17102 h 2437581"/>
              <a:gd name="connsiteX384" fmla="*/ 2501116 w 9141083"/>
              <a:gd name="connsiteY384" fmla="*/ 17102 h 2437581"/>
              <a:gd name="connsiteX385" fmla="*/ 2491575 w 9141083"/>
              <a:gd name="connsiteY385" fmla="*/ 17102 h 2437581"/>
              <a:gd name="connsiteX386" fmla="*/ 2444029 w 9141083"/>
              <a:gd name="connsiteY386" fmla="*/ 17102 h 2437581"/>
              <a:gd name="connsiteX387" fmla="*/ 2434488 w 9141083"/>
              <a:gd name="connsiteY387" fmla="*/ 17102 h 2437581"/>
              <a:gd name="connsiteX388" fmla="*/ 2386942 w 9141083"/>
              <a:gd name="connsiteY388" fmla="*/ 17102 h 2437581"/>
              <a:gd name="connsiteX389" fmla="*/ 2377400 w 9141083"/>
              <a:gd name="connsiteY389" fmla="*/ 17102 h 2437581"/>
              <a:gd name="connsiteX390" fmla="*/ 2329854 w 9141083"/>
              <a:gd name="connsiteY390" fmla="*/ 17102 h 2437581"/>
              <a:gd name="connsiteX391" fmla="*/ 2320314 w 9141083"/>
              <a:gd name="connsiteY391" fmla="*/ 17102 h 2437581"/>
              <a:gd name="connsiteX392" fmla="*/ 2272766 w 9141083"/>
              <a:gd name="connsiteY392" fmla="*/ 17102 h 2437581"/>
              <a:gd name="connsiteX393" fmla="*/ 2263237 w 9141083"/>
              <a:gd name="connsiteY393" fmla="*/ 17102 h 2437581"/>
              <a:gd name="connsiteX394" fmla="*/ 2158603 w 9141083"/>
              <a:gd name="connsiteY394" fmla="*/ 17102 h 2437581"/>
              <a:gd name="connsiteX395" fmla="*/ 2149063 w 9141083"/>
              <a:gd name="connsiteY395" fmla="*/ 17102 h 2437581"/>
              <a:gd name="connsiteX396" fmla="*/ 2101516 w 9141083"/>
              <a:gd name="connsiteY396" fmla="*/ 17102 h 2437581"/>
              <a:gd name="connsiteX397" fmla="*/ 2091963 w 9141083"/>
              <a:gd name="connsiteY397" fmla="*/ 17102 h 2437581"/>
              <a:gd name="connsiteX398" fmla="*/ 2044411 w 9141083"/>
              <a:gd name="connsiteY398" fmla="*/ 17102 h 2437581"/>
              <a:gd name="connsiteX399" fmla="*/ 2034873 w 9141083"/>
              <a:gd name="connsiteY399" fmla="*/ 17102 h 2437581"/>
              <a:gd name="connsiteX400" fmla="*/ 1987311 w 9141083"/>
              <a:gd name="connsiteY400" fmla="*/ 17102 h 2437581"/>
              <a:gd name="connsiteX401" fmla="*/ 1977783 w 9141083"/>
              <a:gd name="connsiteY401" fmla="*/ 17102 h 2437581"/>
              <a:gd name="connsiteX402" fmla="*/ 1930227 w 9141083"/>
              <a:gd name="connsiteY402" fmla="*/ 17102 h 2437581"/>
              <a:gd name="connsiteX403" fmla="*/ 1923807 w 9141083"/>
              <a:gd name="connsiteY403" fmla="*/ 17102 h 2437581"/>
              <a:gd name="connsiteX404" fmla="*/ 1923807 w 9141083"/>
              <a:gd name="connsiteY404" fmla="*/ 0 h 2437581"/>
              <a:gd name="connsiteX405" fmla="*/ 1901279 w 9141083"/>
              <a:gd name="connsiteY405" fmla="*/ 0 h 2437581"/>
              <a:gd name="connsiteX406" fmla="*/ 1901279 w 9141083"/>
              <a:gd name="connsiteY406" fmla="*/ 17102 h 2437581"/>
              <a:gd name="connsiteX407" fmla="*/ 1873137 w 9141083"/>
              <a:gd name="connsiteY407" fmla="*/ 17102 h 2437581"/>
              <a:gd name="connsiteX408" fmla="*/ 1863595 w 9141083"/>
              <a:gd name="connsiteY408" fmla="*/ 17102 h 2437581"/>
              <a:gd name="connsiteX409" fmla="*/ 1816049 w 9141083"/>
              <a:gd name="connsiteY409" fmla="*/ 17102 h 2437581"/>
              <a:gd name="connsiteX410" fmla="*/ 1806509 w 9141083"/>
              <a:gd name="connsiteY410" fmla="*/ 17102 h 2437581"/>
              <a:gd name="connsiteX411" fmla="*/ 1758965 w 9141083"/>
              <a:gd name="connsiteY411" fmla="*/ 17102 h 2437581"/>
              <a:gd name="connsiteX412" fmla="*/ 1749423 w 9141083"/>
              <a:gd name="connsiteY412" fmla="*/ 17102 h 2437581"/>
              <a:gd name="connsiteX413" fmla="*/ 1701873 w 9141083"/>
              <a:gd name="connsiteY413" fmla="*/ 17102 h 2437581"/>
              <a:gd name="connsiteX414" fmla="*/ 1692333 w 9141083"/>
              <a:gd name="connsiteY414" fmla="*/ 17102 h 2437581"/>
              <a:gd name="connsiteX415" fmla="*/ 1644793 w 9141083"/>
              <a:gd name="connsiteY415" fmla="*/ 17102 h 2437581"/>
              <a:gd name="connsiteX416" fmla="*/ 1635247 w 9141083"/>
              <a:gd name="connsiteY416" fmla="*/ 17102 h 2437581"/>
              <a:gd name="connsiteX417" fmla="*/ 1587705 w 9141083"/>
              <a:gd name="connsiteY417" fmla="*/ 17102 h 2437581"/>
              <a:gd name="connsiteX418" fmla="*/ 1578165 w 9141083"/>
              <a:gd name="connsiteY418" fmla="*/ 17102 h 2437581"/>
              <a:gd name="connsiteX419" fmla="*/ 1530624 w 9141083"/>
              <a:gd name="connsiteY419" fmla="*/ 17102 h 2437581"/>
              <a:gd name="connsiteX420" fmla="*/ 1521097 w 9141083"/>
              <a:gd name="connsiteY420" fmla="*/ 17102 h 2437581"/>
              <a:gd name="connsiteX421" fmla="*/ 1473554 w 9141083"/>
              <a:gd name="connsiteY421" fmla="*/ 17102 h 2437581"/>
              <a:gd name="connsiteX422" fmla="*/ 1464012 w 9141083"/>
              <a:gd name="connsiteY422" fmla="*/ 17102 h 2437581"/>
              <a:gd name="connsiteX423" fmla="*/ 1416463 w 9141083"/>
              <a:gd name="connsiteY423" fmla="*/ 17102 h 2437581"/>
              <a:gd name="connsiteX424" fmla="*/ 1406921 w 9141083"/>
              <a:gd name="connsiteY424" fmla="*/ 17102 h 2437581"/>
              <a:gd name="connsiteX425" fmla="*/ 1359370 w 9141083"/>
              <a:gd name="connsiteY425" fmla="*/ 17102 h 2437581"/>
              <a:gd name="connsiteX426" fmla="*/ 1349830 w 9141083"/>
              <a:gd name="connsiteY426" fmla="*/ 17102 h 2437581"/>
              <a:gd name="connsiteX427" fmla="*/ 1302281 w 9141083"/>
              <a:gd name="connsiteY427" fmla="*/ 17102 h 2437581"/>
              <a:gd name="connsiteX428" fmla="*/ 1292739 w 9141083"/>
              <a:gd name="connsiteY428" fmla="*/ 17102 h 2437581"/>
              <a:gd name="connsiteX429" fmla="*/ 1245179 w 9141083"/>
              <a:gd name="connsiteY429" fmla="*/ 17102 h 2437581"/>
              <a:gd name="connsiteX430" fmla="*/ 1235647 w 9141083"/>
              <a:gd name="connsiteY430" fmla="*/ 17102 h 2437581"/>
              <a:gd name="connsiteX431" fmla="*/ 1188086 w 9141083"/>
              <a:gd name="connsiteY431" fmla="*/ 17102 h 2437581"/>
              <a:gd name="connsiteX432" fmla="*/ 1178556 w 9141083"/>
              <a:gd name="connsiteY432" fmla="*/ 17102 h 2437581"/>
              <a:gd name="connsiteX433" fmla="*/ 1112424 w 9141083"/>
              <a:gd name="connsiteY433" fmla="*/ 17102 h 2437581"/>
              <a:gd name="connsiteX434" fmla="*/ 1102882 w 9141083"/>
              <a:gd name="connsiteY434" fmla="*/ 17102 h 2437581"/>
              <a:gd name="connsiteX435" fmla="*/ 1055334 w 9141083"/>
              <a:gd name="connsiteY435" fmla="*/ 17102 h 2437581"/>
              <a:gd name="connsiteX436" fmla="*/ 1045784 w 9141083"/>
              <a:gd name="connsiteY436" fmla="*/ 17102 h 2437581"/>
              <a:gd name="connsiteX437" fmla="*/ 998239 w 9141083"/>
              <a:gd name="connsiteY437" fmla="*/ 17102 h 2437581"/>
              <a:gd name="connsiteX438" fmla="*/ 988696 w 9141083"/>
              <a:gd name="connsiteY438" fmla="*/ 17102 h 2437581"/>
              <a:gd name="connsiteX439" fmla="*/ 941150 w 9141083"/>
              <a:gd name="connsiteY439" fmla="*/ 17102 h 2437581"/>
              <a:gd name="connsiteX440" fmla="*/ 931607 w 9141083"/>
              <a:gd name="connsiteY440" fmla="*/ 17102 h 2437581"/>
              <a:gd name="connsiteX441" fmla="*/ 884061 w 9141083"/>
              <a:gd name="connsiteY441" fmla="*/ 17102 h 2437581"/>
              <a:gd name="connsiteX442" fmla="*/ 874522 w 9141083"/>
              <a:gd name="connsiteY442" fmla="*/ 17102 h 2437581"/>
              <a:gd name="connsiteX443" fmla="*/ 826973 w 9141083"/>
              <a:gd name="connsiteY443" fmla="*/ 17102 h 2437581"/>
              <a:gd name="connsiteX444" fmla="*/ 817435 w 9141083"/>
              <a:gd name="connsiteY444" fmla="*/ 17102 h 2437581"/>
              <a:gd name="connsiteX445" fmla="*/ 769885 w 9141083"/>
              <a:gd name="connsiteY445" fmla="*/ 17102 h 2437581"/>
              <a:gd name="connsiteX446" fmla="*/ 760346 w 9141083"/>
              <a:gd name="connsiteY446" fmla="*/ 17102 h 2437581"/>
              <a:gd name="connsiteX447" fmla="*/ 712797 w 9141083"/>
              <a:gd name="connsiteY447" fmla="*/ 17102 h 2437581"/>
              <a:gd name="connsiteX448" fmla="*/ 703253 w 9141083"/>
              <a:gd name="connsiteY448" fmla="*/ 17102 h 2437581"/>
              <a:gd name="connsiteX449" fmla="*/ 655708 w 9141083"/>
              <a:gd name="connsiteY449" fmla="*/ 17102 h 2437581"/>
              <a:gd name="connsiteX450" fmla="*/ 646165 w 9141083"/>
              <a:gd name="connsiteY450" fmla="*/ 17102 h 2437581"/>
              <a:gd name="connsiteX451" fmla="*/ 598620 w 9141083"/>
              <a:gd name="connsiteY451" fmla="*/ 17102 h 2437581"/>
              <a:gd name="connsiteX452" fmla="*/ 589077 w 9141083"/>
              <a:gd name="connsiteY452" fmla="*/ 17102 h 2437581"/>
              <a:gd name="connsiteX453" fmla="*/ 541532 w 9141083"/>
              <a:gd name="connsiteY453" fmla="*/ 17102 h 2437581"/>
              <a:gd name="connsiteX454" fmla="*/ 531988 w 9141083"/>
              <a:gd name="connsiteY454" fmla="*/ 17102 h 2437581"/>
              <a:gd name="connsiteX455" fmla="*/ 484443 w 9141083"/>
              <a:gd name="connsiteY455" fmla="*/ 17102 h 2437581"/>
              <a:gd name="connsiteX456" fmla="*/ 474900 w 9141083"/>
              <a:gd name="connsiteY456" fmla="*/ 17102 h 2437581"/>
              <a:gd name="connsiteX457" fmla="*/ 427355 w 9141083"/>
              <a:gd name="connsiteY457" fmla="*/ 17102 h 2437581"/>
              <a:gd name="connsiteX458" fmla="*/ 417811 w 9141083"/>
              <a:gd name="connsiteY458" fmla="*/ 17102 h 2437581"/>
              <a:gd name="connsiteX459" fmla="*/ 370267 w 9141083"/>
              <a:gd name="connsiteY459" fmla="*/ 17102 h 2437581"/>
              <a:gd name="connsiteX460" fmla="*/ 360723 w 9141083"/>
              <a:gd name="connsiteY460" fmla="*/ 17102 h 2437581"/>
              <a:gd name="connsiteX461" fmla="*/ 313178 w 9141083"/>
              <a:gd name="connsiteY461" fmla="*/ 17102 h 2437581"/>
              <a:gd name="connsiteX462" fmla="*/ 303635 w 9141083"/>
              <a:gd name="connsiteY462" fmla="*/ 17102 h 2437581"/>
              <a:gd name="connsiteX463" fmla="*/ 256089 w 9141083"/>
              <a:gd name="connsiteY463" fmla="*/ 17102 h 2437581"/>
              <a:gd name="connsiteX464" fmla="*/ 246546 w 9141083"/>
              <a:gd name="connsiteY464" fmla="*/ 17102 h 2437581"/>
              <a:gd name="connsiteX465" fmla="*/ 199002 w 9141083"/>
              <a:gd name="connsiteY465" fmla="*/ 17102 h 2437581"/>
              <a:gd name="connsiteX466" fmla="*/ 189458 w 9141083"/>
              <a:gd name="connsiteY466" fmla="*/ 17102 h 2437581"/>
              <a:gd name="connsiteX467" fmla="*/ 141913 w 9141083"/>
              <a:gd name="connsiteY467" fmla="*/ 17102 h 2437581"/>
              <a:gd name="connsiteX468" fmla="*/ 132370 w 9141083"/>
              <a:gd name="connsiteY468" fmla="*/ 17102 h 2437581"/>
              <a:gd name="connsiteX469" fmla="*/ 0 w 9141083"/>
              <a:gd name="connsiteY469" fmla="*/ 17102 h 2437581"/>
              <a:gd name="connsiteX470" fmla="*/ 0 w 9141083"/>
              <a:gd name="connsiteY470" fmla="*/ 63739 h 2437581"/>
              <a:gd name="connsiteX471" fmla="*/ 3390 w 9141083"/>
              <a:gd name="connsiteY471" fmla="*/ 63739 h 2437581"/>
              <a:gd name="connsiteX472" fmla="*/ 3390 w 9141083"/>
              <a:gd name="connsiteY472" fmla="*/ 399769 h 2437581"/>
              <a:gd name="connsiteX473" fmla="*/ 3357 w 9141083"/>
              <a:gd name="connsiteY473" fmla="*/ 399769 h 2437581"/>
              <a:gd name="connsiteX474" fmla="*/ 3357 w 9141083"/>
              <a:gd name="connsiteY474" fmla="*/ 399913 h 2437581"/>
              <a:gd name="connsiteX475" fmla="*/ 3344 w 9141083"/>
              <a:gd name="connsiteY475" fmla="*/ 399913 h 2437581"/>
              <a:gd name="connsiteX476" fmla="*/ 3344 w 9141083"/>
              <a:gd name="connsiteY476" fmla="*/ 399957 h 2437581"/>
              <a:gd name="connsiteX477" fmla="*/ 3343 w 9141083"/>
              <a:gd name="connsiteY477" fmla="*/ 399957 h 2437581"/>
              <a:gd name="connsiteX478" fmla="*/ 3211 w 9141083"/>
              <a:gd name="connsiteY478" fmla="*/ 399957 h 2437581"/>
              <a:gd name="connsiteX479" fmla="*/ 3211 w 9141083"/>
              <a:gd name="connsiteY479" fmla="*/ 400403 h 2437581"/>
              <a:gd name="connsiteX480" fmla="*/ 3343 w 9141083"/>
              <a:gd name="connsiteY480" fmla="*/ 400403 h 2437581"/>
              <a:gd name="connsiteX481" fmla="*/ 3343 w 9141083"/>
              <a:gd name="connsiteY481" fmla="*/ 422333 h 2437581"/>
              <a:gd name="connsiteX482" fmla="*/ 3344 w 9141083"/>
              <a:gd name="connsiteY482" fmla="*/ 422333 h 2437581"/>
              <a:gd name="connsiteX483" fmla="*/ 3344 w 9141083"/>
              <a:gd name="connsiteY483" fmla="*/ 494577 h 2437581"/>
              <a:gd name="connsiteX484" fmla="*/ 3212 w 9141083"/>
              <a:gd name="connsiteY484" fmla="*/ 494577 h 2437581"/>
              <a:gd name="connsiteX485" fmla="*/ 3212 w 9141083"/>
              <a:gd name="connsiteY485" fmla="*/ 501956 h 2437581"/>
              <a:gd name="connsiteX486" fmla="*/ 3344 w 9141083"/>
              <a:gd name="connsiteY486" fmla="*/ 501956 h 2437581"/>
              <a:gd name="connsiteX487" fmla="*/ 3344 w 9141083"/>
              <a:gd name="connsiteY487" fmla="*/ 514610 h 2437581"/>
              <a:gd name="connsiteX488" fmla="*/ 3344 w 9141083"/>
              <a:gd name="connsiteY488" fmla="*/ 514610 h 2437581"/>
              <a:gd name="connsiteX489" fmla="*/ 3344 w 9141083"/>
              <a:gd name="connsiteY489" fmla="*/ 599384 h 2437581"/>
              <a:gd name="connsiteX490" fmla="*/ 3296 w 9141083"/>
              <a:gd name="connsiteY490" fmla="*/ 599384 h 2437581"/>
              <a:gd name="connsiteX491" fmla="*/ 3296 w 9141083"/>
              <a:gd name="connsiteY491" fmla="*/ 609458 h 2437581"/>
              <a:gd name="connsiteX492" fmla="*/ 3344 w 9141083"/>
              <a:gd name="connsiteY492" fmla="*/ 609458 h 2437581"/>
              <a:gd name="connsiteX493" fmla="*/ 3344 w 9141083"/>
              <a:gd name="connsiteY493" fmla="*/ 1008502 h 2437581"/>
              <a:gd name="connsiteX494" fmla="*/ 3210 w 9141083"/>
              <a:gd name="connsiteY494" fmla="*/ 1008547 h 2437581"/>
              <a:gd name="connsiteX495" fmla="*/ 3344 w 9141083"/>
              <a:gd name="connsiteY495" fmla="*/ 1008547 h 2437581"/>
              <a:gd name="connsiteX496" fmla="*/ 3344 w 9141083"/>
              <a:gd name="connsiteY496" fmla="*/ 1008655 h 2437581"/>
              <a:gd name="connsiteX497" fmla="*/ 3212 w 9141083"/>
              <a:gd name="connsiteY497" fmla="*/ 1008655 h 2437581"/>
              <a:gd name="connsiteX498" fmla="*/ 3212 w 9141083"/>
              <a:gd name="connsiteY498" fmla="*/ 1010899 h 2437581"/>
              <a:gd name="connsiteX499" fmla="*/ 3211 w 9141083"/>
              <a:gd name="connsiteY499" fmla="*/ 1010899 h 2437581"/>
              <a:gd name="connsiteX500" fmla="*/ 3211 w 9141083"/>
              <a:gd name="connsiteY500" fmla="*/ 1011104 h 2437581"/>
              <a:gd name="connsiteX501" fmla="*/ 3212 w 9141083"/>
              <a:gd name="connsiteY501" fmla="*/ 1011104 h 2437581"/>
              <a:gd name="connsiteX502" fmla="*/ 3212 w 9141083"/>
              <a:gd name="connsiteY502" fmla="*/ 1011156 h 2437581"/>
              <a:gd name="connsiteX503" fmla="*/ 3340 w 9141083"/>
              <a:gd name="connsiteY503" fmla="*/ 1011156 h 2437581"/>
              <a:gd name="connsiteX504" fmla="*/ 3340 w 9141083"/>
              <a:gd name="connsiteY504" fmla="*/ 1033263 h 2437581"/>
              <a:gd name="connsiteX505" fmla="*/ 3349 w 9141083"/>
              <a:gd name="connsiteY505" fmla="*/ 1033263 h 2437581"/>
              <a:gd name="connsiteX506" fmla="*/ 3349 w 9141083"/>
              <a:gd name="connsiteY506" fmla="*/ 1067510 h 2437581"/>
              <a:gd name="connsiteX507" fmla="*/ 223147 w 9141083"/>
              <a:gd name="connsiteY507" fmla="*/ 1067510 h 2437581"/>
              <a:gd name="connsiteX508" fmla="*/ 223147 w 9141083"/>
              <a:gd name="connsiteY508" fmla="*/ 1138245 h 2437581"/>
              <a:gd name="connsiteX509" fmla="*/ 574469 w 9141083"/>
              <a:gd name="connsiteY509" fmla="*/ 1138245 h 2437581"/>
              <a:gd name="connsiteX510" fmla="*/ 574469 w 9141083"/>
              <a:gd name="connsiteY510" fmla="*/ 1297048 h 2437581"/>
              <a:gd name="connsiteX511" fmla="*/ 703155 w 9141083"/>
              <a:gd name="connsiteY511" fmla="*/ 1297048 h 2437581"/>
              <a:gd name="connsiteX512" fmla="*/ 831193 w 9141083"/>
              <a:gd name="connsiteY512" fmla="*/ 1297048 h 2437581"/>
              <a:gd name="connsiteX513" fmla="*/ 831193 w 9141083"/>
              <a:gd name="connsiteY513" fmla="*/ 2135101 h 2437581"/>
              <a:gd name="connsiteX514" fmla="*/ 831193 w 9141083"/>
              <a:gd name="connsiteY514" fmla="*/ 2136211 h 2437581"/>
              <a:gd name="connsiteX515" fmla="*/ 831193 w 9141083"/>
              <a:gd name="connsiteY515" fmla="*/ 2233578 h 2437581"/>
              <a:gd name="connsiteX516" fmla="*/ 831191 w 9141083"/>
              <a:gd name="connsiteY516" fmla="*/ 2233578 h 2437581"/>
              <a:gd name="connsiteX517" fmla="*/ 831191 w 9141083"/>
              <a:gd name="connsiteY517" fmla="*/ 2254993 h 2437581"/>
              <a:gd name="connsiteX518" fmla="*/ 831193 w 9141083"/>
              <a:gd name="connsiteY518" fmla="*/ 2254993 h 2437581"/>
              <a:gd name="connsiteX519" fmla="*/ 831193 w 9141083"/>
              <a:gd name="connsiteY519" fmla="*/ 2255042 h 2437581"/>
              <a:gd name="connsiteX520" fmla="*/ 877248 w 9141083"/>
              <a:gd name="connsiteY520" fmla="*/ 2255042 h 2437581"/>
              <a:gd name="connsiteX521" fmla="*/ 877248 w 9141083"/>
              <a:gd name="connsiteY521" fmla="*/ 2425276 h 2437581"/>
              <a:gd name="connsiteX522" fmla="*/ 908542 w 9141083"/>
              <a:gd name="connsiteY522" fmla="*/ 2425276 h 243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</a:cxnLst>
            <a:rect l="l" t="t" r="r" b="b"/>
            <a:pathLst>
              <a:path w="9141083" h="2437581">
                <a:moveTo>
                  <a:pt x="7255560" y="221560"/>
                </a:moveTo>
                <a:lnTo>
                  <a:pt x="7255098" y="221152"/>
                </a:lnTo>
                <a:lnTo>
                  <a:pt x="7255098" y="220487"/>
                </a:lnTo>
                <a:lnTo>
                  <a:pt x="7255560" y="220548"/>
                </a:lnTo>
                <a:close/>
                <a:moveTo>
                  <a:pt x="7164642" y="480719"/>
                </a:moveTo>
                <a:lnTo>
                  <a:pt x="7164642" y="480552"/>
                </a:lnTo>
                <a:lnTo>
                  <a:pt x="7255098" y="480496"/>
                </a:lnTo>
                <a:lnTo>
                  <a:pt x="7255098" y="236950"/>
                </a:lnTo>
                <a:lnTo>
                  <a:pt x="7255560" y="237141"/>
                </a:lnTo>
                <a:lnTo>
                  <a:pt x="7255560" y="480719"/>
                </a:lnTo>
                <a:close/>
                <a:moveTo>
                  <a:pt x="7131752" y="480719"/>
                </a:moveTo>
                <a:lnTo>
                  <a:pt x="7131752" y="480572"/>
                </a:lnTo>
                <a:lnTo>
                  <a:pt x="7141376" y="480566"/>
                </a:lnTo>
                <a:lnTo>
                  <a:pt x="7141376" y="480719"/>
                </a:lnTo>
                <a:close/>
                <a:moveTo>
                  <a:pt x="8612652" y="1741232"/>
                </a:moveTo>
                <a:lnTo>
                  <a:pt x="8612652" y="1357163"/>
                </a:lnTo>
                <a:lnTo>
                  <a:pt x="8669311" y="1357163"/>
                </a:lnTo>
                <a:lnTo>
                  <a:pt x="8669311" y="1741232"/>
                </a:lnTo>
                <a:lnTo>
                  <a:pt x="8669071" y="1741232"/>
                </a:lnTo>
                <a:close/>
                <a:moveTo>
                  <a:pt x="6582821" y="1848440"/>
                </a:moveTo>
                <a:lnTo>
                  <a:pt x="6748504" y="1848440"/>
                </a:lnTo>
                <a:lnTo>
                  <a:pt x="6785640" y="1848440"/>
                </a:lnTo>
                <a:lnTo>
                  <a:pt x="6785640" y="1844740"/>
                </a:lnTo>
                <a:cubicBezTo>
                  <a:pt x="6714910" y="1845025"/>
                  <a:pt x="6646615" y="1845379"/>
                  <a:pt x="6582821" y="1845802"/>
                </a:cubicBezTo>
                <a:close/>
                <a:moveTo>
                  <a:pt x="908542" y="2437581"/>
                </a:moveTo>
                <a:lnTo>
                  <a:pt x="959046" y="2437581"/>
                </a:lnTo>
                <a:lnTo>
                  <a:pt x="959046" y="2255042"/>
                </a:lnTo>
                <a:lnTo>
                  <a:pt x="965284" y="2255042"/>
                </a:lnTo>
                <a:lnTo>
                  <a:pt x="965284" y="2337756"/>
                </a:lnTo>
                <a:lnTo>
                  <a:pt x="1018245" y="2337756"/>
                </a:lnTo>
                <a:lnTo>
                  <a:pt x="1018245" y="2349628"/>
                </a:lnTo>
                <a:lnTo>
                  <a:pt x="1035612" y="2349628"/>
                </a:lnTo>
                <a:lnTo>
                  <a:pt x="1035612" y="2255042"/>
                </a:lnTo>
                <a:lnTo>
                  <a:pt x="1710739" y="2255042"/>
                </a:lnTo>
                <a:lnTo>
                  <a:pt x="1710739" y="2280193"/>
                </a:lnTo>
                <a:lnTo>
                  <a:pt x="1862736" y="2280193"/>
                </a:lnTo>
                <a:lnTo>
                  <a:pt x="1862736" y="2290233"/>
                </a:lnTo>
                <a:lnTo>
                  <a:pt x="1929242" y="2290233"/>
                </a:lnTo>
                <a:lnTo>
                  <a:pt x="1929242" y="2271730"/>
                </a:lnTo>
                <a:lnTo>
                  <a:pt x="1919756" y="2271730"/>
                </a:lnTo>
                <a:lnTo>
                  <a:pt x="1919756" y="2255042"/>
                </a:lnTo>
                <a:lnTo>
                  <a:pt x="1924338" y="2255042"/>
                </a:lnTo>
                <a:lnTo>
                  <a:pt x="1924338" y="2190847"/>
                </a:lnTo>
                <a:lnTo>
                  <a:pt x="1934958" y="2190847"/>
                </a:lnTo>
                <a:lnTo>
                  <a:pt x="1934958" y="2120012"/>
                </a:lnTo>
                <a:lnTo>
                  <a:pt x="1934958" y="1846634"/>
                </a:lnTo>
                <a:lnTo>
                  <a:pt x="2602495" y="1846634"/>
                </a:lnTo>
                <a:lnTo>
                  <a:pt x="2667016" y="1846634"/>
                </a:lnTo>
                <a:lnTo>
                  <a:pt x="2681072" y="1846634"/>
                </a:lnTo>
                <a:lnTo>
                  <a:pt x="2705102" y="1846634"/>
                </a:lnTo>
                <a:lnTo>
                  <a:pt x="2705280" y="1846634"/>
                </a:lnTo>
                <a:lnTo>
                  <a:pt x="2705280" y="1779051"/>
                </a:lnTo>
                <a:lnTo>
                  <a:pt x="2681283" y="1779051"/>
                </a:lnTo>
                <a:lnTo>
                  <a:pt x="2681283" y="1529384"/>
                </a:lnTo>
                <a:lnTo>
                  <a:pt x="2892923" y="1529384"/>
                </a:lnTo>
                <a:lnTo>
                  <a:pt x="2892923" y="1691787"/>
                </a:lnTo>
                <a:lnTo>
                  <a:pt x="2959806" y="1691787"/>
                </a:lnTo>
                <a:lnTo>
                  <a:pt x="2959806" y="1703073"/>
                </a:lnTo>
                <a:lnTo>
                  <a:pt x="3059442" y="1703073"/>
                </a:lnTo>
                <a:lnTo>
                  <a:pt x="3059442" y="1521238"/>
                </a:lnTo>
                <a:lnTo>
                  <a:pt x="3049135" y="1521238"/>
                </a:lnTo>
                <a:lnTo>
                  <a:pt x="3049135" y="1207981"/>
                </a:lnTo>
                <a:lnTo>
                  <a:pt x="3304918" y="1207981"/>
                </a:lnTo>
                <a:lnTo>
                  <a:pt x="3304918" y="1221026"/>
                </a:lnTo>
                <a:lnTo>
                  <a:pt x="3312345" y="1221026"/>
                </a:lnTo>
                <a:lnTo>
                  <a:pt x="3312345" y="1287934"/>
                </a:lnTo>
                <a:lnTo>
                  <a:pt x="3644881" y="1287934"/>
                </a:lnTo>
                <a:lnTo>
                  <a:pt x="3644881" y="1288016"/>
                </a:lnTo>
                <a:lnTo>
                  <a:pt x="3839125" y="1288016"/>
                </a:lnTo>
                <a:lnTo>
                  <a:pt x="3839125" y="1287629"/>
                </a:lnTo>
                <a:lnTo>
                  <a:pt x="3840527" y="1287629"/>
                </a:lnTo>
                <a:lnTo>
                  <a:pt x="3840527" y="1212314"/>
                </a:lnTo>
                <a:lnTo>
                  <a:pt x="3840047" y="1212314"/>
                </a:lnTo>
                <a:lnTo>
                  <a:pt x="3840047" y="1208552"/>
                </a:lnTo>
                <a:lnTo>
                  <a:pt x="4210233" y="1208552"/>
                </a:lnTo>
                <a:lnTo>
                  <a:pt x="4210233" y="1084964"/>
                </a:lnTo>
                <a:lnTo>
                  <a:pt x="4558365" y="1084964"/>
                </a:lnTo>
                <a:lnTo>
                  <a:pt x="4613360" y="1084964"/>
                </a:lnTo>
                <a:lnTo>
                  <a:pt x="4613517" y="1084964"/>
                </a:lnTo>
                <a:lnTo>
                  <a:pt x="4613517" y="1035485"/>
                </a:lnTo>
                <a:lnTo>
                  <a:pt x="4613360" y="1035485"/>
                </a:lnTo>
                <a:lnTo>
                  <a:pt x="4598525" y="1035485"/>
                </a:lnTo>
                <a:lnTo>
                  <a:pt x="4598525" y="1035270"/>
                </a:lnTo>
                <a:lnTo>
                  <a:pt x="4598525" y="1035258"/>
                </a:lnTo>
                <a:lnTo>
                  <a:pt x="4598525" y="1012678"/>
                </a:lnTo>
                <a:lnTo>
                  <a:pt x="4598525" y="949464"/>
                </a:lnTo>
                <a:lnTo>
                  <a:pt x="4824972" y="949464"/>
                </a:lnTo>
                <a:lnTo>
                  <a:pt x="4824972" y="1035383"/>
                </a:lnTo>
                <a:lnTo>
                  <a:pt x="4824824" y="1035383"/>
                </a:lnTo>
                <a:lnTo>
                  <a:pt x="4824824" y="1083583"/>
                </a:lnTo>
                <a:lnTo>
                  <a:pt x="4826514" y="1083583"/>
                </a:lnTo>
                <a:lnTo>
                  <a:pt x="4826514" y="1488684"/>
                </a:lnTo>
                <a:lnTo>
                  <a:pt x="4827496" y="1488684"/>
                </a:lnTo>
                <a:lnTo>
                  <a:pt x="4827496" y="1531509"/>
                </a:lnTo>
                <a:lnTo>
                  <a:pt x="4824721" y="1531509"/>
                </a:lnTo>
                <a:lnTo>
                  <a:pt x="4824721" y="1550013"/>
                </a:lnTo>
                <a:lnTo>
                  <a:pt x="4824970" y="1550013"/>
                </a:lnTo>
                <a:lnTo>
                  <a:pt x="4813001" y="1613758"/>
                </a:lnTo>
                <a:lnTo>
                  <a:pt x="4791536" y="1613758"/>
                </a:lnTo>
                <a:lnTo>
                  <a:pt x="4791536" y="1664242"/>
                </a:lnTo>
                <a:lnTo>
                  <a:pt x="4798302" y="1664242"/>
                </a:lnTo>
                <a:lnTo>
                  <a:pt x="4798302" y="1666139"/>
                </a:lnTo>
                <a:lnTo>
                  <a:pt x="4798302" y="1691986"/>
                </a:lnTo>
                <a:lnTo>
                  <a:pt x="4798313" y="1691986"/>
                </a:lnTo>
                <a:lnTo>
                  <a:pt x="4798302" y="1692043"/>
                </a:lnTo>
                <a:lnTo>
                  <a:pt x="5072811" y="1692043"/>
                </a:lnTo>
                <a:lnTo>
                  <a:pt x="5072811" y="1794297"/>
                </a:lnTo>
                <a:lnTo>
                  <a:pt x="5067819" y="1794297"/>
                </a:lnTo>
                <a:lnTo>
                  <a:pt x="5067819" y="1812858"/>
                </a:lnTo>
                <a:lnTo>
                  <a:pt x="5252073" y="1812858"/>
                </a:lnTo>
                <a:lnTo>
                  <a:pt x="5252073" y="1824161"/>
                </a:lnTo>
                <a:lnTo>
                  <a:pt x="5269441" y="1824161"/>
                </a:lnTo>
                <a:lnTo>
                  <a:pt x="5269441" y="1692043"/>
                </a:lnTo>
                <a:lnTo>
                  <a:pt x="5601747" y="1692043"/>
                </a:lnTo>
                <a:lnTo>
                  <a:pt x="5601747" y="1773799"/>
                </a:lnTo>
                <a:lnTo>
                  <a:pt x="5868018" y="1773799"/>
                </a:lnTo>
                <a:lnTo>
                  <a:pt x="5868018" y="1918398"/>
                </a:lnTo>
                <a:lnTo>
                  <a:pt x="5934807" y="1918398"/>
                </a:lnTo>
                <a:lnTo>
                  <a:pt x="5934807" y="1977129"/>
                </a:lnTo>
                <a:lnTo>
                  <a:pt x="5986223" y="1977129"/>
                </a:lnTo>
                <a:lnTo>
                  <a:pt x="5986223" y="2115993"/>
                </a:lnTo>
                <a:lnTo>
                  <a:pt x="6064300" y="2115993"/>
                </a:lnTo>
                <a:lnTo>
                  <a:pt x="6064300" y="1977129"/>
                </a:lnTo>
                <a:lnTo>
                  <a:pt x="6108100" y="1977129"/>
                </a:lnTo>
                <a:lnTo>
                  <a:pt x="6108100" y="1918398"/>
                </a:lnTo>
                <a:lnTo>
                  <a:pt x="6511781" y="1918398"/>
                </a:lnTo>
                <a:lnTo>
                  <a:pt x="6511781" y="1559099"/>
                </a:lnTo>
                <a:lnTo>
                  <a:pt x="6827082" y="1559099"/>
                </a:lnTo>
                <a:lnTo>
                  <a:pt x="6827082" y="1559065"/>
                </a:lnTo>
                <a:lnTo>
                  <a:pt x="6827082" y="1359891"/>
                </a:lnTo>
                <a:lnTo>
                  <a:pt x="6827082" y="1358872"/>
                </a:lnTo>
                <a:lnTo>
                  <a:pt x="6886802" y="1358872"/>
                </a:lnTo>
                <a:lnTo>
                  <a:pt x="6886802" y="1649473"/>
                </a:lnTo>
                <a:lnTo>
                  <a:pt x="6862518" y="1649473"/>
                </a:lnTo>
                <a:lnTo>
                  <a:pt x="6862518" y="1812233"/>
                </a:lnTo>
                <a:lnTo>
                  <a:pt x="6862758" y="1812233"/>
                </a:lnTo>
                <a:lnTo>
                  <a:pt x="6862758" y="1812404"/>
                </a:lnTo>
                <a:lnTo>
                  <a:pt x="7296613" y="1812404"/>
                </a:lnTo>
                <a:lnTo>
                  <a:pt x="7296613" y="1931281"/>
                </a:lnTo>
                <a:lnTo>
                  <a:pt x="7318118" y="1931281"/>
                </a:lnTo>
                <a:lnTo>
                  <a:pt x="7318118" y="1965767"/>
                </a:lnTo>
                <a:lnTo>
                  <a:pt x="7716659" y="1965767"/>
                </a:lnTo>
                <a:lnTo>
                  <a:pt x="7716659" y="1931281"/>
                </a:lnTo>
                <a:lnTo>
                  <a:pt x="7946459" y="1931281"/>
                </a:lnTo>
                <a:lnTo>
                  <a:pt x="7946459" y="1999052"/>
                </a:lnTo>
                <a:lnTo>
                  <a:pt x="8482605" y="1999052"/>
                </a:lnTo>
                <a:lnTo>
                  <a:pt x="8482605" y="2239022"/>
                </a:lnTo>
                <a:lnTo>
                  <a:pt x="8569731" y="2239022"/>
                </a:lnTo>
                <a:lnTo>
                  <a:pt x="8569731" y="1999052"/>
                </a:lnTo>
                <a:lnTo>
                  <a:pt x="8612652" y="1999052"/>
                </a:lnTo>
                <a:lnTo>
                  <a:pt x="8612652" y="1821184"/>
                </a:lnTo>
                <a:lnTo>
                  <a:pt x="8849229" y="1821184"/>
                </a:lnTo>
                <a:lnTo>
                  <a:pt x="8849229" y="1849124"/>
                </a:lnTo>
                <a:lnTo>
                  <a:pt x="9082042" y="1849124"/>
                </a:lnTo>
                <a:lnTo>
                  <a:pt x="9082042" y="1821184"/>
                </a:lnTo>
                <a:lnTo>
                  <a:pt x="9137554" y="1821184"/>
                </a:lnTo>
                <a:lnTo>
                  <a:pt x="9137815" y="1821184"/>
                </a:lnTo>
                <a:lnTo>
                  <a:pt x="9137815" y="1741232"/>
                </a:lnTo>
                <a:lnTo>
                  <a:pt x="9137794" y="1741232"/>
                </a:lnTo>
                <a:lnTo>
                  <a:pt x="9137794" y="1347410"/>
                </a:lnTo>
                <a:lnTo>
                  <a:pt x="9137713" y="1347410"/>
                </a:lnTo>
                <a:lnTo>
                  <a:pt x="9137710" y="1347410"/>
                </a:lnTo>
                <a:lnTo>
                  <a:pt x="9137710" y="1199295"/>
                </a:lnTo>
                <a:lnTo>
                  <a:pt x="9137710" y="1199273"/>
                </a:lnTo>
                <a:lnTo>
                  <a:pt x="9137710" y="1155208"/>
                </a:lnTo>
                <a:lnTo>
                  <a:pt x="9137710" y="1155024"/>
                </a:lnTo>
                <a:lnTo>
                  <a:pt x="9137710" y="829012"/>
                </a:lnTo>
                <a:lnTo>
                  <a:pt x="9137710" y="96284"/>
                </a:lnTo>
                <a:lnTo>
                  <a:pt x="9137864" y="96284"/>
                </a:lnTo>
                <a:lnTo>
                  <a:pt x="9137864" y="63739"/>
                </a:lnTo>
                <a:lnTo>
                  <a:pt x="9141083" y="63739"/>
                </a:lnTo>
                <a:lnTo>
                  <a:pt x="9141083" y="17102"/>
                </a:lnTo>
                <a:lnTo>
                  <a:pt x="9113847" y="17102"/>
                </a:lnTo>
                <a:lnTo>
                  <a:pt x="9104306" y="17102"/>
                </a:lnTo>
                <a:lnTo>
                  <a:pt x="9056759" y="17102"/>
                </a:lnTo>
                <a:lnTo>
                  <a:pt x="9047218" y="17102"/>
                </a:lnTo>
                <a:lnTo>
                  <a:pt x="8999670" y="17102"/>
                </a:lnTo>
                <a:lnTo>
                  <a:pt x="8990129" y="17102"/>
                </a:lnTo>
                <a:lnTo>
                  <a:pt x="8942581" y="17102"/>
                </a:lnTo>
                <a:lnTo>
                  <a:pt x="8933040" y="17102"/>
                </a:lnTo>
                <a:lnTo>
                  <a:pt x="8885493" y="17102"/>
                </a:lnTo>
                <a:lnTo>
                  <a:pt x="8875952" y="17102"/>
                </a:lnTo>
                <a:lnTo>
                  <a:pt x="8828404" y="17102"/>
                </a:lnTo>
                <a:lnTo>
                  <a:pt x="8818863" y="17102"/>
                </a:lnTo>
                <a:lnTo>
                  <a:pt x="8714227" y="17102"/>
                </a:lnTo>
                <a:lnTo>
                  <a:pt x="8704686" y="17102"/>
                </a:lnTo>
                <a:lnTo>
                  <a:pt x="8657138" y="17102"/>
                </a:lnTo>
                <a:lnTo>
                  <a:pt x="8647597" y="17102"/>
                </a:lnTo>
                <a:lnTo>
                  <a:pt x="8600049" y="17102"/>
                </a:lnTo>
                <a:lnTo>
                  <a:pt x="8590508" y="17102"/>
                </a:lnTo>
                <a:lnTo>
                  <a:pt x="8542961" y="17102"/>
                </a:lnTo>
                <a:lnTo>
                  <a:pt x="8533420" y="17102"/>
                </a:lnTo>
                <a:lnTo>
                  <a:pt x="8485872" y="17102"/>
                </a:lnTo>
                <a:lnTo>
                  <a:pt x="8476331" y="17102"/>
                </a:lnTo>
                <a:lnTo>
                  <a:pt x="8428783" y="17102"/>
                </a:lnTo>
                <a:lnTo>
                  <a:pt x="8419242" y="17102"/>
                </a:lnTo>
                <a:lnTo>
                  <a:pt x="8371695" y="17102"/>
                </a:lnTo>
                <a:lnTo>
                  <a:pt x="8362154" y="17102"/>
                </a:lnTo>
                <a:lnTo>
                  <a:pt x="8314606" y="17102"/>
                </a:lnTo>
                <a:lnTo>
                  <a:pt x="8305065" y="17102"/>
                </a:lnTo>
                <a:lnTo>
                  <a:pt x="8257517" y="17102"/>
                </a:lnTo>
                <a:lnTo>
                  <a:pt x="8247976" y="17102"/>
                </a:lnTo>
                <a:lnTo>
                  <a:pt x="8200429" y="17102"/>
                </a:lnTo>
                <a:lnTo>
                  <a:pt x="8190888" y="17102"/>
                </a:lnTo>
                <a:lnTo>
                  <a:pt x="8143340" y="17102"/>
                </a:lnTo>
                <a:lnTo>
                  <a:pt x="8133799" y="17102"/>
                </a:lnTo>
                <a:lnTo>
                  <a:pt x="8086251" y="17102"/>
                </a:lnTo>
                <a:lnTo>
                  <a:pt x="8076710" y="17102"/>
                </a:lnTo>
                <a:lnTo>
                  <a:pt x="8029163" y="17102"/>
                </a:lnTo>
                <a:lnTo>
                  <a:pt x="8019622" y="17102"/>
                </a:lnTo>
                <a:lnTo>
                  <a:pt x="7981597" y="17102"/>
                </a:lnTo>
                <a:lnTo>
                  <a:pt x="7972056" y="17102"/>
                </a:lnTo>
                <a:lnTo>
                  <a:pt x="7924508" y="17102"/>
                </a:lnTo>
                <a:lnTo>
                  <a:pt x="7914967" y="17102"/>
                </a:lnTo>
                <a:lnTo>
                  <a:pt x="7867420" y="17102"/>
                </a:lnTo>
                <a:lnTo>
                  <a:pt x="7857878" y="17102"/>
                </a:lnTo>
                <a:lnTo>
                  <a:pt x="7810331" y="17102"/>
                </a:lnTo>
                <a:lnTo>
                  <a:pt x="7800790" y="17102"/>
                </a:lnTo>
                <a:lnTo>
                  <a:pt x="7753242" y="17102"/>
                </a:lnTo>
                <a:lnTo>
                  <a:pt x="7743701" y="17102"/>
                </a:lnTo>
                <a:lnTo>
                  <a:pt x="7696154" y="17102"/>
                </a:lnTo>
                <a:lnTo>
                  <a:pt x="7686612" y="17102"/>
                </a:lnTo>
                <a:lnTo>
                  <a:pt x="7639065" y="17102"/>
                </a:lnTo>
                <a:lnTo>
                  <a:pt x="7629524" y="17102"/>
                </a:lnTo>
                <a:lnTo>
                  <a:pt x="7581976" y="17102"/>
                </a:lnTo>
                <a:lnTo>
                  <a:pt x="7572435" y="17102"/>
                </a:lnTo>
                <a:lnTo>
                  <a:pt x="7524888" y="17102"/>
                </a:lnTo>
                <a:lnTo>
                  <a:pt x="7515346" y="17102"/>
                </a:lnTo>
                <a:lnTo>
                  <a:pt x="7467799" y="17102"/>
                </a:lnTo>
                <a:lnTo>
                  <a:pt x="7458258" y="17102"/>
                </a:lnTo>
                <a:lnTo>
                  <a:pt x="7410710" y="17102"/>
                </a:lnTo>
                <a:lnTo>
                  <a:pt x="7401169" y="17102"/>
                </a:lnTo>
                <a:lnTo>
                  <a:pt x="7353622" y="17102"/>
                </a:lnTo>
                <a:lnTo>
                  <a:pt x="7344080" y="17102"/>
                </a:lnTo>
                <a:lnTo>
                  <a:pt x="7296533" y="17102"/>
                </a:lnTo>
                <a:lnTo>
                  <a:pt x="7286992" y="17102"/>
                </a:lnTo>
                <a:lnTo>
                  <a:pt x="7239444" y="17102"/>
                </a:lnTo>
                <a:lnTo>
                  <a:pt x="7229903" y="17102"/>
                </a:lnTo>
                <a:lnTo>
                  <a:pt x="7182356" y="17102"/>
                </a:lnTo>
                <a:lnTo>
                  <a:pt x="7172814" y="17102"/>
                </a:lnTo>
                <a:lnTo>
                  <a:pt x="7125267" y="17102"/>
                </a:lnTo>
                <a:lnTo>
                  <a:pt x="7115726" y="17102"/>
                </a:lnTo>
                <a:lnTo>
                  <a:pt x="7068178" y="17102"/>
                </a:lnTo>
                <a:lnTo>
                  <a:pt x="7058637" y="17102"/>
                </a:lnTo>
                <a:lnTo>
                  <a:pt x="7011090" y="17102"/>
                </a:lnTo>
                <a:lnTo>
                  <a:pt x="7001548" y="17102"/>
                </a:lnTo>
                <a:lnTo>
                  <a:pt x="6954001" y="17102"/>
                </a:lnTo>
                <a:lnTo>
                  <a:pt x="6944460" y="17102"/>
                </a:lnTo>
                <a:lnTo>
                  <a:pt x="6896912" y="17102"/>
                </a:lnTo>
                <a:lnTo>
                  <a:pt x="6887371" y="17102"/>
                </a:lnTo>
                <a:lnTo>
                  <a:pt x="6839824" y="17102"/>
                </a:lnTo>
                <a:lnTo>
                  <a:pt x="6830282" y="17102"/>
                </a:lnTo>
                <a:lnTo>
                  <a:pt x="6725646" y="17102"/>
                </a:lnTo>
                <a:lnTo>
                  <a:pt x="6716105" y="17102"/>
                </a:lnTo>
                <a:lnTo>
                  <a:pt x="6668558" y="17102"/>
                </a:lnTo>
                <a:lnTo>
                  <a:pt x="6659016" y="17102"/>
                </a:lnTo>
                <a:lnTo>
                  <a:pt x="6611469" y="17102"/>
                </a:lnTo>
                <a:lnTo>
                  <a:pt x="6601928" y="17102"/>
                </a:lnTo>
                <a:lnTo>
                  <a:pt x="6554380" y="17102"/>
                </a:lnTo>
                <a:lnTo>
                  <a:pt x="6544839" y="17102"/>
                </a:lnTo>
                <a:lnTo>
                  <a:pt x="6521662" y="17102"/>
                </a:lnTo>
                <a:lnTo>
                  <a:pt x="6521662" y="16431"/>
                </a:lnTo>
                <a:lnTo>
                  <a:pt x="6166015" y="16431"/>
                </a:lnTo>
                <a:lnTo>
                  <a:pt x="6166015" y="17102"/>
                </a:lnTo>
                <a:lnTo>
                  <a:pt x="6154760" y="17102"/>
                </a:lnTo>
                <a:lnTo>
                  <a:pt x="6145218" y="17102"/>
                </a:lnTo>
                <a:lnTo>
                  <a:pt x="6097671" y="17102"/>
                </a:lnTo>
                <a:lnTo>
                  <a:pt x="6088130" y="17102"/>
                </a:lnTo>
                <a:lnTo>
                  <a:pt x="6040582" y="17102"/>
                </a:lnTo>
                <a:lnTo>
                  <a:pt x="6031041" y="17102"/>
                </a:lnTo>
                <a:lnTo>
                  <a:pt x="5926405" y="17102"/>
                </a:lnTo>
                <a:lnTo>
                  <a:pt x="5916864" y="17102"/>
                </a:lnTo>
                <a:lnTo>
                  <a:pt x="5869316" y="17102"/>
                </a:lnTo>
                <a:lnTo>
                  <a:pt x="5859775" y="17102"/>
                </a:lnTo>
                <a:lnTo>
                  <a:pt x="5812228" y="17102"/>
                </a:lnTo>
                <a:lnTo>
                  <a:pt x="5802686" y="17102"/>
                </a:lnTo>
                <a:lnTo>
                  <a:pt x="5755139" y="17102"/>
                </a:lnTo>
                <a:lnTo>
                  <a:pt x="5745598" y="17102"/>
                </a:lnTo>
                <a:lnTo>
                  <a:pt x="5698050" y="17102"/>
                </a:lnTo>
                <a:lnTo>
                  <a:pt x="5688509" y="17102"/>
                </a:lnTo>
                <a:lnTo>
                  <a:pt x="5640962" y="17102"/>
                </a:lnTo>
                <a:lnTo>
                  <a:pt x="5631420" y="17102"/>
                </a:lnTo>
                <a:lnTo>
                  <a:pt x="5583873" y="17102"/>
                </a:lnTo>
                <a:lnTo>
                  <a:pt x="5574332" y="17102"/>
                </a:lnTo>
                <a:lnTo>
                  <a:pt x="5526784" y="17102"/>
                </a:lnTo>
                <a:lnTo>
                  <a:pt x="5517243" y="17102"/>
                </a:lnTo>
                <a:lnTo>
                  <a:pt x="5469696" y="17102"/>
                </a:lnTo>
                <a:lnTo>
                  <a:pt x="5460154" y="17102"/>
                </a:lnTo>
                <a:lnTo>
                  <a:pt x="5412607" y="17102"/>
                </a:lnTo>
                <a:lnTo>
                  <a:pt x="5403066" y="17102"/>
                </a:lnTo>
                <a:lnTo>
                  <a:pt x="5298430" y="17102"/>
                </a:lnTo>
                <a:lnTo>
                  <a:pt x="5288888" y="17102"/>
                </a:lnTo>
                <a:lnTo>
                  <a:pt x="5241341" y="17102"/>
                </a:lnTo>
                <a:lnTo>
                  <a:pt x="5231800" y="17102"/>
                </a:lnTo>
                <a:lnTo>
                  <a:pt x="5184252" y="17102"/>
                </a:lnTo>
                <a:lnTo>
                  <a:pt x="5174711" y="17102"/>
                </a:lnTo>
                <a:lnTo>
                  <a:pt x="5127164" y="17102"/>
                </a:lnTo>
                <a:lnTo>
                  <a:pt x="5117622" y="17102"/>
                </a:lnTo>
                <a:lnTo>
                  <a:pt x="5070075" y="17102"/>
                </a:lnTo>
                <a:lnTo>
                  <a:pt x="5060534" y="17102"/>
                </a:lnTo>
                <a:lnTo>
                  <a:pt x="5012986" y="17102"/>
                </a:lnTo>
                <a:lnTo>
                  <a:pt x="5003445" y="17102"/>
                </a:lnTo>
                <a:lnTo>
                  <a:pt x="4955898" y="17102"/>
                </a:lnTo>
                <a:lnTo>
                  <a:pt x="4946356" y="17102"/>
                </a:lnTo>
                <a:lnTo>
                  <a:pt x="4898809" y="17102"/>
                </a:lnTo>
                <a:lnTo>
                  <a:pt x="4889268" y="17102"/>
                </a:lnTo>
                <a:lnTo>
                  <a:pt x="4841720" y="17102"/>
                </a:lnTo>
                <a:lnTo>
                  <a:pt x="4832179" y="17102"/>
                </a:lnTo>
                <a:lnTo>
                  <a:pt x="4784632" y="17102"/>
                </a:lnTo>
                <a:lnTo>
                  <a:pt x="4775090" y="17102"/>
                </a:lnTo>
                <a:lnTo>
                  <a:pt x="4727542" y="17102"/>
                </a:lnTo>
                <a:lnTo>
                  <a:pt x="4718001" y="17102"/>
                </a:lnTo>
                <a:lnTo>
                  <a:pt x="4670453" y="17102"/>
                </a:lnTo>
                <a:lnTo>
                  <a:pt x="4660912" y="17102"/>
                </a:lnTo>
                <a:lnTo>
                  <a:pt x="4613365" y="17102"/>
                </a:lnTo>
                <a:lnTo>
                  <a:pt x="4603823" y="17102"/>
                </a:lnTo>
                <a:lnTo>
                  <a:pt x="4556265" y="17102"/>
                </a:lnTo>
                <a:lnTo>
                  <a:pt x="4546724" y="17102"/>
                </a:lnTo>
                <a:lnTo>
                  <a:pt x="4499176" y="17102"/>
                </a:lnTo>
                <a:lnTo>
                  <a:pt x="4489635" y="17102"/>
                </a:lnTo>
                <a:lnTo>
                  <a:pt x="4442087" y="17102"/>
                </a:lnTo>
                <a:lnTo>
                  <a:pt x="4432557" y="17102"/>
                </a:lnTo>
                <a:lnTo>
                  <a:pt x="4385010" y="17102"/>
                </a:lnTo>
                <a:lnTo>
                  <a:pt x="4375469" y="17102"/>
                </a:lnTo>
                <a:lnTo>
                  <a:pt x="4327921" y="17102"/>
                </a:lnTo>
                <a:lnTo>
                  <a:pt x="4318380" y="17102"/>
                </a:lnTo>
                <a:lnTo>
                  <a:pt x="4270821" y="17102"/>
                </a:lnTo>
                <a:lnTo>
                  <a:pt x="4261291" y="17102"/>
                </a:lnTo>
                <a:lnTo>
                  <a:pt x="4213732" y="17102"/>
                </a:lnTo>
                <a:lnTo>
                  <a:pt x="4204203" y="17102"/>
                </a:lnTo>
                <a:lnTo>
                  <a:pt x="4156681" y="17102"/>
                </a:lnTo>
                <a:lnTo>
                  <a:pt x="4147152" y="17102"/>
                </a:lnTo>
                <a:lnTo>
                  <a:pt x="4099594" y="17102"/>
                </a:lnTo>
                <a:lnTo>
                  <a:pt x="4090052" y="17102"/>
                </a:lnTo>
                <a:lnTo>
                  <a:pt x="4042506" y="17102"/>
                </a:lnTo>
                <a:lnTo>
                  <a:pt x="4032964" y="17102"/>
                </a:lnTo>
                <a:lnTo>
                  <a:pt x="3985417" y="17102"/>
                </a:lnTo>
                <a:lnTo>
                  <a:pt x="3975876" y="17102"/>
                </a:lnTo>
                <a:lnTo>
                  <a:pt x="3928330" y="17102"/>
                </a:lnTo>
                <a:lnTo>
                  <a:pt x="3918788" y="17102"/>
                </a:lnTo>
                <a:lnTo>
                  <a:pt x="3871241" y="17102"/>
                </a:lnTo>
                <a:lnTo>
                  <a:pt x="3861701" y="17102"/>
                </a:lnTo>
                <a:lnTo>
                  <a:pt x="3814153" y="17102"/>
                </a:lnTo>
                <a:lnTo>
                  <a:pt x="3804612" y="17102"/>
                </a:lnTo>
                <a:lnTo>
                  <a:pt x="3757065" y="17102"/>
                </a:lnTo>
                <a:lnTo>
                  <a:pt x="3747521" y="17102"/>
                </a:lnTo>
                <a:lnTo>
                  <a:pt x="3699975" y="17102"/>
                </a:lnTo>
                <a:lnTo>
                  <a:pt x="3690447" y="17102"/>
                </a:lnTo>
                <a:lnTo>
                  <a:pt x="3642898" y="17102"/>
                </a:lnTo>
                <a:lnTo>
                  <a:pt x="3633357" y="17102"/>
                </a:lnTo>
                <a:lnTo>
                  <a:pt x="3585811" y="17102"/>
                </a:lnTo>
                <a:lnTo>
                  <a:pt x="3576263" y="17102"/>
                </a:lnTo>
                <a:lnTo>
                  <a:pt x="3528704" y="17102"/>
                </a:lnTo>
                <a:lnTo>
                  <a:pt x="3519181" y="17102"/>
                </a:lnTo>
                <a:lnTo>
                  <a:pt x="3471615" y="17102"/>
                </a:lnTo>
                <a:lnTo>
                  <a:pt x="3462087" y="17102"/>
                </a:lnTo>
                <a:lnTo>
                  <a:pt x="3414536" y="17102"/>
                </a:lnTo>
                <a:lnTo>
                  <a:pt x="3405006" y="17102"/>
                </a:lnTo>
                <a:lnTo>
                  <a:pt x="3357446" y="17102"/>
                </a:lnTo>
                <a:lnTo>
                  <a:pt x="3347905" y="17102"/>
                </a:lnTo>
                <a:lnTo>
                  <a:pt x="3300355" y="17102"/>
                </a:lnTo>
                <a:lnTo>
                  <a:pt x="3290814" y="17102"/>
                </a:lnTo>
                <a:lnTo>
                  <a:pt x="3186179" y="17102"/>
                </a:lnTo>
                <a:lnTo>
                  <a:pt x="3176635" y="17102"/>
                </a:lnTo>
                <a:lnTo>
                  <a:pt x="3129088" y="17102"/>
                </a:lnTo>
                <a:lnTo>
                  <a:pt x="3119548" y="17102"/>
                </a:lnTo>
                <a:lnTo>
                  <a:pt x="3072000" y="17102"/>
                </a:lnTo>
                <a:lnTo>
                  <a:pt x="3062458" y="17102"/>
                </a:lnTo>
                <a:lnTo>
                  <a:pt x="3014913" y="17102"/>
                </a:lnTo>
                <a:lnTo>
                  <a:pt x="3005371" y="17102"/>
                </a:lnTo>
                <a:lnTo>
                  <a:pt x="2957834" y="17102"/>
                </a:lnTo>
                <a:lnTo>
                  <a:pt x="2948293" y="17102"/>
                </a:lnTo>
                <a:lnTo>
                  <a:pt x="2900746" y="17102"/>
                </a:lnTo>
                <a:lnTo>
                  <a:pt x="2891205" y="17102"/>
                </a:lnTo>
                <a:lnTo>
                  <a:pt x="2843656" y="17102"/>
                </a:lnTo>
                <a:lnTo>
                  <a:pt x="2834117" y="17102"/>
                </a:lnTo>
                <a:lnTo>
                  <a:pt x="2729465" y="17102"/>
                </a:lnTo>
                <a:lnTo>
                  <a:pt x="2719936" y="17102"/>
                </a:lnTo>
                <a:lnTo>
                  <a:pt x="2672378" y="17102"/>
                </a:lnTo>
                <a:lnTo>
                  <a:pt x="2662848" y="17102"/>
                </a:lnTo>
                <a:lnTo>
                  <a:pt x="2615291" y="17102"/>
                </a:lnTo>
                <a:lnTo>
                  <a:pt x="2605750" y="17102"/>
                </a:lnTo>
                <a:lnTo>
                  <a:pt x="2558204" y="17102"/>
                </a:lnTo>
                <a:lnTo>
                  <a:pt x="2548662" y="17102"/>
                </a:lnTo>
                <a:lnTo>
                  <a:pt x="2501116" y="17102"/>
                </a:lnTo>
                <a:lnTo>
                  <a:pt x="2491575" y="17102"/>
                </a:lnTo>
                <a:lnTo>
                  <a:pt x="2444029" y="17102"/>
                </a:lnTo>
                <a:lnTo>
                  <a:pt x="2434488" y="17102"/>
                </a:lnTo>
                <a:lnTo>
                  <a:pt x="2386942" y="17102"/>
                </a:lnTo>
                <a:lnTo>
                  <a:pt x="2377400" y="17102"/>
                </a:lnTo>
                <a:lnTo>
                  <a:pt x="2329854" y="17102"/>
                </a:lnTo>
                <a:lnTo>
                  <a:pt x="2320314" y="17102"/>
                </a:lnTo>
                <a:lnTo>
                  <a:pt x="2272766" y="17102"/>
                </a:lnTo>
                <a:lnTo>
                  <a:pt x="2263237" y="17102"/>
                </a:lnTo>
                <a:lnTo>
                  <a:pt x="2158603" y="17102"/>
                </a:lnTo>
                <a:lnTo>
                  <a:pt x="2149063" y="17102"/>
                </a:lnTo>
                <a:lnTo>
                  <a:pt x="2101516" y="17102"/>
                </a:lnTo>
                <a:lnTo>
                  <a:pt x="2091963" y="17102"/>
                </a:lnTo>
                <a:lnTo>
                  <a:pt x="2044411" y="17102"/>
                </a:lnTo>
                <a:lnTo>
                  <a:pt x="2034873" y="17102"/>
                </a:lnTo>
                <a:lnTo>
                  <a:pt x="1987311" y="17102"/>
                </a:lnTo>
                <a:lnTo>
                  <a:pt x="1977783" y="17102"/>
                </a:lnTo>
                <a:lnTo>
                  <a:pt x="1930227" y="17102"/>
                </a:lnTo>
                <a:lnTo>
                  <a:pt x="1923807" y="17102"/>
                </a:lnTo>
                <a:lnTo>
                  <a:pt x="1923807" y="0"/>
                </a:lnTo>
                <a:lnTo>
                  <a:pt x="1901279" y="0"/>
                </a:lnTo>
                <a:lnTo>
                  <a:pt x="1901279" y="17102"/>
                </a:lnTo>
                <a:lnTo>
                  <a:pt x="1873137" y="17102"/>
                </a:lnTo>
                <a:lnTo>
                  <a:pt x="1863595" y="17102"/>
                </a:lnTo>
                <a:lnTo>
                  <a:pt x="1816049" y="17102"/>
                </a:lnTo>
                <a:lnTo>
                  <a:pt x="1806509" y="17102"/>
                </a:lnTo>
                <a:lnTo>
                  <a:pt x="1758965" y="17102"/>
                </a:lnTo>
                <a:lnTo>
                  <a:pt x="1749423" y="17102"/>
                </a:lnTo>
                <a:lnTo>
                  <a:pt x="1701873" y="17102"/>
                </a:lnTo>
                <a:lnTo>
                  <a:pt x="1692333" y="17102"/>
                </a:lnTo>
                <a:lnTo>
                  <a:pt x="1644793" y="17102"/>
                </a:lnTo>
                <a:lnTo>
                  <a:pt x="1635247" y="17102"/>
                </a:lnTo>
                <a:lnTo>
                  <a:pt x="1587705" y="17102"/>
                </a:lnTo>
                <a:lnTo>
                  <a:pt x="1578165" y="17102"/>
                </a:lnTo>
                <a:lnTo>
                  <a:pt x="1530624" y="17102"/>
                </a:lnTo>
                <a:lnTo>
                  <a:pt x="1521097" y="17102"/>
                </a:lnTo>
                <a:lnTo>
                  <a:pt x="1473554" y="17102"/>
                </a:lnTo>
                <a:lnTo>
                  <a:pt x="1464012" y="17102"/>
                </a:lnTo>
                <a:lnTo>
                  <a:pt x="1416463" y="17102"/>
                </a:lnTo>
                <a:lnTo>
                  <a:pt x="1406921" y="17102"/>
                </a:lnTo>
                <a:lnTo>
                  <a:pt x="1359370" y="17102"/>
                </a:lnTo>
                <a:lnTo>
                  <a:pt x="1349830" y="17102"/>
                </a:lnTo>
                <a:lnTo>
                  <a:pt x="1302281" y="17102"/>
                </a:lnTo>
                <a:lnTo>
                  <a:pt x="1292739" y="17102"/>
                </a:lnTo>
                <a:lnTo>
                  <a:pt x="1245179" y="17102"/>
                </a:lnTo>
                <a:lnTo>
                  <a:pt x="1235647" y="17102"/>
                </a:lnTo>
                <a:lnTo>
                  <a:pt x="1188086" y="17102"/>
                </a:lnTo>
                <a:lnTo>
                  <a:pt x="1178556" y="17102"/>
                </a:lnTo>
                <a:lnTo>
                  <a:pt x="1112424" y="17102"/>
                </a:lnTo>
                <a:lnTo>
                  <a:pt x="1102882" y="17102"/>
                </a:lnTo>
                <a:lnTo>
                  <a:pt x="1055334" y="17102"/>
                </a:lnTo>
                <a:lnTo>
                  <a:pt x="1045784" y="17102"/>
                </a:lnTo>
                <a:lnTo>
                  <a:pt x="998239" y="17102"/>
                </a:lnTo>
                <a:lnTo>
                  <a:pt x="988696" y="17102"/>
                </a:lnTo>
                <a:lnTo>
                  <a:pt x="941150" y="17102"/>
                </a:lnTo>
                <a:lnTo>
                  <a:pt x="931607" y="17102"/>
                </a:lnTo>
                <a:lnTo>
                  <a:pt x="884061" y="17102"/>
                </a:lnTo>
                <a:lnTo>
                  <a:pt x="874522" y="17102"/>
                </a:lnTo>
                <a:lnTo>
                  <a:pt x="826973" y="17102"/>
                </a:lnTo>
                <a:lnTo>
                  <a:pt x="817435" y="17102"/>
                </a:lnTo>
                <a:lnTo>
                  <a:pt x="769885" y="17102"/>
                </a:lnTo>
                <a:lnTo>
                  <a:pt x="760346" y="17102"/>
                </a:lnTo>
                <a:lnTo>
                  <a:pt x="712797" y="17102"/>
                </a:lnTo>
                <a:lnTo>
                  <a:pt x="703253" y="17102"/>
                </a:lnTo>
                <a:lnTo>
                  <a:pt x="655708" y="17102"/>
                </a:lnTo>
                <a:lnTo>
                  <a:pt x="646165" y="17102"/>
                </a:lnTo>
                <a:lnTo>
                  <a:pt x="598620" y="17102"/>
                </a:lnTo>
                <a:lnTo>
                  <a:pt x="589077" y="17102"/>
                </a:lnTo>
                <a:lnTo>
                  <a:pt x="541532" y="17102"/>
                </a:lnTo>
                <a:lnTo>
                  <a:pt x="531988" y="17102"/>
                </a:lnTo>
                <a:lnTo>
                  <a:pt x="484443" y="17102"/>
                </a:lnTo>
                <a:lnTo>
                  <a:pt x="474900" y="17102"/>
                </a:lnTo>
                <a:lnTo>
                  <a:pt x="427355" y="17102"/>
                </a:lnTo>
                <a:lnTo>
                  <a:pt x="417811" y="17102"/>
                </a:lnTo>
                <a:lnTo>
                  <a:pt x="370267" y="17102"/>
                </a:lnTo>
                <a:lnTo>
                  <a:pt x="360723" y="17102"/>
                </a:lnTo>
                <a:lnTo>
                  <a:pt x="313178" y="17102"/>
                </a:lnTo>
                <a:lnTo>
                  <a:pt x="303635" y="17102"/>
                </a:lnTo>
                <a:lnTo>
                  <a:pt x="256089" y="17102"/>
                </a:lnTo>
                <a:lnTo>
                  <a:pt x="246546" y="17102"/>
                </a:lnTo>
                <a:lnTo>
                  <a:pt x="199002" y="17102"/>
                </a:lnTo>
                <a:lnTo>
                  <a:pt x="189458" y="17102"/>
                </a:lnTo>
                <a:lnTo>
                  <a:pt x="141913" y="17102"/>
                </a:lnTo>
                <a:lnTo>
                  <a:pt x="132370" y="17102"/>
                </a:lnTo>
                <a:lnTo>
                  <a:pt x="0" y="17102"/>
                </a:lnTo>
                <a:lnTo>
                  <a:pt x="0" y="63739"/>
                </a:lnTo>
                <a:lnTo>
                  <a:pt x="3390" y="63739"/>
                </a:lnTo>
                <a:lnTo>
                  <a:pt x="3390" y="399769"/>
                </a:lnTo>
                <a:lnTo>
                  <a:pt x="3357" y="399769"/>
                </a:lnTo>
                <a:lnTo>
                  <a:pt x="3357" y="399913"/>
                </a:lnTo>
                <a:lnTo>
                  <a:pt x="3344" y="399913"/>
                </a:lnTo>
                <a:lnTo>
                  <a:pt x="3344" y="399957"/>
                </a:lnTo>
                <a:lnTo>
                  <a:pt x="3343" y="399957"/>
                </a:lnTo>
                <a:lnTo>
                  <a:pt x="3211" y="399957"/>
                </a:lnTo>
                <a:lnTo>
                  <a:pt x="3211" y="400403"/>
                </a:lnTo>
                <a:lnTo>
                  <a:pt x="3343" y="400403"/>
                </a:lnTo>
                <a:lnTo>
                  <a:pt x="3343" y="422333"/>
                </a:lnTo>
                <a:lnTo>
                  <a:pt x="3344" y="422333"/>
                </a:lnTo>
                <a:lnTo>
                  <a:pt x="3344" y="494577"/>
                </a:lnTo>
                <a:lnTo>
                  <a:pt x="3212" y="494577"/>
                </a:lnTo>
                <a:lnTo>
                  <a:pt x="3212" y="501956"/>
                </a:lnTo>
                <a:lnTo>
                  <a:pt x="3344" y="501956"/>
                </a:lnTo>
                <a:lnTo>
                  <a:pt x="3344" y="514610"/>
                </a:lnTo>
                <a:lnTo>
                  <a:pt x="3344" y="514610"/>
                </a:lnTo>
                <a:lnTo>
                  <a:pt x="3344" y="599384"/>
                </a:lnTo>
                <a:lnTo>
                  <a:pt x="3296" y="599384"/>
                </a:lnTo>
                <a:lnTo>
                  <a:pt x="3296" y="609458"/>
                </a:lnTo>
                <a:lnTo>
                  <a:pt x="3344" y="609458"/>
                </a:lnTo>
                <a:lnTo>
                  <a:pt x="3344" y="1008502"/>
                </a:lnTo>
                <a:lnTo>
                  <a:pt x="3210" y="1008547"/>
                </a:lnTo>
                <a:lnTo>
                  <a:pt x="3344" y="1008547"/>
                </a:lnTo>
                <a:lnTo>
                  <a:pt x="3344" y="1008655"/>
                </a:lnTo>
                <a:lnTo>
                  <a:pt x="3212" y="1008655"/>
                </a:lnTo>
                <a:lnTo>
                  <a:pt x="3212" y="1010899"/>
                </a:lnTo>
                <a:lnTo>
                  <a:pt x="3211" y="1010899"/>
                </a:lnTo>
                <a:lnTo>
                  <a:pt x="3211" y="1011104"/>
                </a:lnTo>
                <a:lnTo>
                  <a:pt x="3212" y="1011104"/>
                </a:lnTo>
                <a:lnTo>
                  <a:pt x="3212" y="1011156"/>
                </a:lnTo>
                <a:lnTo>
                  <a:pt x="3340" y="1011156"/>
                </a:lnTo>
                <a:lnTo>
                  <a:pt x="3340" y="1033263"/>
                </a:lnTo>
                <a:lnTo>
                  <a:pt x="3349" y="1033263"/>
                </a:lnTo>
                <a:lnTo>
                  <a:pt x="3349" y="1067510"/>
                </a:lnTo>
                <a:lnTo>
                  <a:pt x="223147" y="1067510"/>
                </a:lnTo>
                <a:lnTo>
                  <a:pt x="223147" y="1138245"/>
                </a:lnTo>
                <a:lnTo>
                  <a:pt x="574469" y="1138245"/>
                </a:lnTo>
                <a:lnTo>
                  <a:pt x="574469" y="1297048"/>
                </a:lnTo>
                <a:lnTo>
                  <a:pt x="703155" y="1297048"/>
                </a:lnTo>
                <a:lnTo>
                  <a:pt x="831193" y="1297048"/>
                </a:lnTo>
                <a:lnTo>
                  <a:pt x="831193" y="2135101"/>
                </a:lnTo>
                <a:lnTo>
                  <a:pt x="831193" y="2136211"/>
                </a:lnTo>
                <a:lnTo>
                  <a:pt x="831193" y="2233578"/>
                </a:lnTo>
                <a:lnTo>
                  <a:pt x="831191" y="2233578"/>
                </a:lnTo>
                <a:lnTo>
                  <a:pt x="831191" y="2254993"/>
                </a:lnTo>
                <a:lnTo>
                  <a:pt x="831193" y="2254993"/>
                </a:lnTo>
                <a:lnTo>
                  <a:pt x="831193" y="2255042"/>
                </a:lnTo>
                <a:lnTo>
                  <a:pt x="877248" y="2255042"/>
                </a:lnTo>
                <a:lnTo>
                  <a:pt x="877248" y="2425276"/>
                </a:lnTo>
                <a:lnTo>
                  <a:pt x="908542" y="2425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1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609585"/>
            <a:endParaRPr lang="en-US">
              <a:solidFill>
                <a:srgbClr val="000000"/>
              </a:solidFill>
              <a:latin typeface="Lato" panose="020F0502020204030203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17E9386-421F-3B45-A26A-E3DAFCCCD700}"/>
              </a:ext>
            </a:extLst>
          </p:cNvPr>
          <p:cNvGrpSpPr/>
          <p:nvPr/>
        </p:nvGrpSpPr>
        <p:grpSpPr>
          <a:xfrm>
            <a:off x="10547884" y="188640"/>
            <a:ext cx="1306662" cy="871045"/>
            <a:chOff x="5655150" y="228126"/>
            <a:chExt cx="1306662" cy="87104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9D21A92-2B0F-4342-A613-22A996A97DF6}"/>
                </a:ext>
              </a:extLst>
            </p:cNvPr>
            <p:cNvSpPr txBox="1"/>
            <p:nvPr/>
          </p:nvSpPr>
          <p:spPr>
            <a:xfrm>
              <a:off x="5655150" y="228126"/>
              <a:ext cx="1246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i-FI" sz="2400" b="1" dirty="0"/>
                <a:t>Regulasi</a:t>
              </a:r>
              <a:endParaRPr lang="en-US" sz="2400" b="1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D636ABD-CA8B-7B4B-9F04-33D65E468486}"/>
                </a:ext>
              </a:extLst>
            </p:cNvPr>
            <p:cNvGrpSpPr/>
            <p:nvPr/>
          </p:nvGrpSpPr>
          <p:grpSpPr>
            <a:xfrm>
              <a:off x="5956928" y="662606"/>
              <a:ext cx="862962" cy="48120"/>
              <a:chOff x="25923962" y="1139488"/>
              <a:chExt cx="3148723" cy="10307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4A0416A8-7A43-554A-9B3C-7CDBFD45FC1C}"/>
                  </a:ext>
                </a:extLst>
              </p:cNvPr>
              <p:cNvSpPr/>
              <p:nvPr/>
            </p:nvSpPr>
            <p:spPr>
              <a:xfrm>
                <a:off x="25923962" y="1139488"/>
                <a:ext cx="1623094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17F15FB7-8AEE-554F-971D-955835659E09}"/>
                  </a:ext>
                </a:extLst>
              </p:cNvPr>
              <p:cNvSpPr/>
              <p:nvPr/>
            </p:nvSpPr>
            <p:spPr>
              <a:xfrm>
                <a:off x="27821408" y="1139488"/>
                <a:ext cx="660462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" name="Rounded Rectangle 10">
                <a:extLst>
                  <a:ext uri="{FF2B5EF4-FFF2-40B4-BE49-F238E27FC236}">
                    <a16:creationId xmlns:a16="http://schemas.microsoft.com/office/drawing/2014/main" id="{7FB45703-2F09-3E40-839F-DB417C75D58C}"/>
                  </a:ext>
                </a:extLst>
              </p:cNvPr>
              <p:cNvSpPr/>
              <p:nvPr/>
            </p:nvSpPr>
            <p:spPr>
              <a:xfrm>
                <a:off x="28742456" y="1139488"/>
                <a:ext cx="330229" cy="103072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04FE52F-D9C9-6C4B-86A9-590615814D00}"/>
                </a:ext>
              </a:extLst>
            </p:cNvPr>
            <p:cNvSpPr txBox="1"/>
            <p:nvPr/>
          </p:nvSpPr>
          <p:spPr>
            <a:xfrm>
              <a:off x="6777082" y="729839"/>
              <a:ext cx="1847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Open Sans Extrabold" charset="0"/>
                <a:cs typeface="Arial" panose="020B0604020202020204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BE3972C0-0DD8-42C8-A696-A343603FDE3B}"/>
              </a:ext>
            </a:extLst>
          </p:cNvPr>
          <p:cNvSpPr txBox="1"/>
          <p:nvPr/>
        </p:nvSpPr>
        <p:spPr>
          <a:xfrm>
            <a:off x="6045258" y="2070278"/>
            <a:ext cx="5523350" cy="44550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300"/>
              </a:spcAft>
            </a:pPr>
            <a:r>
              <a:rPr lang="en-US" sz="1500" b="1" i="0" u="none" strike="noStrike" baseline="0" dirty="0">
                <a:highlight>
                  <a:srgbClr val="FECB36"/>
                </a:highlight>
                <a:ea typeface="Tahoma" panose="020B0604030504040204" pitchFamily="34" charset="0"/>
                <a:cs typeface="Arial" panose="020B0604020202020204" pitchFamily="34" charset="0"/>
              </a:rPr>
              <a:t>SYARAT-SYARAT UMUM KONTRAK</a:t>
            </a:r>
          </a:p>
          <a:p>
            <a:pPr algn="l">
              <a:spcAft>
                <a:spcPts val="300"/>
              </a:spcAf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44.   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Perlindungan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Tenaga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endParaRPr lang="en-US" sz="1600" dirty="0"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442913" indent="-442913">
              <a:spcAft>
                <a:spcPts val="300"/>
              </a:spcAf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44.1 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Subpenyedia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berkewajiban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atas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biaya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sendiri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mengikutsertakan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personelnya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pada 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Program Badan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Penyelenggara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Jaminan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Sosial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(BPJS)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Ketenagakerjaan</a:t>
            </a:r>
            <a:r>
              <a:rPr lang="en-US" sz="16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serta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Melunasi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Kewajiban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Pembayaran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BPJS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tersebut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sebagaimana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diatur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peraturan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perundang-undangan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  <a:r>
              <a:rPr lang="en-US" sz="1200" dirty="0">
                <a:ea typeface="Tahoma" panose="020B0604030504040204" pitchFamily="34" charset="0"/>
                <a:cs typeface="Arial" panose="020B0604020202020204" pitchFamily="34" charset="0"/>
              </a:rPr>
              <a:t>	</a:t>
            </a:r>
          </a:p>
          <a:p>
            <a:pPr marL="442913" indent="-442913">
              <a:spcAft>
                <a:spcPts val="300"/>
              </a:spcAf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44.2 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berkewajiban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untuk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mematuhi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peraturan</a:t>
            </a:r>
            <a:endParaRPr lang="en-US" sz="1600" dirty="0"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442913">
              <a:spcAft>
                <a:spcPts val="300"/>
              </a:spcAft>
            </a:pP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memerintahkan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personelnya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ea typeface="Tahoma" panose="020B0604030504040204" pitchFamily="34" charset="0"/>
                <a:cs typeface="Arial" panose="020B0604020202020204" pitchFamily="34" charset="0"/>
              </a:rPr>
              <a:t>untuk</a:t>
            </a:r>
            <a:r>
              <a:rPr lang="en-US" sz="14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Mematuhi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Peraturan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 Pada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waktu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pelaksanaan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pekerjaan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beserta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personelnya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dianggap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telah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membaca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memahami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peraturan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tersebut</a:t>
            </a:r>
            <a:endParaRPr lang="en-US" sz="1600" dirty="0"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442913" indent="-442913">
              <a:spcAft>
                <a:spcPts val="300"/>
              </a:spcAf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44.3 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berkewajiban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untuk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Menyediakan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Kepada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Setiap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Personelnya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(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termasuk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personelnya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Subpenyedia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jika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ada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)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Perlengkapan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Keselamatan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5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yang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sesuai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memadai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b="1" dirty="0"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CAB562D-9181-47DF-9CD1-80E5FAF78A52}"/>
              </a:ext>
            </a:extLst>
          </p:cNvPr>
          <p:cNvSpPr txBox="1"/>
          <p:nvPr/>
        </p:nvSpPr>
        <p:spPr>
          <a:xfrm>
            <a:off x="523348" y="2094943"/>
            <a:ext cx="5180167" cy="43935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highlight>
                  <a:srgbClr val="FECB36"/>
                </a:highlight>
                <a:ea typeface="Tahoma" panose="020B0604030504040204" pitchFamily="34" charset="0"/>
                <a:cs typeface="Arial" panose="020B0604020202020204" pitchFamily="34" charset="0"/>
              </a:rPr>
              <a:t>DAFTAR KUANTITAS DAN HARGA</a:t>
            </a:r>
            <a:endParaRPr lang="en-US" sz="1500" b="1" i="0" u="none" strike="noStrike" baseline="0" dirty="0">
              <a:highlight>
                <a:srgbClr val="FECB36"/>
              </a:highlight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268288" indent="-268288" algn="l">
              <a:spcAft>
                <a:spcPts val="300"/>
              </a:spcAft>
              <a:buAutoNum type="arabicPeriod"/>
            </a:pPr>
            <a:r>
              <a:rPr lang="en-US" sz="1200" b="0" i="0" u="none" strike="noStrike" baseline="0" dirty="0">
                <a:ea typeface="Tahoma" panose="020B0604030504040204" pitchFamily="34" charset="0"/>
                <a:cs typeface="Arial" panose="020B0604020202020204" pitchFamily="34" charset="0"/>
              </a:rPr>
              <a:t>……</a:t>
            </a:r>
          </a:p>
          <a:p>
            <a:pPr marL="268288" indent="-268288">
              <a:spcAft>
                <a:spcPts val="300"/>
              </a:spcAft>
              <a:buFont typeface="+mj-lt"/>
              <a:buAutoNum type="arabicPeriod" startAt="3"/>
            </a:pP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Harga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Daftar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Kuantitas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dan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Harga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telah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mencakup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semua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Biaya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Pekerjaan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personel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pengawasan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bahan-bahan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perawatan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Asuransi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Tenaga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/BPJS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laba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pajak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bea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keuntungan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overhead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semua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risiko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tanggung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jawab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kewajiban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yang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diatur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>
              <a:spcAft>
                <a:spcPts val="600"/>
              </a:spcAft>
            </a:pPr>
            <a:endParaRPr lang="en-US" sz="600" b="0" i="0" u="none" strike="noStrike" baseline="0" dirty="0"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568325" indent="-568325" algn="l">
              <a:tabLst>
                <a:tab pos="290513" algn="l"/>
                <a:tab pos="568325" algn="l"/>
              </a:tabLst>
            </a:pPr>
            <a:r>
              <a:rPr lang="en-US" sz="1500" b="1" dirty="0">
                <a:highlight>
                  <a:srgbClr val="FECB36"/>
                </a:highlight>
                <a:ea typeface="Tahoma" panose="020B0604030504040204" pitchFamily="34" charset="0"/>
                <a:cs typeface="Arial" panose="020B0604020202020204" pitchFamily="34" charset="0"/>
              </a:rPr>
              <a:t>BENTUK SURAT PERINTAH KERJA (SPK)</a:t>
            </a:r>
          </a:p>
          <a:p>
            <a:pPr marL="568325" indent="-568325" algn="l">
              <a:tabLst>
                <a:tab pos="290513" algn="l"/>
                <a:tab pos="568325" algn="l"/>
              </a:tabLst>
            </a:pPr>
            <a:r>
              <a:rPr lang="en-US" sz="1400" b="1" dirty="0">
                <a:ea typeface="Tahoma" panose="020B0604030504040204" pitchFamily="34" charset="0"/>
                <a:cs typeface="Arial" panose="020B0604020202020204" pitchFamily="34" charset="0"/>
              </a:rPr>
              <a:t>SYARAT UMUM SURAT PERINTAH KERJA (SPK)</a:t>
            </a:r>
          </a:p>
          <a:p>
            <a:pPr marL="568325" indent="-568325" algn="l">
              <a:tabLst>
                <a:tab pos="290513" algn="l"/>
                <a:tab pos="568325" algn="l"/>
              </a:tabLst>
            </a:pP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15. PERLINDUNGAN TENAGA KERJA</a:t>
            </a:r>
          </a:p>
          <a:p>
            <a:pPr marL="268288" indent="-268288">
              <a:spcAft>
                <a:spcPts val="300"/>
              </a:spcAft>
              <a:buAutoNum type="alphaLcPeriod"/>
              <a:tabLst>
                <a:tab pos="268288" algn="l"/>
              </a:tabLst>
            </a:pP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Apabila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dipersyaratkan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,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penyedia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Wajib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menyediakan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Perlindungan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Bagi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Tenaga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konstruksi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nya</a:t>
            </a:r>
            <a:r>
              <a:rPr lang="en-US" sz="16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, minimal </a:t>
            </a:r>
            <a:r>
              <a:rPr lang="en-US" sz="1600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berupa</a:t>
            </a:r>
            <a:r>
              <a:rPr lang="en-US" sz="14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BPJS </a:t>
            </a:r>
            <a:r>
              <a:rPr lang="en-US" sz="1500" b="1" dirty="0" err="1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Ketenagakerjaan</a:t>
            </a:r>
            <a:r>
              <a:rPr lang="en-US" sz="1400" dirty="0">
                <a:highlight>
                  <a:srgbClr val="FFFF00"/>
                </a:highlight>
                <a:ea typeface="Tahoma" panose="020B0604030504040204" pitchFamily="34" charset="0"/>
                <a:cs typeface="Arial" panose="020B0604020202020204" pitchFamily="34" charset="0"/>
              </a:rPr>
              <a:t>;</a:t>
            </a:r>
          </a:p>
          <a:p>
            <a:pPr marL="268288" indent="-268288">
              <a:spcAft>
                <a:spcPts val="300"/>
              </a:spcAft>
              <a:buAutoNum type="alphaLcPeriod"/>
              <a:tabLst>
                <a:tab pos="268288" algn="l"/>
              </a:tabLst>
            </a:pP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Besarnya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Perlindungan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bagi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tenaga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kerja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sudah</a:t>
            </a:r>
            <a:r>
              <a:rPr lang="en-US" sz="16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diperhitungkan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Penawaran</a:t>
            </a:r>
            <a:r>
              <a:rPr lang="en-US" sz="15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dan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termasuk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600" dirty="0" err="1">
                <a:ea typeface="Tahoma" panose="020B0604030504040204" pitchFamily="34" charset="0"/>
                <a:cs typeface="Arial" panose="020B0604020202020204" pitchFamily="34" charset="0"/>
              </a:rPr>
              <a:t>dalam</a:t>
            </a:r>
            <a:r>
              <a:rPr lang="en-US" sz="1600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Harga</a:t>
            </a:r>
            <a:r>
              <a:rPr lang="en-US" sz="1500" b="1" dirty="0"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1500" b="1" dirty="0" err="1">
                <a:ea typeface="Tahoma" panose="020B0604030504040204" pitchFamily="34" charset="0"/>
                <a:cs typeface="Arial" panose="020B0604020202020204" pitchFamily="34" charset="0"/>
              </a:rPr>
              <a:t>Kontrak</a:t>
            </a:r>
            <a:r>
              <a:rPr lang="en-US" sz="1500" dirty="0">
                <a:ea typeface="Tahoma" panose="020B060403050404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6" name="Rectangle: Rounded Corners 24">
            <a:extLst>
              <a:ext uri="{FF2B5EF4-FFF2-40B4-BE49-F238E27FC236}">
                <a16:creationId xmlns:a16="http://schemas.microsoft.com/office/drawing/2014/main" id="{33529B93-4278-49A1-88B2-800A35DEB62B}"/>
              </a:ext>
            </a:extLst>
          </p:cNvPr>
          <p:cNvSpPr/>
          <p:nvPr/>
        </p:nvSpPr>
        <p:spPr>
          <a:xfrm>
            <a:off x="612051" y="1232728"/>
            <a:ext cx="10753354" cy="71689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FF00"/>
                </a:solidFill>
              </a:rPr>
              <a:t>Peraturan</a:t>
            </a:r>
            <a:r>
              <a:rPr lang="en-US" sz="2000" b="1" dirty="0">
                <a:solidFill>
                  <a:srgbClr val="FFFF00"/>
                </a:solidFill>
              </a:rPr>
              <a:t> LKPP No. 12 </a:t>
            </a:r>
            <a:r>
              <a:rPr lang="en-US" sz="2000" b="1" dirty="0" err="1">
                <a:solidFill>
                  <a:srgbClr val="FFFF00"/>
                </a:solidFill>
              </a:rPr>
              <a:t>Tahun</a:t>
            </a:r>
            <a:r>
              <a:rPr lang="en-US" sz="2000" b="1" dirty="0">
                <a:solidFill>
                  <a:srgbClr val="FFFF00"/>
                </a:solidFill>
              </a:rPr>
              <a:t> 2021 </a:t>
            </a:r>
            <a:r>
              <a:rPr lang="en-US" sz="2000" b="1" dirty="0" err="1">
                <a:solidFill>
                  <a:schemeClr val="bg1"/>
                </a:solidFill>
              </a:rPr>
              <a:t>tentang</a:t>
            </a:r>
            <a:endParaRPr lang="en-US" sz="2000" b="1" dirty="0">
              <a:solidFill>
                <a:schemeClr val="bg1"/>
              </a:solidFill>
            </a:endParaRPr>
          </a:p>
          <a:p>
            <a:pPr algn="ctr"/>
            <a:r>
              <a:rPr lang="en-US" sz="2000" b="1" dirty="0" err="1">
                <a:solidFill>
                  <a:schemeClr val="bg1"/>
                </a:solidFill>
              </a:rPr>
              <a:t>Pedoman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Pelaksanaan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Pengadaan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Barang</a:t>
            </a:r>
            <a:r>
              <a:rPr lang="en-US" sz="2000" b="1" dirty="0">
                <a:solidFill>
                  <a:schemeClr val="bg1"/>
                </a:solidFill>
              </a:rPr>
              <a:t>/</a:t>
            </a:r>
            <a:r>
              <a:rPr lang="en-US" sz="2000" b="1" dirty="0" err="1">
                <a:solidFill>
                  <a:schemeClr val="bg1"/>
                </a:solidFill>
              </a:rPr>
              <a:t>Jasa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Pemerintah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Melalui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Penyedia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C67FAC3-F81E-4371-9E23-35A6522898CA}"/>
              </a:ext>
            </a:extLst>
          </p:cNvPr>
          <p:cNvCxnSpPr/>
          <p:nvPr/>
        </p:nvCxnSpPr>
        <p:spPr>
          <a:xfrm>
            <a:off x="5750588" y="2070278"/>
            <a:ext cx="0" cy="45851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29522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Materi JKP dan Strakom-HML-JKP.pptx" id="{5CF6AB92-ED15-4CB1-BB64-1A161B7A3980}" vid="{D7FE9899-FBB4-4038-80E0-DC7BE4E110E4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ontents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Template PPT #1</Template>
  <TotalTime>14520</TotalTime>
  <Words>2112</Words>
  <Application>Microsoft Office PowerPoint</Application>
  <PresentationFormat>Widescreen</PresentationFormat>
  <Paragraphs>299</Paragraphs>
  <Slides>26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40" baseType="lpstr">
      <vt:lpstr>Arial</vt:lpstr>
      <vt:lpstr>Calibri</vt:lpstr>
      <vt:lpstr>Calibri Light</vt:lpstr>
      <vt:lpstr>Gotham</vt:lpstr>
      <vt:lpstr>Gotham Bold</vt:lpstr>
      <vt:lpstr>Gotham Book</vt:lpstr>
      <vt:lpstr>Gotham Light</vt:lpstr>
      <vt:lpstr>GOTHAM-BOOK</vt:lpstr>
      <vt:lpstr>GOTHAM-MEDIUM</vt:lpstr>
      <vt:lpstr>Lato</vt:lpstr>
      <vt:lpstr>Tahoma</vt:lpstr>
      <vt:lpstr>Office Theme</vt:lpstr>
      <vt:lpstr>1_Office Theme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RAPAT DENGAR PENDAPAT  KOMISI IX DPR RI DENGAN BPJAMSOSTEK</dc:title>
  <dc:creator>BPJAMSOSTEK</dc:creator>
  <cp:lastModifiedBy>Novi Adistia</cp:lastModifiedBy>
  <cp:revision>699</cp:revision>
  <cp:lastPrinted>2022-09-01T03:14:16Z</cp:lastPrinted>
  <dcterms:created xsi:type="dcterms:W3CDTF">2021-03-15T00:04:14Z</dcterms:created>
  <dcterms:modified xsi:type="dcterms:W3CDTF">2025-04-22T00:16:52Z</dcterms:modified>
</cp:coreProperties>
</file>