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image75.jpg" ContentType="image/jpg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9" r:id="rId2"/>
    <p:sldMasterId id="2147483681" r:id="rId3"/>
  </p:sldMasterIdLst>
  <p:notesMasterIdLst>
    <p:notesMasterId r:id="rId47"/>
  </p:notesMasterIdLst>
  <p:sldIdLst>
    <p:sldId id="5101" r:id="rId4"/>
    <p:sldId id="2147375837" r:id="rId5"/>
    <p:sldId id="2147375838" r:id="rId6"/>
    <p:sldId id="2147375805" r:id="rId7"/>
    <p:sldId id="2147375815" r:id="rId8"/>
    <p:sldId id="257" r:id="rId9"/>
    <p:sldId id="258" r:id="rId10"/>
    <p:sldId id="2147375816" r:id="rId11"/>
    <p:sldId id="259" r:id="rId12"/>
    <p:sldId id="260" r:id="rId13"/>
    <p:sldId id="264" r:id="rId14"/>
    <p:sldId id="261" r:id="rId15"/>
    <p:sldId id="265" r:id="rId16"/>
    <p:sldId id="266" r:id="rId17"/>
    <p:sldId id="282" r:id="rId18"/>
    <p:sldId id="2147375825" r:id="rId19"/>
    <p:sldId id="274" r:id="rId20"/>
    <p:sldId id="275" r:id="rId21"/>
    <p:sldId id="276" r:id="rId22"/>
    <p:sldId id="277" r:id="rId23"/>
    <p:sldId id="278" r:id="rId24"/>
    <p:sldId id="2147375823" r:id="rId25"/>
    <p:sldId id="2147375832" r:id="rId26"/>
    <p:sldId id="2147375833" r:id="rId27"/>
    <p:sldId id="270" r:id="rId28"/>
    <p:sldId id="271" r:id="rId29"/>
    <p:sldId id="272" r:id="rId30"/>
    <p:sldId id="2147375806" r:id="rId31"/>
    <p:sldId id="2147375807" r:id="rId32"/>
    <p:sldId id="2147375808" r:id="rId33"/>
    <p:sldId id="2147375809" r:id="rId34"/>
    <p:sldId id="2147375810" r:id="rId35"/>
    <p:sldId id="2147375811" r:id="rId36"/>
    <p:sldId id="2147375829" r:id="rId37"/>
    <p:sldId id="2147375826" r:id="rId38"/>
    <p:sldId id="2147375827" r:id="rId39"/>
    <p:sldId id="2147375828" r:id="rId40"/>
    <p:sldId id="5196" r:id="rId41"/>
    <p:sldId id="5200" r:id="rId42"/>
    <p:sldId id="280" r:id="rId43"/>
    <p:sldId id="2147375839" r:id="rId44"/>
    <p:sldId id="273" r:id="rId45"/>
    <p:sldId id="2147375830" r:id="rId46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0" d="100"/>
          <a:sy n="40" d="100"/>
        </p:scale>
        <p:origin x="826" y="2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0358438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B75D40-D07D-49DF-B0AA-90EEAC031DBC}" type="datetimeFigureOut">
              <a:rPr lang="en-ID" smtClean="0"/>
              <a:t>20/08/2025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201463-87E7-417C-8A3A-AAA9D6AA0E9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10373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201463-87E7-417C-8A3A-AAA9D6AA0E9E}" type="slidenum">
              <a:rPr lang="en-ID" smtClean="0"/>
              <a:t>27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01970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jpe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0.jpe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png"/><Relationship Id="rId4" Type="http://schemas.openxmlformats.org/officeDocument/2006/relationships/image" Target="../media/image15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93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7283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6108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3583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0211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1037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7620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849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Users\Jaks12\Pictures\Infrastruktur PU\BUKU PU_2010-2012\Links\BM_FLY Over Merak_DSCN3240.JPG">
            <a:extLst>
              <a:ext uri="{FF2B5EF4-FFF2-40B4-BE49-F238E27FC236}">
                <a16:creationId xmlns:a16="http://schemas.microsoft.com/office/drawing/2014/main" id="{0EB1FB3D-8B63-D1C4-4C91-AA1E63F70F3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" t="5373" r="-2" b="23497"/>
          <a:stretch>
            <a:fillRect/>
          </a:stretch>
        </p:blipFill>
        <p:spPr bwMode="auto">
          <a:xfrm>
            <a:off x="0" y="2747963"/>
            <a:ext cx="18288000" cy="753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ject 12">
            <a:extLst>
              <a:ext uri="{FF2B5EF4-FFF2-40B4-BE49-F238E27FC236}">
                <a16:creationId xmlns:a16="http://schemas.microsoft.com/office/drawing/2014/main" id="{3EEF133F-4F7D-E1E4-B751-C086B27F938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005638" y="6191250"/>
            <a:ext cx="6093620" cy="338137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txBody>
          <a:bodyPr lIns="0" tIns="0" rIns="0" bIns="0"/>
          <a:lstStyle>
            <a:lvl1pPr defTabSz="9096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096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096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096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096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object 14">
            <a:extLst>
              <a:ext uri="{FF2B5EF4-FFF2-40B4-BE49-F238E27FC236}">
                <a16:creationId xmlns:a16="http://schemas.microsoft.com/office/drawing/2014/main" id="{C4392761-A147-8CDE-3FEB-0B08A73ECDD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534150" y="3857626"/>
            <a:ext cx="6641307" cy="2862263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txBody>
          <a:bodyPr lIns="0" tIns="0" rIns="0" bIns="0"/>
          <a:lstStyle>
            <a:lvl1pPr defTabSz="9096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096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096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096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096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endParaRPr lang="id-ID">
              <a:solidFill>
                <a:srgbClr val="000000"/>
              </a:solidFill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E07DA1C-3910-9D91-E977-6CEB883A825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53"/>
          <a:stretch>
            <a:fillRect/>
          </a:stretch>
        </p:blipFill>
        <p:spPr bwMode="auto">
          <a:xfrm>
            <a:off x="8477250" y="0"/>
            <a:ext cx="9841707" cy="385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bject 13">
            <a:extLst>
              <a:ext uri="{FF2B5EF4-FFF2-40B4-BE49-F238E27FC236}">
                <a16:creationId xmlns:a16="http://schemas.microsoft.com/office/drawing/2014/main" id="{7791DA28-E0FC-E8CF-364E-53115ACC65A9}"/>
              </a:ext>
            </a:extLst>
          </p:cNvPr>
          <p:cNvSpPr/>
          <p:nvPr userDrawn="1"/>
        </p:nvSpPr>
        <p:spPr>
          <a:xfrm>
            <a:off x="13032434" y="3858616"/>
            <a:ext cx="5255567" cy="2905124"/>
          </a:xfrm>
          <a:prstGeom prst="rect">
            <a:avLst/>
          </a:prstGeom>
          <a:blipFill>
            <a:blip r:embed="rId6" cstate="print"/>
            <a:srcRect/>
            <a:stretch>
              <a:fillRect r="-27386" b="-7236"/>
            </a:stretch>
          </a:blipFill>
        </p:spPr>
        <p:txBody>
          <a:bodyPr lIns="0" tIns="0" rIns="0" bIns="0"/>
          <a:lstStyle/>
          <a:p>
            <a:pPr defTabSz="13653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black"/>
              </a:solidFill>
              <a:latin typeface="+mn-lt"/>
            </a:endParaRPr>
          </a:p>
        </p:txBody>
      </p:sp>
      <p:sp>
        <p:nvSpPr>
          <p:cNvPr id="9" name="bk object 35">
            <a:extLst>
              <a:ext uri="{FF2B5EF4-FFF2-40B4-BE49-F238E27FC236}">
                <a16:creationId xmlns:a16="http://schemas.microsoft.com/office/drawing/2014/main" id="{B31C9CD8-0039-F9F3-DD9E-A7C5D3B1510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8288000" cy="6762750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7889DD3-85FB-926B-BC02-608A966FABD8}"/>
              </a:ext>
            </a:extLst>
          </p:cNvPr>
          <p:cNvSpPr txBox="1">
            <a:spLocks/>
          </p:cNvSpPr>
          <p:nvPr userDrawn="1"/>
        </p:nvSpPr>
        <p:spPr bwMode="auto">
          <a:xfrm>
            <a:off x="0" y="9144000"/>
            <a:ext cx="182880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136533" tIns="68295" rIns="136533" bIns="68295" anchor="ctr"/>
          <a:lstStyle>
            <a:lvl1pPr marL="587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defRPr/>
            </a:pPr>
            <a:endParaRPr lang="id-ID" sz="3600" b="1">
              <a:solidFill>
                <a:srgbClr val="FFFFFF"/>
              </a:solidFill>
            </a:endParaRPr>
          </a:p>
        </p:txBody>
      </p:sp>
      <p:pic>
        <p:nvPicPr>
          <p:cNvPr id="11" name="Picture 13" descr="Screen shot 2013-10-17 at 2.52.21 PM.png">
            <a:extLst>
              <a:ext uri="{FF2B5EF4-FFF2-40B4-BE49-F238E27FC236}">
                <a16:creationId xmlns:a16="http://schemas.microsoft.com/office/drawing/2014/main" id="{FF6E7569-8122-26C2-C61C-D652DC773AC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56" t="84390" r="2016" b="1961"/>
          <a:stretch>
            <a:fillRect/>
          </a:stretch>
        </p:blipFill>
        <p:spPr bwMode="auto">
          <a:xfrm>
            <a:off x="16459200" y="9139238"/>
            <a:ext cx="1828800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4" descr="http://www.indonesiainfrastructurenews.com/wp-content/uploads/2012/03/PU_Embosed_copy.jpg">
            <a:extLst>
              <a:ext uri="{FF2B5EF4-FFF2-40B4-BE49-F238E27FC236}">
                <a16:creationId xmlns:a16="http://schemas.microsoft.com/office/drawing/2014/main" id="{3ED36372-A1B7-5913-7844-CA0961F8327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36857"/>
            <a:ext cx="1524000" cy="1150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67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47EBC4E1-ABF0-5634-EDDD-F72D6ADD2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0955F-FF81-45A0-96F5-E6192DECB64B}" type="datetimeFigureOut">
              <a:rPr lang="en-US"/>
              <a:pPr>
                <a:defRPr/>
              </a:pPr>
              <a:t>8/20/2025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A2F6E6B0-2E23-4307-C537-54F02F0AB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D2BF05B-5CF8-C737-4E66-059E0D6C5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D1827E-4BA1-4EF2-A0D3-3489E0E6F7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330557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creen shot 2013-10-17 at 2.52.21 PM.png">
            <a:extLst>
              <a:ext uri="{FF2B5EF4-FFF2-40B4-BE49-F238E27FC236}">
                <a16:creationId xmlns:a16="http://schemas.microsoft.com/office/drawing/2014/main" id="{D30A1BEC-EF60-0CB1-4324-B1C6DD360C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56" t="84390" r="2016" b="1961"/>
          <a:stretch>
            <a:fillRect/>
          </a:stretch>
        </p:blipFill>
        <p:spPr bwMode="auto">
          <a:xfrm>
            <a:off x="16459200" y="2383"/>
            <a:ext cx="1828800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http://www.indonesiainfrastructurenews.com/wp-content/uploads/2012/03/PU_Embosed_copy.jpg">
            <a:extLst>
              <a:ext uri="{FF2B5EF4-FFF2-40B4-BE49-F238E27FC236}">
                <a16:creationId xmlns:a16="http://schemas.microsoft.com/office/drawing/2014/main" id="{F276299C-F7C4-2618-C8D3-AF8873D19BB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524000" cy="1150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0"/>
            <a:ext cx="14478000" cy="1143000"/>
          </a:xfrm>
          <a:solidFill>
            <a:schemeClr val="tx2">
              <a:lumMod val="7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85899"/>
            <a:ext cx="16459200" cy="770334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903DFF-CE54-C54F-2C87-8CE64F3DE1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76BAA3-68B6-405A-935B-09BE7203E2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48743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CE9C7DE-2D9E-56A3-5E23-A9EA1B739B6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820" y="2831308"/>
            <a:ext cx="11203782" cy="5641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1305AEC9-65E8-4728-4B08-5533ADCCDCAD}"/>
              </a:ext>
            </a:extLst>
          </p:cNvPr>
          <p:cNvSpPr/>
          <p:nvPr userDrawn="1"/>
        </p:nvSpPr>
        <p:spPr>
          <a:xfrm>
            <a:off x="790575" y="1852613"/>
            <a:ext cx="2457450" cy="184308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533" tIns="68295" rIns="136533" bIns="68295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200" b="1" dirty="0">
              <a:solidFill>
                <a:prstClr val="white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FFD60D-7A55-AC1A-371F-D27F259542DD}"/>
              </a:ext>
            </a:extLst>
          </p:cNvPr>
          <p:cNvSpPr/>
          <p:nvPr userDrawn="1"/>
        </p:nvSpPr>
        <p:spPr>
          <a:xfrm>
            <a:off x="3960020" y="0"/>
            <a:ext cx="90488" cy="359092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533" tIns="68295" rIns="136533" bIns="68295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464CF9-5EF1-36FE-081C-AE9F08899A38}"/>
              </a:ext>
            </a:extLst>
          </p:cNvPr>
          <p:cNvSpPr/>
          <p:nvPr userDrawn="1"/>
        </p:nvSpPr>
        <p:spPr>
          <a:xfrm>
            <a:off x="214313" y="283370"/>
            <a:ext cx="1585913" cy="11882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533" tIns="68295" rIns="136533" bIns="68295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10" descr="Screen shot 2013-10-17 at 2.52.21 PM.png">
            <a:extLst>
              <a:ext uri="{FF2B5EF4-FFF2-40B4-BE49-F238E27FC236}">
                <a16:creationId xmlns:a16="http://schemas.microsoft.com/office/drawing/2014/main" id="{7CC100A7-AC66-088A-2CEA-303FE2D2497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56" t="82397" r="2016" b="1961"/>
          <a:stretch>
            <a:fillRect/>
          </a:stretch>
        </p:blipFill>
        <p:spPr bwMode="auto">
          <a:xfrm>
            <a:off x="15804358" y="59532"/>
            <a:ext cx="2233613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 descr="http://www.indonesiainfrastructurenews.com/wp-content/uploads/2012/03/PU_Embosed_copy.jpg">
            <a:extLst>
              <a:ext uri="{FF2B5EF4-FFF2-40B4-BE49-F238E27FC236}">
                <a16:creationId xmlns:a16="http://schemas.microsoft.com/office/drawing/2014/main" id="{12CB916E-9922-8AED-251B-C17CA4537A8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369" y="328613"/>
            <a:ext cx="15144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4800" y="0"/>
            <a:ext cx="11734800" cy="2514600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8458200"/>
            <a:ext cx="18288000" cy="914400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072B861-C125-DBC8-D57E-0E1A66ABC6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582B2-F4B7-4C85-A342-BCA0BA0CE6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14192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2">
            <a:extLst>
              <a:ext uri="{FF2B5EF4-FFF2-40B4-BE49-F238E27FC236}">
                <a16:creationId xmlns:a16="http://schemas.microsoft.com/office/drawing/2014/main" id="{19FB3C45-CC01-651D-DFF0-991A15D0BBC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2192000" y="6319838"/>
            <a:ext cx="6096000" cy="396716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txBody>
          <a:bodyPr lIns="0" tIns="0" rIns="0" bIns="0"/>
          <a:lstStyle>
            <a:lvl1pPr defTabSz="8699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699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699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699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699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699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699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699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699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endParaRPr lang="id-ID" sz="2550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sp>
        <p:nvSpPr>
          <p:cNvPr id="3" name="object 13">
            <a:extLst>
              <a:ext uri="{FF2B5EF4-FFF2-40B4-BE49-F238E27FC236}">
                <a16:creationId xmlns:a16="http://schemas.microsoft.com/office/drawing/2014/main" id="{7BB654D2-1965-26F7-14C6-89FEF90FA7A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510838" y="1"/>
            <a:ext cx="7777163" cy="5148263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txBody>
          <a:bodyPr lIns="0" tIns="0" rIns="0" bIns="0"/>
          <a:lstStyle>
            <a:lvl1pPr defTabSz="8699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699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699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699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699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699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699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699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699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endParaRPr lang="id-ID" sz="2550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sp>
        <p:nvSpPr>
          <p:cNvPr id="4" name="object 14">
            <a:extLst>
              <a:ext uri="{FF2B5EF4-FFF2-40B4-BE49-F238E27FC236}">
                <a16:creationId xmlns:a16="http://schemas.microsoft.com/office/drawing/2014/main" id="{4F82F8DA-4F13-30DC-9D63-18700EABBBF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675270" y="4457700"/>
            <a:ext cx="6646068" cy="331470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txBody>
          <a:bodyPr lIns="0" tIns="0" rIns="0" bIns="0"/>
          <a:lstStyle>
            <a:lvl1pPr defTabSz="8699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699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699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699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699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699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699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699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699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endParaRPr lang="id-ID" sz="2550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object 15">
            <a:extLst>
              <a:ext uri="{FF2B5EF4-FFF2-40B4-BE49-F238E27FC236}">
                <a16:creationId xmlns:a16="http://schemas.microsoft.com/office/drawing/2014/main" id="{6F512BE8-4E67-E104-5D5E-05CD76F2A804}"/>
              </a:ext>
            </a:extLst>
          </p:cNvPr>
          <p:cNvSpPr>
            <a:spLocks/>
          </p:cNvSpPr>
          <p:nvPr userDrawn="1"/>
        </p:nvSpPr>
        <p:spPr bwMode="auto">
          <a:xfrm>
            <a:off x="540545" y="2128838"/>
            <a:ext cx="12792075" cy="8158163"/>
          </a:xfrm>
          <a:custGeom>
            <a:avLst/>
            <a:gdLst>
              <a:gd name="T0" fmla="*/ 25592194 w 6929628"/>
              <a:gd name="T1" fmla="*/ 0 h 5439155"/>
              <a:gd name="T2" fmla="*/ 4035142 w 6929628"/>
              <a:gd name="T3" fmla="*/ 0 h 5439155"/>
              <a:gd name="T4" fmla="*/ 0 w 6929628"/>
              <a:gd name="T5" fmla="*/ 5436493 h 5439155"/>
              <a:gd name="T6" fmla="*/ 29627065 w 6929628"/>
              <a:gd name="T7" fmla="*/ 5436493 h 5439155"/>
              <a:gd name="T8" fmla="*/ 25592194 w 6929628"/>
              <a:gd name="T9" fmla="*/ 0 h 543915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929628" h="5439155">
                <a:moveTo>
                  <a:pt x="5985891" y="0"/>
                </a:moveTo>
                <a:lnTo>
                  <a:pt x="943800" y="0"/>
                </a:lnTo>
                <a:lnTo>
                  <a:pt x="0" y="5439153"/>
                </a:lnTo>
                <a:lnTo>
                  <a:pt x="6929627" y="5439153"/>
                </a:lnTo>
                <a:lnTo>
                  <a:pt x="598589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ID"/>
          </a:p>
        </p:txBody>
      </p:sp>
      <p:sp>
        <p:nvSpPr>
          <p:cNvPr id="6" name="object 16">
            <a:extLst>
              <a:ext uri="{FF2B5EF4-FFF2-40B4-BE49-F238E27FC236}">
                <a16:creationId xmlns:a16="http://schemas.microsoft.com/office/drawing/2014/main" id="{A4D40F25-4BA2-1E8A-054C-53FCAD9E202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64357" y="1600200"/>
            <a:ext cx="12799218" cy="8160545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</p:spPr>
        <p:txBody>
          <a:bodyPr lIns="0" tIns="0" rIns="0" bIns="0"/>
          <a:lstStyle>
            <a:lvl1pPr defTabSz="8699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699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699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699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699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699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699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699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699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endParaRPr lang="id-ID" sz="2550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sp>
        <p:nvSpPr>
          <p:cNvPr id="7" name="object 10">
            <a:extLst>
              <a:ext uri="{FF2B5EF4-FFF2-40B4-BE49-F238E27FC236}">
                <a16:creationId xmlns:a16="http://schemas.microsoft.com/office/drawing/2014/main" id="{F1B8B899-BB04-EE83-C9DC-3F9AFC4E1C6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256045" y="2647950"/>
            <a:ext cx="3245643" cy="7239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11113" defTabSz="8699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699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699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699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699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699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699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699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699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5438"/>
              </a:lnSpc>
              <a:spcBef>
                <a:spcPts val="263"/>
              </a:spcBef>
              <a:defRPr/>
            </a:pPr>
            <a:endParaRPr lang="id-ID" sz="5100">
              <a:solidFill>
                <a:srgbClr val="000000"/>
              </a:solidFill>
              <a:latin typeface="Century Gothic" panose="020B0502020202020204" pitchFamily="34" charset="0"/>
              <a:ea typeface="MS PGothic" panose="020B0600070205080204" pitchFamily="34" charset="-128"/>
              <a:cs typeface="Century Gothic" panose="020B0502020202020204" pitchFamily="34" charset="0"/>
            </a:endParaRPr>
          </a:p>
        </p:txBody>
      </p:sp>
      <p:grpSp>
        <p:nvGrpSpPr>
          <p:cNvPr id="8" name="Group 12">
            <a:extLst>
              <a:ext uri="{FF2B5EF4-FFF2-40B4-BE49-F238E27FC236}">
                <a16:creationId xmlns:a16="http://schemas.microsoft.com/office/drawing/2014/main" id="{666B3EDF-9EEB-5FE2-C1C4-1681998EDAE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382001" y="914400"/>
            <a:ext cx="9532145" cy="1476375"/>
            <a:chOff x="4467855" y="990599"/>
            <a:chExt cx="5163490" cy="984433"/>
          </a:xfrm>
        </p:grpSpPr>
        <p:sp>
          <p:nvSpPr>
            <p:cNvPr id="9" name="object 17">
              <a:extLst>
                <a:ext uri="{FF2B5EF4-FFF2-40B4-BE49-F238E27FC236}">
                  <a16:creationId xmlns:a16="http://schemas.microsoft.com/office/drawing/2014/main" id="{3C3667EA-FFA6-D0AE-1CE4-81AC1C794A3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7855" y="1002030"/>
              <a:ext cx="5163490" cy="973002"/>
            </a:xfrm>
            <a:custGeom>
              <a:avLst/>
              <a:gdLst>
                <a:gd name="T0" fmla="*/ 0 w 4393692"/>
                <a:gd name="T1" fmla="*/ 191508 h 946403"/>
                <a:gd name="T2" fmla="*/ 0 w 4393692"/>
                <a:gd name="T3" fmla="*/ 957543 h 946403"/>
                <a:gd name="T4" fmla="*/ 675 w 4393692"/>
                <a:gd name="T5" fmla="*/ 967677 h 946403"/>
                <a:gd name="T6" fmla="*/ 25609 w 4393692"/>
                <a:gd name="T7" fmla="*/ 1018917 h 946403"/>
                <a:gd name="T8" fmla="*/ 82859 w 4393692"/>
                <a:gd name="T9" fmla="*/ 1064313 h 946403"/>
                <a:gd name="T10" fmla="*/ 167424 w 4393692"/>
                <a:gd name="T11" fmla="*/ 1101905 h 946403"/>
                <a:gd name="T12" fmla="*/ 274279 w 4393692"/>
                <a:gd name="T13" fmla="*/ 1129726 h 946403"/>
                <a:gd name="T14" fmla="*/ 398435 w 4393692"/>
                <a:gd name="T15" fmla="*/ 1145815 h 946403"/>
                <a:gd name="T16" fmla="*/ 488339 w 4393692"/>
                <a:gd name="T17" fmla="*/ 1149052 h 946403"/>
                <a:gd name="T18" fmla="*/ 13114380 w 4393692"/>
                <a:gd name="T19" fmla="*/ 1149052 h 946403"/>
                <a:gd name="T20" fmla="*/ 13270877 w 4393692"/>
                <a:gd name="T21" fmla="*/ 1139009 h 946403"/>
                <a:gd name="T22" fmla="*/ 13386638 w 4393692"/>
                <a:gd name="T23" fmla="*/ 1116556 h 946403"/>
                <a:gd name="T24" fmla="*/ 13482492 w 4393692"/>
                <a:gd name="T25" fmla="*/ 1083395 h 946403"/>
                <a:gd name="T26" fmla="*/ 13553437 w 4393692"/>
                <a:gd name="T27" fmla="*/ 1041489 h 946403"/>
                <a:gd name="T28" fmla="*/ 13594464 w 4393692"/>
                <a:gd name="T29" fmla="*/ 992800 h 946403"/>
                <a:gd name="T30" fmla="*/ 13602719 w 4393692"/>
                <a:gd name="T31" fmla="*/ 957543 h 946403"/>
                <a:gd name="T32" fmla="*/ 13602719 w 4393692"/>
                <a:gd name="T33" fmla="*/ 191508 h 946403"/>
                <a:gd name="T34" fmla="*/ 13577107 w 4393692"/>
                <a:gd name="T35" fmla="*/ 130134 h 946403"/>
                <a:gd name="T36" fmla="*/ 13519855 w 4393692"/>
                <a:gd name="T37" fmla="*/ 84740 h 946403"/>
                <a:gd name="T38" fmla="*/ 13435293 w 4393692"/>
                <a:gd name="T39" fmla="*/ 47147 h 946403"/>
                <a:gd name="T40" fmla="*/ 13328435 w 4393692"/>
                <a:gd name="T41" fmla="*/ 19325 h 946403"/>
                <a:gd name="T42" fmla="*/ 13204281 w 4393692"/>
                <a:gd name="T43" fmla="*/ 3236 h 946403"/>
                <a:gd name="T44" fmla="*/ 13114380 w 4393692"/>
                <a:gd name="T45" fmla="*/ 0 h 946403"/>
                <a:gd name="T46" fmla="*/ 488339 w 4393692"/>
                <a:gd name="T47" fmla="*/ 0 h 946403"/>
                <a:gd name="T48" fmla="*/ 331836 w 4393692"/>
                <a:gd name="T49" fmla="*/ 10044 h 946403"/>
                <a:gd name="T50" fmla="*/ 216081 w 4393692"/>
                <a:gd name="T51" fmla="*/ 32493 h 946403"/>
                <a:gd name="T52" fmla="*/ 120226 w 4393692"/>
                <a:gd name="T53" fmla="*/ 65659 h 946403"/>
                <a:gd name="T54" fmla="*/ 49278 w 4393692"/>
                <a:gd name="T55" fmla="*/ 107563 h 946403"/>
                <a:gd name="T56" fmla="*/ 8253 w 4393692"/>
                <a:gd name="T57" fmla="*/ 156252 h 946403"/>
                <a:gd name="T58" fmla="*/ 0 w 4393692"/>
                <a:gd name="T59" fmla="*/ 191508 h 946403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4393692" h="946403">
                  <a:moveTo>
                    <a:pt x="0" y="157733"/>
                  </a:moveTo>
                  <a:lnTo>
                    <a:pt x="0" y="788669"/>
                  </a:lnTo>
                  <a:lnTo>
                    <a:pt x="217" y="797017"/>
                  </a:lnTo>
                  <a:lnTo>
                    <a:pt x="8272" y="839219"/>
                  </a:lnTo>
                  <a:lnTo>
                    <a:pt x="26764" y="876609"/>
                  </a:lnTo>
                  <a:lnTo>
                    <a:pt x="54078" y="907571"/>
                  </a:lnTo>
                  <a:lnTo>
                    <a:pt x="88593" y="930486"/>
                  </a:lnTo>
                  <a:lnTo>
                    <a:pt x="128695" y="943737"/>
                  </a:lnTo>
                  <a:lnTo>
                    <a:pt x="157734" y="946403"/>
                  </a:lnTo>
                  <a:lnTo>
                    <a:pt x="4235958" y="946403"/>
                  </a:lnTo>
                  <a:lnTo>
                    <a:pt x="4286507" y="938131"/>
                  </a:lnTo>
                  <a:lnTo>
                    <a:pt x="4323897" y="919639"/>
                  </a:lnTo>
                  <a:lnTo>
                    <a:pt x="4354859" y="892325"/>
                  </a:lnTo>
                  <a:lnTo>
                    <a:pt x="4377774" y="857810"/>
                  </a:lnTo>
                  <a:lnTo>
                    <a:pt x="4391025" y="817708"/>
                  </a:lnTo>
                  <a:lnTo>
                    <a:pt x="4393692" y="788669"/>
                  </a:lnTo>
                  <a:lnTo>
                    <a:pt x="4393692" y="157733"/>
                  </a:lnTo>
                  <a:lnTo>
                    <a:pt x="4385419" y="107184"/>
                  </a:lnTo>
                  <a:lnTo>
                    <a:pt x="4366927" y="69794"/>
                  </a:lnTo>
                  <a:lnTo>
                    <a:pt x="4339613" y="38832"/>
                  </a:lnTo>
                  <a:lnTo>
                    <a:pt x="4305098" y="15917"/>
                  </a:lnTo>
                  <a:lnTo>
                    <a:pt x="4264996" y="2666"/>
                  </a:lnTo>
                  <a:lnTo>
                    <a:pt x="4235958" y="0"/>
                  </a:lnTo>
                  <a:lnTo>
                    <a:pt x="157734" y="0"/>
                  </a:lnTo>
                  <a:lnTo>
                    <a:pt x="107184" y="8272"/>
                  </a:lnTo>
                  <a:lnTo>
                    <a:pt x="69794" y="26764"/>
                  </a:lnTo>
                  <a:lnTo>
                    <a:pt x="38832" y="54078"/>
                  </a:lnTo>
                  <a:lnTo>
                    <a:pt x="15917" y="88593"/>
                  </a:lnTo>
                  <a:lnTo>
                    <a:pt x="2666" y="128695"/>
                  </a:lnTo>
                  <a:lnTo>
                    <a:pt x="0" y="157733"/>
                  </a:lnTo>
                  <a:close/>
                </a:path>
              </a:pathLst>
            </a:custGeom>
            <a:solidFill>
              <a:srgbClr val="DCA1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ID"/>
            </a:p>
          </p:txBody>
        </p:sp>
        <p:sp>
          <p:nvSpPr>
            <p:cNvPr id="10" name="object 9">
              <a:extLst>
                <a:ext uri="{FF2B5EF4-FFF2-40B4-BE49-F238E27FC236}">
                  <a16:creationId xmlns:a16="http://schemas.microsoft.com/office/drawing/2014/main" id="{255A736B-4DF1-C7A0-E1EE-7E1A8F57F1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65823" y="990599"/>
              <a:ext cx="4566264" cy="884402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/>
            <a:lstStyle>
              <a:lvl1pPr marL="11113" defTabSz="8699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8699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8699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8699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8699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8699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8699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8699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8699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ts val="5438"/>
                </a:lnSpc>
                <a:spcBef>
                  <a:spcPts val="263"/>
                </a:spcBef>
                <a:defRPr/>
              </a:pPr>
              <a:endParaRPr lang="id-ID" sz="3450" b="1">
                <a:solidFill>
                  <a:srgbClr val="000000"/>
                </a:solidFill>
                <a:latin typeface="Century Gothic" panose="020B0502020202020204" pitchFamily="34" charset="0"/>
                <a:ea typeface="MS PGothic" panose="020B0600070205080204" pitchFamily="34" charset="-128"/>
                <a:cs typeface="Century Gothic" panose="020B0502020202020204" pitchFamily="34" charset="0"/>
              </a:endParaRPr>
            </a:p>
          </p:txBody>
        </p:sp>
      </p:grp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2A8B0763-C692-2FC4-66D0-43B3EB8BE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78940C-E63F-4E45-953B-2E2696A12244}" type="datetimeFigureOut">
              <a:rPr lang="en-US"/>
              <a:pPr>
                <a:defRPr/>
              </a:pPr>
              <a:t>8/20/2025</a:t>
            </a:fld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C1DDCCB-08B8-93F7-910D-7DF2E7585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5A8D2244-520C-1E7C-E58C-B85771947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19F433-5939-4460-BBE3-9F3B9B35DD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435586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user\Desktop\2015 Februari Cover\Cover Februari.jpg">
            <a:extLst>
              <a:ext uri="{FF2B5EF4-FFF2-40B4-BE49-F238E27FC236}">
                <a16:creationId xmlns:a16="http://schemas.microsoft.com/office/drawing/2014/main" id="{F06FEFA7-1716-4B3D-A36E-53D3BE76D7A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3785487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2008\Template Buat PowerPoint\Templates 13\Hal.jpg">
            <a:extLst>
              <a:ext uri="{FF2B5EF4-FFF2-40B4-BE49-F238E27FC236}">
                <a16:creationId xmlns:a16="http://schemas.microsoft.com/office/drawing/2014/main" id="{1F2DD595-F0EB-0BAF-A5B8-C04602C48E6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200"/>
          <a:stretch>
            <a:fillRect/>
          </a:stretch>
        </p:blipFill>
        <p:spPr bwMode="auto">
          <a:xfrm>
            <a:off x="0" y="1"/>
            <a:ext cx="1828800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713D7CB-2B46-5768-41E1-5E4DC9272FEF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4325600" y="9829800"/>
            <a:ext cx="3962400" cy="457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defRPr/>
            </a:pPr>
            <a:fld id="{D34E472C-4922-4F8C-88FC-8C3FD4956878}" type="slidenum">
              <a:rPr lang="en-US" altLang="en-US" sz="1650" b="1" i="1" smtClean="0">
                <a:solidFill>
                  <a:srgbClr val="000000"/>
                </a:solidFill>
              </a:rPr>
              <a:pPr algn="r" eaLnBrk="1" hangingPunct="1">
                <a:defRPr/>
              </a:pPr>
              <a:t>‹#›</a:t>
            </a:fld>
            <a:endParaRPr lang="en-US" altLang="en-US" sz="1650" b="1" i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145485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Screen shot 2013-10-17 at 2.52.21 PM.png">
            <a:extLst>
              <a:ext uri="{FF2B5EF4-FFF2-40B4-BE49-F238E27FC236}">
                <a16:creationId xmlns:a16="http://schemas.microsoft.com/office/drawing/2014/main" id="{4201E96F-3D6D-2EDC-EF20-7A1EF21FB3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2100" y="0"/>
            <a:ext cx="1485900" cy="1069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BA36A8A-59C3-50F6-E5CD-4B565EEE38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73943D0-6B3A-0116-F6BD-19E0CD620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0EFD519-C5D0-98BA-93E9-A59DFE5C0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108907" y="9744076"/>
            <a:ext cx="4114800" cy="547688"/>
          </a:xfrm>
        </p:spPr>
        <p:txBody>
          <a:bodyPr/>
          <a:lstStyle>
            <a:lvl1pPr>
              <a:defRPr sz="2100"/>
            </a:lvl1pPr>
          </a:lstStyle>
          <a:p>
            <a:pPr>
              <a:defRPr/>
            </a:pPr>
            <a:fld id="{CCA63FEA-E119-4C03-9705-1DB12CBC423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33869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Screen shot 2013-10-17 at 2.52.21 PM.png">
            <a:extLst>
              <a:ext uri="{FF2B5EF4-FFF2-40B4-BE49-F238E27FC236}">
                <a16:creationId xmlns:a16="http://schemas.microsoft.com/office/drawing/2014/main" id="{18A6D853-9631-2F55-0FD0-8ECFF33798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2100" y="0"/>
            <a:ext cx="1485900" cy="1069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483A15A-E87C-8C45-C7E2-D832C5306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2B210E4-42DD-9A8D-8EBB-45B249781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6F96B6C-7F55-546F-60F3-88168DD2A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108907" y="9744076"/>
            <a:ext cx="4114800" cy="547688"/>
          </a:xfrm>
        </p:spPr>
        <p:txBody>
          <a:bodyPr/>
          <a:lstStyle>
            <a:lvl1pPr>
              <a:defRPr sz="2100"/>
            </a:lvl1pPr>
          </a:lstStyle>
          <a:p>
            <a:pPr>
              <a:defRPr/>
            </a:pPr>
            <a:fld id="{3F812A88-5EA0-4550-8AD4-E0512C09D1E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959296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Screen shot 2013-10-17 at 2.52.21 PM.png">
            <a:extLst>
              <a:ext uri="{FF2B5EF4-FFF2-40B4-BE49-F238E27FC236}">
                <a16:creationId xmlns:a16="http://schemas.microsoft.com/office/drawing/2014/main" id="{44FCF7D1-B9C5-5ED2-78D3-33F13609AA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2100" y="0"/>
            <a:ext cx="1485900" cy="1069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C57E0F2-39C8-534F-3C61-B96EA76C4C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840B1D7-C099-48A4-E735-3395E6E7E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E688D0E-45D3-D92E-1C7D-F04195B59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108907" y="9744076"/>
            <a:ext cx="4114800" cy="547688"/>
          </a:xfrm>
        </p:spPr>
        <p:txBody>
          <a:bodyPr/>
          <a:lstStyle>
            <a:lvl1pPr>
              <a:defRPr sz="2100"/>
            </a:lvl1pPr>
          </a:lstStyle>
          <a:p>
            <a:pPr>
              <a:defRPr/>
            </a:pPr>
            <a:fld id="{296CFF67-2103-47E5-B0B7-2732CFC6B7D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266011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Screen shot 2013-10-17 at 2.52.21 PM.png">
            <a:extLst>
              <a:ext uri="{FF2B5EF4-FFF2-40B4-BE49-F238E27FC236}">
                <a16:creationId xmlns:a16="http://schemas.microsoft.com/office/drawing/2014/main" id="{6D5ECA49-28BD-CCF0-430A-C635FA2A38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2100" y="0"/>
            <a:ext cx="1485900" cy="1069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61231E8-63AE-7F78-F326-151073B63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F4ABA20-3B7A-0BB8-4420-F7775EF03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4CAE3D5-C9B5-AE53-8558-BE78FBC68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108907" y="9744076"/>
            <a:ext cx="4114800" cy="547688"/>
          </a:xfrm>
        </p:spPr>
        <p:txBody>
          <a:bodyPr/>
          <a:lstStyle>
            <a:lvl1pPr>
              <a:defRPr sz="2100"/>
            </a:lvl1pPr>
          </a:lstStyle>
          <a:p>
            <a:pPr>
              <a:defRPr/>
            </a:pPr>
            <a:fld id="{7A1BCEBB-4A59-46F4-B795-DB809043C4C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476550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Screen shot 2013-10-17 at 2.52.21 PM.png">
            <a:extLst>
              <a:ext uri="{FF2B5EF4-FFF2-40B4-BE49-F238E27FC236}">
                <a16:creationId xmlns:a16="http://schemas.microsoft.com/office/drawing/2014/main" id="{07D82EA8-EB9C-F51C-CC3A-E5CD631424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2100" y="0"/>
            <a:ext cx="1485900" cy="1069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7BA4003-0D85-1F92-B3C7-675726DB99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39F99CD-0D05-0776-5E72-2DFA40FE7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EE92B74-10E2-D798-5952-024B22F76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108907" y="9744076"/>
            <a:ext cx="4114800" cy="547688"/>
          </a:xfrm>
        </p:spPr>
        <p:txBody>
          <a:bodyPr/>
          <a:lstStyle>
            <a:lvl1pPr>
              <a:defRPr sz="2100"/>
            </a:lvl1pPr>
          </a:lstStyle>
          <a:p>
            <a:pPr>
              <a:defRPr/>
            </a:pPr>
            <a:fld id="{E7A312EF-2B48-418D-AC13-0F26D81E5C2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754546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Screen shot 2013-10-17 at 2.52.21 PM.png">
            <a:extLst>
              <a:ext uri="{FF2B5EF4-FFF2-40B4-BE49-F238E27FC236}">
                <a16:creationId xmlns:a16="http://schemas.microsoft.com/office/drawing/2014/main" id="{9EB564DF-D65E-8C92-2475-6E8E84928A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2100" y="0"/>
            <a:ext cx="1485900" cy="1069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4769CAF-21EA-1DD5-03B5-D259A7A764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737D796-FD05-7734-F2E5-6A47ABE79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18A85B4-3B9B-0575-8980-52897DC27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108907" y="9744076"/>
            <a:ext cx="4114800" cy="547688"/>
          </a:xfrm>
        </p:spPr>
        <p:txBody>
          <a:bodyPr/>
          <a:lstStyle>
            <a:lvl1pPr>
              <a:defRPr sz="2100"/>
            </a:lvl1pPr>
          </a:lstStyle>
          <a:p>
            <a:pPr>
              <a:defRPr/>
            </a:pPr>
            <a:fld id="{03D67603-DF40-40B7-AC6F-15E4455850D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71276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671406" y="5539069"/>
            <a:ext cx="2616593" cy="4747927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091069" y="8653594"/>
            <a:ext cx="2434934" cy="1633403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971401" y="8388921"/>
            <a:ext cx="2016505" cy="1898074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141067" y="8064652"/>
            <a:ext cx="2258059" cy="2222344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13987272" y="9015984"/>
            <a:ext cx="576580" cy="574675"/>
          </a:xfrm>
          <a:custGeom>
            <a:avLst/>
            <a:gdLst/>
            <a:ahLst/>
            <a:cxnLst/>
            <a:rect l="l" t="t" r="r" b="b"/>
            <a:pathLst>
              <a:path w="576580" h="574675">
                <a:moveTo>
                  <a:pt x="288036" y="0"/>
                </a:moveTo>
                <a:lnTo>
                  <a:pt x="241302" y="3759"/>
                </a:lnTo>
                <a:lnTo>
                  <a:pt x="196973" y="14645"/>
                </a:lnTo>
                <a:lnTo>
                  <a:pt x="155643" y="32064"/>
                </a:lnTo>
                <a:lnTo>
                  <a:pt x="117902" y="55426"/>
                </a:lnTo>
                <a:lnTo>
                  <a:pt x="84343" y="84139"/>
                </a:lnTo>
                <a:lnTo>
                  <a:pt x="55558" y="117611"/>
                </a:lnTo>
                <a:lnTo>
                  <a:pt x="32140" y="155253"/>
                </a:lnTo>
                <a:lnTo>
                  <a:pt x="14679" y="196471"/>
                </a:lnTo>
                <a:lnTo>
                  <a:pt x="3768" y="240675"/>
                </a:lnTo>
                <a:lnTo>
                  <a:pt x="0" y="287274"/>
                </a:lnTo>
                <a:lnTo>
                  <a:pt x="3768" y="333872"/>
                </a:lnTo>
                <a:lnTo>
                  <a:pt x="14679" y="378076"/>
                </a:lnTo>
                <a:lnTo>
                  <a:pt x="32140" y="419294"/>
                </a:lnTo>
                <a:lnTo>
                  <a:pt x="55558" y="456936"/>
                </a:lnTo>
                <a:lnTo>
                  <a:pt x="84343" y="490408"/>
                </a:lnTo>
                <a:lnTo>
                  <a:pt x="117902" y="519121"/>
                </a:lnTo>
                <a:lnTo>
                  <a:pt x="155643" y="542483"/>
                </a:lnTo>
                <a:lnTo>
                  <a:pt x="196973" y="559902"/>
                </a:lnTo>
                <a:lnTo>
                  <a:pt x="241302" y="570788"/>
                </a:lnTo>
                <a:lnTo>
                  <a:pt x="288036" y="574548"/>
                </a:lnTo>
                <a:lnTo>
                  <a:pt x="334769" y="570788"/>
                </a:lnTo>
                <a:lnTo>
                  <a:pt x="379098" y="559902"/>
                </a:lnTo>
                <a:lnTo>
                  <a:pt x="420428" y="542483"/>
                </a:lnTo>
                <a:lnTo>
                  <a:pt x="458169" y="519121"/>
                </a:lnTo>
                <a:lnTo>
                  <a:pt x="491728" y="490408"/>
                </a:lnTo>
                <a:lnTo>
                  <a:pt x="520513" y="456936"/>
                </a:lnTo>
                <a:lnTo>
                  <a:pt x="543931" y="419294"/>
                </a:lnTo>
                <a:lnTo>
                  <a:pt x="561392" y="378076"/>
                </a:lnTo>
                <a:lnTo>
                  <a:pt x="572303" y="333872"/>
                </a:lnTo>
                <a:lnTo>
                  <a:pt x="576072" y="287274"/>
                </a:lnTo>
                <a:lnTo>
                  <a:pt x="572303" y="240675"/>
                </a:lnTo>
                <a:lnTo>
                  <a:pt x="561392" y="196471"/>
                </a:lnTo>
                <a:lnTo>
                  <a:pt x="543931" y="155253"/>
                </a:lnTo>
                <a:lnTo>
                  <a:pt x="520513" y="117611"/>
                </a:lnTo>
                <a:lnTo>
                  <a:pt x="491728" y="84139"/>
                </a:lnTo>
                <a:lnTo>
                  <a:pt x="458169" y="55426"/>
                </a:lnTo>
                <a:lnTo>
                  <a:pt x="420428" y="32064"/>
                </a:lnTo>
                <a:lnTo>
                  <a:pt x="379098" y="14645"/>
                </a:lnTo>
                <a:lnTo>
                  <a:pt x="334769" y="3759"/>
                </a:lnTo>
                <a:lnTo>
                  <a:pt x="288036" y="0"/>
                </a:lnTo>
                <a:close/>
              </a:path>
            </a:pathLst>
          </a:custGeom>
          <a:solidFill>
            <a:srgbClr val="93B8A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bg 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3365165" cy="5984352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5938139"/>
            <a:ext cx="923493" cy="1847088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64147" y="4990033"/>
            <a:ext cx="2016505" cy="2016429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711706" y="317372"/>
            <a:ext cx="711326" cy="711326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523111" y="673087"/>
            <a:ext cx="2258060" cy="2258072"/>
          </a:xfrm>
          <a:prstGeom prst="rect">
            <a:avLst/>
          </a:prstGeom>
        </p:spPr>
      </p:pic>
      <p:sp>
        <p:nvSpPr>
          <p:cNvPr id="26" name="bg object 26"/>
          <p:cNvSpPr/>
          <p:nvPr/>
        </p:nvSpPr>
        <p:spPr>
          <a:xfrm>
            <a:off x="-288036" y="4855464"/>
            <a:ext cx="576580" cy="576580"/>
          </a:xfrm>
          <a:custGeom>
            <a:avLst/>
            <a:gdLst/>
            <a:ahLst/>
            <a:cxnLst/>
            <a:rect l="l" t="t" r="r" b="b"/>
            <a:pathLst>
              <a:path w="576580" h="576579">
                <a:moveTo>
                  <a:pt x="288036" y="0"/>
                </a:moveTo>
                <a:lnTo>
                  <a:pt x="241314" y="3768"/>
                </a:lnTo>
                <a:lnTo>
                  <a:pt x="196993" y="14679"/>
                </a:lnTo>
                <a:lnTo>
                  <a:pt x="155665" y="32140"/>
                </a:lnTo>
                <a:lnTo>
                  <a:pt x="117924" y="55558"/>
                </a:lnTo>
                <a:lnTo>
                  <a:pt x="84362" y="84343"/>
                </a:lnTo>
                <a:lnTo>
                  <a:pt x="55573" y="117902"/>
                </a:lnTo>
                <a:lnTo>
                  <a:pt x="32149" y="155643"/>
                </a:lnTo>
                <a:lnTo>
                  <a:pt x="14684" y="196973"/>
                </a:lnTo>
                <a:lnTo>
                  <a:pt x="3769" y="241302"/>
                </a:lnTo>
                <a:lnTo>
                  <a:pt x="0" y="288035"/>
                </a:lnTo>
                <a:lnTo>
                  <a:pt x="3769" y="334769"/>
                </a:lnTo>
                <a:lnTo>
                  <a:pt x="14684" y="379098"/>
                </a:lnTo>
                <a:lnTo>
                  <a:pt x="32149" y="420428"/>
                </a:lnTo>
                <a:lnTo>
                  <a:pt x="55573" y="458169"/>
                </a:lnTo>
                <a:lnTo>
                  <a:pt x="84362" y="491728"/>
                </a:lnTo>
                <a:lnTo>
                  <a:pt x="117924" y="520513"/>
                </a:lnTo>
                <a:lnTo>
                  <a:pt x="155665" y="543931"/>
                </a:lnTo>
                <a:lnTo>
                  <a:pt x="196993" y="561392"/>
                </a:lnTo>
                <a:lnTo>
                  <a:pt x="241314" y="572303"/>
                </a:lnTo>
                <a:lnTo>
                  <a:pt x="288036" y="576071"/>
                </a:lnTo>
                <a:lnTo>
                  <a:pt x="334757" y="572303"/>
                </a:lnTo>
                <a:lnTo>
                  <a:pt x="379078" y="561392"/>
                </a:lnTo>
                <a:lnTo>
                  <a:pt x="420406" y="543931"/>
                </a:lnTo>
                <a:lnTo>
                  <a:pt x="458147" y="520513"/>
                </a:lnTo>
                <a:lnTo>
                  <a:pt x="491709" y="491728"/>
                </a:lnTo>
                <a:lnTo>
                  <a:pt x="520498" y="458169"/>
                </a:lnTo>
                <a:lnTo>
                  <a:pt x="543922" y="420428"/>
                </a:lnTo>
                <a:lnTo>
                  <a:pt x="561387" y="379098"/>
                </a:lnTo>
                <a:lnTo>
                  <a:pt x="572302" y="334769"/>
                </a:lnTo>
                <a:lnTo>
                  <a:pt x="576072" y="288035"/>
                </a:lnTo>
                <a:lnTo>
                  <a:pt x="572302" y="241302"/>
                </a:lnTo>
                <a:lnTo>
                  <a:pt x="561387" y="196973"/>
                </a:lnTo>
                <a:lnTo>
                  <a:pt x="543922" y="155643"/>
                </a:lnTo>
                <a:lnTo>
                  <a:pt x="520498" y="117902"/>
                </a:lnTo>
                <a:lnTo>
                  <a:pt x="491709" y="84343"/>
                </a:lnTo>
                <a:lnTo>
                  <a:pt x="458147" y="55558"/>
                </a:lnTo>
                <a:lnTo>
                  <a:pt x="420406" y="32140"/>
                </a:lnTo>
                <a:lnTo>
                  <a:pt x="379078" y="14679"/>
                </a:lnTo>
                <a:lnTo>
                  <a:pt x="334757" y="3768"/>
                </a:lnTo>
                <a:lnTo>
                  <a:pt x="288036" y="0"/>
                </a:lnTo>
                <a:close/>
              </a:path>
            </a:pathLst>
          </a:custGeom>
          <a:solidFill>
            <a:srgbClr val="93B8A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1028700" y="3357371"/>
            <a:ext cx="7373620" cy="5069205"/>
          </a:xfrm>
          <a:custGeom>
            <a:avLst/>
            <a:gdLst/>
            <a:ahLst/>
            <a:cxnLst/>
            <a:rect l="l" t="t" r="r" b="b"/>
            <a:pathLst>
              <a:path w="7373620" h="5069205">
                <a:moveTo>
                  <a:pt x="7373111" y="0"/>
                </a:moveTo>
                <a:lnTo>
                  <a:pt x="0" y="0"/>
                </a:lnTo>
                <a:lnTo>
                  <a:pt x="0" y="5068824"/>
                </a:lnTo>
                <a:lnTo>
                  <a:pt x="7373111" y="5068824"/>
                </a:lnTo>
                <a:lnTo>
                  <a:pt x="7373111" y="0"/>
                </a:lnTo>
                <a:close/>
              </a:path>
            </a:pathLst>
          </a:custGeom>
          <a:solidFill>
            <a:srgbClr val="F0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g object 28"/>
          <p:cNvSpPr/>
          <p:nvPr/>
        </p:nvSpPr>
        <p:spPr>
          <a:xfrm>
            <a:off x="1028700" y="3357371"/>
            <a:ext cx="7373620" cy="5069205"/>
          </a:xfrm>
          <a:custGeom>
            <a:avLst/>
            <a:gdLst/>
            <a:ahLst/>
            <a:cxnLst/>
            <a:rect l="l" t="t" r="r" b="b"/>
            <a:pathLst>
              <a:path w="7373620" h="5069205">
                <a:moveTo>
                  <a:pt x="0" y="5068824"/>
                </a:moveTo>
                <a:lnTo>
                  <a:pt x="7373111" y="5068824"/>
                </a:lnTo>
                <a:lnTo>
                  <a:pt x="7373111" y="0"/>
                </a:lnTo>
                <a:lnTo>
                  <a:pt x="0" y="0"/>
                </a:lnTo>
                <a:lnTo>
                  <a:pt x="0" y="5068824"/>
                </a:lnTo>
                <a:close/>
              </a:path>
            </a:pathLst>
          </a:custGeom>
          <a:ln w="571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" name="bg object 29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790443" y="608076"/>
            <a:ext cx="12702540" cy="1508759"/>
          </a:xfrm>
          <a:prstGeom prst="rect">
            <a:avLst/>
          </a:prstGeom>
        </p:spPr>
      </p:pic>
      <p:sp>
        <p:nvSpPr>
          <p:cNvPr id="30" name="bg object 30"/>
          <p:cNvSpPr/>
          <p:nvPr/>
        </p:nvSpPr>
        <p:spPr>
          <a:xfrm>
            <a:off x="9886187" y="3357371"/>
            <a:ext cx="7373620" cy="5069205"/>
          </a:xfrm>
          <a:custGeom>
            <a:avLst/>
            <a:gdLst/>
            <a:ahLst/>
            <a:cxnLst/>
            <a:rect l="l" t="t" r="r" b="b"/>
            <a:pathLst>
              <a:path w="7373619" h="5069205">
                <a:moveTo>
                  <a:pt x="7373111" y="0"/>
                </a:moveTo>
                <a:lnTo>
                  <a:pt x="0" y="0"/>
                </a:lnTo>
                <a:lnTo>
                  <a:pt x="0" y="5068824"/>
                </a:lnTo>
                <a:lnTo>
                  <a:pt x="7373111" y="5068824"/>
                </a:lnTo>
                <a:lnTo>
                  <a:pt x="7373111" y="0"/>
                </a:lnTo>
                <a:close/>
              </a:path>
            </a:pathLst>
          </a:custGeom>
          <a:solidFill>
            <a:srgbClr val="F0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g object 31"/>
          <p:cNvSpPr/>
          <p:nvPr/>
        </p:nvSpPr>
        <p:spPr>
          <a:xfrm>
            <a:off x="9886187" y="3357371"/>
            <a:ext cx="7373620" cy="5069205"/>
          </a:xfrm>
          <a:custGeom>
            <a:avLst/>
            <a:gdLst/>
            <a:ahLst/>
            <a:cxnLst/>
            <a:rect l="l" t="t" r="r" b="b"/>
            <a:pathLst>
              <a:path w="7373619" h="5069205">
                <a:moveTo>
                  <a:pt x="0" y="5068824"/>
                </a:moveTo>
                <a:lnTo>
                  <a:pt x="7373111" y="5068824"/>
                </a:lnTo>
                <a:lnTo>
                  <a:pt x="7373111" y="0"/>
                </a:lnTo>
                <a:lnTo>
                  <a:pt x="0" y="0"/>
                </a:lnTo>
                <a:lnTo>
                  <a:pt x="0" y="5068824"/>
                </a:lnTo>
                <a:close/>
              </a:path>
            </a:pathLst>
          </a:custGeom>
          <a:ln w="571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" name="bg object 32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285487" y="2417064"/>
            <a:ext cx="859536" cy="129235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8/20/2025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2" y="547691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F6D965-0877-C6AF-2B08-FB438A22C9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1E76D2-9EA7-D5A2-B8FD-A7ABF6410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405073-0DDB-F791-0FB5-EFAF1BB9F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7B241-D472-429C-9D42-7C54944194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819115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a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B8DA27F0-E6ED-A099-0FEB-71F4AA6798F6}"/>
              </a:ext>
            </a:extLst>
          </p:cNvPr>
          <p:cNvSpPr txBox="1">
            <a:spLocks/>
          </p:cNvSpPr>
          <p:nvPr/>
        </p:nvSpPr>
        <p:spPr bwMode="auto">
          <a:xfrm>
            <a:off x="17652208" y="10001250"/>
            <a:ext cx="519113" cy="228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lvl1pPr>
              <a:defRPr sz="1400" b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r" defTabSz="1078877">
              <a:spcBef>
                <a:spcPct val="50000"/>
              </a:spcBef>
              <a:defRPr/>
            </a:pPr>
            <a:fld id="{FA540C95-2E32-4F71-91F7-D09B2A503F23}" type="slidenum">
              <a:rPr lang="en-US" altLang="id-ID" sz="1662" i="1">
                <a:solidFill>
                  <a:srgbClr val="000000"/>
                </a:solidFill>
                <a:latin typeface="Myriad Pro" panose="020B0503030403020204" pitchFamily="34" charset="0"/>
                <a:ea typeface="MS PGothic" pitchFamily="34" charset="-128"/>
                <a:cs typeface="Myriad Arabic" panose="01010101010101010101" pitchFamily="50" charset="-78"/>
              </a:rPr>
              <a:pPr algn="r" defTabSz="1078877">
                <a:spcBef>
                  <a:spcPct val="50000"/>
                </a:spcBef>
                <a:defRPr/>
              </a:pPr>
              <a:t>‹#›</a:t>
            </a:fld>
            <a:endParaRPr lang="en-US" altLang="id-ID" sz="1662" i="1" dirty="0">
              <a:solidFill>
                <a:srgbClr val="000000"/>
              </a:solidFill>
              <a:latin typeface="Myriad Pro" panose="020B0503030403020204" pitchFamily="34" charset="0"/>
              <a:ea typeface="MS PGothic" pitchFamily="34" charset="-128"/>
              <a:cs typeface="Myriad Arabic" panose="01010101010101010101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12977210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2">
            <a:extLst>
              <a:ext uri="{FF2B5EF4-FFF2-40B4-BE49-F238E27FC236}">
                <a16:creationId xmlns:a16="http://schemas.microsoft.com/office/drawing/2014/main" id="{F04F6297-F45B-D1F8-F167-91803AB4B8D8}"/>
              </a:ext>
            </a:extLst>
          </p:cNvPr>
          <p:cNvSpPr/>
          <p:nvPr userDrawn="1"/>
        </p:nvSpPr>
        <p:spPr>
          <a:xfrm>
            <a:off x="1900238" y="173833"/>
            <a:ext cx="16028195" cy="1071563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516">
              <a:solidFill>
                <a:prstClr val="white"/>
              </a:solidFill>
            </a:endParaRPr>
          </a:p>
        </p:txBody>
      </p:sp>
      <p:pic>
        <p:nvPicPr>
          <p:cNvPr id="3" name="Picture 2" descr="http://www.indonesiainfrastructurenews.com/wp-content/uploads/2012/03/PU_Embosed_copy.jpg">
            <a:extLst>
              <a:ext uri="{FF2B5EF4-FFF2-40B4-BE49-F238E27FC236}">
                <a16:creationId xmlns:a16="http://schemas.microsoft.com/office/drawing/2014/main" id="{CE66FC67-1A83-F2DB-704A-D476F58278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011" y="150319"/>
            <a:ext cx="1433753" cy="10824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Content Placeholder 11"/>
          <p:cNvSpPr>
            <a:spLocks noGrp="1"/>
          </p:cNvSpPr>
          <p:nvPr>
            <p:ph sz="quarter" idx="10"/>
          </p:nvPr>
        </p:nvSpPr>
        <p:spPr>
          <a:xfrm>
            <a:off x="2519272" y="226596"/>
            <a:ext cx="14689631" cy="961836"/>
          </a:xfr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74F7AFB-8665-3B66-4638-BFF92F8EF3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5768638" y="9710738"/>
            <a:ext cx="2562225" cy="547688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84D87619-8A6C-4EC4-BD65-7D4F483AA084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94001764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064" y="547691"/>
            <a:ext cx="17337024" cy="1372551"/>
          </a:xfrm>
          <a:prstGeom prst="round2Diag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BE65F1-5850-1E7A-BB9A-C9B6D33F9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964E22-679D-41DB-B14E-0AB49A1844FE}" type="datetimeFigureOut">
              <a:rPr lang="en-GB"/>
              <a:pPr>
                <a:defRPr/>
              </a:pPr>
              <a:t>20/08/2025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01D2EA-5761-8251-5E37-0DFB15DF7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742804-B631-D41C-8173-7B489F707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77B9BC-7E45-4887-BB91-8CE8D46D2D0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3401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8/20/2025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8/20/2025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Contents slide layout">
  <p:cSld name="7_Contents slide layou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0"/>
          <p:cNvSpPr txBox="1">
            <a:spLocks noGrp="1"/>
          </p:cNvSpPr>
          <p:nvPr>
            <p:ph type="body" idx="1"/>
          </p:nvPr>
        </p:nvSpPr>
        <p:spPr>
          <a:xfrm>
            <a:off x="485294" y="509264"/>
            <a:ext cx="17359796" cy="1086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685800" lvl="0" indent="-342900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262626"/>
              </a:buClr>
              <a:buSzPts val="5400"/>
              <a:buNone/>
              <a:defRPr sz="8100" b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371600" lvl="1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400" lvl="2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000" lvl="4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4800" lvl="5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80"/>
          <p:cNvSpPr/>
          <p:nvPr/>
        </p:nvSpPr>
        <p:spPr>
          <a:xfrm flipH="1">
            <a:off x="-3274000" y="-33922"/>
            <a:ext cx="4963802" cy="1086371"/>
          </a:xfrm>
          <a:prstGeom prst="parallelogram">
            <a:avLst>
              <a:gd name="adj" fmla="val 51542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2801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80"/>
          <p:cNvSpPr/>
          <p:nvPr/>
        </p:nvSpPr>
        <p:spPr>
          <a:xfrm flipH="1">
            <a:off x="862173" y="-33922"/>
            <a:ext cx="1491600" cy="1086371"/>
          </a:xfrm>
          <a:prstGeom prst="parallelogram">
            <a:avLst>
              <a:gd name="adj" fmla="val 51542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2801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80"/>
          <p:cNvSpPr/>
          <p:nvPr/>
        </p:nvSpPr>
        <p:spPr>
          <a:xfrm flipH="1">
            <a:off x="13324199" y="9200630"/>
            <a:ext cx="4963802" cy="1086371"/>
          </a:xfrm>
          <a:prstGeom prst="parallelogram">
            <a:avLst>
              <a:gd name="adj" fmla="val 51542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2801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80"/>
          <p:cNvSpPr/>
          <p:nvPr/>
        </p:nvSpPr>
        <p:spPr>
          <a:xfrm flipH="1">
            <a:off x="17542200" y="9200630"/>
            <a:ext cx="1491600" cy="1086371"/>
          </a:xfrm>
          <a:prstGeom prst="parallelogram">
            <a:avLst>
              <a:gd name="adj" fmla="val 51542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2801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0742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432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822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408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image" Target="../media/image12.jpe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899784" y="352425"/>
            <a:ext cx="4915534" cy="4521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47700" y="2540000"/>
            <a:ext cx="8392795" cy="60940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8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743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F9253C9D-B23C-745C-BE93-D9D625B45B8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914400" y="411957"/>
            <a:ext cx="164592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80218E40-5A50-9C25-7E33-6C77D785F88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914400" y="2400301"/>
            <a:ext cx="16459200" cy="6788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5615C8-3A65-C01C-68A7-3103472211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6C65426-4F30-4B2F-B57F-C01330A7B6FF}" type="datetimeFigureOut">
              <a:rPr lang="en-US"/>
              <a:pPr>
                <a:defRPr/>
              </a:pPr>
              <a:t>8/20/2025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7112A3-3DD6-E84F-DF00-34787218E3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30C190-6FB6-3F1F-BA32-F750B02868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A91E0ED-52A1-421B-8223-C5F3EA9E47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572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</p:sldLayoutIdLst>
  <p:transition/>
  <p:txStyles>
    <p:titleStyle>
      <a:lvl1pPr algn="ctr" defTabSz="685800" rtl="0" eaLnBrk="0" fontAlgn="base" hangingPunct="0">
        <a:spcBef>
          <a:spcPct val="0"/>
        </a:spcBef>
        <a:spcAft>
          <a:spcPct val="0"/>
        </a:spcAft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85800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2pPr>
      <a:lvl3pPr algn="ctr" defTabSz="685800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3pPr>
      <a:lvl4pPr algn="ctr" defTabSz="685800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4pPr>
      <a:lvl5pPr algn="ctr" defTabSz="685800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5pPr>
      <a:lvl6pPr marL="685800" algn="ctr" defTabSz="685800" rtl="0" eaLnBrk="1" fontAlgn="base" hangingPunct="1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6pPr>
      <a:lvl7pPr marL="1371600" algn="ctr" defTabSz="685800" rtl="0" eaLnBrk="1" fontAlgn="base" hangingPunct="1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7pPr>
      <a:lvl8pPr marL="2057400" algn="ctr" defTabSz="685800" rtl="0" eaLnBrk="1" fontAlgn="base" hangingPunct="1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8pPr>
      <a:lvl9pPr marL="2743200" algn="ctr" defTabSz="685800" rtl="0" eaLnBrk="1" fontAlgn="base" hangingPunct="1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9pPr>
    </p:titleStyle>
    <p:bodyStyle>
      <a:lvl1pPr marL="514350" indent="-514350" algn="l" defTabSz="6858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6858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6858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6858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6858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685800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685800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685800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685800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90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11" Type="http://schemas.openxmlformats.org/officeDocument/2006/relationships/image" Target="../media/image94.png"/><Relationship Id="rId5" Type="http://schemas.openxmlformats.org/officeDocument/2006/relationships/image" Target="../media/image8.png"/><Relationship Id="rId10" Type="http://schemas.openxmlformats.org/officeDocument/2006/relationships/image" Target="../media/image93.png"/><Relationship Id="rId4" Type="http://schemas.openxmlformats.org/officeDocument/2006/relationships/image" Target="../media/image91.pn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png"/><Relationship Id="rId3" Type="http://schemas.openxmlformats.org/officeDocument/2006/relationships/image" Target="../media/image5.png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00.png"/><Relationship Id="rId5" Type="http://schemas.openxmlformats.org/officeDocument/2006/relationships/image" Target="../media/image95.png"/><Relationship Id="rId10" Type="http://schemas.openxmlformats.org/officeDocument/2006/relationships/image" Target="../media/image99.png"/><Relationship Id="rId4" Type="http://schemas.openxmlformats.org/officeDocument/2006/relationships/image" Target="../media/image6.png"/><Relationship Id="rId9" Type="http://schemas.openxmlformats.org/officeDocument/2006/relationships/image" Target="../media/image98.png"/><Relationship Id="rId1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3.png"/><Relationship Id="rId7" Type="http://schemas.openxmlformats.org/officeDocument/2006/relationships/image" Target="../media/image105.png"/><Relationship Id="rId12" Type="http://schemas.openxmlformats.org/officeDocument/2006/relationships/image" Target="../media/image33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11" Type="http://schemas.openxmlformats.org/officeDocument/2006/relationships/image" Target="../media/image8.png"/><Relationship Id="rId5" Type="http://schemas.openxmlformats.org/officeDocument/2006/relationships/image" Target="../media/image104.png"/><Relationship Id="rId10" Type="http://schemas.openxmlformats.org/officeDocument/2006/relationships/image" Target="../media/image108.png"/><Relationship Id="rId4" Type="http://schemas.openxmlformats.org/officeDocument/2006/relationships/image" Target="../media/image1.png"/><Relationship Id="rId9" Type="http://schemas.openxmlformats.org/officeDocument/2006/relationships/image" Target="../media/image10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109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22.png"/><Relationship Id="rId18" Type="http://schemas.openxmlformats.org/officeDocument/2006/relationships/image" Target="../media/image127.png"/><Relationship Id="rId26" Type="http://schemas.openxmlformats.org/officeDocument/2006/relationships/image" Target="../media/image135.png"/><Relationship Id="rId3" Type="http://schemas.openxmlformats.org/officeDocument/2006/relationships/image" Target="../media/image112.png"/><Relationship Id="rId21" Type="http://schemas.openxmlformats.org/officeDocument/2006/relationships/image" Target="../media/image130.png"/><Relationship Id="rId7" Type="http://schemas.openxmlformats.org/officeDocument/2006/relationships/image" Target="../media/image116.png"/><Relationship Id="rId12" Type="http://schemas.openxmlformats.org/officeDocument/2006/relationships/image" Target="../media/image121.png"/><Relationship Id="rId17" Type="http://schemas.openxmlformats.org/officeDocument/2006/relationships/image" Target="../media/image126.png"/><Relationship Id="rId25" Type="http://schemas.openxmlformats.org/officeDocument/2006/relationships/image" Target="../media/image134.png"/><Relationship Id="rId2" Type="http://schemas.openxmlformats.org/officeDocument/2006/relationships/image" Target="../media/image111.png"/><Relationship Id="rId16" Type="http://schemas.openxmlformats.org/officeDocument/2006/relationships/image" Target="../media/image125.png"/><Relationship Id="rId20" Type="http://schemas.openxmlformats.org/officeDocument/2006/relationships/image" Target="../media/image129.png"/><Relationship Id="rId29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11" Type="http://schemas.openxmlformats.org/officeDocument/2006/relationships/image" Target="../media/image120.png"/><Relationship Id="rId24" Type="http://schemas.openxmlformats.org/officeDocument/2006/relationships/image" Target="../media/image133.png"/><Relationship Id="rId5" Type="http://schemas.openxmlformats.org/officeDocument/2006/relationships/image" Target="../media/image114.png"/><Relationship Id="rId15" Type="http://schemas.openxmlformats.org/officeDocument/2006/relationships/image" Target="../media/image124.png"/><Relationship Id="rId23" Type="http://schemas.openxmlformats.org/officeDocument/2006/relationships/image" Target="../media/image132.png"/><Relationship Id="rId28" Type="http://schemas.openxmlformats.org/officeDocument/2006/relationships/image" Target="../media/image137.png"/><Relationship Id="rId10" Type="http://schemas.openxmlformats.org/officeDocument/2006/relationships/image" Target="../media/image119.png"/><Relationship Id="rId19" Type="http://schemas.openxmlformats.org/officeDocument/2006/relationships/image" Target="../media/image128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Relationship Id="rId14" Type="http://schemas.openxmlformats.org/officeDocument/2006/relationships/image" Target="../media/image123.png"/><Relationship Id="rId22" Type="http://schemas.openxmlformats.org/officeDocument/2006/relationships/image" Target="../media/image131.png"/><Relationship Id="rId27" Type="http://schemas.openxmlformats.org/officeDocument/2006/relationships/image" Target="../media/image136.png"/><Relationship Id="rId30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image" Target="../media/image6.png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11" Type="http://schemas.openxmlformats.org/officeDocument/2006/relationships/image" Target="../media/image139.pn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image" Target="../media/image6.png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6.png"/><Relationship Id="rId7" Type="http://schemas.openxmlformats.org/officeDocument/2006/relationships/image" Target="../media/image14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33.png"/><Relationship Id="rId4" Type="http://schemas.openxmlformats.org/officeDocument/2006/relationships/image" Target="../media/image95.png"/><Relationship Id="rId9" Type="http://schemas.openxmlformats.org/officeDocument/2006/relationships/image" Target="../media/image1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8.png"/><Relationship Id="rId7" Type="http://schemas.openxmlformats.org/officeDocument/2006/relationships/image" Target="../media/image8.png"/><Relationship Id="rId12" Type="http://schemas.openxmlformats.org/officeDocument/2006/relationships/image" Target="../media/image3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image" Target="../media/image6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image" Target="../media/image6.png"/><Relationship Id="rId9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3" Type="http://schemas.openxmlformats.org/officeDocument/2006/relationships/image" Target="../media/image149.png"/><Relationship Id="rId7" Type="http://schemas.openxmlformats.org/officeDocument/2006/relationships/image" Target="../media/image153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10" Type="http://schemas.openxmlformats.org/officeDocument/2006/relationships/image" Target="../media/image156.png"/><Relationship Id="rId4" Type="http://schemas.openxmlformats.org/officeDocument/2006/relationships/image" Target="../media/image150.png"/><Relationship Id="rId9" Type="http://schemas.openxmlformats.org/officeDocument/2006/relationships/image" Target="../media/image1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3" Type="http://schemas.openxmlformats.org/officeDocument/2006/relationships/image" Target="../media/image162.png"/><Relationship Id="rId7" Type="http://schemas.openxmlformats.org/officeDocument/2006/relationships/image" Target="../media/image16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5.png"/><Relationship Id="rId5" Type="http://schemas.openxmlformats.org/officeDocument/2006/relationships/image" Target="../media/image164.png"/><Relationship Id="rId4" Type="http://schemas.openxmlformats.org/officeDocument/2006/relationships/image" Target="../media/image16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8.png"/><Relationship Id="rId12" Type="http://schemas.openxmlformats.org/officeDocument/2006/relationships/image" Target="../media/image16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11" Type="http://schemas.openxmlformats.org/officeDocument/2006/relationships/image" Target="../media/image168.pn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image" Target="../media/image6.png"/><Relationship Id="rId9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8.png"/><Relationship Id="rId12" Type="http://schemas.openxmlformats.org/officeDocument/2006/relationships/image" Target="../media/image16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11" Type="http://schemas.openxmlformats.org/officeDocument/2006/relationships/image" Target="../media/image170.pn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image" Target="../media/image6.png"/><Relationship Id="rId9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9.jpeg"/><Relationship Id="rId7" Type="http://schemas.openxmlformats.org/officeDocument/2006/relationships/image" Target="../media/image28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slide" Target="slide6.xml"/><Relationship Id="rId10" Type="http://schemas.openxmlformats.org/officeDocument/2006/relationships/image" Target="../media/image33.png"/><Relationship Id="rId4" Type="http://schemas.openxmlformats.org/officeDocument/2006/relationships/slide" Target="slide3.xml"/><Relationship Id="rId9" Type="http://schemas.openxmlformats.org/officeDocument/2006/relationships/image" Target="../media/image2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8.png"/><Relationship Id="rId12" Type="http://schemas.openxmlformats.org/officeDocument/2006/relationships/image" Target="../media/image16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11" Type="http://schemas.openxmlformats.org/officeDocument/2006/relationships/image" Target="../media/image171.pn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image" Target="../media/image6.png"/><Relationship Id="rId9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8.png"/><Relationship Id="rId12" Type="http://schemas.openxmlformats.org/officeDocument/2006/relationships/image" Target="../media/image16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11" Type="http://schemas.openxmlformats.org/officeDocument/2006/relationships/image" Target="../media/image172.pn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image" Target="../media/image6.png"/><Relationship Id="rId9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8.png"/><Relationship Id="rId12" Type="http://schemas.openxmlformats.org/officeDocument/2006/relationships/image" Target="../media/image16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11" Type="http://schemas.openxmlformats.org/officeDocument/2006/relationships/image" Target="../media/image173.pn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image" Target="../media/image6.png"/><Relationship Id="rId9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8.png"/><Relationship Id="rId12" Type="http://schemas.openxmlformats.org/officeDocument/2006/relationships/image" Target="../media/image16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11" Type="http://schemas.openxmlformats.org/officeDocument/2006/relationships/image" Target="../media/image174.pn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image" Target="../media/image6.png"/><Relationship Id="rId9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image" Target="../media/image6.png"/><Relationship Id="rId9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11" Type="http://schemas.openxmlformats.org/officeDocument/2006/relationships/image" Target="../media/image175.pn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image" Target="../media/image6.png"/><Relationship Id="rId9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11" Type="http://schemas.openxmlformats.org/officeDocument/2006/relationships/image" Target="../media/image176.pn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image" Target="../media/image6.png"/><Relationship Id="rId9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11" Type="http://schemas.openxmlformats.org/officeDocument/2006/relationships/image" Target="../media/image177.pn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image" Target="../media/image6.png"/><Relationship Id="rId9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1.png"/><Relationship Id="rId5" Type="http://schemas.openxmlformats.org/officeDocument/2006/relationships/image" Target="../media/image180.png"/><Relationship Id="rId4" Type="http://schemas.openxmlformats.org/officeDocument/2006/relationships/image" Target="../media/image17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3" Type="http://schemas.openxmlformats.org/officeDocument/2006/relationships/image" Target="../media/image77.png"/><Relationship Id="rId7" Type="http://schemas.openxmlformats.org/officeDocument/2006/relationships/image" Target="../media/image184.pn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3.png"/><Relationship Id="rId5" Type="http://schemas.openxmlformats.org/officeDocument/2006/relationships/image" Target="../media/image182.png"/><Relationship Id="rId4" Type="http://schemas.openxmlformats.org/officeDocument/2006/relationships/image" Target="../media/image14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image" Target="../media/image6.png"/><Relationship Id="rId9" Type="http://schemas.openxmlformats.org/officeDocument/2006/relationships/image" Target="../media/image3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image" Target="../media/image29.png"/><Relationship Id="rId10" Type="http://schemas.openxmlformats.org/officeDocument/2006/relationships/image" Target="../media/image186.png"/><Relationship Id="rId4" Type="http://schemas.openxmlformats.org/officeDocument/2006/relationships/image" Target="../media/image6.png"/><Relationship Id="rId9" Type="http://schemas.openxmlformats.org/officeDocument/2006/relationships/image" Target="../media/image3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11" Type="http://schemas.openxmlformats.org/officeDocument/2006/relationships/image" Target="../media/image187.pn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image" Target="../media/image6.png"/><Relationship Id="rId9" Type="http://schemas.openxmlformats.org/officeDocument/2006/relationships/image" Target="../media/image3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png"/><Relationship Id="rId13" Type="http://schemas.openxmlformats.org/officeDocument/2006/relationships/image" Target="../media/image199.png"/><Relationship Id="rId3" Type="http://schemas.openxmlformats.org/officeDocument/2006/relationships/image" Target="../media/image189.png"/><Relationship Id="rId7" Type="http://schemas.openxmlformats.org/officeDocument/2006/relationships/image" Target="../media/image193.png"/><Relationship Id="rId12" Type="http://schemas.openxmlformats.org/officeDocument/2006/relationships/image" Target="../media/image198.png"/><Relationship Id="rId2" Type="http://schemas.openxmlformats.org/officeDocument/2006/relationships/image" Target="../media/image188.jpeg"/><Relationship Id="rId16" Type="http://schemas.openxmlformats.org/officeDocument/2006/relationships/image" Target="../media/image20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2.png"/><Relationship Id="rId11" Type="http://schemas.openxmlformats.org/officeDocument/2006/relationships/image" Target="../media/image197.png"/><Relationship Id="rId5" Type="http://schemas.openxmlformats.org/officeDocument/2006/relationships/image" Target="../media/image191.png"/><Relationship Id="rId15" Type="http://schemas.openxmlformats.org/officeDocument/2006/relationships/image" Target="../media/image201.png"/><Relationship Id="rId10" Type="http://schemas.openxmlformats.org/officeDocument/2006/relationships/image" Target="../media/image196.png"/><Relationship Id="rId4" Type="http://schemas.openxmlformats.org/officeDocument/2006/relationships/image" Target="../media/image190.png"/><Relationship Id="rId9" Type="http://schemas.openxmlformats.org/officeDocument/2006/relationships/image" Target="../media/image195.png"/><Relationship Id="rId14" Type="http://schemas.openxmlformats.org/officeDocument/2006/relationships/image" Target="../media/image20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11" Type="http://schemas.openxmlformats.org/officeDocument/2006/relationships/image" Target="../media/image203.pn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image" Target="../media/image6.png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0.jpg"/><Relationship Id="rId7" Type="http://schemas.openxmlformats.org/officeDocument/2006/relationships/image" Target="../media/image4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26" Type="http://schemas.openxmlformats.org/officeDocument/2006/relationships/image" Target="../media/image66.png"/><Relationship Id="rId3" Type="http://schemas.openxmlformats.org/officeDocument/2006/relationships/image" Target="../media/image6.png"/><Relationship Id="rId21" Type="http://schemas.openxmlformats.org/officeDocument/2006/relationships/image" Target="../media/image61.png"/><Relationship Id="rId34" Type="http://schemas.openxmlformats.org/officeDocument/2006/relationships/image" Target="../media/image74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5" Type="http://schemas.openxmlformats.org/officeDocument/2006/relationships/image" Target="../media/image65.png"/><Relationship Id="rId33" Type="http://schemas.openxmlformats.org/officeDocument/2006/relationships/image" Target="../media/image73.png"/><Relationship Id="rId2" Type="http://schemas.openxmlformats.org/officeDocument/2006/relationships/image" Target="../media/image28.png"/><Relationship Id="rId16" Type="http://schemas.openxmlformats.org/officeDocument/2006/relationships/image" Target="../media/image56.png"/><Relationship Id="rId20" Type="http://schemas.openxmlformats.org/officeDocument/2006/relationships/image" Target="../media/image60.png"/><Relationship Id="rId29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24" Type="http://schemas.openxmlformats.org/officeDocument/2006/relationships/image" Target="../media/image64.png"/><Relationship Id="rId32" Type="http://schemas.openxmlformats.org/officeDocument/2006/relationships/image" Target="../media/image72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23" Type="http://schemas.openxmlformats.org/officeDocument/2006/relationships/image" Target="../media/image63.png"/><Relationship Id="rId28" Type="http://schemas.openxmlformats.org/officeDocument/2006/relationships/image" Target="../media/image68.png"/><Relationship Id="rId36" Type="http://schemas.openxmlformats.org/officeDocument/2006/relationships/image" Target="../media/image33.png"/><Relationship Id="rId10" Type="http://schemas.openxmlformats.org/officeDocument/2006/relationships/image" Target="../media/image50.png"/><Relationship Id="rId19" Type="http://schemas.openxmlformats.org/officeDocument/2006/relationships/image" Target="../media/image59.png"/><Relationship Id="rId31" Type="http://schemas.openxmlformats.org/officeDocument/2006/relationships/image" Target="../media/image71.png"/><Relationship Id="rId4" Type="http://schemas.openxmlformats.org/officeDocument/2006/relationships/image" Target="../media/image29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Relationship Id="rId22" Type="http://schemas.openxmlformats.org/officeDocument/2006/relationships/image" Target="../media/image62.png"/><Relationship Id="rId27" Type="http://schemas.openxmlformats.org/officeDocument/2006/relationships/image" Target="../media/image67.png"/><Relationship Id="rId30" Type="http://schemas.openxmlformats.org/officeDocument/2006/relationships/image" Target="../media/image70.png"/><Relationship Id="rId35" Type="http://schemas.openxmlformats.org/officeDocument/2006/relationships/image" Target="../media/image75.jpg"/><Relationship Id="rId8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8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11" Type="http://schemas.openxmlformats.org/officeDocument/2006/relationships/image" Target="../media/image33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utoShape 3">
            <a:extLst>
              <a:ext uri="{FF2B5EF4-FFF2-40B4-BE49-F238E27FC236}">
                <a16:creationId xmlns:a16="http://schemas.microsoft.com/office/drawing/2014/main" id="{E151B472-6B13-4C9A-8A6B-3688EA195B47}"/>
              </a:ext>
            </a:extLst>
          </p:cNvPr>
          <p:cNvSpPr/>
          <p:nvPr/>
        </p:nvSpPr>
        <p:spPr>
          <a:xfrm rot="-10800000" flipV="1">
            <a:off x="4838700" y="6155182"/>
            <a:ext cx="8610600" cy="54006"/>
          </a:xfrm>
          <a:prstGeom prst="rect">
            <a:avLst/>
          </a:prstGeom>
          <a:solidFill>
            <a:schemeClr val="tx2"/>
          </a:solidFill>
        </p:spPr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13A7112-8EFD-464C-8FFE-4998DD99DDF3}"/>
              </a:ext>
            </a:extLst>
          </p:cNvPr>
          <p:cNvSpPr txBox="1"/>
          <p:nvPr/>
        </p:nvSpPr>
        <p:spPr>
          <a:xfrm>
            <a:off x="5389418" y="9112828"/>
            <a:ext cx="1508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Jl.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Yos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Sudarso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 No 37 A,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Telaga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Biru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,  Banjarmasin Barat, Kota Banjarmasin,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Kalsel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Telepon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 (0511) 3365317, Fax (0511) 3350625</a:t>
            </a:r>
          </a:p>
        </p:txBody>
      </p:sp>
      <p:sp>
        <p:nvSpPr>
          <p:cNvPr id="8" name="TextBox 10"/>
          <p:cNvSpPr txBox="1"/>
          <p:nvPr/>
        </p:nvSpPr>
        <p:spPr>
          <a:xfrm>
            <a:off x="3238500" y="6022657"/>
            <a:ext cx="11811000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KEPALA BALAI JASA KONSTRUKSI WILAYAH V BANJARMASIN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7375AB-FF6C-29D0-0C05-38E14F4DD27B}"/>
              </a:ext>
            </a:extLst>
          </p:cNvPr>
          <p:cNvSpPr txBox="1"/>
          <p:nvPr/>
        </p:nvSpPr>
        <p:spPr>
          <a:xfrm>
            <a:off x="-457200" y="2458641"/>
            <a:ext cx="18288000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FFC000"/>
                </a:solidFill>
                <a:latin typeface="Arial Black" panose="020B0A04020102020204" pitchFamily="34" charset="0"/>
              </a:rPr>
              <a:t>PEMBEKALAN </a:t>
            </a:r>
          </a:p>
          <a:p>
            <a:pPr algn="ctr"/>
            <a:r>
              <a:rPr lang="en-US" sz="3200" dirty="0">
                <a:solidFill>
                  <a:srgbClr val="FFC000"/>
                </a:solidFill>
                <a:latin typeface="Arial Black" panose="020B0A04020102020204" pitchFamily="34" charset="0"/>
              </a:rPr>
              <a:t>JABATAN KERJA FRESH GRADUATE BIDANG JASA KONSTRUKSI </a:t>
            </a:r>
          </a:p>
          <a:p>
            <a:pPr algn="ctr"/>
            <a:r>
              <a:rPr lang="en-US" sz="3200" dirty="0">
                <a:solidFill>
                  <a:srgbClr val="FFC000"/>
                </a:solidFill>
                <a:latin typeface="Arial Black" panose="020B0A04020102020204" pitchFamily="34" charset="0"/>
              </a:rPr>
              <a:t>KEPADA PERGURUAN TINGGI DI KALIMANTAN TIMUR</a:t>
            </a:r>
          </a:p>
          <a:p>
            <a:pPr algn="ctr"/>
            <a:endParaRPr lang="en-US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3A4FACC6-40B6-5FE2-6E67-DFB4EBD95033}"/>
              </a:ext>
            </a:extLst>
          </p:cNvPr>
          <p:cNvSpPr txBox="1"/>
          <p:nvPr/>
        </p:nvSpPr>
        <p:spPr>
          <a:xfrm>
            <a:off x="3238500" y="5220901"/>
            <a:ext cx="1181100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DWI RETNO WARDHANI, S.T., M.ENG.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NIP. 19850318 201012 2 005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object 5"/>
          <p:cNvGrpSpPr/>
          <p:nvPr/>
        </p:nvGrpSpPr>
        <p:grpSpPr>
          <a:xfrm>
            <a:off x="769619" y="3208020"/>
            <a:ext cx="17518380" cy="7078980"/>
            <a:chOff x="769619" y="3208020"/>
            <a:chExt cx="17518380" cy="707898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671406" y="5539069"/>
              <a:ext cx="2616593" cy="474792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9619" y="3208020"/>
              <a:ext cx="16884396" cy="573785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028699" y="3357372"/>
              <a:ext cx="16370935" cy="5443855"/>
            </a:xfrm>
            <a:custGeom>
              <a:avLst/>
              <a:gdLst/>
              <a:ahLst/>
              <a:cxnLst/>
              <a:rect l="l" t="t" r="r" b="b"/>
              <a:pathLst>
                <a:path w="16370935" h="5443855">
                  <a:moveTo>
                    <a:pt x="16370808" y="0"/>
                  </a:moveTo>
                  <a:lnTo>
                    <a:pt x="0" y="0"/>
                  </a:lnTo>
                  <a:lnTo>
                    <a:pt x="0" y="5443728"/>
                  </a:lnTo>
                  <a:lnTo>
                    <a:pt x="16370808" y="5443728"/>
                  </a:lnTo>
                  <a:lnTo>
                    <a:pt x="16370808" y="0"/>
                  </a:lnTo>
                  <a:close/>
                </a:path>
              </a:pathLst>
            </a:custGeom>
            <a:solidFill>
              <a:srgbClr val="F0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28699" y="3357372"/>
              <a:ext cx="16370935" cy="5443855"/>
            </a:xfrm>
            <a:custGeom>
              <a:avLst/>
              <a:gdLst/>
              <a:ahLst/>
              <a:cxnLst/>
              <a:rect l="l" t="t" r="r" b="b"/>
              <a:pathLst>
                <a:path w="16370935" h="5443855">
                  <a:moveTo>
                    <a:pt x="0" y="5443728"/>
                  </a:moveTo>
                  <a:lnTo>
                    <a:pt x="16370808" y="5443728"/>
                  </a:lnTo>
                  <a:lnTo>
                    <a:pt x="16370808" y="0"/>
                  </a:lnTo>
                  <a:lnTo>
                    <a:pt x="0" y="0"/>
                  </a:lnTo>
                  <a:lnTo>
                    <a:pt x="0" y="5443728"/>
                  </a:lnTo>
                  <a:close/>
                </a:path>
              </a:pathLst>
            </a:custGeom>
            <a:ln w="571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307324" y="626253"/>
            <a:ext cx="14026919" cy="1481493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2441894" y="485730"/>
            <a:ext cx="13662660" cy="1355090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3479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740"/>
              </a:spcBef>
            </a:pPr>
            <a:r>
              <a:rPr sz="3600" spc="-114" dirty="0"/>
              <a:t>Persyaratan</a:t>
            </a:r>
            <a:r>
              <a:rPr sz="3600" spc="-100" dirty="0"/>
              <a:t> </a:t>
            </a:r>
            <a:r>
              <a:rPr sz="3600" spc="-95" dirty="0"/>
              <a:t>Calon</a:t>
            </a:r>
            <a:r>
              <a:rPr sz="3600" spc="-110" dirty="0"/>
              <a:t> </a:t>
            </a:r>
            <a:r>
              <a:rPr sz="3600" spc="-75" dirty="0"/>
              <a:t>Peserta</a:t>
            </a:r>
            <a:r>
              <a:rPr sz="3600" spc="-114" dirty="0"/>
              <a:t> </a:t>
            </a:r>
            <a:r>
              <a:rPr sz="3600" spc="-25" dirty="0"/>
              <a:t>PKT</a:t>
            </a:r>
            <a:endParaRPr sz="3600" dirty="0"/>
          </a:p>
        </p:txBody>
      </p:sp>
      <p:grpSp>
        <p:nvGrpSpPr>
          <p:cNvPr id="13" name="object 13"/>
          <p:cNvGrpSpPr/>
          <p:nvPr/>
        </p:nvGrpSpPr>
        <p:grpSpPr>
          <a:xfrm>
            <a:off x="327659" y="2708148"/>
            <a:ext cx="6169660" cy="856615"/>
            <a:chOff x="327659" y="2708148"/>
            <a:chExt cx="6169660" cy="856615"/>
          </a:xfrm>
        </p:grpSpPr>
        <p:sp>
          <p:nvSpPr>
            <p:cNvPr id="14" name="object 14"/>
            <p:cNvSpPr/>
            <p:nvPr/>
          </p:nvSpPr>
          <p:spPr>
            <a:xfrm>
              <a:off x="346709" y="2727198"/>
              <a:ext cx="6131560" cy="818515"/>
            </a:xfrm>
            <a:custGeom>
              <a:avLst/>
              <a:gdLst/>
              <a:ahLst/>
              <a:cxnLst/>
              <a:rect l="l" t="t" r="r" b="b"/>
              <a:pathLst>
                <a:path w="6131560" h="818514">
                  <a:moveTo>
                    <a:pt x="6131052" y="0"/>
                  </a:moveTo>
                  <a:lnTo>
                    <a:pt x="0" y="0"/>
                  </a:lnTo>
                  <a:lnTo>
                    <a:pt x="0" y="818387"/>
                  </a:lnTo>
                  <a:lnTo>
                    <a:pt x="6131052" y="818387"/>
                  </a:lnTo>
                  <a:lnTo>
                    <a:pt x="6131052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46709" y="2727198"/>
              <a:ext cx="6131560" cy="818515"/>
            </a:xfrm>
            <a:custGeom>
              <a:avLst/>
              <a:gdLst/>
              <a:ahLst/>
              <a:cxnLst/>
              <a:rect l="l" t="t" r="r" b="b"/>
              <a:pathLst>
                <a:path w="6131560" h="818514">
                  <a:moveTo>
                    <a:pt x="0" y="818387"/>
                  </a:moveTo>
                  <a:lnTo>
                    <a:pt x="6131052" y="818387"/>
                  </a:lnTo>
                  <a:lnTo>
                    <a:pt x="6131052" y="0"/>
                  </a:lnTo>
                  <a:lnTo>
                    <a:pt x="0" y="0"/>
                  </a:lnTo>
                  <a:lnTo>
                    <a:pt x="0" y="818387"/>
                  </a:lnTo>
                  <a:close/>
                </a:path>
              </a:pathLst>
            </a:custGeom>
            <a:ln w="38100">
              <a:solidFill>
                <a:srgbClr val="F0F1F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520700" y="2931668"/>
            <a:ext cx="15374619" cy="5258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40" dirty="0">
                <a:latin typeface="Arial"/>
                <a:cs typeface="Arial"/>
              </a:rPr>
              <a:t>Penyampaian</a:t>
            </a:r>
            <a:r>
              <a:rPr sz="2400" b="1" spc="-114" dirty="0">
                <a:latin typeface="Arial"/>
                <a:cs typeface="Arial"/>
              </a:rPr>
              <a:t> </a:t>
            </a:r>
            <a:r>
              <a:rPr sz="2400" b="1" spc="-20" dirty="0">
                <a:latin typeface="Arial"/>
                <a:cs typeface="Arial"/>
              </a:rPr>
              <a:t>Usulan</a:t>
            </a:r>
            <a:r>
              <a:rPr sz="2400" b="1" spc="-130" dirty="0">
                <a:latin typeface="Arial"/>
                <a:cs typeface="Arial"/>
              </a:rPr>
              <a:t> </a:t>
            </a:r>
            <a:r>
              <a:rPr sz="2400" b="1" spc="-20" dirty="0">
                <a:latin typeface="Arial"/>
                <a:cs typeface="Arial"/>
              </a:rPr>
              <a:t>Calon</a:t>
            </a:r>
            <a:r>
              <a:rPr sz="2400" b="1" spc="-110" dirty="0">
                <a:latin typeface="Arial"/>
                <a:cs typeface="Arial"/>
              </a:rPr>
              <a:t> </a:t>
            </a:r>
            <a:r>
              <a:rPr sz="2400" b="1" spc="-20" dirty="0">
                <a:latin typeface="Arial"/>
                <a:cs typeface="Arial"/>
              </a:rPr>
              <a:t>Peserta</a:t>
            </a:r>
            <a:r>
              <a:rPr sz="2400" b="1" spc="-95" dirty="0">
                <a:latin typeface="Arial"/>
                <a:cs typeface="Arial"/>
              </a:rPr>
              <a:t> </a:t>
            </a:r>
            <a:r>
              <a:rPr sz="2400" b="1" spc="-25" dirty="0">
                <a:latin typeface="Arial"/>
                <a:cs typeface="Arial"/>
              </a:rPr>
              <a:t>PKT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00"/>
              </a:spcBef>
            </a:pPr>
            <a:endParaRPr sz="2400" dirty="0">
              <a:latin typeface="Arial"/>
              <a:cs typeface="Arial"/>
            </a:endParaRPr>
          </a:p>
          <a:p>
            <a:pPr marL="2305685" marR="117475" indent="-457200">
              <a:lnSpc>
                <a:spcPct val="100000"/>
              </a:lnSpc>
              <a:buAutoNum type="arabicPeriod"/>
              <a:tabLst>
                <a:tab pos="2305685" algn="l"/>
              </a:tabLst>
            </a:pPr>
            <a:r>
              <a:rPr sz="2400" b="1" spc="-10" dirty="0">
                <a:latin typeface="Arial"/>
                <a:cs typeface="Arial"/>
              </a:rPr>
              <a:t>Peserta</a:t>
            </a:r>
            <a:r>
              <a:rPr sz="2400" b="1" spc="-90" dirty="0">
                <a:latin typeface="Arial"/>
                <a:cs typeface="Arial"/>
              </a:rPr>
              <a:t> </a:t>
            </a:r>
            <a:r>
              <a:rPr sz="2400" b="1" spc="-25" dirty="0">
                <a:latin typeface="Arial"/>
                <a:cs typeface="Arial"/>
              </a:rPr>
              <a:t>didik</a:t>
            </a:r>
            <a:r>
              <a:rPr sz="2400" b="1" spc="-100" dirty="0">
                <a:latin typeface="Arial"/>
                <a:cs typeface="Arial"/>
              </a:rPr>
              <a:t> </a:t>
            </a:r>
            <a:r>
              <a:rPr sz="2400" b="1" spc="-30" dirty="0">
                <a:latin typeface="Arial"/>
                <a:cs typeface="Arial"/>
              </a:rPr>
              <a:t>dengan</a:t>
            </a:r>
            <a:r>
              <a:rPr sz="2400" b="1" spc="-100" dirty="0">
                <a:latin typeface="Arial"/>
                <a:cs typeface="Arial"/>
              </a:rPr>
              <a:t> </a:t>
            </a:r>
            <a:r>
              <a:rPr sz="2400" b="1" spc="-45" dirty="0">
                <a:latin typeface="Arial"/>
                <a:cs typeface="Arial"/>
              </a:rPr>
              <a:t>pendidikan</a:t>
            </a:r>
            <a:r>
              <a:rPr sz="2400" b="1" spc="-114" dirty="0">
                <a:latin typeface="Arial"/>
                <a:cs typeface="Arial"/>
              </a:rPr>
              <a:t> </a:t>
            </a:r>
            <a:r>
              <a:rPr sz="2400" b="1" spc="-25" dirty="0">
                <a:latin typeface="Arial"/>
                <a:cs typeface="Arial"/>
              </a:rPr>
              <a:t>bidang</a:t>
            </a:r>
            <a:r>
              <a:rPr sz="2400" b="1" spc="-100" dirty="0">
                <a:latin typeface="Arial"/>
                <a:cs typeface="Arial"/>
              </a:rPr>
              <a:t> </a:t>
            </a:r>
            <a:r>
              <a:rPr sz="2400" b="1" spc="-50" dirty="0">
                <a:latin typeface="Arial"/>
                <a:cs typeface="Arial"/>
              </a:rPr>
              <a:t>konstruksi</a:t>
            </a:r>
            <a:r>
              <a:rPr sz="2400" b="1" spc="-8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dan</a:t>
            </a:r>
            <a:r>
              <a:rPr sz="2400" b="1" spc="-10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telah</a:t>
            </a:r>
            <a:r>
              <a:rPr sz="2400" b="1" spc="-105" dirty="0">
                <a:latin typeface="Arial"/>
                <a:cs typeface="Arial"/>
              </a:rPr>
              <a:t> </a:t>
            </a:r>
            <a:r>
              <a:rPr sz="2400" b="1" spc="-55" dirty="0">
                <a:latin typeface="Arial"/>
                <a:cs typeface="Arial"/>
              </a:rPr>
              <a:t>memasuki</a:t>
            </a:r>
            <a:r>
              <a:rPr sz="2400" b="1" spc="-90" dirty="0">
                <a:latin typeface="Arial"/>
                <a:cs typeface="Arial"/>
              </a:rPr>
              <a:t> </a:t>
            </a:r>
            <a:r>
              <a:rPr sz="2400" b="1" spc="-45" dirty="0">
                <a:latin typeface="Arial"/>
                <a:cs typeface="Arial"/>
              </a:rPr>
              <a:t>semester</a:t>
            </a:r>
            <a:r>
              <a:rPr sz="2400" b="1" spc="-100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akhir </a:t>
            </a:r>
            <a:r>
              <a:rPr sz="2400" b="1" spc="-35" dirty="0">
                <a:latin typeface="Arial"/>
                <a:cs typeface="Arial"/>
              </a:rPr>
              <a:t>jenjang</a:t>
            </a:r>
            <a:r>
              <a:rPr sz="2400" b="1" spc="-85" dirty="0">
                <a:latin typeface="Arial"/>
                <a:cs typeface="Arial"/>
              </a:rPr>
              <a:t> </a:t>
            </a:r>
            <a:r>
              <a:rPr sz="2400" b="1" spc="-45" dirty="0">
                <a:latin typeface="Arial"/>
                <a:cs typeface="Arial"/>
              </a:rPr>
              <a:t>pendidikan,</a:t>
            </a:r>
            <a:r>
              <a:rPr sz="2400" b="1" spc="-8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atau</a:t>
            </a:r>
            <a:r>
              <a:rPr sz="2400" b="1" spc="-8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telah</a:t>
            </a:r>
            <a:r>
              <a:rPr sz="2400" b="1" spc="-85" dirty="0">
                <a:latin typeface="Arial"/>
                <a:cs typeface="Arial"/>
              </a:rPr>
              <a:t> </a:t>
            </a:r>
            <a:r>
              <a:rPr sz="2400" b="1" spc="-65" dirty="0">
                <a:latin typeface="Arial"/>
                <a:cs typeface="Arial"/>
              </a:rPr>
              <a:t>menyusun</a:t>
            </a:r>
            <a:r>
              <a:rPr sz="2400" b="1" spc="-90" dirty="0">
                <a:latin typeface="Arial"/>
                <a:cs typeface="Arial"/>
              </a:rPr>
              <a:t> </a:t>
            </a:r>
            <a:r>
              <a:rPr sz="2400" b="1" spc="-20" dirty="0">
                <a:latin typeface="Arial"/>
                <a:cs typeface="Arial"/>
              </a:rPr>
              <a:t>tugas</a:t>
            </a:r>
            <a:r>
              <a:rPr sz="2400" b="1" spc="-80" dirty="0">
                <a:latin typeface="Arial"/>
                <a:cs typeface="Arial"/>
              </a:rPr>
              <a:t> </a:t>
            </a:r>
            <a:r>
              <a:rPr sz="2400" b="1" spc="-20" dirty="0">
                <a:latin typeface="Arial"/>
                <a:cs typeface="Arial"/>
              </a:rPr>
              <a:t>akhir</a:t>
            </a:r>
            <a:r>
              <a:rPr sz="2400" b="1" spc="-8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dalam</a:t>
            </a:r>
            <a:r>
              <a:rPr sz="2400" b="1" spc="-9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tahap</a:t>
            </a:r>
            <a:r>
              <a:rPr sz="2400" b="1" spc="-70" dirty="0">
                <a:latin typeface="Arial"/>
                <a:cs typeface="Arial"/>
              </a:rPr>
              <a:t> </a:t>
            </a:r>
            <a:r>
              <a:rPr sz="2400" b="1" spc="-35" dirty="0">
                <a:latin typeface="Arial"/>
                <a:cs typeface="Arial"/>
              </a:rPr>
              <a:t>jenjang</a:t>
            </a:r>
            <a:r>
              <a:rPr sz="2400" b="1" spc="-85" dirty="0">
                <a:latin typeface="Arial"/>
                <a:cs typeface="Arial"/>
              </a:rPr>
              <a:t> </a:t>
            </a:r>
            <a:r>
              <a:rPr sz="2400" b="1" spc="-45" dirty="0">
                <a:latin typeface="Arial"/>
                <a:cs typeface="Arial"/>
              </a:rPr>
              <a:t>pendidikan</a:t>
            </a:r>
            <a:r>
              <a:rPr sz="2400" b="1" spc="-80" dirty="0">
                <a:latin typeface="Arial"/>
                <a:cs typeface="Arial"/>
              </a:rPr>
              <a:t> </a:t>
            </a:r>
            <a:r>
              <a:rPr sz="2400" b="1" spc="-20" dirty="0">
                <a:latin typeface="Arial"/>
                <a:cs typeface="Arial"/>
              </a:rPr>
              <a:t>atau yang</a:t>
            </a:r>
            <a:r>
              <a:rPr sz="2400" b="1" spc="-8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telah</a:t>
            </a:r>
            <a:r>
              <a:rPr sz="2400" b="1" spc="-85" dirty="0">
                <a:latin typeface="Arial"/>
                <a:cs typeface="Arial"/>
              </a:rPr>
              <a:t> </a:t>
            </a:r>
            <a:r>
              <a:rPr sz="2400" b="1" spc="-30" dirty="0">
                <a:latin typeface="Arial"/>
                <a:cs typeface="Arial"/>
              </a:rPr>
              <a:t>dinyatakan</a:t>
            </a:r>
            <a:r>
              <a:rPr sz="2400" b="1" spc="-85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lulus</a:t>
            </a:r>
            <a:r>
              <a:rPr sz="2400" b="1" spc="-9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paling</a:t>
            </a:r>
            <a:r>
              <a:rPr sz="2400" b="1" spc="-10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lama</a:t>
            </a:r>
            <a:r>
              <a:rPr sz="2400" b="1" spc="-85" dirty="0">
                <a:latin typeface="Arial"/>
                <a:cs typeface="Arial"/>
              </a:rPr>
              <a:t> </a:t>
            </a:r>
            <a:r>
              <a:rPr sz="2400" b="1" spc="90" dirty="0">
                <a:latin typeface="Arial"/>
                <a:cs typeface="Arial"/>
              </a:rPr>
              <a:t>2</a:t>
            </a:r>
            <a:r>
              <a:rPr sz="2400" b="1" spc="-8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(dua)</a:t>
            </a:r>
            <a:r>
              <a:rPr sz="2400" b="1" spc="-9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tahun</a:t>
            </a:r>
            <a:r>
              <a:rPr sz="2400" b="1" spc="-8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saat</a:t>
            </a:r>
            <a:r>
              <a:rPr sz="2400" b="1" spc="-85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kegiatan</a:t>
            </a:r>
            <a:r>
              <a:rPr sz="2400" b="1" spc="-85" dirty="0">
                <a:latin typeface="Arial"/>
                <a:cs typeface="Arial"/>
              </a:rPr>
              <a:t> </a:t>
            </a:r>
            <a:r>
              <a:rPr sz="2400" b="1" spc="-25" dirty="0">
                <a:latin typeface="Arial"/>
                <a:cs typeface="Arial"/>
              </a:rPr>
              <a:t>pemberian</a:t>
            </a:r>
            <a:r>
              <a:rPr sz="2400" b="1" spc="-75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kompetensi tambahan</a:t>
            </a:r>
            <a:r>
              <a:rPr sz="2400" b="1" spc="-135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dijadwalkan;</a:t>
            </a:r>
            <a:endParaRPr sz="2400" dirty="0">
              <a:latin typeface="Arial"/>
              <a:cs typeface="Arial"/>
            </a:endParaRPr>
          </a:p>
          <a:p>
            <a:pPr marL="2305685" indent="-457200">
              <a:lnSpc>
                <a:spcPct val="100000"/>
              </a:lnSpc>
              <a:buAutoNum type="arabicPeriod"/>
              <a:tabLst>
                <a:tab pos="2305685" algn="l"/>
              </a:tabLst>
            </a:pPr>
            <a:r>
              <a:rPr sz="2400" b="1" dirty="0">
                <a:latin typeface="Arial"/>
                <a:cs typeface="Arial"/>
              </a:rPr>
              <a:t>Memiliki</a:t>
            </a:r>
            <a:r>
              <a:rPr sz="2400" b="1" spc="-80" dirty="0">
                <a:latin typeface="Arial"/>
                <a:cs typeface="Arial"/>
              </a:rPr>
              <a:t> </a:t>
            </a:r>
            <a:r>
              <a:rPr sz="2400" b="1" spc="90" dirty="0">
                <a:latin typeface="Arial"/>
                <a:cs typeface="Arial"/>
              </a:rPr>
              <a:t>e-</a:t>
            </a:r>
            <a:r>
              <a:rPr sz="2400" b="1" spc="-25" dirty="0">
                <a:latin typeface="Arial"/>
                <a:cs typeface="Arial"/>
              </a:rPr>
              <a:t>KTP</a:t>
            </a:r>
            <a:r>
              <a:rPr sz="2400" b="1" spc="-80" dirty="0">
                <a:latin typeface="Arial"/>
                <a:cs typeface="Arial"/>
              </a:rPr>
              <a:t> </a:t>
            </a:r>
            <a:r>
              <a:rPr sz="2400" b="1" spc="-35" dirty="0">
                <a:latin typeface="Arial"/>
                <a:cs typeface="Arial"/>
              </a:rPr>
              <a:t>yang</a:t>
            </a:r>
            <a:r>
              <a:rPr sz="2400" b="1" spc="-7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terdaftar</a:t>
            </a:r>
            <a:r>
              <a:rPr sz="2400" b="1" spc="-7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di</a:t>
            </a:r>
            <a:r>
              <a:rPr sz="2400" b="1" spc="-75" dirty="0">
                <a:latin typeface="Arial"/>
                <a:cs typeface="Arial"/>
              </a:rPr>
              <a:t> </a:t>
            </a:r>
            <a:r>
              <a:rPr sz="2400" b="1" spc="-45" dirty="0">
                <a:latin typeface="Arial"/>
                <a:cs typeface="Arial"/>
              </a:rPr>
              <a:t>Dukcapil;</a:t>
            </a:r>
            <a:r>
              <a:rPr sz="2400" b="1" spc="-75" dirty="0">
                <a:latin typeface="Arial"/>
                <a:cs typeface="Arial"/>
              </a:rPr>
              <a:t> </a:t>
            </a:r>
            <a:r>
              <a:rPr sz="2400" b="1" spc="-25" dirty="0">
                <a:latin typeface="Arial"/>
                <a:cs typeface="Arial"/>
              </a:rPr>
              <a:t>dan</a:t>
            </a:r>
            <a:endParaRPr sz="2400" dirty="0">
              <a:latin typeface="Arial"/>
              <a:cs typeface="Arial"/>
            </a:endParaRPr>
          </a:p>
          <a:p>
            <a:pPr marL="2305685" marR="5080" indent="-457200">
              <a:lnSpc>
                <a:spcPct val="100000"/>
              </a:lnSpc>
              <a:buAutoNum type="arabicPeriod"/>
              <a:tabLst>
                <a:tab pos="2305685" algn="l"/>
              </a:tabLst>
            </a:pPr>
            <a:r>
              <a:rPr sz="2400" b="1" spc="-10" dirty="0">
                <a:latin typeface="Arial"/>
                <a:cs typeface="Arial"/>
              </a:rPr>
              <a:t>Melampirkan</a:t>
            </a:r>
            <a:r>
              <a:rPr sz="2400" b="1" spc="-114" dirty="0">
                <a:latin typeface="Arial"/>
                <a:cs typeface="Arial"/>
              </a:rPr>
              <a:t> </a:t>
            </a:r>
            <a:r>
              <a:rPr sz="2400" b="1" spc="-40" dirty="0">
                <a:latin typeface="Arial"/>
                <a:cs typeface="Arial"/>
              </a:rPr>
              <a:t>salinan</a:t>
            </a:r>
            <a:r>
              <a:rPr sz="2400" b="1" spc="-114" dirty="0">
                <a:latin typeface="Arial"/>
                <a:cs typeface="Arial"/>
              </a:rPr>
              <a:t> </a:t>
            </a:r>
            <a:r>
              <a:rPr sz="2400" b="1" spc="-30" dirty="0">
                <a:latin typeface="Arial"/>
                <a:cs typeface="Arial"/>
              </a:rPr>
              <a:t>ijazah</a:t>
            </a:r>
            <a:r>
              <a:rPr sz="2400" b="1" spc="-10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bagi</a:t>
            </a:r>
            <a:r>
              <a:rPr sz="2400" b="1" spc="-105" dirty="0">
                <a:latin typeface="Arial"/>
                <a:cs typeface="Arial"/>
              </a:rPr>
              <a:t> </a:t>
            </a:r>
            <a:r>
              <a:rPr sz="2400" b="1" spc="-25" dirty="0">
                <a:latin typeface="Arial"/>
                <a:cs typeface="Arial"/>
              </a:rPr>
              <a:t>lulusan</a:t>
            </a:r>
            <a:r>
              <a:rPr sz="2400" b="1" spc="-114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atau</a:t>
            </a:r>
            <a:r>
              <a:rPr sz="2400" b="1" spc="-10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Surat</a:t>
            </a:r>
            <a:r>
              <a:rPr sz="2400" b="1" spc="-105" dirty="0">
                <a:latin typeface="Arial"/>
                <a:cs typeface="Arial"/>
              </a:rPr>
              <a:t> </a:t>
            </a:r>
            <a:r>
              <a:rPr sz="2400" b="1" spc="-25" dirty="0">
                <a:latin typeface="Arial"/>
                <a:cs typeface="Arial"/>
              </a:rPr>
              <a:t>Keterangan</a:t>
            </a:r>
            <a:r>
              <a:rPr sz="2400" b="1" spc="-105" dirty="0">
                <a:latin typeface="Arial"/>
                <a:cs typeface="Arial"/>
              </a:rPr>
              <a:t> </a:t>
            </a:r>
            <a:r>
              <a:rPr sz="2400" b="1" spc="-55" dirty="0">
                <a:latin typeface="Arial"/>
                <a:cs typeface="Arial"/>
              </a:rPr>
              <a:t>Lulus</a:t>
            </a:r>
            <a:r>
              <a:rPr sz="2400" b="1" spc="-110" dirty="0">
                <a:latin typeface="Arial"/>
                <a:cs typeface="Arial"/>
              </a:rPr>
              <a:t> </a:t>
            </a:r>
            <a:r>
              <a:rPr sz="2400" b="1" spc="-25" dirty="0">
                <a:latin typeface="Arial"/>
                <a:cs typeface="Arial"/>
              </a:rPr>
              <a:t>(SKL)</a:t>
            </a:r>
            <a:r>
              <a:rPr sz="2400" b="1" spc="-95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Sementara</a:t>
            </a:r>
            <a:r>
              <a:rPr sz="2400" b="1" spc="-90" dirty="0">
                <a:latin typeface="Arial"/>
                <a:cs typeface="Arial"/>
              </a:rPr>
              <a:t> </a:t>
            </a:r>
            <a:r>
              <a:rPr sz="2400" b="1" spc="-20" dirty="0">
                <a:latin typeface="Arial"/>
                <a:cs typeface="Arial"/>
              </a:rPr>
              <a:t>yang </a:t>
            </a:r>
            <a:r>
              <a:rPr sz="2400" b="1" spc="-10" dirty="0">
                <a:latin typeface="Arial"/>
                <a:cs typeface="Arial"/>
              </a:rPr>
              <a:t>juga</a:t>
            </a:r>
            <a:r>
              <a:rPr sz="2400" b="1" spc="-8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dapat</a:t>
            </a:r>
            <a:r>
              <a:rPr sz="2400" b="1" spc="-80" dirty="0">
                <a:latin typeface="Arial"/>
                <a:cs typeface="Arial"/>
              </a:rPr>
              <a:t> </a:t>
            </a:r>
            <a:r>
              <a:rPr sz="2400" b="1" spc="-25" dirty="0">
                <a:latin typeface="Arial"/>
                <a:cs typeface="Arial"/>
              </a:rPr>
              <a:t>berupa</a:t>
            </a:r>
            <a:r>
              <a:rPr sz="2400" b="1" spc="-8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Surat</a:t>
            </a:r>
            <a:r>
              <a:rPr sz="2400" b="1" spc="-80" dirty="0">
                <a:latin typeface="Arial"/>
                <a:cs typeface="Arial"/>
              </a:rPr>
              <a:t> </a:t>
            </a:r>
            <a:r>
              <a:rPr sz="2400" b="1" spc="-25" dirty="0">
                <a:latin typeface="Arial"/>
                <a:cs typeface="Arial"/>
              </a:rPr>
              <a:t>Keterangan</a:t>
            </a:r>
            <a:r>
              <a:rPr sz="2400" b="1" spc="-6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Telah</a:t>
            </a:r>
            <a:r>
              <a:rPr sz="2400" b="1" spc="-80" dirty="0">
                <a:latin typeface="Arial"/>
                <a:cs typeface="Arial"/>
              </a:rPr>
              <a:t> </a:t>
            </a:r>
            <a:r>
              <a:rPr sz="2400" b="1" spc="-40" dirty="0">
                <a:latin typeface="Arial"/>
                <a:cs typeface="Arial"/>
              </a:rPr>
              <a:t>Menyelesaikan</a:t>
            </a:r>
            <a:r>
              <a:rPr sz="2400" b="1" spc="-70" dirty="0">
                <a:latin typeface="Arial"/>
                <a:cs typeface="Arial"/>
              </a:rPr>
              <a:t> </a:t>
            </a:r>
            <a:r>
              <a:rPr sz="2400" b="1" spc="-20" dirty="0">
                <a:latin typeface="Arial"/>
                <a:cs typeface="Arial"/>
              </a:rPr>
              <a:t>Pembelajaran</a:t>
            </a:r>
            <a:r>
              <a:rPr sz="2400" b="1" spc="-8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Atas</a:t>
            </a:r>
            <a:r>
              <a:rPr sz="2400" b="1" spc="-70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Capaian </a:t>
            </a:r>
            <a:r>
              <a:rPr sz="2400" b="1" spc="-55" dirty="0">
                <a:latin typeface="Arial"/>
                <a:cs typeface="Arial"/>
              </a:rPr>
              <a:t>Kompetensi,</a:t>
            </a:r>
            <a:r>
              <a:rPr sz="2400" b="1" spc="-114" dirty="0">
                <a:latin typeface="Arial"/>
                <a:cs typeface="Arial"/>
              </a:rPr>
              <a:t> </a:t>
            </a:r>
            <a:r>
              <a:rPr sz="2400" b="1" spc="-80" dirty="0">
                <a:latin typeface="Arial"/>
                <a:cs typeface="Arial"/>
              </a:rPr>
              <a:t>sesuai</a:t>
            </a:r>
            <a:r>
              <a:rPr sz="2400" b="1" spc="-85" dirty="0">
                <a:latin typeface="Arial"/>
                <a:cs typeface="Arial"/>
              </a:rPr>
              <a:t> </a:t>
            </a:r>
            <a:r>
              <a:rPr sz="2400" b="1" spc="-45" dirty="0">
                <a:latin typeface="Arial"/>
                <a:cs typeface="Arial"/>
              </a:rPr>
              <a:t>Skema</a:t>
            </a:r>
            <a:r>
              <a:rPr sz="2400" b="1" spc="-105" dirty="0">
                <a:latin typeface="Arial"/>
                <a:cs typeface="Arial"/>
              </a:rPr>
              <a:t> </a:t>
            </a:r>
            <a:r>
              <a:rPr sz="2400" b="1" spc="-30" dirty="0">
                <a:latin typeface="Arial"/>
                <a:cs typeface="Arial"/>
              </a:rPr>
              <a:t>Sertifikasi</a:t>
            </a:r>
            <a:r>
              <a:rPr sz="2400" b="1" spc="-95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Pada</a:t>
            </a:r>
            <a:r>
              <a:rPr sz="2400" b="1" spc="-100" dirty="0">
                <a:latin typeface="Arial"/>
                <a:cs typeface="Arial"/>
              </a:rPr>
              <a:t> </a:t>
            </a:r>
            <a:r>
              <a:rPr sz="2400" b="1" spc="-75" dirty="0">
                <a:latin typeface="Arial"/>
                <a:cs typeface="Arial"/>
              </a:rPr>
              <a:t>Jabatan</a:t>
            </a:r>
            <a:r>
              <a:rPr sz="2400" b="1" spc="-95" dirty="0">
                <a:latin typeface="Arial"/>
                <a:cs typeface="Arial"/>
              </a:rPr>
              <a:t> </a:t>
            </a:r>
            <a:r>
              <a:rPr sz="2400" b="1" spc="-25" dirty="0">
                <a:latin typeface="Arial"/>
                <a:cs typeface="Arial"/>
              </a:rPr>
              <a:t>Kerja</a:t>
            </a:r>
            <a:r>
              <a:rPr sz="2400" b="1" spc="-100" dirty="0">
                <a:latin typeface="Arial"/>
                <a:cs typeface="Arial"/>
              </a:rPr>
              <a:t> </a:t>
            </a:r>
            <a:r>
              <a:rPr sz="2400" b="1" spc="-30" dirty="0">
                <a:latin typeface="Arial"/>
                <a:cs typeface="Arial"/>
              </a:rPr>
              <a:t>Yang</a:t>
            </a:r>
            <a:r>
              <a:rPr sz="2400" b="1" spc="-10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Akan</a:t>
            </a:r>
            <a:r>
              <a:rPr sz="2400" b="1" spc="-105" dirty="0">
                <a:latin typeface="Arial"/>
                <a:cs typeface="Arial"/>
              </a:rPr>
              <a:t> </a:t>
            </a:r>
            <a:r>
              <a:rPr sz="2400" b="1" spc="-25" dirty="0">
                <a:latin typeface="Arial"/>
                <a:cs typeface="Arial"/>
              </a:rPr>
              <a:t>Diujikan</a:t>
            </a:r>
            <a:r>
              <a:rPr sz="2400" b="1" spc="-10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bagi</a:t>
            </a:r>
            <a:r>
              <a:rPr sz="2400" b="1" spc="-105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calon </a:t>
            </a:r>
            <a:r>
              <a:rPr sz="2400" b="1" spc="-20" dirty="0">
                <a:latin typeface="Arial"/>
                <a:cs typeface="Arial"/>
              </a:rPr>
              <a:t>lulusan</a:t>
            </a:r>
            <a:r>
              <a:rPr sz="2400" b="1" spc="-140" dirty="0">
                <a:latin typeface="Arial"/>
                <a:cs typeface="Arial"/>
              </a:rPr>
              <a:t> </a:t>
            </a:r>
            <a:r>
              <a:rPr sz="2400" b="1" spc="-20" dirty="0">
                <a:latin typeface="Arial"/>
                <a:cs typeface="Arial"/>
              </a:rPr>
              <a:t>yang</a:t>
            </a:r>
            <a:r>
              <a:rPr sz="2400" b="1" spc="-95" dirty="0">
                <a:latin typeface="Arial"/>
                <a:cs typeface="Arial"/>
              </a:rPr>
              <a:t> </a:t>
            </a:r>
            <a:r>
              <a:rPr sz="2400" b="1" spc="-25" dirty="0">
                <a:latin typeface="Arial"/>
                <a:cs typeface="Arial"/>
              </a:rPr>
              <a:t>menyatakan</a:t>
            </a:r>
            <a:r>
              <a:rPr sz="2400" b="1" spc="-100" dirty="0">
                <a:latin typeface="Arial"/>
                <a:cs typeface="Arial"/>
              </a:rPr>
              <a:t> </a:t>
            </a:r>
            <a:r>
              <a:rPr sz="2400" b="1" spc="-20" dirty="0">
                <a:latin typeface="Arial"/>
                <a:cs typeface="Arial"/>
              </a:rPr>
              <a:t>peserta</a:t>
            </a:r>
            <a:r>
              <a:rPr sz="2400" b="1" spc="-105" dirty="0">
                <a:latin typeface="Arial"/>
                <a:cs typeface="Arial"/>
              </a:rPr>
              <a:t> </a:t>
            </a:r>
            <a:r>
              <a:rPr sz="2400" b="1" spc="-20" dirty="0">
                <a:latin typeface="Arial"/>
                <a:cs typeface="Arial"/>
              </a:rPr>
              <a:t>didik</a:t>
            </a:r>
            <a:r>
              <a:rPr sz="2400" b="1" spc="-100" dirty="0">
                <a:latin typeface="Arial"/>
                <a:cs typeface="Arial"/>
              </a:rPr>
              <a:t> </a:t>
            </a:r>
            <a:r>
              <a:rPr sz="2400" b="1" spc="-20" dirty="0">
                <a:latin typeface="Arial"/>
                <a:cs typeface="Arial"/>
              </a:rPr>
              <a:t>yang</a:t>
            </a:r>
            <a:r>
              <a:rPr sz="2400" b="1" spc="-110" dirty="0">
                <a:latin typeface="Arial"/>
                <a:cs typeface="Arial"/>
              </a:rPr>
              <a:t> </a:t>
            </a:r>
            <a:r>
              <a:rPr sz="2400" b="1" spc="-30" dirty="0">
                <a:latin typeface="Arial"/>
                <a:cs typeface="Arial"/>
              </a:rPr>
              <a:t>bersangkutan</a:t>
            </a:r>
            <a:r>
              <a:rPr sz="2400" b="1" spc="-105" dirty="0">
                <a:latin typeface="Arial"/>
                <a:cs typeface="Arial"/>
              </a:rPr>
              <a:t> </a:t>
            </a:r>
            <a:r>
              <a:rPr sz="2400" b="1" spc="-65" dirty="0">
                <a:latin typeface="Arial"/>
                <a:cs typeface="Arial"/>
              </a:rPr>
              <a:t>masih</a:t>
            </a:r>
            <a:r>
              <a:rPr sz="2400" b="1" spc="-10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aktif</a:t>
            </a:r>
            <a:r>
              <a:rPr sz="2400" b="1" spc="-9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dan</a:t>
            </a:r>
            <a:r>
              <a:rPr sz="2400" b="1" spc="-114" dirty="0">
                <a:latin typeface="Arial"/>
                <a:cs typeface="Arial"/>
              </a:rPr>
              <a:t> </a:t>
            </a:r>
            <a:r>
              <a:rPr sz="2400" b="1" spc="-40" dirty="0">
                <a:latin typeface="Arial"/>
                <a:cs typeface="Arial"/>
              </a:rPr>
              <a:t>sedang</a:t>
            </a:r>
            <a:r>
              <a:rPr sz="2400" b="1" spc="-105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dalam </a:t>
            </a:r>
            <a:r>
              <a:rPr sz="2400" b="1" dirty="0">
                <a:latin typeface="Arial"/>
                <a:cs typeface="Arial"/>
              </a:rPr>
              <a:t>tingkat</a:t>
            </a:r>
            <a:r>
              <a:rPr sz="2400" b="1" spc="-110" dirty="0">
                <a:latin typeface="Arial"/>
                <a:cs typeface="Arial"/>
              </a:rPr>
              <a:t> </a:t>
            </a:r>
            <a:r>
              <a:rPr sz="2400" b="1" spc="-20" dirty="0">
                <a:latin typeface="Arial"/>
                <a:cs typeface="Arial"/>
              </a:rPr>
              <a:t>akhir</a:t>
            </a:r>
            <a:r>
              <a:rPr sz="2400" b="1" spc="-110" dirty="0">
                <a:latin typeface="Arial"/>
                <a:cs typeface="Arial"/>
              </a:rPr>
              <a:t> </a:t>
            </a:r>
            <a:r>
              <a:rPr sz="2400" b="1" spc="-45" dirty="0">
                <a:latin typeface="Arial"/>
                <a:cs typeface="Arial"/>
              </a:rPr>
              <a:t>semester,</a:t>
            </a:r>
            <a:r>
              <a:rPr sz="2400" b="1" spc="-9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dalam</a:t>
            </a:r>
            <a:r>
              <a:rPr sz="2400" b="1" spc="-105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bentuk</a:t>
            </a:r>
            <a:r>
              <a:rPr sz="2400" b="1" spc="-105" dirty="0">
                <a:latin typeface="Arial"/>
                <a:cs typeface="Arial"/>
              </a:rPr>
              <a:t> </a:t>
            </a:r>
            <a:r>
              <a:rPr sz="2400" b="1" spc="-70" dirty="0">
                <a:latin typeface="Arial"/>
                <a:cs typeface="Arial"/>
              </a:rPr>
              <a:t>hardcopy</a:t>
            </a:r>
            <a:r>
              <a:rPr sz="2400" b="1" spc="-9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dan/atau</a:t>
            </a:r>
            <a:r>
              <a:rPr sz="2400" b="1" spc="-105" dirty="0">
                <a:latin typeface="Arial"/>
                <a:cs typeface="Arial"/>
              </a:rPr>
              <a:t> </a:t>
            </a:r>
            <a:r>
              <a:rPr sz="2400" b="1" spc="-50" dirty="0">
                <a:latin typeface="Arial"/>
                <a:cs typeface="Arial"/>
              </a:rPr>
              <a:t>softcopy</a:t>
            </a:r>
            <a:r>
              <a:rPr sz="2400" b="1" spc="-10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dan</a:t>
            </a:r>
            <a:r>
              <a:rPr sz="2400" b="1" spc="-110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dilegalisir</a:t>
            </a:r>
            <a:r>
              <a:rPr sz="2400" b="1" spc="-10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dari</a:t>
            </a:r>
            <a:r>
              <a:rPr sz="2400" b="1" spc="-105" dirty="0">
                <a:latin typeface="Arial"/>
                <a:cs typeface="Arial"/>
              </a:rPr>
              <a:t> </a:t>
            </a:r>
            <a:r>
              <a:rPr sz="2400" b="1" spc="-20" dirty="0">
                <a:latin typeface="Arial"/>
                <a:cs typeface="Arial"/>
              </a:rPr>
              <a:t>SMK, Politeknik</a:t>
            </a:r>
            <a:r>
              <a:rPr sz="2400" b="1" spc="-11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dan/atau</a:t>
            </a:r>
            <a:r>
              <a:rPr sz="2400" b="1" spc="-105" dirty="0">
                <a:latin typeface="Arial"/>
                <a:cs typeface="Arial"/>
              </a:rPr>
              <a:t> </a:t>
            </a:r>
            <a:r>
              <a:rPr sz="2400" b="1" spc="-35" dirty="0">
                <a:latin typeface="Arial"/>
                <a:cs typeface="Arial"/>
              </a:rPr>
              <a:t>Perguruan</a:t>
            </a:r>
            <a:r>
              <a:rPr sz="2400" b="1" spc="-114" dirty="0">
                <a:latin typeface="Arial"/>
                <a:cs typeface="Arial"/>
              </a:rPr>
              <a:t> </a:t>
            </a:r>
            <a:r>
              <a:rPr sz="2400" b="1" spc="-20" dirty="0">
                <a:latin typeface="Arial"/>
                <a:cs typeface="Arial"/>
              </a:rPr>
              <a:t>Tinggi,</a:t>
            </a:r>
            <a:r>
              <a:rPr sz="2400" b="1" spc="-10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serta</a:t>
            </a:r>
            <a:r>
              <a:rPr sz="2400" b="1" spc="-100" dirty="0">
                <a:latin typeface="Arial"/>
                <a:cs typeface="Arial"/>
              </a:rPr>
              <a:t> </a:t>
            </a:r>
            <a:r>
              <a:rPr sz="2400" b="1" spc="-40" dirty="0">
                <a:latin typeface="Arial"/>
                <a:cs typeface="Arial"/>
              </a:rPr>
              <a:t>memenuhi</a:t>
            </a:r>
            <a:r>
              <a:rPr sz="2400" b="1" spc="-110" dirty="0">
                <a:latin typeface="Arial"/>
                <a:cs typeface="Arial"/>
              </a:rPr>
              <a:t> </a:t>
            </a:r>
            <a:r>
              <a:rPr sz="2400" b="1" spc="-30" dirty="0">
                <a:latin typeface="Arial"/>
                <a:cs typeface="Arial"/>
              </a:rPr>
              <a:t>persyaratan</a:t>
            </a:r>
            <a:r>
              <a:rPr sz="2400" b="1" spc="-105" dirty="0">
                <a:latin typeface="Arial"/>
                <a:cs typeface="Arial"/>
              </a:rPr>
              <a:t> </a:t>
            </a:r>
            <a:r>
              <a:rPr sz="2400" b="1" spc="-20" dirty="0">
                <a:latin typeface="Arial"/>
                <a:cs typeface="Arial"/>
              </a:rPr>
              <a:t>untuk</a:t>
            </a:r>
            <a:r>
              <a:rPr sz="2400" b="1" spc="-105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mengikuti kegiatan</a:t>
            </a:r>
            <a:r>
              <a:rPr sz="2400" b="1" spc="-110" dirty="0">
                <a:latin typeface="Arial"/>
                <a:cs typeface="Arial"/>
              </a:rPr>
              <a:t> </a:t>
            </a:r>
            <a:r>
              <a:rPr sz="2400" b="1" spc="-35" dirty="0">
                <a:latin typeface="Arial"/>
                <a:cs typeface="Arial"/>
              </a:rPr>
              <a:t>pemberian</a:t>
            </a:r>
            <a:r>
              <a:rPr sz="2400" b="1" spc="-110" dirty="0">
                <a:latin typeface="Arial"/>
                <a:cs typeface="Arial"/>
              </a:rPr>
              <a:t> </a:t>
            </a:r>
            <a:r>
              <a:rPr sz="2400" b="1" spc="-40" dirty="0">
                <a:latin typeface="Arial"/>
                <a:cs typeface="Arial"/>
              </a:rPr>
              <a:t>kompetensi</a:t>
            </a:r>
            <a:r>
              <a:rPr sz="2400" b="1" spc="-105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tambahan</a:t>
            </a:r>
            <a:r>
              <a:rPr sz="2400" b="1" spc="-10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dan</a:t>
            </a:r>
            <a:r>
              <a:rPr sz="2400" b="1" spc="-114" dirty="0">
                <a:latin typeface="Arial"/>
                <a:cs typeface="Arial"/>
              </a:rPr>
              <a:t> </a:t>
            </a:r>
            <a:r>
              <a:rPr sz="2400" b="1" spc="-35" dirty="0">
                <a:latin typeface="Arial"/>
                <a:cs typeface="Arial"/>
              </a:rPr>
              <a:t>sertifikasi</a:t>
            </a:r>
            <a:r>
              <a:rPr sz="2400" b="1" spc="-100" dirty="0">
                <a:latin typeface="Arial"/>
                <a:cs typeface="Arial"/>
              </a:rPr>
              <a:t> </a:t>
            </a:r>
            <a:r>
              <a:rPr sz="2400" b="1" spc="-40" dirty="0">
                <a:latin typeface="Arial"/>
                <a:cs typeface="Arial"/>
              </a:rPr>
              <a:t>kompetensi</a:t>
            </a:r>
            <a:r>
              <a:rPr sz="2400" b="1" spc="-105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kerja.</a:t>
            </a:r>
            <a:endParaRPr sz="2400" dirty="0">
              <a:latin typeface="Arial"/>
              <a:cs typeface="Arial"/>
            </a:endParaRPr>
          </a:p>
        </p:txBody>
      </p:sp>
      <p:pic>
        <p:nvPicPr>
          <p:cNvPr id="17" name="object 1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799127" y="4055223"/>
            <a:ext cx="1345184" cy="1241600"/>
          </a:xfrm>
          <a:prstGeom prst="rect">
            <a:avLst/>
          </a:prstGeom>
        </p:spPr>
      </p:pic>
      <p:grpSp>
        <p:nvGrpSpPr>
          <p:cNvPr id="18" name="object 18"/>
          <p:cNvGrpSpPr/>
          <p:nvPr/>
        </p:nvGrpSpPr>
        <p:grpSpPr>
          <a:xfrm>
            <a:off x="11971401" y="8064652"/>
            <a:ext cx="5427980" cy="2222500"/>
            <a:chOff x="11971401" y="8064652"/>
            <a:chExt cx="5427980" cy="2222500"/>
          </a:xfrm>
        </p:grpSpPr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929489" y="8649106"/>
              <a:ext cx="2596514" cy="163789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971401" y="8388921"/>
              <a:ext cx="2016505" cy="189807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141067" y="8064652"/>
              <a:ext cx="2258059" cy="2222344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3987272" y="9015984"/>
              <a:ext cx="576580" cy="574675"/>
            </a:xfrm>
            <a:custGeom>
              <a:avLst/>
              <a:gdLst/>
              <a:ahLst/>
              <a:cxnLst/>
              <a:rect l="l" t="t" r="r" b="b"/>
              <a:pathLst>
                <a:path w="576580" h="574675">
                  <a:moveTo>
                    <a:pt x="288036" y="0"/>
                  </a:moveTo>
                  <a:lnTo>
                    <a:pt x="241302" y="3759"/>
                  </a:lnTo>
                  <a:lnTo>
                    <a:pt x="196973" y="14645"/>
                  </a:lnTo>
                  <a:lnTo>
                    <a:pt x="155643" y="32064"/>
                  </a:lnTo>
                  <a:lnTo>
                    <a:pt x="117902" y="55426"/>
                  </a:lnTo>
                  <a:lnTo>
                    <a:pt x="84343" y="84139"/>
                  </a:lnTo>
                  <a:lnTo>
                    <a:pt x="55558" y="117611"/>
                  </a:lnTo>
                  <a:lnTo>
                    <a:pt x="32140" y="155253"/>
                  </a:lnTo>
                  <a:lnTo>
                    <a:pt x="14679" y="196471"/>
                  </a:lnTo>
                  <a:lnTo>
                    <a:pt x="3768" y="240675"/>
                  </a:lnTo>
                  <a:lnTo>
                    <a:pt x="0" y="287274"/>
                  </a:lnTo>
                  <a:lnTo>
                    <a:pt x="3768" y="333872"/>
                  </a:lnTo>
                  <a:lnTo>
                    <a:pt x="14679" y="378076"/>
                  </a:lnTo>
                  <a:lnTo>
                    <a:pt x="32140" y="419294"/>
                  </a:lnTo>
                  <a:lnTo>
                    <a:pt x="55558" y="456936"/>
                  </a:lnTo>
                  <a:lnTo>
                    <a:pt x="84343" y="490408"/>
                  </a:lnTo>
                  <a:lnTo>
                    <a:pt x="117902" y="519121"/>
                  </a:lnTo>
                  <a:lnTo>
                    <a:pt x="155643" y="542483"/>
                  </a:lnTo>
                  <a:lnTo>
                    <a:pt x="196973" y="559902"/>
                  </a:lnTo>
                  <a:lnTo>
                    <a:pt x="241302" y="570788"/>
                  </a:lnTo>
                  <a:lnTo>
                    <a:pt x="288036" y="574548"/>
                  </a:lnTo>
                  <a:lnTo>
                    <a:pt x="334769" y="570788"/>
                  </a:lnTo>
                  <a:lnTo>
                    <a:pt x="379098" y="559902"/>
                  </a:lnTo>
                  <a:lnTo>
                    <a:pt x="420428" y="542483"/>
                  </a:lnTo>
                  <a:lnTo>
                    <a:pt x="458169" y="519121"/>
                  </a:lnTo>
                  <a:lnTo>
                    <a:pt x="491728" y="490408"/>
                  </a:lnTo>
                  <a:lnTo>
                    <a:pt x="520513" y="456936"/>
                  </a:lnTo>
                  <a:lnTo>
                    <a:pt x="543931" y="419294"/>
                  </a:lnTo>
                  <a:lnTo>
                    <a:pt x="561392" y="378076"/>
                  </a:lnTo>
                  <a:lnTo>
                    <a:pt x="572303" y="333872"/>
                  </a:lnTo>
                  <a:lnTo>
                    <a:pt x="576072" y="287274"/>
                  </a:lnTo>
                  <a:lnTo>
                    <a:pt x="572303" y="240675"/>
                  </a:lnTo>
                  <a:lnTo>
                    <a:pt x="561392" y="196471"/>
                  </a:lnTo>
                  <a:lnTo>
                    <a:pt x="543931" y="155253"/>
                  </a:lnTo>
                  <a:lnTo>
                    <a:pt x="520513" y="117611"/>
                  </a:lnTo>
                  <a:lnTo>
                    <a:pt x="491728" y="84139"/>
                  </a:lnTo>
                  <a:lnTo>
                    <a:pt x="458169" y="55426"/>
                  </a:lnTo>
                  <a:lnTo>
                    <a:pt x="420428" y="32064"/>
                  </a:lnTo>
                  <a:lnTo>
                    <a:pt x="379098" y="14645"/>
                  </a:lnTo>
                  <a:lnTo>
                    <a:pt x="334769" y="3759"/>
                  </a:lnTo>
                  <a:lnTo>
                    <a:pt x="288036" y="0"/>
                  </a:lnTo>
                  <a:close/>
                </a:path>
              </a:pathLst>
            </a:custGeom>
            <a:solidFill>
              <a:srgbClr val="93B8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CBFD591-8154-AFC5-1CFE-EC9F15936DA6}"/>
              </a:ext>
            </a:extLst>
          </p:cNvPr>
          <p:cNvGrpSpPr/>
          <p:nvPr/>
        </p:nvGrpSpPr>
        <p:grpSpPr>
          <a:xfrm>
            <a:off x="15241343" y="828465"/>
            <a:ext cx="2955113" cy="711339"/>
            <a:chOff x="5660570" y="569749"/>
            <a:chExt cx="3724053" cy="762306"/>
          </a:xfrm>
        </p:grpSpPr>
        <p:sp>
          <p:nvSpPr>
            <p:cNvPr id="24" name="Freeform 3">
              <a:extLst>
                <a:ext uri="{FF2B5EF4-FFF2-40B4-BE49-F238E27FC236}">
                  <a16:creationId xmlns:a16="http://schemas.microsoft.com/office/drawing/2014/main" id="{C05BEE9E-11D5-3E23-A2EE-46A4A2F4CCA4}"/>
                </a:ext>
              </a:extLst>
            </p:cNvPr>
            <p:cNvSpPr/>
            <p:nvPr/>
          </p:nvSpPr>
          <p:spPr>
            <a:xfrm>
              <a:off x="5660570" y="569749"/>
              <a:ext cx="3724053" cy="762306"/>
            </a:xfrm>
            <a:custGeom>
              <a:avLst/>
              <a:gdLst>
                <a:gd name="connsiteX0" fmla="*/ 0 w 3724053"/>
                <a:gd name="connsiteY0" fmla="*/ 381152 h 762306"/>
                <a:gd name="connsiteX1" fmla="*/ 0 w 3724053"/>
                <a:gd name="connsiteY1" fmla="*/ 381153 h 762306"/>
                <a:gd name="connsiteX2" fmla="*/ 0 w 3724053"/>
                <a:gd name="connsiteY2" fmla="*/ 381153 h 762306"/>
                <a:gd name="connsiteX3" fmla="*/ 381153 w 3724053"/>
                <a:gd name="connsiteY3" fmla="*/ 0 h 762306"/>
                <a:gd name="connsiteX4" fmla="*/ 3724053 w 3724053"/>
                <a:gd name="connsiteY4" fmla="*/ 0 h 762306"/>
                <a:gd name="connsiteX5" fmla="*/ 3724053 w 3724053"/>
                <a:gd name="connsiteY5" fmla="*/ 762306 h 762306"/>
                <a:gd name="connsiteX6" fmla="*/ 381153 w 3724053"/>
                <a:gd name="connsiteY6" fmla="*/ 762305 h 762306"/>
                <a:gd name="connsiteX7" fmla="*/ 29953 w 3724053"/>
                <a:gd name="connsiteY7" fmla="*/ 529514 h 762306"/>
                <a:gd name="connsiteX8" fmla="*/ 0 w 3724053"/>
                <a:gd name="connsiteY8" fmla="*/ 381153 h 762306"/>
                <a:gd name="connsiteX9" fmla="*/ 29953 w 3724053"/>
                <a:gd name="connsiteY9" fmla="*/ 232791 h 762306"/>
                <a:gd name="connsiteX10" fmla="*/ 381153 w 3724053"/>
                <a:gd name="connsiteY10" fmla="*/ 0 h 762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4053" h="762306">
                  <a:moveTo>
                    <a:pt x="0" y="381152"/>
                  </a:moveTo>
                  <a:lnTo>
                    <a:pt x="0" y="381153"/>
                  </a:lnTo>
                  <a:lnTo>
                    <a:pt x="0" y="381153"/>
                  </a:lnTo>
                  <a:close/>
                  <a:moveTo>
                    <a:pt x="381153" y="0"/>
                  </a:moveTo>
                  <a:lnTo>
                    <a:pt x="3724053" y="0"/>
                  </a:lnTo>
                  <a:lnTo>
                    <a:pt x="3724053" y="762306"/>
                  </a:lnTo>
                  <a:lnTo>
                    <a:pt x="381153" y="762305"/>
                  </a:lnTo>
                  <a:cubicBezTo>
                    <a:pt x="223275" y="762305"/>
                    <a:pt x="87815" y="666316"/>
                    <a:pt x="29953" y="529514"/>
                  </a:cubicBezTo>
                  <a:lnTo>
                    <a:pt x="0" y="381153"/>
                  </a:lnTo>
                  <a:lnTo>
                    <a:pt x="29953" y="232791"/>
                  </a:lnTo>
                  <a:cubicBezTo>
                    <a:pt x="87815" y="95990"/>
                    <a:pt x="223275" y="0"/>
                    <a:pt x="38115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434CA09-AB8E-C06C-F916-A162EC567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121472" y="684492"/>
              <a:ext cx="3004457" cy="508277"/>
            </a:xfrm>
            <a:prstGeom prst="rect">
              <a:avLst/>
            </a:prstGeom>
          </p:spPr>
        </p:pic>
      </p:grpSp>
      <p:grpSp>
        <p:nvGrpSpPr>
          <p:cNvPr id="2" name="object 2"/>
          <p:cNvGrpSpPr/>
          <p:nvPr/>
        </p:nvGrpSpPr>
        <p:grpSpPr>
          <a:xfrm>
            <a:off x="0" y="4450131"/>
            <a:ext cx="1617725" cy="3739972"/>
            <a:chOff x="0" y="4450131"/>
            <a:chExt cx="1617725" cy="3739972"/>
          </a:xfrm>
        </p:grpSpPr>
        <p:pic>
          <p:nvPicPr>
            <p:cNvPr id="3" name="object 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0" y="4450131"/>
              <a:ext cx="1617725" cy="197154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0" y="6227319"/>
              <a:ext cx="1028191" cy="196278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671406" y="5539069"/>
            <a:ext cx="2616593" cy="4747927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-288036" y="0"/>
            <a:ext cx="4164076" cy="7785227"/>
            <a:chOff x="-288036" y="0"/>
            <a:chExt cx="4164076" cy="7785227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3365165" cy="598435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5938139"/>
              <a:ext cx="923493" cy="184708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4147" y="4990033"/>
              <a:ext cx="2016505" cy="201642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06447" y="3687190"/>
              <a:ext cx="711326" cy="71132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17980" y="4042917"/>
              <a:ext cx="2258060" cy="225806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-288036" y="4855464"/>
              <a:ext cx="576580" cy="576580"/>
            </a:xfrm>
            <a:custGeom>
              <a:avLst/>
              <a:gdLst/>
              <a:ahLst/>
              <a:cxnLst/>
              <a:rect l="l" t="t" r="r" b="b"/>
              <a:pathLst>
                <a:path w="576580" h="576579">
                  <a:moveTo>
                    <a:pt x="288036" y="0"/>
                  </a:moveTo>
                  <a:lnTo>
                    <a:pt x="241314" y="3768"/>
                  </a:lnTo>
                  <a:lnTo>
                    <a:pt x="196993" y="14679"/>
                  </a:lnTo>
                  <a:lnTo>
                    <a:pt x="155665" y="32140"/>
                  </a:lnTo>
                  <a:lnTo>
                    <a:pt x="117924" y="55558"/>
                  </a:lnTo>
                  <a:lnTo>
                    <a:pt x="84362" y="84343"/>
                  </a:lnTo>
                  <a:lnTo>
                    <a:pt x="55573" y="117902"/>
                  </a:lnTo>
                  <a:lnTo>
                    <a:pt x="32149" y="155643"/>
                  </a:lnTo>
                  <a:lnTo>
                    <a:pt x="14684" y="196973"/>
                  </a:lnTo>
                  <a:lnTo>
                    <a:pt x="3769" y="241302"/>
                  </a:lnTo>
                  <a:lnTo>
                    <a:pt x="0" y="288035"/>
                  </a:lnTo>
                  <a:lnTo>
                    <a:pt x="3769" y="334769"/>
                  </a:lnTo>
                  <a:lnTo>
                    <a:pt x="14684" y="379098"/>
                  </a:lnTo>
                  <a:lnTo>
                    <a:pt x="32149" y="420428"/>
                  </a:lnTo>
                  <a:lnTo>
                    <a:pt x="55573" y="458169"/>
                  </a:lnTo>
                  <a:lnTo>
                    <a:pt x="84362" y="491728"/>
                  </a:lnTo>
                  <a:lnTo>
                    <a:pt x="117924" y="520513"/>
                  </a:lnTo>
                  <a:lnTo>
                    <a:pt x="155665" y="543931"/>
                  </a:lnTo>
                  <a:lnTo>
                    <a:pt x="196993" y="561392"/>
                  </a:lnTo>
                  <a:lnTo>
                    <a:pt x="241314" y="572303"/>
                  </a:lnTo>
                  <a:lnTo>
                    <a:pt x="288036" y="576071"/>
                  </a:lnTo>
                  <a:lnTo>
                    <a:pt x="334757" y="572303"/>
                  </a:lnTo>
                  <a:lnTo>
                    <a:pt x="379078" y="561392"/>
                  </a:lnTo>
                  <a:lnTo>
                    <a:pt x="420406" y="543931"/>
                  </a:lnTo>
                  <a:lnTo>
                    <a:pt x="458147" y="520513"/>
                  </a:lnTo>
                  <a:lnTo>
                    <a:pt x="491709" y="491728"/>
                  </a:lnTo>
                  <a:lnTo>
                    <a:pt x="520498" y="458169"/>
                  </a:lnTo>
                  <a:lnTo>
                    <a:pt x="543922" y="420428"/>
                  </a:lnTo>
                  <a:lnTo>
                    <a:pt x="561387" y="379098"/>
                  </a:lnTo>
                  <a:lnTo>
                    <a:pt x="572302" y="334769"/>
                  </a:lnTo>
                  <a:lnTo>
                    <a:pt x="576072" y="288035"/>
                  </a:lnTo>
                  <a:lnTo>
                    <a:pt x="572302" y="241302"/>
                  </a:lnTo>
                  <a:lnTo>
                    <a:pt x="561387" y="196973"/>
                  </a:lnTo>
                  <a:lnTo>
                    <a:pt x="543922" y="155643"/>
                  </a:lnTo>
                  <a:lnTo>
                    <a:pt x="520498" y="117902"/>
                  </a:lnTo>
                  <a:lnTo>
                    <a:pt x="491709" y="84343"/>
                  </a:lnTo>
                  <a:lnTo>
                    <a:pt x="458147" y="55558"/>
                  </a:lnTo>
                  <a:lnTo>
                    <a:pt x="420406" y="32140"/>
                  </a:lnTo>
                  <a:lnTo>
                    <a:pt x="379078" y="14679"/>
                  </a:lnTo>
                  <a:lnTo>
                    <a:pt x="334757" y="3768"/>
                  </a:lnTo>
                  <a:lnTo>
                    <a:pt x="288036" y="0"/>
                  </a:lnTo>
                  <a:close/>
                </a:path>
              </a:pathLst>
            </a:custGeom>
            <a:solidFill>
              <a:srgbClr val="0F24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795527" y="5531850"/>
            <a:ext cx="15487015" cy="2885440"/>
            <a:chOff x="1516380" y="6844283"/>
            <a:chExt cx="15487015" cy="2885440"/>
          </a:xfrm>
        </p:grpSpPr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16380" y="6844283"/>
              <a:ext cx="15486888" cy="2884931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569720" y="7004303"/>
              <a:ext cx="15384780" cy="2638425"/>
            </a:xfrm>
            <a:custGeom>
              <a:avLst/>
              <a:gdLst/>
              <a:ahLst/>
              <a:cxnLst/>
              <a:rect l="l" t="t" r="r" b="b"/>
              <a:pathLst>
                <a:path w="15384780" h="2638425">
                  <a:moveTo>
                    <a:pt x="15384780" y="0"/>
                  </a:moveTo>
                  <a:lnTo>
                    <a:pt x="0" y="0"/>
                  </a:lnTo>
                  <a:lnTo>
                    <a:pt x="0" y="2638044"/>
                  </a:lnTo>
                  <a:lnTo>
                    <a:pt x="15384780" y="2638044"/>
                  </a:lnTo>
                  <a:lnTo>
                    <a:pt x="15384780" y="0"/>
                  </a:lnTo>
                  <a:close/>
                </a:path>
              </a:pathLst>
            </a:custGeom>
            <a:solidFill>
              <a:srgbClr val="F0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732700" y="6046897"/>
            <a:ext cx="4002404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25" dirty="0">
                <a:latin typeface="Arial"/>
                <a:cs typeface="Arial"/>
              </a:rPr>
              <a:t>Batasan</a:t>
            </a:r>
            <a:r>
              <a:rPr sz="2400" b="1" spc="-120" dirty="0">
                <a:latin typeface="Arial"/>
                <a:cs typeface="Arial"/>
              </a:rPr>
              <a:t> </a:t>
            </a:r>
            <a:r>
              <a:rPr sz="2400" b="1" spc="-55" dirty="0">
                <a:latin typeface="Arial"/>
                <a:cs typeface="Arial"/>
              </a:rPr>
              <a:t>maksimum</a:t>
            </a:r>
            <a:r>
              <a:rPr sz="2400" b="1" spc="-114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terkait jumlah</a:t>
            </a:r>
            <a:r>
              <a:rPr sz="2400" b="1" spc="-135" dirty="0">
                <a:latin typeface="Arial"/>
                <a:cs typeface="Arial"/>
              </a:rPr>
              <a:t> </a:t>
            </a:r>
            <a:r>
              <a:rPr sz="2400" b="1" spc="-20" dirty="0">
                <a:latin typeface="Arial"/>
                <a:cs typeface="Arial"/>
              </a:rPr>
              <a:t>peserta</a:t>
            </a:r>
            <a:r>
              <a:rPr sz="2400" b="1" spc="-100" dirty="0">
                <a:latin typeface="Arial"/>
                <a:cs typeface="Arial"/>
              </a:rPr>
              <a:t> </a:t>
            </a:r>
            <a:r>
              <a:rPr sz="2400" b="1" spc="-25" dirty="0">
                <a:latin typeface="Arial"/>
                <a:cs typeface="Arial"/>
              </a:rPr>
              <a:t>Uji </a:t>
            </a:r>
            <a:r>
              <a:rPr sz="2400" b="1" spc="-50" dirty="0">
                <a:latin typeface="Arial"/>
                <a:cs typeface="Arial"/>
              </a:rPr>
              <a:t>Kompetensi</a:t>
            </a:r>
            <a:r>
              <a:rPr sz="2400" b="1" spc="-105" dirty="0">
                <a:latin typeface="Arial"/>
                <a:cs typeface="Arial"/>
              </a:rPr>
              <a:t> </a:t>
            </a:r>
            <a:r>
              <a:rPr sz="2400" b="1" spc="-20" dirty="0">
                <a:latin typeface="Arial"/>
                <a:cs typeface="Arial"/>
              </a:rPr>
              <a:t>yang</a:t>
            </a:r>
            <a:r>
              <a:rPr sz="2400" b="1" spc="-105" dirty="0">
                <a:latin typeface="Arial"/>
                <a:cs typeface="Arial"/>
              </a:rPr>
              <a:t> </a:t>
            </a:r>
            <a:r>
              <a:rPr sz="2400" b="1" spc="-30" dirty="0">
                <a:latin typeface="Arial"/>
                <a:cs typeface="Arial"/>
              </a:rPr>
              <a:t>diuji</a:t>
            </a:r>
            <a:r>
              <a:rPr sz="2400" b="1" spc="-120" dirty="0">
                <a:latin typeface="Arial"/>
                <a:cs typeface="Arial"/>
              </a:rPr>
              <a:t> </a:t>
            </a:r>
            <a:r>
              <a:rPr sz="2400" b="1" spc="-20" dirty="0">
                <a:latin typeface="Arial"/>
                <a:cs typeface="Arial"/>
              </a:rPr>
              <a:t>oleh </a:t>
            </a:r>
            <a:r>
              <a:rPr sz="2400" b="1" spc="-65" dirty="0">
                <a:latin typeface="Arial"/>
                <a:cs typeface="Arial"/>
              </a:rPr>
              <a:t>Asesor</a:t>
            </a:r>
            <a:r>
              <a:rPr sz="2400" b="1" spc="-70" dirty="0">
                <a:latin typeface="Arial"/>
                <a:cs typeface="Arial"/>
              </a:rPr>
              <a:t> </a:t>
            </a:r>
            <a:r>
              <a:rPr sz="2400" b="1" spc="-50" dirty="0">
                <a:latin typeface="Arial"/>
                <a:cs typeface="Arial"/>
              </a:rPr>
              <a:t>Kompetensi</a:t>
            </a:r>
            <a:r>
              <a:rPr sz="2400" b="1" spc="-6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dalam</a:t>
            </a:r>
            <a:r>
              <a:rPr sz="2400" b="1" spc="-65" dirty="0">
                <a:latin typeface="Arial"/>
                <a:cs typeface="Arial"/>
              </a:rPr>
              <a:t> </a:t>
            </a:r>
            <a:r>
              <a:rPr sz="2400" b="1" spc="40" dirty="0">
                <a:latin typeface="Arial"/>
                <a:cs typeface="Arial"/>
              </a:rPr>
              <a:t>1 </a:t>
            </a:r>
            <a:r>
              <a:rPr sz="2400" b="1" dirty="0">
                <a:latin typeface="Arial"/>
                <a:cs typeface="Arial"/>
              </a:rPr>
              <a:t>(satu)</a:t>
            </a:r>
            <a:r>
              <a:rPr sz="2400" b="1" spc="-105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hari</a:t>
            </a:r>
            <a:r>
              <a:rPr sz="2400" b="1" spc="-110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yaitu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353080" y="6139894"/>
            <a:ext cx="8627745" cy="1855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5"/>
              </a:spcBef>
              <a:buAutoNum type="arabicPeriod"/>
              <a:tabLst>
                <a:tab pos="355600" algn="l"/>
              </a:tabLst>
            </a:pPr>
            <a:r>
              <a:rPr sz="2000" b="1" dirty="0">
                <a:latin typeface="Arial"/>
                <a:cs typeface="Arial"/>
              </a:rPr>
              <a:t>Untuk</a:t>
            </a:r>
            <a:r>
              <a:rPr sz="2000" b="1" spc="-70" dirty="0">
                <a:latin typeface="Arial"/>
                <a:cs typeface="Arial"/>
              </a:rPr>
              <a:t> </a:t>
            </a:r>
            <a:r>
              <a:rPr sz="2000" b="1" spc="-25" dirty="0">
                <a:latin typeface="Arial"/>
                <a:cs typeface="Arial"/>
              </a:rPr>
              <a:t>kualifikasi</a:t>
            </a:r>
            <a:r>
              <a:rPr sz="2000" b="1" spc="-7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Ahli,</a:t>
            </a:r>
            <a:r>
              <a:rPr sz="2000" b="1" spc="-50" dirty="0">
                <a:latin typeface="Arial"/>
                <a:cs typeface="Arial"/>
              </a:rPr>
              <a:t> </a:t>
            </a:r>
            <a:r>
              <a:rPr sz="2000" b="1" spc="85" dirty="0">
                <a:latin typeface="Arial"/>
                <a:cs typeface="Arial"/>
              </a:rPr>
              <a:t>1</a:t>
            </a:r>
            <a:r>
              <a:rPr sz="2000" b="1" spc="-5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(satu)</a:t>
            </a:r>
            <a:r>
              <a:rPr sz="2000" b="1" spc="-7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orang</a:t>
            </a:r>
            <a:r>
              <a:rPr sz="2000" b="1" spc="-50" dirty="0">
                <a:latin typeface="Arial"/>
                <a:cs typeface="Arial"/>
              </a:rPr>
              <a:t> Asesor</a:t>
            </a:r>
            <a:r>
              <a:rPr sz="2000" b="1" spc="-75" dirty="0">
                <a:latin typeface="Arial"/>
                <a:cs typeface="Arial"/>
              </a:rPr>
              <a:t> </a:t>
            </a:r>
            <a:r>
              <a:rPr sz="2000" b="1" spc="-45" dirty="0">
                <a:latin typeface="Arial"/>
                <a:cs typeface="Arial"/>
              </a:rPr>
              <a:t>Kompetensi</a:t>
            </a:r>
            <a:r>
              <a:rPr sz="2000" b="1" spc="-9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melakukan </a:t>
            </a:r>
            <a:r>
              <a:rPr sz="2000" b="1" i="1" spc="-50" dirty="0">
                <a:latin typeface="Arial"/>
                <a:cs typeface="Arial"/>
              </a:rPr>
              <a:t>assesment</a:t>
            </a:r>
            <a:r>
              <a:rPr sz="2000" b="1" spc="-9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kepada</a:t>
            </a:r>
            <a:r>
              <a:rPr sz="2000" b="1" spc="-90" dirty="0">
                <a:latin typeface="Arial"/>
                <a:cs typeface="Arial"/>
              </a:rPr>
              <a:t> </a:t>
            </a:r>
            <a:r>
              <a:rPr sz="2000" b="1" spc="-45" dirty="0">
                <a:latin typeface="Arial"/>
                <a:cs typeface="Arial"/>
              </a:rPr>
              <a:t>maksimum</a:t>
            </a:r>
            <a:r>
              <a:rPr sz="2000" b="1" spc="-90" dirty="0">
                <a:latin typeface="Arial"/>
                <a:cs typeface="Arial"/>
              </a:rPr>
              <a:t> </a:t>
            </a:r>
            <a:r>
              <a:rPr sz="2000" b="1" spc="85" dirty="0">
                <a:latin typeface="Arial"/>
                <a:cs typeface="Arial"/>
              </a:rPr>
              <a:t>10</a:t>
            </a:r>
            <a:r>
              <a:rPr sz="2000" b="1" spc="-7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(sepuluh)</a:t>
            </a:r>
            <a:r>
              <a:rPr sz="2000" b="1" spc="-100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orang</a:t>
            </a:r>
            <a:r>
              <a:rPr sz="2000" b="1" spc="-60" dirty="0">
                <a:latin typeface="Arial"/>
                <a:cs typeface="Arial"/>
              </a:rPr>
              <a:t> </a:t>
            </a:r>
            <a:r>
              <a:rPr sz="2000" b="1" spc="-10" dirty="0" err="1">
                <a:latin typeface="Arial"/>
                <a:cs typeface="Arial"/>
              </a:rPr>
              <a:t>peserta</a:t>
            </a:r>
            <a:r>
              <a:rPr sz="2000" b="1" spc="-8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u</a:t>
            </a:r>
            <a:r>
              <a:rPr lang="en-US" sz="2000" b="1" spc="-20" dirty="0">
                <a:latin typeface="Arial"/>
                <a:cs typeface="Arial"/>
              </a:rPr>
              <a:t>j</a:t>
            </a:r>
            <a:r>
              <a:rPr sz="2000" b="1" spc="-20" dirty="0">
                <a:latin typeface="Arial"/>
                <a:cs typeface="Arial"/>
              </a:rPr>
              <a:t>i</a:t>
            </a:r>
            <a:r>
              <a:rPr sz="2000" b="1" spc="-7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dalam</a:t>
            </a:r>
            <a:r>
              <a:rPr sz="2000" b="1" spc="-75" dirty="0">
                <a:latin typeface="Arial"/>
                <a:cs typeface="Arial"/>
              </a:rPr>
              <a:t> </a:t>
            </a:r>
            <a:r>
              <a:rPr sz="2000" b="1" spc="35" dirty="0">
                <a:latin typeface="Arial"/>
                <a:cs typeface="Arial"/>
              </a:rPr>
              <a:t>1 </a:t>
            </a:r>
            <a:r>
              <a:rPr sz="2000" b="1" dirty="0">
                <a:latin typeface="Arial"/>
                <a:cs typeface="Arial"/>
              </a:rPr>
              <a:t>(satu)</a:t>
            </a:r>
            <a:r>
              <a:rPr sz="2000" b="1" spc="-8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hari*;</a:t>
            </a:r>
            <a:r>
              <a:rPr sz="2000" b="1" spc="-80" dirty="0">
                <a:latin typeface="Arial"/>
                <a:cs typeface="Arial"/>
              </a:rPr>
              <a:t> </a:t>
            </a:r>
            <a:r>
              <a:rPr sz="2000" b="1" spc="-25" dirty="0">
                <a:latin typeface="Arial"/>
                <a:cs typeface="Arial"/>
              </a:rPr>
              <a:t>dan</a:t>
            </a:r>
            <a:endParaRPr sz="2000" dirty="0">
              <a:latin typeface="Arial"/>
              <a:cs typeface="Arial"/>
            </a:endParaRPr>
          </a:p>
          <a:p>
            <a:pPr marL="355600" marR="73025" indent="-342900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355600" algn="l"/>
              </a:tabLst>
            </a:pPr>
            <a:r>
              <a:rPr sz="2000" b="1" dirty="0">
                <a:latin typeface="Arial"/>
                <a:cs typeface="Arial"/>
              </a:rPr>
              <a:t>Untuk</a:t>
            </a:r>
            <a:r>
              <a:rPr sz="2000" b="1" spc="-80" dirty="0">
                <a:latin typeface="Arial"/>
                <a:cs typeface="Arial"/>
              </a:rPr>
              <a:t> </a:t>
            </a:r>
            <a:r>
              <a:rPr sz="2000" b="1" spc="-30" dirty="0">
                <a:latin typeface="Arial"/>
                <a:cs typeface="Arial"/>
              </a:rPr>
              <a:t>Kualifikasi</a:t>
            </a:r>
            <a:r>
              <a:rPr sz="2000" b="1" spc="-85" dirty="0">
                <a:latin typeface="Arial"/>
                <a:cs typeface="Arial"/>
              </a:rPr>
              <a:t> </a:t>
            </a:r>
            <a:r>
              <a:rPr sz="2000" b="1" spc="-30" dirty="0">
                <a:latin typeface="Arial"/>
                <a:cs typeface="Arial"/>
              </a:rPr>
              <a:t>Teknisi/Analis</a:t>
            </a:r>
            <a:r>
              <a:rPr sz="2000" b="1" spc="-9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dan</a:t>
            </a:r>
            <a:r>
              <a:rPr sz="2000" b="1" spc="-6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Operator,</a:t>
            </a:r>
            <a:r>
              <a:rPr sz="2000" b="1" spc="-55" dirty="0">
                <a:latin typeface="Arial"/>
                <a:cs typeface="Arial"/>
              </a:rPr>
              <a:t> </a:t>
            </a:r>
            <a:r>
              <a:rPr sz="2000" b="1" spc="85" dirty="0">
                <a:latin typeface="Arial"/>
                <a:cs typeface="Arial"/>
              </a:rPr>
              <a:t>1</a:t>
            </a:r>
            <a:r>
              <a:rPr sz="2000" b="1" spc="-6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(satu)</a:t>
            </a:r>
            <a:r>
              <a:rPr sz="2000" b="1" spc="-90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orang</a:t>
            </a:r>
            <a:r>
              <a:rPr sz="2000" b="1" spc="-6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Asesor </a:t>
            </a:r>
            <a:r>
              <a:rPr sz="2000" b="1" spc="-45" dirty="0">
                <a:latin typeface="Arial"/>
                <a:cs typeface="Arial"/>
              </a:rPr>
              <a:t>Kompetensi</a:t>
            </a:r>
            <a:r>
              <a:rPr sz="2000" b="1" spc="-70" dirty="0">
                <a:latin typeface="Arial"/>
                <a:cs typeface="Arial"/>
              </a:rPr>
              <a:t> </a:t>
            </a:r>
            <a:r>
              <a:rPr sz="2000" b="1" spc="-25" dirty="0">
                <a:latin typeface="Arial"/>
                <a:cs typeface="Arial"/>
              </a:rPr>
              <a:t>melakukan</a:t>
            </a:r>
            <a:r>
              <a:rPr sz="2000" b="1" spc="-50" dirty="0">
                <a:latin typeface="Arial"/>
                <a:cs typeface="Arial"/>
              </a:rPr>
              <a:t> </a:t>
            </a:r>
            <a:r>
              <a:rPr sz="2000" b="1" i="1" spc="-50" dirty="0">
                <a:latin typeface="Arial"/>
                <a:cs typeface="Arial"/>
              </a:rPr>
              <a:t>assesment</a:t>
            </a:r>
            <a:r>
              <a:rPr sz="2000" b="1" spc="-7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kepada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spc="-45" dirty="0">
                <a:latin typeface="Arial"/>
                <a:cs typeface="Arial"/>
              </a:rPr>
              <a:t>maksimum</a:t>
            </a:r>
            <a:r>
              <a:rPr sz="2000" b="1" spc="-55" dirty="0">
                <a:latin typeface="Arial"/>
                <a:cs typeface="Arial"/>
              </a:rPr>
              <a:t> </a:t>
            </a:r>
            <a:r>
              <a:rPr sz="2000" b="1" spc="85" dirty="0">
                <a:latin typeface="Arial"/>
                <a:cs typeface="Arial"/>
              </a:rPr>
              <a:t>15</a:t>
            </a:r>
            <a:r>
              <a:rPr sz="2000" b="1" spc="-5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(lima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belas) </a:t>
            </a:r>
            <a:r>
              <a:rPr sz="2000" b="1" spc="-20" dirty="0">
                <a:latin typeface="Arial"/>
                <a:cs typeface="Arial"/>
              </a:rPr>
              <a:t>orang</a:t>
            </a:r>
            <a:r>
              <a:rPr sz="2000" b="1" spc="-55" dirty="0">
                <a:latin typeface="Arial"/>
                <a:cs typeface="Arial"/>
              </a:rPr>
              <a:t> </a:t>
            </a:r>
            <a:r>
              <a:rPr sz="2000" b="1" spc="-10" dirty="0" err="1">
                <a:latin typeface="Arial"/>
                <a:cs typeface="Arial"/>
              </a:rPr>
              <a:t>peserta</a:t>
            </a:r>
            <a:r>
              <a:rPr sz="2000" b="1" spc="-80" dirty="0">
                <a:latin typeface="Arial"/>
                <a:cs typeface="Arial"/>
              </a:rPr>
              <a:t> </a:t>
            </a:r>
            <a:r>
              <a:rPr sz="2000" b="1" spc="-25" dirty="0">
                <a:latin typeface="Arial"/>
                <a:cs typeface="Arial"/>
              </a:rPr>
              <a:t>u</a:t>
            </a:r>
            <a:r>
              <a:rPr lang="en-US" sz="2000" b="1" spc="-25" dirty="0">
                <a:latin typeface="Arial"/>
                <a:cs typeface="Arial"/>
              </a:rPr>
              <a:t>j</a:t>
            </a:r>
            <a:r>
              <a:rPr sz="2000" b="1" spc="-25" dirty="0">
                <a:latin typeface="Arial"/>
                <a:cs typeface="Arial"/>
              </a:rPr>
              <a:t>i</a:t>
            </a:r>
            <a:r>
              <a:rPr sz="2000" b="1" spc="-7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dalam</a:t>
            </a:r>
            <a:r>
              <a:rPr sz="2000" b="1" spc="-60" dirty="0">
                <a:latin typeface="Arial"/>
                <a:cs typeface="Arial"/>
              </a:rPr>
              <a:t> </a:t>
            </a:r>
            <a:r>
              <a:rPr sz="2000" b="1" spc="85" dirty="0">
                <a:latin typeface="Arial"/>
                <a:cs typeface="Arial"/>
              </a:rPr>
              <a:t>1</a:t>
            </a:r>
            <a:r>
              <a:rPr sz="2000" b="1" spc="-6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(satu)</a:t>
            </a:r>
            <a:r>
              <a:rPr sz="2000" b="1" spc="-8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hari.*</a:t>
            </a:r>
            <a:endParaRPr sz="2000" dirty="0">
              <a:latin typeface="Arial"/>
              <a:cs typeface="Arial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6197726" y="5052774"/>
            <a:ext cx="10060305" cy="2942590"/>
            <a:chOff x="6723760" y="6444996"/>
            <a:chExt cx="10060305" cy="2942590"/>
          </a:xfrm>
        </p:grpSpPr>
        <p:sp>
          <p:nvSpPr>
            <p:cNvPr id="21" name="object 21"/>
            <p:cNvSpPr/>
            <p:nvPr/>
          </p:nvSpPr>
          <p:spPr>
            <a:xfrm>
              <a:off x="6790435" y="7192010"/>
              <a:ext cx="19050" cy="2129155"/>
            </a:xfrm>
            <a:custGeom>
              <a:avLst/>
              <a:gdLst/>
              <a:ahLst/>
              <a:cxnLst/>
              <a:rect l="l" t="t" r="r" b="b"/>
              <a:pathLst>
                <a:path w="19050" h="2129154">
                  <a:moveTo>
                    <a:pt x="0" y="2128723"/>
                  </a:moveTo>
                  <a:lnTo>
                    <a:pt x="19050" y="0"/>
                  </a:lnTo>
                </a:path>
              </a:pathLst>
            </a:custGeom>
            <a:ln w="133350">
              <a:solidFill>
                <a:srgbClr val="DDDED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3430250" y="6464046"/>
              <a:ext cx="3335020" cy="817244"/>
            </a:xfrm>
            <a:custGeom>
              <a:avLst/>
              <a:gdLst/>
              <a:ahLst/>
              <a:cxnLst/>
              <a:rect l="l" t="t" r="r" b="b"/>
              <a:pathLst>
                <a:path w="3335019" h="817245">
                  <a:moveTo>
                    <a:pt x="3334511" y="0"/>
                  </a:moveTo>
                  <a:lnTo>
                    <a:pt x="0" y="0"/>
                  </a:lnTo>
                  <a:lnTo>
                    <a:pt x="0" y="816863"/>
                  </a:lnTo>
                  <a:lnTo>
                    <a:pt x="3334511" y="816863"/>
                  </a:lnTo>
                  <a:lnTo>
                    <a:pt x="3334511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3430250" y="6464046"/>
              <a:ext cx="3335020" cy="817244"/>
            </a:xfrm>
            <a:custGeom>
              <a:avLst/>
              <a:gdLst/>
              <a:ahLst/>
              <a:cxnLst/>
              <a:rect l="l" t="t" r="r" b="b"/>
              <a:pathLst>
                <a:path w="3335019" h="817245">
                  <a:moveTo>
                    <a:pt x="0" y="816863"/>
                  </a:moveTo>
                  <a:lnTo>
                    <a:pt x="3334511" y="816863"/>
                  </a:lnTo>
                  <a:lnTo>
                    <a:pt x="3334511" y="0"/>
                  </a:lnTo>
                  <a:lnTo>
                    <a:pt x="0" y="0"/>
                  </a:lnTo>
                  <a:lnTo>
                    <a:pt x="0" y="816863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12902818" y="5112345"/>
            <a:ext cx="3335020" cy="817244"/>
          </a:xfrm>
          <a:prstGeom prst="rect">
            <a:avLst/>
          </a:prstGeom>
        </p:spPr>
        <p:txBody>
          <a:bodyPr vert="horz" wrap="square" lIns="0" tIns="238125" rIns="0" bIns="0" rtlCol="0">
            <a:spAutoFit/>
          </a:bodyPr>
          <a:lstStyle/>
          <a:p>
            <a:pPr marL="567690">
              <a:lnSpc>
                <a:spcPct val="100000"/>
              </a:lnSpc>
              <a:spcBef>
                <a:spcPts val="1875"/>
              </a:spcBef>
            </a:pPr>
            <a:r>
              <a:rPr sz="2400" b="1" spc="40" dirty="0">
                <a:latin typeface="Arial"/>
                <a:cs typeface="Arial"/>
              </a:rPr>
              <a:t>54/SE/Dk/2024</a:t>
            </a:r>
            <a:endParaRPr sz="2400" dirty="0">
              <a:latin typeface="Arial"/>
              <a:cs typeface="Arial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0" y="161543"/>
            <a:ext cx="18287998" cy="10125454"/>
            <a:chOff x="0" y="161543"/>
            <a:chExt cx="18287998" cy="10125454"/>
          </a:xfrm>
        </p:grpSpPr>
        <p:pic>
          <p:nvPicPr>
            <p:cNvPr id="28" name="object 2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902818" y="8893451"/>
              <a:ext cx="2596515" cy="1393544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0" y="8425433"/>
              <a:ext cx="1965578" cy="1861564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298797" y="5180076"/>
              <a:ext cx="711326" cy="71133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118712" y="7434694"/>
              <a:ext cx="2169286" cy="2258021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96467" y="612647"/>
              <a:ext cx="15634716" cy="3432048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749680" y="1112731"/>
              <a:ext cx="15532735" cy="3329940"/>
            </a:xfrm>
            <a:custGeom>
              <a:avLst/>
              <a:gdLst/>
              <a:ahLst/>
              <a:cxnLst/>
              <a:rect l="l" t="t" r="r" b="b"/>
              <a:pathLst>
                <a:path w="15532735" h="3329940">
                  <a:moveTo>
                    <a:pt x="15532608" y="0"/>
                  </a:moveTo>
                  <a:lnTo>
                    <a:pt x="0" y="0"/>
                  </a:lnTo>
                  <a:lnTo>
                    <a:pt x="0" y="3329939"/>
                  </a:lnTo>
                  <a:lnTo>
                    <a:pt x="15532608" y="3329939"/>
                  </a:lnTo>
                  <a:lnTo>
                    <a:pt x="15532608" y="0"/>
                  </a:lnTo>
                  <a:close/>
                </a:path>
              </a:pathLst>
            </a:custGeom>
            <a:solidFill>
              <a:srgbClr val="F0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364479" y="161543"/>
              <a:ext cx="5913120" cy="864107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5486399" y="234695"/>
              <a:ext cx="5674360" cy="722630"/>
            </a:xfrm>
            <a:custGeom>
              <a:avLst/>
              <a:gdLst/>
              <a:ahLst/>
              <a:cxnLst/>
              <a:rect l="l" t="t" r="r" b="b"/>
              <a:pathLst>
                <a:path w="5674359" h="722630">
                  <a:moveTo>
                    <a:pt x="5673852" y="0"/>
                  </a:moveTo>
                  <a:lnTo>
                    <a:pt x="0" y="0"/>
                  </a:lnTo>
                  <a:lnTo>
                    <a:pt x="0" y="722376"/>
                  </a:lnTo>
                  <a:lnTo>
                    <a:pt x="5673852" y="722376"/>
                  </a:lnTo>
                  <a:lnTo>
                    <a:pt x="5673852" y="0"/>
                  </a:lnTo>
                  <a:close/>
                </a:path>
              </a:pathLst>
            </a:custGeom>
            <a:solidFill>
              <a:srgbClr val="2440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90" dirty="0"/>
              <a:t>Persyaratan</a:t>
            </a:r>
            <a:r>
              <a:rPr spc="-105" dirty="0"/>
              <a:t> </a:t>
            </a:r>
            <a:r>
              <a:rPr spc="-65" dirty="0"/>
              <a:t>Peserta</a:t>
            </a:r>
            <a:r>
              <a:rPr spc="-110" dirty="0"/>
              <a:t> </a:t>
            </a:r>
            <a:r>
              <a:rPr spc="-95" dirty="0"/>
              <a:t>Sertifikasi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848867" y="1372507"/>
            <a:ext cx="15194915" cy="2769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3535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355600" algn="l"/>
              </a:tabLst>
            </a:pPr>
            <a:r>
              <a:rPr sz="2000" b="1" spc="-10" dirty="0">
                <a:latin typeface="Arial"/>
                <a:cs typeface="Arial"/>
              </a:rPr>
              <a:t>Melampirkan</a:t>
            </a:r>
            <a:r>
              <a:rPr sz="2000" b="1" spc="-7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Ijazah</a:t>
            </a:r>
            <a:r>
              <a:rPr sz="2000" b="1" spc="-55" dirty="0">
                <a:latin typeface="Arial"/>
                <a:cs typeface="Arial"/>
              </a:rPr>
              <a:t> </a:t>
            </a:r>
            <a:r>
              <a:rPr sz="2000" b="1" spc="-35" dirty="0">
                <a:latin typeface="Arial"/>
                <a:cs typeface="Arial"/>
              </a:rPr>
              <a:t>Kelulusan</a:t>
            </a:r>
            <a:r>
              <a:rPr sz="2000" b="1" spc="-8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atau</a:t>
            </a:r>
            <a:r>
              <a:rPr sz="2000" b="1" spc="-7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Surat</a:t>
            </a:r>
            <a:r>
              <a:rPr sz="2000" b="1" spc="-60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Keterangan</a:t>
            </a:r>
            <a:r>
              <a:rPr sz="2000" b="1" spc="-70" dirty="0">
                <a:latin typeface="Arial"/>
                <a:cs typeface="Arial"/>
              </a:rPr>
              <a:t> </a:t>
            </a:r>
            <a:r>
              <a:rPr sz="2000" b="1" spc="-50" dirty="0">
                <a:latin typeface="Arial"/>
                <a:cs typeface="Arial"/>
              </a:rPr>
              <a:t>Lulus</a:t>
            </a:r>
            <a:r>
              <a:rPr sz="2000" b="1" spc="-80" dirty="0">
                <a:latin typeface="Arial"/>
                <a:cs typeface="Arial"/>
              </a:rPr>
              <a:t> </a:t>
            </a:r>
            <a:r>
              <a:rPr sz="2000" b="1" spc="-35" dirty="0">
                <a:latin typeface="Arial"/>
                <a:cs typeface="Arial"/>
              </a:rPr>
              <a:t>(SKL)</a:t>
            </a:r>
            <a:r>
              <a:rPr sz="2000" b="1" spc="-100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Sementara</a:t>
            </a:r>
            <a:r>
              <a:rPr sz="2000" b="1" spc="-75" dirty="0">
                <a:latin typeface="Arial"/>
                <a:cs typeface="Arial"/>
              </a:rPr>
              <a:t> </a:t>
            </a:r>
            <a:r>
              <a:rPr sz="2000" b="1" spc="-25" dirty="0">
                <a:latin typeface="Arial"/>
                <a:cs typeface="Arial"/>
              </a:rPr>
              <a:t>yang</a:t>
            </a:r>
            <a:r>
              <a:rPr sz="2000" b="1" spc="-6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juga</a:t>
            </a:r>
            <a:r>
              <a:rPr sz="2000" b="1" spc="-7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dapat</a:t>
            </a:r>
            <a:r>
              <a:rPr sz="2000" b="1" spc="-70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berupa</a:t>
            </a:r>
            <a:r>
              <a:rPr sz="2000" b="1" spc="-7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Surat</a:t>
            </a:r>
            <a:r>
              <a:rPr sz="2000" b="1" spc="-6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Keterangan</a:t>
            </a:r>
            <a:r>
              <a:rPr sz="2000" b="1" spc="-70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Telah </a:t>
            </a:r>
            <a:r>
              <a:rPr sz="2000" b="1" spc="-30" dirty="0">
                <a:latin typeface="Arial"/>
                <a:cs typeface="Arial"/>
              </a:rPr>
              <a:t>Menyelesaikan</a:t>
            </a:r>
            <a:r>
              <a:rPr sz="2000" b="1" spc="-10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Pembelajaran</a:t>
            </a:r>
            <a:r>
              <a:rPr sz="2000" b="1" spc="-6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Atas</a:t>
            </a:r>
            <a:r>
              <a:rPr sz="2000" b="1" spc="-55" dirty="0">
                <a:latin typeface="Arial"/>
                <a:cs typeface="Arial"/>
              </a:rPr>
              <a:t> </a:t>
            </a:r>
            <a:r>
              <a:rPr sz="2000" b="1" spc="-30" dirty="0">
                <a:latin typeface="Arial"/>
                <a:cs typeface="Arial"/>
              </a:rPr>
              <a:t>Capaian</a:t>
            </a:r>
            <a:r>
              <a:rPr sz="2000" b="1" spc="-50" dirty="0">
                <a:latin typeface="Arial"/>
                <a:cs typeface="Arial"/>
              </a:rPr>
              <a:t> Kompetensi,</a:t>
            </a:r>
            <a:r>
              <a:rPr sz="2000" b="1" spc="-90" dirty="0">
                <a:latin typeface="Arial"/>
                <a:cs typeface="Arial"/>
              </a:rPr>
              <a:t> </a:t>
            </a:r>
            <a:r>
              <a:rPr sz="2000" b="1" spc="-75" dirty="0">
                <a:latin typeface="Arial"/>
                <a:cs typeface="Arial"/>
              </a:rPr>
              <a:t>sesuai</a:t>
            </a:r>
            <a:r>
              <a:rPr sz="2000" b="1" spc="-60" dirty="0">
                <a:latin typeface="Arial"/>
                <a:cs typeface="Arial"/>
              </a:rPr>
              <a:t> </a:t>
            </a:r>
            <a:r>
              <a:rPr sz="2000" b="1" spc="-25" dirty="0">
                <a:latin typeface="Arial"/>
                <a:cs typeface="Arial"/>
              </a:rPr>
              <a:t>Skema</a:t>
            </a:r>
            <a:r>
              <a:rPr sz="2000" b="1" spc="-70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Sertifikasi</a:t>
            </a:r>
            <a:r>
              <a:rPr sz="2000" b="1" spc="-9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pada</a:t>
            </a:r>
            <a:r>
              <a:rPr sz="2000" b="1" spc="-50" dirty="0">
                <a:latin typeface="Arial"/>
                <a:cs typeface="Arial"/>
              </a:rPr>
              <a:t> </a:t>
            </a:r>
            <a:r>
              <a:rPr sz="2000" b="1" spc="-65" dirty="0">
                <a:latin typeface="Arial"/>
                <a:cs typeface="Arial"/>
              </a:rPr>
              <a:t>Jabatan</a:t>
            </a:r>
            <a:r>
              <a:rPr sz="2000" b="1" spc="-55" dirty="0">
                <a:latin typeface="Arial"/>
                <a:cs typeface="Arial"/>
              </a:rPr>
              <a:t> </a:t>
            </a:r>
            <a:r>
              <a:rPr sz="2000" b="1" spc="-25" dirty="0">
                <a:latin typeface="Arial"/>
                <a:cs typeface="Arial"/>
              </a:rPr>
              <a:t>Kerja</a:t>
            </a:r>
            <a:r>
              <a:rPr sz="2000" b="1" spc="-65" dirty="0">
                <a:latin typeface="Arial"/>
                <a:cs typeface="Arial"/>
              </a:rPr>
              <a:t> </a:t>
            </a:r>
            <a:r>
              <a:rPr sz="2000" b="1" spc="-25" dirty="0">
                <a:latin typeface="Arial"/>
                <a:cs typeface="Arial"/>
              </a:rPr>
              <a:t>yang</a:t>
            </a:r>
            <a:r>
              <a:rPr sz="2000" b="1" spc="-60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akan</a:t>
            </a:r>
            <a:r>
              <a:rPr sz="2000" b="1" spc="-50" dirty="0">
                <a:latin typeface="Arial"/>
                <a:cs typeface="Arial"/>
              </a:rPr>
              <a:t> </a:t>
            </a:r>
            <a:r>
              <a:rPr sz="2000" b="1" spc="-35" dirty="0">
                <a:latin typeface="Arial"/>
                <a:cs typeface="Arial"/>
              </a:rPr>
              <a:t>diujikan</a:t>
            </a:r>
            <a:r>
              <a:rPr sz="2000" b="1" spc="-7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bagi </a:t>
            </a:r>
            <a:r>
              <a:rPr sz="2000" b="1" spc="-45" dirty="0">
                <a:latin typeface="Arial"/>
                <a:cs typeface="Arial"/>
              </a:rPr>
              <a:t>calon</a:t>
            </a:r>
            <a:r>
              <a:rPr sz="2000" b="1" spc="-9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lulusan</a:t>
            </a:r>
            <a:r>
              <a:rPr sz="2000" b="1" spc="-85" dirty="0">
                <a:latin typeface="Arial"/>
                <a:cs typeface="Arial"/>
              </a:rPr>
              <a:t> </a:t>
            </a:r>
            <a:r>
              <a:rPr sz="2000" b="1" spc="-30" dirty="0">
                <a:latin typeface="Arial"/>
                <a:cs typeface="Arial"/>
              </a:rPr>
              <a:t>SMK,</a:t>
            </a:r>
            <a:r>
              <a:rPr sz="2000" b="1" spc="-9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Politeknik</a:t>
            </a:r>
            <a:r>
              <a:rPr sz="2000" b="1" spc="-114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dan/atau</a:t>
            </a:r>
            <a:r>
              <a:rPr sz="2000" b="1" spc="-75" dirty="0">
                <a:latin typeface="Arial"/>
                <a:cs typeface="Arial"/>
              </a:rPr>
              <a:t> </a:t>
            </a:r>
            <a:r>
              <a:rPr sz="2000" b="1" spc="-30" dirty="0">
                <a:latin typeface="Arial"/>
                <a:cs typeface="Arial"/>
              </a:rPr>
              <a:t>Perguruan</a:t>
            </a:r>
            <a:r>
              <a:rPr sz="2000" b="1" spc="-8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Tinggi</a:t>
            </a:r>
            <a:r>
              <a:rPr sz="2000" b="1" spc="-90" dirty="0">
                <a:latin typeface="Arial"/>
                <a:cs typeface="Arial"/>
              </a:rPr>
              <a:t> </a:t>
            </a:r>
            <a:r>
              <a:rPr sz="2000" b="1" spc="-25" dirty="0">
                <a:latin typeface="Arial"/>
                <a:cs typeface="Arial"/>
              </a:rPr>
              <a:t>yang</a:t>
            </a:r>
            <a:r>
              <a:rPr sz="2000" b="1" spc="-8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berlaku</a:t>
            </a:r>
            <a:r>
              <a:rPr sz="2000" b="1" spc="-75" dirty="0">
                <a:latin typeface="Arial"/>
                <a:cs typeface="Arial"/>
              </a:rPr>
              <a:t> </a:t>
            </a:r>
            <a:r>
              <a:rPr sz="2000" b="1" spc="-35" dirty="0">
                <a:latin typeface="Arial"/>
                <a:cs typeface="Arial"/>
              </a:rPr>
              <a:t>sebagai</a:t>
            </a:r>
            <a:r>
              <a:rPr sz="2000" b="1" spc="-8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pengganti</a:t>
            </a:r>
            <a:r>
              <a:rPr sz="2000" b="1" spc="-9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Ijazah;</a:t>
            </a:r>
            <a:endParaRPr sz="20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355600" algn="l"/>
              </a:tabLst>
            </a:pPr>
            <a:r>
              <a:rPr sz="2000" b="1" spc="-10" dirty="0">
                <a:latin typeface="Arial"/>
                <a:cs typeface="Arial"/>
              </a:rPr>
              <a:t>Melampirkan</a:t>
            </a:r>
            <a:r>
              <a:rPr sz="2000" b="1" spc="-6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Sertifikat</a:t>
            </a:r>
            <a:r>
              <a:rPr sz="2000" b="1" spc="-65" dirty="0">
                <a:latin typeface="Arial"/>
                <a:cs typeface="Arial"/>
              </a:rPr>
              <a:t> </a:t>
            </a:r>
            <a:r>
              <a:rPr sz="2000" b="1" spc="-25" dirty="0">
                <a:latin typeface="Arial"/>
                <a:cs typeface="Arial"/>
              </a:rPr>
              <a:t>Kegiatan</a:t>
            </a:r>
            <a:r>
              <a:rPr sz="2000" b="1" spc="-70" dirty="0">
                <a:latin typeface="Arial"/>
                <a:cs typeface="Arial"/>
              </a:rPr>
              <a:t> </a:t>
            </a:r>
            <a:r>
              <a:rPr sz="2000" b="1" spc="-25" dirty="0">
                <a:latin typeface="Arial"/>
                <a:cs typeface="Arial"/>
              </a:rPr>
              <a:t>Pemberian</a:t>
            </a:r>
            <a:r>
              <a:rPr sz="2000" b="1" spc="-65" dirty="0">
                <a:latin typeface="Arial"/>
                <a:cs typeface="Arial"/>
              </a:rPr>
              <a:t> </a:t>
            </a:r>
            <a:r>
              <a:rPr sz="2000" b="1" spc="-45" dirty="0">
                <a:latin typeface="Arial"/>
                <a:cs typeface="Arial"/>
              </a:rPr>
              <a:t>Kompetensi</a:t>
            </a:r>
            <a:r>
              <a:rPr sz="2000" b="1" spc="-85" dirty="0">
                <a:latin typeface="Arial"/>
                <a:cs typeface="Arial"/>
              </a:rPr>
              <a:t> </a:t>
            </a:r>
            <a:r>
              <a:rPr sz="2000" b="1" spc="-25" dirty="0">
                <a:latin typeface="Arial"/>
                <a:cs typeface="Arial"/>
              </a:rPr>
              <a:t>Tambahan</a:t>
            </a:r>
            <a:r>
              <a:rPr sz="2000" b="1" spc="-55" dirty="0">
                <a:latin typeface="Arial"/>
                <a:cs typeface="Arial"/>
              </a:rPr>
              <a:t> </a:t>
            </a:r>
            <a:r>
              <a:rPr sz="2000" b="1" spc="-25" dirty="0">
                <a:latin typeface="Arial"/>
                <a:cs typeface="Arial"/>
              </a:rPr>
              <a:t>yang</a:t>
            </a:r>
            <a:r>
              <a:rPr sz="2000" b="1" spc="-60" dirty="0">
                <a:latin typeface="Arial"/>
                <a:cs typeface="Arial"/>
              </a:rPr>
              <a:t> </a:t>
            </a:r>
            <a:r>
              <a:rPr sz="2000" b="1" spc="-25" dirty="0">
                <a:latin typeface="Arial"/>
                <a:cs typeface="Arial"/>
              </a:rPr>
              <a:t>dikeluarkan</a:t>
            </a:r>
            <a:r>
              <a:rPr sz="2000" b="1" spc="-5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oleh</a:t>
            </a:r>
            <a:r>
              <a:rPr sz="2000" b="1" spc="-50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UPT;</a:t>
            </a:r>
            <a:endParaRPr sz="2000" dirty="0">
              <a:latin typeface="Arial"/>
              <a:cs typeface="Arial"/>
            </a:endParaRPr>
          </a:p>
          <a:p>
            <a:pPr marL="355600" marR="309245" indent="-343535">
              <a:lnSpc>
                <a:spcPct val="100000"/>
              </a:lnSpc>
              <a:buAutoNum type="arabicPeriod"/>
              <a:tabLst>
                <a:tab pos="355600" algn="l"/>
              </a:tabLst>
            </a:pPr>
            <a:r>
              <a:rPr sz="2000" b="1" spc="-110" dirty="0">
                <a:latin typeface="Arial"/>
                <a:cs typeface="Arial"/>
              </a:rPr>
              <a:t>Khusus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untuk</a:t>
            </a:r>
            <a:r>
              <a:rPr sz="2000" b="1" spc="-9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peserta</a:t>
            </a:r>
            <a:r>
              <a:rPr sz="2000" b="1" spc="-6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dari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Politeknik</a:t>
            </a:r>
            <a:r>
              <a:rPr sz="2000" b="1" spc="-8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Program</a:t>
            </a:r>
            <a:r>
              <a:rPr sz="2000" b="1" spc="-5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Diploma</a:t>
            </a:r>
            <a:r>
              <a:rPr sz="2000" b="1" spc="-5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IV</a:t>
            </a:r>
            <a:r>
              <a:rPr sz="2000" b="1" spc="-60" dirty="0">
                <a:latin typeface="Arial"/>
                <a:cs typeface="Arial"/>
              </a:rPr>
              <a:t> </a:t>
            </a:r>
            <a:r>
              <a:rPr sz="2000" b="1" spc="55" dirty="0">
                <a:latin typeface="Arial"/>
                <a:cs typeface="Arial"/>
              </a:rPr>
              <a:t>(DIV)</a:t>
            </a:r>
            <a:r>
              <a:rPr sz="2000" b="1" spc="-7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dan/atau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30" dirty="0">
                <a:latin typeface="Arial"/>
                <a:cs typeface="Arial"/>
              </a:rPr>
              <a:t>Perguruan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Tinggi</a:t>
            </a:r>
            <a:r>
              <a:rPr sz="2000" b="1" spc="-6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Program</a:t>
            </a:r>
            <a:r>
              <a:rPr sz="2000" b="1" spc="-5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Diploma</a:t>
            </a:r>
            <a:r>
              <a:rPr sz="2000" b="1" spc="-5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IV</a:t>
            </a:r>
            <a:r>
              <a:rPr sz="2000" b="1" spc="-65" dirty="0">
                <a:latin typeface="Arial"/>
                <a:cs typeface="Arial"/>
              </a:rPr>
              <a:t> </a:t>
            </a:r>
            <a:r>
              <a:rPr sz="2000" b="1" spc="45" dirty="0">
                <a:latin typeface="Arial"/>
                <a:cs typeface="Arial"/>
              </a:rPr>
              <a:t>(DIV) </a:t>
            </a:r>
            <a:r>
              <a:rPr sz="2000" b="1" dirty="0">
                <a:latin typeface="Arial"/>
                <a:cs typeface="Arial"/>
              </a:rPr>
              <a:t>dan/atau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spc="-25" dirty="0">
                <a:latin typeface="Arial"/>
                <a:cs typeface="Arial"/>
              </a:rPr>
              <a:t>Sarjana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Strata</a:t>
            </a:r>
            <a:r>
              <a:rPr sz="2000" b="1" spc="-5" dirty="0">
                <a:latin typeface="Arial"/>
                <a:cs typeface="Arial"/>
              </a:rPr>
              <a:t> </a:t>
            </a:r>
            <a:r>
              <a:rPr sz="2000" b="1" spc="85" dirty="0">
                <a:latin typeface="Arial"/>
                <a:cs typeface="Arial"/>
              </a:rPr>
              <a:t>1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(S1)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melampirkan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Sertifikat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Pelatihan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SIBIMA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spc="-30" dirty="0">
                <a:latin typeface="Arial"/>
                <a:cs typeface="Arial"/>
              </a:rPr>
              <a:t>Bidang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spc="-60" dirty="0">
                <a:latin typeface="Arial"/>
                <a:cs typeface="Arial"/>
              </a:rPr>
              <a:t>Konstruksi </a:t>
            </a:r>
            <a:r>
              <a:rPr sz="2000" b="1" dirty="0">
                <a:latin typeface="Arial"/>
                <a:cs typeface="Arial"/>
              </a:rPr>
              <a:t>dari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Direktorat</a:t>
            </a:r>
            <a:r>
              <a:rPr sz="2000" b="1" spc="-45" dirty="0">
                <a:latin typeface="Arial"/>
                <a:cs typeface="Arial"/>
              </a:rPr>
              <a:t> Kompetensi</a:t>
            </a:r>
            <a:r>
              <a:rPr sz="2000" b="1" spc="-55" dirty="0">
                <a:latin typeface="Arial"/>
                <a:cs typeface="Arial"/>
              </a:rPr>
              <a:t> </a:t>
            </a:r>
            <a:r>
              <a:rPr sz="2000" b="1" spc="-25" dirty="0">
                <a:latin typeface="Arial"/>
                <a:cs typeface="Arial"/>
              </a:rPr>
              <a:t>dan Produktivitas</a:t>
            </a:r>
            <a:r>
              <a:rPr sz="2000" b="1" spc="-60" dirty="0">
                <a:latin typeface="Arial"/>
                <a:cs typeface="Arial"/>
              </a:rPr>
              <a:t> Konstruksi,</a:t>
            </a:r>
            <a:r>
              <a:rPr sz="2000" b="1" spc="-5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Direktorat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spc="-55" dirty="0">
                <a:latin typeface="Arial"/>
                <a:cs typeface="Arial"/>
              </a:rPr>
              <a:t>Jenderal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spc="-40" dirty="0">
                <a:latin typeface="Arial"/>
                <a:cs typeface="Arial"/>
              </a:rPr>
              <a:t>Bina </a:t>
            </a:r>
            <a:r>
              <a:rPr sz="2000" b="1" spc="-60" dirty="0">
                <a:latin typeface="Arial"/>
                <a:cs typeface="Arial"/>
              </a:rPr>
              <a:t>Konstruksi</a:t>
            </a:r>
            <a:r>
              <a:rPr sz="2000" b="1" spc="-5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(</a:t>
            </a:r>
            <a:r>
              <a:rPr sz="2000" b="1" spc="-10" dirty="0">
                <a:solidFill>
                  <a:srgbClr val="C00000"/>
                </a:solidFill>
                <a:latin typeface="Arial"/>
                <a:cs typeface="Arial"/>
              </a:rPr>
              <a:t>opsional</a:t>
            </a:r>
            <a:r>
              <a:rPr sz="2000" b="1" spc="-10" dirty="0">
                <a:latin typeface="Arial"/>
                <a:cs typeface="Arial"/>
              </a:rPr>
              <a:t>);</a:t>
            </a:r>
            <a:endParaRPr sz="2000" dirty="0">
              <a:latin typeface="Arial"/>
              <a:cs typeface="Arial"/>
            </a:endParaRPr>
          </a:p>
          <a:p>
            <a:pPr marL="355600" indent="-342900">
              <a:lnSpc>
                <a:spcPts val="2410"/>
              </a:lnSpc>
              <a:buAutoNum type="arabicPeriod"/>
              <a:tabLst>
                <a:tab pos="355600" algn="l"/>
              </a:tabLst>
            </a:pPr>
            <a:r>
              <a:rPr sz="2000" b="1" spc="-10" dirty="0">
                <a:latin typeface="Arial"/>
                <a:cs typeface="Arial"/>
              </a:rPr>
              <a:t>Melampirkan </a:t>
            </a:r>
            <a:r>
              <a:rPr sz="2000" b="1" spc="-25" dirty="0">
                <a:latin typeface="Arial"/>
                <a:cs typeface="Arial"/>
              </a:rPr>
              <a:t>salinan</a:t>
            </a:r>
            <a:r>
              <a:rPr sz="2000" b="1" spc="-5" dirty="0">
                <a:latin typeface="Arial"/>
                <a:cs typeface="Arial"/>
              </a:rPr>
              <a:t> </a:t>
            </a:r>
            <a:r>
              <a:rPr sz="2100" b="1" i="1" dirty="0">
                <a:latin typeface="Arial"/>
                <a:cs typeface="Arial"/>
              </a:rPr>
              <a:t>e-</a:t>
            </a:r>
            <a:r>
              <a:rPr sz="2100" b="1" i="1" spc="-135" dirty="0">
                <a:latin typeface="Arial"/>
                <a:cs typeface="Arial"/>
              </a:rPr>
              <a:t>KTP</a:t>
            </a:r>
            <a:r>
              <a:rPr sz="2000" b="1" spc="-135" dirty="0">
                <a:latin typeface="Arial"/>
                <a:cs typeface="Arial"/>
              </a:rPr>
              <a:t>;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5" dirty="0">
                <a:latin typeface="Arial"/>
                <a:cs typeface="Arial"/>
              </a:rPr>
              <a:t>dan</a:t>
            </a:r>
            <a:endParaRPr sz="2000" dirty="0">
              <a:latin typeface="Arial"/>
              <a:cs typeface="Arial"/>
            </a:endParaRPr>
          </a:p>
          <a:p>
            <a:pPr marL="355600" indent="-342900">
              <a:lnSpc>
                <a:spcPts val="2390"/>
              </a:lnSpc>
              <a:buAutoNum type="arabicPeriod"/>
              <a:tabLst>
                <a:tab pos="355600" algn="l"/>
              </a:tabLst>
            </a:pPr>
            <a:r>
              <a:rPr sz="2000" b="1" spc="-30" dirty="0">
                <a:latin typeface="Arial"/>
                <a:cs typeface="Arial"/>
              </a:rPr>
              <a:t>Dokumen</a:t>
            </a:r>
            <a:r>
              <a:rPr sz="2000" b="1" spc="-10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lainnya</a:t>
            </a:r>
            <a:r>
              <a:rPr sz="2000" b="1" spc="-60" dirty="0">
                <a:latin typeface="Arial"/>
                <a:cs typeface="Arial"/>
              </a:rPr>
              <a:t> </a:t>
            </a:r>
            <a:r>
              <a:rPr sz="2000" b="1" spc="-25" dirty="0">
                <a:latin typeface="Arial"/>
                <a:cs typeface="Arial"/>
              </a:rPr>
              <a:t>yang</a:t>
            </a:r>
            <a:r>
              <a:rPr sz="2000" b="1" spc="-65" dirty="0">
                <a:latin typeface="Arial"/>
                <a:cs typeface="Arial"/>
              </a:rPr>
              <a:t> </a:t>
            </a:r>
            <a:r>
              <a:rPr sz="2000" b="1" spc="-30" dirty="0">
                <a:latin typeface="Arial"/>
                <a:cs typeface="Arial"/>
              </a:rPr>
              <a:t>disyaratkan</a:t>
            </a:r>
            <a:r>
              <a:rPr sz="2000" b="1" spc="-65" dirty="0">
                <a:latin typeface="Arial"/>
                <a:cs typeface="Arial"/>
              </a:rPr>
              <a:t> </a:t>
            </a:r>
            <a:r>
              <a:rPr sz="2000" b="1" spc="-70" dirty="0">
                <a:latin typeface="Arial"/>
                <a:cs typeface="Arial"/>
              </a:rPr>
              <a:t>LSP</a:t>
            </a:r>
            <a:r>
              <a:rPr sz="2000" b="1" spc="-65" dirty="0">
                <a:latin typeface="Arial"/>
                <a:cs typeface="Arial"/>
              </a:rPr>
              <a:t> </a:t>
            </a:r>
            <a:r>
              <a:rPr sz="2000" b="1" spc="-75" dirty="0">
                <a:latin typeface="Arial"/>
                <a:cs typeface="Arial"/>
              </a:rPr>
              <a:t>sesuai</a:t>
            </a:r>
            <a:r>
              <a:rPr sz="2000" b="1" spc="-65" dirty="0">
                <a:latin typeface="Arial"/>
                <a:cs typeface="Arial"/>
              </a:rPr>
              <a:t> </a:t>
            </a:r>
            <a:r>
              <a:rPr sz="2000" b="1" spc="-50" dirty="0">
                <a:latin typeface="Arial"/>
                <a:cs typeface="Arial"/>
              </a:rPr>
              <a:t>skema</a:t>
            </a:r>
            <a:r>
              <a:rPr sz="2000" b="1" spc="-85" dirty="0">
                <a:latin typeface="Arial"/>
                <a:cs typeface="Arial"/>
              </a:rPr>
              <a:t> </a:t>
            </a:r>
            <a:r>
              <a:rPr sz="2000" b="1" spc="-25" dirty="0">
                <a:latin typeface="Arial"/>
                <a:cs typeface="Arial"/>
              </a:rPr>
              <a:t>sertifikasi</a:t>
            </a:r>
            <a:r>
              <a:rPr sz="2000" b="1" spc="-9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jabatan</a:t>
            </a:r>
            <a:r>
              <a:rPr sz="2000" b="1" spc="-6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kerja</a:t>
            </a:r>
            <a:r>
              <a:rPr sz="2000" b="1" spc="-70" dirty="0">
                <a:latin typeface="Arial"/>
                <a:cs typeface="Arial"/>
              </a:rPr>
              <a:t> </a:t>
            </a:r>
            <a:r>
              <a:rPr sz="2000" b="1" spc="-25" dirty="0">
                <a:latin typeface="Arial"/>
                <a:cs typeface="Arial"/>
              </a:rPr>
              <a:t>yang</a:t>
            </a:r>
            <a:r>
              <a:rPr sz="2000" b="1" spc="-7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dipilih.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11590273" y="8785878"/>
            <a:ext cx="3909060" cy="923925"/>
          </a:xfrm>
          <a:custGeom>
            <a:avLst/>
            <a:gdLst/>
            <a:ahLst/>
            <a:cxnLst/>
            <a:rect l="l" t="t" r="r" b="b"/>
            <a:pathLst>
              <a:path w="3909059" h="923925">
                <a:moveTo>
                  <a:pt x="3909060" y="0"/>
                </a:moveTo>
                <a:lnTo>
                  <a:pt x="0" y="0"/>
                </a:lnTo>
                <a:lnTo>
                  <a:pt x="0" y="923543"/>
                </a:lnTo>
                <a:lnTo>
                  <a:pt x="3909060" y="923543"/>
                </a:lnTo>
                <a:lnTo>
                  <a:pt x="39090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11777453" y="8796892"/>
            <a:ext cx="367030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*Sebagaimana</a:t>
            </a:r>
            <a:r>
              <a:rPr sz="18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diatur</a:t>
            </a:r>
            <a:r>
              <a:rPr sz="18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pada</a:t>
            </a:r>
            <a:r>
              <a:rPr sz="18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Kepmen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PUPR</a:t>
            </a:r>
            <a:r>
              <a:rPr sz="18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No.</a:t>
            </a:r>
            <a:r>
              <a:rPr sz="18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713</a:t>
            </a:r>
            <a:r>
              <a:rPr sz="1800" b="1" spc="-20" dirty="0">
                <a:solidFill>
                  <a:srgbClr val="FFFFFF"/>
                </a:solidFill>
                <a:latin typeface="Calibri"/>
                <a:cs typeface="Calibri"/>
              </a:rPr>
              <a:t> Tahun</a:t>
            </a:r>
            <a:r>
              <a:rPr sz="18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2022</a:t>
            </a:r>
            <a:r>
              <a:rPr sz="18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tentang Penetapan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Besaran</a:t>
            </a:r>
            <a:r>
              <a:rPr sz="18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Biaya</a:t>
            </a:r>
            <a:r>
              <a:rPr sz="18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SKK</a:t>
            </a:r>
            <a:r>
              <a:rPr sz="18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dan</a:t>
            </a:r>
            <a:r>
              <a:rPr sz="18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25" dirty="0">
                <a:solidFill>
                  <a:srgbClr val="FFFFFF"/>
                </a:solidFill>
                <a:latin typeface="Calibri"/>
                <a:cs typeface="Calibri"/>
              </a:rPr>
              <a:t>SBU</a:t>
            </a:r>
            <a:endParaRPr sz="1800" dirty="0">
              <a:latin typeface="Calibri"/>
              <a:cs typeface="Calibri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4B5D9C2-DEDF-A8C7-59E3-8E807EBB6056}"/>
              </a:ext>
            </a:extLst>
          </p:cNvPr>
          <p:cNvGrpSpPr/>
          <p:nvPr/>
        </p:nvGrpSpPr>
        <p:grpSpPr>
          <a:xfrm>
            <a:off x="16002000" y="105155"/>
            <a:ext cx="2269313" cy="710692"/>
            <a:chOff x="5660570" y="569749"/>
            <a:chExt cx="3724053" cy="762306"/>
          </a:xfrm>
        </p:grpSpPr>
        <p:sp>
          <p:nvSpPr>
            <p:cNvPr id="41" name="Freeform 3">
              <a:extLst>
                <a:ext uri="{FF2B5EF4-FFF2-40B4-BE49-F238E27FC236}">
                  <a16:creationId xmlns:a16="http://schemas.microsoft.com/office/drawing/2014/main" id="{461B976F-5A6A-1AE6-C7FB-71E577A9D535}"/>
                </a:ext>
              </a:extLst>
            </p:cNvPr>
            <p:cNvSpPr/>
            <p:nvPr/>
          </p:nvSpPr>
          <p:spPr>
            <a:xfrm>
              <a:off x="5660570" y="569749"/>
              <a:ext cx="3724053" cy="762306"/>
            </a:xfrm>
            <a:custGeom>
              <a:avLst/>
              <a:gdLst>
                <a:gd name="connsiteX0" fmla="*/ 0 w 3724053"/>
                <a:gd name="connsiteY0" fmla="*/ 381152 h 762306"/>
                <a:gd name="connsiteX1" fmla="*/ 0 w 3724053"/>
                <a:gd name="connsiteY1" fmla="*/ 381153 h 762306"/>
                <a:gd name="connsiteX2" fmla="*/ 0 w 3724053"/>
                <a:gd name="connsiteY2" fmla="*/ 381153 h 762306"/>
                <a:gd name="connsiteX3" fmla="*/ 381153 w 3724053"/>
                <a:gd name="connsiteY3" fmla="*/ 0 h 762306"/>
                <a:gd name="connsiteX4" fmla="*/ 3724053 w 3724053"/>
                <a:gd name="connsiteY4" fmla="*/ 0 h 762306"/>
                <a:gd name="connsiteX5" fmla="*/ 3724053 w 3724053"/>
                <a:gd name="connsiteY5" fmla="*/ 762306 h 762306"/>
                <a:gd name="connsiteX6" fmla="*/ 381153 w 3724053"/>
                <a:gd name="connsiteY6" fmla="*/ 762305 h 762306"/>
                <a:gd name="connsiteX7" fmla="*/ 29953 w 3724053"/>
                <a:gd name="connsiteY7" fmla="*/ 529514 h 762306"/>
                <a:gd name="connsiteX8" fmla="*/ 0 w 3724053"/>
                <a:gd name="connsiteY8" fmla="*/ 381153 h 762306"/>
                <a:gd name="connsiteX9" fmla="*/ 29953 w 3724053"/>
                <a:gd name="connsiteY9" fmla="*/ 232791 h 762306"/>
                <a:gd name="connsiteX10" fmla="*/ 381153 w 3724053"/>
                <a:gd name="connsiteY10" fmla="*/ 0 h 762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4053" h="762306">
                  <a:moveTo>
                    <a:pt x="0" y="381152"/>
                  </a:moveTo>
                  <a:lnTo>
                    <a:pt x="0" y="381153"/>
                  </a:lnTo>
                  <a:lnTo>
                    <a:pt x="0" y="381153"/>
                  </a:lnTo>
                  <a:close/>
                  <a:moveTo>
                    <a:pt x="381153" y="0"/>
                  </a:moveTo>
                  <a:lnTo>
                    <a:pt x="3724053" y="0"/>
                  </a:lnTo>
                  <a:lnTo>
                    <a:pt x="3724053" y="762306"/>
                  </a:lnTo>
                  <a:lnTo>
                    <a:pt x="381153" y="762305"/>
                  </a:lnTo>
                  <a:cubicBezTo>
                    <a:pt x="223275" y="762305"/>
                    <a:pt x="87815" y="666316"/>
                    <a:pt x="29953" y="529514"/>
                  </a:cubicBezTo>
                  <a:lnTo>
                    <a:pt x="0" y="381153"/>
                  </a:lnTo>
                  <a:lnTo>
                    <a:pt x="29953" y="232791"/>
                  </a:lnTo>
                  <a:cubicBezTo>
                    <a:pt x="87815" y="95990"/>
                    <a:pt x="223275" y="0"/>
                    <a:pt x="38115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9CCA55A0-A928-A35B-742E-C6B3F6455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121472" y="684492"/>
              <a:ext cx="3004457" cy="50827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450131"/>
            <a:ext cx="1617980" cy="3677920"/>
            <a:chOff x="0" y="4450131"/>
            <a:chExt cx="1617980" cy="36779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450131"/>
              <a:ext cx="1617725" cy="197154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053327"/>
              <a:ext cx="1037310" cy="2074672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671406" y="5539069"/>
            <a:ext cx="2616593" cy="4747927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000125" y="3328796"/>
            <a:ext cx="7430770" cy="5126355"/>
            <a:chOff x="1000125" y="3328796"/>
            <a:chExt cx="7430770" cy="5126355"/>
          </a:xfrm>
        </p:grpSpPr>
        <p:sp>
          <p:nvSpPr>
            <p:cNvPr id="7" name="object 7"/>
            <p:cNvSpPr/>
            <p:nvPr/>
          </p:nvSpPr>
          <p:spPr>
            <a:xfrm>
              <a:off x="1028700" y="3357371"/>
              <a:ext cx="7373620" cy="5069205"/>
            </a:xfrm>
            <a:custGeom>
              <a:avLst/>
              <a:gdLst/>
              <a:ahLst/>
              <a:cxnLst/>
              <a:rect l="l" t="t" r="r" b="b"/>
              <a:pathLst>
                <a:path w="7373620" h="5069205">
                  <a:moveTo>
                    <a:pt x="7373111" y="0"/>
                  </a:moveTo>
                  <a:lnTo>
                    <a:pt x="0" y="0"/>
                  </a:lnTo>
                  <a:lnTo>
                    <a:pt x="0" y="5068824"/>
                  </a:lnTo>
                  <a:lnTo>
                    <a:pt x="7373111" y="5068824"/>
                  </a:lnTo>
                  <a:lnTo>
                    <a:pt x="7373111" y="0"/>
                  </a:lnTo>
                  <a:close/>
                </a:path>
              </a:pathLst>
            </a:custGeom>
            <a:solidFill>
              <a:srgbClr val="F0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028700" y="3357371"/>
              <a:ext cx="7373620" cy="5069205"/>
            </a:xfrm>
            <a:custGeom>
              <a:avLst/>
              <a:gdLst/>
              <a:ahLst/>
              <a:cxnLst/>
              <a:rect l="l" t="t" r="r" b="b"/>
              <a:pathLst>
                <a:path w="7373620" h="5069205">
                  <a:moveTo>
                    <a:pt x="0" y="5068824"/>
                  </a:moveTo>
                  <a:lnTo>
                    <a:pt x="7373111" y="5068824"/>
                  </a:lnTo>
                  <a:lnTo>
                    <a:pt x="7373111" y="0"/>
                  </a:lnTo>
                  <a:lnTo>
                    <a:pt x="0" y="0"/>
                  </a:lnTo>
                  <a:lnTo>
                    <a:pt x="0" y="5068824"/>
                  </a:lnTo>
                  <a:close/>
                </a:path>
              </a:pathLst>
            </a:custGeom>
            <a:ln w="571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811007" y="501334"/>
            <a:ext cx="12665985" cy="1481493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9857613" y="3328795"/>
            <a:ext cx="7430770" cy="6872605"/>
            <a:chOff x="9857613" y="3328795"/>
            <a:chExt cx="7430770" cy="6872605"/>
          </a:xfrm>
        </p:grpSpPr>
        <p:sp>
          <p:nvSpPr>
            <p:cNvPr id="11" name="object 11"/>
            <p:cNvSpPr/>
            <p:nvPr/>
          </p:nvSpPr>
          <p:spPr>
            <a:xfrm>
              <a:off x="9886188" y="3357370"/>
              <a:ext cx="7373620" cy="6815455"/>
            </a:xfrm>
            <a:custGeom>
              <a:avLst/>
              <a:gdLst/>
              <a:ahLst/>
              <a:cxnLst/>
              <a:rect l="l" t="t" r="r" b="b"/>
              <a:pathLst>
                <a:path w="7373619" h="6815455">
                  <a:moveTo>
                    <a:pt x="7373111" y="0"/>
                  </a:moveTo>
                  <a:lnTo>
                    <a:pt x="0" y="0"/>
                  </a:lnTo>
                  <a:lnTo>
                    <a:pt x="0" y="6815328"/>
                  </a:lnTo>
                  <a:lnTo>
                    <a:pt x="7373111" y="6815328"/>
                  </a:lnTo>
                  <a:lnTo>
                    <a:pt x="7373111" y="0"/>
                  </a:lnTo>
                  <a:close/>
                </a:path>
              </a:pathLst>
            </a:custGeom>
            <a:solidFill>
              <a:srgbClr val="F0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886188" y="3357370"/>
              <a:ext cx="7373620" cy="6815455"/>
            </a:xfrm>
            <a:custGeom>
              <a:avLst/>
              <a:gdLst/>
              <a:ahLst/>
              <a:cxnLst/>
              <a:rect l="l" t="t" r="r" b="b"/>
              <a:pathLst>
                <a:path w="7373619" h="6815455">
                  <a:moveTo>
                    <a:pt x="0" y="6815328"/>
                  </a:moveTo>
                  <a:lnTo>
                    <a:pt x="7373111" y="6815328"/>
                  </a:lnTo>
                  <a:lnTo>
                    <a:pt x="7373111" y="0"/>
                  </a:lnTo>
                  <a:lnTo>
                    <a:pt x="0" y="0"/>
                  </a:lnTo>
                  <a:lnTo>
                    <a:pt x="0" y="6815328"/>
                  </a:lnTo>
                  <a:close/>
                </a:path>
              </a:pathLst>
            </a:custGeom>
            <a:ln w="571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285488" y="2417064"/>
            <a:ext cx="859536" cy="1292352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2979420" y="687323"/>
            <a:ext cx="12329160" cy="1355090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0" rIns="0" bIns="0" rtlCol="0">
            <a:spAutoFit/>
          </a:bodyPr>
          <a:lstStyle/>
          <a:p>
            <a:pPr marL="37465" algn="ctr">
              <a:lnSpc>
                <a:spcPts val="4575"/>
              </a:lnSpc>
            </a:pPr>
            <a:r>
              <a:rPr sz="4000" b="1" spc="-20" dirty="0">
                <a:solidFill>
                  <a:srgbClr val="FFFFFF"/>
                </a:solidFill>
                <a:latin typeface="Arial"/>
                <a:cs typeface="Arial"/>
              </a:rPr>
              <a:t>Masa</a:t>
            </a:r>
            <a:r>
              <a:rPr sz="4000" b="1" spc="-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b="1" spc="-165" dirty="0">
                <a:solidFill>
                  <a:srgbClr val="FFFFFF"/>
                </a:solidFill>
                <a:latin typeface="Arial"/>
                <a:cs typeface="Arial"/>
              </a:rPr>
              <a:t>Berlaku</a:t>
            </a:r>
            <a:r>
              <a:rPr sz="4000" b="1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b="1" spc="-160" dirty="0">
                <a:solidFill>
                  <a:srgbClr val="FFFFFF"/>
                </a:solidFill>
                <a:latin typeface="Arial"/>
                <a:cs typeface="Arial"/>
              </a:rPr>
              <a:t>Sertifikat</a:t>
            </a:r>
            <a:r>
              <a:rPr sz="4000" b="1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b="1" spc="-190" dirty="0">
                <a:solidFill>
                  <a:srgbClr val="FFFFFF"/>
                </a:solidFill>
                <a:latin typeface="Arial"/>
                <a:cs typeface="Arial"/>
              </a:rPr>
              <a:t>Kompetensi</a:t>
            </a:r>
            <a:r>
              <a:rPr sz="4000" b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b="1" spc="-120" dirty="0">
                <a:solidFill>
                  <a:srgbClr val="FFFFFF"/>
                </a:solidFill>
                <a:latin typeface="Arial"/>
                <a:cs typeface="Arial"/>
              </a:rPr>
              <a:t>Kerja</a:t>
            </a:r>
            <a:r>
              <a:rPr sz="4000" b="1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b="1" spc="-10" dirty="0">
                <a:solidFill>
                  <a:srgbClr val="FFFFFF"/>
                </a:solidFill>
                <a:latin typeface="Arial"/>
                <a:cs typeface="Arial"/>
              </a:rPr>
              <a:t>(SKK)</a:t>
            </a:r>
            <a:endParaRPr sz="4000" dirty="0">
              <a:latin typeface="Arial"/>
              <a:cs typeface="Arial"/>
            </a:endParaRPr>
          </a:p>
          <a:p>
            <a:pPr marL="49530" algn="ctr">
              <a:lnSpc>
                <a:spcPct val="100000"/>
              </a:lnSpc>
            </a:pPr>
            <a:r>
              <a:rPr sz="4000" b="1" spc="-135" dirty="0">
                <a:solidFill>
                  <a:srgbClr val="FFFFFF"/>
                </a:solidFill>
                <a:latin typeface="Arial"/>
                <a:cs typeface="Arial"/>
              </a:rPr>
              <a:t>Konstruksi</a:t>
            </a:r>
            <a:endParaRPr sz="4000" dirty="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0730483" y="2417064"/>
            <a:ext cx="5771515" cy="5036820"/>
            <a:chOff x="10730483" y="2417064"/>
            <a:chExt cx="5771515" cy="5036820"/>
          </a:xfrm>
        </p:grpSpPr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142975" y="2417064"/>
              <a:ext cx="859536" cy="129235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730483" y="3704844"/>
              <a:ext cx="5771387" cy="3749039"/>
            </a:xfrm>
            <a:prstGeom prst="rect">
              <a:avLst/>
            </a:prstGeom>
          </p:spPr>
        </p:pic>
      </p:grpSp>
      <p:pic>
        <p:nvPicPr>
          <p:cNvPr id="19" name="object 1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507236" y="3962400"/>
            <a:ext cx="6391656" cy="4154424"/>
          </a:xfrm>
          <a:prstGeom prst="rect">
            <a:avLst/>
          </a:prstGeom>
        </p:spPr>
      </p:pic>
      <p:grpSp>
        <p:nvGrpSpPr>
          <p:cNvPr id="20" name="object 20"/>
          <p:cNvGrpSpPr/>
          <p:nvPr/>
        </p:nvGrpSpPr>
        <p:grpSpPr>
          <a:xfrm>
            <a:off x="327659" y="2708148"/>
            <a:ext cx="3371215" cy="856615"/>
            <a:chOff x="327659" y="2708148"/>
            <a:chExt cx="3371215" cy="856615"/>
          </a:xfrm>
        </p:grpSpPr>
        <p:sp>
          <p:nvSpPr>
            <p:cNvPr id="21" name="object 21"/>
            <p:cNvSpPr/>
            <p:nvPr/>
          </p:nvSpPr>
          <p:spPr>
            <a:xfrm>
              <a:off x="346709" y="2727198"/>
              <a:ext cx="3333115" cy="818515"/>
            </a:xfrm>
            <a:custGeom>
              <a:avLst/>
              <a:gdLst/>
              <a:ahLst/>
              <a:cxnLst/>
              <a:rect l="l" t="t" r="r" b="b"/>
              <a:pathLst>
                <a:path w="3333115" h="818514">
                  <a:moveTo>
                    <a:pt x="3332988" y="0"/>
                  </a:moveTo>
                  <a:lnTo>
                    <a:pt x="0" y="0"/>
                  </a:lnTo>
                  <a:lnTo>
                    <a:pt x="0" y="818387"/>
                  </a:lnTo>
                  <a:lnTo>
                    <a:pt x="3332988" y="818387"/>
                  </a:lnTo>
                  <a:lnTo>
                    <a:pt x="333298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46709" y="2727198"/>
              <a:ext cx="3333115" cy="818515"/>
            </a:xfrm>
            <a:custGeom>
              <a:avLst/>
              <a:gdLst/>
              <a:ahLst/>
              <a:cxnLst/>
              <a:rect l="l" t="t" r="r" b="b"/>
              <a:pathLst>
                <a:path w="3333115" h="818514">
                  <a:moveTo>
                    <a:pt x="0" y="818387"/>
                  </a:moveTo>
                  <a:lnTo>
                    <a:pt x="3332988" y="818387"/>
                  </a:lnTo>
                  <a:lnTo>
                    <a:pt x="3332988" y="0"/>
                  </a:lnTo>
                  <a:lnTo>
                    <a:pt x="0" y="0"/>
                  </a:lnTo>
                  <a:lnTo>
                    <a:pt x="0" y="818387"/>
                  </a:lnTo>
                  <a:close/>
                </a:path>
              </a:pathLst>
            </a:custGeom>
            <a:ln w="38100">
              <a:solidFill>
                <a:srgbClr val="F0F1F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365759" y="2746248"/>
            <a:ext cx="3295015" cy="582930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200660" rIns="0" bIns="0" rtlCol="0">
            <a:spAutoFit/>
          </a:bodyPr>
          <a:lstStyle/>
          <a:p>
            <a:pPr marL="418465">
              <a:lnSpc>
                <a:spcPct val="100000"/>
              </a:lnSpc>
              <a:spcBef>
                <a:spcPts val="1580"/>
              </a:spcBef>
            </a:pPr>
            <a:r>
              <a:rPr sz="2400" b="1" spc="-20" dirty="0">
                <a:latin typeface="Arial"/>
                <a:cs typeface="Arial"/>
              </a:rPr>
              <a:t>Pasal</a:t>
            </a:r>
            <a:r>
              <a:rPr sz="2400" b="1" spc="-55" dirty="0">
                <a:latin typeface="Arial"/>
                <a:cs typeface="Arial"/>
              </a:rPr>
              <a:t> </a:t>
            </a:r>
            <a:r>
              <a:rPr sz="2400" b="1" spc="90" dirty="0">
                <a:latin typeface="Arial"/>
                <a:cs typeface="Arial"/>
              </a:rPr>
              <a:t>28</a:t>
            </a:r>
            <a:r>
              <a:rPr sz="2400" b="1" spc="-7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ayat</a:t>
            </a:r>
            <a:r>
              <a:rPr sz="2400" b="1" spc="-40" dirty="0">
                <a:latin typeface="Arial"/>
                <a:cs typeface="Arial"/>
              </a:rPr>
              <a:t> </a:t>
            </a:r>
            <a:r>
              <a:rPr sz="2400" b="1" spc="40" dirty="0">
                <a:latin typeface="Arial"/>
                <a:cs typeface="Arial"/>
              </a:rPr>
              <a:t>6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14584680" y="2798064"/>
            <a:ext cx="3373120" cy="856615"/>
            <a:chOff x="14584680" y="2798064"/>
            <a:chExt cx="3373120" cy="856615"/>
          </a:xfrm>
        </p:grpSpPr>
        <p:sp>
          <p:nvSpPr>
            <p:cNvPr id="25" name="object 25"/>
            <p:cNvSpPr/>
            <p:nvPr/>
          </p:nvSpPr>
          <p:spPr>
            <a:xfrm>
              <a:off x="14603730" y="2817114"/>
              <a:ext cx="3335020" cy="818515"/>
            </a:xfrm>
            <a:custGeom>
              <a:avLst/>
              <a:gdLst/>
              <a:ahLst/>
              <a:cxnLst/>
              <a:rect l="l" t="t" r="r" b="b"/>
              <a:pathLst>
                <a:path w="3335019" h="818514">
                  <a:moveTo>
                    <a:pt x="3334511" y="0"/>
                  </a:moveTo>
                  <a:lnTo>
                    <a:pt x="0" y="0"/>
                  </a:lnTo>
                  <a:lnTo>
                    <a:pt x="0" y="818388"/>
                  </a:lnTo>
                  <a:lnTo>
                    <a:pt x="3334511" y="818388"/>
                  </a:lnTo>
                  <a:lnTo>
                    <a:pt x="3334511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4603730" y="2817114"/>
              <a:ext cx="3335020" cy="818515"/>
            </a:xfrm>
            <a:custGeom>
              <a:avLst/>
              <a:gdLst/>
              <a:ahLst/>
              <a:cxnLst/>
              <a:rect l="l" t="t" r="r" b="b"/>
              <a:pathLst>
                <a:path w="3335019" h="818514">
                  <a:moveTo>
                    <a:pt x="0" y="818388"/>
                  </a:moveTo>
                  <a:lnTo>
                    <a:pt x="3334511" y="818388"/>
                  </a:lnTo>
                  <a:lnTo>
                    <a:pt x="3334511" y="0"/>
                  </a:lnTo>
                  <a:lnTo>
                    <a:pt x="0" y="0"/>
                  </a:lnTo>
                  <a:lnTo>
                    <a:pt x="0" y="818388"/>
                  </a:lnTo>
                  <a:close/>
                </a:path>
              </a:pathLst>
            </a:custGeom>
            <a:ln w="38100">
              <a:solidFill>
                <a:srgbClr val="F0F1F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14622780" y="2836164"/>
            <a:ext cx="3296920" cy="492759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158750" rIns="0" bIns="0" rtlCol="0">
            <a:spAutoFit/>
          </a:bodyPr>
          <a:lstStyle/>
          <a:p>
            <a:pPr marL="288925">
              <a:lnSpc>
                <a:spcPts val="2630"/>
              </a:lnSpc>
              <a:spcBef>
                <a:spcPts val="1250"/>
              </a:spcBef>
            </a:pPr>
            <a:r>
              <a:rPr sz="2400" b="1" spc="-114" dirty="0">
                <a:latin typeface="Arial"/>
                <a:cs typeface="Arial"/>
              </a:rPr>
              <a:t>SE</a:t>
            </a:r>
            <a:r>
              <a:rPr sz="2400" b="1" spc="-50" dirty="0">
                <a:latin typeface="Arial"/>
                <a:cs typeface="Arial"/>
              </a:rPr>
              <a:t> </a:t>
            </a:r>
            <a:r>
              <a:rPr sz="2400" b="1" spc="35" dirty="0">
                <a:latin typeface="Arial"/>
                <a:cs typeface="Arial"/>
              </a:rPr>
              <a:t>54/SE/Dk/2024</a:t>
            </a:r>
            <a:endParaRPr sz="24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54481" y="2413507"/>
            <a:ext cx="18065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5" dirty="0">
                <a:solidFill>
                  <a:srgbClr val="244060"/>
                </a:solidFill>
                <a:latin typeface="Arial"/>
                <a:cs typeface="Arial"/>
              </a:rPr>
              <a:t>(Permen</a:t>
            </a:r>
            <a:r>
              <a:rPr sz="1800" b="1" spc="-80" dirty="0">
                <a:solidFill>
                  <a:srgbClr val="244060"/>
                </a:solidFill>
                <a:latin typeface="Arial"/>
                <a:cs typeface="Arial"/>
              </a:rPr>
              <a:t> </a:t>
            </a:r>
            <a:r>
              <a:rPr sz="1800" b="1" spc="-40" dirty="0">
                <a:solidFill>
                  <a:srgbClr val="244060"/>
                </a:solidFill>
                <a:latin typeface="Arial"/>
                <a:cs typeface="Arial"/>
              </a:rPr>
              <a:t>08/2022)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2667254" y="8274811"/>
            <a:ext cx="5605780" cy="2012314"/>
            <a:chOff x="2667254" y="8274811"/>
            <a:chExt cx="5605780" cy="2012314"/>
          </a:xfrm>
        </p:grpSpPr>
        <p:pic>
          <p:nvPicPr>
            <p:cNvPr id="30" name="object 3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786922" y="8539521"/>
              <a:ext cx="2434934" cy="1747476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667254" y="8274811"/>
              <a:ext cx="2016505" cy="2012185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014593" y="8831237"/>
              <a:ext cx="2258060" cy="1455759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4861560" y="9782555"/>
              <a:ext cx="574675" cy="504825"/>
            </a:xfrm>
            <a:custGeom>
              <a:avLst/>
              <a:gdLst/>
              <a:ahLst/>
              <a:cxnLst/>
              <a:rect l="l" t="t" r="r" b="b"/>
              <a:pathLst>
                <a:path w="574675" h="504825">
                  <a:moveTo>
                    <a:pt x="287274" y="0"/>
                  </a:moveTo>
                  <a:lnTo>
                    <a:pt x="240684" y="3759"/>
                  </a:lnTo>
                  <a:lnTo>
                    <a:pt x="196486" y="14645"/>
                  </a:lnTo>
                  <a:lnTo>
                    <a:pt x="155270" y="32064"/>
                  </a:lnTo>
                  <a:lnTo>
                    <a:pt x="117628" y="55426"/>
                  </a:lnTo>
                  <a:lnTo>
                    <a:pt x="84153" y="84139"/>
                  </a:lnTo>
                  <a:lnTo>
                    <a:pt x="55437" y="117611"/>
                  </a:lnTo>
                  <a:lnTo>
                    <a:pt x="32071" y="155253"/>
                  </a:lnTo>
                  <a:lnTo>
                    <a:pt x="14648" y="196471"/>
                  </a:lnTo>
                  <a:lnTo>
                    <a:pt x="3760" y="240675"/>
                  </a:lnTo>
                  <a:lnTo>
                    <a:pt x="0" y="287274"/>
                  </a:lnTo>
                  <a:lnTo>
                    <a:pt x="3760" y="333871"/>
                  </a:lnTo>
                  <a:lnTo>
                    <a:pt x="14648" y="378074"/>
                  </a:lnTo>
                  <a:lnTo>
                    <a:pt x="32071" y="419293"/>
                  </a:lnTo>
                  <a:lnTo>
                    <a:pt x="55437" y="456934"/>
                  </a:lnTo>
                  <a:lnTo>
                    <a:pt x="84153" y="490407"/>
                  </a:lnTo>
                  <a:lnTo>
                    <a:pt x="100514" y="504441"/>
                  </a:lnTo>
                  <a:lnTo>
                    <a:pt x="474033" y="504441"/>
                  </a:lnTo>
                  <a:lnTo>
                    <a:pt x="519110" y="456934"/>
                  </a:lnTo>
                  <a:lnTo>
                    <a:pt x="542476" y="419293"/>
                  </a:lnTo>
                  <a:lnTo>
                    <a:pt x="559899" y="378074"/>
                  </a:lnTo>
                  <a:lnTo>
                    <a:pt x="570787" y="333871"/>
                  </a:lnTo>
                  <a:lnTo>
                    <a:pt x="574548" y="287274"/>
                  </a:lnTo>
                  <a:lnTo>
                    <a:pt x="570787" y="240675"/>
                  </a:lnTo>
                  <a:lnTo>
                    <a:pt x="559899" y="196471"/>
                  </a:lnTo>
                  <a:lnTo>
                    <a:pt x="542476" y="155253"/>
                  </a:lnTo>
                  <a:lnTo>
                    <a:pt x="519110" y="117611"/>
                  </a:lnTo>
                  <a:lnTo>
                    <a:pt x="490394" y="84139"/>
                  </a:lnTo>
                  <a:lnTo>
                    <a:pt x="456919" y="55426"/>
                  </a:lnTo>
                  <a:lnTo>
                    <a:pt x="419277" y="32064"/>
                  </a:lnTo>
                  <a:lnTo>
                    <a:pt x="378061" y="14645"/>
                  </a:lnTo>
                  <a:lnTo>
                    <a:pt x="333863" y="3759"/>
                  </a:lnTo>
                  <a:lnTo>
                    <a:pt x="287274" y="0"/>
                  </a:lnTo>
                  <a:close/>
                </a:path>
              </a:pathLst>
            </a:custGeom>
            <a:solidFill>
              <a:srgbClr val="93B8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4" name="object 3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7298796" y="5180076"/>
            <a:ext cx="711326" cy="711339"/>
          </a:xfrm>
          <a:prstGeom prst="rect">
            <a:avLst/>
          </a:prstGeom>
        </p:spPr>
      </p:pic>
      <p:sp>
        <p:nvSpPr>
          <p:cNvPr id="35" name="object 35"/>
          <p:cNvSpPr txBox="1"/>
          <p:nvPr/>
        </p:nvSpPr>
        <p:spPr>
          <a:xfrm>
            <a:off x="9914763" y="7575880"/>
            <a:ext cx="7316470" cy="222059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720090" marR="97790">
              <a:lnSpc>
                <a:spcPct val="97600"/>
              </a:lnSpc>
              <a:spcBef>
                <a:spcPts val="170"/>
              </a:spcBef>
            </a:pPr>
            <a:r>
              <a:rPr sz="2400" b="1" dirty="0">
                <a:latin typeface="Arial"/>
                <a:cs typeface="Arial"/>
              </a:rPr>
              <a:t>Dalam</a:t>
            </a:r>
            <a:r>
              <a:rPr sz="2400" b="1" spc="-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hal</a:t>
            </a:r>
            <a:r>
              <a:rPr sz="2400" b="1" spc="-1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terdapat</a:t>
            </a:r>
            <a:r>
              <a:rPr sz="2400" b="1" spc="10" dirty="0">
                <a:latin typeface="Arial"/>
                <a:cs typeface="Arial"/>
              </a:rPr>
              <a:t> </a:t>
            </a:r>
            <a:r>
              <a:rPr sz="2400" b="1" spc="-40" dirty="0">
                <a:latin typeface="Arial"/>
                <a:cs typeface="Arial"/>
              </a:rPr>
              <a:t>perubahan</a:t>
            </a:r>
            <a:r>
              <a:rPr sz="2400" b="1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peraturan </a:t>
            </a:r>
            <a:r>
              <a:rPr sz="2400" b="1" spc="-20" dirty="0">
                <a:latin typeface="Arial"/>
                <a:cs typeface="Arial"/>
              </a:rPr>
              <a:t>perundang-</a:t>
            </a:r>
            <a:r>
              <a:rPr sz="2400" b="1" spc="-35" dirty="0">
                <a:latin typeface="Arial"/>
                <a:cs typeface="Arial"/>
              </a:rPr>
              <a:t>undangan</a:t>
            </a:r>
            <a:r>
              <a:rPr sz="2400" b="1" spc="-6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terkait</a:t>
            </a:r>
            <a:r>
              <a:rPr sz="2400" b="1" spc="-25" dirty="0">
                <a:latin typeface="Arial"/>
                <a:cs typeface="Arial"/>
              </a:rPr>
              <a:t> </a:t>
            </a:r>
            <a:r>
              <a:rPr sz="2400" b="1" spc="-50" dirty="0">
                <a:latin typeface="Arial"/>
                <a:cs typeface="Arial"/>
              </a:rPr>
              <a:t>masa</a:t>
            </a:r>
            <a:r>
              <a:rPr sz="2400" b="1" spc="-25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berlaku </a:t>
            </a:r>
            <a:r>
              <a:rPr sz="2400" b="1" spc="-130" dirty="0">
                <a:latin typeface="Arial"/>
                <a:cs typeface="Arial"/>
              </a:rPr>
              <a:t>SKK</a:t>
            </a:r>
            <a:r>
              <a:rPr sz="2400" b="1" spc="-40" dirty="0">
                <a:latin typeface="Arial"/>
                <a:cs typeface="Arial"/>
              </a:rPr>
              <a:t> </a:t>
            </a:r>
            <a:r>
              <a:rPr sz="2400" b="1" spc="-75" dirty="0">
                <a:latin typeface="Arial"/>
                <a:cs typeface="Arial"/>
              </a:rPr>
              <a:t>Konstruksi</a:t>
            </a:r>
            <a:r>
              <a:rPr sz="2400" b="1" spc="-40" dirty="0">
                <a:latin typeface="Arial"/>
                <a:cs typeface="Arial"/>
              </a:rPr>
              <a:t> </a:t>
            </a:r>
            <a:r>
              <a:rPr sz="2500" b="1" i="1" spc="-80" dirty="0">
                <a:latin typeface="Arial"/>
                <a:cs typeface="Arial"/>
              </a:rPr>
              <a:t>fresh</a:t>
            </a:r>
            <a:r>
              <a:rPr sz="2500" b="1" i="1" spc="-75" dirty="0">
                <a:latin typeface="Arial"/>
                <a:cs typeface="Arial"/>
              </a:rPr>
              <a:t> </a:t>
            </a:r>
            <a:r>
              <a:rPr sz="2500" b="1" i="1" spc="-60" dirty="0">
                <a:latin typeface="Arial"/>
                <a:cs typeface="Arial"/>
              </a:rPr>
              <a:t>graduate</a:t>
            </a:r>
            <a:r>
              <a:rPr sz="2400" b="1" spc="-60" dirty="0">
                <a:latin typeface="Arial"/>
                <a:cs typeface="Arial"/>
              </a:rPr>
              <a:t>,</a:t>
            </a:r>
            <a:r>
              <a:rPr sz="2400" b="1" spc="-40" dirty="0">
                <a:latin typeface="Arial"/>
                <a:cs typeface="Arial"/>
              </a:rPr>
              <a:t> </a:t>
            </a:r>
            <a:r>
              <a:rPr sz="2400" b="1" spc="-20" dirty="0">
                <a:latin typeface="Arial"/>
                <a:cs typeface="Arial"/>
              </a:rPr>
              <a:t>maka </a:t>
            </a:r>
            <a:r>
              <a:rPr sz="2400" b="1" spc="-10" dirty="0">
                <a:latin typeface="Arial"/>
                <a:cs typeface="Arial"/>
              </a:rPr>
              <a:t>ketentuan</a:t>
            </a:r>
            <a:r>
              <a:rPr sz="2400" b="1" spc="-145" dirty="0">
                <a:latin typeface="Arial"/>
                <a:cs typeface="Arial"/>
              </a:rPr>
              <a:t> </a:t>
            </a:r>
            <a:r>
              <a:rPr sz="2400" b="1" spc="-55" dirty="0">
                <a:latin typeface="Arial"/>
                <a:cs typeface="Arial"/>
              </a:rPr>
              <a:t>masa</a:t>
            </a:r>
            <a:r>
              <a:rPr sz="2400" b="1" spc="-9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berlaku</a:t>
            </a:r>
            <a:r>
              <a:rPr sz="2400" b="1" spc="-90" dirty="0">
                <a:latin typeface="Arial"/>
                <a:cs typeface="Arial"/>
              </a:rPr>
              <a:t> </a:t>
            </a:r>
            <a:r>
              <a:rPr sz="2400" b="1" spc="-130" dirty="0">
                <a:latin typeface="Arial"/>
                <a:cs typeface="Arial"/>
              </a:rPr>
              <a:t>SKK</a:t>
            </a:r>
            <a:r>
              <a:rPr sz="2400" b="1" spc="-35" dirty="0">
                <a:latin typeface="Arial"/>
                <a:cs typeface="Arial"/>
              </a:rPr>
              <a:t> </a:t>
            </a:r>
            <a:r>
              <a:rPr sz="2400" b="1" spc="-70" dirty="0">
                <a:latin typeface="Arial"/>
                <a:cs typeface="Arial"/>
              </a:rPr>
              <a:t>Konstruksi</a:t>
            </a:r>
            <a:r>
              <a:rPr sz="2400" b="1" spc="-90" dirty="0">
                <a:latin typeface="Arial"/>
                <a:cs typeface="Arial"/>
              </a:rPr>
              <a:t> </a:t>
            </a:r>
            <a:r>
              <a:rPr sz="2500" b="1" i="1" spc="-35" dirty="0">
                <a:latin typeface="Arial"/>
                <a:cs typeface="Arial"/>
              </a:rPr>
              <a:t>fresh </a:t>
            </a:r>
            <a:r>
              <a:rPr sz="2500" b="1" i="1" spc="-60" dirty="0">
                <a:latin typeface="Arial"/>
                <a:cs typeface="Arial"/>
              </a:rPr>
              <a:t>graduate</a:t>
            </a:r>
            <a:r>
              <a:rPr sz="2500" b="1" i="1" spc="-114" dirty="0">
                <a:latin typeface="Arial"/>
                <a:cs typeface="Arial"/>
              </a:rPr>
              <a:t> </a:t>
            </a:r>
            <a:r>
              <a:rPr sz="2400" b="1" spc="-25" dirty="0">
                <a:latin typeface="Arial"/>
                <a:cs typeface="Arial"/>
              </a:rPr>
              <a:t>mengikuti</a:t>
            </a:r>
            <a:r>
              <a:rPr sz="2400" b="1" spc="-85" dirty="0">
                <a:latin typeface="Arial"/>
                <a:cs typeface="Arial"/>
              </a:rPr>
              <a:t> </a:t>
            </a:r>
            <a:r>
              <a:rPr sz="2400" b="1" spc="-40" dirty="0">
                <a:latin typeface="Arial"/>
                <a:cs typeface="Arial"/>
              </a:rPr>
              <a:t>perubahan</a:t>
            </a:r>
            <a:r>
              <a:rPr sz="2400" b="1" spc="-95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ketentuan </a:t>
            </a:r>
            <a:r>
              <a:rPr sz="2400" b="1" dirty="0">
                <a:latin typeface="Arial"/>
                <a:cs typeface="Arial"/>
              </a:rPr>
              <a:t>peraturan</a:t>
            </a:r>
            <a:r>
              <a:rPr sz="2400" b="1" spc="-70" dirty="0">
                <a:latin typeface="Arial"/>
                <a:cs typeface="Arial"/>
              </a:rPr>
              <a:t> </a:t>
            </a:r>
            <a:r>
              <a:rPr sz="2400" b="1" spc="-20" dirty="0">
                <a:latin typeface="Arial"/>
                <a:cs typeface="Arial"/>
              </a:rPr>
              <a:t>perundang-</a:t>
            </a:r>
            <a:r>
              <a:rPr sz="2400" b="1" spc="-10" dirty="0">
                <a:latin typeface="Arial"/>
                <a:cs typeface="Arial"/>
              </a:rPr>
              <a:t>undangan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10049509" y="7609585"/>
            <a:ext cx="457200" cy="427990"/>
            <a:chOff x="10049509" y="7609585"/>
            <a:chExt cx="457200" cy="427990"/>
          </a:xfrm>
        </p:grpSpPr>
        <p:sp>
          <p:nvSpPr>
            <p:cNvPr id="37" name="object 37"/>
            <p:cNvSpPr/>
            <p:nvPr/>
          </p:nvSpPr>
          <p:spPr>
            <a:xfrm>
              <a:off x="10062209" y="7622285"/>
              <a:ext cx="396240" cy="402590"/>
            </a:xfrm>
            <a:custGeom>
              <a:avLst/>
              <a:gdLst/>
              <a:ahLst/>
              <a:cxnLst/>
              <a:rect l="l" t="t" r="r" b="b"/>
              <a:pathLst>
                <a:path w="396240" h="402590">
                  <a:moveTo>
                    <a:pt x="198120" y="0"/>
                  </a:moveTo>
                  <a:lnTo>
                    <a:pt x="152675" y="5311"/>
                  </a:lnTo>
                  <a:lnTo>
                    <a:pt x="110967" y="20442"/>
                  </a:lnTo>
                  <a:lnTo>
                    <a:pt x="74182" y="44187"/>
                  </a:lnTo>
                  <a:lnTo>
                    <a:pt x="43507" y="75338"/>
                  </a:lnTo>
                  <a:lnTo>
                    <a:pt x="20127" y="112689"/>
                  </a:lnTo>
                  <a:lnTo>
                    <a:pt x="5229" y="155034"/>
                  </a:lnTo>
                  <a:lnTo>
                    <a:pt x="0" y="201167"/>
                  </a:lnTo>
                  <a:lnTo>
                    <a:pt x="5229" y="247301"/>
                  </a:lnTo>
                  <a:lnTo>
                    <a:pt x="20127" y="289646"/>
                  </a:lnTo>
                  <a:lnTo>
                    <a:pt x="43507" y="326997"/>
                  </a:lnTo>
                  <a:lnTo>
                    <a:pt x="74182" y="358148"/>
                  </a:lnTo>
                  <a:lnTo>
                    <a:pt x="110967" y="381893"/>
                  </a:lnTo>
                  <a:lnTo>
                    <a:pt x="152675" y="397024"/>
                  </a:lnTo>
                  <a:lnTo>
                    <a:pt x="198120" y="402335"/>
                  </a:lnTo>
                  <a:lnTo>
                    <a:pt x="243564" y="397024"/>
                  </a:lnTo>
                  <a:lnTo>
                    <a:pt x="285272" y="381893"/>
                  </a:lnTo>
                  <a:lnTo>
                    <a:pt x="322057" y="358148"/>
                  </a:lnTo>
                  <a:lnTo>
                    <a:pt x="352732" y="326997"/>
                  </a:lnTo>
                  <a:lnTo>
                    <a:pt x="376112" y="289646"/>
                  </a:lnTo>
                  <a:lnTo>
                    <a:pt x="391010" y="247301"/>
                  </a:lnTo>
                  <a:lnTo>
                    <a:pt x="396240" y="201167"/>
                  </a:lnTo>
                  <a:lnTo>
                    <a:pt x="391010" y="155034"/>
                  </a:lnTo>
                  <a:lnTo>
                    <a:pt x="376112" y="112689"/>
                  </a:lnTo>
                  <a:lnTo>
                    <a:pt x="352732" y="75338"/>
                  </a:lnTo>
                  <a:lnTo>
                    <a:pt x="322057" y="44187"/>
                  </a:lnTo>
                  <a:lnTo>
                    <a:pt x="285272" y="20442"/>
                  </a:lnTo>
                  <a:lnTo>
                    <a:pt x="243564" y="5311"/>
                  </a:lnTo>
                  <a:lnTo>
                    <a:pt x="198120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0062209" y="7622285"/>
              <a:ext cx="396240" cy="402590"/>
            </a:xfrm>
            <a:custGeom>
              <a:avLst/>
              <a:gdLst/>
              <a:ahLst/>
              <a:cxnLst/>
              <a:rect l="l" t="t" r="r" b="b"/>
              <a:pathLst>
                <a:path w="396240" h="402590">
                  <a:moveTo>
                    <a:pt x="0" y="201167"/>
                  </a:moveTo>
                  <a:lnTo>
                    <a:pt x="5229" y="155034"/>
                  </a:lnTo>
                  <a:lnTo>
                    <a:pt x="20127" y="112689"/>
                  </a:lnTo>
                  <a:lnTo>
                    <a:pt x="43507" y="75338"/>
                  </a:lnTo>
                  <a:lnTo>
                    <a:pt x="74182" y="44187"/>
                  </a:lnTo>
                  <a:lnTo>
                    <a:pt x="110967" y="20442"/>
                  </a:lnTo>
                  <a:lnTo>
                    <a:pt x="152675" y="5311"/>
                  </a:lnTo>
                  <a:lnTo>
                    <a:pt x="198120" y="0"/>
                  </a:lnTo>
                  <a:lnTo>
                    <a:pt x="243564" y="5311"/>
                  </a:lnTo>
                  <a:lnTo>
                    <a:pt x="285272" y="20442"/>
                  </a:lnTo>
                  <a:lnTo>
                    <a:pt x="322057" y="44187"/>
                  </a:lnTo>
                  <a:lnTo>
                    <a:pt x="352732" y="75338"/>
                  </a:lnTo>
                  <a:lnTo>
                    <a:pt x="376112" y="112689"/>
                  </a:lnTo>
                  <a:lnTo>
                    <a:pt x="391010" y="155034"/>
                  </a:lnTo>
                  <a:lnTo>
                    <a:pt x="396240" y="201167"/>
                  </a:lnTo>
                  <a:lnTo>
                    <a:pt x="391010" y="247301"/>
                  </a:lnTo>
                  <a:lnTo>
                    <a:pt x="376112" y="289646"/>
                  </a:lnTo>
                  <a:lnTo>
                    <a:pt x="352732" y="326997"/>
                  </a:lnTo>
                  <a:lnTo>
                    <a:pt x="322057" y="358148"/>
                  </a:lnTo>
                  <a:lnTo>
                    <a:pt x="285272" y="381893"/>
                  </a:lnTo>
                  <a:lnTo>
                    <a:pt x="243564" y="397024"/>
                  </a:lnTo>
                  <a:lnTo>
                    <a:pt x="198120" y="402335"/>
                  </a:lnTo>
                  <a:lnTo>
                    <a:pt x="152675" y="397024"/>
                  </a:lnTo>
                  <a:lnTo>
                    <a:pt x="110967" y="381893"/>
                  </a:lnTo>
                  <a:lnTo>
                    <a:pt x="74182" y="358148"/>
                  </a:lnTo>
                  <a:lnTo>
                    <a:pt x="43507" y="326997"/>
                  </a:lnTo>
                  <a:lnTo>
                    <a:pt x="20127" y="289646"/>
                  </a:lnTo>
                  <a:lnTo>
                    <a:pt x="5229" y="247301"/>
                  </a:lnTo>
                  <a:lnTo>
                    <a:pt x="0" y="201167"/>
                  </a:lnTo>
                  <a:close/>
                </a:path>
              </a:pathLst>
            </a:custGeom>
            <a:ln w="25400">
              <a:solidFill>
                <a:srgbClr val="1C334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0126623" y="7645180"/>
              <a:ext cx="380365" cy="267335"/>
            </a:xfrm>
            <a:custGeom>
              <a:avLst/>
              <a:gdLst/>
              <a:ahLst/>
              <a:cxnLst/>
              <a:rect l="l" t="t" r="r" b="b"/>
              <a:pathLst>
                <a:path w="380365" h="267334">
                  <a:moveTo>
                    <a:pt x="346479" y="0"/>
                  </a:moveTo>
                  <a:lnTo>
                    <a:pt x="136042" y="198935"/>
                  </a:lnTo>
                  <a:lnTo>
                    <a:pt x="34934" y="95357"/>
                  </a:lnTo>
                  <a:lnTo>
                    <a:pt x="0" y="128650"/>
                  </a:lnTo>
                  <a:lnTo>
                    <a:pt x="134398" y="266754"/>
                  </a:lnTo>
                  <a:lnTo>
                    <a:pt x="169745" y="233872"/>
                  </a:lnTo>
                  <a:lnTo>
                    <a:pt x="379771" y="34525"/>
                  </a:lnTo>
                  <a:lnTo>
                    <a:pt x="34647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34FB04B-944C-EC5B-9485-E15C916B3BE4}"/>
              </a:ext>
            </a:extLst>
          </p:cNvPr>
          <p:cNvGrpSpPr/>
          <p:nvPr/>
        </p:nvGrpSpPr>
        <p:grpSpPr>
          <a:xfrm>
            <a:off x="14920966" y="896193"/>
            <a:ext cx="3316713" cy="937349"/>
            <a:chOff x="5660570" y="569749"/>
            <a:chExt cx="3724053" cy="762306"/>
          </a:xfrm>
        </p:grpSpPr>
        <p:sp>
          <p:nvSpPr>
            <p:cNvPr id="41" name="Freeform 3">
              <a:extLst>
                <a:ext uri="{FF2B5EF4-FFF2-40B4-BE49-F238E27FC236}">
                  <a16:creationId xmlns:a16="http://schemas.microsoft.com/office/drawing/2014/main" id="{AE92E18D-B6E4-6570-96A3-902CB6A5EF55}"/>
                </a:ext>
              </a:extLst>
            </p:cNvPr>
            <p:cNvSpPr/>
            <p:nvPr/>
          </p:nvSpPr>
          <p:spPr>
            <a:xfrm>
              <a:off x="5660570" y="569749"/>
              <a:ext cx="3724053" cy="762306"/>
            </a:xfrm>
            <a:custGeom>
              <a:avLst/>
              <a:gdLst>
                <a:gd name="connsiteX0" fmla="*/ 0 w 3724053"/>
                <a:gd name="connsiteY0" fmla="*/ 381152 h 762306"/>
                <a:gd name="connsiteX1" fmla="*/ 0 w 3724053"/>
                <a:gd name="connsiteY1" fmla="*/ 381153 h 762306"/>
                <a:gd name="connsiteX2" fmla="*/ 0 w 3724053"/>
                <a:gd name="connsiteY2" fmla="*/ 381153 h 762306"/>
                <a:gd name="connsiteX3" fmla="*/ 381153 w 3724053"/>
                <a:gd name="connsiteY3" fmla="*/ 0 h 762306"/>
                <a:gd name="connsiteX4" fmla="*/ 3724053 w 3724053"/>
                <a:gd name="connsiteY4" fmla="*/ 0 h 762306"/>
                <a:gd name="connsiteX5" fmla="*/ 3724053 w 3724053"/>
                <a:gd name="connsiteY5" fmla="*/ 762306 h 762306"/>
                <a:gd name="connsiteX6" fmla="*/ 381153 w 3724053"/>
                <a:gd name="connsiteY6" fmla="*/ 762305 h 762306"/>
                <a:gd name="connsiteX7" fmla="*/ 29953 w 3724053"/>
                <a:gd name="connsiteY7" fmla="*/ 529514 h 762306"/>
                <a:gd name="connsiteX8" fmla="*/ 0 w 3724053"/>
                <a:gd name="connsiteY8" fmla="*/ 381153 h 762306"/>
                <a:gd name="connsiteX9" fmla="*/ 29953 w 3724053"/>
                <a:gd name="connsiteY9" fmla="*/ 232791 h 762306"/>
                <a:gd name="connsiteX10" fmla="*/ 381153 w 3724053"/>
                <a:gd name="connsiteY10" fmla="*/ 0 h 762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4053" h="762306">
                  <a:moveTo>
                    <a:pt x="0" y="381152"/>
                  </a:moveTo>
                  <a:lnTo>
                    <a:pt x="0" y="381153"/>
                  </a:lnTo>
                  <a:lnTo>
                    <a:pt x="0" y="381153"/>
                  </a:lnTo>
                  <a:close/>
                  <a:moveTo>
                    <a:pt x="381153" y="0"/>
                  </a:moveTo>
                  <a:lnTo>
                    <a:pt x="3724053" y="0"/>
                  </a:lnTo>
                  <a:lnTo>
                    <a:pt x="3724053" y="762306"/>
                  </a:lnTo>
                  <a:lnTo>
                    <a:pt x="381153" y="762305"/>
                  </a:lnTo>
                  <a:cubicBezTo>
                    <a:pt x="223275" y="762305"/>
                    <a:pt x="87815" y="666316"/>
                    <a:pt x="29953" y="529514"/>
                  </a:cubicBezTo>
                  <a:lnTo>
                    <a:pt x="0" y="381153"/>
                  </a:lnTo>
                  <a:lnTo>
                    <a:pt x="29953" y="232791"/>
                  </a:lnTo>
                  <a:cubicBezTo>
                    <a:pt x="87815" y="95990"/>
                    <a:pt x="223275" y="0"/>
                    <a:pt x="38115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87CE3108-12FF-399F-2401-B07A0B6BF0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121472" y="684492"/>
              <a:ext cx="3004457" cy="50827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671406" y="5539069"/>
            <a:ext cx="2616593" cy="4747927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1971401" y="8064652"/>
            <a:ext cx="5427980" cy="2222500"/>
            <a:chOff x="11971401" y="8064652"/>
            <a:chExt cx="5427980" cy="22225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091069" y="8653594"/>
              <a:ext cx="2434934" cy="163340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971401" y="8388921"/>
              <a:ext cx="2016505" cy="189807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141067" y="8064652"/>
              <a:ext cx="2258059" cy="222234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3987272" y="9015984"/>
              <a:ext cx="576580" cy="574675"/>
            </a:xfrm>
            <a:custGeom>
              <a:avLst/>
              <a:gdLst/>
              <a:ahLst/>
              <a:cxnLst/>
              <a:rect l="l" t="t" r="r" b="b"/>
              <a:pathLst>
                <a:path w="576580" h="574675">
                  <a:moveTo>
                    <a:pt x="288036" y="0"/>
                  </a:moveTo>
                  <a:lnTo>
                    <a:pt x="241302" y="3759"/>
                  </a:lnTo>
                  <a:lnTo>
                    <a:pt x="196973" y="14645"/>
                  </a:lnTo>
                  <a:lnTo>
                    <a:pt x="155643" y="32064"/>
                  </a:lnTo>
                  <a:lnTo>
                    <a:pt x="117902" y="55426"/>
                  </a:lnTo>
                  <a:lnTo>
                    <a:pt x="84343" y="84139"/>
                  </a:lnTo>
                  <a:lnTo>
                    <a:pt x="55558" y="117611"/>
                  </a:lnTo>
                  <a:lnTo>
                    <a:pt x="32140" y="155253"/>
                  </a:lnTo>
                  <a:lnTo>
                    <a:pt x="14679" y="196471"/>
                  </a:lnTo>
                  <a:lnTo>
                    <a:pt x="3768" y="240675"/>
                  </a:lnTo>
                  <a:lnTo>
                    <a:pt x="0" y="287274"/>
                  </a:lnTo>
                  <a:lnTo>
                    <a:pt x="3768" y="333872"/>
                  </a:lnTo>
                  <a:lnTo>
                    <a:pt x="14679" y="378076"/>
                  </a:lnTo>
                  <a:lnTo>
                    <a:pt x="32140" y="419294"/>
                  </a:lnTo>
                  <a:lnTo>
                    <a:pt x="55558" y="456936"/>
                  </a:lnTo>
                  <a:lnTo>
                    <a:pt x="84343" y="490408"/>
                  </a:lnTo>
                  <a:lnTo>
                    <a:pt x="117902" y="519121"/>
                  </a:lnTo>
                  <a:lnTo>
                    <a:pt x="155643" y="542483"/>
                  </a:lnTo>
                  <a:lnTo>
                    <a:pt x="196973" y="559902"/>
                  </a:lnTo>
                  <a:lnTo>
                    <a:pt x="241302" y="570788"/>
                  </a:lnTo>
                  <a:lnTo>
                    <a:pt x="288036" y="574548"/>
                  </a:lnTo>
                  <a:lnTo>
                    <a:pt x="334769" y="570788"/>
                  </a:lnTo>
                  <a:lnTo>
                    <a:pt x="379098" y="559902"/>
                  </a:lnTo>
                  <a:lnTo>
                    <a:pt x="420428" y="542483"/>
                  </a:lnTo>
                  <a:lnTo>
                    <a:pt x="458169" y="519121"/>
                  </a:lnTo>
                  <a:lnTo>
                    <a:pt x="491728" y="490408"/>
                  </a:lnTo>
                  <a:lnTo>
                    <a:pt x="520513" y="456936"/>
                  </a:lnTo>
                  <a:lnTo>
                    <a:pt x="543931" y="419294"/>
                  </a:lnTo>
                  <a:lnTo>
                    <a:pt x="561392" y="378076"/>
                  </a:lnTo>
                  <a:lnTo>
                    <a:pt x="572303" y="333872"/>
                  </a:lnTo>
                  <a:lnTo>
                    <a:pt x="576072" y="287274"/>
                  </a:lnTo>
                  <a:lnTo>
                    <a:pt x="572303" y="240675"/>
                  </a:lnTo>
                  <a:lnTo>
                    <a:pt x="561392" y="196471"/>
                  </a:lnTo>
                  <a:lnTo>
                    <a:pt x="543931" y="155253"/>
                  </a:lnTo>
                  <a:lnTo>
                    <a:pt x="520513" y="117611"/>
                  </a:lnTo>
                  <a:lnTo>
                    <a:pt x="491728" y="84139"/>
                  </a:lnTo>
                  <a:lnTo>
                    <a:pt x="458169" y="55426"/>
                  </a:lnTo>
                  <a:lnTo>
                    <a:pt x="420428" y="32064"/>
                  </a:lnTo>
                  <a:lnTo>
                    <a:pt x="379098" y="14645"/>
                  </a:lnTo>
                  <a:lnTo>
                    <a:pt x="334769" y="3759"/>
                  </a:lnTo>
                  <a:lnTo>
                    <a:pt x="288036" y="0"/>
                  </a:lnTo>
                  <a:close/>
                </a:path>
              </a:pathLst>
            </a:custGeom>
            <a:solidFill>
              <a:srgbClr val="93B8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-288036" y="0"/>
            <a:ext cx="5836920" cy="7785734"/>
            <a:chOff x="-288036" y="0"/>
            <a:chExt cx="5836920" cy="7785734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0"/>
              <a:ext cx="3365165" cy="598435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5938139"/>
              <a:ext cx="923493" cy="184708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64147" y="4990033"/>
              <a:ext cx="2016505" cy="201642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11706" y="317372"/>
              <a:ext cx="711326" cy="71132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23111" y="673087"/>
              <a:ext cx="2258060" cy="2258072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-288036" y="4855464"/>
              <a:ext cx="576580" cy="576580"/>
            </a:xfrm>
            <a:custGeom>
              <a:avLst/>
              <a:gdLst/>
              <a:ahLst/>
              <a:cxnLst/>
              <a:rect l="l" t="t" r="r" b="b"/>
              <a:pathLst>
                <a:path w="576580" h="576579">
                  <a:moveTo>
                    <a:pt x="288036" y="0"/>
                  </a:moveTo>
                  <a:lnTo>
                    <a:pt x="241314" y="3768"/>
                  </a:lnTo>
                  <a:lnTo>
                    <a:pt x="196993" y="14679"/>
                  </a:lnTo>
                  <a:lnTo>
                    <a:pt x="155665" y="32140"/>
                  </a:lnTo>
                  <a:lnTo>
                    <a:pt x="117924" y="55558"/>
                  </a:lnTo>
                  <a:lnTo>
                    <a:pt x="84362" y="84343"/>
                  </a:lnTo>
                  <a:lnTo>
                    <a:pt x="55573" y="117902"/>
                  </a:lnTo>
                  <a:lnTo>
                    <a:pt x="32149" y="155643"/>
                  </a:lnTo>
                  <a:lnTo>
                    <a:pt x="14684" y="196973"/>
                  </a:lnTo>
                  <a:lnTo>
                    <a:pt x="3769" y="241302"/>
                  </a:lnTo>
                  <a:lnTo>
                    <a:pt x="0" y="288035"/>
                  </a:lnTo>
                  <a:lnTo>
                    <a:pt x="3769" y="334769"/>
                  </a:lnTo>
                  <a:lnTo>
                    <a:pt x="14684" y="379098"/>
                  </a:lnTo>
                  <a:lnTo>
                    <a:pt x="32149" y="420428"/>
                  </a:lnTo>
                  <a:lnTo>
                    <a:pt x="55573" y="458169"/>
                  </a:lnTo>
                  <a:lnTo>
                    <a:pt x="84362" y="491728"/>
                  </a:lnTo>
                  <a:lnTo>
                    <a:pt x="117924" y="520513"/>
                  </a:lnTo>
                  <a:lnTo>
                    <a:pt x="155665" y="543931"/>
                  </a:lnTo>
                  <a:lnTo>
                    <a:pt x="196993" y="561392"/>
                  </a:lnTo>
                  <a:lnTo>
                    <a:pt x="241314" y="572303"/>
                  </a:lnTo>
                  <a:lnTo>
                    <a:pt x="288036" y="576071"/>
                  </a:lnTo>
                  <a:lnTo>
                    <a:pt x="334757" y="572303"/>
                  </a:lnTo>
                  <a:lnTo>
                    <a:pt x="379078" y="561392"/>
                  </a:lnTo>
                  <a:lnTo>
                    <a:pt x="420406" y="543931"/>
                  </a:lnTo>
                  <a:lnTo>
                    <a:pt x="458147" y="520513"/>
                  </a:lnTo>
                  <a:lnTo>
                    <a:pt x="491709" y="491728"/>
                  </a:lnTo>
                  <a:lnTo>
                    <a:pt x="520498" y="458169"/>
                  </a:lnTo>
                  <a:lnTo>
                    <a:pt x="543922" y="420428"/>
                  </a:lnTo>
                  <a:lnTo>
                    <a:pt x="561387" y="379098"/>
                  </a:lnTo>
                  <a:lnTo>
                    <a:pt x="572302" y="334769"/>
                  </a:lnTo>
                  <a:lnTo>
                    <a:pt x="576072" y="288035"/>
                  </a:lnTo>
                  <a:lnTo>
                    <a:pt x="572302" y="241302"/>
                  </a:lnTo>
                  <a:lnTo>
                    <a:pt x="561387" y="196973"/>
                  </a:lnTo>
                  <a:lnTo>
                    <a:pt x="543922" y="155643"/>
                  </a:lnTo>
                  <a:lnTo>
                    <a:pt x="520498" y="117902"/>
                  </a:lnTo>
                  <a:lnTo>
                    <a:pt x="491709" y="84343"/>
                  </a:lnTo>
                  <a:lnTo>
                    <a:pt x="458147" y="55558"/>
                  </a:lnTo>
                  <a:lnTo>
                    <a:pt x="420406" y="32140"/>
                  </a:lnTo>
                  <a:lnTo>
                    <a:pt x="379078" y="14679"/>
                  </a:lnTo>
                  <a:lnTo>
                    <a:pt x="334757" y="3768"/>
                  </a:lnTo>
                  <a:lnTo>
                    <a:pt x="288036" y="0"/>
                  </a:lnTo>
                  <a:close/>
                </a:path>
              </a:pathLst>
            </a:custGeom>
            <a:solidFill>
              <a:srgbClr val="93B8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99644" y="3927347"/>
              <a:ext cx="5349240" cy="2773679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76200" y="4018788"/>
            <a:ext cx="5119370" cy="2595880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390525" rIns="0" bIns="0" rtlCol="0">
            <a:spAutoFit/>
          </a:bodyPr>
          <a:lstStyle/>
          <a:p>
            <a:pPr marL="118110" marR="137160" algn="ctr">
              <a:lnSpc>
                <a:spcPct val="100000"/>
              </a:lnSpc>
              <a:spcBef>
                <a:spcPts val="3075"/>
              </a:spcBef>
            </a:pPr>
            <a:r>
              <a:rPr sz="3600" b="1" spc="-140" dirty="0">
                <a:solidFill>
                  <a:srgbClr val="FFFFFF"/>
                </a:solidFill>
                <a:latin typeface="Arial"/>
                <a:cs typeface="Arial"/>
              </a:rPr>
              <a:t>Bagan</a:t>
            </a:r>
            <a:r>
              <a:rPr sz="3600" b="1" spc="-2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spc="-204" dirty="0">
                <a:solidFill>
                  <a:srgbClr val="FFFFFF"/>
                </a:solidFill>
                <a:latin typeface="Arial"/>
                <a:cs typeface="Arial"/>
              </a:rPr>
              <a:t>Alir</a:t>
            </a:r>
            <a:r>
              <a:rPr sz="36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spc="-80" dirty="0">
                <a:solidFill>
                  <a:srgbClr val="FFFFFF"/>
                </a:solidFill>
                <a:latin typeface="Arial"/>
                <a:cs typeface="Arial"/>
              </a:rPr>
              <a:t>Pelaksanaan </a:t>
            </a:r>
            <a:r>
              <a:rPr sz="3600" b="1" spc="-125" dirty="0">
                <a:solidFill>
                  <a:srgbClr val="FFFFFF"/>
                </a:solidFill>
                <a:latin typeface="Arial"/>
                <a:cs typeface="Arial"/>
              </a:rPr>
              <a:t>Kegiatan</a:t>
            </a:r>
            <a:r>
              <a:rPr sz="3600" b="1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spc="-10" dirty="0">
                <a:solidFill>
                  <a:srgbClr val="FFFFFF"/>
                </a:solidFill>
                <a:latin typeface="Arial"/>
                <a:cs typeface="Arial"/>
              </a:rPr>
              <a:t>Pemberian </a:t>
            </a:r>
            <a:r>
              <a:rPr sz="3600" b="1" spc="-175" dirty="0">
                <a:solidFill>
                  <a:srgbClr val="FFFFFF"/>
                </a:solidFill>
                <a:latin typeface="Arial"/>
                <a:cs typeface="Arial"/>
              </a:rPr>
              <a:t>Kompetensi</a:t>
            </a:r>
            <a:r>
              <a:rPr sz="36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spc="-25" dirty="0">
                <a:solidFill>
                  <a:srgbClr val="FFFFFF"/>
                </a:solidFill>
                <a:latin typeface="Arial"/>
                <a:cs typeface="Arial"/>
              </a:rPr>
              <a:t>Tambahan</a:t>
            </a:r>
            <a:endParaRPr sz="36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00969" y="9356738"/>
            <a:ext cx="4968240" cy="5143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latin typeface="Calibri"/>
                <a:cs typeface="Calibri"/>
              </a:rPr>
              <a:t>*Dapat</a:t>
            </a:r>
            <a:r>
              <a:rPr sz="1600" b="1" spc="-40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dilihat</a:t>
            </a:r>
            <a:r>
              <a:rPr sz="1600" b="1" spc="-55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pada</a:t>
            </a:r>
            <a:r>
              <a:rPr sz="1600" b="1" spc="-35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halaman</a:t>
            </a:r>
            <a:r>
              <a:rPr sz="1600" b="1" spc="-40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22</a:t>
            </a:r>
            <a:r>
              <a:rPr sz="1600" b="1" spc="-4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lampiran</a:t>
            </a:r>
            <a:r>
              <a:rPr sz="1600" b="1" spc="-35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Surat</a:t>
            </a:r>
            <a:r>
              <a:rPr sz="1600" b="1" spc="-30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Edaran</a:t>
            </a:r>
            <a:r>
              <a:rPr sz="1600" b="1" spc="-25" dirty="0">
                <a:latin typeface="Calibri"/>
                <a:cs typeface="Calibri"/>
              </a:rPr>
              <a:t> No.</a:t>
            </a:r>
            <a:endParaRPr sz="1600" dirty="0">
              <a:latin typeface="Calibri"/>
              <a:cs typeface="Calibri"/>
            </a:endParaRPr>
          </a:p>
          <a:p>
            <a:pPr marL="635" algn="ctr">
              <a:lnSpc>
                <a:spcPct val="100000"/>
              </a:lnSpc>
              <a:spcBef>
                <a:spcPts val="10"/>
              </a:spcBef>
            </a:pPr>
            <a:r>
              <a:rPr sz="1600" b="1" spc="-10" dirty="0">
                <a:latin typeface="Arial"/>
                <a:cs typeface="Arial"/>
              </a:rPr>
              <a:t>54/SE/Dk/2024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4512289" y="1036065"/>
            <a:ext cx="22860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50" dirty="0">
                <a:latin typeface="Calibri"/>
                <a:cs typeface="Calibri"/>
              </a:rPr>
              <a:t>*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5F98A7C-1C85-9DD4-5BFF-0A7C75AF30C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94287" y="137571"/>
            <a:ext cx="11050707" cy="10044274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0340A980-FC0E-57DC-F58A-D919CFBA88BD}"/>
              </a:ext>
            </a:extLst>
          </p:cNvPr>
          <p:cNvGrpSpPr/>
          <p:nvPr/>
        </p:nvGrpSpPr>
        <p:grpSpPr>
          <a:xfrm>
            <a:off x="16002000" y="105155"/>
            <a:ext cx="2269313" cy="710692"/>
            <a:chOff x="5660570" y="569749"/>
            <a:chExt cx="3724053" cy="762306"/>
          </a:xfrm>
        </p:grpSpPr>
        <p:sp>
          <p:nvSpPr>
            <p:cNvPr id="30" name="Freeform 3">
              <a:extLst>
                <a:ext uri="{FF2B5EF4-FFF2-40B4-BE49-F238E27FC236}">
                  <a16:creationId xmlns:a16="http://schemas.microsoft.com/office/drawing/2014/main" id="{2097019F-339B-30E6-23B1-B025106E9546}"/>
                </a:ext>
              </a:extLst>
            </p:cNvPr>
            <p:cNvSpPr/>
            <p:nvPr/>
          </p:nvSpPr>
          <p:spPr>
            <a:xfrm>
              <a:off x="5660570" y="569749"/>
              <a:ext cx="3724053" cy="762306"/>
            </a:xfrm>
            <a:custGeom>
              <a:avLst/>
              <a:gdLst>
                <a:gd name="connsiteX0" fmla="*/ 0 w 3724053"/>
                <a:gd name="connsiteY0" fmla="*/ 381152 h 762306"/>
                <a:gd name="connsiteX1" fmla="*/ 0 w 3724053"/>
                <a:gd name="connsiteY1" fmla="*/ 381153 h 762306"/>
                <a:gd name="connsiteX2" fmla="*/ 0 w 3724053"/>
                <a:gd name="connsiteY2" fmla="*/ 381153 h 762306"/>
                <a:gd name="connsiteX3" fmla="*/ 381153 w 3724053"/>
                <a:gd name="connsiteY3" fmla="*/ 0 h 762306"/>
                <a:gd name="connsiteX4" fmla="*/ 3724053 w 3724053"/>
                <a:gd name="connsiteY4" fmla="*/ 0 h 762306"/>
                <a:gd name="connsiteX5" fmla="*/ 3724053 w 3724053"/>
                <a:gd name="connsiteY5" fmla="*/ 762306 h 762306"/>
                <a:gd name="connsiteX6" fmla="*/ 381153 w 3724053"/>
                <a:gd name="connsiteY6" fmla="*/ 762305 h 762306"/>
                <a:gd name="connsiteX7" fmla="*/ 29953 w 3724053"/>
                <a:gd name="connsiteY7" fmla="*/ 529514 h 762306"/>
                <a:gd name="connsiteX8" fmla="*/ 0 w 3724053"/>
                <a:gd name="connsiteY8" fmla="*/ 381153 h 762306"/>
                <a:gd name="connsiteX9" fmla="*/ 29953 w 3724053"/>
                <a:gd name="connsiteY9" fmla="*/ 232791 h 762306"/>
                <a:gd name="connsiteX10" fmla="*/ 381153 w 3724053"/>
                <a:gd name="connsiteY10" fmla="*/ 0 h 762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4053" h="762306">
                  <a:moveTo>
                    <a:pt x="0" y="381152"/>
                  </a:moveTo>
                  <a:lnTo>
                    <a:pt x="0" y="381153"/>
                  </a:lnTo>
                  <a:lnTo>
                    <a:pt x="0" y="381153"/>
                  </a:lnTo>
                  <a:close/>
                  <a:moveTo>
                    <a:pt x="381153" y="0"/>
                  </a:moveTo>
                  <a:lnTo>
                    <a:pt x="3724053" y="0"/>
                  </a:lnTo>
                  <a:lnTo>
                    <a:pt x="3724053" y="762306"/>
                  </a:lnTo>
                  <a:lnTo>
                    <a:pt x="381153" y="762305"/>
                  </a:lnTo>
                  <a:cubicBezTo>
                    <a:pt x="223275" y="762305"/>
                    <a:pt x="87815" y="666316"/>
                    <a:pt x="29953" y="529514"/>
                  </a:cubicBezTo>
                  <a:lnTo>
                    <a:pt x="0" y="381153"/>
                  </a:lnTo>
                  <a:lnTo>
                    <a:pt x="29953" y="232791"/>
                  </a:lnTo>
                  <a:cubicBezTo>
                    <a:pt x="87815" y="95990"/>
                    <a:pt x="223275" y="0"/>
                    <a:pt x="38115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CB1675BE-B232-7DA2-CBE3-B3C45EFC7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121472" y="684492"/>
              <a:ext cx="3004457" cy="50827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52300" y="109548"/>
            <a:ext cx="10808238" cy="104267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204715" y="166115"/>
            <a:ext cx="10507980" cy="925194"/>
          </a:xfrm>
          <a:prstGeom prst="rect">
            <a:avLst/>
          </a:prstGeom>
          <a:solidFill>
            <a:srgbClr val="244060"/>
          </a:solidFill>
        </p:spPr>
        <p:txBody>
          <a:bodyPr vert="horz" wrap="square" lIns="0" tIns="144780" rIns="0" bIns="0" rtlCol="0">
            <a:spAutoFit/>
          </a:bodyPr>
          <a:lstStyle/>
          <a:p>
            <a:pPr marR="258445" algn="ctr">
              <a:lnSpc>
                <a:spcPct val="100000"/>
              </a:lnSpc>
              <a:spcBef>
                <a:spcPts val="1140"/>
              </a:spcBef>
            </a:pPr>
            <a:r>
              <a:rPr sz="3600" spc="-65" dirty="0"/>
              <a:t>PENYELENGGARA</a:t>
            </a:r>
            <a:r>
              <a:rPr sz="3600" spc="-220" dirty="0"/>
              <a:t> </a:t>
            </a:r>
            <a:r>
              <a:rPr sz="3600" spc="-145" dirty="0"/>
              <a:t>KEGIATAN</a:t>
            </a:r>
            <a:r>
              <a:rPr sz="3600" spc="-15" dirty="0"/>
              <a:t> </a:t>
            </a:r>
            <a:r>
              <a:rPr sz="3600" spc="-25" dirty="0"/>
              <a:t>PKT</a:t>
            </a:r>
            <a:endParaRPr sz="3600"/>
          </a:p>
        </p:txBody>
      </p:sp>
      <p:sp>
        <p:nvSpPr>
          <p:cNvPr id="5" name="object 5"/>
          <p:cNvSpPr txBox="1"/>
          <p:nvPr/>
        </p:nvSpPr>
        <p:spPr>
          <a:xfrm>
            <a:off x="17380585" y="8799068"/>
            <a:ext cx="23177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10"/>
              </a:lnSpc>
            </a:pPr>
            <a:r>
              <a:rPr sz="1800" spc="-25" dirty="0">
                <a:solidFill>
                  <a:srgbClr val="374674"/>
                </a:solidFill>
                <a:latin typeface="Calibri"/>
                <a:cs typeface="Calibri"/>
              </a:rPr>
              <a:t>11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35835" y="1426463"/>
            <a:ext cx="15405100" cy="553720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40005" rIns="0" bIns="0" rtlCol="0">
            <a:spAutoFit/>
          </a:bodyPr>
          <a:lstStyle/>
          <a:p>
            <a:pPr marL="341630">
              <a:lnSpc>
                <a:spcPct val="100000"/>
              </a:lnSpc>
              <a:spcBef>
                <a:spcPts val="315"/>
              </a:spcBef>
              <a:tabLst>
                <a:tab pos="2145030" algn="l"/>
                <a:tab pos="5836920" algn="l"/>
                <a:tab pos="6845934" algn="l"/>
                <a:tab pos="9096375" algn="l"/>
                <a:tab pos="10899140" algn="l"/>
                <a:tab pos="12369800" algn="l"/>
                <a:tab pos="13787119" algn="l"/>
              </a:tabLst>
            </a:pPr>
            <a:r>
              <a:rPr sz="3000" b="1" spc="-345" dirty="0">
                <a:latin typeface="Tahoma"/>
                <a:cs typeface="Tahoma"/>
              </a:rPr>
              <a:t>S</a:t>
            </a:r>
            <a:r>
              <a:rPr sz="3000" b="1" spc="-305" dirty="0">
                <a:latin typeface="Tahoma"/>
                <a:cs typeface="Tahoma"/>
              </a:rPr>
              <a:t> </a:t>
            </a:r>
            <a:r>
              <a:rPr sz="3000" b="1" spc="-235" dirty="0">
                <a:latin typeface="Tahoma"/>
                <a:cs typeface="Tahoma"/>
              </a:rPr>
              <a:t>K</a:t>
            </a:r>
            <a:r>
              <a:rPr sz="3000" b="1" spc="-300" dirty="0">
                <a:latin typeface="Tahoma"/>
                <a:cs typeface="Tahoma"/>
              </a:rPr>
              <a:t> E</a:t>
            </a:r>
            <a:r>
              <a:rPr sz="3000" b="1" spc="-305" dirty="0">
                <a:latin typeface="Tahoma"/>
                <a:cs typeface="Tahoma"/>
              </a:rPr>
              <a:t> </a:t>
            </a:r>
            <a:r>
              <a:rPr sz="3000" b="1" dirty="0">
                <a:latin typeface="Tahoma"/>
                <a:cs typeface="Tahoma"/>
              </a:rPr>
              <a:t>M</a:t>
            </a:r>
            <a:r>
              <a:rPr sz="3000" b="1" spc="-300" dirty="0">
                <a:latin typeface="Tahoma"/>
                <a:cs typeface="Tahoma"/>
              </a:rPr>
              <a:t> </a:t>
            </a:r>
            <a:r>
              <a:rPr sz="3000" b="1" spc="110" dirty="0">
                <a:latin typeface="Tahoma"/>
                <a:cs typeface="Tahoma"/>
              </a:rPr>
              <a:t>A</a:t>
            </a:r>
            <a:r>
              <a:rPr sz="3000" b="1" dirty="0">
                <a:latin typeface="Tahoma"/>
                <a:cs typeface="Tahoma"/>
              </a:rPr>
              <a:t>	</a:t>
            </a:r>
            <a:r>
              <a:rPr sz="3000" b="1" spc="-300" dirty="0">
                <a:latin typeface="Tahoma"/>
                <a:cs typeface="Tahoma"/>
              </a:rPr>
              <a:t>P</a:t>
            </a:r>
            <a:r>
              <a:rPr sz="3000" b="1" spc="-305" dirty="0">
                <a:latin typeface="Tahoma"/>
                <a:cs typeface="Tahoma"/>
              </a:rPr>
              <a:t> </a:t>
            </a:r>
            <a:r>
              <a:rPr sz="3000" b="1" spc="-300" dirty="0">
                <a:latin typeface="Tahoma"/>
                <a:cs typeface="Tahoma"/>
              </a:rPr>
              <a:t>E </a:t>
            </a:r>
            <a:r>
              <a:rPr sz="3000" b="1" spc="-395" dirty="0">
                <a:latin typeface="Tahoma"/>
                <a:cs typeface="Tahoma"/>
              </a:rPr>
              <a:t>L</a:t>
            </a:r>
            <a:r>
              <a:rPr sz="3000" b="1" spc="-300" dirty="0">
                <a:latin typeface="Tahoma"/>
                <a:cs typeface="Tahoma"/>
              </a:rPr>
              <a:t> </a:t>
            </a:r>
            <a:r>
              <a:rPr sz="3000" b="1" spc="160" dirty="0">
                <a:latin typeface="Tahoma"/>
                <a:cs typeface="Tahoma"/>
              </a:rPr>
              <a:t>A</a:t>
            </a:r>
            <a:r>
              <a:rPr sz="3000" b="1" spc="-300" dirty="0">
                <a:latin typeface="Tahoma"/>
                <a:cs typeface="Tahoma"/>
              </a:rPr>
              <a:t> </a:t>
            </a:r>
            <a:r>
              <a:rPr sz="3000" b="1" spc="-235" dirty="0">
                <a:latin typeface="Tahoma"/>
                <a:cs typeface="Tahoma"/>
              </a:rPr>
              <a:t>K</a:t>
            </a:r>
            <a:r>
              <a:rPr sz="3000" b="1" spc="-300" dirty="0">
                <a:latin typeface="Tahoma"/>
                <a:cs typeface="Tahoma"/>
              </a:rPr>
              <a:t> </a:t>
            </a:r>
            <a:r>
              <a:rPr sz="3000" b="1" spc="-345" dirty="0">
                <a:latin typeface="Tahoma"/>
                <a:cs typeface="Tahoma"/>
              </a:rPr>
              <a:t>S</a:t>
            </a:r>
            <a:r>
              <a:rPr sz="3000" b="1" spc="-300" dirty="0">
                <a:latin typeface="Tahoma"/>
                <a:cs typeface="Tahoma"/>
              </a:rPr>
              <a:t> </a:t>
            </a:r>
            <a:r>
              <a:rPr sz="3000" b="1" spc="160" dirty="0">
                <a:latin typeface="Tahoma"/>
                <a:cs typeface="Tahoma"/>
              </a:rPr>
              <a:t>A</a:t>
            </a:r>
            <a:r>
              <a:rPr sz="3000" b="1" spc="-305" dirty="0">
                <a:latin typeface="Tahoma"/>
                <a:cs typeface="Tahoma"/>
              </a:rPr>
              <a:t> </a:t>
            </a:r>
            <a:r>
              <a:rPr sz="3000" b="1" spc="-125" dirty="0">
                <a:latin typeface="Tahoma"/>
                <a:cs typeface="Tahoma"/>
              </a:rPr>
              <a:t>N</a:t>
            </a:r>
            <a:r>
              <a:rPr sz="3000" b="1" spc="-300" dirty="0">
                <a:latin typeface="Tahoma"/>
                <a:cs typeface="Tahoma"/>
              </a:rPr>
              <a:t> </a:t>
            </a:r>
            <a:r>
              <a:rPr sz="3000" b="1" spc="160" dirty="0">
                <a:latin typeface="Tahoma"/>
                <a:cs typeface="Tahoma"/>
              </a:rPr>
              <a:t>A</a:t>
            </a:r>
            <a:r>
              <a:rPr sz="3000" b="1" spc="-300" dirty="0">
                <a:latin typeface="Tahoma"/>
                <a:cs typeface="Tahoma"/>
              </a:rPr>
              <a:t> </a:t>
            </a:r>
            <a:r>
              <a:rPr sz="3000" b="1" spc="160" dirty="0">
                <a:latin typeface="Tahoma"/>
                <a:cs typeface="Tahoma"/>
              </a:rPr>
              <a:t>A</a:t>
            </a:r>
            <a:r>
              <a:rPr sz="3000" b="1" spc="-300" dirty="0">
                <a:latin typeface="Tahoma"/>
                <a:cs typeface="Tahoma"/>
              </a:rPr>
              <a:t> </a:t>
            </a:r>
            <a:r>
              <a:rPr sz="3000" b="1" spc="-50" dirty="0">
                <a:latin typeface="Tahoma"/>
                <a:cs typeface="Tahoma"/>
              </a:rPr>
              <a:t>N</a:t>
            </a:r>
            <a:r>
              <a:rPr sz="3000" b="1" dirty="0">
                <a:latin typeface="Tahoma"/>
                <a:cs typeface="Tahoma"/>
              </a:rPr>
              <a:t>	</a:t>
            </a:r>
            <a:r>
              <a:rPr sz="3000" b="1" spc="-300" dirty="0">
                <a:latin typeface="Tahoma"/>
                <a:cs typeface="Tahoma"/>
              </a:rPr>
              <a:t>P</a:t>
            </a:r>
            <a:r>
              <a:rPr sz="3000" b="1" spc="-305" dirty="0">
                <a:latin typeface="Tahoma"/>
                <a:cs typeface="Tahoma"/>
              </a:rPr>
              <a:t> </a:t>
            </a:r>
            <a:r>
              <a:rPr sz="3000" b="1" spc="-235" dirty="0">
                <a:latin typeface="Tahoma"/>
                <a:cs typeface="Tahoma"/>
              </a:rPr>
              <a:t>K</a:t>
            </a:r>
            <a:r>
              <a:rPr sz="3000" b="1" spc="-300" dirty="0">
                <a:latin typeface="Tahoma"/>
                <a:cs typeface="Tahoma"/>
              </a:rPr>
              <a:t> </a:t>
            </a:r>
            <a:r>
              <a:rPr sz="3000" b="1" spc="-640" dirty="0">
                <a:latin typeface="Tahoma"/>
                <a:cs typeface="Tahoma"/>
              </a:rPr>
              <a:t>T</a:t>
            </a:r>
            <a:r>
              <a:rPr sz="3000" b="1" dirty="0">
                <a:latin typeface="Tahoma"/>
                <a:cs typeface="Tahoma"/>
              </a:rPr>
              <a:t>	</a:t>
            </a:r>
            <a:r>
              <a:rPr sz="3000" b="1" spc="-190" dirty="0">
                <a:latin typeface="Tahoma"/>
                <a:cs typeface="Tahoma"/>
              </a:rPr>
              <a:t>D</a:t>
            </a:r>
            <a:r>
              <a:rPr sz="3000" b="1" spc="-300" dirty="0">
                <a:latin typeface="Tahoma"/>
                <a:cs typeface="Tahoma"/>
              </a:rPr>
              <a:t> E </a:t>
            </a:r>
            <a:r>
              <a:rPr sz="3000" b="1" spc="-125" dirty="0">
                <a:latin typeface="Tahoma"/>
                <a:cs typeface="Tahoma"/>
              </a:rPr>
              <a:t>N</a:t>
            </a:r>
            <a:r>
              <a:rPr sz="3000" b="1" spc="-300" dirty="0">
                <a:latin typeface="Tahoma"/>
                <a:cs typeface="Tahoma"/>
              </a:rPr>
              <a:t> </a:t>
            </a:r>
            <a:r>
              <a:rPr sz="3000" b="1" spc="265" dirty="0">
                <a:latin typeface="Tahoma"/>
                <a:cs typeface="Tahoma"/>
              </a:rPr>
              <a:t>G</a:t>
            </a:r>
            <a:r>
              <a:rPr sz="3000" b="1" spc="-300" dirty="0">
                <a:latin typeface="Tahoma"/>
                <a:cs typeface="Tahoma"/>
              </a:rPr>
              <a:t> </a:t>
            </a:r>
            <a:r>
              <a:rPr sz="3000" b="1" spc="160" dirty="0">
                <a:latin typeface="Tahoma"/>
                <a:cs typeface="Tahoma"/>
              </a:rPr>
              <a:t>A</a:t>
            </a:r>
            <a:r>
              <a:rPr sz="3000" b="1" spc="-300" dirty="0">
                <a:latin typeface="Tahoma"/>
                <a:cs typeface="Tahoma"/>
              </a:rPr>
              <a:t> </a:t>
            </a:r>
            <a:r>
              <a:rPr sz="3000" b="1" spc="-50" dirty="0">
                <a:latin typeface="Tahoma"/>
                <a:cs typeface="Tahoma"/>
              </a:rPr>
              <a:t>N</a:t>
            </a:r>
            <a:r>
              <a:rPr sz="3000" b="1" dirty="0">
                <a:latin typeface="Tahoma"/>
                <a:cs typeface="Tahoma"/>
              </a:rPr>
              <a:t>	</a:t>
            </a:r>
            <a:r>
              <a:rPr sz="3000" b="1" spc="-345" dirty="0">
                <a:latin typeface="Tahoma"/>
                <a:cs typeface="Tahoma"/>
              </a:rPr>
              <a:t>S</a:t>
            </a:r>
            <a:r>
              <a:rPr sz="3000" b="1" spc="-305" dirty="0">
                <a:latin typeface="Tahoma"/>
                <a:cs typeface="Tahoma"/>
              </a:rPr>
              <a:t> </a:t>
            </a:r>
            <a:r>
              <a:rPr sz="3000" b="1" spc="-235" dirty="0">
                <a:latin typeface="Tahoma"/>
                <a:cs typeface="Tahoma"/>
              </a:rPr>
              <a:t>K</a:t>
            </a:r>
            <a:r>
              <a:rPr sz="3000" b="1" spc="-300" dirty="0">
                <a:latin typeface="Tahoma"/>
                <a:cs typeface="Tahoma"/>
              </a:rPr>
              <a:t> E</a:t>
            </a:r>
            <a:r>
              <a:rPr sz="3000" b="1" spc="-305" dirty="0">
                <a:latin typeface="Tahoma"/>
                <a:cs typeface="Tahoma"/>
              </a:rPr>
              <a:t> </a:t>
            </a:r>
            <a:r>
              <a:rPr sz="3000" b="1" dirty="0">
                <a:latin typeface="Tahoma"/>
                <a:cs typeface="Tahoma"/>
              </a:rPr>
              <a:t>M</a:t>
            </a:r>
            <a:r>
              <a:rPr sz="3000" b="1" spc="-300" dirty="0">
                <a:latin typeface="Tahoma"/>
                <a:cs typeface="Tahoma"/>
              </a:rPr>
              <a:t> </a:t>
            </a:r>
            <a:r>
              <a:rPr sz="3000" b="1" spc="110" dirty="0">
                <a:latin typeface="Tahoma"/>
                <a:cs typeface="Tahoma"/>
              </a:rPr>
              <a:t>A</a:t>
            </a:r>
            <a:r>
              <a:rPr sz="3000" b="1" dirty="0">
                <a:latin typeface="Tahoma"/>
                <a:cs typeface="Tahoma"/>
              </a:rPr>
              <a:t>	</a:t>
            </a:r>
            <a:r>
              <a:rPr sz="3000" b="1" spc="160" dirty="0">
                <a:latin typeface="Tahoma"/>
                <a:cs typeface="Tahoma"/>
              </a:rPr>
              <a:t>A</a:t>
            </a:r>
            <a:r>
              <a:rPr sz="3000" b="1" spc="-305" dirty="0">
                <a:latin typeface="Tahoma"/>
                <a:cs typeface="Tahoma"/>
              </a:rPr>
              <a:t> </a:t>
            </a:r>
            <a:r>
              <a:rPr sz="3000" b="1" spc="-300" dirty="0">
                <a:latin typeface="Tahoma"/>
                <a:cs typeface="Tahoma"/>
              </a:rPr>
              <a:t>P </a:t>
            </a:r>
            <a:r>
              <a:rPr sz="3000" b="1" spc="-330" dirty="0">
                <a:latin typeface="Tahoma"/>
                <a:cs typeface="Tahoma"/>
              </a:rPr>
              <a:t>B</a:t>
            </a:r>
            <a:r>
              <a:rPr sz="3000" b="1" spc="-305" dirty="0">
                <a:latin typeface="Tahoma"/>
                <a:cs typeface="Tahoma"/>
              </a:rPr>
              <a:t> </a:t>
            </a:r>
            <a:r>
              <a:rPr sz="3000" b="1" spc="-50" dirty="0">
                <a:latin typeface="Tahoma"/>
                <a:cs typeface="Tahoma"/>
              </a:rPr>
              <a:t>N</a:t>
            </a:r>
            <a:r>
              <a:rPr sz="3000" b="1" dirty="0">
                <a:latin typeface="Tahoma"/>
                <a:cs typeface="Tahoma"/>
              </a:rPr>
              <a:t>	</a:t>
            </a:r>
            <a:r>
              <a:rPr sz="3000" b="1" spc="185" dirty="0">
                <a:latin typeface="Tahoma"/>
                <a:cs typeface="Tahoma"/>
              </a:rPr>
              <a:t>O</a:t>
            </a:r>
            <a:r>
              <a:rPr sz="3000" b="1" spc="-305" dirty="0">
                <a:latin typeface="Tahoma"/>
                <a:cs typeface="Tahoma"/>
              </a:rPr>
              <a:t> </a:t>
            </a:r>
            <a:r>
              <a:rPr sz="3000" b="1" spc="-395" dirty="0">
                <a:latin typeface="Tahoma"/>
                <a:cs typeface="Tahoma"/>
              </a:rPr>
              <a:t>L</a:t>
            </a:r>
            <a:r>
              <a:rPr sz="3000" b="1" spc="-305" dirty="0">
                <a:latin typeface="Tahoma"/>
                <a:cs typeface="Tahoma"/>
              </a:rPr>
              <a:t> </a:t>
            </a:r>
            <a:r>
              <a:rPr sz="3000" b="1" spc="-300" dirty="0">
                <a:latin typeface="Tahoma"/>
                <a:cs typeface="Tahoma"/>
              </a:rPr>
              <a:t>E </a:t>
            </a:r>
            <a:r>
              <a:rPr sz="3000" b="1" spc="-305" dirty="0">
                <a:latin typeface="Tahoma"/>
                <a:cs typeface="Tahoma"/>
              </a:rPr>
              <a:t>H</a:t>
            </a:r>
            <a:r>
              <a:rPr sz="3000" b="1" dirty="0">
                <a:latin typeface="Tahoma"/>
                <a:cs typeface="Tahoma"/>
              </a:rPr>
              <a:t>	</a:t>
            </a:r>
            <a:r>
              <a:rPr sz="3000" b="1" spc="-330" dirty="0">
                <a:latin typeface="Tahoma"/>
                <a:cs typeface="Tahoma"/>
              </a:rPr>
              <a:t>B</a:t>
            </a:r>
            <a:r>
              <a:rPr sz="3000" b="1" spc="-305" dirty="0">
                <a:latin typeface="Tahoma"/>
                <a:cs typeface="Tahoma"/>
              </a:rPr>
              <a:t> </a:t>
            </a:r>
            <a:r>
              <a:rPr sz="3000" b="1" spc="-75" dirty="0">
                <a:latin typeface="Tahoma"/>
                <a:cs typeface="Tahoma"/>
              </a:rPr>
              <a:t>J</a:t>
            </a:r>
            <a:r>
              <a:rPr sz="3000" b="1" spc="-305" dirty="0">
                <a:latin typeface="Tahoma"/>
                <a:cs typeface="Tahoma"/>
              </a:rPr>
              <a:t> </a:t>
            </a:r>
            <a:r>
              <a:rPr sz="3000" b="1" spc="-235" dirty="0">
                <a:latin typeface="Tahoma"/>
                <a:cs typeface="Tahoma"/>
              </a:rPr>
              <a:t>K</a:t>
            </a:r>
            <a:r>
              <a:rPr sz="3000" b="1" spc="-300" dirty="0">
                <a:latin typeface="Tahoma"/>
                <a:cs typeface="Tahoma"/>
              </a:rPr>
              <a:t> </a:t>
            </a:r>
            <a:r>
              <a:rPr sz="3000" b="1" spc="-455" dirty="0">
                <a:latin typeface="Tahoma"/>
                <a:cs typeface="Tahoma"/>
              </a:rPr>
              <a:t>W</a:t>
            </a:r>
            <a:endParaRPr sz="3000">
              <a:latin typeface="Tahoma"/>
              <a:cs typeface="Tahom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04698" y="2292350"/>
            <a:ext cx="17568545" cy="3007995"/>
            <a:chOff x="504698" y="2292350"/>
            <a:chExt cx="17568545" cy="3007995"/>
          </a:xfrm>
        </p:grpSpPr>
        <p:sp>
          <p:nvSpPr>
            <p:cNvPr id="8" name="object 8"/>
            <p:cNvSpPr/>
            <p:nvPr/>
          </p:nvSpPr>
          <p:spPr>
            <a:xfrm>
              <a:off x="517398" y="2305050"/>
              <a:ext cx="17543145" cy="2982595"/>
            </a:xfrm>
            <a:custGeom>
              <a:avLst/>
              <a:gdLst/>
              <a:ahLst/>
              <a:cxnLst/>
              <a:rect l="l" t="t" r="r" b="b"/>
              <a:pathLst>
                <a:path w="17543145" h="2982595">
                  <a:moveTo>
                    <a:pt x="0" y="2982467"/>
                  </a:moveTo>
                  <a:lnTo>
                    <a:pt x="17542764" y="2982467"/>
                  </a:lnTo>
                  <a:lnTo>
                    <a:pt x="17542764" y="0"/>
                  </a:lnTo>
                  <a:lnTo>
                    <a:pt x="0" y="0"/>
                  </a:lnTo>
                  <a:lnTo>
                    <a:pt x="0" y="2982467"/>
                  </a:lnTo>
                  <a:close/>
                </a:path>
              </a:pathLst>
            </a:custGeom>
            <a:ln w="253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264408" y="2852927"/>
              <a:ext cx="5728970" cy="1714500"/>
            </a:xfrm>
            <a:custGeom>
              <a:avLst/>
              <a:gdLst/>
              <a:ahLst/>
              <a:cxnLst/>
              <a:rect l="l" t="t" r="r" b="b"/>
              <a:pathLst>
                <a:path w="5728970" h="1714500">
                  <a:moveTo>
                    <a:pt x="5728716" y="0"/>
                  </a:moveTo>
                  <a:lnTo>
                    <a:pt x="0" y="0"/>
                  </a:lnTo>
                  <a:lnTo>
                    <a:pt x="0" y="1714500"/>
                  </a:lnTo>
                  <a:lnTo>
                    <a:pt x="5728716" y="1714500"/>
                  </a:lnTo>
                  <a:lnTo>
                    <a:pt x="5728716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1887200" y="2894076"/>
              <a:ext cx="1689100" cy="1565275"/>
            </a:xfrm>
            <a:custGeom>
              <a:avLst/>
              <a:gdLst/>
              <a:ahLst/>
              <a:cxnLst/>
              <a:rect l="l" t="t" r="r" b="b"/>
              <a:pathLst>
                <a:path w="1689100" h="1565275">
                  <a:moveTo>
                    <a:pt x="844296" y="0"/>
                  </a:moveTo>
                  <a:lnTo>
                    <a:pt x="794681" y="1328"/>
                  </a:lnTo>
                  <a:lnTo>
                    <a:pt x="745823" y="5265"/>
                  </a:lnTo>
                  <a:lnTo>
                    <a:pt x="697799" y="11736"/>
                  </a:lnTo>
                  <a:lnTo>
                    <a:pt x="650690" y="20669"/>
                  </a:lnTo>
                  <a:lnTo>
                    <a:pt x="604573" y="31990"/>
                  </a:lnTo>
                  <a:lnTo>
                    <a:pt x="559529" y="45625"/>
                  </a:lnTo>
                  <a:lnTo>
                    <a:pt x="515635" y="61501"/>
                  </a:lnTo>
                  <a:lnTo>
                    <a:pt x="472973" y="79545"/>
                  </a:lnTo>
                  <a:lnTo>
                    <a:pt x="431620" y="99683"/>
                  </a:lnTo>
                  <a:lnTo>
                    <a:pt x="391655" y="121842"/>
                  </a:lnTo>
                  <a:lnTo>
                    <a:pt x="353159" y="145949"/>
                  </a:lnTo>
                  <a:lnTo>
                    <a:pt x="316210" y="171929"/>
                  </a:lnTo>
                  <a:lnTo>
                    <a:pt x="280886" y="199710"/>
                  </a:lnTo>
                  <a:lnTo>
                    <a:pt x="247269" y="229219"/>
                  </a:lnTo>
                  <a:lnTo>
                    <a:pt x="215435" y="260381"/>
                  </a:lnTo>
                  <a:lnTo>
                    <a:pt x="185465" y="293123"/>
                  </a:lnTo>
                  <a:lnTo>
                    <a:pt x="157438" y="327372"/>
                  </a:lnTo>
                  <a:lnTo>
                    <a:pt x="131433" y="363055"/>
                  </a:lnTo>
                  <a:lnTo>
                    <a:pt x="107529" y="400098"/>
                  </a:lnTo>
                  <a:lnTo>
                    <a:pt x="85806" y="438427"/>
                  </a:lnTo>
                  <a:lnTo>
                    <a:pt x="66341" y="477970"/>
                  </a:lnTo>
                  <a:lnTo>
                    <a:pt x="49215" y="518653"/>
                  </a:lnTo>
                  <a:lnTo>
                    <a:pt x="34507" y="560402"/>
                  </a:lnTo>
                  <a:lnTo>
                    <a:pt x="22295" y="603144"/>
                  </a:lnTo>
                  <a:lnTo>
                    <a:pt x="12660" y="646805"/>
                  </a:lnTo>
                  <a:lnTo>
                    <a:pt x="5679" y="691313"/>
                  </a:lnTo>
                  <a:lnTo>
                    <a:pt x="1433" y="736594"/>
                  </a:lnTo>
                  <a:lnTo>
                    <a:pt x="0" y="782574"/>
                  </a:lnTo>
                  <a:lnTo>
                    <a:pt x="1433" y="828553"/>
                  </a:lnTo>
                  <a:lnTo>
                    <a:pt x="5679" y="873834"/>
                  </a:lnTo>
                  <a:lnTo>
                    <a:pt x="12660" y="918342"/>
                  </a:lnTo>
                  <a:lnTo>
                    <a:pt x="22295" y="962003"/>
                  </a:lnTo>
                  <a:lnTo>
                    <a:pt x="34507" y="1004745"/>
                  </a:lnTo>
                  <a:lnTo>
                    <a:pt x="49215" y="1046494"/>
                  </a:lnTo>
                  <a:lnTo>
                    <a:pt x="66341" y="1087177"/>
                  </a:lnTo>
                  <a:lnTo>
                    <a:pt x="85806" y="1126720"/>
                  </a:lnTo>
                  <a:lnTo>
                    <a:pt x="107529" y="1165049"/>
                  </a:lnTo>
                  <a:lnTo>
                    <a:pt x="131433" y="1202092"/>
                  </a:lnTo>
                  <a:lnTo>
                    <a:pt x="157438" y="1237775"/>
                  </a:lnTo>
                  <a:lnTo>
                    <a:pt x="185465" y="1272024"/>
                  </a:lnTo>
                  <a:lnTo>
                    <a:pt x="215435" y="1304766"/>
                  </a:lnTo>
                  <a:lnTo>
                    <a:pt x="247269" y="1335928"/>
                  </a:lnTo>
                  <a:lnTo>
                    <a:pt x="280886" y="1365437"/>
                  </a:lnTo>
                  <a:lnTo>
                    <a:pt x="316210" y="1393218"/>
                  </a:lnTo>
                  <a:lnTo>
                    <a:pt x="353159" y="1419198"/>
                  </a:lnTo>
                  <a:lnTo>
                    <a:pt x="391655" y="1443305"/>
                  </a:lnTo>
                  <a:lnTo>
                    <a:pt x="431620" y="1465464"/>
                  </a:lnTo>
                  <a:lnTo>
                    <a:pt x="472973" y="1485602"/>
                  </a:lnTo>
                  <a:lnTo>
                    <a:pt x="515635" y="1503646"/>
                  </a:lnTo>
                  <a:lnTo>
                    <a:pt x="559529" y="1519522"/>
                  </a:lnTo>
                  <a:lnTo>
                    <a:pt x="604573" y="1533157"/>
                  </a:lnTo>
                  <a:lnTo>
                    <a:pt x="650690" y="1544478"/>
                  </a:lnTo>
                  <a:lnTo>
                    <a:pt x="697799" y="1553411"/>
                  </a:lnTo>
                  <a:lnTo>
                    <a:pt x="745823" y="1559882"/>
                  </a:lnTo>
                  <a:lnTo>
                    <a:pt x="794681" y="1563819"/>
                  </a:lnTo>
                  <a:lnTo>
                    <a:pt x="844296" y="1565148"/>
                  </a:lnTo>
                  <a:lnTo>
                    <a:pt x="893910" y="1563819"/>
                  </a:lnTo>
                  <a:lnTo>
                    <a:pt x="942768" y="1559882"/>
                  </a:lnTo>
                  <a:lnTo>
                    <a:pt x="990792" y="1553411"/>
                  </a:lnTo>
                  <a:lnTo>
                    <a:pt x="1037901" y="1544478"/>
                  </a:lnTo>
                  <a:lnTo>
                    <a:pt x="1084018" y="1533157"/>
                  </a:lnTo>
                  <a:lnTo>
                    <a:pt x="1129062" y="1519522"/>
                  </a:lnTo>
                  <a:lnTo>
                    <a:pt x="1172956" y="1503646"/>
                  </a:lnTo>
                  <a:lnTo>
                    <a:pt x="1215618" y="1485602"/>
                  </a:lnTo>
                  <a:lnTo>
                    <a:pt x="1256971" y="1465464"/>
                  </a:lnTo>
                  <a:lnTo>
                    <a:pt x="1296936" y="1443305"/>
                  </a:lnTo>
                  <a:lnTo>
                    <a:pt x="1335432" y="1419198"/>
                  </a:lnTo>
                  <a:lnTo>
                    <a:pt x="1372381" y="1393218"/>
                  </a:lnTo>
                  <a:lnTo>
                    <a:pt x="1407705" y="1365437"/>
                  </a:lnTo>
                  <a:lnTo>
                    <a:pt x="1441323" y="1335928"/>
                  </a:lnTo>
                  <a:lnTo>
                    <a:pt x="1473156" y="1304766"/>
                  </a:lnTo>
                  <a:lnTo>
                    <a:pt x="1503126" y="1272024"/>
                  </a:lnTo>
                  <a:lnTo>
                    <a:pt x="1531153" y="1237775"/>
                  </a:lnTo>
                  <a:lnTo>
                    <a:pt x="1557158" y="1202092"/>
                  </a:lnTo>
                  <a:lnTo>
                    <a:pt x="1581062" y="1165049"/>
                  </a:lnTo>
                  <a:lnTo>
                    <a:pt x="1602785" y="1126720"/>
                  </a:lnTo>
                  <a:lnTo>
                    <a:pt x="1622250" y="1087177"/>
                  </a:lnTo>
                  <a:lnTo>
                    <a:pt x="1639376" y="1046494"/>
                  </a:lnTo>
                  <a:lnTo>
                    <a:pt x="1654084" y="1004745"/>
                  </a:lnTo>
                  <a:lnTo>
                    <a:pt x="1666296" y="962003"/>
                  </a:lnTo>
                  <a:lnTo>
                    <a:pt x="1675931" y="918342"/>
                  </a:lnTo>
                  <a:lnTo>
                    <a:pt x="1682912" y="873834"/>
                  </a:lnTo>
                  <a:lnTo>
                    <a:pt x="1687158" y="828553"/>
                  </a:lnTo>
                  <a:lnTo>
                    <a:pt x="1688592" y="782574"/>
                  </a:lnTo>
                  <a:lnTo>
                    <a:pt x="1687158" y="736594"/>
                  </a:lnTo>
                  <a:lnTo>
                    <a:pt x="1682912" y="691313"/>
                  </a:lnTo>
                  <a:lnTo>
                    <a:pt x="1675931" y="646805"/>
                  </a:lnTo>
                  <a:lnTo>
                    <a:pt x="1666296" y="603144"/>
                  </a:lnTo>
                  <a:lnTo>
                    <a:pt x="1654084" y="560402"/>
                  </a:lnTo>
                  <a:lnTo>
                    <a:pt x="1639376" y="518653"/>
                  </a:lnTo>
                  <a:lnTo>
                    <a:pt x="1622250" y="477970"/>
                  </a:lnTo>
                  <a:lnTo>
                    <a:pt x="1602785" y="438427"/>
                  </a:lnTo>
                  <a:lnTo>
                    <a:pt x="1581062" y="400098"/>
                  </a:lnTo>
                  <a:lnTo>
                    <a:pt x="1557158" y="363055"/>
                  </a:lnTo>
                  <a:lnTo>
                    <a:pt x="1531153" y="327372"/>
                  </a:lnTo>
                  <a:lnTo>
                    <a:pt x="1503126" y="293123"/>
                  </a:lnTo>
                  <a:lnTo>
                    <a:pt x="1473156" y="260381"/>
                  </a:lnTo>
                  <a:lnTo>
                    <a:pt x="1441322" y="229219"/>
                  </a:lnTo>
                  <a:lnTo>
                    <a:pt x="1407705" y="199710"/>
                  </a:lnTo>
                  <a:lnTo>
                    <a:pt x="1372381" y="171929"/>
                  </a:lnTo>
                  <a:lnTo>
                    <a:pt x="1335432" y="145949"/>
                  </a:lnTo>
                  <a:lnTo>
                    <a:pt x="1296936" y="121842"/>
                  </a:lnTo>
                  <a:lnTo>
                    <a:pt x="1256971" y="99683"/>
                  </a:lnTo>
                  <a:lnTo>
                    <a:pt x="1215618" y="79545"/>
                  </a:lnTo>
                  <a:lnTo>
                    <a:pt x="1172956" y="61501"/>
                  </a:lnTo>
                  <a:lnTo>
                    <a:pt x="1129062" y="45625"/>
                  </a:lnTo>
                  <a:lnTo>
                    <a:pt x="1084018" y="31990"/>
                  </a:lnTo>
                  <a:lnTo>
                    <a:pt x="1037901" y="20669"/>
                  </a:lnTo>
                  <a:lnTo>
                    <a:pt x="990792" y="11736"/>
                  </a:lnTo>
                  <a:lnTo>
                    <a:pt x="942768" y="5265"/>
                  </a:lnTo>
                  <a:lnTo>
                    <a:pt x="893910" y="1328"/>
                  </a:lnTo>
                  <a:lnTo>
                    <a:pt x="844296" y="0"/>
                  </a:lnTo>
                  <a:close/>
                </a:path>
              </a:pathLst>
            </a:custGeom>
            <a:solidFill>
              <a:srgbClr val="E691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6282415" y="2948940"/>
              <a:ext cx="1618615" cy="1565275"/>
            </a:xfrm>
            <a:custGeom>
              <a:avLst/>
              <a:gdLst/>
              <a:ahLst/>
              <a:cxnLst/>
              <a:rect l="l" t="t" r="r" b="b"/>
              <a:pathLst>
                <a:path w="1618615" h="1565275">
                  <a:moveTo>
                    <a:pt x="809244" y="0"/>
                  </a:moveTo>
                  <a:lnTo>
                    <a:pt x="759949" y="1428"/>
                  </a:lnTo>
                  <a:lnTo>
                    <a:pt x="711435" y="5658"/>
                  </a:lnTo>
                  <a:lnTo>
                    <a:pt x="663786" y="12609"/>
                  </a:lnTo>
                  <a:lnTo>
                    <a:pt x="617088" y="22197"/>
                  </a:lnTo>
                  <a:lnTo>
                    <a:pt x="571424" y="34342"/>
                  </a:lnTo>
                  <a:lnTo>
                    <a:pt x="526880" y="48962"/>
                  </a:lnTo>
                  <a:lnTo>
                    <a:pt x="483540" y="65974"/>
                  </a:lnTo>
                  <a:lnTo>
                    <a:pt x="441489" y="85297"/>
                  </a:lnTo>
                  <a:lnTo>
                    <a:pt x="400811" y="106849"/>
                  </a:lnTo>
                  <a:lnTo>
                    <a:pt x="361592" y="130548"/>
                  </a:lnTo>
                  <a:lnTo>
                    <a:pt x="323915" y="156311"/>
                  </a:lnTo>
                  <a:lnTo>
                    <a:pt x="287866" y="184059"/>
                  </a:lnTo>
                  <a:lnTo>
                    <a:pt x="253529" y="213707"/>
                  </a:lnTo>
                  <a:lnTo>
                    <a:pt x="220989" y="245175"/>
                  </a:lnTo>
                  <a:lnTo>
                    <a:pt x="190330" y="278380"/>
                  </a:lnTo>
                  <a:lnTo>
                    <a:pt x="161638" y="313242"/>
                  </a:lnTo>
                  <a:lnTo>
                    <a:pt x="134996" y="349677"/>
                  </a:lnTo>
                  <a:lnTo>
                    <a:pt x="110490" y="387603"/>
                  </a:lnTo>
                  <a:lnTo>
                    <a:pt x="88203" y="426941"/>
                  </a:lnTo>
                  <a:lnTo>
                    <a:pt x="68222" y="467606"/>
                  </a:lnTo>
                  <a:lnTo>
                    <a:pt x="50630" y="509517"/>
                  </a:lnTo>
                  <a:lnTo>
                    <a:pt x="35512" y="552593"/>
                  </a:lnTo>
                  <a:lnTo>
                    <a:pt x="22954" y="596752"/>
                  </a:lnTo>
                  <a:lnTo>
                    <a:pt x="13038" y="641911"/>
                  </a:lnTo>
                  <a:lnTo>
                    <a:pt x="5851" y="687989"/>
                  </a:lnTo>
                  <a:lnTo>
                    <a:pt x="1476" y="734904"/>
                  </a:lnTo>
                  <a:lnTo>
                    <a:pt x="0" y="782574"/>
                  </a:lnTo>
                  <a:lnTo>
                    <a:pt x="1476" y="830243"/>
                  </a:lnTo>
                  <a:lnTo>
                    <a:pt x="5851" y="877158"/>
                  </a:lnTo>
                  <a:lnTo>
                    <a:pt x="13038" y="923236"/>
                  </a:lnTo>
                  <a:lnTo>
                    <a:pt x="22954" y="968395"/>
                  </a:lnTo>
                  <a:lnTo>
                    <a:pt x="35512" y="1012554"/>
                  </a:lnTo>
                  <a:lnTo>
                    <a:pt x="50630" y="1055630"/>
                  </a:lnTo>
                  <a:lnTo>
                    <a:pt x="68222" y="1097541"/>
                  </a:lnTo>
                  <a:lnTo>
                    <a:pt x="88203" y="1138206"/>
                  </a:lnTo>
                  <a:lnTo>
                    <a:pt x="110490" y="1177544"/>
                  </a:lnTo>
                  <a:lnTo>
                    <a:pt x="134996" y="1215470"/>
                  </a:lnTo>
                  <a:lnTo>
                    <a:pt x="161638" y="1251905"/>
                  </a:lnTo>
                  <a:lnTo>
                    <a:pt x="190330" y="1286767"/>
                  </a:lnTo>
                  <a:lnTo>
                    <a:pt x="220989" y="1319972"/>
                  </a:lnTo>
                  <a:lnTo>
                    <a:pt x="253529" y="1351440"/>
                  </a:lnTo>
                  <a:lnTo>
                    <a:pt x="287866" y="1381088"/>
                  </a:lnTo>
                  <a:lnTo>
                    <a:pt x="323915" y="1408836"/>
                  </a:lnTo>
                  <a:lnTo>
                    <a:pt x="361592" y="1434599"/>
                  </a:lnTo>
                  <a:lnTo>
                    <a:pt x="400812" y="1458298"/>
                  </a:lnTo>
                  <a:lnTo>
                    <a:pt x="441489" y="1479850"/>
                  </a:lnTo>
                  <a:lnTo>
                    <a:pt x="483540" y="1499173"/>
                  </a:lnTo>
                  <a:lnTo>
                    <a:pt x="526880" y="1516185"/>
                  </a:lnTo>
                  <a:lnTo>
                    <a:pt x="571424" y="1530805"/>
                  </a:lnTo>
                  <a:lnTo>
                    <a:pt x="617088" y="1542950"/>
                  </a:lnTo>
                  <a:lnTo>
                    <a:pt x="663786" y="1552538"/>
                  </a:lnTo>
                  <a:lnTo>
                    <a:pt x="711435" y="1559489"/>
                  </a:lnTo>
                  <a:lnTo>
                    <a:pt x="759949" y="1563719"/>
                  </a:lnTo>
                  <a:lnTo>
                    <a:pt x="809244" y="1565147"/>
                  </a:lnTo>
                  <a:lnTo>
                    <a:pt x="858538" y="1563719"/>
                  </a:lnTo>
                  <a:lnTo>
                    <a:pt x="907052" y="1559489"/>
                  </a:lnTo>
                  <a:lnTo>
                    <a:pt x="954701" y="1552538"/>
                  </a:lnTo>
                  <a:lnTo>
                    <a:pt x="1001399" y="1542950"/>
                  </a:lnTo>
                  <a:lnTo>
                    <a:pt x="1047063" y="1530805"/>
                  </a:lnTo>
                  <a:lnTo>
                    <a:pt x="1091607" y="1516185"/>
                  </a:lnTo>
                  <a:lnTo>
                    <a:pt x="1134947" y="1499173"/>
                  </a:lnTo>
                  <a:lnTo>
                    <a:pt x="1176998" y="1479850"/>
                  </a:lnTo>
                  <a:lnTo>
                    <a:pt x="1217676" y="1458298"/>
                  </a:lnTo>
                  <a:lnTo>
                    <a:pt x="1256895" y="1434599"/>
                  </a:lnTo>
                  <a:lnTo>
                    <a:pt x="1294572" y="1408836"/>
                  </a:lnTo>
                  <a:lnTo>
                    <a:pt x="1330621" y="1381088"/>
                  </a:lnTo>
                  <a:lnTo>
                    <a:pt x="1364958" y="1351440"/>
                  </a:lnTo>
                  <a:lnTo>
                    <a:pt x="1397498" y="1319972"/>
                  </a:lnTo>
                  <a:lnTo>
                    <a:pt x="1428157" y="1286767"/>
                  </a:lnTo>
                  <a:lnTo>
                    <a:pt x="1456849" y="1251905"/>
                  </a:lnTo>
                  <a:lnTo>
                    <a:pt x="1483491" y="1215470"/>
                  </a:lnTo>
                  <a:lnTo>
                    <a:pt x="1507998" y="1177543"/>
                  </a:lnTo>
                  <a:lnTo>
                    <a:pt x="1530284" y="1138206"/>
                  </a:lnTo>
                  <a:lnTo>
                    <a:pt x="1550265" y="1097541"/>
                  </a:lnTo>
                  <a:lnTo>
                    <a:pt x="1567857" y="1055630"/>
                  </a:lnTo>
                  <a:lnTo>
                    <a:pt x="1582975" y="1012554"/>
                  </a:lnTo>
                  <a:lnTo>
                    <a:pt x="1595533" y="968395"/>
                  </a:lnTo>
                  <a:lnTo>
                    <a:pt x="1605449" y="923236"/>
                  </a:lnTo>
                  <a:lnTo>
                    <a:pt x="1612636" y="877158"/>
                  </a:lnTo>
                  <a:lnTo>
                    <a:pt x="1617011" y="830243"/>
                  </a:lnTo>
                  <a:lnTo>
                    <a:pt x="1618488" y="782574"/>
                  </a:lnTo>
                  <a:lnTo>
                    <a:pt x="1617011" y="734904"/>
                  </a:lnTo>
                  <a:lnTo>
                    <a:pt x="1612636" y="687989"/>
                  </a:lnTo>
                  <a:lnTo>
                    <a:pt x="1605449" y="641911"/>
                  </a:lnTo>
                  <a:lnTo>
                    <a:pt x="1595533" y="596752"/>
                  </a:lnTo>
                  <a:lnTo>
                    <a:pt x="1582975" y="552593"/>
                  </a:lnTo>
                  <a:lnTo>
                    <a:pt x="1567857" y="509517"/>
                  </a:lnTo>
                  <a:lnTo>
                    <a:pt x="1550265" y="467606"/>
                  </a:lnTo>
                  <a:lnTo>
                    <a:pt x="1530284" y="426941"/>
                  </a:lnTo>
                  <a:lnTo>
                    <a:pt x="1507997" y="387603"/>
                  </a:lnTo>
                  <a:lnTo>
                    <a:pt x="1483491" y="349677"/>
                  </a:lnTo>
                  <a:lnTo>
                    <a:pt x="1456849" y="313242"/>
                  </a:lnTo>
                  <a:lnTo>
                    <a:pt x="1428157" y="278380"/>
                  </a:lnTo>
                  <a:lnTo>
                    <a:pt x="1397498" y="245175"/>
                  </a:lnTo>
                  <a:lnTo>
                    <a:pt x="1364958" y="213707"/>
                  </a:lnTo>
                  <a:lnTo>
                    <a:pt x="1330621" y="184059"/>
                  </a:lnTo>
                  <a:lnTo>
                    <a:pt x="1294572" y="156311"/>
                  </a:lnTo>
                  <a:lnTo>
                    <a:pt x="1256895" y="130548"/>
                  </a:lnTo>
                  <a:lnTo>
                    <a:pt x="1217675" y="106849"/>
                  </a:lnTo>
                  <a:lnTo>
                    <a:pt x="1176998" y="85297"/>
                  </a:lnTo>
                  <a:lnTo>
                    <a:pt x="1134947" y="65974"/>
                  </a:lnTo>
                  <a:lnTo>
                    <a:pt x="1091607" y="48962"/>
                  </a:lnTo>
                  <a:lnTo>
                    <a:pt x="1047063" y="34342"/>
                  </a:lnTo>
                  <a:lnTo>
                    <a:pt x="1001399" y="22197"/>
                  </a:lnTo>
                  <a:lnTo>
                    <a:pt x="954701" y="12609"/>
                  </a:lnTo>
                  <a:lnTo>
                    <a:pt x="907052" y="5658"/>
                  </a:lnTo>
                  <a:lnTo>
                    <a:pt x="858538" y="1428"/>
                  </a:lnTo>
                  <a:lnTo>
                    <a:pt x="809244" y="0"/>
                  </a:lnTo>
                  <a:close/>
                </a:path>
              </a:pathLst>
            </a:custGeom>
            <a:solidFill>
              <a:srgbClr val="398F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339828" y="3165347"/>
              <a:ext cx="806958" cy="54940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887200" y="3454908"/>
              <a:ext cx="1712213" cy="54940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350495" y="3744467"/>
              <a:ext cx="717042" cy="549401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12077445" y="3222498"/>
            <a:ext cx="1322070" cy="894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 indent="635" algn="ctr">
              <a:lnSpc>
                <a:spcPct val="100000"/>
              </a:lnSpc>
              <a:spcBef>
                <a:spcPts val="95"/>
              </a:spcBef>
            </a:pPr>
            <a:r>
              <a:rPr sz="1900" b="1" spc="-25" dirty="0">
                <a:solidFill>
                  <a:srgbClr val="FFFFFF"/>
                </a:solidFill>
                <a:latin typeface="Tahoma"/>
                <a:cs typeface="Tahoma"/>
              </a:rPr>
              <a:t>TOT </a:t>
            </a:r>
            <a:r>
              <a:rPr sz="1900" b="1" spc="-265" dirty="0">
                <a:solidFill>
                  <a:srgbClr val="FFFFFF"/>
                </a:solidFill>
                <a:latin typeface="Tahoma"/>
                <a:cs typeface="Tahoma"/>
              </a:rPr>
              <a:t>INSTRUKTUR </a:t>
            </a:r>
            <a:r>
              <a:rPr sz="1900" b="1" spc="-25" dirty="0">
                <a:solidFill>
                  <a:srgbClr val="FFFFFF"/>
                </a:solidFill>
                <a:latin typeface="Tahoma"/>
                <a:cs typeface="Tahoma"/>
              </a:rPr>
              <a:t>PKT</a:t>
            </a:r>
            <a:endParaRPr sz="1900">
              <a:latin typeface="Tahoma"/>
              <a:cs typeface="Tahoma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16226028" y="3377184"/>
            <a:ext cx="1753870" cy="839469"/>
            <a:chOff x="16226028" y="3377184"/>
            <a:chExt cx="1753870" cy="839469"/>
          </a:xfrm>
        </p:grpSpPr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226028" y="3377184"/>
              <a:ext cx="1753361" cy="54940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710660" y="3666744"/>
              <a:ext cx="717029" cy="549401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16416273" y="3433952"/>
            <a:ext cx="1365885" cy="604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84505" marR="5080" indent="-485140">
              <a:lnSpc>
                <a:spcPct val="100000"/>
              </a:lnSpc>
              <a:spcBef>
                <a:spcPts val="95"/>
              </a:spcBef>
            </a:pPr>
            <a:r>
              <a:rPr sz="1900" b="1" spc="-95" dirty="0">
                <a:solidFill>
                  <a:srgbClr val="FFFFFF"/>
                </a:solidFill>
                <a:latin typeface="Tahoma"/>
                <a:cs typeface="Tahoma"/>
              </a:rPr>
              <a:t>PELAKSANA </a:t>
            </a:r>
            <a:r>
              <a:rPr sz="1900" b="1" spc="-25" dirty="0">
                <a:solidFill>
                  <a:srgbClr val="FFFFFF"/>
                </a:solidFill>
                <a:latin typeface="Tahoma"/>
                <a:cs typeface="Tahoma"/>
              </a:rPr>
              <a:t>PKT</a:t>
            </a:r>
            <a:endParaRPr sz="1900">
              <a:latin typeface="Tahoma"/>
              <a:cs typeface="Tahoma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757427" y="2852927"/>
            <a:ext cx="2002155" cy="1455420"/>
            <a:chOff x="757427" y="2852927"/>
            <a:chExt cx="2002155" cy="1455420"/>
          </a:xfrm>
        </p:grpSpPr>
        <p:sp>
          <p:nvSpPr>
            <p:cNvPr id="21" name="object 21"/>
            <p:cNvSpPr/>
            <p:nvPr/>
          </p:nvSpPr>
          <p:spPr>
            <a:xfrm>
              <a:off x="864107" y="2852927"/>
              <a:ext cx="1892935" cy="1455420"/>
            </a:xfrm>
            <a:custGeom>
              <a:avLst/>
              <a:gdLst/>
              <a:ahLst/>
              <a:cxnLst/>
              <a:rect l="l" t="t" r="r" b="b"/>
              <a:pathLst>
                <a:path w="1892935" h="1455420">
                  <a:moveTo>
                    <a:pt x="946404" y="0"/>
                  </a:moveTo>
                  <a:lnTo>
                    <a:pt x="892694" y="1151"/>
                  </a:lnTo>
                  <a:lnTo>
                    <a:pt x="839772" y="4566"/>
                  </a:lnTo>
                  <a:lnTo>
                    <a:pt x="787716" y="10181"/>
                  </a:lnTo>
                  <a:lnTo>
                    <a:pt x="736606" y="17937"/>
                  </a:lnTo>
                  <a:lnTo>
                    <a:pt x="686523" y="27771"/>
                  </a:lnTo>
                  <a:lnTo>
                    <a:pt x="637545" y="39622"/>
                  </a:lnTo>
                  <a:lnTo>
                    <a:pt x="589754" y="53429"/>
                  </a:lnTo>
                  <a:lnTo>
                    <a:pt x="543228" y="69130"/>
                  </a:lnTo>
                  <a:lnTo>
                    <a:pt x="498047" y="86664"/>
                  </a:lnTo>
                  <a:lnTo>
                    <a:pt x="454293" y="105970"/>
                  </a:lnTo>
                  <a:lnTo>
                    <a:pt x="412043" y="126986"/>
                  </a:lnTo>
                  <a:lnTo>
                    <a:pt x="371379" y="149650"/>
                  </a:lnTo>
                  <a:lnTo>
                    <a:pt x="332379" y="173902"/>
                  </a:lnTo>
                  <a:lnTo>
                    <a:pt x="295125" y="199679"/>
                  </a:lnTo>
                  <a:lnTo>
                    <a:pt x="259695" y="226922"/>
                  </a:lnTo>
                  <a:lnTo>
                    <a:pt x="226170" y="255567"/>
                  </a:lnTo>
                  <a:lnTo>
                    <a:pt x="194630" y="285554"/>
                  </a:lnTo>
                  <a:lnTo>
                    <a:pt x="165153" y="316822"/>
                  </a:lnTo>
                  <a:lnTo>
                    <a:pt x="137821" y="349308"/>
                  </a:lnTo>
                  <a:lnTo>
                    <a:pt x="112713" y="382952"/>
                  </a:lnTo>
                  <a:lnTo>
                    <a:pt x="89909" y="417692"/>
                  </a:lnTo>
                  <a:lnTo>
                    <a:pt x="69489" y="453467"/>
                  </a:lnTo>
                  <a:lnTo>
                    <a:pt x="51532" y="490216"/>
                  </a:lnTo>
                  <a:lnTo>
                    <a:pt x="36119" y="527876"/>
                  </a:lnTo>
                  <a:lnTo>
                    <a:pt x="23329" y="566387"/>
                  </a:lnTo>
                  <a:lnTo>
                    <a:pt x="13242" y="605687"/>
                  </a:lnTo>
                  <a:lnTo>
                    <a:pt x="5938" y="645716"/>
                  </a:lnTo>
                  <a:lnTo>
                    <a:pt x="1498" y="686410"/>
                  </a:lnTo>
                  <a:lnTo>
                    <a:pt x="0" y="727710"/>
                  </a:lnTo>
                  <a:lnTo>
                    <a:pt x="1498" y="769009"/>
                  </a:lnTo>
                  <a:lnTo>
                    <a:pt x="5938" y="809703"/>
                  </a:lnTo>
                  <a:lnTo>
                    <a:pt x="13242" y="849732"/>
                  </a:lnTo>
                  <a:lnTo>
                    <a:pt x="23329" y="889032"/>
                  </a:lnTo>
                  <a:lnTo>
                    <a:pt x="36119" y="927543"/>
                  </a:lnTo>
                  <a:lnTo>
                    <a:pt x="51532" y="965203"/>
                  </a:lnTo>
                  <a:lnTo>
                    <a:pt x="69489" y="1001952"/>
                  </a:lnTo>
                  <a:lnTo>
                    <a:pt x="89909" y="1037727"/>
                  </a:lnTo>
                  <a:lnTo>
                    <a:pt x="112713" y="1072467"/>
                  </a:lnTo>
                  <a:lnTo>
                    <a:pt x="137821" y="1106111"/>
                  </a:lnTo>
                  <a:lnTo>
                    <a:pt x="165153" y="1138597"/>
                  </a:lnTo>
                  <a:lnTo>
                    <a:pt x="194630" y="1169865"/>
                  </a:lnTo>
                  <a:lnTo>
                    <a:pt x="226170" y="1199852"/>
                  </a:lnTo>
                  <a:lnTo>
                    <a:pt x="259695" y="1228497"/>
                  </a:lnTo>
                  <a:lnTo>
                    <a:pt x="295125" y="1255740"/>
                  </a:lnTo>
                  <a:lnTo>
                    <a:pt x="332379" y="1281517"/>
                  </a:lnTo>
                  <a:lnTo>
                    <a:pt x="371379" y="1305769"/>
                  </a:lnTo>
                  <a:lnTo>
                    <a:pt x="412043" y="1328433"/>
                  </a:lnTo>
                  <a:lnTo>
                    <a:pt x="454293" y="1349449"/>
                  </a:lnTo>
                  <a:lnTo>
                    <a:pt x="498047" y="1368755"/>
                  </a:lnTo>
                  <a:lnTo>
                    <a:pt x="543228" y="1386289"/>
                  </a:lnTo>
                  <a:lnTo>
                    <a:pt x="589754" y="1401990"/>
                  </a:lnTo>
                  <a:lnTo>
                    <a:pt x="637545" y="1415797"/>
                  </a:lnTo>
                  <a:lnTo>
                    <a:pt x="686523" y="1427648"/>
                  </a:lnTo>
                  <a:lnTo>
                    <a:pt x="736606" y="1437482"/>
                  </a:lnTo>
                  <a:lnTo>
                    <a:pt x="787716" y="1445238"/>
                  </a:lnTo>
                  <a:lnTo>
                    <a:pt x="839772" y="1450853"/>
                  </a:lnTo>
                  <a:lnTo>
                    <a:pt x="892694" y="1454268"/>
                  </a:lnTo>
                  <a:lnTo>
                    <a:pt x="946404" y="1455420"/>
                  </a:lnTo>
                  <a:lnTo>
                    <a:pt x="1000113" y="1454268"/>
                  </a:lnTo>
                  <a:lnTo>
                    <a:pt x="1053035" y="1450853"/>
                  </a:lnTo>
                  <a:lnTo>
                    <a:pt x="1105091" y="1445238"/>
                  </a:lnTo>
                  <a:lnTo>
                    <a:pt x="1156201" y="1437482"/>
                  </a:lnTo>
                  <a:lnTo>
                    <a:pt x="1206284" y="1427648"/>
                  </a:lnTo>
                  <a:lnTo>
                    <a:pt x="1255262" y="1415797"/>
                  </a:lnTo>
                  <a:lnTo>
                    <a:pt x="1303053" y="1401990"/>
                  </a:lnTo>
                  <a:lnTo>
                    <a:pt x="1349579" y="1386289"/>
                  </a:lnTo>
                  <a:lnTo>
                    <a:pt x="1394760" y="1368755"/>
                  </a:lnTo>
                  <a:lnTo>
                    <a:pt x="1438514" y="1349449"/>
                  </a:lnTo>
                  <a:lnTo>
                    <a:pt x="1480764" y="1328433"/>
                  </a:lnTo>
                  <a:lnTo>
                    <a:pt x="1521428" y="1305769"/>
                  </a:lnTo>
                  <a:lnTo>
                    <a:pt x="1560428" y="1281517"/>
                  </a:lnTo>
                  <a:lnTo>
                    <a:pt x="1597682" y="1255740"/>
                  </a:lnTo>
                  <a:lnTo>
                    <a:pt x="1633112" y="1228497"/>
                  </a:lnTo>
                  <a:lnTo>
                    <a:pt x="1666637" y="1199852"/>
                  </a:lnTo>
                  <a:lnTo>
                    <a:pt x="1698177" y="1169865"/>
                  </a:lnTo>
                  <a:lnTo>
                    <a:pt x="1727654" y="1138597"/>
                  </a:lnTo>
                  <a:lnTo>
                    <a:pt x="1754986" y="1106111"/>
                  </a:lnTo>
                  <a:lnTo>
                    <a:pt x="1780094" y="1072467"/>
                  </a:lnTo>
                  <a:lnTo>
                    <a:pt x="1802898" y="1037727"/>
                  </a:lnTo>
                  <a:lnTo>
                    <a:pt x="1823318" y="1001952"/>
                  </a:lnTo>
                  <a:lnTo>
                    <a:pt x="1841275" y="965203"/>
                  </a:lnTo>
                  <a:lnTo>
                    <a:pt x="1856688" y="927543"/>
                  </a:lnTo>
                  <a:lnTo>
                    <a:pt x="1869478" y="889032"/>
                  </a:lnTo>
                  <a:lnTo>
                    <a:pt x="1879565" y="849732"/>
                  </a:lnTo>
                  <a:lnTo>
                    <a:pt x="1886869" y="809703"/>
                  </a:lnTo>
                  <a:lnTo>
                    <a:pt x="1891309" y="769009"/>
                  </a:lnTo>
                  <a:lnTo>
                    <a:pt x="1892808" y="727710"/>
                  </a:lnTo>
                  <a:lnTo>
                    <a:pt x="1891309" y="686410"/>
                  </a:lnTo>
                  <a:lnTo>
                    <a:pt x="1886869" y="645716"/>
                  </a:lnTo>
                  <a:lnTo>
                    <a:pt x="1879565" y="605687"/>
                  </a:lnTo>
                  <a:lnTo>
                    <a:pt x="1869478" y="566387"/>
                  </a:lnTo>
                  <a:lnTo>
                    <a:pt x="1856688" y="527876"/>
                  </a:lnTo>
                  <a:lnTo>
                    <a:pt x="1841275" y="490216"/>
                  </a:lnTo>
                  <a:lnTo>
                    <a:pt x="1823318" y="453467"/>
                  </a:lnTo>
                  <a:lnTo>
                    <a:pt x="1802898" y="417692"/>
                  </a:lnTo>
                  <a:lnTo>
                    <a:pt x="1780094" y="382952"/>
                  </a:lnTo>
                  <a:lnTo>
                    <a:pt x="1754986" y="349308"/>
                  </a:lnTo>
                  <a:lnTo>
                    <a:pt x="1727654" y="316822"/>
                  </a:lnTo>
                  <a:lnTo>
                    <a:pt x="1698177" y="285554"/>
                  </a:lnTo>
                  <a:lnTo>
                    <a:pt x="1666637" y="255567"/>
                  </a:lnTo>
                  <a:lnTo>
                    <a:pt x="1633112" y="226922"/>
                  </a:lnTo>
                  <a:lnTo>
                    <a:pt x="1597682" y="199679"/>
                  </a:lnTo>
                  <a:lnTo>
                    <a:pt x="1560428" y="173902"/>
                  </a:lnTo>
                  <a:lnTo>
                    <a:pt x="1521428" y="149650"/>
                  </a:lnTo>
                  <a:lnTo>
                    <a:pt x="1480764" y="126986"/>
                  </a:lnTo>
                  <a:lnTo>
                    <a:pt x="1438514" y="105970"/>
                  </a:lnTo>
                  <a:lnTo>
                    <a:pt x="1394760" y="86664"/>
                  </a:lnTo>
                  <a:lnTo>
                    <a:pt x="1349579" y="69130"/>
                  </a:lnTo>
                  <a:lnTo>
                    <a:pt x="1303053" y="53429"/>
                  </a:lnTo>
                  <a:lnTo>
                    <a:pt x="1255262" y="39622"/>
                  </a:lnTo>
                  <a:lnTo>
                    <a:pt x="1206284" y="27771"/>
                  </a:lnTo>
                  <a:lnTo>
                    <a:pt x="1156201" y="17937"/>
                  </a:lnTo>
                  <a:lnTo>
                    <a:pt x="1105091" y="10181"/>
                  </a:lnTo>
                  <a:lnTo>
                    <a:pt x="1053035" y="4566"/>
                  </a:lnTo>
                  <a:lnTo>
                    <a:pt x="1000113" y="1151"/>
                  </a:lnTo>
                  <a:lnTo>
                    <a:pt x="946404" y="0"/>
                  </a:lnTo>
                  <a:close/>
                </a:path>
              </a:pathLst>
            </a:custGeom>
            <a:solidFill>
              <a:srgbClr val="398F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08303" y="3147059"/>
              <a:ext cx="1700022" cy="55092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57427" y="3436619"/>
              <a:ext cx="2001774" cy="550926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946403" y="3204717"/>
            <a:ext cx="1681480" cy="604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 indent="150495">
              <a:lnSpc>
                <a:spcPct val="100000"/>
              </a:lnSpc>
              <a:spcBef>
                <a:spcPts val="95"/>
              </a:spcBef>
            </a:pPr>
            <a:r>
              <a:rPr sz="1900" b="1" spc="-95" dirty="0">
                <a:solidFill>
                  <a:srgbClr val="FFFFFF"/>
                </a:solidFill>
                <a:latin typeface="Tahoma"/>
                <a:cs typeface="Tahoma"/>
              </a:rPr>
              <a:t>SOSIALISASI </a:t>
            </a:r>
            <a:r>
              <a:rPr sz="1900" b="1" spc="-45" dirty="0">
                <a:solidFill>
                  <a:srgbClr val="FFFFFF"/>
                </a:solidFill>
                <a:latin typeface="Tahoma"/>
                <a:cs typeface="Tahoma"/>
              </a:rPr>
              <a:t>PROGRAM</a:t>
            </a:r>
            <a:r>
              <a:rPr sz="1900" b="1" spc="-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-229" dirty="0">
                <a:solidFill>
                  <a:srgbClr val="FFFFFF"/>
                </a:solidFill>
                <a:latin typeface="Tahoma"/>
                <a:cs typeface="Tahoma"/>
              </a:rPr>
              <a:t>PKT</a:t>
            </a:r>
            <a:endParaRPr sz="1900">
              <a:latin typeface="Tahoma"/>
              <a:cs typeface="Tahoma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310128" y="3310128"/>
            <a:ext cx="2697480" cy="1137285"/>
          </a:xfrm>
          <a:custGeom>
            <a:avLst/>
            <a:gdLst/>
            <a:ahLst/>
            <a:cxnLst/>
            <a:rect l="l" t="t" r="r" b="b"/>
            <a:pathLst>
              <a:path w="2697479" h="1137285">
                <a:moveTo>
                  <a:pt x="2263521" y="0"/>
                </a:moveTo>
                <a:lnTo>
                  <a:pt x="433959" y="0"/>
                </a:lnTo>
                <a:lnTo>
                  <a:pt x="392168" y="2602"/>
                </a:lnTo>
                <a:lnTo>
                  <a:pt x="351502" y="10250"/>
                </a:lnTo>
                <a:lnTo>
                  <a:pt x="312140" y="22705"/>
                </a:lnTo>
                <a:lnTo>
                  <a:pt x="274265" y="39730"/>
                </a:lnTo>
                <a:lnTo>
                  <a:pt x="238060" y="61085"/>
                </a:lnTo>
                <a:lnTo>
                  <a:pt x="203705" y="86533"/>
                </a:lnTo>
                <a:lnTo>
                  <a:pt x="171384" y="115836"/>
                </a:lnTo>
                <a:lnTo>
                  <a:pt x="141277" y="148755"/>
                </a:lnTo>
                <a:lnTo>
                  <a:pt x="113567" y="185052"/>
                </a:lnTo>
                <a:lnTo>
                  <a:pt x="88435" y="224489"/>
                </a:lnTo>
                <a:lnTo>
                  <a:pt x="66064" y="266828"/>
                </a:lnTo>
                <a:lnTo>
                  <a:pt x="46636" y="311830"/>
                </a:lnTo>
                <a:lnTo>
                  <a:pt x="30332" y="359257"/>
                </a:lnTo>
                <a:lnTo>
                  <a:pt x="17334" y="408871"/>
                </a:lnTo>
                <a:lnTo>
                  <a:pt x="7825" y="460433"/>
                </a:lnTo>
                <a:lnTo>
                  <a:pt x="1986" y="513706"/>
                </a:lnTo>
                <a:lnTo>
                  <a:pt x="0" y="568451"/>
                </a:lnTo>
                <a:lnTo>
                  <a:pt x="1986" y="623197"/>
                </a:lnTo>
                <a:lnTo>
                  <a:pt x="7825" y="676470"/>
                </a:lnTo>
                <a:lnTo>
                  <a:pt x="17334" y="728032"/>
                </a:lnTo>
                <a:lnTo>
                  <a:pt x="30332" y="777646"/>
                </a:lnTo>
                <a:lnTo>
                  <a:pt x="46636" y="825073"/>
                </a:lnTo>
                <a:lnTo>
                  <a:pt x="66064" y="870075"/>
                </a:lnTo>
                <a:lnTo>
                  <a:pt x="88435" y="912414"/>
                </a:lnTo>
                <a:lnTo>
                  <a:pt x="113567" y="951851"/>
                </a:lnTo>
                <a:lnTo>
                  <a:pt x="141277" y="988148"/>
                </a:lnTo>
                <a:lnTo>
                  <a:pt x="171384" y="1021067"/>
                </a:lnTo>
                <a:lnTo>
                  <a:pt x="203705" y="1050370"/>
                </a:lnTo>
                <a:lnTo>
                  <a:pt x="238060" y="1075818"/>
                </a:lnTo>
                <a:lnTo>
                  <a:pt x="274265" y="1097173"/>
                </a:lnTo>
                <a:lnTo>
                  <a:pt x="312140" y="1114198"/>
                </a:lnTo>
                <a:lnTo>
                  <a:pt x="351502" y="1126653"/>
                </a:lnTo>
                <a:lnTo>
                  <a:pt x="392168" y="1134301"/>
                </a:lnTo>
                <a:lnTo>
                  <a:pt x="433959" y="1136904"/>
                </a:lnTo>
                <a:lnTo>
                  <a:pt x="2263521" y="1136904"/>
                </a:lnTo>
                <a:lnTo>
                  <a:pt x="2305311" y="1134301"/>
                </a:lnTo>
                <a:lnTo>
                  <a:pt x="2345977" y="1126653"/>
                </a:lnTo>
                <a:lnTo>
                  <a:pt x="2385339" y="1114198"/>
                </a:lnTo>
                <a:lnTo>
                  <a:pt x="2423214" y="1097173"/>
                </a:lnTo>
                <a:lnTo>
                  <a:pt x="2459419" y="1075818"/>
                </a:lnTo>
                <a:lnTo>
                  <a:pt x="2493774" y="1050370"/>
                </a:lnTo>
                <a:lnTo>
                  <a:pt x="2526095" y="1021067"/>
                </a:lnTo>
                <a:lnTo>
                  <a:pt x="2556202" y="988148"/>
                </a:lnTo>
                <a:lnTo>
                  <a:pt x="2583912" y="951851"/>
                </a:lnTo>
                <a:lnTo>
                  <a:pt x="2609044" y="912414"/>
                </a:lnTo>
                <a:lnTo>
                  <a:pt x="2631415" y="870075"/>
                </a:lnTo>
                <a:lnTo>
                  <a:pt x="2650843" y="825073"/>
                </a:lnTo>
                <a:lnTo>
                  <a:pt x="2667147" y="777646"/>
                </a:lnTo>
                <a:lnTo>
                  <a:pt x="2680145" y="728032"/>
                </a:lnTo>
                <a:lnTo>
                  <a:pt x="2689654" y="676470"/>
                </a:lnTo>
                <a:lnTo>
                  <a:pt x="2695493" y="623197"/>
                </a:lnTo>
                <a:lnTo>
                  <a:pt x="2697480" y="568451"/>
                </a:lnTo>
                <a:lnTo>
                  <a:pt x="2695493" y="513706"/>
                </a:lnTo>
                <a:lnTo>
                  <a:pt x="2689654" y="460433"/>
                </a:lnTo>
                <a:lnTo>
                  <a:pt x="2680145" y="408871"/>
                </a:lnTo>
                <a:lnTo>
                  <a:pt x="2667147" y="359257"/>
                </a:lnTo>
                <a:lnTo>
                  <a:pt x="2650843" y="311830"/>
                </a:lnTo>
                <a:lnTo>
                  <a:pt x="2631415" y="266828"/>
                </a:lnTo>
                <a:lnTo>
                  <a:pt x="2609044" y="224489"/>
                </a:lnTo>
                <a:lnTo>
                  <a:pt x="2583912" y="185052"/>
                </a:lnTo>
                <a:lnTo>
                  <a:pt x="2556202" y="148755"/>
                </a:lnTo>
                <a:lnTo>
                  <a:pt x="2526095" y="115836"/>
                </a:lnTo>
                <a:lnTo>
                  <a:pt x="2493774" y="86533"/>
                </a:lnTo>
                <a:lnTo>
                  <a:pt x="2459419" y="61085"/>
                </a:lnTo>
                <a:lnTo>
                  <a:pt x="2423214" y="39730"/>
                </a:lnTo>
                <a:lnTo>
                  <a:pt x="2385339" y="22705"/>
                </a:lnTo>
                <a:lnTo>
                  <a:pt x="2345977" y="10250"/>
                </a:lnTo>
                <a:lnTo>
                  <a:pt x="2305311" y="2602"/>
                </a:lnTo>
                <a:lnTo>
                  <a:pt x="2263521" y="0"/>
                </a:lnTo>
                <a:close/>
              </a:path>
            </a:pathLst>
          </a:custGeom>
          <a:solidFill>
            <a:srgbClr val="C5D9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3649090" y="3862781"/>
            <a:ext cx="2031364" cy="5137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95"/>
              </a:spcBef>
            </a:pPr>
            <a:r>
              <a:rPr sz="1600" b="1" spc="-210" dirty="0">
                <a:solidFill>
                  <a:srgbClr val="44536A"/>
                </a:solidFill>
                <a:latin typeface="Tahoma"/>
                <a:cs typeface="Tahoma"/>
              </a:rPr>
              <a:t>PKT</a:t>
            </a:r>
            <a:r>
              <a:rPr sz="1600" b="1" spc="-5" dirty="0">
                <a:solidFill>
                  <a:srgbClr val="44536A"/>
                </a:solidFill>
                <a:latin typeface="Tahoma"/>
                <a:cs typeface="Tahoma"/>
              </a:rPr>
              <a:t> </a:t>
            </a:r>
            <a:r>
              <a:rPr sz="1600" b="1" spc="-150" dirty="0">
                <a:solidFill>
                  <a:srgbClr val="44536A"/>
                </a:solidFill>
                <a:latin typeface="Tahoma"/>
                <a:cs typeface="Tahoma"/>
              </a:rPr>
              <a:t>:</a:t>
            </a:r>
            <a:r>
              <a:rPr sz="1600" b="1" spc="-15" dirty="0">
                <a:solidFill>
                  <a:srgbClr val="44536A"/>
                </a:solidFill>
                <a:latin typeface="Tahoma"/>
                <a:cs typeface="Tahoma"/>
              </a:rPr>
              <a:t> </a:t>
            </a:r>
            <a:r>
              <a:rPr sz="1600" b="1" spc="-95" dirty="0">
                <a:solidFill>
                  <a:srgbClr val="44536A"/>
                </a:solidFill>
                <a:latin typeface="Tahoma"/>
                <a:cs typeface="Tahoma"/>
              </a:rPr>
              <a:t>SMK,</a:t>
            </a:r>
            <a:r>
              <a:rPr sz="1600" b="1" spc="5" dirty="0">
                <a:solidFill>
                  <a:srgbClr val="44536A"/>
                </a:solidFill>
                <a:latin typeface="Tahoma"/>
                <a:cs typeface="Tahoma"/>
              </a:rPr>
              <a:t> </a:t>
            </a:r>
            <a:r>
              <a:rPr sz="1600" b="1" spc="-75" dirty="0">
                <a:solidFill>
                  <a:srgbClr val="44536A"/>
                </a:solidFill>
                <a:latin typeface="Tahoma"/>
                <a:cs typeface="Tahoma"/>
              </a:rPr>
              <a:t>Politeknik,</a:t>
            </a:r>
            <a:endParaRPr sz="1600">
              <a:latin typeface="Tahoma"/>
              <a:cs typeface="Tahoma"/>
            </a:endParaRPr>
          </a:p>
          <a:p>
            <a:pPr marR="3175" algn="ctr">
              <a:lnSpc>
                <a:spcPct val="100000"/>
              </a:lnSpc>
              <a:spcBef>
                <a:spcPts val="5"/>
              </a:spcBef>
            </a:pPr>
            <a:r>
              <a:rPr sz="1600" b="1" spc="-55" dirty="0">
                <a:solidFill>
                  <a:srgbClr val="44536A"/>
                </a:solidFill>
                <a:latin typeface="Tahoma"/>
                <a:cs typeface="Tahoma"/>
              </a:rPr>
              <a:t>Perguruan</a:t>
            </a:r>
            <a:r>
              <a:rPr sz="1600" b="1" spc="-60" dirty="0">
                <a:solidFill>
                  <a:srgbClr val="44536A"/>
                </a:solidFill>
                <a:latin typeface="Tahoma"/>
                <a:cs typeface="Tahoma"/>
              </a:rPr>
              <a:t> </a:t>
            </a:r>
            <a:r>
              <a:rPr sz="1600" b="1" spc="-10" dirty="0">
                <a:solidFill>
                  <a:srgbClr val="44536A"/>
                </a:solidFill>
                <a:latin typeface="Tahoma"/>
                <a:cs typeface="Tahoma"/>
              </a:rPr>
              <a:t>Tinggi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7530083" y="3427476"/>
            <a:ext cx="1373505" cy="970915"/>
          </a:xfrm>
          <a:custGeom>
            <a:avLst/>
            <a:gdLst/>
            <a:ahLst/>
            <a:cxnLst/>
            <a:rect l="l" t="t" r="r" b="b"/>
            <a:pathLst>
              <a:path w="1373504" h="970914">
                <a:moveTo>
                  <a:pt x="1152271" y="0"/>
                </a:moveTo>
                <a:lnTo>
                  <a:pt x="220852" y="0"/>
                </a:lnTo>
                <a:lnTo>
                  <a:pt x="190895" y="4430"/>
                </a:lnTo>
                <a:lnTo>
                  <a:pt x="134909" y="38141"/>
                </a:lnTo>
                <a:lnTo>
                  <a:pt x="85919" y="101131"/>
                </a:lnTo>
                <a:lnTo>
                  <a:pt x="64706" y="142160"/>
                </a:lnTo>
                <a:lnTo>
                  <a:pt x="46033" y="188775"/>
                </a:lnTo>
                <a:lnTo>
                  <a:pt x="30164" y="240396"/>
                </a:lnTo>
                <a:lnTo>
                  <a:pt x="17363" y="296447"/>
                </a:lnTo>
                <a:lnTo>
                  <a:pt x="7892" y="356349"/>
                </a:lnTo>
                <a:lnTo>
                  <a:pt x="2017" y="419524"/>
                </a:lnTo>
                <a:lnTo>
                  <a:pt x="0" y="485394"/>
                </a:lnTo>
                <a:lnTo>
                  <a:pt x="2017" y="551263"/>
                </a:lnTo>
                <a:lnTo>
                  <a:pt x="7892" y="614438"/>
                </a:lnTo>
                <a:lnTo>
                  <a:pt x="17363" y="674340"/>
                </a:lnTo>
                <a:lnTo>
                  <a:pt x="30164" y="730391"/>
                </a:lnTo>
                <a:lnTo>
                  <a:pt x="46033" y="782012"/>
                </a:lnTo>
                <a:lnTo>
                  <a:pt x="64706" y="828627"/>
                </a:lnTo>
                <a:lnTo>
                  <a:pt x="85919" y="869656"/>
                </a:lnTo>
                <a:lnTo>
                  <a:pt x="109408" y="904522"/>
                </a:lnTo>
                <a:lnTo>
                  <a:pt x="162160" y="953450"/>
                </a:lnTo>
                <a:lnTo>
                  <a:pt x="220852" y="970788"/>
                </a:lnTo>
                <a:lnTo>
                  <a:pt x="1152271" y="970788"/>
                </a:lnTo>
                <a:lnTo>
                  <a:pt x="1210963" y="953450"/>
                </a:lnTo>
                <a:lnTo>
                  <a:pt x="1263715" y="904522"/>
                </a:lnTo>
                <a:lnTo>
                  <a:pt x="1287204" y="869656"/>
                </a:lnTo>
                <a:lnTo>
                  <a:pt x="1308417" y="828627"/>
                </a:lnTo>
                <a:lnTo>
                  <a:pt x="1327090" y="782012"/>
                </a:lnTo>
                <a:lnTo>
                  <a:pt x="1342959" y="730391"/>
                </a:lnTo>
                <a:lnTo>
                  <a:pt x="1355760" y="674340"/>
                </a:lnTo>
                <a:lnTo>
                  <a:pt x="1365231" y="614438"/>
                </a:lnTo>
                <a:lnTo>
                  <a:pt x="1371106" y="551263"/>
                </a:lnTo>
                <a:lnTo>
                  <a:pt x="1373124" y="485394"/>
                </a:lnTo>
                <a:lnTo>
                  <a:pt x="1371106" y="419524"/>
                </a:lnTo>
                <a:lnTo>
                  <a:pt x="1365231" y="356349"/>
                </a:lnTo>
                <a:lnTo>
                  <a:pt x="1355760" y="296447"/>
                </a:lnTo>
                <a:lnTo>
                  <a:pt x="1342959" y="240396"/>
                </a:lnTo>
                <a:lnTo>
                  <a:pt x="1327090" y="188775"/>
                </a:lnTo>
                <a:lnTo>
                  <a:pt x="1308417" y="142160"/>
                </a:lnTo>
                <a:lnTo>
                  <a:pt x="1287204" y="101131"/>
                </a:lnTo>
                <a:lnTo>
                  <a:pt x="1263715" y="66265"/>
                </a:lnTo>
                <a:lnTo>
                  <a:pt x="1210963" y="17337"/>
                </a:lnTo>
                <a:lnTo>
                  <a:pt x="1152271" y="0"/>
                </a:lnTo>
                <a:close/>
              </a:path>
            </a:pathLst>
          </a:custGeom>
          <a:solidFill>
            <a:srgbClr val="C5D9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7922006" y="3758946"/>
            <a:ext cx="6026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b="1" spc="-145" dirty="0">
                <a:solidFill>
                  <a:srgbClr val="44536A"/>
                </a:solidFill>
                <a:latin typeface="Tahoma"/>
                <a:cs typeface="Tahoma"/>
              </a:rPr>
              <a:t>BJKW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537839" y="2939288"/>
            <a:ext cx="5133340" cy="9486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495">
              <a:lnSpc>
                <a:spcPct val="100000"/>
              </a:lnSpc>
              <a:spcBef>
                <a:spcPts val="100"/>
              </a:spcBef>
            </a:pPr>
            <a:r>
              <a:rPr sz="1800" b="1" spc="-90" dirty="0">
                <a:solidFill>
                  <a:srgbClr val="44536A"/>
                </a:solidFill>
                <a:latin typeface="Tahoma"/>
                <a:cs typeface="Tahoma"/>
              </a:rPr>
              <a:t>Usulan</a:t>
            </a:r>
            <a:r>
              <a:rPr sz="1800" b="1" dirty="0">
                <a:solidFill>
                  <a:srgbClr val="44536A"/>
                </a:solidFill>
                <a:latin typeface="Tahoma"/>
                <a:cs typeface="Tahoma"/>
              </a:rPr>
              <a:t> Calon</a:t>
            </a:r>
            <a:r>
              <a:rPr sz="1800" b="1" spc="5" dirty="0">
                <a:solidFill>
                  <a:srgbClr val="44536A"/>
                </a:solidFill>
                <a:latin typeface="Tahoma"/>
                <a:cs typeface="Tahoma"/>
              </a:rPr>
              <a:t> </a:t>
            </a:r>
            <a:r>
              <a:rPr sz="1800" b="1" spc="-160" dirty="0">
                <a:solidFill>
                  <a:srgbClr val="44536A"/>
                </a:solidFill>
                <a:latin typeface="Tahoma"/>
                <a:cs typeface="Tahoma"/>
              </a:rPr>
              <a:t>Instruktur</a:t>
            </a:r>
            <a:r>
              <a:rPr sz="1800" b="1" spc="-15" dirty="0">
                <a:solidFill>
                  <a:srgbClr val="44536A"/>
                </a:solidFill>
                <a:latin typeface="Tahoma"/>
                <a:cs typeface="Tahoma"/>
              </a:rPr>
              <a:t> </a:t>
            </a:r>
            <a:r>
              <a:rPr sz="1800" b="1" spc="-229" dirty="0">
                <a:solidFill>
                  <a:srgbClr val="44536A"/>
                </a:solidFill>
                <a:latin typeface="Tahoma"/>
                <a:cs typeface="Tahoma"/>
              </a:rPr>
              <a:t>PKT</a:t>
            </a:r>
            <a:r>
              <a:rPr sz="1800" b="1" spc="-5" dirty="0">
                <a:solidFill>
                  <a:srgbClr val="44536A"/>
                </a:solidFill>
                <a:latin typeface="Tahoma"/>
                <a:cs typeface="Tahoma"/>
              </a:rPr>
              <a:t> </a:t>
            </a:r>
            <a:r>
              <a:rPr sz="1800" b="1" spc="-210" dirty="0">
                <a:solidFill>
                  <a:srgbClr val="44536A"/>
                </a:solidFill>
                <a:latin typeface="Tahoma"/>
                <a:cs typeface="Tahoma"/>
              </a:rPr>
              <a:t>(</a:t>
            </a:r>
            <a:r>
              <a:rPr sz="1800" b="1" i="1" spc="-210" dirty="0">
                <a:solidFill>
                  <a:srgbClr val="44536A"/>
                </a:solidFill>
                <a:latin typeface="Verdana"/>
                <a:cs typeface="Verdana"/>
              </a:rPr>
              <a:t>Training</a:t>
            </a:r>
            <a:r>
              <a:rPr sz="1800" b="1" i="1" spc="-85" dirty="0">
                <a:solidFill>
                  <a:srgbClr val="44536A"/>
                </a:solidFill>
                <a:latin typeface="Verdana"/>
                <a:cs typeface="Verdana"/>
              </a:rPr>
              <a:t> </a:t>
            </a:r>
            <a:r>
              <a:rPr sz="1800" b="1" i="1" spc="-180" dirty="0">
                <a:solidFill>
                  <a:srgbClr val="44536A"/>
                </a:solidFill>
                <a:latin typeface="Verdana"/>
                <a:cs typeface="Verdana"/>
              </a:rPr>
              <a:t>of</a:t>
            </a:r>
            <a:r>
              <a:rPr sz="1800" b="1" i="1" spc="-90" dirty="0">
                <a:solidFill>
                  <a:srgbClr val="44536A"/>
                </a:solidFill>
                <a:latin typeface="Verdana"/>
                <a:cs typeface="Verdana"/>
              </a:rPr>
              <a:t> </a:t>
            </a:r>
            <a:r>
              <a:rPr sz="1800" b="1" i="1" spc="-180" dirty="0">
                <a:solidFill>
                  <a:srgbClr val="44536A"/>
                </a:solidFill>
                <a:latin typeface="Verdana"/>
                <a:cs typeface="Verdana"/>
              </a:rPr>
              <a:t>Trainer</a:t>
            </a:r>
            <a:r>
              <a:rPr sz="1800" b="1" spc="-180" dirty="0">
                <a:solidFill>
                  <a:srgbClr val="44536A"/>
                </a:solidFill>
                <a:latin typeface="Tahoma"/>
                <a:cs typeface="Tahoma"/>
              </a:rPr>
              <a:t>)</a:t>
            </a:r>
            <a:endParaRPr sz="1800">
              <a:latin typeface="Tahoma"/>
              <a:cs typeface="Tahoma"/>
            </a:endParaRPr>
          </a:p>
          <a:p>
            <a:pPr marR="2887345" indent="5715">
              <a:lnSpc>
                <a:spcPct val="100000"/>
              </a:lnSpc>
              <a:spcBef>
                <a:spcPts val="1270"/>
              </a:spcBef>
            </a:pPr>
            <a:r>
              <a:rPr sz="1600" b="1" dirty="0">
                <a:solidFill>
                  <a:srgbClr val="44536A"/>
                </a:solidFill>
                <a:latin typeface="Tahoma"/>
                <a:cs typeface="Tahoma"/>
              </a:rPr>
              <a:t>Lembaga</a:t>
            </a:r>
            <a:r>
              <a:rPr sz="1600" b="1" spc="-10" dirty="0">
                <a:solidFill>
                  <a:srgbClr val="44536A"/>
                </a:solidFill>
                <a:latin typeface="Tahoma"/>
                <a:cs typeface="Tahoma"/>
              </a:rPr>
              <a:t> </a:t>
            </a:r>
            <a:r>
              <a:rPr sz="1600" b="1" spc="-30" dirty="0">
                <a:solidFill>
                  <a:srgbClr val="44536A"/>
                </a:solidFill>
                <a:latin typeface="Tahoma"/>
                <a:cs typeface="Tahoma"/>
              </a:rPr>
              <a:t>Pendidikan</a:t>
            </a:r>
            <a:r>
              <a:rPr sz="1600" b="1" spc="30" dirty="0">
                <a:solidFill>
                  <a:srgbClr val="44536A"/>
                </a:solidFill>
                <a:latin typeface="Tahoma"/>
                <a:cs typeface="Tahoma"/>
              </a:rPr>
              <a:t> </a:t>
            </a:r>
            <a:r>
              <a:rPr sz="1600" b="1" spc="-50" dirty="0">
                <a:solidFill>
                  <a:srgbClr val="44536A"/>
                </a:solidFill>
                <a:latin typeface="Tahoma"/>
                <a:cs typeface="Tahoma"/>
              </a:rPr>
              <a:t>: </a:t>
            </a:r>
            <a:r>
              <a:rPr sz="1600" b="1" spc="-80" dirty="0">
                <a:solidFill>
                  <a:srgbClr val="44536A"/>
                </a:solidFill>
                <a:latin typeface="Tahoma"/>
                <a:cs typeface="Tahoma"/>
              </a:rPr>
              <a:t>Usulan</a:t>
            </a:r>
            <a:r>
              <a:rPr sz="1600" b="1" spc="40" dirty="0">
                <a:solidFill>
                  <a:srgbClr val="44536A"/>
                </a:solidFill>
                <a:latin typeface="Tahoma"/>
                <a:cs typeface="Tahoma"/>
              </a:rPr>
              <a:t> </a:t>
            </a:r>
            <a:r>
              <a:rPr sz="1600" b="1" dirty="0">
                <a:solidFill>
                  <a:srgbClr val="44536A"/>
                </a:solidFill>
                <a:latin typeface="Tahoma"/>
                <a:cs typeface="Tahoma"/>
              </a:rPr>
              <a:t>Calon</a:t>
            </a:r>
            <a:r>
              <a:rPr sz="1600" b="1" spc="60" dirty="0">
                <a:solidFill>
                  <a:srgbClr val="44536A"/>
                </a:solidFill>
                <a:latin typeface="Tahoma"/>
                <a:cs typeface="Tahoma"/>
              </a:rPr>
              <a:t> </a:t>
            </a:r>
            <a:r>
              <a:rPr sz="1600" b="1" spc="-145" dirty="0">
                <a:solidFill>
                  <a:srgbClr val="44536A"/>
                </a:solidFill>
                <a:latin typeface="Tahoma"/>
                <a:cs typeface="Tahoma"/>
              </a:rPr>
              <a:t>Instruktur</a:t>
            </a:r>
            <a:endParaRPr sz="1600">
              <a:latin typeface="Tahoma"/>
              <a:cs typeface="Tahoma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6025896" y="2872739"/>
            <a:ext cx="5397500" cy="1565275"/>
            <a:chOff x="6025896" y="2872739"/>
            <a:chExt cx="5397500" cy="1565275"/>
          </a:xfrm>
        </p:grpSpPr>
        <p:pic>
          <p:nvPicPr>
            <p:cNvPr id="31" name="object 3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025896" y="3663670"/>
              <a:ext cx="1684020" cy="541045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6068568" y="3799331"/>
              <a:ext cx="1374140" cy="228600"/>
            </a:xfrm>
            <a:custGeom>
              <a:avLst/>
              <a:gdLst/>
              <a:ahLst/>
              <a:cxnLst/>
              <a:rect l="l" t="t" r="r" b="b"/>
              <a:pathLst>
                <a:path w="1374140" h="228600">
                  <a:moveTo>
                    <a:pt x="1145413" y="0"/>
                  </a:moveTo>
                  <a:lnTo>
                    <a:pt x="1145413" y="228600"/>
                  </a:lnTo>
                  <a:lnTo>
                    <a:pt x="1297813" y="152400"/>
                  </a:lnTo>
                  <a:lnTo>
                    <a:pt x="1183513" y="152400"/>
                  </a:lnTo>
                  <a:lnTo>
                    <a:pt x="1183513" y="76200"/>
                  </a:lnTo>
                  <a:lnTo>
                    <a:pt x="1297813" y="76200"/>
                  </a:lnTo>
                  <a:lnTo>
                    <a:pt x="1145413" y="0"/>
                  </a:lnTo>
                  <a:close/>
                </a:path>
                <a:path w="1374140" h="228600">
                  <a:moveTo>
                    <a:pt x="1145413" y="76200"/>
                  </a:moveTo>
                  <a:lnTo>
                    <a:pt x="0" y="76200"/>
                  </a:lnTo>
                  <a:lnTo>
                    <a:pt x="0" y="152400"/>
                  </a:lnTo>
                  <a:lnTo>
                    <a:pt x="1145413" y="152400"/>
                  </a:lnTo>
                  <a:lnTo>
                    <a:pt x="1145413" y="76200"/>
                  </a:lnTo>
                  <a:close/>
                </a:path>
                <a:path w="1374140" h="228600">
                  <a:moveTo>
                    <a:pt x="1297813" y="76200"/>
                  </a:moveTo>
                  <a:lnTo>
                    <a:pt x="1183513" y="76200"/>
                  </a:lnTo>
                  <a:lnTo>
                    <a:pt x="1183513" y="152400"/>
                  </a:lnTo>
                  <a:lnTo>
                    <a:pt x="1297813" y="152400"/>
                  </a:lnTo>
                  <a:lnTo>
                    <a:pt x="1374013" y="114300"/>
                  </a:lnTo>
                  <a:lnTo>
                    <a:pt x="1297813" y="762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9601200" y="2872739"/>
              <a:ext cx="1783080" cy="1565275"/>
            </a:xfrm>
            <a:custGeom>
              <a:avLst/>
              <a:gdLst/>
              <a:ahLst/>
              <a:cxnLst/>
              <a:rect l="l" t="t" r="r" b="b"/>
              <a:pathLst>
                <a:path w="1783079" h="1565275">
                  <a:moveTo>
                    <a:pt x="891540" y="0"/>
                  </a:moveTo>
                  <a:lnTo>
                    <a:pt x="840949" y="1238"/>
                  </a:lnTo>
                  <a:lnTo>
                    <a:pt x="791098" y="4911"/>
                  </a:lnTo>
                  <a:lnTo>
                    <a:pt x="742064" y="10951"/>
                  </a:lnTo>
                  <a:lnTo>
                    <a:pt x="693920" y="19293"/>
                  </a:lnTo>
                  <a:lnTo>
                    <a:pt x="646742" y="29871"/>
                  </a:lnTo>
                  <a:lnTo>
                    <a:pt x="600605" y="42618"/>
                  </a:lnTo>
                  <a:lnTo>
                    <a:pt x="555586" y="57468"/>
                  </a:lnTo>
                  <a:lnTo>
                    <a:pt x="511758" y="74355"/>
                  </a:lnTo>
                  <a:lnTo>
                    <a:pt x="469197" y="93214"/>
                  </a:lnTo>
                  <a:lnTo>
                    <a:pt x="427979" y="113978"/>
                  </a:lnTo>
                  <a:lnTo>
                    <a:pt x="388178" y="136580"/>
                  </a:lnTo>
                  <a:lnTo>
                    <a:pt x="349871" y="160956"/>
                  </a:lnTo>
                  <a:lnTo>
                    <a:pt x="313131" y="187039"/>
                  </a:lnTo>
                  <a:lnTo>
                    <a:pt x="278035" y="214762"/>
                  </a:lnTo>
                  <a:lnTo>
                    <a:pt x="244658" y="244060"/>
                  </a:lnTo>
                  <a:lnTo>
                    <a:pt x="213075" y="274867"/>
                  </a:lnTo>
                  <a:lnTo>
                    <a:pt x="183362" y="307116"/>
                  </a:lnTo>
                  <a:lnTo>
                    <a:pt x="155593" y="340742"/>
                  </a:lnTo>
                  <a:lnTo>
                    <a:pt x="129843" y="375678"/>
                  </a:lnTo>
                  <a:lnTo>
                    <a:pt x="106189" y="411859"/>
                  </a:lnTo>
                  <a:lnTo>
                    <a:pt x="84705" y="449217"/>
                  </a:lnTo>
                  <a:lnTo>
                    <a:pt x="65467" y="487688"/>
                  </a:lnTo>
                  <a:lnTo>
                    <a:pt x="48550" y="527205"/>
                  </a:lnTo>
                  <a:lnTo>
                    <a:pt x="34028" y="567702"/>
                  </a:lnTo>
                  <a:lnTo>
                    <a:pt x="21979" y="609113"/>
                  </a:lnTo>
                  <a:lnTo>
                    <a:pt x="12476" y="651371"/>
                  </a:lnTo>
                  <a:lnTo>
                    <a:pt x="5595" y="694412"/>
                  </a:lnTo>
                  <a:lnTo>
                    <a:pt x="1411" y="738168"/>
                  </a:lnTo>
                  <a:lnTo>
                    <a:pt x="0" y="782574"/>
                  </a:lnTo>
                  <a:lnTo>
                    <a:pt x="1411" y="826979"/>
                  </a:lnTo>
                  <a:lnTo>
                    <a:pt x="5595" y="870735"/>
                  </a:lnTo>
                  <a:lnTo>
                    <a:pt x="12476" y="913776"/>
                  </a:lnTo>
                  <a:lnTo>
                    <a:pt x="21979" y="956034"/>
                  </a:lnTo>
                  <a:lnTo>
                    <a:pt x="34028" y="997445"/>
                  </a:lnTo>
                  <a:lnTo>
                    <a:pt x="48550" y="1037942"/>
                  </a:lnTo>
                  <a:lnTo>
                    <a:pt x="65467" y="1077459"/>
                  </a:lnTo>
                  <a:lnTo>
                    <a:pt x="84705" y="1115930"/>
                  </a:lnTo>
                  <a:lnTo>
                    <a:pt x="106189" y="1153288"/>
                  </a:lnTo>
                  <a:lnTo>
                    <a:pt x="129843" y="1189469"/>
                  </a:lnTo>
                  <a:lnTo>
                    <a:pt x="155593" y="1224405"/>
                  </a:lnTo>
                  <a:lnTo>
                    <a:pt x="183362" y="1258031"/>
                  </a:lnTo>
                  <a:lnTo>
                    <a:pt x="213075" y="1290280"/>
                  </a:lnTo>
                  <a:lnTo>
                    <a:pt x="244658" y="1321087"/>
                  </a:lnTo>
                  <a:lnTo>
                    <a:pt x="278035" y="1350385"/>
                  </a:lnTo>
                  <a:lnTo>
                    <a:pt x="313131" y="1378108"/>
                  </a:lnTo>
                  <a:lnTo>
                    <a:pt x="349871" y="1404191"/>
                  </a:lnTo>
                  <a:lnTo>
                    <a:pt x="388178" y="1428567"/>
                  </a:lnTo>
                  <a:lnTo>
                    <a:pt x="427979" y="1451169"/>
                  </a:lnTo>
                  <a:lnTo>
                    <a:pt x="469197" y="1471933"/>
                  </a:lnTo>
                  <a:lnTo>
                    <a:pt x="511758" y="1490792"/>
                  </a:lnTo>
                  <a:lnTo>
                    <a:pt x="555586" y="1507679"/>
                  </a:lnTo>
                  <a:lnTo>
                    <a:pt x="600605" y="1522529"/>
                  </a:lnTo>
                  <a:lnTo>
                    <a:pt x="646742" y="1535276"/>
                  </a:lnTo>
                  <a:lnTo>
                    <a:pt x="693920" y="1545854"/>
                  </a:lnTo>
                  <a:lnTo>
                    <a:pt x="742064" y="1554196"/>
                  </a:lnTo>
                  <a:lnTo>
                    <a:pt x="791098" y="1560236"/>
                  </a:lnTo>
                  <a:lnTo>
                    <a:pt x="840949" y="1563909"/>
                  </a:lnTo>
                  <a:lnTo>
                    <a:pt x="891540" y="1565147"/>
                  </a:lnTo>
                  <a:lnTo>
                    <a:pt x="942130" y="1563909"/>
                  </a:lnTo>
                  <a:lnTo>
                    <a:pt x="991981" y="1560236"/>
                  </a:lnTo>
                  <a:lnTo>
                    <a:pt x="1041015" y="1554196"/>
                  </a:lnTo>
                  <a:lnTo>
                    <a:pt x="1089159" y="1545854"/>
                  </a:lnTo>
                  <a:lnTo>
                    <a:pt x="1136337" y="1535276"/>
                  </a:lnTo>
                  <a:lnTo>
                    <a:pt x="1182474" y="1522529"/>
                  </a:lnTo>
                  <a:lnTo>
                    <a:pt x="1227493" y="1507679"/>
                  </a:lnTo>
                  <a:lnTo>
                    <a:pt x="1271321" y="1490792"/>
                  </a:lnTo>
                  <a:lnTo>
                    <a:pt x="1313882" y="1471933"/>
                  </a:lnTo>
                  <a:lnTo>
                    <a:pt x="1355100" y="1451169"/>
                  </a:lnTo>
                  <a:lnTo>
                    <a:pt x="1394901" y="1428567"/>
                  </a:lnTo>
                  <a:lnTo>
                    <a:pt x="1433208" y="1404191"/>
                  </a:lnTo>
                  <a:lnTo>
                    <a:pt x="1469948" y="1378108"/>
                  </a:lnTo>
                  <a:lnTo>
                    <a:pt x="1505044" y="1350385"/>
                  </a:lnTo>
                  <a:lnTo>
                    <a:pt x="1538421" y="1321087"/>
                  </a:lnTo>
                  <a:lnTo>
                    <a:pt x="1570004" y="1290280"/>
                  </a:lnTo>
                  <a:lnTo>
                    <a:pt x="1599717" y="1258031"/>
                  </a:lnTo>
                  <a:lnTo>
                    <a:pt x="1627486" y="1224405"/>
                  </a:lnTo>
                  <a:lnTo>
                    <a:pt x="1653236" y="1189469"/>
                  </a:lnTo>
                  <a:lnTo>
                    <a:pt x="1676890" y="1153288"/>
                  </a:lnTo>
                  <a:lnTo>
                    <a:pt x="1698374" y="1115930"/>
                  </a:lnTo>
                  <a:lnTo>
                    <a:pt x="1717612" y="1077459"/>
                  </a:lnTo>
                  <a:lnTo>
                    <a:pt x="1734529" y="1037942"/>
                  </a:lnTo>
                  <a:lnTo>
                    <a:pt x="1749051" y="997445"/>
                  </a:lnTo>
                  <a:lnTo>
                    <a:pt x="1761100" y="956034"/>
                  </a:lnTo>
                  <a:lnTo>
                    <a:pt x="1770603" y="913776"/>
                  </a:lnTo>
                  <a:lnTo>
                    <a:pt x="1777484" y="870735"/>
                  </a:lnTo>
                  <a:lnTo>
                    <a:pt x="1781668" y="826979"/>
                  </a:lnTo>
                  <a:lnTo>
                    <a:pt x="1783079" y="782574"/>
                  </a:lnTo>
                  <a:lnTo>
                    <a:pt x="1781668" y="738168"/>
                  </a:lnTo>
                  <a:lnTo>
                    <a:pt x="1777484" y="694412"/>
                  </a:lnTo>
                  <a:lnTo>
                    <a:pt x="1770603" y="651371"/>
                  </a:lnTo>
                  <a:lnTo>
                    <a:pt x="1761100" y="609113"/>
                  </a:lnTo>
                  <a:lnTo>
                    <a:pt x="1749051" y="567702"/>
                  </a:lnTo>
                  <a:lnTo>
                    <a:pt x="1734529" y="527205"/>
                  </a:lnTo>
                  <a:lnTo>
                    <a:pt x="1717612" y="487688"/>
                  </a:lnTo>
                  <a:lnTo>
                    <a:pt x="1698374" y="449217"/>
                  </a:lnTo>
                  <a:lnTo>
                    <a:pt x="1676890" y="411859"/>
                  </a:lnTo>
                  <a:lnTo>
                    <a:pt x="1653236" y="375678"/>
                  </a:lnTo>
                  <a:lnTo>
                    <a:pt x="1627486" y="340742"/>
                  </a:lnTo>
                  <a:lnTo>
                    <a:pt x="1599717" y="307116"/>
                  </a:lnTo>
                  <a:lnTo>
                    <a:pt x="1570004" y="274867"/>
                  </a:lnTo>
                  <a:lnTo>
                    <a:pt x="1538421" y="244060"/>
                  </a:lnTo>
                  <a:lnTo>
                    <a:pt x="1505044" y="214762"/>
                  </a:lnTo>
                  <a:lnTo>
                    <a:pt x="1469948" y="187039"/>
                  </a:lnTo>
                  <a:lnTo>
                    <a:pt x="1433208" y="160956"/>
                  </a:lnTo>
                  <a:lnTo>
                    <a:pt x="1394901" y="136580"/>
                  </a:lnTo>
                  <a:lnTo>
                    <a:pt x="1355100" y="113978"/>
                  </a:lnTo>
                  <a:lnTo>
                    <a:pt x="1313882" y="93214"/>
                  </a:lnTo>
                  <a:lnTo>
                    <a:pt x="1271321" y="74355"/>
                  </a:lnTo>
                  <a:lnTo>
                    <a:pt x="1227493" y="57468"/>
                  </a:lnTo>
                  <a:lnTo>
                    <a:pt x="1182474" y="42618"/>
                  </a:lnTo>
                  <a:lnTo>
                    <a:pt x="1136337" y="29871"/>
                  </a:lnTo>
                  <a:lnTo>
                    <a:pt x="1089159" y="19293"/>
                  </a:lnTo>
                  <a:lnTo>
                    <a:pt x="1041015" y="10951"/>
                  </a:lnTo>
                  <a:lnTo>
                    <a:pt x="991981" y="4911"/>
                  </a:lnTo>
                  <a:lnTo>
                    <a:pt x="942130" y="1238"/>
                  </a:lnTo>
                  <a:lnTo>
                    <a:pt x="891540" y="0"/>
                  </a:lnTo>
                  <a:close/>
                </a:path>
              </a:pathLst>
            </a:custGeom>
            <a:solidFill>
              <a:srgbClr val="398F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567672" y="3177539"/>
              <a:ext cx="1855470" cy="549401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852660" y="3467099"/>
              <a:ext cx="1288542" cy="549401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640824" y="3756659"/>
              <a:ext cx="1642110" cy="549402"/>
            </a:xfrm>
            <a:prstGeom prst="rect">
              <a:avLst/>
            </a:prstGeom>
          </p:spPr>
        </p:pic>
      </p:grpSp>
      <p:sp>
        <p:nvSpPr>
          <p:cNvPr id="37" name="object 37"/>
          <p:cNvSpPr txBox="1"/>
          <p:nvPr/>
        </p:nvSpPr>
        <p:spPr>
          <a:xfrm>
            <a:off x="9756647" y="3234689"/>
            <a:ext cx="1466850" cy="894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95"/>
              </a:spcBef>
            </a:pPr>
            <a:r>
              <a:rPr sz="1900" b="1" spc="-70" dirty="0">
                <a:solidFill>
                  <a:srgbClr val="FFFFFF"/>
                </a:solidFill>
                <a:latin typeface="Tahoma"/>
                <a:cs typeface="Tahoma"/>
              </a:rPr>
              <a:t>PENUGASAN </a:t>
            </a:r>
            <a:r>
              <a:rPr sz="1900" b="1" spc="-10" dirty="0">
                <a:solidFill>
                  <a:srgbClr val="FFFFFF"/>
                </a:solidFill>
                <a:latin typeface="Tahoma"/>
                <a:cs typeface="Tahoma"/>
              </a:rPr>
              <a:t>MASTER </a:t>
            </a:r>
            <a:r>
              <a:rPr sz="1900" b="1" spc="-265" dirty="0">
                <a:solidFill>
                  <a:srgbClr val="FFFFFF"/>
                </a:solidFill>
                <a:latin typeface="Tahoma"/>
                <a:cs typeface="Tahoma"/>
              </a:rPr>
              <a:t>INSTRUKTUR</a:t>
            </a:r>
            <a:endParaRPr sz="1900">
              <a:latin typeface="Tahoma"/>
              <a:cs typeface="Tahoma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1057655" y="3308858"/>
            <a:ext cx="14524990" cy="1804670"/>
            <a:chOff x="1057655" y="3308858"/>
            <a:chExt cx="14524990" cy="1804670"/>
          </a:xfrm>
        </p:grpSpPr>
        <p:sp>
          <p:nvSpPr>
            <p:cNvPr id="39" name="object 39"/>
            <p:cNvSpPr/>
            <p:nvPr/>
          </p:nvSpPr>
          <p:spPr>
            <a:xfrm>
              <a:off x="2847594" y="3321558"/>
              <a:ext cx="381000" cy="554990"/>
            </a:xfrm>
            <a:custGeom>
              <a:avLst/>
              <a:gdLst/>
              <a:ahLst/>
              <a:cxnLst/>
              <a:rect l="l" t="t" r="r" b="b"/>
              <a:pathLst>
                <a:path w="381000" h="554989">
                  <a:moveTo>
                    <a:pt x="190500" y="0"/>
                  </a:moveTo>
                  <a:lnTo>
                    <a:pt x="190500" y="138684"/>
                  </a:lnTo>
                  <a:lnTo>
                    <a:pt x="0" y="138684"/>
                  </a:lnTo>
                  <a:lnTo>
                    <a:pt x="0" y="416051"/>
                  </a:lnTo>
                  <a:lnTo>
                    <a:pt x="190500" y="416051"/>
                  </a:lnTo>
                  <a:lnTo>
                    <a:pt x="190500" y="554736"/>
                  </a:lnTo>
                  <a:lnTo>
                    <a:pt x="381000" y="277368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2847594" y="3321558"/>
              <a:ext cx="381000" cy="554990"/>
            </a:xfrm>
            <a:custGeom>
              <a:avLst/>
              <a:gdLst/>
              <a:ahLst/>
              <a:cxnLst/>
              <a:rect l="l" t="t" r="r" b="b"/>
              <a:pathLst>
                <a:path w="381000" h="554989">
                  <a:moveTo>
                    <a:pt x="0" y="138684"/>
                  </a:moveTo>
                  <a:lnTo>
                    <a:pt x="190500" y="138684"/>
                  </a:lnTo>
                  <a:lnTo>
                    <a:pt x="190500" y="0"/>
                  </a:lnTo>
                  <a:lnTo>
                    <a:pt x="381000" y="277368"/>
                  </a:lnTo>
                  <a:lnTo>
                    <a:pt x="190500" y="554736"/>
                  </a:lnTo>
                  <a:lnTo>
                    <a:pt x="190500" y="416051"/>
                  </a:lnTo>
                  <a:lnTo>
                    <a:pt x="0" y="416051"/>
                  </a:lnTo>
                  <a:lnTo>
                    <a:pt x="0" y="138684"/>
                  </a:lnTo>
                  <a:close/>
                </a:path>
              </a:pathLst>
            </a:custGeom>
            <a:ln w="25400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9144762" y="3391662"/>
              <a:ext cx="381000" cy="553720"/>
            </a:xfrm>
            <a:custGeom>
              <a:avLst/>
              <a:gdLst/>
              <a:ahLst/>
              <a:cxnLst/>
              <a:rect l="l" t="t" r="r" b="b"/>
              <a:pathLst>
                <a:path w="381000" h="553720">
                  <a:moveTo>
                    <a:pt x="190500" y="0"/>
                  </a:moveTo>
                  <a:lnTo>
                    <a:pt x="190500" y="138303"/>
                  </a:lnTo>
                  <a:lnTo>
                    <a:pt x="0" y="138303"/>
                  </a:lnTo>
                  <a:lnTo>
                    <a:pt x="0" y="414909"/>
                  </a:lnTo>
                  <a:lnTo>
                    <a:pt x="190500" y="414909"/>
                  </a:lnTo>
                  <a:lnTo>
                    <a:pt x="190500" y="553212"/>
                  </a:lnTo>
                  <a:lnTo>
                    <a:pt x="381000" y="276606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9144762" y="3391662"/>
              <a:ext cx="381000" cy="553720"/>
            </a:xfrm>
            <a:custGeom>
              <a:avLst/>
              <a:gdLst/>
              <a:ahLst/>
              <a:cxnLst/>
              <a:rect l="l" t="t" r="r" b="b"/>
              <a:pathLst>
                <a:path w="381000" h="553720">
                  <a:moveTo>
                    <a:pt x="0" y="138303"/>
                  </a:moveTo>
                  <a:lnTo>
                    <a:pt x="190500" y="138303"/>
                  </a:lnTo>
                  <a:lnTo>
                    <a:pt x="190500" y="0"/>
                  </a:lnTo>
                  <a:lnTo>
                    <a:pt x="381000" y="276606"/>
                  </a:lnTo>
                  <a:lnTo>
                    <a:pt x="190500" y="553212"/>
                  </a:lnTo>
                  <a:lnTo>
                    <a:pt x="190500" y="414909"/>
                  </a:lnTo>
                  <a:lnTo>
                    <a:pt x="0" y="414909"/>
                  </a:lnTo>
                  <a:lnTo>
                    <a:pt x="0" y="138303"/>
                  </a:lnTo>
                  <a:close/>
                </a:path>
              </a:pathLst>
            </a:custGeom>
            <a:ln w="25400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1430762" y="3355086"/>
              <a:ext cx="381000" cy="554990"/>
            </a:xfrm>
            <a:custGeom>
              <a:avLst/>
              <a:gdLst/>
              <a:ahLst/>
              <a:cxnLst/>
              <a:rect l="l" t="t" r="r" b="b"/>
              <a:pathLst>
                <a:path w="381000" h="554989">
                  <a:moveTo>
                    <a:pt x="190500" y="0"/>
                  </a:moveTo>
                  <a:lnTo>
                    <a:pt x="190500" y="138684"/>
                  </a:lnTo>
                  <a:lnTo>
                    <a:pt x="0" y="138684"/>
                  </a:lnTo>
                  <a:lnTo>
                    <a:pt x="0" y="416052"/>
                  </a:lnTo>
                  <a:lnTo>
                    <a:pt x="190500" y="416052"/>
                  </a:lnTo>
                  <a:lnTo>
                    <a:pt x="190500" y="554736"/>
                  </a:lnTo>
                  <a:lnTo>
                    <a:pt x="381000" y="277368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1430762" y="3355086"/>
              <a:ext cx="381000" cy="554990"/>
            </a:xfrm>
            <a:custGeom>
              <a:avLst/>
              <a:gdLst/>
              <a:ahLst/>
              <a:cxnLst/>
              <a:rect l="l" t="t" r="r" b="b"/>
              <a:pathLst>
                <a:path w="381000" h="554989">
                  <a:moveTo>
                    <a:pt x="0" y="138684"/>
                  </a:moveTo>
                  <a:lnTo>
                    <a:pt x="190500" y="138684"/>
                  </a:lnTo>
                  <a:lnTo>
                    <a:pt x="190500" y="0"/>
                  </a:lnTo>
                  <a:lnTo>
                    <a:pt x="381000" y="277368"/>
                  </a:lnTo>
                  <a:lnTo>
                    <a:pt x="190500" y="554736"/>
                  </a:lnTo>
                  <a:lnTo>
                    <a:pt x="190500" y="416052"/>
                  </a:lnTo>
                  <a:lnTo>
                    <a:pt x="0" y="416052"/>
                  </a:lnTo>
                  <a:lnTo>
                    <a:pt x="0" y="138684"/>
                  </a:lnTo>
                  <a:close/>
                </a:path>
              </a:pathLst>
            </a:custGeom>
            <a:ln w="25400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5188945" y="3480054"/>
              <a:ext cx="381000" cy="553720"/>
            </a:xfrm>
            <a:custGeom>
              <a:avLst/>
              <a:gdLst/>
              <a:ahLst/>
              <a:cxnLst/>
              <a:rect l="l" t="t" r="r" b="b"/>
              <a:pathLst>
                <a:path w="381000" h="553720">
                  <a:moveTo>
                    <a:pt x="190500" y="0"/>
                  </a:moveTo>
                  <a:lnTo>
                    <a:pt x="190500" y="138302"/>
                  </a:lnTo>
                  <a:lnTo>
                    <a:pt x="0" y="138302"/>
                  </a:lnTo>
                  <a:lnTo>
                    <a:pt x="0" y="414909"/>
                  </a:lnTo>
                  <a:lnTo>
                    <a:pt x="190500" y="414909"/>
                  </a:lnTo>
                  <a:lnTo>
                    <a:pt x="190500" y="553212"/>
                  </a:lnTo>
                  <a:lnTo>
                    <a:pt x="381000" y="276605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5188945" y="3480054"/>
              <a:ext cx="381000" cy="553720"/>
            </a:xfrm>
            <a:custGeom>
              <a:avLst/>
              <a:gdLst/>
              <a:ahLst/>
              <a:cxnLst/>
              <a:rect l="l" t="t" r="r" b="b"/>
              <a:pathLst>
                <a:path w="381000" h="553720">
                  <a:moveTo>
                    <a:pt x="0" y="138302"/>
                  </a:moveTo>
                  <a:lnTo>
                    <a:pt x="190500" y="138302"/>
                  </a:lnTo>
                  <a:lnTo>
                    <a:pt x="190500" y="0"/>
                  </a:lnTo>
                  <a:lnTo>
                    <a:pt x="381000" y="276605"/>
                  </a:lnTo>
                  <a:lnTo>
                    <a:pt x="190500" y="553212"/>
                  </a:lnTo>
                  <a:lnTo>
                    <a:pt x="190500" y="414909"/>
                  </a:lnTo>
                  <a:lnTo>
                    <a:pt x="0" y="414909"/>
                  </a:lnTo>
                  <a:lnTo>
                    <a:pt x="0" y="138302"/>
                  </a:lnTo>
                  <a:close/>
                </a:path>
              </a:pathLst>
            </a:custGeom>
            <a:ln w="25400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057655" y="4770120"/>
              <a:ext cx="1447800" cy="342900"/>
            </a:xfrm>
            <a:custGeom>
              <a:avLst/>
              <a:gdLst/>
              <a:ahLst/>
              <a:cxnLst/>
              <a:rect l="l" t="t" r="r" b="b"/>
              <a:pathLst>
                <a:path w="1447800" h="342900">
                  <a:moveTo>
                    <a:pt x="1214882" y="0"/>
                  </a:moveTo>
                  <a:lnTo>
                    <a:pt x="232918" y="0"/>
                  </a:lnTo>
                  <a:lnTo>
                    <a:pt x="179511" y="4525"/>
                  </a:lnTo>
                  <a:lnTo>
                    <a:pt x="130486" y="17417"/>
                  </a:lnTo>
                  <a:lnTo>
                    <a:pt x="87239" y="37649"/>
                  </a:lnTo>
                  <a:lnTo>
                    <a:pt x="51169" y="64194"/>
                  </a:lnTo>
                  <a:lnTo>
                    <a:pt x="23673" y="96027"/>
                  </a:lnTo>
                  <a:lnTo>
                    <a:pt x="6151" y="132121"/>
                  </a:lnTo>
                  <a:lnTo>
                    <a:pt x="0" y="171450"/>
                  </a:lnTo>
                  <a:lnTo>
                    <a:pt x="6151" y="210778"/>
                  </a:lnTo>
                  <a:lnTo>
                    <a:pt x="23673" y="246872"/>
                  </a:lnTo>
                  <a:lnTo>
                    <a:pt x="51169" y="278705"/>
                  </a:lnTo>
                  <a:lnTo>
                    <a:pt x="87239" y="305250"/>
                  </a:lnTo>
                  <a:lnTo>
                    <a:pt x="130486" y="325482"/>
                  </a:lnTo>
                  <a:lnTo>
                    <a:pt x="179511" y="338374"/>
                  </a:lnTo>
                  <a:lnTo>
                    <a:pt x="232918" y="342900"/>
                  </a:lnTo>
                  <a:lnTo>
                    <a:pt x="1214882" y="342900"/>
                  </a:lnTo>
                  <a:lnTo>
                    <a:pt x="1268292" y="338374"/>
                  </a:lnTo>
                  <a:lnTo>
                    <a:pt x="1317319" y="325482"/>
                  </a:lnTo>
                  <a:lnTo>
                    <a:pt x="1360566" y="305250"/>
                  </a:lnTo>
                  <a:lnTo>
                    <a:pt x="1396634" y="278705"/>
                  </a:lnTo>
                  <a:lnTo>
                    <a:pt x="1424128" y="246872"/>
                  </a:lnTo>
                  <a:lnTo>
                    <a:pt x="1441649" y="210778"/>
                  </a:lnTo>
                  <a:lnTo>
                    <a:pt x="1447800" y="171450"/>
                  </a:lnTo>
                  <a:lnTo>
                    <a:pt x="1441649" y="132121"/>
                  </a:lnTo>
                  <a:lnTo>
                    <a:pt x="1424128" y="96027"/>
                  </a:lnTo>
                  <a:lnTo>
                    <a:pt x="1396634" y="64194"/>
                  </a:lnTo>
                  <a:lnTo>
                    <a:pt x="1360566" y="37649"/>
                  </a:lnTo>
                  <a:lnTo>
                    <a:pt x="1317319" y="17417"/>
                  </a:lnTo>
                  <a:lnTo>
                    <a:pt x="1268292" y="4525"/>
                  </a:lnTo>
                  <a:lnTo>
                    <a:pt x="1214882" y="0"/>
                  </a:lnTo>
                  <a:close/>
                </a:path>
              </a:pathLst>
            </a:custGeom>
            <a:solidFill>
              <a:srgbClr val="C5D9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48"/>
          <p:cNvSpPr txBox="1"/>
          <p:nvPr/>
        </p:nvSpPr>
        <p:spPr>
          <a:xfrm>
            <a:off x="1437386" y="4764735"/>
            <a:ext cx="702310" cy="346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100" b="1" spc="-165" dirty="0">
                <a:solidFill>
                  <a:srgbClr val="44536A"/>
                </a:solidFill>
                <a:latin typeface="Tahoma"/>
                <a:cs typeface="Tahoma"/>
              </a:rPr>
              <a:t>BJKW</a:t>
            </a:r>
            <a:endParaRPr sz="2100">
              <a:latin typeface="Tahoma"/>
              <a:cs typeface="Tahoma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6268211" y="4742688"/>
            <a:ext cx="1447800" cy="342900"/>
          </a:xfrm>
          <a:custGeom>
            <a:avLst/>
            <a:gdLst/>
            <a:ahLst/>
            <a:cxnLst/>
            <a:rect l="l" t="t" r="r" b="b"/>
            <a:pathLst>
              <a:path w="1447800" h="342900">
                <a:moveTo>
                  <a:pt x="1214882" y="0"/>
                </a:moveTo>
                <a:lnTo>
                  <a:pt x="232917" y="0"/>
                </a:lnTo>
                <a:lnTo>
                  <a:pt x="179507" y="4525"/>
                </a:lnTo>
                <a:lnTo>
                  <a:pt x="130480" y="17417"/>
                </a:lnTo>
                <a:lnTo>
                  <a:pt x="87233" y="37649"/>
                </a:lnTo>
                <a:lnTo>
                  <a:pt x="51165" y="64194"/>
                </a:lnTo>
                <a:lnTo>
                  <a:pt x="23671" y="96027"/>
                </a:lnTo>
                <a:lnTo>
                  <a:pt x="6150" y="132121"/>
                </a:lnTo>
                <a:lnTo>
                  <a:pt x="0" y="171450"/>
                </a:lnTo>
                <a:lnTo>
                  <a:pt x="6150" y="210778"/>
                </a:lnTo>
                <a:lnTo>
                  <a:pt x="23671" y="246872"/>
                </a:lnTo>
                <a:lnTo>
                  <a:pt x="51165" y="278705"/>
                </a:lnTo>
                <a:lnTo>
                  <a:pt x="87233" y="305250"/>
                </a:lnTo>
                <a:lnTo>
                  <a:pt x="130480" y="325482"/>
                </a:lnTo>
                <a:lnTo>
                  <a:pt x="179507" y="338374"/>
                </a:lnTo>
                <a:lnTo>
                  <a:pt x="232917" y="342900"/>
                </a:lnTo>
                <a:lnTo>
                  <a:pt x="1214882" y="342900"/>
                </a:lnTo>
                <a:lnTo>
                  <a:pt x="1268292" y="338374"/>
                </a:lnTo>
                <a:lnTo>
                  <a:pt x="1317319" y="325482"/>
                </a:lnTo>
                <a:lnTo>
                  <a:pt x="1360566" y="305250"/>
                </a:lnTo>
                <a:lnTo>
                  <a:pt x="1396634" y="278705"/>
                </a:lnTo>
                <a:lnTo>
                  <a:pt x="1424128" y="246872"/>
                </a:lnTo>
                <a:lnTo>
                  <a:pt x="1441649" y="210778"/>
                </a:lnTo>
                <a:lnTo>
                  <a:pt x="1447799" y="171450"/>
                </a:lnTo>
                <a:lnTo>
                  <a:pt x="1441649" y="132121"/>
                </a:lnTo>
                <a:lnTo>
                  <a:pt x="1424128" y="96027"/>
                </a:lnTo>
                <a:lnTo>
                  <a:pt x="1396634" y="64194"/>
                </a:lnTo>
                <a:lnTo>
                  <a:pt x="1360566" y="37649"/>
                </a:lnTo>
                <a:lnTo>
                  <a:pt x="1317319" y="17417"/>
                </a:lnTo>
                <a:lnTo>
                  <a:pt x="1268292" y="4525"/>
                </a:lnTo>
                <a:lnTo>
                  <a:pt x="1214882" y="0"/>
                </a:lnTo>
                <a:close/>
              </a:path>
            </a:pathLst>
          </a:custGeom>
          <a:solidFill>
            <a:srgbClr val="C5D9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6648577" y="4737353"/>
            <a:ext cx="70231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100" b="1" spc="-165" dirty="0">
                <a:solidFill>
                  <a:srgbClr val="44536A"/>
                </a:solidFill>
                <a:latin typeface="Tahoma"/>
                <a:cs typeface="Tahoma"/>
              </a:rPr>
              <a:t>BJKW</a:t>
            </a:r>
            <a:endParaRPr sz="2100">
              <a:latin typeface="Tahoma"/>
              <a:cs typeface="Tahoma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9869423" y="4724400"/>
            <a:ext cx="1447800" cy="344805"/>
          </a:xfrm>
          <a:custGeom>
            <a:avLst/>
            <a:gdLst/>
            <a:ahLst/>
            <a:cxnLst/>
            <a:rect l="l" t="t" r="r" b="b"/>
            <a:pathLst>
              <a:path w="1447800" h="344804">
                <a:moveTo>
                  <a:pt x="1214881" y="0"/>
                </a:moveTo>
                <a:lnTo>
                  <a:pt x="232918" y="0"/>
                </a:lnTo>
                <a:lnTo>
                  <a:pt x="179507" y="4547"/>
                </a:lnTo>
                <a:lnTo>
                  <a:pt x="130480" y="17501"/>
                </a:lnTo>
                <a:lnTo>
                  <a:pt x="87233" y="37828"/>
                </a:lnTo>
                <a:lnTo>
                  <a:pt x="51165" y="64496"/>
                </a:lnTo>
                <a:lnTo>
                  <a:pt x="23671" y="96471"/>
                </a:lnTo>
                <a:lnTo>
                  <a:pt x="6150" y="132721"/>
                </a:lnTo>
                <a:lnTo>
                  <a:pt x="0" y="172212"/>
                </a:lnTo>
                <a:lnTo>
                  <a:pt x="6150" y="211702"/>
                </a:lnTo>
                <a:lnTo>
                  <a:pt x="23671" y="247952"/>
                </a:lnTo>
                <a:lnTo>
                  <a:pt x="51165" y="279927"/>
                </a:lnTo>
                <a:lnTo>
                  <a:pt x="87233" y="306595"/>
                </a:lnTo>
                <a:lnTo>
                  <a:pt x="130480" y="326922"/>
                </a:lnTo>
                <a:lnTo>
                  <a:pt x="179507" y="339876"/>
                </a:lnTo>
                <a:lnTo>
                  <a:pt x="232918" y="344424"/>
                </a:lnTo>
                <a:lnTo>
                  <a:pt x="1214881" y="344424"/>
                </a:lnTo>
                <a:lnTo>
                  <a:pt x="1268292" y="339876"/>
                </a:lnTo>
                <a:lnTo>
                  <a:pt x="1317319" y="326922"/>
                </a:lnTo>
                <a:lnTo>
                  <a:pt x="1360566" y="306595"/>
                </a:lnTo>
                <a:lnTo>
                  <a:pt x="1396634" y="279927"/>
                </a:lnTo>
                <a:lnTo>
                  <a:pt x="1424128" y="247952"/>
                </a:lnTo>
                <a:lnTo>
                  <a:pt x="1441649" y="211702"/>
                </a:lnTo>
                <a:lnTo>
                  <a:pt x="1447800" y="172212"/>
                </a:lnTo>
                <a:lnTo>
                  <a:pt x="1441649" y="132721"/>
                </a:lnTo>
                <a:lnTo>
                  <a:pt x="1424128" y="96471"/>
                </a:lnTo>
                <a:lnTo>
                  <a:pt x="1396634" y="64496"/>
                </a:lnTo>
                <a:lnTo>
                  <a:pt x="1360566" y="37828"/>
                </a:lnTo>
                <a:lnTo>
                  <a:pt x="1317319" y="17501"/>
                </a:lnTo>
                <a:lnTo>
                  <a:pt x="1268292" y="4547"/>
                </a:lnTo>
                <a:lnTo>
                  <a:pt x="1214881" y="0"/>
                </a:lnTo>
                <a:close/>
              </a:path>
            </a:pathLst>
          </a:custGeom>
          <a:solidFill>
            <a:srgbClr val="C5D9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 txBox="1"/>
          <p:nvPr/>
        </p:nvSpPr>
        <p:spPr>
          <a:xfrm>
            <a:off x="10249534" y="4720209"/>
            <a:ext cx="70231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100" b="1" spc="-165" dirty="0">
                <a:solidFill>
                  <a:srgbClr val="44536A"/>
                </a:solidFill>
                <a:latin typeface="Tahoma"/>
                <a:cs typeface="Tahoma"/>
              </a:rPr>
              <a:t>BJKW</a:t>
            </a:r>
            <a:endParaRPr sz="2100">
              <a:latin typeface="Tahoma"/>
              <a:cs typeface="Tahoma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12062459" y="4744211"/>
            <a:ext cx="1447800" cy="342900"/>
          </a:xfrm>
          <a:custGeom>
            <a:avLst/>
            <a:gdLst/>
            <a:ahLst/>
            <a:cxnLst/>
            <a:rect l="l" t="t" r="r" b="b"/>
            <a:pathLst>
              <a:path w="1447800" h="342900">
                <a:moveTo>
                  <a:pt x="1214882" y="0"/>
                </a:moveTo>
                <a:lnTo>
                  <a:pt x="232918" y="0"/>
                </a:lnTo>
                <a:lnTo>
                  <a:pt x="179507" y="4525"/>
                </a:lnTo>
                <a:lnTo>
                  <a:pt x="130480" y="17417"/>
                </a:lnTo>
                <a:lnTo>
                  <a:pt x="87233" y="37649"/>
                </a:lnTo>
                <a:lnTo>
                  <a:pt x="51165" y="64194"/>
                </a:lnTo>
                <a:lnTo>
                  <a:pt x="23671" y="96027"/>
                </a:lnTo>
                <a:lnTo>
                  <a:pt x="6150" y="132121"/>
                </a:lnTo>
                <a:lnTo>
                  <a:pt x="0" y="171450"/>
                </a:lnTo>
                <a:lnTo>
                  <a:pt x="6150" y="210778"/>
                </a:lnTo>
                <a:lnTo>
                  <a:pt x="23671" y="246872"/>
                </a:lnTo>
                <a:lnTo>
                  <a:pt x="51165" y="278705"/>
                </a:lnTo>
                <a:lnTo>
                  <a:pt x="87233" y="305250"/>
                </a:lnTo>
                <a:lnTo>
                  <a:pt x="130480" y="325482"/>
                </a:lnTo>
                <a:lnTo>
                  <a:pt x="179507" y="338374"/>
                </a:lnTo>
                <a:lnTo>
                  <a:pt x="232918" y="342900"/>
                </a:lnTo>
                <a:lnTo>
                  <a:pt x="1214882" y="342900"/>
                </a:lnTo>
                <a:lnTo>
                  <a:pt x="1268292" y="338374"/>
                </a:lnTo>
                <a:lnTo>
                  <a:pt x="1317319" y="325482"/>
                </a:lnTo>
                <a:lnTo>
                  <a:pt x="1360566" y="305250"/>
                </a:lnTo>
                <a:lnTo>
                  <a:pt x="1396634" y="278705"/>
                </a:lnTo>
                <a:lnTo>
                  <a:pt x="1424128" y="246872"/>
                </a:lnTo>
                <a:lnTo>
                  <a:pt x="1441649" y="210778"/>
                </a:lnTo>
                <a:lnTo>
                  <a:pt x="1447800" y="171450"/>
                </a:lnTo>
                <a:lnTo>
                  <a:pt x="1441649" y="132121"/>
                </a:lnTo>
                <a:lnTo>
                  <a:pt x="1424128" y="96027"/>
                </a:lnTo>
                <a:lnTo>
                  <a:pt x="1396634" y="64194"/>
                </a:lnTo>
                <a:lnTo>
                  <a:pt x="1360566" y="37649"/>
                </a:lnTo>
                <a:lnTo>
                  <a:pt x="1317319" y="17417"/>
                </a:lnTo>
                <a:lnTo>
                  <a:pt x="1268292" y="4525"/>
                </a:lnTo>
                <a:lnTo>
                  <a:pt x="1214882" y="0"/>
                </a:lnTo>
                <a:close/>
              </a:path>
            </a:pathLst>
          </a:custGeom>
          <a:solidFill>
            <a:srgbClr val="C5D9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 txBox="1"/>
          <p:nvPr/>
        </p:nvSpPr>
        <p:spPr>
          <a:xfrm>
            <a:off x="12443714" y="4738878"/>
            <a:ext cx="70231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100" b="1" spc="-165" dirty="0">
                <a:solidFill>
                  <a:srgbClr val="44536A"/>
                </a:solidFill>
                <a:latin typeface="Tahoma"/>
                <a:cs typeface="Tahoma"/>
              </a:rPr>
              <a:t>BJKW</a:t>
            </a:r>
            <a:endParaRPr sz="2100">
              <a:latin typeface="Tahoma"/>
              <a:cs typeface="Tahoma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16396715" y="4706111"/>
            <a:ext cx="1447800" cy="344805"/>
          </a:xfrm>
          <a:custGeom>
            <a:avLst/>
            <a:gdLst/>
            <a:ahLst/>
            <a:cxnLst/>
            <a:rect l="l" t="t" r="r" b="b"/>
            <a:pathLst>
              <a:path w="1447800" h="344804">
                <a:moveTo>
                  <a:pt x="1214882" y="0"/>
                </a:moveTo>
                <a:lnTo>
                  <a:pt x="232918" y="0"/>
                </a:lnTo>
                <a:lnTo>
                  <a:pt x="179507" y="4547"/>
                </a:lnTo>
                <a:lnTo>
                  <a:pt x="130480" y="17501"/>
                </a:lnTo>
                <a:lnTo>
                  <a:pt x="87233" y="37828"/>
                </a:lnTo>
                <a:lnTo>
                  <a:pt x="51165" y="64496"/>
                </a:lnTo>
                <a:lnTo>
                  <a:pt x="23671" y="96471"/>
                </a:lnTo>
                <a:lnTo>
                  <a:pt x="6150" y="132721"/>
                </a:lnTo>
                <a:lnTo>
                  <a:pt x="0" y="172212"/>
                </a:lnTo>
                <a:lnTo>
                  <a:pt x="6150" y="211702"/>
                </a:lnTo>
                <a:lnTo>
                  <a:pt x="23671" y="247952"/>
                </a:lnTo>
                <a:lnTo>
                  <a:pt x="51165" y="279927"/>
                </a:lnTo>
                <a:lnTo>
                  <a:pt x="87233" y="306595"/>
                </a:lnTo>
                <a:lnTo>
                  <a:pt x="130480" y="326922"/>
                </a:lnTo>
                <a:lnTo>
                  <a:pt x="179507" y="339876"/>
                </a:lnTo>
                <a:lnTo>
                  <a:pt x="232918" y="344424"/>
                </a:lnTo>
                <a:lnTo>
                  <a:pt x="1214882" y="344424"/>
                </a:lnTo>
                <a:lnTo>
                  <a:pt x="1268292" y="339876"/>
                </a:lnTo>
                <a:lnTo>
                  <a:pt x="1317319" y="326922"/>
                </a:lnTo>
                <a:lnTo>
                  <a:pt x="1360566" y="306595"/>
                </a:lnTo>
                <a:lnTo>
                  <a:pt x="1396634" y="279927"/>
                </a:lnTo>
                <a:lnTo>
                  <a:pt x="1424128" y="247952"/>
                </a:lnTo>
                <a:lnTo>
                  <a:pt x="1441649" y="211702"/>
                </a:lnTo>
                <a:lnTo>
                  <a:pt x="1447800" y="172212"/>
                </a:lnTo>
                <a:lnTo>
                  <a:pt x="1441649" y="132721"/>
                </a:lnTo>
                <a:lnTo>
                  <a:pt x="1424128" y="96471"/>
                </a:lnTo>
                <a:lnTo>
                  <a:pt x="1396634" y="64496"/>
                </a:lnTo>
                <a:lnTo>
                  <a:pt x="1360566" y="37828"/>
                </a:lnTo>
                <a:lnTo>
                  <a:pt x="1317319" y="17501"/>
                </a:lnTo>
                <a:lnTo>
                  <a:pt x="1268292" y="4547"/>
                </a:lnTo>
                <a:lnTo>
                  <a:pt x="1214882" y="0"/>
                </a:lnTo>
                <a:close/>
              </a:path>
            </a:pathLst>
          </a:custGeom>
          <a:solidFill>
            <a:srgbClr val="C5D9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16777462" y="4701921"/>
            <a:ext cx="70231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100" b="1" spc="-165" dirty="0">
                <a:solidFill>
                  <a:srgbClr val="44536A"/>
                </a:solidFill>
                <a:latin typeface="Tahoma"/>
                <a:cs typeface="Tahoma"/>
              </a:rPr>
              <a:t>BJKW</a:t>
            </a:r>
            <a:endParaRPr sz="2100">
              <a:latin typeface="Tahoma"/>
              <a:cs typeface="Tahoma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516636" y="5882640"/>
            <a:ext cx="17428845" cy="492759"/>
          </a:xfrm>
          <a:prstGeom prst="rect">
            <a:avLst/>
          </a:prstGeom>
          <a:solidFill>
            <a:srgbClr val="00AFEF"/>
          </a:solidFill>
        </p:spPr>
        <p:txBody>
          <a:bodyPr vert="horz" wrap="square" lIns="0" tIns="41275" rIns="0" bIns="0" rtlCol="0">
            <a:spAutoFit/>
          </a:bodyPr>
          <a:lstStyle/>
          <a:p>
            <a:pPr marL="619760">
              <a:lnSpc>
                <a:spcPct val="100000"/>
              </a:lnSpc>
              <a:spcBef>
                <a:spcPts val="325"/>
              </a:spcBef>
              <a:tabLst>
                <a:tab pos="2237105" algn="l"/>
                <a:tab pos="5545455" algn="l"/>
                <a:tab pos="6454775" algn="l"/>
                <a:tab pos="8072755" algn="l"/>
                <a:tab pos="9222105" algn="l"/>
                <a:tab pos="10542905" algn="l"/>
                <a:tab pos="11816715" algn="l"/>
                <a:tab pos="12894310" algn="l"/>
                <a:tab pos="15641955" algn="l"/>
              </a:tabLst>
            </a:pPr>
            <a:r>
              <a:rPr sz="2600" b="1" spc="-300" dirty="0">
                <a:latin typeface="Tahoma"/>
                <a:cs typeface="Tahoma"/>
              </a:rPr>
              <a:t>S</a:t>
            </a:r>
            <a:r>
              <a:rPr sz="2600" b="1" spc="-190" dirty="0">
                <a:latin typeface="Tahoma"/>
                <a:cs typeface="Tahoma"/>
              </a:rPr>
              <a:t> </a:t>
            </a:r>
            <a:r>
              <a:rPr sz="2600" b="1" spc="-200" dirty="0">
                <a:latin typeface="Tahoma"/>
                <a:cs typeface="Tahoma"/>
              </a:rPr>
              <a:t>K</a:t>
            </a:r>
            <a:r>
              <a:rPr sz="2600" b="1" spc="-185" dirty="0">
                <a:latin typeface="Tahoma"/>
                <a:cs typeface="Tahoma"/>
              </a:rPr>
              <a:t> </a:t>
            </a:r>
            <a:r>
              <a:rPr sz="2600" b="1" spc="-260" dirty="0">
                <a:latin typeface="Tahoma"/>
                <a:cs typeface="Tahoma"/>
              </a:rPr>
              <a:t>E</a:t>
            </a:r>
            <a:r>
              <a:rPr sz="2600" b="1" spc="-185" dirty="0">
                <a:latin typeface="Tahoma"/>
                <a:cs typeface="Tahoma"/>
              </a:rPr>
              <a:t> </a:t>
            </a:r>
            <a:r>
              <a:rPr sz="2600" b="1" dirty="0">
                <a:latin typeface="Tahoma"/>
                <a:cs typeface="Tahoma"/>
              </a:rPr>
              <a:t>M</a:t>
            </a:r>
            <a:r>
              <a:rPr sz="2600" b="1" spc="-195" dirty="0">
                <a:latin typeface="Tahoma"/>
                <a:cs typeface="Tahoma"/>
              </a:rPr>
              <a:t> </a:t>
            </a:r>
            <a:r>
              <a:rPr sz="2600" b="1" spc="90" dirty="0">
                <a:latin typeface="Tahoma"/>
                <a:cs typeface="Tahoma"/>
              </a:rPr>
              <a:t>A</a:t>
            </a:r>
            <a:r>
              <a:rPr sz="2600" b="1" dirty="0">
                <a:latin typeface="Tahoma"/>
                <a:cs typeface="Tahoma"/>
              </a:rPr>
              <a:t>	</a:t>
            </a:r>
            <a:r>
              <a:rPr sz="2600" b="1" spc="-260" dirty="0">
                <a:latin typeface="Tahoma"/>
                <a:cs typeface="Tahoma"/>
              </a:rPr>
              <a:t>P</a:t>
            </a:r>
            <a:r>
              <a:rPr sz="2600" b="1" spc="-185" dirty="0">
                <a:latin typeface="Tahoma"/>
                <a:cs typeface="Tahoma"/>
              </a:rPr>
              <a:t> </a:t>
            </a:r>
            <a:r>
              <a:rPr sz="2600" b="1" spc="-260" dirty="0">
                <a:latin typeface="Tahoma"/>
                <a:cs typeface="Tahoma"/>
              </a:rPr>
              <a:t>E</a:t>
            </a:r>
            <a:r>
              <a:rPr sz="2600" b="1" spc="-190" dirty="0">
                <a:latin typeface="Tahoma"/>
                <a:cs typeface="Tahoma"/>
              </a:rPr>
              <a:t> </a:t>
            </a:r>
            <a:r>
              <a:rPr sz="2600" b="1" spc="-345" dirty="0">
                <a:latin typeface="Tahoma"/>
                <a:cs typeface="Tahoma"/>
              </a:rPr>
              <a:t>L</a:t>
            </a:r>
            <a:r>
              <a:rPr sz="2600" b="1" spc="-190" dirty="0">
                <a:latin typeface="Tahoma"/>
                <a:cs typeface="Tahoma"/>
              </a:rPr>
              <a:t> </a:t>
            </a:r>
            <a:r>
              <a:rPr sz="2600" b="1" spc="140" dirty="0">
                <a:latin typeface="Tahoma"/>
                <a:cs typeface="Tahoma"/>
              </a:rPr>
              <a:t>A</a:t>
            </a:r>
            <a:r>
              <a:rPr sz="2600" b="1" spc="-185" dirty="0">
                <a:latin typeface="Tahoma"/>
                <a:cs typeface="Tahoma"/>
              </a:rPr>
              <a:t> </a:t>
            </a:r>
            <a:r>
              <a:rPr sz="2600" b="1" spc="-200" dirty="0">
                <a:latin typeface="Tahoma"/>
                <a:cs typeface="Tahoma"/>
              </a:rPr>
              <a:t>K</a:t>
            </a:r>
            <a:r>
              <a:rPr sz="2600" b="1" spc="-180" dirty="0">
                <a:latin typeface="Tahoma"/>
                <a:cs typeface="Tahoma"/>
              </a:rPr>
              <a:t> </a:t>
            </a:r>
            <a:r>
              <a:rPr sz="2600" b="1" spc="-300" dirty="0">
                <a:latin typeface="Tahoma"/>
                <a:cs typeface="Tahoma"/>
              </a:rPr>
              <a:t>S</a:t>
            </a:r>
            <a:r>
              <a:rPr sz="2600" b="1" spc="-200" dirty="0">
                <a:latin typeface="Tahoma"/>
                <a:cs typeface="Tahoma"/>
              </a:rPr>
              <a:t> </a:t>
            </a:r>
            <a:r>
              <a:rPr sz="2600" b="1" spc="140" dirty="0">
                <a:latin typeface="Tahoma"/>
                <a:cs typeface="Tahoma"/>
              </a:rPr>
              <a:t>A</a:t>
            </a:r>
            <a:r>
              <a:rPr sz="2600" b="1" spc="-180" dirty="0">
                <a:latin typeface="Tahoma"/>
                <a:cs typeface="Tahoma"/>
              </a:rPr>
              <a:t> </a:t>
            </a:r>
            <a:r>
              <a:rPr sz="2600" b="1" spc="-80" dirty="0">
                <a:latin typeface="Tahoma"/>
                <a:cs typeface="Tahoma"/>
              </a:rPr>
              <a:t>N</a:t>
            </a:r>
            <a:r>
              <a:rPr sz="2600" b="1" spc="-195" dirty="0">
                <a:latin typeface="Tahoma"/>
                <a:cs typeface="Tahoma"/>
              </a:rPr>
              <a:t> </a:t>
            </a:r>
            <a:r>
              <a:rPr sz="2600" b="1" spc="140" dirty="0">
                <a:latin typeface="Tahoma"/>
                <a:cs typeface="Tahoma"/>
              </a:rPr>
              <a:t>A</a:t>
            </a:r>
            <a:r>
              <a:rPr sz="2600" b="1" spc="-195" dirty="0">
                <a:latin typeface="Tahoma"/>
                <a:cs typeface="Tahoma"/>
              </a:rPr>
              <a:t> </a:t>
            </a:r>
            <a:r>
              <a:rPr sz="2600" b="1" spc="140" dirty="0">
                <a:latin typeface="Tahoma"/>
                <a:cs typeface="Tahoma"/>
              </a:rPr>
              <a:t>A</a:t>
            </a:r>
            <a:r>
              <a:rPr sz="2600" b="1" spc="-180" dirty="0">
                <a:latin typeface="Tahoma"/>
                <a:cs typeface="Tahoma"/>
              </a:rPr>
              <a:t> </a:t>
            </a:r>
            <a:r>
              <a:rPr sz="2600" b="1" spc="-50" dirty="0">
                <a:latin typeface="Tahoma"/>
                <a:cs typeface="Tahoma"/>
              </a:rPr>
              <a:t>N</a:t>
            </a:r>
            <a:r>
              <a:rPr sz="2600" b="1" dirty="0">
                <a:latin typeface="Tahoma"/>
                <a:cs typeface="Tahoma"/>
              </a:rPr>
              <a:t>	</a:t>
            </a:r>
            <a:r>
              <a:rPr sz="2600" b="1" spc="-260" dirty="0">
                <a:latin typeface="Tahoma"/>
                <a:cs typeface="Tahoma"/>
              </a:rPr>
              <a:t>P</a:t>
            </a:r>
            <a:r>
              <a:rPr sz="2600" b="1" spc="-185" dirty="0">
                <a:latin typeface="Tahoma"/>
                <a:cs typeface="Tahoma"/>
              </a:rPr>
              <a:t> </a:t>
            </a:r>
            <a:r>
              <a:rPr sz="2600" b="1" spc="-200" dirty="0">
                <a:latin typeface="Tahoma"/>
                <a:cs typeface="Tahoma"/>
              </a:rPr>
              <a:t>K</a:t>
            </a:r>
            <a:r>
              <a:rPr sz="2600" b="1" spc="-185" dirty="0">
                <a:latin typeface="Tahoma"/>
                <a:cs typeface="Tahoma"/>
              </a:rPr>
              <a:t> </a:t>
            </a:r>
            <a:r>
              <a:rPr sz="2600" b="1" spc="-560" dirty="0">
                <a:latin typeface="Tahoma"/>
                <a:cs typeface="Tahoma"/>
              </a:rPr>
              <a:t>T</a:t>
            </a:r>
            <a:r>
              <a:rPr sz="2600" b="1" dirty="0">
                <a:latin typeface="Tahoma"/>
                <a:cs typeface="Tahoma"/>
              </a:rPr>
              <a:t>	</a:t>
            </a:r>
            <a:r>
              <a:rPr sz="2600" b="1" spc="-300" dirty="0">
                <a:latin typeface="Tahoma"/>
                <a:cs typeface="Tahoma"/>
              </a:rPr>
              <a:t>S</a:t>
            </a:r>
            <a:r>
              <a:rPr sz="2600" b="1" spc="-190" dirty="0">
                <a:latin typeface="Tahoma"/>
                <a:cs typeface="Tahoma"/>
              </a:rPr>
              <a:t> </a:t>
            </a:r>
            <a:r>
              <a:rPr sz="2600" b="1" spc="-200" dirty="0">
                <a:latin typeface="Tahoma"/>
                <a:cs typeface="Tahoma"/>
              </a:rPr>
              <a:t>K</a:t>
            </a:r>
            <a:r>
              <a:rPr sz="2600" b="1" spc="-185" dirty="0">
                <a:latin typeface="Tahoma"/>
                <a:cs typeface="Tahoma"/>
              </a:rPr>
              <a:t> </a:t>
            </a:r>
            <a:r>
              <a:rPr sz="2600" b="1" spc="-260" dirty="0">
                <a:latin typeface="Tahoma"/>
                <a:cs typeface="Tahoma"/>
              </a:rPr>
              <a:t>E</a:t>
            </a:r>
            <a:r>
              <a:rPr sz="2600" b="1" spc="-185" dirty="0">
                <a:latin typeface="Tahoma"/>
                <a:cs typeface="Tahoma"/>
              </a:rPr>
              <a:t> </a:t>
            </a:r>
            <a:r>
              <a:rPr sz="2600" b="1" dirty="0">
                <a:latin typeface="Tahoma"/>
                <a:cs typeface="Tahoma"/>
              </a:rPr>
              <a:t>M</a:t>
            </a:r>
            <a:r>
              <a:rPr sz="2600" b="1" spc="-195" dirty="0">
                <a:latin typeface="Tahoma"/>
                <a:cs typeface="Tahoma"/>
              </a:rPr>
              <a:t> </a:t>
            </a:r>
            <a:r>
              <a:rPr sz="2600" b="1" spc="90" dirty="0">
                <a:latin typeface="Tahoma"/>
                <a:cs typeface="Tahoma"/>
              </a:rPr>
              <a:t>A</a:t>
            </a:r>
            <a:r>
              <a:rPr sz="2600" b="1" dirty="0">
                <a:latin typeface="Tahoma"/>
                <a:cs typeface="Tahoma"/>
              </a:rPr>
              <a:t>	</a:t>
            </a:r>
            <a:r>
              <a:rPr sz="2600" b="1" spc="-80" dirty="0">
                <a:latin typeface="Tahoma"/>
                <a:cs typeface="Tahoma"/>
              </a:rPr>
              <a:t>N</a:t>
            </a:r>
            <a:r>
              <a:rPr sz="2600" b="1" spc="-195" dirty="0">
                <a:latin typeface="Tahoma"/>
                <a:cs typeface="Tahoma"/>
              </a:rPr>
              <a:t> </a:t>
            </a:r>
            <a:r>
              <a:rPr sz="2600" b="1" spc="180" dirty="0">
                <a:latin typeface="Tahoma"/>
                <a:cs typeface="Tahoma"/>
              </a:rPr>
              <a:t>O</a:t>
            </a:r>
            <a:r>
              <a:rPr sz="2600" b="1" spc="-195" dirty="0">
                <a:latin typeface="Tahoma"/>
                <a:cs typeface="Tahoma"/>
              </a:rPr>
              <a:t> </a:t>
            </a:r>
            <a:r>
              <a:rPr sz="2600" b="1" spc="-50" dirty="0">
                <a:latin typeface="Tahoma"/>
                <a:cs typeface="Tahoma"/>
              </a:rPr>
              <a:t>N</a:t>
            </a:r>
            <a:r>
              <a:rPr sz="2600" b="1" dirty="0">
                <a:latin typeface="Tahoma"/>
                <a:cs typeface="Tahoma"/>
              </a:rPr>
              <a:t>	</a:t>
            </a:r>
            <a:r>
              <a:rPr sz="2600" b="1" spc="140" dirty="0">
                <a:latin typeface="Tahoma"/>
                <a:cs typeface="Tahoma"/>
              </a:rPr>
              <a:t>A</a:t>
            </a:r>
            <a:r>
              <a:rPr sz="2600" b="1" spc="-185" dirty="0">
                <a:latin typeface="Tahoma"/>
                <a:cs typeface="Tahoma"/>
              </a:rPr>
              <a:t> </a:t>
            </a:r>
            <a:r>
              <a:rPr sz="2600" b="1" spc="-260" dirty="0">
                <a:latin typeface="Tahoma"/>
                <a:cs typeface="Tahoma"/>
              </a:rPr>
              <a:t>P</a:t>
            </a:r>
            <a:r>
              <a:rPr sz="2600" b="1" spc="-180" dirty="0">
                <a:latin typeface="Tahoma"/>
                <a:cs typeface="Tahoma"/>
              </a:rPr>
              <a:t> </a:t>
            </a:r>
            <a:r>
              <a:rPr sz="2600" b="1" spc="-290" dirty="0">
                <a:latin typeface="Tahoma"/>
                <a:cs typeface="Tahoma"/>
              </a:rPr>
              <a:t>B</a:t>
            </a:r>
            <a:r>
              <a:rPr sz="2600" b="1" spc="-190" dirty="0">
                <a:latin typeface="Tahoma"/>
                <a:cs typeface="Tahoma"/>
              </a:rPr>
              <a:t> </a:t>
            </a:r>
            <a:r>
              <a:rPr sz="2600" b="1" spc="-50" dirty="0">
                <a:latin typeface="Tahoma"/>
                <a:cs typeface="Tahoma"/>
              </a:rPr>
              <a:t>N</a:t>
            </a:r>
            <a:r>
              <a:rPr sz="2600" b="1" dirty="0">
                <a:latin typeface="Tahoma"/>
                <a:cs typeface="Tahoma"/>
              </a:rPr>
              <a:t>	</a:t>
            </a:r>
            <a:r>
              <a:rPr sz="2600" b="1" spc="180" dirty="0">
                <a:latin typeface="Tahoma"/>
                <a:cs typeface="Tahoma"/>
              </a:rPr>
              <a:t>O</a:t>
            </a:r>
            <a:r>
              <a:rPr sz="2600" b="1" spc="-195" dirty="0">
                <a:latin typeface="Tahoma"/>
                <a:cs typeface="Tahoma"/>
              </a:rPr>
              <a:t> </a:t>
            </a:r>
            <a:r>
              <a:rPr sz="2600" b="1" spc="-345" dirty="0">
                <a:latin typeface="Tahoma"/>
                <a:cs typeface="Tahoma"/>
              </a:rPr>
              <a:t>L</a:t>
            </a:r>
            <a:r>
              <a:rPr sz="2600" b="1" spc="-195" dirty="0">
                <a:latin typeface="Tahoma"/>
                <a:cs typeface="Tahoma"/>
              </a:rPr>
              <a:t> </a:t>
            </a:r>
            <a:r>
              <a:rPr sz="2600" b="1" spc="-260" dirty="0">
                <a:latin typeface="Tahoma"/>
                <a:cs typeface="Tahoma"/>
              </a:rPr>
              <a:t>E</a:t>
            </a:r>
            <a:r>
              <a:rPr sz="2600" b="1" spc="-185" dirty="0">
                <a:latin typeface="Tahoma"/>
                <a:cs typeface="Tahoma"/>
              </a:rPr>
              <a:t> </a:t>
            </a:r>
            <a:r>
              <a:rPr sz="2600" b="1" spc="-50" dirty="0">
                <a:latin typeface="Tahoma"/>
                <a:cs typeface="Tahoma"/>
              </a:rPr>
              <a:t>H</a:t>
            </a:r>
            <a:r>
              <a:rPr sz="2600" b="1" dirty="0">
                <a:latin typeface="Tahoma"/>
                <a:cs typeface="Tahoma"/>
              </a:rPr>
              <a:t>	</a:t>
            </a:r>
            <a:r>
              <a:rPr sz="2600" b="1" spc="180" dirty="0">
                <a:latin typeface="Tahoma"/>
                <a:cs typeface="Tahoma"/>
              </a:rPr>
              <a:t>O</a:t>
            </a:r>
            <a:r>
              <a:rPr sz="2600" b="1" spc="-195" dirty="0">
                <a:latin typeface="Tahoma"/>
                <a:cs typeface="Tahoma"/>
              </a:rPr>
              <a:t> </a:t>
            </a:r>
            <a:r>
              <a:rPr sz="2600" b="1" spc="-260" dirty="0">
                <a:latin typeface="Tahoma"/>
                <a:cs typeface="Tahoma"/>
              </a:rPr>
              <a:t>P</a:t>
            </a:r>
            <a:r>
              <a:rPr sz="2600" b="1" spc="-185" dirty="0">
                <a:latin typeface="Tahoma"/>
                <a:cs typeface="Tahoma"/>
              </a:rPr>
              <a:t> </a:t>
            </a:r>
            <a:r>
              <a:rPr sz="2600" b="1" spc="-50" dirty="0">
                <a:latin typeface="Tahoma"/>
                <a:cs typeface="Tahoma"/>
              </a:rPr>
              <a:t>D</a:t>
            </a:r>
            <a:r>
              <a:rPr sz="2600" b="1" dirty="0">
                <a:latin typeface="Tahoma"/>
                <a:cs typeface="Tahoma"/>
              </a:rPr>
              <a:t>	</a:t>
            </a:r>
            <a:r>
              <a:rPr sz="2600" b="1" spc="-200" dirty="0">
                <a:latin typeface="Tahoma"/>
                <a:cs typeface="Tahoma"/>
              </a:rPr>
              <a:t>K</a:t>
            </a:r>
            <a:r>
              <a:rPr sz="2600" b="1" spc="-185" dirty="0">
                <a:latin typeface="Tahoma"/>
                <a:cs typeface="Tahoma"/>
              </a:rPr>
              <a:t> </a:t>
            </a:r>
            <a:r>
              <a:rPr sz="2600" b="1" spc="-260" dirty="0">
                <a:latin typeface="Tahoma"/>
                <a:cs typeface="Tahoma"/>
              </a:rPr>
              <a:t>E</a:t>
            </a:r>
            <a:r>
              <a:rPr sz="2600" b="1" spc="-185" dirty="0">
                <a:latin typeface="Tahoma"/>
                <a:cs typeface="Tahoma"/>
              </a:rPr>
              <a:t> </a:t>
            </a:r>
            <a:r>
              <a:rPr sz="2600" b="1" spc="-380" dirty="0">
                <a:latin typeface="Tahoma"/>
                <a:cs typeface="Tahoma"/>
              </a:rPr>
              <a:t>R</a:t>
            </a:r>
            <a:r>
              <a:rPr sz="2600" b="1" spc="-190" dirty="0">
                <a:latin typeface="Tahoma"/>
                <a:cs typeface="Tahoma"/>
              </a:rPr>
              <a:t> </a:t>
            </a:r>
            <a:r>
              <a:rPr sz="2600" b="1" spc="-60" dirty="0">
                <a:latin typeface="Tahoma"/>
                <a:cs typeface="Tahoma"/>
              </a:rPr>
              <a:t>J</a:t>
            </a:r>
            <a:r>
              <a:rPr sz="2600" b="1" spc="-190" dirty="0">
                <a:latin typeface="Tahoma"/>
                <a:cs typeface="Tahoma"/>
              </a:rPr>
              <a:t> </a:t>
            </a:r>
            <a:r>
              <a:rPr sz="2600" b="1" spc="140" dirty="0">
                <a:latin typeface="Tahoma"/>
                <a:cs typeface="Tahoma"/>
              </a:rPr>
              <a:t>A</a:t>
            </a:r>
            <a:r>
              <a:rPr sz="2600" b="1" spc="-185" dirty="0">
                <a:latin typeface="Tahoma"/>
                <a:cs typeface="Tahoma"/>
              </a:rPr>
              <a:t> </a:t>
            </a:r>
            <a:r>
              <a:rPr sz="2600" b="1" spc="-300" dirty="0">
                <a:latin typeface="Tahoma"/>
                <a:cs typeface="Tahoma"/>
              </a:rPr>
              <a:t>S</a:t>
            </a:r>
            <a:r>
              <a:rPr sz="2600" b="1" spc="-185" dirty="0">
                <a:latin typeface="Tahoma"/>
                <a:cs typeface="Tahoma"/>
              </a:rPr>
              <a:t> </a:t>
            </a:r>
            <a:r>
              <a:rPr sz="2600" b="1" spc="140" dirty="0">
                <a:latin typeface="Tahoma"/>
                <a:cs typeface="Tahoma"/>
              </a:rPr>
              <a:t>A</a:t>
            </a:r>
            <a:r>
              <a:rPr sz="2600" b="1" spc="-195" dirty="0">
                <a:latin typeface="Tahoma"/>
                <a:cs typeface="Tahoma"/>
              </a:rPr>
              <a:t> </a:t>
            </a:r>
            <a:r>
              <a:rPr sz="2600" b="1" dirty="0">
                <a:latin typeface="Tahoma"/>
                <a:cs typeface="Tahoma"/>
              </a:rPr>
              <a:t>M</a:t>
            </a:r>
            <a:r>
              <a:rPr sz="2600" b="1" spc="-190" dirty="0">
                <a:latin typeface="Tahoma"/>
                <a:cs typeface="Tahoma"/>
              </a:rPr>
              <a:t> </a:t>
            </a:r>
            <a:r>
              <a:rPr sz="2600" b="1" spc="90" dirty="0">
                <a:latin typeface="Tahoma"/>
                <a:cs typeface="Tahoma"/>
              </a:rPr>
              <a:t>A</a:t>
            </a:r>
            <a:r>
              <a:rPr sz="2600" b="1" dirty="0">
                <a:latin typeface="Tahoma"/>
                <a:cs typeface="Tahoma"/>
              </a:rPr>
              <a:t>	</a:t>
            </a:r>
            <a:r>
              <a:rPr sz="2600" b="1" spc="-290" dirty="0">
                <a:latin typeface="Tahoma"/>
                <a:cs typeface="Tahoma"/>
              </a:rPr>
              <a:t>B</a:t>
            </a:r>
            <a:r>
              <a:rPr sz="2600" b="1" spc="-190" dirty="0">
                <a:latin typeface="Tahoma"/>
                <a:cs typeface="Tahoma"/>
              </a:rPr>
              <a:t> </a:t>
            </a:r>
            <a:r>
              <a:rPr sz="2600" b="1" spc="-60" dirty="0">
                <a:latin typeface="Tahoma"/>
                <a:cs typeface="Tahoma"/>
              </a:rPr>
              <a:t>J</a:t>
            </a:r>
            <a:r>
              <a:rPr sz="2600" b="1" spc="-190" dirty="0">
                <a:latin typeface="Tahoma"/>
                <a:cs typeface="Tahoma"/>
              </a:rPr>
              <a:t> </a:t>
            </a:r>
            <a:r>
              <a:rPr sz="2600" b="1" spc="-200" dirty="0">
                <a:latin typeface="Tahoma"/>
                <a:cs typeface="Tahoma"/>
              </a:rPr>
              <a:t>K</a:t>
            </a:r>
            <a:r>
              <a:rPr sz="2600" b="1" spc="-180" dirty="0">
                <a:latin typeface="Tahoma"/>
                <a:cs typeface="Tahoma"/>
              </a:rPr>
              <a:t> </a:t>
            </a:r>
            <a:r>
              <a:rPr sz="2600" b="1" spc="-400" dirty="0">
                <a:latin typeface="Tahoma"/>
                <a:cs typeface="Tahoma"/>
              </a:rPr>
              <a:t>W</a:t>
            </a:r>
            <a:endParaRPr sz="2600">
              <a:latin typeface="Tahoma"/>
              <a:cs typeface="Tahoma"/>
            </a:endParaRPr>
          </a:p>
        </p:txBody>
      </p:sp>
      <p:grpSp>
        <p:nvGrpSpPr>
          <p:cNvPr id="58" name="object 58"/>
          <p:cNvGrpSpPr/>
          <p:nvPr/>
        </p:nvGrpSpPr>
        <p:grpSpPr>
          <a:xfrm>
            <a:off x="468122" y="6707378"/>
            <a:ext cx="17452340" cy="3007995"/>
            <a:chOff x="468122" y="6707378"/>
            <a:chExt cx="17452340" cy="3007995"/>
          </a:xfrm>
        </p:grpSpPr>
        <p:sp>
          <p:nvSpPr>
            <p:cNvPr id="59" name="object 59"/>
            <p:cNvSpPr/>
            <p:nvPr/>
          </p:nvSpPr>
          <p:spPr>
            <a:xfrm>
              <a:off x="480822" y="6720078"/>
              <a:ext cx="17426940" cy="2982595"/>
            </a:xfrm>
            <a:custGeom>
              <a:avLst/>
              <a:gdLst/>
              <a:ahLst/>
              <a:cxnLst/>
              <a:rect l="l" t="t" r="r" b="b"/>
              <a:pathLst>
                <a:path w="17426940" h="2982595">
                  <a:moveTo>
                    <a:pt x="17426940" y="0"/>
                  </a:moveTo>
                  <a:lnTo>
                    <a:pt x="0" y="0"/>
                  </a:lnTo>
                  <a:lnTo>
                    <a:pt x="0" y="2982468"/>
                  </a:lnTo>
                  <a:lnTo>
                    <a:pt x="17426940" y="2982468"/>
                  </a:lnTo>
                  <a:lnTo>
                    <a:pt x="174269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480822" y="6720078"/>
              <a:ext cx="17426940" cy="2982595"/>
            </a:xfrm>
            <a:custGeom>
              <a:avLst/>
              <a:gdLst/>
              <a:ahLst/>
              <a:cxnLst/>
              <a:rect l="l" t="t" r="r" b="b"/>
              <a:pathLst>
                <a:path w="17426940" h="2982595">
                  <a:moveTo>
                    <a:pt x="0" y="2982468"/>
                  </a:moveTo>
                  <a:lnTo>
                    <a:pt x="17426940" y="2982468"/>
                  </a:lnTo>
                  <a:lnTo>
                    <a:pt x="17426940" y="0"/>
                  </a:lnTo>
                  <a:lnTo>
                    <a:pt x="0" y="0"/>
                  </a:lnTo>
                  <a:lnTo>
                    <a:pt x="0" y="2982468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826008" y="7266432"/>
              <a:ext cx="1892935" cy="1455420"/>
            </a:xfrm>
            <a:custGeom>
              <a:avLst/>
              <a:gdLst/>
              <a:ahLst/>
              <a:cxnLst/>
              <a:rect l="l" t="t" r="r" b="b"/>
              <a:pathLst>
                <a:path w="1892935" h="1455420">
                  <a:moveTo>
                    <a:pt x="946404" y="0"/>
                  </a:moveTo>
                  <a:lnTo>
                    <a:pt x="892699" y="1151"/>
                  </a:lnTo>
                  <a:lnTo>
                    <a:pt x="839781" y="4566"/>
                  </a:lnTo>
                  <a:lnTo>
                    <a:pt x="787729" y="10181"/>
                  </a:lnTo>
                  <a:lnTo>
                    <a:pt x="736622" y="17937"/>
                  </a:lnTo>
                  <a:lnTo>
                    <a:pt x="686541" y="27771"/>
                  </a:lnTo>
                  <a:lnTo>
                    <a:pt x="637565" y="39622"/>
                  </a:lnTo>
                  <a:lnTo>
                    <a:pt x="589775" y="53429"/>
                  </a:lnTo>
                  <a:lnTo>
                    <a:pt x="543250" y="69130"/>
                  </a:lnTo>
                  <a:lnTo>
                    <a:pt x="498070" y="86664"/>
                  </a:lnTo>
                  <a:lnTo>
                    <a:pt x="454315" y="105970"/>
                  </a:lnTo>
                  <a:lnTo>
                    <a:pt x="412065" y="126986"/>
                  </a:lnTo>
                  <a:lnTo>
                    <a:pt x="371400" y="149650"/>
                  </a:lnTo>
                  <a:lnTo>
                    <a:pt x="332400" y="173902"/>
                  </a:lnTo>
                  <a:lnTo>
                    <a:pt x="295145" y="199679"/>
                  </a:lnTo>
                  <a:lnTo>
                    <a:pt x="259714" y="226922"/>
                  </a:lnTo>
                  <a:lnTo>
                    <a:pt x="226187" y="255567"/>
                  </a:lnTo>
                  <a:lnTo>
                    <a:pt x="194645" y="285554"/>
                  </a:lnTo>
                  <a:lnTo>
                    <a:pt x="165167" y="316822"/>
                  </a:lnTo>
                  <a:lnTo>
                    <a:pt x="137833" y="349308"/>
                  </a:lnTo>
                  <a:lnTo>
                    <a:pt x="112723" y="382952"/>
                  </a:lnTo>
                  <a:lnTo>
                    <a:pt x="89917" y="417692"/>
                  </a:lnTo>
                  <a:lnTo>
                    <a:pt x="69495" y="453467"/>
                  </a:lnTo>
                  <a:lnTo>
                    <a:pt x="51537" y="490216"/>
                  </a:lnTo>
                  <a:lnTo>
                    <a:pt x="36122" y="527876"/>
                  </a:lnTo>
                  <a:lnTo>
                    <a:pt x="23331" y="566387"/>
                  </a:lnTo>
                  <a:lnTo>
                    <a:pt x="13243" y="605687"/>
                  </a:lnTo>
                  <a:lnTo>
                    <a:pt x="5939" y="645716"/>
                  </a:lnTo>
                  <a:lnTo>
                    <a:pt x="1498" y="686410"/>
                  </a:lnTo>
                  <a:lnTo>
                    <a:pt x="0" y="727710"/>
                  </a:lnTo>
                  <a:lnTo>
                    <a:pt x="1498" y="769009"/>
                  </a:lnTo>
                  <a:lnTo>
                    <a:pt x="5939" y="809703"/>
                  </a:lnTo>
                  <a:lnTo>
                    <a:pt x="13243" y="849732"/>
                  </a:lnTo>
                  <a:lnTo>
                    <a:pt x="23331" y="889032"/>
                  </a:lnTo>
                  <a:lnTo>
                    <a:pt x="36122" y="927543"/>
                  </a:lnTo>
                  <a:lnTo>
                    <a:pt x="51537" y="965203"/>
                  </a:lnTo>
                  <a:lnTo>
                    <a:pt x="69495" y="1001952"/>
                  </a:lnTo>
                  <a:lnTo>
                    <a:pt x="89917" y="1037727"/>
                  </a:lnTo>
                  <a:lnTo>
                    <a:pt x="112723" y="1072467"/>
                  </a:lnTo>
                  <a:lnTo>
                    <a:pt x="137833" y="1106111"/>
                  </a:lnTo>
                  <a:lnTo>
                    <a:pt x="165167" y="1138597"/>
                  </a:lnTo>
                  <a:lnTo>
                    <a:pt x="194645" y="1169865"/>
                  </a:lnTo>
                  <a:lnTo>
                    <a:pt x="226187" y="1199852"/>
                  </a:lnTo>
                  <a:lnTo>
                    <a:pt x="259714" y="1228497"/>
                  </a:lnTo>
                  <a:lnTo>
                    <a:pt x="295145" y="1255740"/>
                  </a:lnTo>
                  <a:lnTo>
                    <a:pt x="332400" y="1281517"/>
                  </a:lnTo>
                  <a:lnTo>
                    <a:pt x="371400" y="1305769"/>
                  </a:lnTo>
                  <a:lnTo>
                    <a:pt x="412065" y="1328433"/>
                  </a:lnTo>
                  <a:lnTo>
                    <a:pt x="454315" y="1349449"/>
                  </a:lnTo>
                  <a:lnTo>
                    <a:pt x="498070" y="1368755"/>
                  </a:lnTo>
                  <a:lnTo>
                    <a:pt x="543250" y="1386289"/>
                  </a:lnTo>
                  <a:lnTo>
                    <a:pt x="589775" y="1401990"/>
                  </a:lnTo>
                  <a:lnTo>
                    <a:pt x="637565" y="1415797"/>
                  </a:lnTo>
                  <a:lnTo>
                    <a:pt x="686541" y="1427648"/>
                  </a:lnTo>
                  <a:lnTo>
                    <a:pt x="736622" y="1437482"/>
                  </a:lnTo>
                  <a:lnTo>
                    <a:pt x="787729" y="1445238"/>
                  </a:lnTo>
                  <a:lnTo>
                    <a:pt x="839781" y="1450853"/>
                  </a:lnTo>
                  <a:lnTo>
                    <a:pt x="892699" y="1454268"/>
                  </a:lnTo>
                  <a:lnTo>
                    <a:pt x="946404" y="1455420"/>
                  </a:lnTo>
                  <a:lnTo>
                    <a:pt x="1000113" y="1454268"/>
                  </a:lnTo>
                  <a:lnTo>
                    <a:pt x="1053035" y="1450853"/>
                  </a:lnTo>
                  <a:lnTo>
                    <a:pt x="1105091" y="1445238"/>
                  </a:lnTo>
                  <a:lnTo>
                    <a:pt x="1156201" y="1437482"/>
                  </a:lnTo>
                  <a:lnTo>
                    <a:pt x="1206284" y="1427648"/>
                  </a:lnTo>
                  <a:lnTo>
                    <a:pt x="1255262" y="1415797"/>
                  </a:lnTo>
                  <a:lnTo>
                    <a:pt x="1303053" y="1401990"/>
                  </a:lnTo>
                  <a:lnTo>
                    <a:pt x="1349579" y="1386289"/>
                  </a:lnTo>
                  <a:lnTo>
                    <a:pt x="1394760" y="1368755"/>
                  </a:lnTo>
                  <a:lnTo>
                    <a:pt x="1438514" y="1349449"/>
                  </a:lnTo>
                  <a:lnTo>
                    <a:pt x="1480764" y="1328433"/>
                  </a:lnTo>
                  <a:lnTo>
                    <a:pt x="1521428" y="1305769"/>
                  </a:lnTo>
                  <a:lnTo>
                    <a:pt x="1560428" y="1281517"/>
                  </a:lnTo>
                  <a:lnTo>
                    <a:pt x="1597682" y="1255740"/>
                  </a:lnTo>
                  <a:lnTo>
                    <a:pt x="1633112" y="1228497"/>
                  </a:lnTo>
                  <a:lnTo>
                    <a:pt x="1666637" y="1199852"/>
                  </a:lnTo>
                  <a:lnTo>
                    <a:pt x="1698177" y="1169865"/>
                  </a:lnTo>
                  <a:lnTo>
                    <a:pt x="1727654" y="1138597"/>
                  </a:lnTo>
                  <a:lnTo>
                    <a:pt x="1754986" y="1106111"/>
                  </a:lnTo>
                  <a:lnTo>
                    <a:pt x="1780094" y="1072467"/>
                  </a:lnTo>
                  <a:lnTo>
                    <a:pt x="1802898" y="1037727"/>
                  </a:lnTo>
                  <a:lnTo>
                    <a:pt x="1823318" y="1001952"/>
                  </a:lnTo>
                  <a:lnTo>
                    <a:pt x="1841275" y="965203"/>
                  </a:lnTo>
                  <a:lnTo>
                    <a:pt x="1856688" y="927543"/>
                  </a:lnTo>
                  <a:lnTo>
                    <a:pt x="1869478" y="889032"/>
                  </a:lnTo>
                  <a:lnTo>
                    <a:pt x="1879565" y="849732"/>
                  </a:lnTo>
                  <a:lnTo>
                    <a:pt x="1886869" y="809703"/>
                  </a:lnTo>
                  <a:lnTo>
                    <a:pt x="1891309" y="769009"/>
                  </a:lnTo>
                  <a:lnTo>
                    <a:pt x="1892808" y="727710"/>
                  </a:lnTo>
                  <a:lnTo>
                    <a:pt x="1891309" y="686410"/>
                  </a:lnTo>
                  <a:lnTo>
                    <a:pt x="1886869" y="645716"/>
                  </a:lnTo>
                  <a:lnTo>
                    <a:pt x="1879565" y="605687"/>
                  </a:lnTo>
                  <a:lnTo>
                    <a:pt x="1869478" y="566387"/>
                  </a:lnTo>
                  <a:lnTo>
                    <a:pt x="1856688" y="527876"/>
                  </a:lnTo>
                  <a:lnTo>
                    <a:pt x="1841275" y="490216"/>
                  </a:lnTo>
                  <a:lnTo>
                    <a:pt x="1823318" y="453467"/>
                  </a:lnTo>
                  <a:lnTo>
                    <a:pt x="1802898" y="417692"/>
                  </a:lnTo>
                  <a:lnTo>
                    <a:pt x="1780094" y="382952"/>
                  </a:lnTo>
                  <a:lnTo>
                    <a:pt x="1754986" y="349308"/>
                  </a:lnTo>
                  <a:lnTo>
                    <a:pt x="1727654" y="316822"/>
                  </a:lnTo>
                  <a:lnTo>
                    <a:pt x="1698177" y="285554"/>
                  </a:lnTo>
                  <a:lnTo>
                    <a:pt x="1666637" y="255567"/>
                  </a:lnTo>
                  <a:lnTo>
                    <a:pt x="1633112" y="226922"/>
                  </a:lnTo>
                  <a:lnTo>
                    <a:pt x="1597682" y="199679"/>
                  </a:lnTo>
                  <a:lnTo>
                    <a:pt x="1560428" y="173902"/>
                  </a:lnTo>
                  <a:lnTo>
                    <a:pt x="1521428" y="149650"/>
                  </a:lnTo>
                  <a:lnTo>
                    <a:pt x="1480764" y="126986"/>
                  </a:lnTo>
                  <a:lnTo>
                    <a:pt x="1438514" y="105970"/>
                  </a:lnTo>
                  <a:lnTo>
                    <a:pt x="1394760" y="86664"/>
                  </a:lnTo>
                  <a:lnTo>
                    <a:pt x="1349579" y="69130"/>
                  </a:lnTo>
                  <a:lnTo>
                    <a:pt x="1303053" y="53429"/>
                  </a:lnTo>
                  <a:lnTo>
                    <a:pt x="1255262" y="39622"/>
                  </a:lnTo>
                  <a:lnTo>
                    <a:pt x="1206284" y="27771"/>
                  </a:lnTo>
                  <a:lnTo>
                    <a:pt x="1156201" y="17937"/>
                  </a:lnTo>
                  <a:lnTo>
                    <a:pt x="1105091" y="10181"/>
                  </a:lnTo>
                  <a:lnTo>
                    <a:pt x="1053035" y="4566"/>
                  </a:lnTo>
                  <a:lnTo>
                    <a:pt x="1000113" y="1151"/>
                  </a:lnTo>
                  <a:lnTo>
                    <a:pt x="946404" y="0"/>
                  </a:lnTo>
                  <a:close/>
                </a:path>
              </a:pathLst>
            </a:custGeom>
            <a:solidFill>
              <a:srgbClr val="398F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6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70204" y="7562088"/>
              <a:ext cx="1700022" cy="550926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19328" y="7851648"/>
              <a:ext cx="2001774" cy="550926"/>
            </a:xfrm>
            <a:prstGeom prst="rect">
              <a:avLst/>
            </a:prstGeom>
          </p:spPr>
        </p:pic>
      </p:grpSp>
      <p:sp>
        <p:nvSpPr>
          <p:cNvPr id="64" name="object 64"/>
          <p:cNvSpPr txBox="1"/>
          <p:nvPr/>
        </p:nvSpPr>
        <p:spPr>
          <a:xfrm>
            <a:off x="908913" y="7620127"/>
            <a:ext cx="1681480" cy="604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 indent="150495">
              <a:lnSpc>
                <a:spcPct val="100000"/>
              </a:lnSpc>
              <a:spcBef>
                <a:spcPts val="95"/>
              </a:spcBef>
            </a:pPr>
            <a:r>
              <a:rPr sz="1900" b="1" spc="-95" dirty="0">
                <a:solidFill>
                  <a:srgbClr val="FFFFFF"/>
                </a:solidFill>
                <a:latin typeface="Tahoma"/>
                <a:cs typeface="Tahoma"/>
              </a:rPr>
              <a:t>SOSIALISASI </a:t>
            </a:r>
            <a:r>
              <a:rPr sz="1900" b="1" spc="-45" dirty="0">
                <a:solidFill>
                  <a:srgbClr val="FFFFFF"/>
                </a:solidFill>
                <a:latin typeface="Tahoma"/>
                <a:cs typeface="Tahoma"/>
              </a:rPr>
              <a:t>PROGRAM</a:t>
            </a:r>
            <a:r>
              <a:rPr sz="1900" b="1" spc="-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-229" dirty="0">
                <a:solidFill>
                  <a:srgbClr val="FFFFFF"/>
                </a:solidFill>
                <a:latin typeface="Tahoma"/>
                <a:cs typeface="Tahoma"/>
              </a:rPr>
              <a:t>PKT</a:t>
            </a:r>
            <a:endParaRPr sz="1900">
              <a:latin typeface="Tahoma"/>
              <a:cs typeface="Tahoma"/>
            </a:endParaRPr>
          </a:p>
        </p:txBody>
      </p:sp>
      <p:grpSp>
        <p:nvGrpSpPr>
          <p:cNvPr id="65" name="object 65"/>
          <p:cNvGrpSpPr/>
          <p:nvPr/>
        </p:nvGrpSpPr>
        <p:grpSpPr>
          <a:xfrm>
            <a:off x="743712" y="7723885"/>
            <a:ext cx="2459990" cy="1804670"/>
            <a:chOff x="743712" y="7723885"/>
            <a:chExt cx="2459990" cy="1804670"/>
          </a:xfrm>
        </p:grpSpPr>
        <p:sp>
          <p:nvSpPr>
            <p:cNvPr id="66" name="object 66"/>
            <p:cNvSpPr/>
            <p:nvPr/>
          </p:nvSpPr>
          <p:spPr>
            <a:xfrm>
              <a:off x="2809494" y="7736585"/>
              <a:ext cx="381000" cy="553720"/>
            </a:xfrm>
            <a:custGeom>
              <a:avLst/>
              <a:gdLst/>
              <a:ahLst/>
              <a:cxnLst/>
              <a:rect l="l" t="t" r="r" b="b"/>
              <a:pathLst>
                <a:path w="381000" h="553720">
                  <a:moveTo>
                    <a:pt x="190500" y="0"/>
                  </a:moveTo>
                  <a:lnTo>
                    <a:pt x="190500" y="138302"/>
                  </a:lnTo>
                  <a:lnTo>
                    <a:pt x="0" y="138302"/>
                  </a:lnTo>
                  <a:lnTo>
                    <a:pt x="0" y="414908"/>
                  </a:lnTo>
                  <a:lnTo>
                    <a:pt x="190500" y="414908"/>
                  </a:lnTo>
                  <a:lnTo>
                    <a:pt x="190500" y="553211"/>
                  </a:lnTo>
                  <a:lnTo>
                    <a:pt x="381000" y="276605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2809494" y="7736585"/>
              <a:ext cx="381000" cy="553720"/>
            </a:xfrm>
            <a:custGeom>
              <a:avLst/>
              <a:gdLst/>
              <a:ahLst/>
              <a:cxnLst/>
              <a:rect l="l" t="t" r="r" b="b"/>
              <a:pathLst>
                <a:path w="381000" h="553720">
                  <a:moveTo>
                    <a:pt x="0" y="138302"/>
                  </a:moveTo>
                  <a:lnTo>
                    <a:pt x="190500" y="138302"/>
                  </a:lnTo>
                  <a:lnTo>
                    <a:pt x="190500" y="0"/>
                  </a:lnTo>
                  <a:lnTo>
                    <a:pt x="381000" y="276605"/>
                  </a:lnTo>
                  <a:lnTo>
                    <a:pt x="190500" y="553211"/>
                  </a:lnTo>
                  <a:lnTo>
                    <a:pt x="190500" y="414908"/>
                  </a:lnTo>
                  <a:lnTo>
                    <a:pt x="0" y="414908"/>
                  </a:lnTo>
                  <a:lnTo>
                    <a:pt x="0" y="138302"/>
                  </a:lnTo>
                  <a:close/>
                </a:path>
              </a:pathLst>
            </a:custGeom>
            <a:ln w="25400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743712" y="9223247"/>
              <a:ext cx="2030095" cy="304800"/>
            </a:xfrm>
            <a:custGeom>
              <a:avLst/>
              <a:gdLst/>
              <a:ahLst/>
              <a:cxnLst/>
              <a:rect l="l" t="t" r="r" b="b"/>
              <a:pathLst>
                <a:path w="2030095" h="304800">
                  <a:moveTo>
                    <a:pt x="1703451" y="0"/>
                  </a:moveTo>
                  <a:lnTo>
                    <a:pt x="326580" y="0"/>
                  </a:lnTo>
                  <a:lnTo>
                    <a:pt x="260763" y="3095"/>
                  </a:lnTo>
                  <a:lnTo>
                    <a:pt x="199460" y="11975"/>
                  </a:lnTo>
                  <a:lnTo>
                    <a:pt x="143986" y="26025"/>
                  </a:lnTo>
                  <a:lnTo>
                    <a:pt x="95653" y="44634"/>
                  </a:lnTo>
                  <a:lnTo>
                    <a:pt x="55774" y="67188"/>
                  </a:lnTo>
                  <a:lnTo>
                    <a:pt x="25664" y="93075"/>
                  </a:lnTo>
                  <a:lnTo>
                    <a:pt x="0" y="152399"/>
                  </a:lnTo>
                  <a:lnTo>
                    <a:pt x="6634" y="183112"/>
                  </a:lnTo>
                  <a:lnTo>
                    <a:pt x="55774" y="237605"/>
                  </a:lnTo>
                  <a:lnTo>
                    <a:pt x="95653" y="260161"/>
                  </a:lnTo>
                  <a:lnTo>
                    <a:pt x="143986" y="278771"/>
                  </a:lnTo>
                  <a:lnTo>
                    <a:pt x="199460" y="292822"/>
                  </a:lnTo>
                  <a:lnTo>
                    <a:pt x="260763" y="301703"/>
                  </a:lnTo>
                  <a:lnTo>
                    <a:pt x="326580" y="304799"/>
                  </a:lnTo>
                  <a:lnTo>
                    <a:pt x="1703451" y="304799"/>
                  </a:lnTo>
                  <a:lnTo>
                    <a:pt x="1769258" y="301703"/>
                  </a:lnTo>
                  <a:lnTo>
                    <a:pt x="1830550" y="292822"/>
                  </a:lnTo>
                  <a:lnTo>
                    <a:pt x="1886013" y="278771"/>
                  </a:lnTo>
                  <a:lnTo>
                    <a:pt x="1934337" y="260161"/>
                  </a:lnTo>
                  <a:lnTo>
                    <a:pt x="1974206" y="237605"/>
                  </a:lnTo>
                  <a:lnTo>
                    <a:pt x="2004310" y="211718"/>
                  </a:lnTo>
                  <a:lnTo>
                    <a:pt x="2029968" y="152399"/>
                  </a:lnTo>
                  <a:lnTo>
                    <a:pt x="2023334" y="121683"/>
                  </a:lnTo>
                  <a:lnTo>
                    <a:pt x="1974206" y="67188"/>
                  </a:lnTo>
                  <a:lnTo>
                    <a:pt x="1934337" y="44634"/>
                  </a:lnTo>
                  <a:lnTo>
                    <a:pt x="1886013" y="26025"/>
                  </a:lnTo>
                  <a:lnTo>
                    <a:pt x="1830550" y="11975"/>
                  </a:lnTo>
                  <a:lnTo>
                    <a:pt x="1769258" y="3095"/>
                  </a:lnTo>
                  <a:lnTo>
                    <a:pt x="1703451" y="0"/>
                  </a:lnTo>
                  <a:close/>
                </a:path>
              </a:pathLst>
            </a:custGeom>
            <a:solidFill>
              <a:srgbClr val="C5D9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9" name="object 69"/>
          <p:cNvSpPr txBox="1"/>
          <p:nvPr/>
        </p:nvSpPr>
        <p:spPr>
          <a:xfrm>
            <a:off x="968349" y="9199574"/>
            <a:ext cx="159067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100" b="1" spc="-185" dirty="0">
                <a:solidFill>
                  <a:srgbClr val="44536A"/>
                </a:solidFill>
                <a:latin typeface="Tahoma"/>
                <a:cs typeface="Tahoma"/>
              </a:rPr>
              <a:t>BJKW</a:t>
            </a:r>
            <a:r>
              <a:rPr sz="2100" b="1" spc="-35" dirty="0">
                <a:solidFill>
                  <a:srgbClr val="44536A"/>
                </a:solidFill>
                <a:latin typeface="Tahoma"/>
                <a:cs typeface="Tahoma"/>
              </a:rPr>
              <a:t> </a:t>
            </a:r>
            <a:r>
              <a:rPr sz="2100" b="1" spc="-220" dirty="0">
                <a:solidFill>
                  <a:srgbClr val="44536A"/>
                </a:solidFill>
                <a:latin typeface="Tahoma"/>
                <a:cs typeface="Tahoma"/>
              </a:rPr>
              <a:t>&amp;</a:t>
            </a:r>
            <a:r>
              <a:rPr sz="2100" b="1" spc="-15" dirty="0">
                <a:solidFill>
                  <a:srgbClr val="44536A"/>
                </a:solidFill>
                <a:latin typeface="Tahoma"/>
                <a:cs typeface="Tahoma"/>
              </a:rPr>
              <a:t> </a:t>
            </a:r>
            <a:r>
              <a:rPr sz="2100" b="1" spc="-30" dirty="0">
                <a:solidFill>
                  <a:srgbClr val="44536A"/>
                </a:solidFill>
                <a:latin typeface="Tahoma"/>
                <a:cs typeface="Tahoma"/>
              </a:rPr>
              <a:t>OPD</a:t>
            </a:r>
            <a:endParaRPr sz="2100">
              <a:latin typeface="Tahoma"/>
              <a:cs typeface="Tahoma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9471659" y="9203435"/>
            <a:ext cx="1447800" cy="344805"/>
          </a:xfrm>
          <a:custGeom>
            <a:avLst/>
            <a:gdLst/>
            <a:ahLst/>
            <a:cxnLst/>
            <a:rect l="l" t="t" r="r" b="b"/>
            <a:pathLst>
              <a:path w="1447800" h="344804">
                <a:moveTo>
                  <a:pt x="1214882" y="0"/>
                </a:moveTo>
                <a:lnTo>
                  <a:pt x="232918" y="0"/>
                </a:lnTo>
                <a:lnTo>
                  <a:pt x="179507" y="4548"/>
                </a:lnTo>
                <a:lnTo>
                  <a:pt x="130480" y="17503"/>
                </a:lnTo>
                <a:lnTo>
                  <a:pt x="87233" y="37832"/>
                </a:lnTo>
                <a:lnTo>
                  <a:pt x="51165" y="64502"/>
                </a:lnTo>
                <a:lnTo>
                  <a:pt x="23671" y="96477"/>
                </a:lnTo>
                <a:lnTo>
                  <a:pt x="6150" y="132725"/>
                </a:lnTo>
                <a:lnTo>
                  <a:pt x="0" y="172211"/>
                </a:lnTo>
                <a:lnTo>
                  <a:pt x="6150" y="211698"/>
                </a:lnTo>
                <a:lnTo>
                  <a:pt x="23671" y="247946"/>
                </a:lnTo>
                <a:lnTo>
                  <a:pt x="51165" y="279921"/>
                </a:lnTo>
                <a:lnTo>
                  <a:pt x="87233" y="306591"/>
                </a:lnTo>
                <a:lnTo>
                  <a:pt x="130480" y="326920"/>
                </a:lnTo>
                <a:lnTo>
                  <a:pt x="179507" y="339875"/>
                </a:lnTo>
                <a:lnTo>
                  <a:pt x="232918" y="344423"/>
                </a:lnTo>
                <a:lnTo>
                  <a:pt x="1214882" y="344423"/>
                </a:lnTo>
                <a:lnTo>
                  <a:pt x="1268292" y="339875"/>
                </a:lnTo>
                <a:lnTo>
                  <a:pt x="1317319" y="326920"/>
                </a:lnTo>
                <a:lnTo>
                  <a:pt x="1360566" y="306591"/>
                </a:lnTo>
                <a:lnTo>
                  <a:pt x="1396634" y="279921"/>
                </a:lnTo>
                <a:lnTo>
                  <a:pt x="1424128" y="247946"/>
                </a:lnTo>
                <a:lnTo>
                  <a:pt x="1441649" y="211698"/>
                </a:lnTo>
                <a:lnTo>
                  <a:pt x="1447800" y="172211"/>
                </a:lnTo>
                <a:lnTo>
                  <a:pt x="1441649" y="132725"/>
                </a:lnTo>
                <a:lnTo>
                  <a:pt x="1424128" y="96477"/>
                </a:lnTo>
                <a:lnTo>
                  <a:pt x="1396634" y="64502"/>
                </a:lnTo>
                <a:lnTo>
                  <a:pt x="1360566" y="37832"/>
                </a:lnTo>
                <a:lnTo>
                  <a:pt x="1317319" y="17503"/>
                </a:lnTo>
                <a:lnTo>
                  <a:pt x="1268292" y="4548"/>
                </a:lnTo>
                <a:lnTo>
                  <a:pt x="1214882" y="0"/>
                </a:lnTo>
                <a:close/>
              </a:path>
            </a:pathLst>
          </a:custGeom>
          <a:solidFill>
            <a:srgbClr val="C5D9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 txBox="1"/>
          <p:nvPr/>
        </p:nvSpPr>
        <p:spPr>
          <a:xfrm>
            <a:off x="9852025" y="9199574"/>
            <a:ext cx="70231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100" b="1" spc="-165" dirty="0">
                <a:solidFill>
                  <a:srgbClr val="44536A"/>
                </a:solidFill>
                <a:latin typeface="Tahoma"/>
                <a:cs typeface="Tahoma"/>
              </a:rPr>
              <a:t>BJKW</a:t>
            </a:r>
            <a:endParaRPr sz="2100">
              <a:latin typeface="Tahoma"/>
              <a:cs typeface="Tahoma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11545823" y="9203435"/>
            <a:ext cx="2030095" cy="304800"/>
          </a:xfrm>
          <a:custGeom>
            <a:avLst/>
            <a:gdLst/>
            <a:ahLst/>
            <a:cxnLst/>
            <a:rect l="l" t="t" r="r" b="b"/>
            <a:pathLst>
              <a:path w="2030094" h="304800">
                <a:moveTo>
                  <a:pt x="1703324" y="0"/>
                </a:moveTo>
                <a:lnTo>
                  <a:pt x="326517" y="0"/>
                </a:lnTo>
                <a:lnTo>
                  <a:pt x="260709" y="3095"/>
                </a:lnTo>
                <a:lnTo>
                  <a:pt x="199417" y="11975"/>
                </a:lnTo>
                <a:lnTo>
                  <a:pt x="143954" y="26025"/>
                </a:lnTo>
                <a:lnTo>
                  <a:pt x="95630" y="44634"/>
                </a:lnTo>
                <a:lnTo>
                  <a:pt x="55761" y="67188"/>
                </a:lnTo>
                <a:lnTo>
                  <a:pt x="25657" y="93075"/>
                </a:lnTo>
                <a:lnTo>
                  <a:pt x="0" y="152399"/>
                </a:lnTo>
                <a:lnTo>
                  <a:pt x="6633" y="183112"/>
                </a:lnTo>
                <a:lnTo>
                  <a:pt x="55761" y="237605"/>
                </a:lnTo>
                <a:lnTo>
                  <a:pt x="95630" y="260161"/>
                </a:lnTo>
                <a:lnTo>
                  <a:pt x="143954" y="278771"/>
                </a:lnTo>
                <a:lnTo>
                  <a:pt x="199417" y="292822"/>
                </a:lnTo>
                <a:lnTo>
                  <a:pt x="260709" y="301703"/>
                </a:lnTo>
                <a:lnTo>
                  <a:pt x="326517" y="304799"/>
                </a:lnTo>
                <a:lnTo>
                  <a:pt x="1703324" y="304799"/>
                </a:lnTo>
                <a:lnTo>
                  <a:pt x="1769173" y="301703"/>
                </a:lnTo>
                <a:lnTo>
                  <a:pt x="1830496" y="292822"/>
                </a:lnTo>
                <a:lnTo>
                  <a:pt x="1885982" y="278771"/>
                </a:lnTo>
                <a:lnTo>
                  <a:pt x="1934321" y="260161"/>
                </a:lnTo>
                <a:lnTo>
                  <a:pt x="1974199" y="237605"/>
                </a:lnTo>
                <a:lnTo>
                  <a:pt x="2004308" y="211718"/>
                </a:lnTo>
                <a:lnTo>
                  <a:pt x="2029968" y="152399"/>
                </a:lnTo>
                <a:lnTo>
                  <a:pt x="2023334" y="121683"/>
                </a:lnTo>
                <a:lnTo>
                  <a:pt x="1974199" y="67188"/>
                </a:lnTo>
                <a:lnTo>
                  <a:pt x="1934321" y="44634"/>
                </a:lnTo>
                <a:lnTo>
                  <a:pt x="1885982" y="26025"/>
                </a:lnTo>
                <a:lnTo>
                  <a:pt x="1830496" y="11975"/>
                </a:lnTo>
                <a:lnTo>
                  <a:pt x="1769173" y="3095"/>
                </a:lnTo>
                <a:lnTo>
                  <a:pt x="1703324" y="0"/>
                </a:lnTo>
                <a:close/>
              </a:path>
            </a:pathLst>
          </a:custGeom>
          <a:solidFill>
            <a:srgbClr val="C5D9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 txBox="1"/>
          <p:nvPr/>
        </p:nvSpPr>
        <p:spPr>
          <a:xfrm>
            <a:off x="11771630" y="9180372"/>
            <a:ext cx="159067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100" b="1" spc="-185" dirty="0">
                <a:solidFill>
                  <a:srgbClr val="44536A"/>
                </a:solidFill>
                <a:latin typeface="Tahoma"/>
                <a:cs typeface="Tahoma"/>
              </a:rPr>
              <a:t>BJKW</a:t>
            </a:r>
            <a:r>
              <a:rPr sz="2100" b="1" spc="-35" dirty="0">
                <a:solidFill>
                  <a:srgbClr val="44536A"/>
                </a:solidFill>
                <a:latin typeface="Tahoma"/>
                <a:cs typeface="Tahoma"/>
              </a:rPr>
              <a:t> </a:t>
            </a:r>
            <a:r>
              <a:rPr sz="2100" b="1" spc="-220" dirty="0">
                <a:solidFill>
                  <a:srgbClr val="44536A"/>
                </a:solidFill>
                <a:latin typeface="Tahoma"/>
                <a:cs typeface="Tahoma"/>
              </a:rPr>
              <a:t>&amp;</a:t>
            </a:r>
            <a:r>
              <a:rPr sz="2100" b="1" spc="-15" dirty="0">
                <a:solidFill>
                  <a:srgbClr val="44536A"/>
                </a:solidFill>
                <a:latin typeface="Tahoma"/>
                <a:cs typeface="Tahoma"/>
              </a:rPr>
              <a:t> </a:t>
            </a:r>
            <a:r>
              <a:rPr sz="2100" b="1" spc="-30" dirty="0">
                <a:solidFill>
                  <a:srgbClr val="44536A"/>
                </a:solidFill>
                <a:latin typeface="Tahoma"/>
                <a:cs typeface="Tahoma"/>
              </a:rPr>
              <a:t>OPD</a:t>
            </a:r>
            <a:endParaRPr sz="2100">
              <a:latin typeface="Tahoma"/>
              <a:cs typeface="Tahoma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15706343" y="9198864"/>
            <a:ext cx="2030095" cy="304800"/>
          </a:xfrm>
          <a:custGeom>
            <a:avLst/>
            <a:gdLst/>
            <a:ahLst/>
            <a:cxnLst/>
            <a:rect l="l" t="t" r="r" b="b"/>
            <a:pathLst>
              <a:path w="2030094" h="304800">
                <a:moveTo>
                  <a:pt x="1703323" y="0"/>
                </a:moveTo>
                <a:lnTo>
                  <a:pt x="326517" y="0"/>
                </a:lnTo>
                <a:lnTo>
                  <a:pt x="260709" y="3096"/>
                </a:lnTo>
                <a:lnTo>
                  <a:pt x="199417" y="11977"/>
                </a:lnTo>
                <a:lnTo>
                  <a:pt x="143954" y="26028"/>
                </a:lnTo>
                <a:lnTo>
                  <a:pt x="95630" y="44638"/>
                </a:lnTo>
                <a:lnTo>
                  <a:pt x="55761" y="67194"/>
                </a:lnTo>
                <a:lnTo>
                  <a:pt x="25657" y="93081"/>
                </a:lnTo>
                <a:lnTo>
                  <a:pt x="0" y="152400"/>
                </a:lnTo>
                <a:lnTo>
                  <a:pt x="6633" y="183112"/>
                </a:lnTo>
                <a:lnTo>
                  <a:pt x="55761" y="237605"/>
                </a:lnTo>
                <a:lnTo>
                  <a:pt x="95630" y="260161"/>
                </a:lnTo>
                <a:lnTo>
                  <a:pt x="143954" y="278771"/>
                </a:lnTo>
                <a:lnTo>
                  <a:pt x="199417" y="292822"/>
                </a:lnTo>
                <a:lnTo>
                  <a:pt x="260709" y="301703"/>
                </a:lnTo>
                <a:lnTo>
                  <a:pt x="326517" y="304800"/>
                </a:lnTo>
                <a:lnTo>
                  <a:pt x="1703323" y="304800"/>
                </a:lnTo>
                <a:lnTo>
                  <a:pt x="1769173" y="301703"/>
                </a:lnTo>
                <a:lnTo>
                  <a:pt x="1830496" y="292822"/>
                </a:lnTo>
                <a:lnTo>
                  <a:pt x="1885982" y="278771"/>
                </a:lnTo>
                <a:lnTo>
                  <a:pt x="1934321" y="260161"/>
                </a:lnTo>
                <a:lnTo>
                  <a:pt x="1974199" y="237605"/>
                </a:lnTo>
                <a:lnTo>
                  <a:pt x="2004308" y="211718"/>
                </a:lnTo>
                <a:lnTo>
                  <a:pt x="2029967" y="152400"/>
                </a:lnTo>
                <a:lnTo>
                  <a:pt x="2023334" y="121687"/>
                </a:lnTo>
                <a:lnTo>
                  <a:pt x="1974199" y="67194"/>
                </a:lnTo>
                <a:lnTo>
                  <a:pt x="1934321" y="44638"/>
                </a:lnTo>
                <a:lnTo>
                  <a:pt x="1885982" y="26028"/>
                </a:lnTo>
                <a:lnTo>
                  <a:pt x="1830496" y="11977"/>
                </a:lnTo>
                <a:lnTo>
                  <a:pt x="1769173" y="3096"/>
                </a:lnTo>
                <a:lnTo>
                  <a:pt x="1703323" y="0"/>
                </a:lnTo>
                <a:close/>
              </a:path>
            </a:pathLst>
          </a:custGeom>
          <a:solidFill>
            <a:srgbClr val="C5D9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 txBox="1"/>
          <p:nvPr/>
        </p:nvSpPr>
        <p:spPr>
          <a:xfrm>
            <a:off x="15931895" y="9175495"/>
            <a:ext cx="159067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100" b="1" spc="-185" dirty="0">
                <a:solidFill>
                  <a:srgbClr val="44536A"/>
                </a:solidFill>
                <a:latin typeface="Tahoma"/>
                <a:cs typeface="Tahoma"/>
              </a:rPr>
              <a:t>BJKW</a:t>
            </a:r>
            <a:r>
              <a:rPr sz="2100" b="1" spc="-35" dirty="0">
                <a:solidFill>
                  <a:srgbClr val="44536A"/>
                </a:solidFill>
                <a:latin typeface="Tahoma"/>
                <a:cs typeface="Tahoma"/>
              </a:rPr>
              <a:t> </a:t>
            </a:r>
            <a:r>
              <a:rPr sz="2100" b="1" spc="-220" dirty="0">
                <a:solidFill>
                  <a:srgbClr val="44536A"/>
                </a:solidFill>
                <a:latin typeface="Tahoma"/>
                <a:cs typeface="Tahoma"/>
              </a:rPr>
              <a:t>&amp;</a:t>
            </a:r>
            <a:r>
              <a:rPr sz="2100" b="1" spc="-15" dirty="0">
                <a:solidFill>
                  <a:srgbClr val="44536A"/>
                </a:solidFill>
                <a:latin typeface="Tahoma"/>
                <a:cs typeface="Tahoma"/>
              </a:rPr>
              <a:t> </a:t>
            </a:r>
            <a:r>
              <a:rPr sz="2100" b="1" spc="-30" dirty="0">
                <a:solidFill>
                  <a:srgbClr val="44536A"/>
                </a:solidFill>
                <a:latin typeface="Tahoma"/>
                <a:cs typeface="Tahoma"/>
              </a:rPr>
              <a:t>OPD</a:t>
            </a:r>
            <a:endParaRPr sz="2100">
              <a:latin typeface="Tahoma"/>
              <a:cs typeface="Tahoma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5664708" y="9249156"/>
            <a:ext cx="2030095" cy="304800"/>
          </a:xfrm>
          <a:custGeom>
            <a:avLst/>
            <a:gdLst/>
            <a:ahLst/>
            <a:cxnLst/>
            <a:rect l="l" t="t" r="r" b="b"/>
            <a:pathLst>
              <a:path w="2030095" h="304800">
                <a:moveTo>
                  <a:pt x="1703323" y="0"/>
                </a:moveTo>
                <a:lnTo>
                  <a:pt x="326516" y="0"/>
                </a:lnTo>
                <a:lnTo>
                  <a:pt x="260709" y="3096"/>
                </a:lnTo>
                <a:lnTo>
                  <a:pt x="199417" y="11977"/>
                </a:lnTo>
                <a:lnTo>
                  <a:pt x="143954" y="26028"/>
                </a:lnTo>
                <a:lnTo>
                  <a:pt x="95631" y="44638"/>
                </a:lnTo>
                <a:lnTo>
                  <a:pt x="55761" y="67194"/>
                </a:lnTo>
                <a:lnTo>
                  <a:pt x="25657" y="93081"/>
                </a:lnTo>
                <a:lnTo>
                  <a:pt x="0" y="152400"/>
                </a:lnTo>
                <a:lnTo>
                  <a:pt x="6633" y="183112"/>
                </a:lnTo>
                <a:lnTo>
                  <a:pt x="55761" y="237605"/>
                </a:lnTo>
                <a:lnTo>
                  <a:pt x="95631" y="260161"/>
                </a:lnTo>
                <a:lnTo>
                  <a:pt x="143954" y="278771"/>
                </a:lnTo>
                <a:lnTo>
                  <a:pt x="199417" y="292822"/>
                </a:lnTo>
                <a:lnTo>
                  <a:pt x="260709" y="301703"/>
                </a:lnTo>
                <a:lnTo>
                  <a:pt x="326516" y="304800"/>
                </a:lnTo>
                <a:lnTo>
                  <a:pt x="1703323" y="304800"/>
                </a:lnTo>
                <a:lnTo>
                  <a:pt x="1769173" y="301703"/>
                </a:lnTo>
                <a:lnTo>
                  <a:pt x="1830496" y="292822"/>
                </a:lnTo>
                <a:lnTo>
                  <a:pt x="1885982" y="278771"/>
                </a:lnTo>
                <a:lnTo>
                  <a:pt x="1934321" y="260161"/>
                </a:lnTo>
                <a:lnTo>
                  <a:pt x="1974199" y="237605"/>
                </a:lnTo>
                <a:lnTo>
                  <a:pt x="2004308" y="211718"/>
                </a:lnTo>
                <a:lnTo>
                  <a:pt x="2029967" y="152400"/>
                </a:lnTo>
                <a:lnTo>
                  <a:pt x="2023334" y="121687"/>
                </a:lnTo>
                <a:lnTo>
                  <a:pt x="1974199" y="67194"/>
                </a:lnTo>
                <a:lnTo>
                  <a:pt x="1934321" y="44638"/>
                </a:lnTo>
                <a:lnTo>
                  <a:pt x="1885982" y="26028"/>
                </a:lnTo>
                <a:lnTo>
                  <a:pt x="1830496" y="11977"/>
                </a:lnTo>
                <a:lnTo>
                  <a:pt x="1769173" y="3096"/>
                </a:lnTo>
                <a:lnTo>
                  <a:pt x="1703323" y="0"/>
                </a:lnTo>
                <a:close/>
              </a:path>
            </a:pathLst>
          </a:custGeom>
          <a:solidFill>
            <a:srgbClr val="C5D9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 txBox="1"/>
          <p:nvPr/>
        </p:nvSpPr>
        <p:spPr>
          <a:xfrm>
            <a:off x="5890005" y="9225788"/>
            <a:ext cx="159067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100" b="1" spc="-185" dirty="0">
                <a:solidFill>
                  <a:srgbClr val="44536A"/>
                </a:solidFill>
                <a:latin typeface="Tahoma"/>
                <a:cs typeface="Tahoma"/>
              </a:rPr>
              <a:t>BJKW</a:t>
            </a:r>
            <a:r>
              <a:rPr sz="2100" b="1" spc="-35" dirty="0">
                <a:solidFill>
                  <a:srgbClr val="44536A"/>
                </a:solidFill>
                <a:latin typeface="Tahoma"/>
                <a:cs typeface="Tahoma"/>
              </a:rPr>
              <a:t> </a:t>
            </a:r>
            <a:r>
              <a:rPr sz="2100" b="1" spc="-220" dirty="0">
                <a:solidFill>
                  <a:srgbClr val="44536A"/>
                </a:solidFill>
                <a:latin typeface="Tahoma"/>
                <a:cs typeface="Tahoma"/>
              </a:rPr>
              <a:t>&amp;</a:t>
            </a:r>
            <a:r>
              <a:rPr sz="2100" b="1" spc="-15" dirty="0">
                <a:solidFill>
                  <a:srgbClr val="44536A"/>
                </a:solidFill>
                <a:latin typeface="Tahoma"/>
                <a:cs typeface="Tahoma"/>
              </a:rPr>
              <a:t> </a:t>
            </a:r>
            <a:r>
              <a:rPr sz="2100" b="1" spc="-30" dirty="0">
                <a:solidFill>
                  <a:srgbClr val="44536A"/>
                </a:solidFill>
                <a:latin typeface="Tahoma"/>
                <a:cs typeface="Tahoma"/>
              </a:rPr>
              <a:t>OPD</a:t>
            </a:r>
            <a:endParaRPr sz="2100">
              <a:latin typeface="Tahoma"/>
              <a:cs typeface="Tahoma"/>
            </a:endParaRPr>
          </a:p>
        </p:txBody>
      </p:sp>
      <p:grpSp>
        <p:nvGrpSpPr>
          <p:cNvPr id="78" name="object 78"/>
          <p:cNvGrpSpPr/>
          <p:nvPr/>
        </p:nvGrpSpPr>
        <p:grpSpPr>
          <a:xfrm>
            <a:off x="14086332" y="2955035"/>
            <a:ext cx="1804035" cy="1565275"/>
            <a:chOff x="14086332" y="2955035"/>
            <a:chExt cx="1804035" cy="1565275"/>
          </a:xfrm>
        </p:grpSpPr>
        <p:sp>
          <p:nvSpPr>
            <p:cNvPr id="79" name="object 79"/>
            <p:cNvSpPr/>
            <p:nvPr/>
          </p:nvSpPr>
          <p:spPr>
            <a:xfrm>
              <a:off x="14097000" y="2955035"/>
              <a:ext cx="1689100" cy="1565275"/>
            </a:xfrm>
            <a:custGeom>
              <a:avLst/>
              <a:gdLst/>
              <a:ahLst/>
              <a:cxnLst/>
              <a:rect l="l" t="t" r="r" b="b"/>
              <a:pathLst>
                <a:path w="1689100" h="1565275">
                  <a:moveTo>
                    <a:pt x="844296" y="0"/>
                  </a:moveTo>
                  <a:lnTo>
                    <a:pt x="794681" y="1328"/>
                  </a:lnTo>
                  <a:lnTo>
                    <a:pt x="745823" y="5265"/>
                  </a:lnTo>
                  <a:lnTo>
                    <a:pt x="697799" y="11736"/>
                  </a:lnTo>
                  <a:lnTo>
                    <a:pt x="650690" y="20669"/>
                  </a:lnTo>
                  <a:lnTo>
                    <a:pt x="604573" y="31990"/>
                  </a:lnTo>
                  <a:lnTo>
                    <a:pt x="559529" y="45625"/>
                  </a:lnTo>
                  <a:lnTo>
                    <a:pt x="515635" y="61501"/>
                  </a:lnTo>
                  <a:lnTo>
                    <a:pt x="472973" y="79545"/>
                  </a:lnTo>
                  <a:lnTo>
                    <a:pt x="431620" y="99683"/>
                  </a:lnTo>
                  <a:lnTo>
                    <a:pt x="391655" y="121842"/>
                  </a:lnTo>
                  <a:lnTo>
                    <a:pt x="353159" y="145949"/>
                  </a:lnTo>
                  <a:lnTo>
                    <a:pt x="316210" y="171929"/>
                  </a:lnTo>
                  <a:lnTo>
                    <a:pt x="280886" y="199710"/>
                  </a:lnTo>
                  <a:lnTo>
                    <a:pt x="247268" y="229219"/>
                  </a:lnTo>
                  <a:lnTo>
                    <a:pt x="215435" y="260381"/>
                  </a:lnTo>
                  <a:lnTo>
                    <a:pt x="185465" y="293123"/>
                  </a:lnTo>
                  <a:lnTo>
                    <a:pt x="157438" y="327372"/>
                  </a:lnTo>
                  <a:lnTo>
                    <a:pt x="131433" y="363055"/>
                  </a:lnTo>
                  <a:lnTo>
                    <a:pt x="107529" y="400098"/>
                  </a:lnTo>
                  <a:lnTo>
                    <a:pt x="85806" y="438427"/>
                  </a:lnTo>
                  <a:lnTo>
                    <a:pt x="66341" y="477970"/>
                  </a:lnTo>
                  <a:lnTo>
                    <a:pt x="49215" y="518653"/>
                  </a:lnTo>
                  <a:lnTo>
                    <a:pt x="34507" y="560402"/>
                  </a:lnTo>
                  <a:lnTo>
                    <a:pt x="22295" y="603144"/>
                  </a:lnTo>
                  <a:lnTo>
                    <a:pt x="12660" y="646805"/>
                  </a:lnTo>
                  <a:lnTo>
                    <a:pt x="5679" y="691313"/>
                  </a:lnTo>
                  <a:lnTo>
                    <a:pt x="1433" y="736594"/>
                  </a:lnTo>
                  <a:lnTo>
                    <a:pt x="0" y="782574"/>
                  </a:lnTo>
                  <a:lnTo>
                    <a:pt x="1433" y="828553"/>
                  </a:lnTo>
                  <a:lnTo>
                    <a:pt x="5679" y="873834"/>
                  </a:lnTo>
                  <a:lnTo>
                    <a:pt x="12660" y="918342"/>
                  </a:lnTo>
                  <a:lnTo>
                    <a:pt x="22295" y="962003"/>
                  </a:lnTo>
                  <a:lnTo>
                    <a:pt x="34507" y="1004745"/>
                  </a:lnTo>
                  <a:lnTo>
                    <a:pt x="49215" y="1046494"/>
                  </a:lnTo>
                  <a:lnTo>
                    <a:pt x="66341" y="1087177"/>
                  </a:lnTo>
                  <a:lnTo>
                    <a:pt x="85806" y="1126720"/>
                  </a:lnTo>
                  <a:lnTo>
                    <a:pt x="107529" y="1165049"/>
                  </a:lnTo>
                  <a:lnTo>
                    <a:pt x="131433" y="1202092"/>
                  </a:lnTo>
                  <a:lnTo>
                    <a:pt x="157438" y="1237775"/>
                  </a:lnTo>
                  <a:lnTo>
                    <a:pt x="185465" y="1272024"/>
                  </a:lnTo>
                  <a:lnTo>
                    <a:pt x="215435" y="1304766"/>
                  </a:lnTo>
                  <a:lnTo>
                    <a:pt x="247269" y="1335928"/>
                  </a:lnTo>
                  <a:lnTo>
                    <a:pt x="280886" y="1365437"/>
                  </a:lnTo>
                  <a:lnTo>
                    <a:pt x="316210" y="1393218"/>
                  </a:lnTo>
                  <a:lnTo>
                    <a:pt x="353159" y="1419198"/>
                  </a:lnTo>
                  <a:lnTo>
                    <a:pt x="391655" y="1443305"/>
                  </a:lnTo>
                  <a:lnTo>
                    <a:pt x="431620" y="1465464"/>
                  </a:lnTo>
                  <a:lnTo>
                    <a:pt x="472973" y="1485602"/>
                  </a:lnTo>
                  <a:lnTo>
                    <a:pt x="515635" y="1503646"/>
                  </a:lnTo>
                  <a:lnTo>
                    <a:pt x="559529" y="1519522"/>
                  </a:lnTo>
                  <a:lnTo>
                    <a:pt x="604573" y="1533157"/>
                  </a:lnTo>
                  <a:lnTo>
                    <a:pt x="650690" y="1544478"/>
                  </a:lnTo>
                  <a:lnTo>
                    <a:pt x="697799" y="1553411"/>
                  </a:lnTo>
                  <a:lnTo>
                    <a:pt x="745823" y="1559882"/>
                  </a:lnTo>
                  <a:lnTo>
                    <a:pt x="794681" y="1563819"/>
                  </a:lnTo>
                  <a:lnTo>
                    <a:pt x="844296" y="1565148"/>
                  </a:lnTo>
                  <a:lnTo>
                    <a:pt x="893910" y="1563819"/>
                  </a:lnTo>
                  <a:lnTo>
                    <a:pt x="942768" y="1559882"/>
                  </a:lnTo>
                  <a:lnTo>
                    <a:pt x="990792" y="1553411"/>
                  </a:lnTo>
                  <a:lnTo>
                    <a:pt x="1037901" y="1544478"/>
                  </a:lnTo>
                  <a:lnTo>
                    <a:pt x="1084018" y="1533157"/>
                  </a:lnTo>
                  <a:lnTo>
                    <a:pt x="1129062" y="1519522"/>
                  </a:lnTo>
                  <a:lnTo>
                    <a:pt x="1172956" y="1503646"/>
                  </a:lnTo>
                  <a:lnTo>
                    <a:pt x="1215618" y="1485602"/>
                  </a:lnTo>
                  <a:lnTo>
                    <a:pt x="1256971" y="1465464"/>
                  </a:lnTo>
                  <a:lnTo>
                    <a:pt x="1296936" y="1443305"/>
                  </a:lnTo>
                  <a:lnTo>
                    <a:pt x="1335432" y="1419198"/>
                  </a:lnTo>
                  <a:lnTo>
                    <a:pt x="1372381" y="1393218"/>
                  </a:lnTo>
                  <a:lnTo>
                    <a:pt x="1407705" y="1365437"/>
                  </a:lnTo>
                  <a:lnTo>
                    <a:pt x="1441323" y="1335928"/>
                  </a:lnTo>
                  <a:lnTo>
                    <a:pt x="1473156" y="1304766"/>
                  </a:lnTo>
                  <a:lnTo>
                    <a:pt x="1503126" y="1272024"/>
                  </a:lnTo>
                  <a:lnTo>
                    <a:pt x="1531153" y="1237775"/>
                  </a:lnTo>
                  <a:lnTo>
                    <a:pt x="1557158" y="1202092"/>
                  </a:lnTo>
                  <a:lnTo>
                    <a:pt x="1581062" y="1165049"/>
                  </a:lnTo>
                  <a:lnTo>
                    <a:pt x="1602785" y="1126720"/>
                  </a:lnTo>
                  <a:lnTo>
                    <a:pt x="1622250" y="1087177"/>
                  </a:lnTo>
                  <a:lnTo>
                    <a:pt x="1639376" y="1046494"/>
                  </a:lnTo>
                  <a:lnTo>
                    <a:pt x="1654084" y="1004745"/>
                  </a:lnTo>
                  <a:lnTo>
                    <a:pt x="1666296" y="962003"/>
                  </a:lnTo>
                  <a:lnTo>
                    <a:pt x="1675931" y="918342"/>
                  </a:lnTo>
                  <a:lnTo>
                    <a:pt x="1682912" y="873834"/>
                  </a:lnTo>
                  <a:lnTo>
                    <a:pt x="1687158" y="828553"/>
                  </a:lnTo>
                  <a:lnTo>
                    <a:pt x="1688592" y="782574"/>
                  </a:lnTo>
                  <a:lnTo>
                    <a:pt x="1687158" y="736594"/>
                  </a:lnTo>
                  <a:lnTo>
                    <a:pt x="1682912" y="691313"/>
                  </a:lnTo>
                  <a:lnTo>
                    <a:pt x="1675931" y="646805"/>
                  </a:lnTo>
                  <a:lnTo>
                    <a:pt x="1666296" y="603144"/>
                  </a:lnTo>
                  <a:lnTo>
                    <a:pt x="1654084" y="560402"/>
                  </a:lnTo>
                  <a:lnTo>
                    <a:pt x="1639376" y="518653"/>
                  </a:lnTo>
                  <a:lnTo>
                    <a:pt x="1622250" y="477970"/>
                  </a:lnTo>
                  <a:lnTo>
                    <a:pt x="1602785" y="438427"/>
                  </a:lnTo>
                  <a:lnTo>
                    <a:pt x="1581062" y="400098"/>
                  </a:lnTo>
                  <a:lnTo>
                    <a:pt x="1557158" y="363055"/>
                  </a:lnTo>
                  <a:lnTo>
                    <a:pt x="1531153" y="327372"/>
                  </a:lnTo>
                  <a:lnTo>
                    <a:pt x="1503126" y="293123"/>
                  </a:lnTo>
                  <a:lnTo>
                    <a:pt x="1473156" y="260381"/>
                  </a:lnTo>
                  <a:lnTo>
                    <a:pt x="1441322" y="229219"/>
                  </a:lnTo>
                  <a:lnTo>
                    <a:pt x="1407705" y="199710"/>
                  </a:lnTo>
                  <a:lnTo>
                    <a:pt x="1372381" y="171929"/>
                  </a:lnTo>
                  <a:lnTo>
                    <a:pt x="1335432" y="145949"/>
                  </a:lnTo>
                  <a:lnTo>
                    <a:pt x="1296936" y="121842"/>
                  </a:lnTo>
                  <a:lnTo>
                    <a:pt x="1256971" y="99683"/>
                  </a:lnTo>
                  <a:lnTo>
                    <a:pt x="1215618" y="79545"/>
                  </a:lnTo>
                  <a:lnTo>
                    <a:pt x="1172956" y="61501"/>
                  </a:lnTo>
                  <a:lnTo>
                    <a:pt x="1129062" y="45625"/>
                  </a:lnTo>
                  <a:lnTo>
                    <a:pt x="1084018" y="31990"/>
                  </a:lnTo>
                  <a:lnTo>
                    <a:pt x="1037901" y="20669"/>
                  </a:lnTo>
                  <a:lnTo>
                    <a:pt x="990792" y="11736"/>
                  </a:lnTo>
                  <a:lnTo>
                    <a:pt x="942768" y="5265"/>
                  </a:lnTo>
                  <a:lnTo>
                    <a:pt x="893910" y="1328"/>
                  </a:lnTo>
                  <a:lnTo>
                    <a:pt x="844296" y="0"/>
                  </a:lnTo>
                  <a:close/>
                </a:path>
              </a:pathLst>
            </a:custGeom>
            <a:solidFill>
              <a:srgbClr val="E691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0" name="object 8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4086332" y="3226307"/>
              <a:ext cx="1803653" cy="549401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4097000" y="3515867"/>
              <a:ext cx="1712213" cy="549401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4560296" y="3805427"/>
              <a:ext cx="717029" cy="549401"/>
            </a:xfrm>
            <a:prstGeom prst="rect">
              <a:avLst/>
            </a:prstGeom>
          </p:spPr>
        </p:pic>
      </p:grpSp>
      <p:sp>
        <p:nvSpPr>
          <p:cNvPr id="83" name="object 83"/>
          <p:cNvSpPr txBox="1"/>
          <p:nvPr/>
        </p:nvSpPr>
        <p:spPr>
          <a:xfrm>
            <a:off x="14276832" y="3283076"/>
            <a:ext cx="1345565" cy="894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95"/>
              </a:spcBef>
            </a:pPr>
            <a:r>
              <a:rPr sz="1900" b="1" spc="-130" dirty="0">
                <a:solidFill>
                  <a:srgbClr val="FFFFFF"/>
                </a:solidFill>
                <a:latin typeface="Tahoma"/>
                <a:cs typeface="Tahoma"/>
              </a:rPr>
              <a:t>PENETAPAN </a:t>
            </a:r>
            <a:r>
              <a:rPr sz="1900" b="1" spc="-265" dirty="0">
                <a:solidFill>
                  <a:srgbClr val="FFFFFF"/>
                </a:solidFill>
                <a:latin typeface="Tahoma"/>
                <a:cs typeface="Tahoma"/>
              </a:rPr>
              <a:t>INSTRUKTUR </a:t>
            </a:r>
            <a:r>
              <a:rPr sz="1900" b="1" spc="-25" dirty="0">
                <a:solidFill>
                  <a:srgbClr val="FFFFFF"/>
                </a:solidFill>
                <a:latin typeface="Tahoma"/>
                <a:cs typeface="Tahoma"/>
              </a:rPr>
              <a:t>PKT</a:t>
            </a:r>
            <a:endParaRPr sz="1900">
              <a:latin typeface="Tahoma"/>
              <a:cs typeface="Tahoma"/>
            </a:endParaRPr>
          </a:p>
        </p:txBody>
      </p:sp>
      <p:grpSp>
        <p:nvGrpSpPr>
          <p:cNvPr id="84" name="object 84"/>
          <p:cNvGrpSpPr/>
          <p:nvPr/>
        </p:nvGrpSpPr>
        <p:grpSpPr>
          <a:xfrm>
            <a:off x="13627862" y="3407917"/>
            <a:ext cx="2622550" cy="1662430"/>
            <a:chOff x="13627862" y="3407917"/>
            <a:chExt cx="2622550" cy="1662430"/>
          </a:xfrm>
        </p:grpSpPr>
        <p:sp>
          <p:nvSpPr>
            <p:cNvPr id="85" name="object 85"/>
            <p:cNvSpPr/>
            <p:nvPr/>
          </p:nvSpPr>
          <p:spPr>
            <a:xfrm>
              <a:off x="13640562" y="3477005"/>
              <a:ext cx="381000" cy="553720"/>
            </a:xfrm>
            <a:custGeom>
              <a:avLst/>
              <a:gdLst/>
              <a:ahLst/>
              <a:cxnLst/>
              <a:rect l="l" t="t" r="r" b="b"/>
              <a:pathLst>
                <a:path w="381000" h="553720">
                  <a:moveTo>
                    <a:pt x="190500" y="0"/>
                  </a:moveTo>
                  <a:lnTo>
                    <a:pt x="190500" y="138302"/>
                  </a:lnTo>
                  <a:lnTo>
                    <a:pt x="0" y="138302"/>
                  </a:lnTo>
                  <a:lnTo>
                    <a:pt x="0" y="414909"/>
                  </a:lnTo>
                  <a:lnTo>
                    <a:pt x="190500" y="414909"/>
                  </a:lnTo>
                  <a:lnTo>
                    <a:pt x="190500" y="553212"/>
                  </a:lnTo>
                  <a:lnTo>
                    <a:pt x="381000" y="276605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13640562" y="3477005"/>
              <a:ext cx="381000" cy="553720"/>
            </a:xfrm>
            <a:custGeom>
              <a:avLst/>
              <a:gdLst/>
              <a:ahLst/>
              <a:cxnLst/>
              <a:rect l="l" t="t" r="r" b="b"/>
              <a:pathLst>
                <a:path w="381000" h="553720">
                  <a:moveTo>
                    <a:pt x="0" y="138302"/>
                  </a:moveTo>
                  <a:lnTo>
                    <a:pt x="190500" y="138302"/>
                  </a:lnTo>
                  <a:lnTo>
                    <a:pt x="190500" y="0"/>
                  </a:lnTo>
                  <a:lnTo>
                    <a:pt x="381000" y="276605"/>
                  </a:lnTo>
                  <a:lnTo>
                    <a:pt x="190500" y="553212"/>
                  </a:lnTo>
                  <a:lnTo>
                    <a:pt x="190500" y="414909"/>
                  </a:lnTo>
                  <a:lnTo>
                    <a:pt x="0" y="414909"/>
                  </a:lnTo>
                  <a:lnTo>
                    <a:pt x="0" y="138302"/>
                  </a:lnTo>
                  <a:close/>
                </a:path>
              </a:pathLst>
            </a:custGeom>
            <a:ln w="25400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15856458" y="3420617"/>
              <a:ext cx="381000" cy="554990"/>
            </a:xfrm>
            <a:custGeom>
              <a:avLst/>
              <a:gdLst/>
              <a:ahLst/>
              <a:cxnLst/>
              <a:rect l="l" t="t" r="r" b="b"/>
              <a:pathLst>
                <a:path w="381000" h="554989">
                  <a:moveTo>
                    <a:pt x="190500" y="0"/>
                  </a:moveTo>
                  <a:lnTo>
                    <a:pt x="190500" y="138683"/>
                  </a:lnTo>
                  <a:lnTo>
                    <a:pt x="0" y="138683"/>
                  </a:lnTo>
                  <a:lnTo>
                    <a:pt x="0" y="416051"/>
                  </a:lnTo>
                  <a:lnTo>
                    <a:pt x="190500" y="416051"/>
                  </a:lnTo>
                  <a:lnTo>
                    <a:pt x="190500" y="554735"/>
                  </a:lnTo>
                  <a:lnTo>
                    <a:pt x="381000" y="277367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15856458" y="3420617"/>
              <a:ext cx="381000" cy="554990"/>
            </a:xfrm>
            <a:custGeom>
              <a:avLst/>
              <a:gdLst/>
              <a:ahLst/>
              <a:cxnLst/>
              <a:rect l="l" t="t" r="r" b="b"/>
              <a:pathLst>
                <a:path w="381000" h="554989">
                  <a:moveTo>
                    <a:pt x="0" y="138683"/>
                  </a:moveTo>
                  <a:lnTo>
                    <a:pt x="190500" y="138683"/>
                  </a:lnTo>
                  <a:lnTo>
                    <a:pt x="190500" y="0"/>
                  </a:lnTo>
                  <a:lnTo>
                    <a:pt x="381000" y="277367"/>
                  </a:lnTo>
                  <a:lnTo>
                    <a:pt x="190500" y="554735"/>
                  </a:lnTo>
                  <a:lnTo>
                    <a:pt x="190500" y="416051"/>
                  </a:lnTo>
                  <a:lnTo>
                    <a:pt x="0" y="416051"/>
                  </a:lnTo>
                  <a:lnTo>
                    <a:pt x="0" y="138683"/>
                  </a:lnTo>
                  <a:close/>
                </a:path>
              </a:pathLst>
            </a:custGeom>
            <a:ln w="25400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14243304" y="4727447"/>
              <a:ext cx="1447800" cy="342900"/>
            </a:xfrm>
            <a:custGeom>
              <a:avLst/>
              <a:gdLst/>
              <a:ahLst/>
              <a:cxnLst/>
              <a:rect l="l" t="t" r="r" b="b"/>
              <a:pathLst>
                <a:path w="1447800" h="342900">
                  <a:moveTo>
                    <a:pt x="1214882" y="0"/>
                  </a:moveTo>
                  <a:lnTo>
                    <a:pt x="232917" y="0"/>
                  </a:lnTo>
                  <a:lnTo>
                    <a:pt x="179507" y="4525"/>
                  </a:lnTo>
                  <a:lnTo>
                    <a:pt x="130480" y="17417"/>
                  </a:lnTo>
                  <a:lnTo>
                    <a:pt x="87233" y="37649"/>
                  </a:lnTo>
                  <a:lnTo>
                    <a:pt x="51165" y="64194"/>
                  </a:lnTo>
                  <a:lnTo>
                    <a:pt x="23671" y="96027"/>
                  </a:lnTo>
                  <a:lnTo>
                    <a:pt x="6150" y="132121"/>
                  </a:lnTo>
                  <a:lnTo>
                    <a:pt x="0" y="171450"/>
                  </a:lnTo>
                  <a:lnTo>
                    <a:pt x="6150" y="210778"/>
                  </a:lnTo>
                  <a:lnTo>
                    <a:pt x="23671" y="246872"/>
                  </a:lnTo>
                  <a:lnTo>
                    <a:pt x="51165" y="278705"/>
                  </a:lnTo>
                  <a:lnTo>
                    <a:pt x="87233" y="305250"/>
                  </a:lnTo>
                  <a:lnTo>
                    <a:pt x="130480" y="325482"/>
                  </a:lnTo>
                  <a:lnTo>
                    <a:pt x="179507" y="338374"/>
                  </a:lnTo>
                  <a:lnTo>
                    <a:pt x="232917" y="342900"/>
                  </a:lnTo>
                  <a:lnTo>
                    <a:pt x="1214882" y="342900"/>
                  </a:lnTo>
                  <a:lnTo>
                    <a:pt x="1268292" y="338374"/>
                  </a:lnTo>
                  <a:lnTo>
                    <a:pt x="1317319" y="325482"/>
                  </a:lnTo>
                  <a:lnTo>
                    <a:pt x="1360566" y="305250"/>
                  </a:lnTo>
                  <a:lnTo>
                    <a:pt x="1396634" y="278705"/>
                  </a:lnTo>
                  <a:lnTo>
                    <a:pt x="1424128" y="246872"/>
                  </a:lnTo>
                  <a:lnTo>
                    <a:pt x="1441649" y="210778"/>
                  </a:lnTo>
                  <a:lnTo>
                    <a:pt x="1447800" y="171450"/>
                  </a:lnTo>
                  <a:lnTo>
                    <a:pt x="1441649" y="132121"/>
                  </a:lnTo>
                  <a:lnTo>
                    <a:pt x="1424128" y="96027"/>
                  </a:lnTo>
                  <a:lnTo>
                    <a:pt x="1396634" y="64194"/>
                  </a:lnTo>
                  <a:lnTo>
                    <a:pt x="1360566" y="37649"/>
                  </a:lnTo>
                  <a:lnTo>
                    <a:pt x="1317319" y="17417"/>
                  </a:lnTo>
                  <a:lnTo>
                    <a:pt x="1268292" y="4525"/>
                  </a:lnTo>
                  <a:lnTo>
                    <a:pt x="1214882" y="0"/>
                  </a:lnTo>
                  <a:close/>
                </a:path>
              </a:pathLst>
            </a:custGeom>
            <a:solidFill>
              <a:srgbClr val="C5D9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0" name="object 90"/>
          <p:cNvSpPr txBox="1"/>
          <p:nvPr/>
        </p:nvSpPr>
        <p:spPr>
          <a:xfrm>
            <a:off x="14624558" y="4721809"/>
            <a:ext cx="702310" cy="346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100" b="1" spc="-165" dirty="0">
                <a:solidFill>
                  <a:srgbClr val="44536A"/>
                </a:solidFill>
                <a:latin typeface="Tahoma"/>
                <a:cs typeface="Tahoma"/>
              </a:rPr>
              <a:t>BJKW</a:t>
            </a:r>
            <a:endParaRPr sz="2100">
              <a:latin typeface="Tahoma"/>
              <a:cs typeface="Tahoma"/>
            </a:endParaRPr>
          </a:p>
        </p:txBody>
      </p:sp>
      <p:grpSp>
        <p:nvGrpSpPr>
          <p:cNvPr id="91" name="object 91"/>
          <p:cNvGrpSpPr/>
          <p:nvPr/>
        </p:nvGrpSpPr>
        <p:grpSpPr>
          <a:xfrm>
            <a:off x="3273552" y="7222235"/>
            <a:ext cx="5503545" cy="1714500"/>
            <a:chOff x="3273552" y="7222235"/>
            <a:chExt cx="5503545" cy="1714500"/>
          </a:xfrm>
        </p:grpSpPr>
        <p:sp>
          <p:nvSpPr>
            <p:cNvPr id="92" name="object 92"/>
            <p:cNvSpPr/>
            <p:nvPr/>
          </p:nvSpPr>
          <p:spPr>
            <a:xfrm>
              <a:off x="3273552" y="7222235"/>
              <a:ext cx="5503545" cy="1714500"/>
            </a:xfrm>
            <a:custGeom>
              <a:avLst/>
              <a:gdLst/>
              <a:ahLst/>
              <a:cxnLst/>
              <a:rect l="l" t="t" r="r" b="b"/>
              <a:pathLst>
                <a:path w="5503545" h="1714500">
                  <a:moveTo>
                    <a:pt x="5503163" y="0"/>
                  </a:moveTo>
                  <a:lnTo>
                    <a:pt x="0" y="0"/>
                  </a:lnTo>
                  <a:lnTo>
                    <a:pt x="0" y="1714499"/>
                  </a:lnTo>
                  <a:lnTo>
                    <a:pt x="5503163" y="1714499"/>
                  </a:lnTo>
                  <a:lnTo>
                    <a:pt x="5503163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3304032" y="7856219"/>
              <a:ext cx="2467610" cy="931544"/>
            </a:xfrm>
            <a:custGeom>
              <a:avLst/>
              <a:gdLst/>
              <a:ahLst/>
              <a:cxnLst/>
              <a:rect l="l" t="t" r="r" b="b"/>
              <a:pathLst>
                <a:path w="2467610" h="931545">
                  <a:moveTo>
                    <a:pt x="2070353" y="0"/>
                  </a:moveTo>
                  <a:lnTo>
                    <a:pt x="397001" y="0"/>
                  </a:lnTo>
                  <a:lnTo>
                    <a:pt x="353731" y="2731"/>
                  </a:lnTo>
                  <a:lnTo>
                    <a:pt x="311814" y="10736"/>
                  </a:lnTo>
                  <a:lnTo>
                    <a:pt x="271491" y="23731"/>
                  </a:lnTo>
                  <a:lnTo>
                    <a:pt x="233004" y="41432"/>
                  </a:lnTo>
                  <a:lnTo>
                    <a:pt x="196596" y="63556"/>
                  </a:lnTo>
                  <a:lnTo>
                    <a:pt x="162507" y="89818"/>
                  </a:lnTo>
                  <a:lnTo>
                    <a:pt x="130980" y="119935"/>
                  </a:lnTo>
                  <a:lnTo>
                    <a:pt x="102256" y="153622"/>
                  </a:lnTo>
                  <a:lnTo>
                    <a:pt x="76577" y="190597"/>
                  </a:lnTo>
                  <a:lnTo>
                    <a:pt x="54186" y="230575"/>
                  </a:lnTo>
                  <a:lnTo>
                    <a:pt x="35324" y="273273"/>
                  </a:lnTo>
                  <a:lnTo>
                    <a:pt x="20232" y="318406"/>
                  </a:lnTo>
                  <a:lnTo>
                    <a:pt x="9153" y="365691"/>
                  </a:lnTo>
                  <a:lnTo>
                    <a:pt x="2328" y="414844"/>
                  </a:lnTo>
                  <a:lnTo>
                    <a:pt x="0" y="465581"/>
                  </a:lnTo>
                  <a:lnTo>
                    <a:pt x="2328" y="516319"/>
                  </a:lnTo>
                  <a:lnTo>
                    <a:pt x="9153" y="565472"/>
                  </a:lnTo>
                  <a:lnTo>
                    <a:pt x="20232" y="612757"/>
                  </a:lnTo>
                  <a:lnTo>
                    <a:pt x="35324" y="657890"/>
                  </a:lnTo>
                  <a:lnTo>
                    <a:pt x="54186" y="700588"/>
                  </a:lnTo>
                  <a:lnTo>
                    <a:pt x="76577" y="740566"/>
                  </a:lnTo>
                  <a:lnTo>
                    <a:pt x="102256" y="777541"/>
                  </a:lnTo>
                  <a:lnTo>
                    <a:pt x="130980" y="811228"/>
                  </a:lnTo>
                  <a:lnTo>
                    <a:pt x="162507" y="841345"/>
                  </a:lnTo>
                  <a:lnTo>
                    <a:pt x="196595" y="867607"/>
                  </a:lnTo>
                  <a:lnTo>
                    <a:pt x="233004" y="889731"/>
                  </a:lnTo>
                  <a:lnTo>
                    <a:pt x="271491" y="907432"/>
                  </a:lnTo>
                  <a:lnTo>
                    <a:pt x="311814" y="920427"/>
                  </a:lnTo>
                  <a:lnTo>
                    <a:pt x="353731" y="928432"/>
                  </a:lnTo>
                  <a:lnTo>
                    <a:pt x="397001" y="931163"/>
                  </a:lnTo>
                  <a:lnTo>
                    <a:pt x="2070353" y="931163"/>
                  </a:lnTo>
                  <a:lnTo>
                    <a:pt x="2113624" y="928432"/>
                  </a:lnTo>
                  <a:lnTo>
                    <a:pt x="2155541" y="920427"/>
                  </a:lnTo>
                  <a:lnTo>
                    <a:pt x="2195864" y="907432"/>
                  </a:lnTo>
                  <a:lnTo>
                    <a:pt x="2234351" y="889731"/>
                  </a:lnTo>
                  <a:lnTo>
                    <a:pt x="2270759" y="867607"/>
                  </a:lnTo>
                  <a:lnTo>
                    <a:pt x="2304848" y="841345"/>
                  </a:lnTo>
                  <a:lnTo>
                    <a:pt x="2336375" y="811228"/>
                  </a:lnTo>
                  <a:lnTo>
                    <a:pt x="2365099" y="777541"/>
                  </a:lnTo>
                  <a:lnTo>
                    <a:pt x="2390778" y="740566"/>
                  </a:lnTo>
                  <a:lnTo>
                    <a:pt x="2413169" y="700588"/>
                  </a:lnTo>
                  <a:lnTo>
                    <a:pt x="2432031" y="657890"/>
                  </a:lnTo>
                  <a:lnTo>
                    <a:pt x="2447123" y="612757"/>
                  </a:lnTo>
                  <a:lnTo>
                    <a:pt x="2458202" y="565472"/>
                  </a:lnTo>
                  <a:lnTo>
                    <a:pt x="2465027" y="516319"/>
                  </a:lnTo>
                  <a:lnTo>
                    <a:pt x="2467355" y="465581"/>
                  </a:lnTo>
                  <a:lnTo>
                    <a:pt x="2465027" y="414844"/>
                  </a:lnTo>
                  <a:lnTo>
                    <a:pt x="2458202" y="365691"/>
                  </a:lnTo>
                  <a:lnTo>
                    <a:pt x="2447123" y="318406"/>
                  </a:lnTo>
                  <a:lnTo>
                    <a:pt x="2432031" y="273273"/>
                  </a:lnTo>
                  <a:lnTo>
                    <a:pt x="2413169" y="230575"/>
                  </a:lnTo>
                  <a:lnTo>
                    <a:pt x="2390778" y="190597"/>
                  </a:lnTo>
                  <a:lnTo>
                    <a:pt x="2365099" y="153622"/>
                  </a:lnTo>
                  <a:lnTo>
                    <a:pt x="2336375" y="119935"/>
                  </a:lnTo>
                  <a:lnTo>
                    <a:pt x="2304848" y="89818"/>
                  </a:lnTo>
                  <a:lnTo>
                    <a:pt x="2270760" y="63556"/>
                  </a:lnTo>
                  <a:lnTo>
                    <a:pt x="2234351" y="41432"/>
                  </a:lnTo>
                  <a:lnTo>
                    <a:pt x="2195864" y="23731"/>
                  </a:lnTo>
                  <a:lnTo>
                    <a:pt x="2155541" y="10736"/>
                  </a:lnTo>
                  <a:lnTo>
                    <a:pt x="2113624" y="2731"/>
                  </a:lnTo>
                  <a:lnTo>
                    <a:pt x="2070353" y="0"/>
                  </a:lnTo>
                  <a:close/>
                </a:path>
              </a:pathLst>
            </a:custGeom>
            <a:solidFill>
              <a:srgbClr val="C5D9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4" name="object 94"/>
          <p:cNvSpPr txBox="1"/>
          <p:nvPr/>
        </p:nvSpPr>
        <p:spPr>
          <a:xfrm>
            <a:off x="3580765" y="7941691"/>
            <a:ext cx="192595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3204" marR="248920" indent="-1270" algn="ctr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44536A"/>
                </a:solidFill>
                <a:latin typeface="Tahoma"/>
                <a:cs typeface="Tahoma"/>
              </a:rPr>
              <a:t>Dinas/OPD: </a:t>
            </a:r>
            <a:r>
              <a:rPr sz="1600" b="1" spc="-80" dirty="0">
                <a:solidFill>
                  <a:srgbClr val="44536A"/>
                </a:solidFill>
                <a:latin typeface="Tahoma"/>
                <a:cs typeface="Tahoma"/>
              </a:rPr>
              <a:t>Usulan</a:t>
            </a:r>
            <a:r>
              <a:rPr sz="1600" b="1" spc="-10" dirty="0">
                <a:solidFill>
                  <a:srgbClr val="44536A"/>
                </a:solidFill>
                <a:latin typeface="Tahoma"/>
                <a:cs typeface="Tahoma"/>
              </a:rPr>
              <a:t> </a:t>
            </a:r>
            <a:r>
              <a:rPr sz="1600" b="1" spc="-20" dirty="0">
                <a:solidFill>
                  <a:srgbClr val="44536A"/>
                </a:solidFill>
                <a:latin typeface="Tahoma"/>
                <a:cs typeface="Tahoma"/>
              </a:rPr>
              <a:t>Nama2</a:t>
            </a:r>
            <a:endParaRPr sz="1600">
              <a:latin typeface="Tahoma"/>
              <a:cs typeface="Tahoma"/>
            </a:endParaRPr>
          </a:p>
          <a:p>
            <a:pPr marR="5080" algn="ctr">
              <a:lnSpc>
                <a:spcPct val="100000"/>
              </a:lnSpc>
            </a:pPr>
            <a:r>
              <a:rPr sz="1600" b="1" dirty="0">
                <a:solidFill>
                  <a:srgbClr val="44536A"/>
                </a:solidFill>
                <a:latin typeface="Tahoma"/>
                <a:cs typeface="Tahoma"/>
              </a:rPr>
              <a:t>Calon</a:t>
            </a:r>
            <a:r>
              <a:rPr sz="1600" b="1" spc="90" dirty="0">
                <a:solidFill>
                  <a:srgbClr val="44536A"/>
                </a:solidFill>
                <a:latin typeface="Tahoma"/>
                <a:cs typeface="Tahoma"/>
              </a:rPr>
              <a:t> </a:t>
            </a:r>
            <a:r>
              <a:rPr sz="1600" b="1" spc="-155" dirty="0">
                <a:solidFill>
                  <a:srgbClr val="44536A"/>
                </a:solidFill>
                <a:latin typeface="Tahoma"/>
                <a:cs typeface="Tahoma"/>
              </a:rPr>
              <a:t>Instruktur</a:t>
            </a:r>
            <a:r>
              <a:rPr sz="1600" b="1" spc="70" dirty="0">
                <a:solidFill>
                  <a:srgbClr val="44536A"/>
                </a:solidFill>
                <a:latin typeface="Tahoma"/>
                <a:cs typeface="Tahoma"/>
              </a:rPr>
              <a:t> </a:t>
            </a:r>
            <a:r>
              <a:rPr sz="1600" b="1" spc="-195" dirty="0">
                <a:solidFill>
                  <a:srgbClr val="44536A"/>
                </a:solidFill>
                <a:latin typeface="Tahoma"/>
                <a:cs typeface="Tahoma"/>
              </a:rPr>
              <a:t>PKT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7292340" y="7799831"/>
            <a:ext cx="1373505" cy="970915"/>
          </a:xfrm>
          <a:custGeom>
            <a:avLst/>
            <a:gdLst/>
            <a:ahLst/>
            <a:cxnLst/>
            <a:rect l="l" t="t" r="r" b="b"/>
            <a:pathLst>
              <a:path w="1373504" h="970915">
                <a:moveTo>
                  <a:pt x="1152270" y="0"/>
                </a:moveTo>
                <a:lnTo>
                  <a:pt x="220852" y="0"/>
                </a:lnTo>
                <a:lnTo>
                  <a:pt x="190895" y="4430"/>
                </a:lnTo>
                <a:lnTo>
                  <a:pt x="134909" y="38141"/>
                </a:lnTo>
                <a:lnTo>
                  <a:pt x="85919" y="101131"/>
                </a:lnTo>
                <a:lnTo>
                  <a:pt x="64706" y="142160"/>
                </a:lnTo>
                <a:lnTo>
                  <a:pt x="46033" y="188775"/>
                </a:lnTo>
                <a:lnTo>
                  <a:pt x="30164" y="240396"/>
                </a:lnTo>
                <a:lnTo>
                  <a:pt x="17363" y="296447"/>
                </a:lnTo>
                <a:lnTo>
                  <a:pt x="7892" y="356349"/>
                </a:lnTo>
                <a:lnTo>
                  <a:pt x="2017" y="419524"/>
                </a:lnTo>
                <a:lnTo>
                  <a:pt x="0" y="485394"/>
                </a:lnTo>
                <a:lnTo>
                  <a:pt x="2017" y="551263"/>
                </a:lnTo>
                <a:lnTo>
                  <a:pt x="7892" y="614438"/>
                </a:lnTo>
                <a:lnTo>
                  <a:pt x="17363" y="674340"/>
                </a:lnTo>
                <a:lnTo>
                  <a:pt x="30164" y="730391"/>
                </a:lnTo>
                <a:lnTo>
                  <a:pt x="46033" y="782012"/>
                </a:lnTo>
                <a:lnTo>
                  <a:pt x="64706" y="828627"/>
                </a:lnTo>
                <a:lnTo>
                  <a:pt x="85919" y="869656"/>
                </a:lnTo>
                <a:lnTo>
                  <a:pt x="109408" y="904522"/>
                </a:lnTo>
                <a:lnTo>
                  <a:pt x="162160" y="953450"/>
                </a:lnTo>
                <a:lnTo>
                  <a:pt x="220852" y="970788"/>
                </a:lnTo>
                <a:lnTo>
                  <a:pt x="1152270" y="970788"/>
                </a:lnTo>
                <a:lnTo>
                  <a:pt x="1210963" y="953450"/>
                </a:lnTo>
                <a:lnTo>
                  <a:pt x="1263715" y="904522"/>
                </a:lnTo>
                <a:lnTo>
                  <a:pt x="1287204" y="869656"/>
                </a:lnTo>
                <a:lnTo>
                  <a:pt x="1308417" y="828627"/>
                </a:lnTo>
                <a:lnTo>
                  <a:pt x="1327090" y="782012"/>
                </a:lnTo>
                <a:lnTo>
                  <a:pt x="1342959" y="730391"/>
                </a:lnTo>
                <a:lnTo>
                  <a:pt x="1355760" y="674340"/>
                </a:lnTo>
                <a:lnTo>
                  <a:pt x="1365231" y="614438"/>
                </a:lnTo>
                <a:lnTo>
                  <a:pt x="1371106" y="551263"/>
                </a:lnTo>
                <a:lnTo>
                  <a:pt x="1373124" y="485394"/>
                </a:lnTo>
                <a:lnTo>
                  <a:pt x="1371106" y="419524"/>
                </a:lnTo>
                <a:lnTo>
                  <a:pt x="1365231" y="356349"/>
                </a:lnTo>
                <a:lnTo>
                  <a:pt x="1355760" y="296447"/>
                </a:lnTo>
                <a:lnTo>
                  <a:pt x="1342959" y="240396"/>
                </a:lnTo>
                <a:lnTo>
                  <a:pt x="1327090" y="188775"/>
                </a:lnTo>
                <a:lnTo>
                  <a:pt x="1308417" y="142160"/>
                </a:lnTo>
                <a:lnTo>
                  <a:pt x="1287204" y="101131"/>
                </a:lnTo>
                <a:lnTo>
                  <a:pt x="1263715" y="66265"/>
                </a:lnTo>
                <a:lnTo>
                  <a:pt x="1210963" y="17337"/>
                </a:lnTo>
                <a:lnTo>
                  <a:pt x="1152270" y="0"/>
                </a:lnTo>
                <a:close/>
              </a:path>
            </a:pathLst>
          </a:custGeom>
          <a:solidFill>
            <a:srgbClr val="C5D9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 txBox="1"/>
          <p:nvPr/>
        </p:nvSpPr>
        <p:spPr>
          <a:xfrm>
            <a:off x="7683754" y="8132826"/>
            <a:ext cx="6026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b="1" spc="-145" dirty="0">
                <a:solidFill>
                  <a:srgbClr val="44536A"/>
                </a:solidFill>
                <a:latin typeface="Tahoma"/>
                <a:cs typeface="Tahoma"/>
              </a:rPr>
              <a:t>BJKW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3571366" y="7309231"/>
            <a:ext cx="51098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b="1" spc="-90" dirty="0">
                <a:solidFill>
                  <a:srgbClr val="44536A"/>
                </a:solidFill>
                <a:latin typeface="Tahoma"/>
                <a:cs typeface="Tahoma"/>
              </a:rPr>
              <a:t>Usulan</a:t>
            </a:r>
            <a:r>
              <a:rPr sz="1800" b="1" dirty="0">
                <a:solidFill>
                  <a:srgbClr val="44536A"/>
                </a:solidFill>
                <a:latin typeface="Tahoma"/>
                <a:cs typeface="Tahoma"/>
              </a:rPr>
              <a:t> Calon</a:t>
            </a:r>
            <a:r>
              <a:rPr sz="1800" b="1" spc="5" dirty="0">
                <a:solidFill>
                  <a:srgbClr val="44536A"/>
                </a:solidFill>
                <a:latin typeface="Tahoma"/>
                <a:cs typeface="Tahoma"/>
              </a:rPr>
              <a:t> </a:t>
            </a:r>
            <a:r>
              <a:rPr sz="1800" b="1" spc="-160" dirty="0">
                <a:solidFill>
                  <a:srgbClr val="44536A"/>
                </a:solidFill>
                <a:latin typeface="Tahoma"/>
                <a:cs typeface="Tahoma"/>
              </a:rPr>
              <a:t>Instruktur</a:t>
            </a:r>
            <a:r>
              <a:rPr sz="1800" b="1" spc="-15" dirty="0">
                <a:solidFill>
                  <a:srgbClr val="44536A"/>
                </a:solidFill>
                <a:latin typeface="Tahoma"/>
                <a:cs typeface="Tahoma"/>
              </a:rPr>
              <a:t> </a:t>
            </a:r>
            <a:r>
              <a:rPr sz="1800" b="1" spc="-229" dirty="0">
                <a:solidFill>
                  <a:srgbClr val="44536A"/>
                </a:solidFill>
                <a:latin typeface="Tahoma"/>
                <a:cs typeface="Tahoma"/>
              </a:rPr>
              <a:t>PKT</a:t>
            </a:r>
            <a:r>
              <a:rPr sz="1800" b="1" spc="-5" dirty="0">
                <a:solidFill>
                  <a:srgbClr val="44536A"/>
                </a:solidFill>
                <a:latin typeface="Tahoma"/>
                <a:cs typeface="Tahoma"/>
              </a:rPr>
              <a:t> </a:t>
            </a:r>
            <a:r>
              <a:rPr sz="1800" b="1" spc="-210" dirty="0">
                <a:solidFill>
                  <a:srgbClr val="44536A"/>
                </a:solidFill>
                <a:latin typeface="Tahoma"/>
                <a:cs typeface="Tahoma"/>
              </a:rPr>
              <a:t>(</a:t>
            </a:r>
            <a:r>
              <a:rPr sz="1800" b="1" i="1" spc="-210" dirty="0">
                <a:solidFill>
                  <a:srgbClr val="44536A"/>
                </a:solidFill>
                <a:latin typeface="Verdana"/>
                <a:cs typeface="Verdana"/>
              </a:rPr>
              <a:t>Training</a:t>
            </a:r>
            <a:r>
              <a:rPr sz="1800" b="1" i="1" spc="-85" dirty="0">
                <a:solidFill>
                  <a:srgbClr val="44536A"/>
                </a:solidFill>
                <a:latin typeface="Verdana"/>
                <a:cs typeface="Verdana"/>
              </a:rPr>
              <a:t> </a:t>
            </a:r>
            <a:r>
              <a:rPr sz="1800" b="1" i="1" spc="-180" dirty="0">
                <a:solidFill>
                  <a:srgbClr val="44536A"/>
                </a:solidFill>
                <a:latin typeface="Verdana"/>
                <a:cs typeface="Verdana"/>
              </a:rPr>
              <a:t>of</a:t>
            </a:r>
            <a:r>
              <a:rPr sz="1800" b="1" i="1" spc="-90" dirty="0">
                <a:solidFill>
                  <a:srgbClr val="44536A"/>
                </a:solidFill>
                <a:latin typeface="Verdana"/>
                <a:cs typeface="Verdana"/>
              </a:rPr>
              <a:t> </a:t>
            </a:r>
            <a:r>
              <a:rPr sz="1800" b="1" i="1" spc="-180" dirty="0">
                <a:solidFill>
                  <a:srgbClr val="44536A"/>
                </a:solidFill>
                <a:latin typeface="Verdana"/>
                <a:cs typeface="Verdana"/>
              </a:rPr>
              <a:t>Trainer</a:t>
            </a:r>
            <a:r>
              <a:rPr sz="1800" b="1" spc="-180" dirty="0">
                <a:solidFill>
                  <a:srgbClr val="44536A"/>
                </a:solidFill>
                <a:latin typeface="Tahoma"/>
                <a:cs typeface="Tahoma"/>
              </a:rPr>
              <a:t>)</a:t>
            </a:r>
            <a:endParaRPr sz="1800">
              <a:latin typeface="Tahoma"/>
              <a:cs typeface="Tahoma"/>
            </a:endParaRPr>
          </a:p>
        </p:txBody>
      </p:sp>
      <p:grpSp>
        <p:nvGrpSpPr>
          <p:cNvPr id="98" name="object 98"/>
          <p:cNvGrpSpPr/>
          <p:nvPr/>
        </p:nvGrpSpPr>
        <p:grpSpPr>
          <a:xfrm>
            <a:off x="5838444" y="7235952"/>
            <a:ext cx="11765280" cy="1620520"/>
            <a:chOff x="5838444" y="7235952"/>
            <a:chExt cx="11765280" cy="1620520"/>
          </a:xfrm>
        </p:grpSpPr>
        <p:pic>
          <p:nvPicPr>
            <p:cNvPr id="99" name="object 9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838444" y="8032978"/>
              <a:ext cx="1684020" cy="541045"/>
            </a:xfrm>
            <a:prstGeom prst="rect">
              <a:avLst/>
            </a:prstGeom>
          </p:spPr>
        </p:pic>
        <p:sp>
          <p:nvSpPr>
            <p:cNvPr id="100" name="object 100"/>
            <p:cNvSpPr/>
            <p:nvPr/>
          </p:nvSpPr>
          <p:spPr>
            <a:xfrm>
              <a:off x="5881116" y="8168640"/>
              <a:ext cx="1374140" cy="228600"/>
            </a:xfrm>
            <a:custGeom>
              <a:avLst/>
              <a:gdLst/>
              <a:ahLst/>
              <a:cxnLst/>
              <a:rect l="l" t="t" r="r" b="b"/>
              <a:pathLst>
                <a:path w="1374140" h="228600">
                  <a:moveTo>
                    <a:pt x="1145413" y="0"/>
                  </a:moveTo>
                  <a:lnTo>
                    <a:pt x="1145413" y="228599"/>
                  </a:lnTo>
                  <a:lnTo>
                    <a:pt x="1297813" y="152399"/>
                  </a:lnTo>
                  <a:lnTo>
                    <a:pt x="1183513" y="152399"/>
                  </a:lnTo>
                  <a:lnTo>
                    <a:pt x="1183513" y="76199"/>
                  </a:lnTo>
                  <a:lnTo>
                    <a:pt x="1297813" y="76199"/>
                  </a:lnTo>
                  <a:lnTo>
                    <a:pt x="1145413" y="0"/>
                  </a:lnTo>
                  <a:close/>
                </a:path>
                <a:path w="1374140" h="228600">
                  <a:moveTo>
                    <a:pt x="1145413" y="76199"/>
                  </a:moveTo>
                  <a:lnTo>
                    <a:pt x="0" y="76199"/>
                  </a:lnTo>
                  <a:lnTo>
                    <a:pt x="0" y="152399"/>
                  </a:lnTo>
                  <a:lnTo>
                    <a:pt x="1145413" y="152399"/>
                  </a:lnTo>
                  <a:lnTo>
                    <a:pt x="1145413" y="76199"/>
                  </a:lnTo>
                  <a:close/>
                </a:path>
                <a:path w="1374140" h="228600">
                  <a:moveTo>
                    <a:pt x="1297813" y="76199"/>
                  </a:moveTo>
                  <a:lnTo>
                    <a:pt x="1183513" y="76199"/>
                  </a:lnTo>
                  <a:lnTo>
                    <a:pt x="1183513" y="152399"/>
                  </a:lnTo>
                  <a:lnTo>
                    <a:pt x="1297813" y="152399"/>
                  </a:lnTo>
                  <a:lnTo>
                    <a:pt x="1374013" y="114299"/>
                  </a:lnTo>
                  <a:lnTo>
                    <a:pt x="1297813" y="761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11590020" y="7235952"/>
              <a:ext cx="1689100" cy="1565275"/>
            </a:xfrm>
            <a:custGeom>
              <a:avLst/>
              <a:gdLst/>
              <a:ahLst/>
              <a:cxnLst/>
              <a:rect l="l" t="t" r="r" b="b"/>
              <a:pathLst>
                <a:path w="1689100" h="1565275">
                  <a:moveTo>
                    <a:pt x="844296" y="0"/>
                  </a:moveTo>
                  <a:lnTo>
                    <a:pt x="794681" y="1328"/>
                  </a:lnTo>
                  <a:lnTo>
                    <a:pt x="745823" y="5265"/>
                  </a:lnTo>
                  <a:lnTo>
                    <a:pt x="697799" y="11736"/>
                  </a:lnTo>
                  <a:lnTo>
                    <a:pt x="650690" y="20669"/>
                  </a:lnTo>
                  <a:lnTo>
                    <a:pt x="604573" y="31990"/>
                  </a:lnTo>
                  <a:lnTo>
                    <a:pt x="559529" y="45625"/>
                  </a:lnTo>
                  <a:lnTo>
                    <a:pt x="515635" y="61501"/>
                  </a:lnTo>
                  <a:lnTo>
                    <a:pt x="472973" y="79545"/>
                  </a:lnTo>
                  <a:lnTo>
                    <a:pt x="431620" y="99683"/>
                  </a:lnTo>
                  <a:lnTo>
                    <a:pt x="391655" y="121842"/>
                  </a:lnTo>
                  <a:lnTo>
                    <a:pt x="353159" y="145949"/>
                  </a:lnTo>
                  <a:lnTo>
                    <a:pt x="316210" y="171929"/>
                  </a:lnTo>
                  <a:lnTo>
                    <a:pt x="280886" y="199710"/>
                  </a:lnTo>
                  <a:lnTo>
                    <a:pt x="247269" y="229219"/>
                  </a:lnTo>
                  <a:lnTo>
                    <a:pt x="215435" y="260381"/>
                  </a:lnTo>
                  <a:lnTo>
                    <a:pt x="185465" y="293123"/>
                  </a:lnTo>
                  <a:lnTo>
                    <a:pt x="157438" y="327372"/>
                  </a:lnTo>
                  <a:lnTo>
                    <a:pt x="131433" y="363055"/>
                  </a:lnTo>
                  <a:lnTo>
                    <a:pt x="107529" y="400098"/>
                  </a:lnTo>
                  <a:lnTo>
                    <a:pt x="85806" y="438427"/>
                  </a:lnTo>
                  <a:lnTo>
                    <a:pt x="66341" y="477970"/>
                  </a:lnTo>
                  <a:lnTo>
                    <a:pt x="49215" y="518653"/>
                  </a:lnTo>
                  <a:lnTo>
                    <a:pt x="34507" y="560402"/>
                  </a:lnTo>
                  <a:lnTo>
                    <a:pt x="22295" y="603144"/>
                  </a:lnTo>
                  <a:lnTo>
                    <a:pt x="12660" y="646805"/>
                  </a:lnTo>
                  <a:lnTo>
                    <a:pt x="5679" y="691313"/>
                  </a:lnTo>
                  <a:lnTo>
                    <a:pt x="1433" y="736594"/>
                  </a:lnTo>
                  <a:lnTo>
                    <a:pt x="0" y="782574"/>
                  </a:lnTo>
                  <a:lnTo>
                    <a:pt x="1433" y="828553"/>
                  </a:lnTo>
                  <a:lnTo>
                    <a:pt x="5679" y="873834"/>
                  </a:lnTo>
                  <a:lnTo>
                    <a:pt x="12660" y="918342"/>
                  </a:lnTo>
                  <a:lnTo>
                    <a:pt x="22295" y="962003"/>
                  </a:lnTo>
                  <a:lnTo>
                    <a:pt x="34507" y="1004745"/>
                  </a:lnTo>
                  <a:lnTo>
                    <a:pt x="49215" y="1046494"/>
                  </a:lnTo>
                  <a:lnTo>
                    <a:pt x="66341" y="1087177"/>
                  </a:lnTo>
                  <a:lnTo>
                    <a:pt x="85806" y="1126720"/>
                  </a:lnTo>
                  <a:lnTo>
                    <a:pt x="107529" y="1165049"/>
                  </a:lnTo>
                  <a:lnTo>
                    <a:pt x="131433" y="1202092"/>
                  </a:lnTo>
                  <a:lnTo>
                    <a:pt x="157438" y="1237775"/>
                  </a:lnTo>
                  <a:lnTo>
                    <a:pt x="185465" y="1272024"/>
                  </a:lnTo>
                  <a:lnTo>
                    <a:pt x="215435" y="1304766"/>
                  </a:lnTo>
                  <a:lnTo>
                    <a:pt x="247269" y="1335928"/>
                  </a:lnTo>
                  <a:lnTo>
                    <a:pt x="280886" y="1365437"/>
                  </a:lnTo>
                  <a:lnTo>
                    <a:pt x="316210" y="1393218"/>
                  </a:lnTo>
                  <a:lnTo>
                    <a:pt x="353159" y="1419198"/>
                  </a:lnTo>
                  <a:lnTo>
                    <a:pt x="391655" y="1443305"/>
                  </a:lnTo>
                  <a:lnTo>
                    <a:pt x="431620" y="1465464"/>
                  </a:lnTo>
                  <a:lnTo>
                    <a:pt x="472973" y="1485602"/>
                  </a:lnTo>
                  <a:lnTo>
                    <a:pt x="515635" y="1503646"/>
                  </a:lnTo>
                  <a:lnTo>
                    <a:pt x="559529" y="1519522"/>
                  </a:lnTo>
                  <a:lnTo>
                    <a:pt x="604573" y="1533157"/>
                  </a:lnTo>
                  <a:lnTo>
                    <a:pt x="650690" y="1544478"/>
                  </a:lnTo>
                  <a:lnTo>
                    <a:pt x="697799" y="1553411"/>
                  </a:lnTo>
                  <a:lnTo>
                    <a:pt x="745823" y="1559882"/>
                  </a:lnTo>
                  <a:lnTo>
                    <a:pt x="794681" y="1563819"/>
                  </a:lnTo>
                  <a:lnTo>
                    <a:pt x="844296" y="1565148"/>
                  </a:lnTo>
                  <a:lnTo>
                    <a:pt x="893910" y="1563819"/>
                  </a:lnTo>
                  <a:lnTo>
                    <a:pt x="942768" y="1559882"/>
                  </a:lnTo>
                  <a:lnTo>
                    <a:pt x="990792" y="1553411"/>
                  </a:lnTo>
                  <a:lnTo>
                    <a:pt x="1037901" y="1544478"/>
                  </a:lnTo>
                  <a:lnTo>
                    <a:pt x="1084018" y="1533157"/>
                  </a:lnTo>
                  <a:lnTo>
                    <a:pt x="1129062" y="1519522"/>
                  </a:lnTo>
                  <a:lnTo>
                    <a:pt x="1172956" y="1503646"/>
                  </a:lnTo>
                  <a:lnTo>
                    <a:pt x="1215618" y="1485602"/>
                  </a:lnTo>
                  <a:lnTo>
                    <a:pt x="1256971" y="1465464"/>
                  </a:lnTo>
                  <a:lnTo>
                    <a:pt x="1296936" y="1443305"/>
                  </a:lnTo>
                  <a:lnTo>
                    <a:pt x="1335432" y="1419198"/>
                  </a:lnTo>
                  <a:lnTo>
                    <a:pt x="1372381" y="1393218"/>
                  </a:lnTo>
                  <a:lnTo>
                    <a:pt x="1407705" y="1365437"/>
                  </a:lnTo>
                  <a:lnTo>
                    <a:pt x="1441323" y="1335928"/>
                  </a:lnTo>
                  <a:lnTo>
                    <a:pt x="1473156" y="1304766"/>
                  </a:lnTo>
                  <a:lnTo>
                    <a:pt x="1503126" y="1272024"/>
                  </a:lnTo>
                  <a:lnTo>
                    <a:pt x="1531153" y="1237775"/>
                  </a:lnTo>
                  <a:lnTo>
                    <a:pt x="1557158" y="1202092"/>
                  </a:lnTo>
                  <a:lnTo>
                    <a:pt x="1581062" y="1165049"/>
                  </a:lnTo>
                  <a:lnTo>
                    <a:pt x="1602785" y="1126720"/>
                  </a:lnTo>
                  <a:lnTo>
                    <a:pt x="1622250" y="1087177"/>
                  </a:lnTo>
                  <a:lnTo>
                    <a:pt x="1639376" y="1046494"/>
                  </a:lnTo>
                  <a:lnTo>
                    <a:pt x="1654084" y="1004745"/>
                  </a:lnTo>
                  <a:lnTo>
                    <a:pt x="1666296" y="962003"/>
                  </a:lnTo>
                  <a:lnTo>
                    <a:pt x="1675931" y="918342"/>
                  </a:lnTo>
                  <a:lnTo>
                    <a:pt x="1682912" y="873834"/>
                  </a:lnTo>
                  <a:lnTo>
                    <a:pt x="1687158" y="828553"/>
                  </a:lnTo>
                  <a:lnTo>
                    <a:pt x="1688591" y="782574"/>
                  </a:lnTo>
                  <a:lnTo>
                    <a:pt x="1687158" y="736594"/>
                  </a:lnTo>
                  <a:lnTo>
                    <a:pt x="1682912" y="691313"/>
                  </a:lnTo>
                  <a:lnTo>
                    <a:pt x="1675931" y="646805"/>
                  </a:lnTo>
                  <a:lnTo>
                    <a:pt x="1666296" y="603144"/>
                  </a:lnTo>
                  <a:lnTo>
                    <a:pt x="1654084" y="560402"/>
                  </a:lnTo>
                  <a:lnTo>
                    <a:pt x="1639376" y="518653"/>
                  </a:lnTo>
                  <a:lnTo>
                    <a:pt x="1622250" y="477970"/>
                  </a:lnTo>
                  <a:lnTo>
                    <a:pt x="1602785" y="438427"/>
                  </a:lnTo>
                  <a:lnTo>
                    <a:pt x="1581062" y="400098"/>
                  </a:lnTo>
                  <a:lnTo>
                    <a:pt x="1557158" y="363055"/>
                  </a:lnTo>
                  <a:lnTo>
                    <a:pt x="1531153" y="327372"/>
                  </a:lnTo>
                  <a:lnTo>
                    <a:pt x="1503126" y="293123"/>
                  </a:lnTo>
                  <a:lnTo>
                    <a:pt x="1473156" y="260381"/>
                  </a:lnTo>
                  <a:lnTo>
                    <a:pt x="1441322" y="229219"/>
                  </a:lnTo>
                  <a:lnTo>
                    <a:pt x="1407705" y="199710"/>
                  </a:lnTo>
                  <a:lnTo>
                    <a:pt x="1372381" y="171929"/>
                  </a:lnTo>
                  <a:lnTo>
                    <a:pt x="1335432" y="145949"/>
                  </a:lnTo>
                  <a:lnTo>
                    <a:pt x="1296936" y="121842"/>
                  </a:lnTo>
                  <a:lnTo>
                    <a:pt x="1256971" y="99683"/>
                  </a:lnTo>
                  <a:lnTo>
                    <a:pt x="1215618" y="79545"/>
                  </a:lnTo>
                  <a:lnTo>
                    <a:pt x="1172956" y="61501"/>
                  </a:lnTo>
                  <a:lnTo>
                    <a:pt x="1129062" y="45625"/>
                  </a:lnTo>
                  <a:lnTo>
                    <a:pt x="1084018" y="31990"/>
                  </a:lnTo>
                  <a:lnTo>
                    <a:pt x="1037901" y="20669"/>
                  </a:lnTo>
                  <a:lnTo>
                    <a:pt x="990792" y="11736"/>
                  </a:lnTo>
                  <a:lnTo>
                    <a:pt x="942768" y="5265"/>
                  </a:lnTo>
                  <a:lnTo>
                    <a:pt x="893910" y="1328"/>
                  </a:lnTo>
                  <a:lnTo>
                    <a:pt x="844296" y="0"/>
                  </a:lnTo>
                  <a:close/>
                </a:path>
              </a:pathLst>
            </a:custGeom>
            <a:solidFill>
              <a:srgbClr val="E691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15985236" y="7290816"/>
              <a:ext cx="1618615" cy="1565275"/>
            </a:xfrm>
            <a:custGeom>
              <a:avLst/>
              <a:gdLst/>
              <a:ahLst/>
              <a:cxnLst/>
              <a:rect l="l" t="t" r="r" b="b"/>
              <a:pathLst>
                <a:path w="1618615" h="1565275">
                  <a:moveTo>
                    <a:pt x="809244" y="0"/>
                  </a:moveTo>
                  <a:lnTo>
                    <a:pt x="759949" y="1428"/>
                  </a:lnTo>
                  <a:lnTo>
                    <a:pt x="711435" y="5658"/>
                  </a:lnTo>
                  <a:lnTo>
                    <a:pt x="663786" y="12609"/>
                  </a:lnTo>
                  <a:lnTo>
                    <a:pt x="617088" y="22197"/>
                  </a:lnTo>
                  <a:lnTo>
                    <a:pt x="571424" y="34342"/>
                  </a:lnTo>
                  <a:lnTo>
                    <a:pt x="526880" y="48962"/>
                  </a:lnTo>
                  <a:lnTo>
                    <a:pt x="483540" y="65974"/>
                  </a:lnTo>
                  <a:lnTo>
                    <a:pt x="441489" y="85297"/>
                  </a:lnTo>
                  <a:lnTo>
                    <a:pt x="400811" y="106849"/>
                  </a:lnTo>
                  <a:lnTo>
                    <a:pt x="361592" y="130548"/>
                  </a:lnTo>
                  <a:lnTo>
                    <a:pt x="323915" y="156311"/>
                  </a:lnTo>
                  <a:lnTo>
                    <a:pt x="287866" y="184059"/>
                  </a:lnTo>
                  <a:lnTo>
                    <a:pt x="253529" y="213707"/>
                  </a:lnTo>
                  <a:lnTo>
                    <a:pt x="220989" y="245175"/>
                  </a:lnTo>
                  <a:lnTo>
                    <a:pt x="190330" y="278380"/>
                  </a:lnTo>
                  <a:lnTo>
                    <a:pt x="161638" y="313242"/>
                  </a:lnTo>
                  <a:lnTo>
                    <a:pt x="134996" y="349677"/>
                  </a:lnTo>
                  <a:lnTo>
                    <a:pt x="110490" y="387603"/>
                  </a:lnTo>
                  <a:lnTo>
                    <a:pt x="88203" y="426941"/>
                  </a:lnTo>
                  <a:lnTo>
                    <a:pt x="68222" y="467606"/>
                  </a:lnTo>
                  <a:lnTo>
                    <a:pt x="50630" y="509517"/>
                  </a:lnTo>
                  <a:lnTo>
                    <a:pt x="35512" y="552593"/>
                  </a:lnTo>
                  <a:lnTo>
                    <a:pt x="22954" y="596752"/>
                  </a:lnTo>
                  <a:lnTo>
                    <a:pt x="13038" y="641911"/>
                  </a:lnTo>
                  <a:lnTo>
                    <a:pt x="5851" y="687989"/>
                  </a:lnTo>
                  <a:lnTo>
                    <a:pt x="1476" y="734904"/>
                  </a:lnTo>
                  <a:lnTo>
                    <a:pt x="0" y="782573"/>
                  </a:lnTo>
                  <a:lnTo>
                    <a:pt x="1476" y="830243"/>
                  </a:lnTo>
                  <a:lnTo>
                    <a:pt x="5851" y="877158"/>
                  </a:lnTo>
                  <a:lnTo>
                    <a:pt x="13038" y="923236"/>
                  </a:lnTo>
                  <a:lnTo>
                    <a:pt x="22954" y="968395"/>
                  </a:lnTo>
                  <a:lnTo>
                    <a:pt x="35512" y="1012554"/>
                  </a:lnTo>
                  <a:lnTo>
                    <a:pt x="50630" y="1055630"/>
                  </a:lnTo>
                  <a:lnTo>
                    <a:pt x="68222" y="1097541"/>
                  </a:lnTo>
                  <a:lnTo>
                    <a:pt x="88203" y="1138206"/>
                  </a:lnTo>
                  <a:lnTo>
                    <a:pt x="110490" y="1177544"/>
                  </a:lnTo>
                  <a:lnTo>
                    <a:pt x="134996" y="1215470"/>
                  </a:lnTo>
                  <a:lnTo>
                    <a:pt x="161638" y="1251905"/>
                  </a:lnTo>
                  <a:lnTo>
                    <a:pt x="190330" y="1286767"/>
                  </a:lnTo>
                  <a:lnTo>
                    <a:pt x="220989" y="1319972"/>
                  </a:lnTo>
                  <a:lnTo>
                    <a:pt x="253529" y="1351440"/>
                  </a:lnTo>
                  <a:lnTo>
                    <a:pt x="287866" y="1381088"/>
                  </a:lnTo>
                  <a:lnTo>
                    <a:pt x="323915" y="1408836"/>
                  </a:lnTo>
                  <a:lnTo>
                    <a:pt x="361592" y="1434599"/>
                  </a:lnTo>
                  <a:lnTo>
                    <a:pt x="400812" y="1458298"/>
                  </a:lnTo>
                  <a:lnTo>
                    <a:pt x="441489" y="1479850"/>
                  </a:lnTo>
                  <a:lnTo>
                    <a:pt x="483540" y="1499173"/>
                  </a:lnTo>
                  <a:lnTo>
                    <a:pt x="526880" y="1516185"/>
                  </a:lnTo>
                  <a:lnTo>
                    <a:pt x="571424" y="1530805"/>
                  </a:lnTo>
                  <a:lnTo>
                    <a:pt x="617088" y="1542950"/>
                  </a:lnTo>
                  <a:lnTo>
                    <a:pt x="663786" y="1552538"/>
                  </a:lnTo>
                  <a:lnTo>
                    <a:pt x="711435" y="1559489"/>
                  </a:lnTo>
                  <a:lnTo>
                    <a:pt x="759949" y="1563719"/>
                  </a:lnTo>
                  <a:lnTo>
                    <a:pt x="809244" y="1565147"/>
                  </a:lnTo>
                  <a:lnTo>
                    <a:pt x="858538" y="1563719"/>
                  </a:lnTo>
                  <a:lnTo>
                    <a:pt x="907052" y="1559489"/>
                  </a:lnTo>
                  <a:lnTo>
                    <a:pt x="954701" y="1552538"/>
                  </a:lnTo>
                  <a:lnTo>
                    <a:pt x="1001399" y="1542950"/>
                  </a:lnTo>
                  <a:lnTo>
                    <a:pt x="1047063" y="1530805"/>
                  </a:lnTo>
                  <a:lnTo>
                    <a:pt x="1091607" y="1516185"/>
                  </a:lnTo>
                  <a:lnTo>
                    <a:pt x="1134947" y="1499173"/>
                  </a:lnTo>
                  <a:lnTo>
                    <a:pt x="1176998" y="1479850"/>
                  </a:lnTo>
                  <a:lnTo>
                    <a:pt x="1217675" y="1458298"/>
                  </a:lnTo>
                  <a:lnTo>
                    <a:pt x="1256895" y="1434599"/>
                  </a:lnTo>
                  <a:lnTo>
                    <a:pt x="1294572" y="1408836"/>
                  </a:lnTo>
                  <a:lnTo>
                    <a:pt x="1330621" y="1381088"/>
                  </a:lnTo>
                  <a:lnTo>
                    <a:pt x="1364958" y="1351440"/>
                  </a:lnTo>
                  <a:lnTo>
                    <a:pt x="1397498" y="1319972"/>
                  </a:lnTo>
                  <a:lnTo>
                    <a:pt x="1428157" y="1286767"/>
                  </a:lnTo>
                  <a:lnTo>
                    <a:pt x="1456849" y="1251905"/>
                  </a:lnTo>
                  <a:lnTo>
                    <a:pt x="1483491" y="1215470"/>
                  </a:lnTo>
                  <a:lnTo>
                    <a:pt x="1507997" y="1177543"/>
                  </a:lnTo>
                  <a:lnTo>
                    <a:pt x="1530284" y="1138206"/>
                  </a:lnTo>
                  <a:lnTo>
                    <a:pt x="1550265" y="1097541"/>
                  </a:lnTo>
                  <a:lnTo>
                    <a:pt x="1567857" y="1055630"/>
                  </a:lnTo>
                  <a:lnTo>
                    <a:pt x="1582975" y="1012554"/>
                  </a:lnTo>
                  <a:lnTo>
                    <a:pt x="1595533" y="968395"/>
                  </a:lnTo>
                  <a:lnTo>
                    <a:pt x="1605449" y="923236"/>
                  </a:lnTo>
                  <a:lnTo>
                    <a:pt x="1612636" y="877158"/>
                  </a:lnTo>
                  <a:lnTo>
                    <a:pt x="1617011" y="830243"/>
                  </a:lnTo>
                  <a:lnTo>
                    <a:pt x="1618487" y="782573"/>
                  </a:lnTo>
                  <a:lnTo>
                    <a:pt x="1617011" y="734904"/>
                  </a:lnTo>
                  <a:lnTo>
                    <a:pt x="1612636" y="687989"/>
                  </a:lnTo>
                  <a:lnTo>
                    <a:pt x="1605449" y="641911"/>
                  </a:lnTo>
                  <a:lnTo>
                    <a:pt x="1595533" y="596752"/>
                  </a:lnTo>
                  <a:lnTo>
                    <a:pt x="1582975" y="552593"/>
                  </a:lnTo>
                  <a:lnTo>
                    <a:pt x="1567857" y="509517"/>
                  </a:lnTo>
                  <a:lnTo>
                    <a:pt x="1550265" y="467606"/>
                  </a:lnTo>
                  <a:lnTo>
                    <a:pt x="1530284" y="426941"/>
                  </a:lnTo>
                  <a:lnTo>
                    <a:pt x="1507997" y="387603"/>
                  </a:lnTo>
                  <a:lnTo>
                    <a:pt x="1483491" y="349677"/>
                  </a:lnTo>
                  <a:lnTo>
                    <a:pt x="1456849" y="313242"/>
                  </a:lnTo>
                  <a:lnTo>
                    <a:pt x="1428157" y="278380"/>
                  </a:lnTo>
                  <a:lnTo>
                    <a:pt x="1397498" y="245175"/>
                  </a:lnTo>
                  <a:lnTo>
                    <a:pt x="1364958" y="213707"/>
                  </a:lnTo>
                  <a:lnTo>
                    <a:pt x="1330621" y="184059"/>
                  </a:lnTo>
                  <a:lnTo>
                    <a:pt x="1294572" y="156311"/>
                  </a:lnTo>
                  <a:lnTo>
                    <a:pt x="1256895" y="130548"/>
                  </a:lnTo>
                  <a:lnTo>
                    <a:pt x="1217675" y="106849"/>
                  </a:lnTo>
                  <a:lnTo>
                    <a:pt x="1176998" y="85297"/>
                  </a:lnTo>
                  <a:lnTo>
                    <a:pt x="1134947" y="65974"/>
                  </a:lnTo>
                  <a:lnTo>
                    <a:pt x="1091607" y="48962"/>
                  </a:lnTo>
                  <a:lnTo>
                    <a:pt x="1047063" y="34342"/>
                  </a:lnTo>
                  <a:lnTo>
                    <a:pt x="1001399" y="22197"/>
                  </a:lnTo>
                  <a:lnTo>
                    <a:pt x="954701" y="12609"/>
                  </a:lnTo>
                  <a:lnTo>
                    <a:pt x="907052" y="5658"/>
                  </a:lnTo>
                  <a:lnTo>
                    <a:pt x="858538" y="1428"/>
                  </a:lnTo>
                  <a:lnTo>
                    <a:pt x="809244" y="0"/>
                  </a:lnTo>
                  <a:close/>
                </a:path>
              </a:pathLst>
            </a:custGeom>
            <a:solidFill>
              <a:srgbClr val="398F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3" name="object 10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2042647" y="7507224"/>
              <a:ext cx="806957" cy="549401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1590020" y="7796784"/>
              <a:ext cx="1712214" cy="549401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2053315" y="8086344"/>
              <a:ext cx="717042" cy="549401"/>
            </a:xfrm>
            <a:prstGeom prst="rect">
              <a:avLst/>
            </a:prstGeom>
          </p:spPr>
        </p:pic>
      </p:grpSp>
      <p:sp>
        <p:nvSpPr>
          <p:cNvPr id="106" name="object 106"/>
          <p:cNvSpPr txBox="1"/>
          <p:nvPr/>
        </p:nvSpPr>
        <p:spPr>
          <a:xfrm>
            <a:off x="11779884" y="7564881"/>
            <a:ext cx="1322070" cy="894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 indent="635" algn="ctr">
              <a:lnSpc>
                <a:spcPct val="100000"/>
              </a:lnSpc>
              <a:spcBef>
                <a:spcPts val="95"/>
              </a:spcBef>
            </a:pPr>
            <a:r>
              <a:rPr sz="1900" b="1" spc="-25" dirty="0">
                <a:solidFill>
                  <a:srgbClr val="FFFFFF"/>
                </a:solidFill>
                <a:latin typeface="Tahoma"/>
                <a:cs typeface="Tahoma"/>
              </a:rPr>
              <a:t>TOT </a:t>
            </a:r>
            <a:r>
              <a:rPr sz="1900" b="1" spc="-265" dirty="0">
                <a:solidFill>
                  <a:srgbClr val="FFFFFF"/>
                </a:solidFill>
                <a:latin typeface="Tahoma"/>
                <a:cs typeface="Tahoma"/>
              </a:rPr>
              <a:t>INSTRUKTUR </a:t>
            </a:r>
            <a:r>
              <a:rPr sz="1900" b="1" spc="-25" dirty="0">
                <a:solidFill>
                  <a:srgbClr val="FFFFFF"/>
                </a:solidFill>
                <a:latin typeface="Tahoma"/>
                <a:cs typeface="Tahoma"/>
              </a:rPr>
              <a:t>PKT</a:t>
            </a:r>
            <a:endParaRPr sz="1900">
              <a:latin typeface="Tahoma"/>
              <a:cs typeface="Tahoma"/>
            </a:endParaRPr>
          </a:p>
        </p:txBody>
      </p:sp>
      <p:grpSp>
        <p:nvGrpSpPr>
          <p:cNvPr id="107" name="object 107"/>
          <p:cNvGrpSpPr/>
          <p:nvPr/>
        </p:nvGrpSpPr>
        <p:grpSpPr>
          <a:xfrm>
            <a:off x="15928847" y="7719059"/>
            <a:ext cx="1753870" cy="839469"/>
            <a:chOff x="15928847" y="7719059"/>
            <a:chExt cx="1753870" cy="839469"/>
          </a:xfrm>
        </p:grpSpPr>
        <p:pic>
          <p:nvPicPr>
            <p:cNvPr id="108" name="object 108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5928847" y="7719059"/>
              <a:ext cx="1753361" cy="549401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6413479" y="8008619"/>
              <a:ext cx="717029" cy="549401"/>
            </a:xfrm>
            <a:prstGeom prst="rect">
              <a:avLst/>
            </a:prstGeom>
          </p:spPr>
        </p:pic>
      </p:grpSp>
      <p:sp>
        <p:nvSpPr>
          <p:cNvPr id="110" name="object 110"/>
          <p:cNvSpPr txBox="1"/>
          <p:nvPr/>
        </p:nvSpPr>
        <p:spPr>
          <a:xfrm>
            <a:off x="16118712" y="7776464"/>
            <a:ext cx="1365885" cy="604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84505" marR="5080" indent="-485140">
              <a:lnSpc>
                <a:spcPct val="100000"/>
              </a:lnSpc>
              <a:spcBef>
                <a:spcPts val="95"/>
              </a:spcBef>
            </a:pPr>
            <a:r>
              <a:rPr sz="1900" b="1" spc="-95" dirty="0">
                <a:solidFill>
                  <a:srgbClr val="FFFFFF"/>
                </a:solidFill>
                <a:latin typeface="Tahoma"/>
                <a:cs typeface="Tahoma"/>
              </a:rPr>
              <a:t>PELAKSANA </a:t>
            </a:r>
            <a:r>
              <a:rPr sz="1900" b="1" spc="-25" dirty="0">
                <a:solidFill>
                  <a:srgbClr val="FFFFFF"/>
                </a:solidFill>
                <a:latin typeface="Tahoma"/>
                <a:cs typeface="Tahoma"/>
              </a:rPr>
              <a:t>PKT</a:t>
            </a:r>
            <a:endParaRPr sz="1900">
              <a:latin typeface="Tahoma"/>
              <a:cs typeface="Tahoma"/>
            </a:endParaRPr>
          </a:p>
        </p:txBody>
      </p:sp>
      <p:grpSp>
        <p:nvGrpSpPr>
          <p:cNvPr id="111" name="object 111"/>
          <p:cNvGrpSpPr/>
          <p:nvPr/>
        </p:nvGrpSpPr>
        <p:grpSpPr>
          <a:xfrm>
            <a:off x="9268968" y="7214616"/>
            <a:ext cx="1855470" cy="1565275"/>
            <a:chOff x="9268968" y="7214616"/>
            <a:chExt cx="1855470" cy="1565275"/>
          </a:xfrm>
        </p:grpSpPr>
        <p:sp>
          <p:nvSpPr>
            <p:cNvPr id="112" name="object 112"/>
            <p:cNvSpPr/>
            <p:nvPr/>
          </p:nvSpPr>
          <p:spPr>
            <a:xfrm>
              <a:off x="9304020" y="7214616"/>
              <a:ext cx="1783080" cy="1565275"/>
            </a:xfrm>
            <a:custGeom>
              <a:avLst/>
              <a:gdLst/>
              <a:ahLst/>
              <a:cxnLst/>
              <a:rect l="l" t="t" r="r" b="b"/>
              <a:pathLst>
                <a:path w="1783079" h="1565275">
                  <a:moveTo>
                    <a:pt x="891539" y="0"/>
                  </a:moveTo>
                  <a:lnTo>
                    <a:pt x="840949" y="1238"/>
                  </a:lnTo>
                  <a:lnTo>
                    <a:pt x="791098" y="4911"/>
                  </a:lnTo>
                  <a:lnTo>
                    <a:pt x="742064" y="10951"/>
                  </a:lnTo>
                  <a:lnTo>
                    <a:pt x="693920" y="19293"/>
                  </a:lnTo>
                  <a:lnTo>
                    <a:pt x="646742" y="29871"/>
                  </a:lnTo>
                  <a:lnTo>
                    <a:pt x="600605" y="42618"/>
                  </a:lnTo>
                  <a:lnTo>
                    <a:pt x="555586" y="57468"/>
                  </a:lnTo>
                  <a:lnTo>
                    <a:pt x="511758" y="74355"/>
                  </a:lnTo>
                  <a:lnTo>
                    <a:pt x="469197" y="93214"/>
                  </a:lnTo>
                  <a:lnTo>
                    <a:pt x="427979" y="113978"/>
                  </a:lnTo>
                  <a:lnTo>
                    <a:pt x="388178" y="136580"/>
                  </a:lnTo>
                  <a:lnTo>
                    <a:pt x="349871" y="160956"/>
                  </a:lnTo>
                  <a:lnTo>
                    <a:pt x="313131" y="187039"/>
                  </a:lnTo>
                  <a:lnTo>
                    <a:pt x="278035" y="214762"/>
                  </a:lnTo>
                  <a:lnTo>
                    <a:pt x="244658" y="244060"/>
                  </a:lnTo>
                  <a:lnTo>
                    <a:pt x="213075" y="274867"/>
                  </a:lnTo>
                  <a:lnTo>
                    <a:pt x="183362" y="307116"/>
                  </a:lnTo>
                  <a:lnTo>
                    <a:pt x="155593" y="340742"/>
                  </a:lnTo>
                  <a:lnTo>
                    <a:pt x="129843" y="375678"/>
                  </a:lnTo>
                  <a:lnTo>
                    <a:pt x="106189" y="411859"/>
                  </a:lnTo>
                  <a:lnTo>
                    <a:pt x="84705" y="449217"/>
                  </a:lnTo>
                  <a:lnTo>
                    <a:pt x="65467" y="487688"/>
                  </a:lnTo>
                  <a:lnTo>
                    <a:pt x="48550" y="527205"/>
                  </a:lnTo>
                  <a:lnTo>
                    <a:pt x="34028" y="567702"/>
                  </a:lnTo>
                  <a:lnTo>
                    <a:pt x="21979" y="609113"/>
                  </a:lnTo>
                  <a:lnTo>
                    <a:pt x="12476" y="651371"/>
                  </a:lnTo>
                  <a:lnTo>
                    <a:pt x="5595" y="694412"/>
                  </a:lnTo>
                  <a:lnTo>
                    <a:pt x="1411" y="738168"/>
                  </a:lnTo>
                  <a:lnTo>
                    <a:pt x="0" y="782573"/>
                  </a:lnTo>
                  <a:lnTo>
                    <a:pt x="1411" y="826979"/>
                  </a:lnTo>
                  <a:lnTo>
                    <a:pt x="5595" y="870735"/>
                  </a:lnTo>
                  <a:lnTo>
                    <a:pt x="12476" y="913776"/>
                  </a:lnTo>
                  <a:lnTo>
                    <a:pt x="21979" y="956034"/>
                  </a:lnTo>
                  <a:lnTo>
                    <a:pt x="34028" y="997445"/>
                  </a:lnTo>
                  <a:lnTo>
                    <a:pt x="48550" y="1037942"/>
                  </a:lnTo>
                  <a:lnTo>
                    <a:pt x="65467" y="1077459"/>
                  </a:lnTo>
                  <a:lnTo>
                    <a:pt x="84705" y="1115930"/>
                  </a:lnTo>
                  <a:lnTo>
                    <a:pt x="106189" y="1153288"/>
                  </a:lnTo>
                  <a:lnTo>
                    <a:pt x="129843" y="1189469"/>
                  </a:lnTo>
                  <a:lnTo>
                    <a:pt x="155593" y="1224405"/>
                  </a:lnTo>
                  <a:lnTo>
                    <a:pt x="183362" y="1258031"/>
                  </a:lnTo>
                  <a:lnTo>
                    <a:pt x="213075" y="1290280"/>
                  </a:lnTo>
                  <a:lnTo>
                    <a:pt x="244658" y="1321087"/>
                  </a:lnTo>
                  <a:lnTo>
                    <a:pt x="278035" y="1350385"/>
                  </a:lnTo>
                  <a:lnTo>
                    <a:pt x="313131" y="1378108"/>
                  </a:lnTo>
                  <a:lnTo>
                    <a:pt x="349871" y="1404191"/>
                  </a:lnTo>
                  <a:lnTo>
                    <a:pt x="388178" y="1428567"/>
                  </a:lnTo>
                  <a:lnTo>
                    <a:pt x="427979" y="1451169"/>
                  </a:lnTo>
                  <a:lnTo>
                    <a:pt x="469197" y="1471933"/>
                  </a:lnTo>
                  <a:lnTo>
                    <a:pt x="511758" y="1490792"/>
                  </a:lnTo>
                  <a:lnTo>
                    <a:pt x="555586" y="1507679"/>
                  </a:lnTo>
                  <a:lnTo>
                    <a:pt x="600605" y="1522529"/>
                  </a:lnTo>
                  <a:lnTo>
                    <a:pt x="646742" y="1535276"/>
                  </a:lnTo>
                  <a:lnTo>
                    <a:pt x="693920" y="1545854"/>
                  </a:lnTo>
                  <a:lnTo>
                    <a:pt x="742064" y="1554196"/>
                  </a:lnTo>
                  <a:lnTo>
                    <a:pt x="791098" y="1560236"/>
                  </a:lnTo>
                  <a:lnTo>
                    <a:pt x="840949" y="1563909"/>
                  </a:lnTo>
                  <a:lnTo>
                    <a:pt x="891539" y="1565147"/>
                  </a:lnTo>
                  <a:lnTo>
                    <a:pt x="942130" y="1563909"/>
                  </a:lnTo>
                  <a:lnTo>
                    <a:pt x="991981" y="1560236"/>
                  </a:lnTo>
                  <a:lnTo>
                    <a:pt x="1041015" y="1554196"/>
                  </a:lnTo>
                  <a:lnTo>
                    <a:pt x="1089159" y="1545854"/>
                  </a:lnTo>
                  <a:lnTo>
                    <a:pt x="1136337" y="1535276"/>
                  </a:lnTo>
                  <a:lnTo>
                    <a:pt x="1182474" y="1522529"/>
                  </a:lnTo>
                  <a:lnTo>
                    <a:pt x="1227493" y="1507679"/>
                  </a:lnTo>
                  <a:lnTo>
                    <a:pt x="1271321" y="1490792"/>
                  </a:lnTo>
                  <a:lnTo>
                    <a:pt x="1313882" y="1471933"/>
                  </a:lnTo>
                  <a:lnTo>
                    <a:pt x="1355100" y="1451169"/>
                  </a:lnTo>
                  <a:lnTo>
                    <a:pt x="1394901" y="1428567"/>
                  </a:lnTo>
                  <a:lnTo>
                    <a:pt x="1433208" y="1404191"/>
                  </a:lnTo>
                  <a:lnTo>
                    <a:pt x="1469948" y="1378108"/>
                  </a:lnTo>
                  <a:lnTo>
                    <a:pt x="1505044" y="1350385"/>
                  </a:lnTo>
                  <a:lnTo>
                    <a:pt x="1538421" y="1321087"/>
                  </a:lnTo>
                  <a:lnTo>
                    <a:pt x="1570004" y="1290280"/>
                  </a:lnTo>
                  <a:lnTo>
                    <a:pt x="1599717" y="1258031"/>
                  </a:lnTo>
                  <a:lnTo>
                    <a:pt x="1627486" y="1224405"/>
                  </a:lnTo>
                  <a:lnTo>
                    <a:pt x="1653236" y="1189469"/>
                  </a:lnTo>
                  <a:lnTo>
                    <a:pt x="1676890" y="1153288"/>
                  </a:lnTo>
                  <a:lnTo>
                    <a:pt x="1698374" y="1115930"/>
                  </a:lnTo>
                  <a:lnTo>
                    <a:pt x="1717612" y="1077459"/>
                  </a:lnTo>
                  <a:lnTo>
                    <a:pt x="1734529" y="1037942"/>
                  </a:lnTo>
                  <a:lnTo>
                    <a:pt x="1749051" y="997445"/>
                  </a:lnTo>
                  <a:lnTo>
                    <a:pt x="1761100" y="956034"/>
                  </a:lnTo>
                  <a:lnTo>
                    <a:pt x="1770603" y="913776"/>
                  </a:lnTo>
                  <a:lnTo>
                    <a:pt x="1777484" y="870735"/>
                  </a:lnTo>
                  <a:lnTo>
                    <a:pt x="1781668" y="826979"/>
                  </a:lnTo>
                  <a:lnTo>
                    <a:pt x="1783079" y="782573"/>
                  </a:lnTo>
                  <a:lnTo>
                    <a:pt x="1781668" y="738168"/>
                  </a:lnTo>
                  <a:lnTo>
                    <a:pt x="1777484" y="694412"/>
                  </a:lnTo>
                  <a:lnTo>
                    <a:pt x="1770603" y="651371"/>
                  </a:lnTo>
                  <a:lnTo>
                    <a:pt x="1761100" y="609113"/>
                  </a:lnTo>
                  <a:lnTo>
                    <a:pt x="1749051" y="567702"/>
                  </a:lnTo>
                  <a:lnTo>
                    <a:pt x="1734529" y="527205"/>
                  </a:lnTo>
                  <a:lnTo>
                    <a:pt x="1717612" y="487688"/>
                  </a:lnTo>
                  <a:lnTo>
                    <a:pt x="1698374" y="449217"/>
                  </a:lnTo>
                  <a:lnTo>
                    <a:pt x="1676890" y="411859"/>
                  </a:lnTo>
                  <a:lnTo>
                    <a:pt x="1653236" y="375678"/>
                  </a:lnTo>
                  <a:lnTo>
                    <a:pt x="1627486" y="340742"/>
                  </a:lnTo>
                  <a:lnTo>
                    <a:pt x="1599717" y="307116"/>
                  </a:lnTo>
                  <a:lnTo>
                    <a:pt x="1570004" y="274867"/>
                  </a:lnTo>
                  <a:lnTo>
                    <a:pt x="1538421" y="244060"/>
                  </a:lnTo>
                  <a:lnTo>
                    <a:pt x="1505044" y="214762"/>
                  </a:lnTo>
                  <a:lnTo>
                    <a:pt x="1469948" y="187039"/>
                  </a:lnTo>
                  <a:lnTo>
                    <a:pt x="1433208" y="160956"/>
                  </a:lnTo>
                  <a:lnTo>
                    <a:pt x="1394901" y="136580"/>
                  </a:lnTo>
                  <a:lnTo>
                    <a:pt x="1355100" y="113978"/>
                  </a:lnTo>
                  <a:lnTo>
                    <a:pt x="1313882" y="93214"/>
                  </a:lnTo>
                  <a:lnTo>
                    <a:pt x="1271321" y="74355"/>
                  </a:lnTo>
                  <a:lnTo>
                    <a:pt x="1227493" y="57468"/>
                  </a:lnTo>
                  <a:lnTo>
                    <a:pt x="1182474" y="42618"/>
                  </a:lnTo>
                  <a:lnTo>
                    <a:pt x="1136337" y="29871"/>
                  </a:lnTo>
                  <a:lnTo>
                    <a:pt x="1089159" y="19293"/>
                  </a:lnTo>
                  <a:lnTo>
                    <a:pt x="1041015" y="10951"/>
                  </a:lnTo>
                  <a:lnTo>
                    <a:pt x="991981" y="4911"/>
                  </a:lnTo>
                  <a:lnTo>
                    <a:pt x="942130" y="1238"/>
                  </a:lnTo>
                  <a:lnTo>
                    <a:pt x="891539" y="0"/>
                  </a:lnTo>
                  <a:close/>
                </a:path>
              </a:pathLst>
            </a:custGeom>
            <a:solidFill>
              <a:srgbClr val="398F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3" name="object 113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9268968" y="7519416"/>
              <a:ext cx="1855470" cy="549401"/>
            </a:xfrm>
            <a:prstGeom prst="rect">
              <a:avLst/>
            </a:prstGeom>
          </p:spPr>
        </p:pic>
        <p:pic>
          <p:nvPicPr>
            <p:cNvPr id="114" name="object 114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9553956" y="7808976"/>
              <a:ext cx="1288542" cy="549401"/>
            </a:xfrm>
            <a:prstGeom prst="rect">
              <a:avLst/>
            </a:prstGeom>
          </p:spPr>
        </p:pic>
        <p:pic>
          <p:nvPicPr>
            <p:cNvPr id="115" name="object 115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9342120" y="8098536"/>
              <a:ext cx="1642110" cy="549401"/>
            </a:xfrm>
            <a:prstGeom prst="rect">
              <a:avLst/>
            </a:prstGeom>
          </p:spPr>
        </p:pic>
      </p:grpSp>
      <p:sp>
        <p:nvSpPr>
          <p:cNvPr id="116" name="object 116"/>
          <p:cNvSpPr txBox="1"/>
          <p:nvPr/>
        </p:nvSpPr>
        <p:spPr>
          <a:xfrm>
            <a:off x="9459214" y="7577073"/>
            <a:ext cx="1466850" cy="894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95"/>
              </a:spcBef>
            </a:pPr>
            <a:r>
              <a:rPr sz="1900" b="1" spc="-70" dirty="0">
                <a:solidFill>
                  <a:srgbClr val="FFFFFF"/>
                </a:solidFill>
                <a:latin typeface="Tahoma"/>
                <a:cs typeface="Tahoma"/>
              </a:rPr>
              <a:t>PENUGASAN </a:t>
            </a:r>
            <a:r>
              <a:rPr sz="1900" b="1" spc="-10" dirty="0">
                <a:solidFill>
                  <a:srgbClr val="FFFFFF"/>
                </a:solidFill>
                <a:latin typeface="Tahoma"/>
                <a:cs typeface="Tahoma"/>
              </a:rPr>
              <a:t>MASTER </a:t>
            </a:r>
            <a:r>
              <a:rPr sz="1900" b="1" spc="-265" dirty="0">
                <a:solidFill>
                  <a:srgbClr val="FFFFFF"/>
                </a:solidFill>
                <a:latin typeface="Tahoma"/>
                <a:cs typeface="Tahoma"/>
              </a:rPr>
              <a:t>INSTRUKTUR</a:t>
            </a:r>
            <a:endParaRPr sz="1900">
              <a:latin typeface="Tahoma"/>
              <a:cs typeface="Tahoma"/>
            </a:endParaRPr>
          </a:p>
        </p:txBody>
      </p:sp>
      <p:grpSp>
        <p:nvGrpSpPr>
          <p:cNvPr id="117" name="object 117"/>
          <p:cNvGrpSpPr/>
          <p:nvPr/>
        </p:nvGrpSpPr>
        <p:grpSpPr>
          <a:xfrm>
            <a:off x="8834881" y="7296911"/>
            <a:ext cx="6758305" cy="1565275"/>
            <a:chOff x="8834881" y="7296911"/>
            <a:chExt cx="6758305" cy="1565275"/>
          </a:xfrm>
        </p:grpSpPr>
        <p:sp>
          <p:nvSpPr>
            <p:cNvPr id="118" name="object 118"/>
            <p:cNvSpPr/>
            <p:nvPr/>
          </p:nvSpPr>
          <p:spPr>
            <a:xfrm>
              <a:off x="8847581" y="7733537"/>
              <a:ext cx="381000" cy="553720"/>
            </a:xfrm>
            <a:custGeom>
              <a:avLst/>
              <a:gdLst/>
              <a:ahLst/>
              <a:cxnLst/>
              <a:rect l="l" t="t" r="r" b="b"/>
              <a:pathLst>
                <a:path w="381000" h="553720">
                  <a:moveTo>
                    <a:pt x="190500" y="0"/>
                  </a:moveTo>
                  <a:lnTo>
                    <a:pt x="190500" y="138302"/>
                  </a:lnTo>
                  <a:lnTo>
                    <a:pt x="0" y="138302"/>
                  </a:lnTo>
                  <a:lnTo>
                    <a:pt x="0" y="414908"/>
                  </a:lnTo>
                  <a:lnTo>
                    <a:pt x="190500" y="414908"/>
                  </a:lnTo>
                  <a:lnTo>
                    <a:pt x="190500" y="553211"/>
                  </a:lnTo>
                  <a:lnTo>
                    <a:pt x="381000" y="276605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8847581" y="7733537"/>
              <a:ext cx="381000" cy="553720"/>
            </a:xfrm>
            <a:custGeom>
              <a:avLst/>
              <a:gdLst/>
              <a:ahLst/>
              <a:cxnLst/>
              <a:rect l="l" t="t" r="r" b="b"/>
              <a:pathLst>
                <a:path w="381000" h="553720">
                  <a:moveTo>
                    <a:pt x="0" y="138302"/>
                  </a:moveTo>
                  <a:lnTo>
                    <a:pt x="190500" y="138302"/>
                  </a:lnTo>
                  <a:lnTo>
                    <a:pt x="190500" y="0"/>
                  </a:lnTo>
                  <a:lnTo>
                    <a:pt x="381000" y="276605"/>
                  </a:lnTo>
                  <a:lnTo>
                    <a:pt x="190500" y="553211"/>
                  </a:lnTo>
                  <a:lnTo>
                    <a:pt x="190500" y="414908"/>
                  </a:lnTo>
                  <a:lnTo>
                    <a:pt x="0" y="414908"/>
                  </a:lnTo>
                  <a:lnTo>
                    <a:pt x="0" y="138302"/>
                  </a:lnTo>
                  <a:close/>
                </a:path>
              </a:pathLst>
            </a:custGeom>
            <a:ln w="25400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11133581" y="7696961"/>
              <a:ext cx="381000" cy="554990"/>
            </a:xfrm>
            <a:custGeom>
              <a:avLst/>
              <a:gdLst/>
              <a:ahLst/>
              <a:cxnLst/>
              <a:rect l="l" t="t" r="r" b="b"/>
              <a:pathLst>
                <a:path w="381000" h="554990">
                  <a:moveTo>
                    <a:pt x="190500" y="0"/>
                  </a:moveTo>
                  <a:lnTo>
                    <a:pt x="190500" y="138684"/>
                  </a:lnTo>
                  <a:lnTo>
                    <a:pt x="0" y="138684"/>
                  </a:lnTo>
                  <a:lnTo>
                    <a:pt x="0" y="416052"/>
                  </a:lnTo>
                  <a:lnTo>
                    <a:pt x="190500" y="416052"/>
                  </a:lnTo>
                  <a:lnTo>
                    <a:pt x="190500" y="554736"/>
                  </a:lnTo>
                  <a:lnTo>
                    <a:pt x="381000" y="277368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11133581" y="7696961"/>
              <a:ext cx="381000" cy="554990"/>
            </a:xfrm>
            <a:custGeom>
              <a:avLst/>
              <a:gdLst/>
              <a:ahLst/>
              <a:cxnLst/>
              <a:rect l="l" t="t" r="r" b="b"/>
              <a:pathLst>
                <a:path w="381000" h="554990">
                  <a:moveTo>
                    <a:pt x="0" y="138684"/>
                  </a:moveTo>
                  <a:lnTo>
                    <a:pt x="190500" y="138684"/>
                  </a:lnTo>
                  <a:lnTo>
                    <a:pt x="190500" y="0"/>
                  </a:lnTo>
                  <a:lnTo>
                    <a:pt x="381000" y="277368"/>
                  </a:lnTo>
                  <a:lnTo>
                    <a:pt x="190500" y="554736"/>
                  </a:lnTo>
                  <a:lnTo>
                    <a:pt x="190500" y="416052"/>
                  </a:lnTo>
                  <a:lnTo>
                    <a:pt x="0" y="416052"/>
                  </a:lnTo>
                  <a:lnTo>
                    <a:pt x="0" y="138684"/>
                  </a:lnTo>
                  <a:close/>
                </a:path>
              </a:pathLst>
            </a:custGeom>
            <a:ln w="25399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13799819" y="7296911"/>
              <a:ext cx="1689100" cy="1565275"/>
            </a:xfrm>
            <a:custGeom>
              <a:avLst/>
              <a:gdLst/>
              <a:ahLst/>
              <a:cxnLst/>
              <a:rect l="l" t="t" r="r" b="b"/>
              <a:pathLst>
                <a:path w="1689100" h="1565275">
                  <a:moveTo>
                    <a:pt x="844296" y="0"/>
                  </a:moveTo>
                  <a:lnTo>
                    <a:pt x="794681" y="1328"/>
                  </a:lnTo>
                  <a:lnTo>
                    <a:pt x="745823" y="5265"/>
                  </a:lnTo>
                  <a:lnTo>
                    <a:pt x="697799" y="11736"/>
                  </a:lnTo>
                  <a:lnTo>
                    <a:pt x="650690" y="20669"/>
                  </a:lnTo>
                  <a:lnTo>
                    <a:pt x="604573" y="31990"/>
                  </a:lnTo>
                  <a:lnTo>
                    <a:pt x="559529" y="45625"/>
                  </a:lnTo>
                  <a:lnTo>
                    <a:pt x="515635" y="61501"/>
                  </a:lnTo>
                  <a:lnTo>
                    <a:pt x="472973" y="79545"/>
                  </a:lnTo>
                  <a:lnTo>
                    <a:pt x="431620" y="99683"/>
                  </a:lnTo>
                  <a:lnTo>
                    <a:pt x="391655" y="121842"/>
                  </a:lnTo>
                  <a:lnTo>
                    <a:pt x="353159" y="145949"/>
                  </a:lnTo>
                  <a:lnTo>
                    <a:pt x="316210" y="171929"/>
                  </a:lnTo>
                  <a:lnTo>
                    <a:pt x="280886" y="199710"/>
                  </a:lnTo>
                  <a:lnTo>
                    <a:pt x="247268" y="229219"/>
                  </a:lnTo>
                  <a:lnTo>
                    <a:pt x="215435" y="260381"/>
                  </a:lnTo>
                  <a:lnTo>
                    <a:pt x="185465" y="293123"/>
                  </a:lnTo>
                  <a:lnTo>
                    <a:pt x="157438" y="327372"/>
                  </a:lnTo>
                  <a:lnTo>
                    <a:pt x="131433" y="363055"/>
                  </a:lnTo>
                  <a:lnTo>
                    <a:pt x="107529" y="400098"/>
                  </a:lnTo>
                  <a:lnTo>
                    <a:pt x="85806" y="438427"/>
                  </a:lnTo>
                  <a:lnTo>
                    <a:pt x="66341" y="477970"/>
                  </a:lnTo>
                  <a:lnTo>
                    <a:pt x="49215" y="518653"/>
                  </a:lnTo>
                  <a:lnTo>
                    <a:pt x="34507" y="560402"/>
                  </a:lnTo>
                  <a:lnTo>
                    <a:pt x="22295" y="603144"/>
                  </a:lnTo>
                  <a:lnTo>
                    <a:pt x="12660" y="646805"/>
                  </a:lnTo>
                  <a:lnTo>
                    <a:pt x="5679" y="691313"/>
                  </a:lnTo>
                  <a:lnTo>
                    <a:pt x="1433" y="736594"/>
                  </a:lnTo>
                  <a:lnTo>
                    <a:pt x="0" y="782574"/>
                  </a:lnTo>
                  <a:lnTo>
                    <a:pt x="1433" y="828553"/>
                  </a:lnTo>
                  <a:lnTo>
                    <a:pt x="5679" y="873834"/>
                  </a:lnTo>
                  <a:lnTo>
                    <a:pt x="12660" y="918342"/>
                  </a:lnTo>
                  <a:lnTo>
                    <a:pt x="22295" y="962003"/>
                  </a:lnTo>
                  <a:lnTo>
                    <a:pt x="34507" y="1004745"/>
                  </a:lnTo>
                  <a:lnTo>
                    <a:pt x="49215" y="1046494"/>
                  </a:lnTo>
                  <a:lnTo>
                    <a:pt x="66341" y="1087177"/>
                  </a:lnTo>
                  <a:lnTo>
                    <a:pt x="85806" y="1126720"/>
                  </a:lnTo>
                  <a:lnTo>
                    <a:pt x="107529" y="1165049"/>
                  </a:lnTo>
                  <a:lnTo>
                    <a:pt x="131433" y="1202092"/>
                  </a:lnTo>
                  <a:lnTo>
                    <a:pt x="157438" y="1237775"/>
                  </a:lnTo>
                  <a:lnTo>
                    <a:pt x="185465" y="1272024"/>
                  </a:lnTo>
                  <a:lnTo>
                    <a:pt x="215435" y="1304766"/>
                  </a:lnTo>
                  <a:lnTo>
                    <a:pt x="247269" y="1335928"/>
                  </a:lnTo>
                  <a:lnTo>
                    <a:pt x="280886" y="1365437"/>
                  </a:lnTo>
                  <a:lnTo>
                    <a:pt x="316210" y="1393218"/>
                  </a:lnTo>
                  <a:lnTo>
                    <a:pt x="353159" y="1419198"/>
                  </a:lnTo>
                  <a:lnTo>
                    <a:pt x="391655" y="1443305"/>
                  </a:lnTo>
                  <a:lnTo>
                    <a:pt x="431620" y="1465464"/>
                  </a:lnTo>
                  <a:lnTo>
                    <a:pt x="472973" y="1485602"/>
                  </a:lnTo>
                  <a:lnTo>
                    <a:pt x="515635" y="1503646"/>
                  </a:lnTo>
                  <a:lnTo>
                    <a:pt x="559529" y="1519522"/>
                  </a:lnTo>
                  <a:lnTo>
                    <a:pt x="604573" y="1533157"/>
                  </a:lnTo>
                  <a:lnTo>
                    <a:pt x="650690" y="1544478"/>
                  </a:lnTo>
                  <a:lnTo>
                    <a:pt x="697799" y="1553411"/>
                  </a:lnTo>
                  <a:lnTo>
                    <a:pt x="745823" y="1559882"/>
                  </a:lnTo>
                  <a:lnTo>
                    <a:pt x="794681" y="1563819"/>
                  </a:lnTo>
                  <a:lnTo>
                    <a:pt x="844296" y="1565148"/>
                  </a:lnTo>
                  <a:lnTo>
                    <a:pt x="893910" y="1563819"/>
                  </a:lnTo>
                  <a:lnTo>
                    <a:pt x="942768" y="1559882"/>
                  </a:lnTo>
                  <a:lnTo>
                    <a:pt x="990792" y="1553411"/>
                  </a:lnTo>
                  <a:lnTo>
                    <a:pt x="1037901" y="1544478"/>
                  </a:lnTo>
                  <a:lnTo>
                    <a:pt x="1084018" y="1533157"/>
                  </a:lnTo>
                  <a:lnTo>
                    <a:pt x="1129062" y="1519522"/>
                  </a:lnTo>
                  <a:lnTo>
                    <a:pt x="1172956" y="1503646"/>
                  </a:lnTo>
                  <a:lnTo>
                    <a:pt x="1215618" y="1485602"/>
                  </a:lnTo>
                  <a:lnTo>
                    <a:pt x="1256971" y="1465464"/>
                  </a:lnTo>
                  <a:lnTo>
                    <a:pt x="1296936" y="1443305"/>
                  </a:lnTo>
                  <a:lnTo>
                    <a:pt x="1335432" y="1419198"/>
                  </a:lnTo>
                  <a:lnTo>
                    <a:pt x="1372381" y="1393218"/>
                  </a:lnTo>
                  <a:lnTo>
                    <a:pt x="1407705" y="1365437"/>
                  </a:lnTo>
                  <a:lnTo>
                    <a:pt x="1441323" y="1335928"/>
                  </a:lnTo>
                  <a:lnTo>
                    <a:pt x="1473156" y="1304766"/>
                  </a:lnTo>
                  <a:lnTo>
                    <a:pt x="1503126" y="1272024"/>
                  </a:lnTo>
                  <a:lnTo>
                    <a:pt x="1531153" y="1237775"/>
                  </a:lnTo>
                  <a:lnTo>
                    <a:pt x="1557158" y="1202092"/>
                  </a:lnTo>
                  <a:lnTo>
                    <a:pt x="1581062" y="1165049"/>
                  </a:lnTo>
                  <a:lnTo>
                    <a:pt x="1602785" y="1126720"/>
                  </a:lnTo>
                  <a:lnTo>
                    <a:pt x="1622250" y="1087177"/>
                  </a:lnTo>
                  <a:lnTo>
                    <a:pt x="1639376" y="1046494"/>
                  </a:lnTo>
                  <a:lnTo>
                    <a:pt x="1654084" y="1004745"/>
                  </a:lnTo>
                  <a:lnTo>
                    <a:pt x="1666296" y="962003"/>
                  </a:lnTo>
                  <a:lnTo>
                    <a:pt x="1675931" y="918342"/>
                  </a:lnTo>
                  <a:lnTo>
                    <a:pt x="1682912" y="873834"/>
                  </a:lnTo>
                  <a:lnTo>
                    <a:pt x="1687158" y="828553"/>
                  </a:lnTo>
                  <a:lnTo>
                    <a:pt x="1688592" y="782574"/>
                  </a:lnTo>
                  <a:lnTo>
                    <a:pt x="1687158" y="736594"/>
                  </a:lnTo>
                  <a:lnTo>
                    <a:pt x="1682912" y="691313"/>
                  </a:lnTo>
                  <a:lnTo>
                    <a:pt x="1675931" y="646805"/>
                  </a:lnTo>
                  <a:lnTo>
                    <a:pt x="1666296" y="603144"/>
                  </a:lnTo>
                  <a:lnTo>
                    <a:pt x="1654084" y="560402"/>
                  </a:lnTo>
                  <a:lnTo>
                    <a:pt x="1639376" y="518653"/>
                  </a:lnTo>
                  <a:lnTo>
                    <a:pt x="1622250" y="477970"/>
                  </a:lnTo>
                  <a:lnTo>
                    <a:pt x="1602785" y="438427"/>
                  </a:lnTo>
                  <a:lnTo>
                    <a:pt x="1581062" y="400098"/>
                  </a:lnTo>
                  <a:lnTo>
                    <a:pt x="1557158" y="363055"/>
                  </a:lnTo>
                  <a:lnTo>
                    <a:pt x="1531153" y="327372"/>
                  </a:lnTo>
                  <a:lnTo>
                    <a:pt x="1503126" y="293123"/>
                  </a:lnTo>
                  <a:lnTo>
                    <a:pt x="1473156" y="260381"/>
                  </a:lnTo>
                  <a:lnTo>
                    <a:pt x="1441322" y="229219"/>
                  </a:lnTo>
                  <a:lnTo>
                    <a:pt x="1407705" y="199710"/>
                  </a:lnTo>
                  <a:lnTo>
                    <a:pt x="1372381" y="171929"/>
                  </a:lnTo>
                  <a:lnTo>
                    <a:pt x="1335432" y="145949"/>
                  </a:lnTo>
                  <a:lnTo>
                    <a:pt x="1296936" y="121842"/>
                  </a:lnTo>
                  <a:lnTo>
                    <a:pt x="1256971" y="99683"/>
                  </a:lnTo>
                  <a:lnTo>
                    <a:pt x="1215618" y="79545"/>
                  </a:lnTo>
                  <a:lnTo>
                    <a:pt x="1172956" y="61501"/>
                  </a:lnTo>
                  <a:lnTo>
                    <a:pt x="1129062" y="45625"/>
                  </a:lnTo>
                  <a:lnTo>
                    <a:pt x="1084018" y="31990"/>
                  </a:lnTo>
                  <a:lnTo>
                    <a:pt x="1037901" y="20669"/>
                  </a:lnTo>
                  <a:lnTo>
                    <a:pt x="990792" y="11736"/>
                  </a:lnTo>
                  <a:lnTo>
                    <a:pt x="942768" y="5265"/>
                  </a:lnTo>
                  <a:lnTo>
                    <a:pt x="893910" y="1328"/>
                  </a:lnTo>
                  <a:lnTo>
                    <a:pt x="844296" y="0"/>
                  </a:lnTo>
                  <a:close/>
                </a:path>
              </a:pathLst>
            </a:custGeom>
            <a:solidFill>
              <a:srgbClr val="E691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3" name="object 123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3789151" y="7568183"/>
              <a:ext cx="1803653" cy="549401"/>
            </a:xfrm>
            <a:prstGeom prst="rect">
              <a:avLst/>
            </a:prstGeom>
          </p:spPr>
        </p:pic>
        <p:pic>
          <p:nvPicPr>
            <p:cNvPr id="124" name="object 124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3799819" y="7857743"/>
              <a:ext cx="1712213" cy="549401"/>
            </a:xfrm>
            <a:prstGeom prst="rect">
              <a:avLst/>
            </a:prstGeom>
          </p:spPr>
        </p:pic>
        <p:pic>
          <p:nvPicPr>
            <p:cNvPr id="125" name="object 125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4263115" y="8147303"/>
              <a:ext cx="717029" cy="549401"/>
            </a:xfrm>
            <a:prstGeom prst="rect">
              <a:avLst/>
            </a:prstGeom>
          </p:spPr>
        </p:pic>
      </p:grpSp>
      <p:sp>
        <p:nvSpPr>
          <p:cNvPr id="126" name="object 126"/>
          <p:cNvSpPr txBox="1"/>
          <p:nvPr/>
        </p:nvSpPr>
        <p:spPr>
          <a:xfrm>
            <a:off x="13979397" y="7625588"/>
            <a:ext cx="1345565" cy="894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95"/>
              </a:spcBef>
            </a:pPr>
            <a:r>
              <a:rPr sz="1900" b="1" spc="-130" dirty="0">
                <a:solidFill>
                  <a:srgbClr val="FFFFFF"/>
                </a:solidFill>
                <a:latin typeface="Tahoma"/>
                <a:cs typeface="Tahoma"/>
              </a:rPr>
              <a:t>PENETAPAN </a:t>
            </a:r>
            <a:r>
              <a:rPr sz="1900" b="1" spc="-265" dirty="0">
                <a:solidFill>
                  <a:srgbClr val="FFFFFF"/>
                </a:solidFill>
                <a:latin typeface="Tahoma"/>
                <a:cs typeface="Tahoma"/>
              </a:rPr>
              <a:t>INSTRUKTUR </a:t>
            </a:r>
            <a:r>
              <a:rPr sz="1900" b="1" spc="-25" dirty="0">
                <a:solidFill>
                  <a:srgbClr val="FFFFFF"/>
                </a:solidFill>
                <a:latin typeface="Tahoma"/>
                <a:cs typeface="Tahoma"/>
              </a:rPr>
              <a:t>PKT</a:t>
            </a:r>
            <a:endParaRPr sz="1900">
              <a:latin typeface="Tahoma"/>
              <a:cs typeface="Tahoma"/>
            </a:endParaRPr>
          </a:p>
        </p:txBody>
      </p:sp>
      <p:grpSp>
        <p:nvGrpSpPr>
          <p:cNvPr id="127" name="object 127"/>
          <p:cNvGrpSpPr/>
          <p:nvPr/>
        </p:nvGrpSpPr>
        <p:grpSpPr>
          <a:xfrm>
            <a:off x="13330682" y="7749793"/>
            <a:ext cx="2622550" cy="1778635"/>
            <a:chOff x="13330682" y="7749793"/>
            <a:chExt cx="2622550" cy="1778635"/>
          </a:xfrm>
        </p:grpSpPr>
        <p:sp>
          <p:nvSpPr>
            <p:cNvPr id="128" name="object 128"/>
            <p:cNvSpPr/>
            <p:nvPr/>
          </p:nvSpPr>
          <p:spPr>
            <a:xfrm>
              <a:off x="13343382" y="7818881"/>
              <a:ext cx="381000" cy="553720"/>
            </a:xfrm>
            <a:custGeom>
              <a:avLst/>
              <a:gdLst/>
              <a:ahLst/>
              <a:cxnLst/>
              <a:rect l="l" t="t" r="r" b="b"/>
              <a:pathLst>
                <a:path w="381000" h="553720">
                  <a:moveTo>
                    <a:pt x="190500" y="0"/>
                  </a:moveTo>
                  <a:lnTo>
                    <a:pt x="190500" y="138303"/>
                  </a:lnTo>
                  <a:lnTo>
                    <a:pt x="0" y="138303"/>
                  </a:lnTo>
                  <a:lnTo>
                    <a:pt x="0" y="414909"/>
                  </a:lnTo>
                  <a:lnTo>
                    <a:pt x="190500" y="414909"/>
                  </a:lnTo>
                  <a:lnTo>
                    <a:pt x="190500" y="553212"/>
                  </a:lnTo>
                  <a:lnTo>
                    <a:pt x="381000" y="276606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13343382" y="7818881"/>
              <a:ext cx="381000" cy="553720"/>
            </a:xfrm>
            <a:custGeom>
              <a:avLst/>
              <a:gdLst/>
              <a:ahLst/>
              <a:cxnLst/>
              <a:rect l="l" t="t" r="r" b="b"/>
              <a:pathLst>
                <a:path w="381000" h="553720">
                  <a:moveTo>
                    <a:pt x="0" y="138303"/>
                  </a:moveTo>
                  <a:lnTo>
                    <a:pt x="190500" y="138303"/>
                  </a:lnTo>
                  <a:lnTo>
                    <a:pt x="190500" y="0"/>
                  </a:lnTo>
                  <a:lnTo>
                    <a:pt x="381000" y="276606"/>
                  </a:lnTo>
                  <a:lnTo>
                    <a:pt x="190500" y="553212"/>
                  </a:lnTo>
                  <a:lnTo>
                    <a:pt x="190500" y="414909"/>
                  </a:lnTo>
                  <a:lnTo>
                    <a:pt x="0" y="414909"/>
                  </a:lnTo>
                  <a:lnTo>
                    <a:pt x="0" y="138303"/>
                  </a:lnTo>
                  <a:close/>
                </a:path>
              </a:pathLst>
            </a:custGeom>
            <a:ln w="25400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15559278" y="7762493"/>
              <a:ext cx="381000" cy="554990"/>
            </a:xfrm>
            <a:custGeom>
              <a:avLst/>
              <a:gdLst/>
              <a:ahLst/>
              <a:cxnLst/>
              <a:rect l="l" t="t" r="r" b="b"/>
              <a:pathLst>
                <a:path w="381000" h="554990">
                  <a:moveTo>
                    <a:pt x="190500" y="0"/>
                  </a:moveTo>
                  <a:lnTo>
                    <a:pt x="190500" y="138683"/>
                  </a:lnTo>
                  <a:lnTo>
                    <a:pt x="0" y="138683"/>
                  </a:lnTo>
                  <a:lnTo>
                    <a:pt x="0" y="416051"/>
                  </a:lnTo>
                  <a:lnTo>
                    <a:pt x="190500" y="416051"/>
                  </a:lnTo>
                  <a:lnTo>
                    <a:pt x="190500" y="554735"/>
                  </a:lnTo>
                  <a:lnTo>
                    <a:pt x="381000" y="277367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15559278" y="7762493"/>
              <a:ext cx="381000" cy="554990"/>
            </a:xfrm>
            <a:custGeom>
              <a:avLst/>
              <a:gdLst/>
              <a:ahLst/>
              <a:cxnLst/>
              <a:rect l="l" t="t" r="r" b="b"/>
              <a:pathLst>
                <a:path w="381000" h="554990">
                  <a:moveTo>
                    <a:pt x="0" y="138683"/>
                  </a:moveTo>
                  <a:lnTo>
                    <a:pt x="190500" y="138683"/>
                  </a:lnTo>
                  <a:lnTo>
                    <a:pt x="190500" y="0"/>
                  </a:lnTo>
                  <a:lnTo>
                    <a:pt x="381000" y="277367"/>
                  </a:lnTo>
                  <a:lnTo>
                    <a:pt x="190500" y="554735"/>
                  </a:lnTo>
                  <a:lnTo>
                    <a:pt x="190500" y="416051"/>
                  </a:lnTo>
                  <a:lnTo>
                    <a:pt x="0" y="416051"/>
                  </a:lnTo>
                  <a:lnTo>
                    <a:pt x="0" y="138683"/>
                  </a:lnTo>
                  <a:close/>
                </a:path>
              </a:pathLst>
            </a:custGeom>
            <a:ln w="25399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13975080" y="9185147"/>
              <a:ext cx="1447800" cy="342900"/>
            </a:xfrm>
            <a:custGeom>
              <a:avLst/>
              <a:gdLst/>
              <a:ahLst/>
              <a:cxnLst/>
              <a:rect l="l" t="t" r="r" b="b"/>
              <a:pathLst>
                <a:path w="1447800" h="342900">
                  <a:moveTo>
                    <a:pt x="1214881" y="0"/>
                  </a:moveTo>
                  <a:lnTo>
                    <a:pt x="232917" y="0"/>
                  </a:lnTo>
                  <a:lnTo>
                    <a:pt x="179507" y="4528"/>
                  </a:lnTo>
                  <a:lnTo>
                    <a:pt x="130480" y="17426"/>
                  </a:lnTo>
                  <a:lnTo>
                    <a:pt x="87233" y="37665"/>
                  </a:lnTo>
                  <a:lnTo>
                    <a:pt x="51165" y="64215"/>
                  </a:lnTo>
                  <a:lnTo>
                    <a:pt x="23671" y="96049"/>
                  </a:lnTo>
                  <a:lnTo>
                    <a:pt x="6150" y="132137"/>
                  </a:lnTo>
                  <a:lnTo>
                    <a:pt x="0" y="171449"/>
                  </a:lnTo>
                  <a:lnTo>
                    <a:pt x="6150" y="210762"/>
                  </a:lnTo>
                  <a:lnTo>
                    <a:pt x="23671" y="246850"/>
                  </a:lnTo>
                  <a:lnTo>
                    <a:pt x="51165" y="278684"/>
                  </a:lnTo>
                  <a:lnTo>
                    <a:pt x="87233" y="305234"/>
                  </a:lnTo>
                  <a:lnTo>
                    <a:pt x="130480" y="325473"/>
                  </a:lnTo>
                  <a:lnTo>
                    <a:pt x="179507" y="338371"/>
                  </a:lnTo>
                  <a:lnTo>
                    <a:pt x="232917" y="342899"/>
                  </a:lnTo>
                  <a:lnTo>
                    <a:pt x="1214881" y="342899"/>
                  </a:lnTo>
                  <a:lnTo>
                    <a:pt x="1268292" y="338371"/>
                  </a:lnTo>
                  <a:lnTo>
                    <a:pt x="1317319" y="325473"/>
                  </a:lnTo>
                  <a:lnTo>
                    <a:pt x="1360566" y="305234"/>
                  </a:lnTo>
                  <a:lnTo>
                    <a:pt x="1396634" y="278684"/>
                  </a:lnTo>
                  <a:lnTo>
                    <a:pt x="1424128" y="246850"/>
                  </a:lnTo>
                  <a:lnTo>
                    <a:pt x="1441649" y="210762"/>
                  </a:lnTo>
                  <a:lnTo>
                    <a:pt x="1447800" y="171449"/>
                  </a:lnTo>
                  <a:lnTo>
                    <a:pt x="1441649" y="132137"/>
                  </a:lnTo>
                  <a:lnTo>
                    <a:pt x="1424128" y="96049"/>
                  </a:lnTo>
                  <a:lnTo>
                    <a:pt x="1396634" y="64215"/>
                  </a:lnTo>
                  <a:lnTo>
                    <a:pt x="1360566" y="37665"/>
                  </a:lnTo>
                  <a:lnTo>
                    <a:pt x="1317319" y="17426"/>
                  </a:lnTo>
                  <a:lnTo>
                    <a:pt x="1268292" y="4528"/>
                  </a:lnTo>
                  <a:lnTo>
                    <a:pt x="1214881" y="0"/>
                  </a:lnTo>
                  <a:close/>
                </a:path>
              </a:pathLst>
            </a:custGeom>
            <a:solidFill>
              <a:srgbClr val="C5D9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3" name="object 133"/>
          <p:cNvSpPr txBox="1"/>
          <p:nvPr/>
        </p:nvSpPr>
        <p:spPr>
          <a:xfrm>
            <a:off x="14356334" y="9180372"/>
            <a:ext cx="70231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100" b="1" spc="-165" dirty="0">
                <a:solidFill>
                  <a:srgbClr val="44536A"/>
                </a:solidFill>
                <a:latin typeface="Tahoma"/>
                <a:cs typeface="Tahoma"/>
              </a:rPr>
              <a:t>BJKW</a:t>
            </a:r>
            <a:endParaRPr sz="2100">
              <a:latin typeface="Tahoma"/>
              <a:cs typeface="Tahoma"/>
            </a:endParaRPr>
          </a:p>
        </p:txBody>
      </p: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4EBE30FE-F445-32BA-795F-C99A1841098C}"/>
              </a:ext>
            </a:extLst>
          </p:cNvPr>
          <p:cNvGrpSpPr/>
          <p:nvPr/>
        </p:nvGrpSpPr>
        <p:grpSpPr>
          <a:xfrm>
            <a:off x="16002000" y="105155"/>
            <a:ext cx="2269313" cy="710692"/>
            <a:chOff x="5660570" y="569749"/>
            <a:chExt cx="3724053" cy="762306"/>
          </a:xfrm>
        </p:grpSpPr>
        <p:sp>
          <p:nvSpPr>
            <p:cNvPr id="135" name="Freeform 3">
              <a:extLst>
                <a:ext uri="{FF2B5EF4-FFF2-40B4-BE49-F238E27FC236}">
                  <a16:creationId xmlns:a16="http://schemas.microsoft.com/office/drawing/2014/main" id="{C42172D5-FABB-3E3D-86A4-E40100067312}"/>
                </a:ext>
              </a:extLst>
            </p:cNvPr>
            <p:cNvSpPr/>
            <p:nvPr/>
          </p:nvSpPr>
          <p:spPr>
            <a:xfrm>
              <a:off x="5660570" y="569749"/>
              <a:ext cx="3724053" cy="762306"/>
            </a:xfrm>
            <a:custGeom>
              <a:avLst/>
              <a:gdLst>
                <a:gd name="connsiteX0" fmla="*/ 0 w 3724053"/>
                <a:gd name="connsiteY0" fmla="*/ 381152 h 762306"/>
                <a:gd name="connsiteX1" fmla="*/ 0 w 3724053"/>
                <a:gd name="connsiteY1" fmla="*/ 381153 h 762306"/>
                <a:gd name="connsiteX2" fmla="*/ 0 w 3724053"/>
                <a:gd name="connsiteY2" fmla="*/ 381153 h 762306"/>
                <a:gd name="connsiteX3" fmla="*/ 381153 w 3724053"/>
                <a:gd name="connsiteY3" fmla="*/ 0 h 762306"/>
                <a:gd name="connsiteX4" fmla="*/ 3724053 w 3724053"/>
                <a:gd name="connsiteY4" fmla="*/ 0 h 762306"/>
                <a:gd name="connsiteX5" fmla="*/ 3724053 w 3724053"/>
                <a:gd name="connsiteY5" fmla="*/ 762306 h 762306"/>
                <a:gd name="connsiteX6" fmla="*/ 381153 w 3724053"/>
                <a:gd name="connsiteY6" fmla="*/ 762305 h 762306"/>
                <a:gd name="connsiteX7" fmla="*/ 29953 w 3724053"/>
                <a:gd name="connsiteY7" fmla="*/ 529514 h 762306"/>
                <a:gd name="connsiteX8" fmla="*/ 0 w 3724053"/>
                <a:gd name="connsiteY8" fmla="*/ 381153 h 762306"/>
                <a:gd name="connsiteX9" fmla="*/ 29953 w 3724053"/>
                <a:gd name="connsiteY9" fmla="*/ 232791 h 762306"/>
                <a:gd name="connsiteX10" fmla="*/ 381153 w 3724053"/>
                <a:gd name="connsiteY10" fmla="*/ 0 h 762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4053" h="762306">
                  <a:moveTo>
                    <a:pt x="0" y="381152"/>
                  </a:moveTo>
                  <a:lnTo>
                    <a:pt x="0" y="381153"/>
                  </a:lnTo>
                  <a:lnTo>
                    <a:pt x="0" y="381153"/>
                  </a:lnTo>
                  <a:close/>
                  <a:moveTo>
                    <a:pt x="381153" y="0"/>
                  </a:moveTo>
                  <a:lnTo>
                    <a:pt x="3724053" y="0"/>
                  </a:lnTo>
                  <a:lnTo>
                    <a:pt x="3724053" y="762306"/>
                  </a:lnTo>
                  <a:lnTo>
                    <a:pt x="381153" y="762305"/>
                  </a:lnTo>
                  <a:cubicBezTo>
                    <a:pt x="223275" y="762305"/>
                    <a:pt x="87815" y="666316"/>
                    <a:pt x="29953" y="529514"/>
                  </a:cubicBezTo>
                  <a:lnTo>
                    <a:pt x="0" y="381153"/>
                  </a:lnTo>
                  <a:lnTo>
                    <a:pt x="29953" y="232791"/>
                  </a:lnTo>
                  <a:cubicBezTo>
                    <a:pt x="87815" y="95990"/>
                    <a:pt x="223275" y="0"/>
                    <a:pt x="38115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36" name="Picture 135">
              <a:extLst>
                <a:ext uri="{FF2B5EF4-FFF2-40B4-BE49-F238E27FC236}">
                  <a16:creationId xmlns:a16="http://schemas.microsoft.com/office/drawing/2014/main" id="{8F1D47A0-D8D0-84F5-509C-E24597420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6121472" y="684492"/>
              <a:ext cx="3004457" cy="50827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arallelogram 13">
            <a:extLst>
              <a:ext uri="{FF2B5EF4-FFF2-40B4-BE49-F238E27FC236}">
                <a16:creationId xmlns:a16="http://schemas.microsoft.com/office/drawing/2014/main" id="{A7E45BCE-E7A6-ED38-639C-2A8F811398DF}"/>
              </a:ext>
            </a:extLst>
          </p:cNvPr>
          <p:cNvSpPr/>
          <p:nvPr/>
        </p:nvSpPr>
        <p:spPr>
          <a:xfrm>
            <a:off x="3682603" y="-1"/>
            <a:ext cx="12675393" cy="10287000"/>
          </a:xfrm>
          <a:prstGeom prst="parallelogram">
            <a:avLst>
              <a:gd name="adj" fmla="val 49528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 rtl="0">
              <a:defRPr/>
            </a:pPr>
            <a:endParaRPr lang="en-US" sz="270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188270" y="4668420"/>
            <a:ext cx="4099728" cy="5618576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3365500" cy="7785734"/>
            <a:chOff x="0" y="0"/>
            <a:chExt cx="3365500" cy="7785734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3365165" cy="598435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5938139"/>
              <a:ext cx="923493" cy="184708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4147" y="5260365"/>
              <a:ext cx="1447495" cy="1447393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800573" y="4362450"/>
            <a:ext cx="487426" cy="979677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711705" y="317372"/>
            <a:ext cx="711326" cy="711326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7444846" y="3942079"/>
            <a:ext cx="711326" cy="711327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3342112" y="8160004"/>
            <a:ext cx="2258085" cy="2126992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523111" y="673087"/>
            <a:ext cx="2258060" cy="2258072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16971263" y="5143500"/>
            <a:ext cx="576580" cy="574675"/>
          </a:xfrm>
          <a:custGeom>
            <a:avLst/>
            <a:gdLst/>
            <a:ahLst/>
            <a:cxnLst/>
            <a:rect l="l" t="t" r="r" b="b"/>
            <a:pathLst>
              <a:path w="576580" h="574675">
                <a:moveTo>
                  <a:pt x="288036" y="0"/>
                </a:moveTo>
                <a:lnTo>
                  <a:pt x="241302" y="3760"/>
                </a:lnTo>
                <a:lnTo>
                  <a:pt x="196973" y="14648"/>
                </a:lnTo>
                <a:lnTo>
                  <a:pt x="155643" y="32071"/>
                </a:lnTo>
                <a:lnTo>
                  <a:pt x="117902" y="55437"/>
                </a:lnTo>
                <a:lnTo>
                  <a:pt x="84343" y="84153"/>
                </a:lnTo>
                <a:lnTo>
                  <a:pt x="55558" y="117628"/>
                </a:lnTo>
                <a:lnTo>
                  <a:pt x="32140" y="155270"/>
                </a:lnTo>
                <a:lnTo>
                  <a:pt x="14679" y="196486"/>
                </a:lnTo>
                <a:lnTo>
                  <a:pt x="3768" y="240684"/>
                </a:lnTo>
                <a:lnTo>
                  <a:pt x="0" y="287274"/>
                </a:lnTo>
                <a:lnTo>
                  <a:pt x="3768" y="333863"/>
                </a:lnTo>
                <a:lnTo>
                  <a:pt x="14679" y="378061"/>
                </a:lnTo>
                <a:lnTo>
                  <a:pt x="32140" y="419277"/>
                </a:lnTo>
                <a:lnTo>
                  <a:pt x="55558" y="456919"/>
                </a:lnTo>
                <a:lnTo>
                  <a:pt x="84343" y="490394"/>
                </a:lnTo>
                <a:lnTo>
                  <a:pt x="117902" y="519110"/>
                </a:lnTo>
                <a:lnTo>
                  <a:pt x="155643" y="542476"/>
                </a:lnTo>
                <a:lnTo>
                  <a:pt x="196973" y="559899"/>
                </a:lnTo>
                <a:lnTo>
                  <a:pt x="241302" y="570787"/>
                </a:lnTo>
                <a:lnTo>
                  <a:pt x="288036" y="574548"/>
                </a:lnTo>
                <a:lnTo>
                  <a:pt x="334769" y="570787"/>
                </a:lnTo>
                <a:lnTo>
                  <a:pt x="379098" y="559899"/>
                </a:lnTo>
                <a:lnTo>
                  <a:pt x="420428" y="542476"/>
                </a:lnTo>
                <a:lnTo>
                  <a:pt x="458169" y="519110"/>
                </a:lnTo>
                <a:lnTo>
                  <a:pt x="491728" y="490394"/>
                </a:lnTo>
                <a:lnTo>
                  <a:pt x="520513" y="456919"/>
                </a:lnTo>
                <a:lnTo>
                  <a:pt x="543931" y="419277"/>
                </a:lnTo>
                <a:lnTo>
                  <a:pt x="561392" y="378061"/>
                </a:lnTo>
                <a:lnTo>
                  <a:pt x="572303" y="333863"/>
                </a:lnTo>
                <a:lnTo>
                  <a:pt x="576072" y="287274"/>
                </a:lnTo>
                <a:lnTo>
                  <a:pt x="572303" y="240684"/>
                </a:lnTo>
                <a:lnTo>
                  <a:pt x="561392" y="196486"/>
                </a:lnTo>
                <a:lnTo>
                  <a:pt x="543931" y="155270"/>
                </a:lnTo>
                <a:lnTo>
                  <a:pt x="520513" y="117628"/>
                </a:lnTo>
                <a:lnTo>
                  <a:pt x="491728" y="84153"/>
                </a:lnTo>
                <a:lnTo>
                  <a:pt x="458169" y="55437"/>
                </a:lnTo>
                <a:lnTo>
                  <a:pt x="420428" y="32071"/>
                </a:lnTo>
                <a:lnTo>
                  <a:pt x="379098" y="14648"/>
                </a:lnTo>
                <a:lnTo>
                  <a:pt x="334769" y="3760"/>
                </a:lnTo>
                <a:lnTo>
                  <a:pt x="288036" y="0"/>
                </a:lnTo>
                <a:close/>
              </a:path>
            </a:pathLst>
          </a:custGeom>
          <a:solidFill>
            <a:srgbClr val="1D355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4D0B2CB-FBBF-6F2C-85A8-96007A07B366}"/>
              </a:ext>
            </a:extLst>
          </p:cNvPr>
          <p:cNvGrpSpPr/>
          <p:nvPr/>
        </p:nvGrpSpPr>
        <p:grpSpPr>
          <a:xfrm>
            <a:off x="13981148" y="143520"/>
            <a:ext cx="4306852" cy="1113779"/>
            <a:chOff x="5660570" y="569749"/>
            <a:chExt cx="3724053" cy="762306"/>
          </a:xfrm>
        </p:grpSpPr>
        <p:sp>
          <p:nvSpPr>
            <p:cNvPr id="16" name="Freeform 38">
              <a:extLst>
                <a:ext uri="{FF2B5EF4-FFF2-40B4-BE49-F238E27FC236}">
                  <a16:creationId xmlns:a16="http://schemas.microsoft.com/office/drawing/2014/main" id="{E258A738-65F6-EECB-CE74-61C61A6FE93B}"/>
                </a:ext>
              </a:extLst>
            </p:cNvPr>
            <p:cNvSpPr/>
            <p:nvPr/>
          </p:nvSpPr>
          <p:spPr>
            <a:xfrm>
              <a:off x="5660570" y="569749"/>
              <a:ext cx="3724053" cy="762306"/>
            </a:xfrm>
            <a:custGeom>
              <a:avLst/>
              <a:gdLst>
                <a:gd name="connsiteX0" fmla="*/ 0 w 3724053"/>
                <a:gd name="connsiteY0" fmla="*/ 381152 h 762306"/>
                <a:gd name="connsiteX1" fmla="*/ 0 w 3724053"/>
                <a:gd name="connsiteY1" fmla="*/ 381153 h 762306"/>
                <a:gd name="connsiteX2" fmla="*/ 0 w 3724053"/>
                <a:gd name="connsiteY2" fmla="*/ 381153 h 762306"/>
                <a:gd name="connsiteX3" fmla="*/ 381153 w 3724053"/>
                <a:gd name="connsiteY3" fmla="*/ 0 h 762306"/>
                <a:gd name="connsiteX4" fmla="*/ 3724053 w 3724053"/>
                <a:gd name="connsiteY4" fmla="*/ 0 h 762306"/>
                <a:gd name="connsiteX5" fmla="*/ 3724053 w 3724053"/>
                <a:gd name="connsiteY5" fmla="*/ 762306 h 762306"/>
                <a:gd name="connsiteX6" fmla="*/ 381153 w 3724053"/>
                <a:gd name="connsiteY6" fmla="*/ 762305 h 762306"/>
                <a:gd name="connsiteX7" fmla="*/ 29953 w 3724053"/>
                <a:gd name="connsiteY7" fmla="*/ 529514 h 762306"/>
                <a:gd name="connsiteX8" fmla="*/ 0 w 3724053"/>
                <a:gd name="connsiteY8" fmla="*/ 381153 h 762306"/>
                <a:gd name="connsiteX9" fmla="*/ 29953 w 3724053"/>
                <a:gd name="connsiteY9" fmla="*/ 232791 h 762306"/>
                <a:gd name="connsiteX10" fmla="*/ 381153 w 3724053"/>
                <a:gd name="connsiteY10" fmla="*/ 0 h 762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4053" h="762306">
                  <a:moveTo>
                    <a:pt x="0" y="381152"/>
                  </a:moveTo>
                  <a:lnTo>
                    <a:pt x="0" y="381153"/>
                  </a:lnTo>
                  <a:lnTo>
                    <a:pt x="0" y="381153"/>
                  </a:lnTo>
                  <a:close/>
                  <a:moveTo>
                    <a:pt x="381153" y="0"/>
                  </a:moveTo>
                  <a:lnTo>
                    <a:pt x="3724053" y="0"/>
                  </a:lnTo>
                  <a:lnTo>
                    <a:pt x="3724053" y="762306"/>
                  </a:lnTo>
                  <a:lnTo>
                    <a:pt x="381153" y="762305"/>
                  </a:lnTo>
                  <a:cubicBezTo>
                    <a:pt x="223275" y="762305"/>
                    <a:pt x="87815" y="666316"/>
                    <a:pt x="29953" y="529514"/>
                  </a:cubicBezTo>
                  <a:lnTo>
                    <a:pt x="0" y="381153"/>
                  </a:lnTo>
                  <a:lnTo>
                    <a:pt x="29953" y="232791"/>
                  </a:lnTo>
                  <a:cubicBezTo>
                    <a:pt x="87815" y="95990"/>
                    <a:pt x="223275" y="0"/>
                    <a:pt x="38115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A56859C-272B-867E-6A81-912DF27E1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121472" y="684492"/>
              <a:ext cx="3004457" cy="508277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54982F5-FED1-4CF0-AD73-BD45229A17B1}"/>
              </a:ext>
            </a:extLst>
          </p:cNvPr>
          <p:cNvSpPr txBox="1"/>
          <p:nvPr/>
        </p:nvSpPr>
        <p:spPr>
          <a:xfrm>
            <a:off x="3332035" y="2897358"/>
            <a:ext cx="1446853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highlight>
                  <a:srgbClr val="FFFF00"/>
                </a:highlight>
                <a:latin typeface="Arial Black" panose="020B0A04020102020204" pitchFamily="34" charset="0"/>
              </a:rPr>
              <a:t>PERGURUAN TINGGI</a:t>
            </a:r>
          </a:p>
          <a:p>
            <a:endParaRPr lang="en-US" sz="4000" dirty="0">
              <a:latin typeface="Arial Black" panose="020B0A04020102020204" pitchFamily="34" charset="0"/>
            </a:endParaRPr>
          </a:p>
          <a:p>
            <a:r>
              <a:rPr lang="en-US" sz="4000" dirty="0" err="1">
                <a:solidFill>
                  <a:srgbClr val="FFC000"/>
                </a:solidFill>
                <a:latin typeface="Arial Black" panose="020B0A04020102020204" pitchFamily="34" charset="0"/>
              </a:rPr>
              <a:t>Materi</a:t>
            </a:r>
            <a:r>
              <a:rPr lang="en-US" sz="4000" dirty="0">
                <a:solidFill>
                  <a:srgbClr val="FFC000"/>
                </a:solidFill>
                <a:latin typeface="Arial Black" panose="020B0A0402010202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Arial Black" panose="020B0A04020102020204" pitchFamily="34" charset="0"/>
              </a:rPr>
              <a:t>Kompetensi</a:t>
            </a:r>
            <a:r>
              <a:rPr lang="en-US" sz="4000" dirty="0">
                <a:solidFill>
                  <a:srgbClr val="FFC000"/>
                </a:solidFill>
                <a:latin typeface="Arial Black" panose="020B0A0402010202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Arial Black" panose="020B0A04020102020204" pitchFamily="34" charset="0"/>
              </a:rPr>
              <a:t>Tambahan</a:t>
            </a:r>
            <a:r>
              <a:rPr lang="en-US" sz="4000" dirty="0">
                <a:solidFill>
                  <a:srgbClr val="FFC000"/>
                </a:solidFill>
                <a:latin typeface="Arial Black" panose="020B0A0402010202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Arial Black" panose="020B0A04020102020204" pitchFamily="34" charset="0"/>
              </a:rPr>
              <a:t>Umum</a:t>
            </a:r>
            <a:r>
              <a:rPr lang="en-US" sz="4000" dirty="0">
                <a:solidFill>
                  <a:srgbClr val="FFC000"/>
                </a:solidFill>
                <a:latin typeface="Arial Black" panose="020B0A04020102020204" pitchFamily="34" charset="0"/>
              </a:rPr>
              <a:t> (MKTU)</a:t>
            </a:r>
          </a:p>
          <a:p>
            <a:r>
              <a:rPr lang="en-US" sz="4000" dirty="0" err="1">
                <a:solidFill>
                  <a:srgbClr val="FFC000"/>
                </a:solidFill>
                <a:latin typeface="Arial Black" panose="020B0A04020102020204" pitchFamily="34" charset="0"/>
              </a:rPr>
              <a:t>Materi</a:t>
            </a:r>
            <a:r>
              <a:rPr lang="en-US" sz="4000" dirty="0">
                <a:solidFill>
                  <a:srgbClr val="FFC000"/>
                </a:solidFill>
                <a:latin typeface="Arial Black" panose="020B0A0402010202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Arial Black" panose="020B0A04020102020204" pitchFamily="34" charset="0"/>
              </a:rPr>
              <a:t>Kompetensi</a:t>
            </a:r>
            <a:r>
              <a:rPr lang="en-US" sz="4000" dirty="0">
                <a:solidFill>
                  <a:srgbClr val="FFC000"/>
                </a:solidFill>
                <a:latin typeface="Arial Black" panose="020B0A0402010202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Arial Black" panose="020B0A04020102020204" pitchFamily="34" charset="0"/>
              </a:rPr>
              <a:t>Tambahan</a:t>
            </a:r>
            <a:r>
              <a:rPr lang="en-US" sz="4000" dirty="0">
                <a:solidFill>
                  <a:srgbClr val="FFC000"/>
                </a:solidFill>
                <a:latin typeface="Arial Black" panose="020B0A04020102020204" pitchFamily="34" charset="0"/>
              </a:rPr>
              <a:t> Teknis (MKTT)</a:t>
            </a:r>
            <a:endParaRPr lang="en-ID" sz="40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2660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59C028-A879-2A2F-CD0E-A90CAAFB32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29101F12-BC63-4D8B-E5A8-462E3851514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188270" y="4668420"/>
            <a:ext cx="4099728" cy="5618576"/>
          </a:xfrm>
          <a:prstGeom prst="rect">
            <a:avLst/>
          </a:prstGeom>
        </p:spPr>
      </p:pic>
      <p:grpSp>
        <p:nvGrpSpPr>
          <p:cNvPr id="3" name="object 3">
            <a:extLst>
              <a:ext uri="{FF2B5EF4-FFF2-40B4-BE49-F238E27FC236}">
                <a16:creationId xmlns:a16="http://schemas.microsoft.com/office/drawing/2014/main" id="{CF581D2D-F764-6E14-CAC8-035BE1B0539F}"/>
              </a:ext>
            </a:extLst>
          </p:cNvPr>
          <p:cNvGrpSpPr/>
          <p:nvPr/>
        </p:nvGrpSpPr>
        <p:grpSpPr>
          <a:xfrm>
            <a:off x="0" y="0"/>
            <a:ext cx="3365500" cy="7785734"/>
            <a:chOff x="0" y="0"/>
            <a:chExt cx="3365500" cy="7785734"/>
          </a:xfrm>
        </p:grpSpPr>
        <p:pic>
          <p:nvPicPr>
            <p:cNvPr id="4" name="object 4">
              <a:extLst>
                <a:ext uri="{FF2B5EF4-FFF2-40B4-BE49-F238E27FC236}">
                  <a16:creationId xmlns:a16="http://schemas.microsoft.com/office/drawing/2014/main" id="{219F4A98-A9CF-D5AA-9CDB-6A520626031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3365165" cy="5984352"/>
            </a:xfrm>
            <a:prstGeom prst="rect">
              <a:avLst/>
            </a:prstGeom>
          </p:spPr>
        </p:pic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2018AB08-2CA5-A6FB-C471-03C63BDB11E4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5938139"/>
              <a:ext cx="923493" cy="1847088"/>
            </a:xfrm>
            <a:prstGeom prst="rect">
              <a:avLst/>
            </a:prstGeom>
          </p:spPr>
        </p:pic>
        <p:pic>
          <p:nvPicPr>
            <p:cNvPr id="6" name="object 6">
              <a:extLst>
                <a:ext uri="{FF2B5EF4-FFF2-40B4-BE49-F238E27FC236}">
                  <a16:creationId xmlns:a16="http://schemas.microsoft.com/office/drawing/2014/main" id="{4B0B7AB1-DBB0-E864-9206-F96A9DDD7A1E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4147" y="5260365"/>
              <a:ext cx="1447495" cy="1447393"/>
            </a:xfrm>
            <a:prstGeom prst="rect">
              <a:avLst/>
            </a:prstGeom>
          </p:spPr>
        </p:pic>
      </p:grpSp>
      <p:pic>
        <p:nvPicPr>
          <p:cNvPr id="7" name="object 7">
            <a:extLst>
              <a:ext uri="{FF2B5EF4-FFF2-40B4-BE49-F238E27FC236}">
                <a16:creationId xmlns:a16="http://schemas.microsoft.com/office/drawing/2014/main" id="{63F15334-0656-0D38-D603-3C299AD76C59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800573" y="4362450"/>
            <a:ext cx="487426" cy="979677"/>
          </a:xfrm>
          <a:prstGeom prst="rect">
            <a:avLst/>
          </a:prstGeom>
        </p:spPr>
      </p:pic>
      <p:pic>
        <p:nvPicPr>
          <p:cNvPr id="8" name="object 8">
            <a:extLst>
              <a:ext uri="{FF2B5EF4-FFF2-40B4-BE49-F238E27FC236}">
                <a16:creationId xmlns:a16="http://schemas.microsoft.com/office/drawing/2014/main" id="{5C972782-A314-B8A2-F29E-1CAA06F8C319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711705" y="317372"/>
            <a:ext cx="711326" cy="711326"/>
          </a:xfrm>
          <a:prstGeom prst="rect">
            <a:avLst/>
          </a:prstGeom>
        </p:spPr>
      </p:pic>
      <p:pic>
        <p:nvPicPr>
          <p:cNvPr id="9" name="object 9">
            <a:extLst>
              <a:ext uri="{FF2B5EF4-FFF2-40B4-BE49-F238E27FC236}">
                <a16:creationId xmlns:a16="http://schemas.microsoft.com/office/drawing/2014/main" id="{77E21C53-8DC7-7988-79DC-1C366371B34A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7444846" y="3942079"/>
            <a:ext cx="711326" cy="711327"/>
          </a:xfrm>
          <a:prstGeom prst="rect">
            <a:avLst/>
          </a:prstGeom>
        </p:spPr>
      </p:pic>
      <p:pic>
        <p:nvPicPr>
          <p:cNvPr id="10" name="object 10">
            <a:extLst>
              <a:ext uri="{FF2B5EF4-FFF2-40B4-BE49-F238E27FC236}">
                <a16:creationId xmlns:a16="http://schemas.microsoft.com/office/drawing/2014/main" id="{0DDD9580-F4B3-34EF-4F94-A168B11CF2A3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3342112" y="8160004"/>
            <a:ext cx="2258085" cy="2126992"/>
          </a:xfrm>
          <a:prstGeom prst="rect">
            <a:avLst/>
          </a:prstGeom>
        </p:spPr>
      </p:pic>
      <p:pic>
        <p:nvPicPr>
          <p:cNvPr id="11" name="object 11">
            <a:extLst>
              <a:ext uri="{FF2B5EF4-FFF2-40B4-BE49-F238E27FC236}">
                <a16:creationId xmlns:a16="http://schemas.microsoft.com/office/drawing/2014/main" id="{4288DC43-3193-5730-3FC5-AA58C4C321EF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523111" y="673087"/>
            <a:ext cx="2258060" cy="2258072"/>
          </a:xfrm>
          <a:prstGeom prst="rect">
            <a:avLst/>
          </a:prstGeom>
        </p:spPr>
      </p:pic>
      <p:sp>
        <p:nvSpPr>
          <p:cNvPr id="12" name="object 12">
            <a:extLst>
              <a:ext uri="{FF2B5EF4-FFF2-40B4-BE49-F238E27FC236}">
                <a16:creationId xmlns:a16="http://schemas.microsoft.com/office/drawing/2014/main" id="{3E021AE4-F232-AE2A-46AD-C3AEFEA45FD1}"/>
              </a:ext>
            </a:extLst>
          </p:cNvPr>
          <p:cNvSpPr/>
          <p:nvPr/>
        </p:nvSpPr>
        <p:spPr>
          <a:xfrm>
            <a:off x="16971263" y="5143500"/>
            <a:ext cx="576580" cy="574675"/>
          </a:xfrm>
          <a:custGeom>
            <a:avLst/>
            <a:gdLst/>
            <a:ahLst/>
            <a:cxnLst/>
            <a:rect l="l" t="t" r="r" b="b"/>
            <a:pathLst>
              <a:path w="576580" h="574675">
                <a:moveTo>
                  <a:pt x="288036" y="0"/>
                </a:moveTo>
                <a:lnTo>
                  <a:pt x="241302" y="3760"/>
                </a:lnTo>
                <a:lnTo>
                  <a:pt x="196973" y="14648"/>
                </a:lnTo>
                <a:lnTo>
                  <a:pt x="155643" y="32071"/>
                </a:lnTo>
                <a:lnTo>
                  <a:pt x="117902" y="55437"/>
                </a:lnTo>
                <a:lnTo>
                  <a:pt x="84343" y="84153"/>
                </a:lnTo>
                <a:lnTo>
                  <a:pt x="55558" y="117628"/>
                </a:lnTo>
                <a:lnTo>
                  <a:pt x="32140" y="155270"/>
                </a:lnTo>
                <a:lnTo>
                  <a:pt x="14679" y="196486"/>
                </a:lnTo>
                <a:lnTo>
                  <a:pt x="3768" y="240684"/>
                </a:lnTo>
                <a:lnTo>
                  <a:pt x="0" y="287274"/>
                </a:lnTo>
                <a:lnTo>
                  <a:pt x="3768" y="333863"/>
                </a:lnTo>
                <a:lnTo>
                  <a:pt x="14679" y="378061"/>
                </a:lnTo>
                <a:lnTo>
                  <a:pt x="32140" y="419277"/>
                </a:lnTo>
                <a:lnTo>
                  <a:pt x="55558" y="456919"/>
                </a:lnTo>
                <a:lnTo>
                  <a:pt x="84343" y="490394"/>
                </a:lnTo>
                <a:lnTo>
                  <a:pt x="117902" y="519110"/>
                </a:lnTo>
                <a:lnTo>
                  <a:pt x="155643" y="542476"/>
                </a:lnTo>
                <a:lnTo>
                  <a:pt x="196973" y="559899"/>
                </a:lnTo>
                <a:lnTo>
                  <a:pt x="241302" y="570787"/>
                </a:lnTo>
                <a:lnTo>
                  <a:pt x="288036" y="574548"/>
                </a:lnTo>
                <a:lnTo>
                  <a:pt x="334769" y="570787"/>
                </a:lnTo>
                <a:lnTo>
                  <a:pt x="379098" y="559899"/>
                </a:lnTo>
                <a:lnTo>
                  <a:pt x="420428" y="542476"/>
                </a:lnTo>
                <a:lnTo>
                  <a:pt x="458169" y="519110"/>
                </a:lnTo>
                <a:lnTo>
                  <a:pt x="491728" y="490394"/>
                </a:lnTo>
                <a:lnTo>
                  <a:pt x="520513" y="456919"/>
                </a:lnTo>
                <a:lnTo>
                  <a:pt x="543931" y="419277"/>
                </a:lnTo>
                <a:lnTo>
                  <a:pt x="561392" y="378061"/>
                </a:lnTo>
                <a:lnTo>
                  <a:pt x="572303" y="333863"/>
                </a:lnTo>
                <a:lnTo>
                  <a:pt x="576072" y="287274"/>
                </a:lnTo>
                <a:lnTo>
                  <a:pt x="572303" y="240684"/>
                </a:lnTo>
                <a:lnTo>
                  <a:pt x="561392" y="196486"/>
                </a:lnTo>
                <a:lnTo>
                  <a:pt x="543931" y="155270"/>
                </a:lnTo>
                <a:lnTo>
                  <a:pt x="520513" y="117628"/>
                </a:lnTo>
                <a:lnTo>
                  <a:pt x="491728" y="84153"/>
                </a:lnTo>
                <a:lnTo>
                  <a:pt x="458169" y="55437"/>
                </a:lnTo>
                <a:lnTo>
                  <a:pt x="420428" y="32071"/>
                </a:lnTo>
                <a:lnTo>
                  <a:pt x="379098" y="14648"/>
                </a:lnTo>
                <a:lnTo>
                  <a:pt x="334769" y="3760"/>
                </a:lnTo>
                <a:lnTo>
                  <a:pt x="288036" y="0"/>
                </a:lnTo>
                <a:close/>
              </a:path>
            </a:pathLst>
          </a:custGeom>
          <a:solidFill>
            <a:srgbClr val="1D355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325AF3E-A4F8-98CA-4557-FD7D37BF66E2}"/>
              </a:ext>
            </a:extLst>
          </p:cNvPr>
          <p:cNvGrpSpPr/>
          <p:nvPr/>
        </p:nvGrpSpPr>
        <p:grpSpPr>
          <a:xfrm>
            <a:off x="13981148" y="143520"/>
            <a:ext cx="4306852" cy="1113779"/>
            <a:chOff x="5660570" y="569749"/>
            <a:chExt cx="3724053" cy="762306"/>
          </a:xfrm>
        </p:grpSpPr>
        <p:sp>
          <p:nvSpPr>
            <p:cNvPr id="16" name="Freeform 38">
              <a:extLst>
                <a:ext uri="{FF2B5EF4-FFF2-40B4-BE49-F238E27FC236}">
                  <a16:creationId xmlns:a16="http://schemas.microsoft.com/office/drawing/2014/main" id="{F9AF0D44-5E2A-EF9E-9623-8E7204D74CEE}"/>
                </a:ext>
              </a:extLst>
            </p:cNvPr>
            <p:cNvSpPr/>
            <p:nvPr/>
          </p:nvSpPr>
          <p:spPr>
            <a:xfrm>
              <a:off x="5660570" y="569749"/>
              <a:ext cx="3724053" cy="762306"/>
            </a:xfrm>
            <a:custGeom>
              <a:avLst/>
              <a:gdLst>
                <a:gd name="connsiteX0" fmla="*/ 0 w 3724053"/>
                <a:gd name="connsiteY0" fmla="*/ 381152 h 762306"/>
                <a:gd name="connsiteX1" fmla="*/ 0 w 3724053"/>
                <a:gd name="connsiteY1" fmla="*/ 381153 h 762306"/>
                <a:gd name="connsiteX2" fmla="*/ 0 w 3724053"/>
                <a:gd name="connsiteY2" fmla="*/ 381153 h 762306"/>
                <a:gd name="connsiteX3" fmla="*/ 381153 w 3724053"/>
                <a:gd name="connsiteY3" fmla="*/ 0 h 762306"/>
                <a:gd name="connsiteX4" fmla="*/ 3724053 w 3724053"/>
                <a:gd name="connsiteY4" fmla="*/ 0 h 762306"/>
                <a:gd name="connsiteX5" fmla="*/ 3724053 w 3724053"/>
                <a:gd name="connsiteY5" fmla="*/ 762306 h 762306"/>
                <a:gd name="connsiteX6" fmla="*/ 381153 w 3724053"/>
                <a:gd name="connsiteY6" fmla="*/ 762305 h 762306"/>
                <a:gd name="connsiteX7" fmla="*/ 29953 w 3724053"/>
                <a:gd name="connsiteY7" fmla="*/ 529514 h 762306"/>
                <a:gd name="connsiteX8" fmla="*/ 0 w 3724053"/>
                <a:gd name="connsiteY8" fmla="*/ 381153 h 762306"/>
                <a:gd name="connsiteX9" fmla="*/ 29953 w 3724053"/>
                <a:gd name="connsiteY9" fmla="*/ 232791 h 762306"/>
                <a:gd name="connsiteX10" fmla="*/ 381153 w 3724053"/>
                <a:gd name="connsiteY10" fmla="*/ 0 h 762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4053" h="762306">
                  <a:moveTo>
                    <a:pt x="0" y="381152"/>
                  </a:moveTo>
                  <a:lnTo>
                    <a:pt x="0" y="381153"/>
                  </a:lnTo>
                  <a:lnTo>
                    <a:pt x="0" y="381153"/>
                  </a:lnTo>
                  <a:close/>
                  <a:moveTo>
                    <a:pt x="381153" y="0"/>
                  </a:moveTo>
                  <a:lnTo>
                    <a:pt x="3724053" y="0"/>
                  </a:lnTo>
                  <a:lnTo>
                    <a:pt x="3724053" y="762306"/>
                  </a:lnTo>
                  <a:lnTo>
                    <a:pt x="381153" y="762305"/>
                  </a:lnTo>
                  <a:cubicBezTo>
                    <a:pt x="223275" y="762305"/>
                    <a:pt x="87815" y="666316"/>
                    <a:pt x="29953" y="529514"/>
                  </a:cubicBezTo>
                  <a:lnTo>
                    <a:pt x="0" y="381153"/>
                  </a:lnTo>
                  <a:lnTo>
                    <a:pt x="29953" y="232791"/>
                  </a:lnTo>
                  <a:cubicBezTo>
                    <a:pt x="87815" y="95990"/>
                    <a:pt x="223275" y="0"/>
                    <a:pt x="38115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BAFE662-33D3-D92A-6272-1C2A46D34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121472" y="684492"/>
              <a:ext cx="3004457" cy="508277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BFBDE8DC-943B-0159-776A-19163A8ED4C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8487" y="1272313"/>
            <a:ext cx="16576358" cy="864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0560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288036" y="0"/>
            <a:ext cx="4069715" cy="7785734"/>
            <a:chOff x="-288036" y="0"/>
            <a:chExt cx="4069715" cy="778573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3365165" cy="598435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5938139"/>
              <a:ext cx="923493" cy="184708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4147" y="4990033"/>
              <a:ext cx="2016505" cy="201642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11706" y="317372"/>
              <a:ext cx="711326" cy="71132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23111" y="673087"/>
              <a:ext cx="2258060" cy="2258072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-288036" y="4855464"/>
              <a:ext cx="576580" cy="576580"/>
            </a:xfrm>
            <a:custGeom>
              <a:avLst/>
              <a:gdLst/>
              <a:ahLst/>
              <a:cxnLst/>
              <a:rect l="l" t="t" r="r" b="b"/>
              <a:pathLst>
                <a:path w="576580" h="576579">
                  <a:moveTo>
                    <a:pt x="288036" y="0"/>
                  </a:moveTo>
                  <a:lnTo>
                    <a:pt x="241314" y="3768"/>
                  </a:lnTo>
                  <a:lnTo>
                    <a:pt x="196993" y="14679"/>
                  </a:lnTo>
                  <a:lnTo>
                    <a:pt x="155665" y="32140"/>
                  </a:lnTo>
                  <a:lnTo>
                    <a:pt x="117924" y="55558"/>
                  </a:lnTo>
                  <a:lnTo>
                    <a:pt x="84362" y="84343"/>
                  </a:lnTo>
                  <a:lnTo>
                    <a:pt x="55573" y="117902"/>
                  </a:lnTo>
                  <a:lnTo>
                    <a:pt x="32149" y="155643"/>
                  </a:lnTo>
                  <a:lnTo>
                    <a:pt x="14684" y="196973"/>
                  </a:lnTo>
                  <a:lnTo>
                    <a:pt x="3769" y="241302"/>
                  </a:lnTo>
                  <a:lnTo>
                    <a:pt x="0" y="288035"/>
                  </a:lnTo>
                  <a:lnTo>
                    <a:pt x="3769" y="334769"/>
                  </a:lnTo>
                  <a:lnTo>
                    <a:pt x="14684" y="379098"/>
                  </a:lnTo>
                  <a:lnTo>
                    <a:pt x="32149" y="420428"/>
                  </a:lnTo>
                  <a:lnTo>
                    <a:pt x="55573" y="458169"/>
                  </a:lnTo>
                  <a:lnTo>
                    <a:pt x="84362" y="491728"/>
                  </a:lnTo>
                  <a:lnTo>
                    <a:pt x="117924" y="520513"/>
                  </a:lnTo>
                  <a:lnTo>
                    <a:pt x="155665" y="543931"/>
                  </a:lnTo>
                  <a:lnTo>
                    <a:pt x="196993" y="561392"/>
                  </a:lnTo>
                  <a:lnTo>
                    <a:pt x="241314" y="572303"/>
                  </a:lnTo>
                  <a:lnTo>
                    <a:pt x="288036" y="576071"/>
                  </a:lnTo>
                  <a:lnTo>
                    <a:pt x="334757" y="572303"/>
                  </a:lnTo>
                  <a:lnTo>
                    <a:pt x="379078" y="561392"/>
                  </a:lnTo>
                  <a:lnTo>
                    <a:pt x="420406" y="543931"/>
                  </a:lnTo>
                  <a:lnTo>
                    <a:pt x="458147" y="520513"/>
                  </a:lnTo>
                  <a:lnTo>
                    <a:pt x="491709" y="491728"/>
                  </a:lnTo>
                  <a:lnTo>
                    <a:pt x="520498" y="458169"/>
                  </a:lnTo>
                  <a:lnTo>
                    <a:pt x="543922" y="420428"/>
                  </a:lnTo>
                  <a:lnTo>
                    <a:pt x="561387" y="379098"/>
                  </a:lnTo>
                  <a:lnTo>
                    <a:pt x="572302" y="334769"/>
                  </a:lnTo>
                  <a:lnTo>
                    <a:pt x="576072" y="288035"/>
                  </a:lnTo>
                  <a:lnTo>
                    <a:pt x="572302" y="241302"/>
                  </a:lnTo>
                  <a:lnTo>
                    <a:pt x="561387" y="196973"/>
                  </a:lnTo>
                  <a:lnTo>
                    <a:pt x="543922" y="155643"/>
                  </a:lnTo>
                  <a:lnTo>
                    <a:pt x="520498" y="117902"/>
                  </a:lnTo>
                  <a:lnTo>
                    <a:pt x="491709" y="84343"/>
                  </a:lnTo>
                  <a:lnTo>
                    <a:pt x="458147" y="55558"/>
                  </a:lnTo>
                  <a:lnTo>
                    <a:pt x="420406" y="32140"/>
                  </a:lnTo>
                  <a:lnTo>
                    <a:pt x="379078" y="14679"/>
                  </a:lnTo>
                  <a:lnTo>
                    <a:pt x="334757" y="3768"/>
                  </a:lnTo>
                  <a:lnTo>
                    <a:pt x="288036" y="0"/>
                  </a:lnTo>
                  <a:close/>
                </a:path>
              </a:pathLst>
            </a:custGeom>
            <a:solidFill>
              <a:srgbClr val="0F24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254999" y="201097"/>
            <a:ext cx="10319020" cy="1949301"/>
          </a:xfrm>
          <a:prstGeom prst="rect">
            <a:avLst/>
          </a:prstGeom>
        </p:spPr>
      </p:pic>
      <p:grpSp>
        <p:nvGrpSpPr>
          <p:cNvPr id="16" name="object 16"/>
          <p:cNvGrpSpPr/>
          <p:nvPr/>
        </p:nvGrpSpPr>
        <p:grpSpPr>
          <a:xfrm>
            <a:off x="17015587" y="4893564"/>
            <a:ext cx="1272540" cy="4437380"/>
            <a:chOff x="17015587" y="4893564"/>
            <a:chExt cx="1272540" cy="4437380"/>
          </a:xfrm>
        </p:grpSpPr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069016" y="6749839"/>
              <a:ext cx="1218983" cy="258085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015587" y="4893564"/>
              <a:ext cx="1272413" cy="2016455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7349216" y="7755636"/>
              <a:ext cx="576580" cy="576580"/>
            </a:xfrm>
            <a:custGeom>
              <a:avLst/>
              <a:gdLst/>
              <a:ahLst/>
              <a:cxnLst/>
              <a:rect l="l" t="t" r="r" b="b"/>
              <a:pathLst>
                <a:path w="576580" h="576579">
                  <a:moveTo>
                    <a:pt x="288036" y="0"/>
                  </a:moveTo>
                  <a:lnTo>
                    <a:pt x="241302" y="3768"/>
                  </a:lnTo>
                  <a:lnTo>
                    <a:pt x="196973" y="14679"/>
                  </a:lnTo>
                  <a:lnTo>
                    <a:pt x="155643" y="32140"/>
                  </a:lnTo>
                  <a:lnTo>
                    <a:pt x="117902" y="55558"/>
                  </a:lnTo>
                  <a:lnTo>
                    <a:pt x="84343" y="84343"/>
                  </a:lnTo>
                  <a:lnTo>
                    <a:pt x="55558" y="117902"/>
                  </a:lnTo>
                  <a:lnTo>
                    <a:pt x="32140" y="155643"/>
                  </a:lnTo>
                  <a:lnTo>
                    <a:pt x="14679" y="196973"/>
                  </a:lnTo>
                  <a:lnTo>
                    <a:pt x="3768" y="241302"/>
                  </a:lnTo>
                  <a:lnTo>
                    <a:pt x="0" y="288035"/>
                  </a:lnTo>
                  <a:lnTo>
                    <a:pt x="3768" y="334769"/>
                  </a:lnTo>
                  <a:lnTo>
                    <a:pt x="14679" y="379098"/>
                  </a:lnTo>
                  <a:lnTo>
                    <a:pt x="32140" y="420428"/>
                  </a:lnTo>
                  <a:lnTo>
                    <a:pt x="55558" y="458169"/>
                  </a:lnTo>
                  <a:lnTo>
                    <a:pt x="84343" y="491728"/>
                  </a:lnTo>
                  <a:lnTo>
                    <a:pt x="117902" y="520513"/>
                  </a:lnTo>
                  <a:lnTo>
                    <a:pt x="155643" y="543931"/>
                  </a:lnTo>
                  <a:lnTo>
                    <a:pt x="196973" y="561392"/>
                  </a:lnTo>
                  <a:lnTo>
                    <a:pt x="241302" y="572303"/>
                  </a:lnTo>
                  <a:lnTo>
                    <a:pt x="288036" y="576071"/>
                  </a:lnTo>
                  <a:lnTo>
                    <a:pt x="334769" y="572303"/>
                  </a:lnTo>
                  <a:lnTo>
                    <a:pt x="379098" y="561392"/>
                  </a:lnTo>
                  <a:lnTo>
                    <a:pt x="420428" y="543931"/>
                  </a:lnTo>
                  <a:lnTo>
                    <a:pt x="458169" y="520513"/>
                  </a:lnTo>
                  <a:lnTo>
                    <a:pt x="491728" y="491728"/>
                  </a:lnTo>
                  <a:lnTo>
                    <a:pt x="520513" y="458169"/>
                  </a:lnTo>
                  <a:lnTo>
                    <a:pt x="543931" y="420428"/>
                  </a:lnTo>
                  <a:lnTo>
                    <a:pt x="561392" y="379098"/>
                  </a:lnTo>
                  <a:lnTo>
                    <a:pt x="572303" y="334769"/>
                  </a:lnTo>
                  <a:lnTo>
                    <a:pt x="576072" y="288035"/>
                  </a:lnTo>
                  <a:lnTo>
                    <a:pt x="572303" y="241302"/>
                  </a:lnTo>
                  <a:lnTo>
                    <a:pt x="561392" y="196973"/>
                  </a:lnTo>
                  <a:lnTo>
                    <a:pt x="543931" y="155643"/>
                  </a:lnTo>
                  <a:lnTo>
                    <a:pt x="520513" y="117902"/>
                  </a:lnTo>
                  <a:lnTo>
                    <a:pt x="491728" y="84343"/>
                  </a:lnTo>
                  <a:lnTo>
                    <a:pt x="458169" y="55558"/>
                  </a:lnTo>
                  <a:lnTo>
                    <a:pt x="420428" y="32140"/>
                  </a:lnTo>
                  <a:lnTo>
                    <a:pt x="379098" y="14679"/>
                  </a:lnTo>
                  <a:lnTo>
                    <a:pt x="334769" y="3768"/>
                  </a:lnTo>
                  <a:lnTo>
                    <a:pt x="288036" y="0"/>
                  </a:lnTo>
                  <a:close/>
                </a:path>
              </a:pathLst>
            </a:custGeom>
            <a:solidFill>
              <a:srgbClr val="0F24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/>
          <p:nvPr/>
        </p:nvSpPr>
        <p:spPr>
          <a:xfrm>
            <a:off x="11617709" y="1615960"/>
            <a:ext cx="3248025" cy="574675"/>
          </a:xfrm>
          <a:custGeom>
            <a:avLst/>
            <a:gdLst/>
            <a:ahLst/>
            <a:cxnLst/>
            <a:rect l="l" t="t" r="r" b="b"/>
            <a:pathLst>
              <a:path w="3248025" h="574675">
                <a:moveTo>
                  <a:pt x="2960370" y="0"/>
                </a:moveTo>
                <a:lnTo>
                  <a:pt x="287274" y="0"/>
                </a:lnTo>
                <a:lnTo>
                  <a:pt x="240684" y="3760"/>
                </a:lnTo>
                <a:lnTo>
                  <a:pt x="196486" y="14648"/>
                </a:lnTo>
                <a:lnTo>
                  <a:pt x="155270" y="32071"/>
                </a:lnTo>
                <a:lnTo>
                  <a:pt x="117628" y="55437"/>
                </a:lnTo>
                <a:lnTo>
                  <a:pt x="84153" y="84153"/>
                </a:lnTo>
                <a:lnTo>
                  <a:pt x="55437" y="117628"/>
                </a:lnTo>
                <a:lnTo>
                  <a:pt x="32071" y="155270"/>
                </a:lnTo>
                <a:lnTo>
                  <a:pt x="14648" y="196486"/>
                </a:lnTo>
                <a:lnTo>
                  <a:pt x="3760" y="240684"/>
                </a:lnTo>
                <a:lnTo>
                  <a:pt x="0" y="287274"/>
                </a:lnTo>
                <a:lnTo>
                  <a:pt x="0" y="574548"/>
                </a:lnTo>
                <a:lnTo>
                  <a:pt x="3247644" y="574548"/>
                </a:lnTo>
                <a:lnTo>
                  <a:pt x="3247644" y="287274"/>
                </a:lnTo>
                <a:lnTo>
                  <a:pt x="3243883" y="240684"/>
                </a:lnTo>
                <a:lnTo>
                  <a:pt x="3232995" y="196486"/>
                </a:lnTo>
                <a:lnTo>
                  <a:pt x="3215572" y="155270"/>
                </a:lnTo>
                <a:lnTo>
                  <a:pt x="3192206" y="117628"/>
                </a:lnTo>
                <a:lnTo>
                  <a:pt x="3163490" y="84153"/>
                </a:lnTo>
                <a:lnTo>
                  <a:pt x="3130015" y="55437"/>
                </a:lnTo>
                <a:lnTo>
                  <a:pt x="3092373" y="32071"/>
                </a:lnTo>
                <a:lnTo>
                  <a:pt x="3051157" y="14648"/>
                </a:lnTo>
                <a:lnTo>
                  <a:pt x="3006959" y="3760"/>
                </a:lnTo>
                <a:lnTo>
                  <a:pt x="2960370" y="0"/>
                </a:lnTo>
                <a:close/>
              </a:path>
            </a:pathLst>
          </a:custGeom>
          <a:solidFill>
            <a:srgbClr val="0424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12318874" y="1741706"/>
            <a:ext cx="179514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40" dirty="0">
                <a:solidFill>
                  <a:srgbClr val="FFFFFF"/>
                </a:solidFill>
                <a:latin typeface="Tahoma"/>
                <a:cs typeface="Tahoma"/>
              </a:rPr>
              <a:t>S1</a:t>
            </a:r>
            <a:r>
              <a:rPr sz="2400" b="1" spc="-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270" dirty="0">
                <a:solidFill>
                  <a:srgbClr val="FFFFFF"/>
                </a:solidFill>
                <a:latin typeface="Tahoma"/>
                <a:cs typeface="Tahoma"/>
              </a:rPr>
              <a:t>(ARSITEK)</a:t>
            </a:r>
            <a:endParaRPr sz="2400" dirty="0">
              <a:latin typeface="Tahoma"/>
              <a:cs typeface="Tahoma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9003499"/>
              </p:ext>
            </p:extLst>
          </p:nvPr>
        </p:nvGraphicFramePr>
        <p:xfrm>
          <a:off x="2544799" y="2247900"/>
          <a:ext cx="12250449" cy="79247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878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913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12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3286">
                <a:tc>
                  <a:txBody>
                    <a:bodyPr/>
                    <a:lstStyle/>
                    <a:p>
                      <a:pPr marL="1905" algn="ctr">
                        <a:lnSpc>
                          <a:spcPts val="2055"/>
                        </a:lnSpc>
                      </a:pPr>
                      <a:r>
                        <a:rPr sz="18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NO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2055"/>
                        </a:lnSpc>
                      </a:pPr>
                      <a:r>
                        <a:rPr sz="18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MATERI</a:t>
                      </a:r>
                      <a:r>
                        <a:rPr sz="1800" b="1" spc="-8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KOMPETENSI</a:t>
                      </a:r>
                      <a:r>
                        <a:rPr sz="1800" b="1" spc="-7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TAMBAHAN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ts val="2055"/>
                        </a:lnSpc>
                      </a:pPr>
                      <a:r>
                        <a:rPr sz="18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JPL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3286">
                <a:tc>
                  <a:txBody>
                    <a:bodyPr/>
                    <a:lstStyle/>
                    <a:p>
                      <a:pPr marL="1270" algn="ctr">
                        <a:lnSpc>
                          <a:spcPts val="2055"/>
                        </a:lnSpc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47625">
                        <a:lnSpc>
                          <a:spcPts val="2055"/>
                        </a:lnSpc>
                      </a:pPr>
                      <a:r>
                        <a:rPr sz="1800" b="1" spc="-20" dirty="0">
                          <a:latin typeface="Calibri"/>
                          <a:cs typeface="Calibri"/>
                        </a:rPr>
                        <a:t>MATERI</a:t>
                      </a:r>
                      <a:r>
                        <a:rPr sz="1800" b="1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KOMPETENSI</a:t>
                      </a:r>
                      <a:r>
                        <a:rPr sz="18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20" dirty="0">
                          <a:latin typeface="Calibri"/>
                          <a:cs typeface="Calibri"/>
                        </a:rPr>
                        <a:t>TAMBAHAN</a:t>
                      </a:r>
                      <a:r>
                        <a:rPr sz="1800" b="1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UMUM</a:t>
                      </a:r>
                      <a:r>
                        <a:rPr sz="18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latin typeface="Calibri"/>
                          <a:cs typeface="Calibri"/>
                        </a:rPr>
                        <a:t>(MKTU)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2630">
                <a:tc>
                  <a:txBody>
                    <a:bodyPr/>
                    <a:lstStyle/>
                    <a:p>
                      <a:pPr marL="1270" algn="ctr">
                        <a:lnSpc>
                          <a:spcPts val="2055"/>
                        </a:lnSpc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47625">
                        <a:lnSpc>
                          <a:spcPts val="2055"/>
                        </a:lnSpc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Ketentuan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Peraturan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Perundang-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Undangan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Sektor</a:t>
                      </a:r>
                      <a:r>
                        <a:rPr sz="1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Jasa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Konstruksi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2055"/>
                        </a:lnSpc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3286">
                <a:tc>
                  <a:txBody>
                    <a:bodyPr/>
                    <a:lstStyle/>
                    <a:p>
                      <a:pPr marL="1270" algn="ctr">
                        <a:lnSpc>
                          <a:spcPts val="2055"/>
                        </a:lnSpc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47625">
                        <a:lnSpc>
                          <a:spcPts val="2055"/>
                        </a:lnSpc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Budaya</a:t>
                      </a:r>
                      <a:r>
                        <a:rPr sz="1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Kerja,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Problem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Solving,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dan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Keterampilan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Komunikasi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di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Sektor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Konstruksi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2055"/>
                        </a:lnSpc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3286">
                <a:tc>
                  <a:txBody>
                    <a:bodyPr/>
                    <a:lstStyle/>
                    <a:p>
                      <a:pPr marL="1270" algn="ctr">
                        <a:lnSpc>
                          <a:spcPts val="2055"/>
                        </a:lnSpc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47625">
                        <a:lnSpc>
                          <a:spcPts val="2055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Sistem</a:t>
                      </a:r>
                      <a:r>
                        <a:rPr sz="1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Manajemen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Keselamatan</a:t>
                      </a:r>
                      <a:r>
                        <a:rPr sz="1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Konstruksi/SMKK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(K3,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Mutu,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Lingkungan)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2055"/>
                        </a:lnSpc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5917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4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238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47625">
                        <a:lnSpc>
                          <a:spcPts val="2045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Sistem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Pengadaan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Barang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dan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Jasa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Pemerintah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&amp;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Administrasi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Kontrak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Pekerjaan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4762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Konstruksi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238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3286">
                <a:tc>
                  <a:txBody>
                    <a:bodyPr/>
                    <a:lstStyle/>
                    <a:p>
                      <a:pPr marL="1270" algn="ctr">
                        <a:lnSpc>
                          <a:spcPts val="2055"/>
                        </a:lnSpc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5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47625">
                        <a:lnSpc>
                          <a:spcPts val="2055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Rantai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Pasok</a:t>
                      </a:r>
                      <a:r>
                        <a:rPr sz="1800" spc="2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Material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dan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Peralatan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Konstruksi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2055"/>
                        </a:lnSpc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2630">
                <a:tc>
                  <a:txBody>
                    <a:bodyPr/>
                    <a:lstStyle/>
                    <a:p>
                      <a:pPr marL="1270" algn="ctr">
                        <a:lnSpc>
                          <a:spcPts val="2055"/>
                        </a:lnSpc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6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47625">
                        <a:lnSpc>
                          <a:spcPts val="2055"/>
                        </a:lnSpc>
                      </a:pPr>
                      <a:r>
                        <a:rPr sz="1800" spc="-20" dirty="0">
                          <a:latin typeface="Calibri"/>
                          <a:cs typeface="Calibri"/>
                        </a:rPr>
                        <a:t>Teknologi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Konstruksi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Terkini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(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Building</a:t>
                      </a:r>
                      <a:r>
                        <a:rPr sz="1800" i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Information</a:t>
                      </a:r>
                      <a:r>
                        <a:rPr sz="1800" i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Modelling</a:t>
                      </a:r>
                      <a:r>
                        <a:rPr sz="1800" i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&amp;</a:t>
                      </a:r>
                      <a:r>
                        <a:rPr sz="1800" i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Digital</a:t>
                      </a:r>
                      <a:r>
                        <a:rPr sz="1800" i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spc="-10" dirty="0">
                          <a:latin typeface="Calibri"/>
                          <a:cs typeface="Calibri"/>
                        </a:rPr>
                        <a:t>Technology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2055"/>
                        </a:lnSpc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3286">
                <a:tc>
                  <a:txBody>
                    <a:bodyPr/>
                    <a:lstStyle/>
                    <a:p>
                      <a:pPr marL="1270" algn="ctr">
                        <a:lnSpc>
                          <a:spcPts val="2055"/>
                        </a:lnSpc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7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47625">
                        <a:lnSpc>
                          <a:spcPts val="2055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Manajemen</a:t>
                      </a:r>
                      <a:r>
                        <a:rPr sz="18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Proyek</a:t>
                      </a:r>
                      <a:r>
                        <a:rPr sz="18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Konstruksi</a:t>
                      </a:r>
                      <a:r>
                        <a:rPr sz="18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(PMBOK)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2055"/>
                        </a:lnSpc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3286">
                <a:tc>
                  <a:txBody>
                    <a:bodyPr/>
                    <a:lstStyle/>
                    <a:p>
                      <a:pPr marL="1270" algn="ctr">
                        <a:lnSpc>
                          <a:spcPts val="2060"/>
                        </a:lnSpc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8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47625">
                        <a:lnSpc>
                          <a:spcPts val="206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Manajemen</a:t>
                      </a:r>
                      <a:r>
                        <a:rPr sz="1800" spc="-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Risiko</a:t>
                      </a:r>
                      <a:r>
                        <a:rPr sz="18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Proyek</a:t>
                      </a:r>
                      <a:r>
                        <a:rPr sz="18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Konstruksi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2060"/>
                        </a:lnSpc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849203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060"/>
                        </a:spcBef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9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616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47625">
                        <a:lnSpc>
                          <a:spcPts val="2045"/>
                        </a:lnSpc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Pengenalan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Bangunan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Gedung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Hijau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(BGH),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Bangunan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Cerdas,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dan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Tata</a:t>
                      </a:r>
                      <a:r>
                        <a:rPr sz="1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Kelola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47625">
                        <a:lnSpc>
                          <a:spcPct val="100000"/>
                        </a:lnSpc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Konstruksi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dengan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Implementasi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spc="-10" dirty="0">
                          <a:latin typeface="Calibri"/>
                          <a:cs typeface="Calibri"/>
                        </a:rPr>
                        <a:t>Enviromental,</a:t>
                      </a:r>
                      <a:r>
                        <a:rPr sz="1800" i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Social,</a:t>
                      </a:r>
                      <a:r>
                        <a:rPr sz="1800" i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800" i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Governance</a:t>
                      </a:r>
                      <a:r>
                        <a:rPr sz="1800" i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spc="-10" dirty="0">
                          <a:latin typeface="Calibri"/>
                          <a:cs typeface="Calibri"/>
                        </a:rPr>
                        <a:t>(ESG)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4762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serta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Net</a:t>
                      </a:r>
                      <a:r>
                        <a:rPr sz="1800" i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Zero</a:t>
                      </a:r>
                      <a:r>
                        <a:rPr sz="1800" i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spc="-10" dirty="0">
                          <a:latin typeface="Calibri"/>
                          <a:cs typeface="Calibri"/>
                        </a:rPr>
                        <a:t>Emission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060"/>
                        </a:spcBef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616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328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206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SUB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TOTAL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MKTU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2060"/>
                        </a:lnSpc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18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3286">
                <a:tc>
                  <a:txBody>
                    <a:bodyPr/>
                    <a:lstStyle/>
                    <a:p>
                      <a:pPr marL="1270" algn="ctr">
                        <a:lnSpc>
                          <a:spcPts val="2060"/>
                        </a:lnSpc>
                      </a:pPr>
                      <a:r>
                        <a:rPr sz="18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II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47625">
                        <a:lnSpc>
                          <a:spcPts val="2060"/>
                        </a:lnSpc>
                      </a:pPr>
                      <a:r>
                        <a:rPr sz="1800" b="1" spc="-20" dirty="0">
                          <a:latin typeface="Calibri"/>
                          <a:cs typeface="Calibri"/>
                        </a:rPr>
                        <a:t>MATERI</a:t>
                      </a:r>
                      <a:r>
                        <a:rPr sz="18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KOMPETENSI</a:t>
                      </a:r>
                      <a:r>
                        <a:rPr sz="18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20" dirty="0">
                          <a:latin typeface="Calibri"/>
                          <a:cs typeface="Calibri"/>
                        </a:rPr>
                        <a:t>TAMBAHAN</a:t>
                      </a:r>
                      <a:r>
                        <a:rPr sz="1800" b="1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TEKNIS</a:t>
                      </a:r>
                      <a:r>
                        <a:rPr sz="180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latin typeface="Calibri"/>
                          <a:cs typeface="Calibri"/>
                        </a:rPr>
                        <a:t>(MKTT)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26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2060"/>
                        </a:lnSpc>
                      </a:pPr>
                      <a:r>
                        <a:rPr sz="1800" b="1" dirty="0">
                          <a:latin typeface="Calibri"/>
                          <a:cs typeface="Calibri"/>
                        </a:rPr>
                        <a:t>KLASIFIKASI:</a:t>
                      </a:r>
                      <a:r>
                        <a:rPr sz="18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latin typeface="Calibri"/>
                          <a:cs typeface="Calibri"/>
                        </a:rPr>
                        <a:t>ARSITEKTUR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3286">
                <a:tc>
                  <a:txBody>
                    <a:bodyPr/>
                    <a:lstStyle/>
                    <a:p>
                      <a:pPr marL="1270" algn="ctr">
                        <a:lnSpc>
                          <a:spcPts val="2060"/>
                        </a:lnSpc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47625">
                        <a:lnSpc>
                          <a:spcPts val="2060"/>
                        </a:lnSpc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Pengenalan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Kode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Etik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Arsitek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2060"/>
                        </a:lnSpc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2630">
                <a:tc>
                  <a:txBody>
                    <a:bodyPr/>
                    <a:lstStyle/>
                    <a:p>
                      <a:pPr marL="1270" algn="ctr">
                        <a:lnSpc>
                          <a:spcPts val="2060"/>
                        </a:lnSpc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47625">
                        <a:lnSpc>
                          <a:spcPts val="2060"/>
                        </a:lnSpc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Pengantar</a:t>
                      </a:r>
                      <a:r>
                        <a:rPr sz="18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Teori</a:t>
                      </a:r>
                      <a:r>
                        <a:rPr sz="18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Perancangan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Arsitektur</a:t>
                      </a:r>
                      <a:r>
                        <a:rPr sz="1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(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Architectural</a:t>
                      </a:r>
                      <a:r>
                        <a:rPr sz="1800" i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Design</a:t>
                      </a:r>
                      <a:r>
                        <a:rPr sz="1800" i="1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spc="-10" dirty="0">
                          <a:latin typeface="Calibri"/>
                          <a:cs typeface="Calibri"/>
                        </a:rPr>
                        <a:t>Theory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2060"/>
                        </a:lnSpc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82630">
                <a:tc>
                  <a:txBody>
                    <a:bodyPr/>
                    <a:lstStyle/>
                    <a:p>
                      <a:pPr marL="1270" algn="ctr">
                        <a:lnSpc>
                          <a:spcPts val="2060"/>
                        </a:lnSpc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47625">
                        <a:lnSpc>
                          <a:spcPts val="2060"/>
                        </a:lnSpc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Penyusunan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Studi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Awal,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Konsep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Rancangan,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dan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Rancangan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Skematik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Arsitektur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2060"/>
                        </a:lnSpc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82630">
                <a:tc>
                  <a:txBody>
                    <a:bodyPr/>
                    <a:lstStyle/>
                    <a:p>
                      <a:pPr marL="1270" algn="ctr">
                        <a:lnSpc>
                          <a:spcPts val="2060"/>
                        </a:lnSpc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4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47625">
                        <a:lnSpc>
                          <a:spcPts val="2060"/>
                        </a:lnSpc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Pengetahuan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Teknis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Struktur,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Bahan,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dan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Teknologi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Konstruksi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2060"/>
                        </a:lnSpc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82630">
                <a:tc>
                  <a:txBody>
                    <a:bodyPr/>
                    <a:lstStyle/>
                    <a:p>
                      <a:pPr marL="1270" algn="ctr">
                        <a:lnSpc>
                          <a:spcPts val="2060"/>
                        </a:lnSpc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5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47625">
                        <a:lnSpc>
                          <a:spcPts val="2060"/>
                        </a:lnSpc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Pengetahuan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Sistem</a:t>
                      </a:r>
                      <a:r>
                        <a:rPr sz="1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Utilitas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Bangunan</a:t>
                      </a:r>
                      <a:r>
                        <a:rPr sz="18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untuk</a:t>
                      </a:r>
                      <a:r>
                        <a:rPr sz="1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Arsitek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2060"/>
                        </a:lnSpc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566572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980"/>
                        </a:spcBef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6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244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47625">
                        <a:lnSpc>
                          <a:spcPts val="205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Tinjauan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Lapangan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Virtual,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Tugas,</a:t>
                      </a:r>
                      <a:r>
                        <a:rPr sz="1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Presentasi</a:t>
                      </a:r>
                      <a:r>
                        <a:rPr sz="18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Aspek</a:t>
                      </a:r>
                      <a:r>
                        <a:rPr sz="18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Pekerjaan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Arsitektur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di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Sektor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47625">
                        <a:lnSpc>
                          <a:spcPts val="2160"/>
                        </a:lnSpc>
                        <a:spcBef>
                          <a:spcPts val="10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Konstruksi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980"/>
                        </a:spcBef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244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565917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980"/>
                        </a:spcBef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7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244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47625">
                        <a:lnSpc>
                          <a:spcPts val="2050"/>
                        </a:lnSpc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Implementasi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Efisiensi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Energi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&amp;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Prinsip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Arsitektur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Berkelanjutan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(</a:t>
                      </a:r>
                      <a:r>
                        <a:rPr sz="1800" i="1" spc="-10" dirty="0">
                          <a:latin typeface="Calibri"/>
                          <a:cs typeface="Calibri"/>
                        </a:rPr>
                        <a:t>Sustainable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47625">
                        <a:lnSpc>
                          <a:spcPts val="2160"/>
                        </a:lnSpc>
                        <a:spcBef>
                          <a:spcPts val="10"/>
                        </a:spcBef>
                      </a:pPr>
                      <a:r>
                        <a:rPr sz="1800" i="1" spc="-10" dirty="0">
                          <a:latin typeface="Calibri"/>
                          <a:cs typeface="Calibri"/>
                        </a:rPr>
                        <a:t>Architecture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980"/>
                        </a:spcBef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244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8328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SUB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TOTAL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MKTT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2060"/>
                        </a:lnSpc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14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826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</a:pPr>
                      <a:r>
                        <a:rPr sz="1800" b="1" spc="-45" dirty="0">
                          <a:latin typeface="Calibri"/>
                          <a:cs typeface="Calibri"/>
                        </a:rPr>
                        <a:t>TOTAL</a:t>
                      </a:r>
                      <a:r>
                        <a:rPr sz="1800" b="1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20" dirty="0">
                          <a:latin typeface="Calibri"/>
                          <a:cs typeface="Calibri"/>
                        </a:rPr>
                        <a:t>MATERI</a:t>
                      </a:r>
                      <a:r>
                        <a:rPr sz="1800" b="1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KOMPETENSI</a:t>
                      </a:r>
                      <a:r>
                        <a:rPr sz="18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latin typeface="Calibri"/>
                          <a:cs typeface="Calibri"/>
                        </a:rPr>
                        <a:t>TAMBAHAN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2060"/>
                        </a:lnSpc>
                      </a:pPr>
                      <a:r>
                        <a:rPr sz="1800" b="1" spc="-25" dirty="0">
                          <a:latin typeface="Calibri"/>
                          <a:cs typeface="Calibri"/>
                        </a:rPr>
                        <a:t>32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grpSp>
        <p:nvGrpSpPr>
          <p:cNvPr id="29" name="Group 28">
            <a:extLst>
              <a:ext uri="{FF2B5EF4-FFF2-40B4-BE49-F238E27FC236}">
                <a16:creationId xmlns:a16="http://schemas.microsoft.com/office/drawing/2014/main" id="{7E06672E-5F21-A6F6-C86B-F8217FB7DC10}"/>
              </a:ext>
            </a:extLst>
          </p:cNvPr>
          <p:cNvGrpSpPr/>
          <p:nvPr/>
        </p:nvGrpSpPr>
        <p:grpSpPr>
          <a:xfrm>
            <a:off x="16002000" y="105155"/>
            <a:ext cx="2269313" cy="710692"/>
            <a:chOff x="5660570" y="569749"/>
            <a:chExt cx="3724053" cy="762306"/>
          </a:xfrm>
        </p:grpSpPr>
        <p:sp>
          <p:nvSpPr>
            <p:cNvPr id="30" name="Freeform 3">
              <a:extLst>
                <a:ext uri="{FF2B5EF4-FFF2-40B4-BE49-F238E27FC236}">
                  <a16:creationId xmlns:a16="http://schemas.microsoft.com/office/drawing/2014/main" id="{7B8D4FBA-FB49-B415-4F87-BA8E41FB4D3F}"/>
                </a:ext>
              </a:extLst>
            </p:cNvPr>
            <p:cNvSpPr/>
            <p:nvPr/>
          </p:nvSpPr>
          <p:spPr>
            <a:xfrm>
              <a:off x="5660570" y="569749"/>
              <a:ext cx="3724053" cy="762306"/>
            </a:xfrm>
            <a:custGeom>
              <a:avLst/>
              <a:gdLst>
                <a:gd name="connsiteX0" fmla="*/ 0 w 3724053"/>
                <a:gd name="connsiteY0" fmla="*/ 381152 h 762306"/>
                <a:gd name="connsiteX1" fmla="*/ 0 w 3724053"/>
                <a:gd name="connsiteY1" fmla="*/ 381153 h 762306"/>
                <a:gd name="connsiteX2" fmla="*/ 0 w 3724053"/>
                <a:gd name="connsiteY2" fmla="*/ 381153 h 762306"/>
                <a:gd name="connsiteX3" fmla="*/ 381153 w 3724053"/>
                <a:gd name="connsiteY3" fmla="*/ 0 h 762306"/>
                <a:gd name="connsiteX4" fmla="*/ 3724053 w 3724053"/>
                <a:gd name="connsiteY4" fmla="*/ 0 h 762306"/>
                <a:gd name="connsiteX5" fmla="*/ 3724053 w 3724053"/>
                <a:gd name="connsiteY5" fmla="*/ 762306 h 762306"/>
                <a:gd name="connsiteX6" fmla="*/ 381153 w 3724053"/>
                <a:gd name="connsiteY6" fmla="*/ 762305 h 762306"/>
                <a:gd name="connsiteX7" fmla="*/ 29953 w 3724053"/>
                <a:gd name="connsiteY7" fmla="*/ 529514 h 762306"/>
                <a:gd name="connsiteX8" fmla="*/ 0 w 3724053"/>
                <a:gd name="connsiteY8" fmla="*/ 381153 h 762306"/>
                <a:gd name="connsiteX9" fmla="*/ 29953 w 3724053"/>
                <a:gd name="connsiteY9" fmla="*/ 232791 h 762306"/>
                <a:gd name="connsiteX10" fmla="*/ 381153 w 3724053"/>
                <a:gd name="connsiteY10" fmla="*/ 0 h 762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4053" h="762306">
                  <a:moveTo>
                    <a:pt x="0" y="381152"/>
                  </a:moveTo>
                  <a:lnTo>
                    <a:pt x="0" y="381153"/>
                  </a:lnTo>
                  <a:lnTo>
                    <a:pt x="0" y="381153"/>
                  </a:lnTo>
                  <a:close/>
                  <a:moveTo>
                    <a:pt x="381153" y="0"/>
                  </a:moveTo>
                  <a:lnTo>
                    <a:pt x="3724053" y="0"/>
                  </a:lnTo>
                  <a:lnTo>
                    <a:pt x="3724053" y="762306"/>
                  </a:lnTo>
                  <a:lnTo>
                    <a:pt x="381153" y="762305"/>
                  </a:lnTo>
                  <a:cubicBezTo>
                    <a:pt x="223275" y="762305"/>
                    <a:pt x="87815" y="666316"/>
                    <a:pt x="29953" y="529514"/>
                  </a:cubicBezTo>
                  <a:lnTo>
                    <a:pt x="0" y="381153"/>
                  </a:lnTo>
                  <a:lnTo>
                    <a:pt x="29953" y="232791"/>
                  </a:lnTo>
                  <a:cubicBezTo>
                    <a:pt x="87815" y="95990"/>
                    <a:pt x="223275" y="0"/>
                    <a:pt x="38115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F9366667-FFA0-9D4E-2C57-EB5F680343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121472" y="684492"/>
              <a:ext cx="3004457" cy="508277"/>
            </a:xfrm>
            <a:prstGeom prst="rect">
              <a:avLst/>
            </a:prstGeom>
          </p:spPr>
        </p:pic>
      </p:grpSp>
      <p:sp>
        <p:nvSpPr>
          <p:cNvPr id="33" name="Title 32">
            <a:extLst>
              <a:ext uri="{FF2B5EF4-FFF2-40B4-BE49-F238E27FC236}">
                <a16:creationId xmlns:a16="http://schemas.microsoft.com/office/drawing/2014/main" id="{1C39D8B1-B052-1BAE-01C9-1FB134E03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4" name="object 3">
            <a:extLst>
              <a:ext uri="{FF2B5EF4-FFF2-40B4-BE49-F238E27FC236}">
                <a16:creationId xmlns:a16="http://schemas.microsoft.com/office/drawing/2014/main" id="{8038E6B6-1EAA-721C-ED30-41BA6F3C61CD}"/>
              </a:ext>
            </a:extLst>
          </p:cNvPr>
          <p:cNvSpPr txBox="1">
            <a:spLocks/>
          </p:cNvSpPr>
          <p:nvPr/>
        </p:nvSpPr>
        <p:spPr>
          <a:xfrm>
            <a:off x="3874204" y="420368"/>
            <a:ext cx="8010525" cy="1216660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32384" rIns="0" bIns="0" rtlCol="0">
            <a:spAutoFit/>
          </a:bodyPr>
          <a:lstStyle>
            <a:lvl1pPr>
              <a:defRPr sz="28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537335" marR="930910" indent="-530860">
              <a:spcBef>
                <a:spcPts val="254"/>
              </a:spcBef>
            </a:pPr>
            <a:r>
              <a:rPr lang="fi-FI" sz="3600" spc="-90">
                <a:solidFill>
                  <a:srgbClr val="000000"/>
                </a:solidFill>
              </a:rPr>
              <a:t>Materi</a:t>
            </a:r>
            <a:r>
              <a:rPr lang="fi-FI" sz="3600" spc="-70">
                <a:solidFill>
                  <a:srgbClr val="000000"/>
                </a:solidFill>
              </a:rPr>
              <a:t> </a:t>
            </a:r>
            <a:r>
              <a:rPr lang="fi-FI" sz="3600" spc="-175">
                <a:solidFill>
                  <a:srgbClr val="000000"/>
                </a:solidFill>
              </a:rPr>
              <a:t>Kompetensi</a:t>
            </a:r>
            <a:r>
              <a:rPr lang="fi-FI" sz="3600" spc="-105">
                <a:solidFill>
                  <a:srgbClr val="000000"/>
                </a:solidFill>
              </a:rPr>
              <a:t> </a:t>
            </a:r>
            <a:r>
              <a:rPr lang="fi-FI" sz="3600" spc="-135">
                <a:solidFill>
                  <a:srgbClr val="000000"/>
                </a:solidFill>
              </a:rPr>
              <a:t>Tambahan </a:t>
            </a:r>
            <a:r>
              <a:rPr lang="fi-FI" sz="3600">
                <a:solidFill>
                  <a:srgbClr val="000000"/>
                </a:solidFill>
              </a:rPr>
              <a:t>Pada</a:t>
            </a:r>
            <a:r>
              <a:rPr lang="fi-FI" sz="3600" spc="-140">
                <a:solidFill>
                  <a:srgbClr val="000000"/>
                </a:solidFill>
              </a:rPr>
              <a:t> </a:t>
            </a:r>
            <a:r>
              <a:rPr lang="fi-FI" sz="3600">
                <a:solidFill>
                  <a:srgbClr val="000000"/>
                </a:solidFill>
              </a:rPr>
              <a:t>SE</a:t>
            </a:r>
            <a:r>
              <a:rPr lang="fi-FI" sz="3600" spc="-90">
                <a:solidFill>
                  <a:srgbClr val="000000"/>
                </a:solidFill>
              </a:rPr>
              <a:t> </a:t>
            </a:r>
            <a:r>
              <a:rPr lang="fi-FI" sz="3600" spc="-10">
                <a:solidFill>
                  <a:srgbClr val="000000"/>
                </a:solidFill>
              </a:rPr>
              <a:t>54/SE/Dk/2024</a:t>
            </a:r>
            <a:endParaRPr lang="fi-FI" sz="36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06913" y="48707"/>
            <a:ext cx="8261624" cy="133968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234940" y="108204"/>
            <a:ext cx="8010525" cy="1216660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32384" rIns="0" bIns="0" rtlCol="0">
            <a:spAutoFit/>
          </a:bodyPr>
          <a:lstStyle/>
          <a:p>
            <a:pPr marL="1537335" marR="930910" indent="-530860">
              <a:lnSpc>
                <a:spcPct val="100000"/>
              </a:lnSpc>
              <a:spcBef>
                <a:spcPts val="254"/>
              </a:spcBef>
            </a:pPr>
            <a:r>
              <a:rPr sz="3600" spc="-90" dirty="0">
                <a:solidFill>
                  <a:srgbClr val="000000"/>
                </a:solidFill>
              </a:rPr>
              <a:t>Materi</a:t>
            </a:r>
            <a:r>
              <a:rPr sz="3600" spc="-70" dirty="0">
                <a:solidFill>
                  <a:srgbClr val="000000"/>
                </a:solidFill>
              </a:rPr>
              <a:t> </a:t>
            </a:r>
            <a:r>
              <a:rPr sz="3600" spc="-175" dirty="0">
                <a:solidFill>
                  <a:srgbClr val="000000"/>
                </a:solidFill>
              </a:rPr>
              <a:t>Kompetensi</a:t>
            </a:r>
            <a:r>
              <a:rPr sz="3600" spc="-105" dirty="0">
                <a:solidFill>
                  <a:srgbClr val="000000"/>
                </a:solidFill>
              </a:rPr>
              <a:t> </a:t>
            </a:r>
            <a:r>
              <a:rPr sz="3600" spc="-135" dirty="0">
                <a:solidFill>
                  <a:srgbClr val="000000"/>
                </a:solidFill>
              </a:rPr>
              <a:t>Tambahan </a:t>
            </a:r>
            <a:r>
              <a:rPr sz="3600" dirty="0">
                <a:solidFill>
                  <a:srgbClr val="000000"/>
                </a:solidFill>
              </a:rPr>
              <a:t>Pada</a:t>
            </a:r>
            <a:r>
              <a:rPr sz="3600" spc="-140" dirty="0">
                <a:solidFill>
                  <a:srgbClr val="000000"/>
                </a:solidFill>
              </a:rPr>
              <a:t> </a:t>
            </a:r>
            <a:r>
              <a:rPr sz="3600" dirty="0">
                <a:solidFill>
                  <a:srgbClr val="000000"/>
                </a:solidFill>
              </a:rPr>
              <a:t>SE</a:t>
            </a:r>
            <a:r>
              <a:rPr sz="3600" spc="-90" dirty="0">
                <a:solidFill>
                  <a:srgbClr val="000000"/>
                </a:solidFill>
              </a:rPr>
              <a:t> </a:t>
            </a:r>
            <a:r>
              <a:rPr sz="3600" spc="-10" dirty="0">
                <a:solidFill>
                  <a:srgbClr val="000000"/>
                </a:solidFill>
              </a:rPr>
              <a:t>54/SE/Dk/2024</a:t>
            </a:r>
            <a:endParaRPr sz="3600"/>
          </a:p>
        </p:txBody>
      </p:sp>
      <p:sp>
        <p:nvSpPr>
          <p:cNvPr id="4" name="object 4"/>
          <p:cNvSpPr/>
          <p:nvPr/>
        </p:nvSpPr>
        <p:spPr>
          <a:xfrm>
            <a:off x="228600" y="1088136"/>
            <a:ext cx="4156075" cy="574675"/>
          </a:xfrm>
          <a:custGeom>
            <a:avLst/>
            <a:gdLst/>
            <a:ahLst/>
            <a:cxnLst/>
            <a:rect l="l" t="t" r="r" b="b"/>
            <a:pathLst>
              <a:path w="4156075" h="574675">
                <a:moveTo>
                  <a:pt x="3868674" y="0"/>
                </a:moveTo>
                <a:lnTo>
                  <a:pt x="287273" y="0"/>
                </a:lnTo>
                <a:lnTo>
                  <a:pt x="240675" y="3760"/>
                </a:lnTo>
                <a:lnTo>
                  <a:pt x="196471" y="14648"/>
                </a:lnTo>
                <a:lnTo>
                  <a:pt x="155253" y="32071"/>
                </a:lnTo>
                <a:lnTo>
                  <a:pt x="117611" y="55437"/>
                </a:lnTo>
                <a:lnTo>
                  <a:pt x="84139" y="84153"/>
                </a:lnTo>
                <a:lnTo>
                  <a:pt x="55426" y="117628"/>
                </a:lnTo>
                <a:lnTo>
                  <a:pt x="32064" y="155270"/>
                </a:lnTo>
                <a:lnTo>
                  <a:pt x="14645" y="196486"/>
                </a:lnTo>
                <a:lnTo>
                  <a:pt x="3759" y="240684"/>
                </a:lnTo>
                <a:lnTo>
                  <a:pt x="0" y="287274"/>
                </a:lnTo>
                <a:lnTo>
                  <a:pt x="0" y="574548"/>
                </a:lnTo>
                <a:lnTo>
                  <a:pt x="4155948" y="574548"/>
                </a:lnTo>
                <a:lnTo>
                  <a:pt x="4155948" y="287274"/>
                </a:lnTo>
                <a:lnTo>
                  <a:pt x="4152187" y="240684"/>
                </a:lnTo>
                <a:lnTo>
                  <a:pt x="4141299" y="196486"/>
                </a:lnTo>
                <a:lnTo>
                  <a:pt x="4123876" y="155270"/>
                </a:lnTo>
                <a:lnTo>
                  <a:pt x="4100510" y="117628"/>
                </a:lnTo>
                <a:lnTo>
                  <a:pt x="4071794" y="84153"/>
                </a:lnTo>
                <a:lnTo>
                  <a:pt x="4038319" y="55437"/>
                </a:lnTo>
                <a:lnTo>
                  <a:pt x="4000677" y="32071"/>
                </a:lnTo>
                <a:lnTo>
                  <a:pt x="3959461" y="14648"/>
                </a:lnTo>
                <a:lnTo>
                  <a:pt x="3915263" y="3760"/>
                </a:lnTo>
                <a:lnTo>
                  <a:pt x="3868674" y="0"/>
                </a:lnTo>
                <a:close/>
              </a:path>
            </a:pathLst>
          </a:custGeom>
          <a:solidFill>
            <a:srgbClr val="0424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652397" y="1215643"/>
            <a:ext cx="13068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54" dirty="0">
                <a:solidFill>
                  <a:srgbClr val="FFFFFF"/>
                </a:solidFill>
                <a:latin typeface="Tahoma"/>
                <a:cs typeface="Tahoma"/>
              </a:rPr>
              <a:t>S1</a:t>
            </a:r>
            <a:r>
              <a:rPr sz="2400" b="1" spc="-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335" dirty="0">
                <a:solidFill>
                  <a:srgbClr val="FFFFFF"/>
                </a:solidFill>
                <a:latin typeface="Tahoma"/>
                <a:cs typeface="Tahoma"/>
              </a:rPr>
              <a:t>(SIPIL)</a:t>
            </a:r>
            <a:endParaRPr sz="2400">
              <a:latin typeface="Tahoma"/>
              <a:cs typeface="Tahoma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222250" y="1647189"/>
          <a:ext cx="8588375" cy="79495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2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96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9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3685">
                <a:tc>
                  <a:txBody>
                    <a:bodyPr/>
                    <a:lstStyle/>
                    <a:p>
                      <a:pPr algn="ctr">
                        <a:lnSpc>
                          <a:spcPts val="2055"/>
                        </a:lnSpc>
                      </a:pPr>
                      <a:r>
                        <a:rPr sz="18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NO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55"/>
                        </a:lnSpc>
                      </a:pPr>
                      <a:r>
                        <a:rPr sz="18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MATERI</a:t>
                      </a:r>
                      <a:r>
                        <a:rPr sz="1800" b="1" spc="-8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KOMPETENSI</a:t>
                      </a:r>
                      <a:r>
                        <a:rPr sz="1800" b="1" spc="-7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TAMBAHAN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2055"/>
                        </a:lnSpc>
                      </a:pPr>
                      <a:r>
                        <a:rPr sz="18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JPL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>
                        <a:lnSpc>
                          <a:spcPts val="2055"/>
                        </a:lnSpc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44450">
                        <a:lnSpc>
                          <a:spcPts val="2055"/>
                        </a:lnSpc>
                      </a:pPr>
                      <a:r>
                        <a:rPr sz="1800" b="1" spc="-20" dirty="0">
                          <a:latin typeface="Calibri"/>
                          <a:cs typeface="Calibri"/>
                        </a:rPr>
                        <a:t>MATERI</a:t>
                      </a:r>
                      <a:r>
                        <a:rPr sz="1800" b="1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KOMPETENSI</a:t>
                      </a:r>
                      <a:r>
                        <a:rPr sz="18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20" dirty="0">
                          <a:latin typeface="Calibri"/>
                          <a:cs typeface="Calibri"/>
                        </a:rPr>
                        <a:t>TAMBAHAN</a:t>
                      </a:r>
                      <a:r>
                        <a:rPr sz="1800" b="1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UMUM</a:t>
                      </a:r>
                      <a:r>
                        <a:rPr sz="18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latin typeface="Calibri"/>
                          <a:cs typeface="Calibri"/>
                        </a:rPr>
                        <a:t>(MKTU)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>
                        <a:lnSpc>
                          <a:spcPts val="2055"/>
                        </a:lnSpc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44450">
                        <a:lnSpc>
                          <a:spcPts val="2055"/>
                        </a:lnSpc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Ketentuan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Peraturan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Perundang-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Undangan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Sektor</a:t>
                      </a:r>
                      <a:r>
                        <a:rPr sz="1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Jasa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Konstruksi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55"/>
                        </a:lnSpc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>
                        <a:lnSpc>
                          <a:spcPts val="2055"/>
                        </a:lnSpc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44450">
                        <a:lnSpc>
                          <a:spcPts val="2055"/>
                        </a:lnSpc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Budaya</a:t>
                      </a:r>
                      <a:r>
                        <a:rPr sz="1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Kerja,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Problem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Solving,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dan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Keterampilan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Komunikasi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di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Sektor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Konstruksi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55"/>
                        </a:lnSpc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>
                        <a:lnSpc>
                          <a:spcPts val="2055"/>
                        </a:lnSpc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44450">
                        <a:lnSpc>
                          <a:spcPts val="2055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Sistem</a:t>
                      </a:r>
                      <a:r>
                        <a:rPr sz="1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Manajemen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Keselamatan</a:t>
                      </a:r>
                      <a:r>
                        <a:rPr sz="1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Konstruksi/SMKK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(K3,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Mutu,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Lingkungan)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55"/>
                        </a:lnSpc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800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4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238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44450">
                        <a:lnSpc>
                          <a:spcPts val="2039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Sistem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Pengadaan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Barang</a:t>
                      </a:r>
                      <a:r>
                        <a:rPr sz="1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dan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Jasa</a:t>
                      </a:r>
                      <a:r>
                        <a:rPr sz="1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Pemerintah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&amp;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Administrasi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Kontrak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Pekerjaan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4445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Konstruksi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238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>
                        <a:lnSpc>
                          <a:spcPts val="2055"/>
                        </a:lnSpc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5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44450">
                        <a:lnSpc>
                          <a:spcPts val="2055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Rantai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Pasok</a:t>
                      </a:r>
                      <a:r>
                        <a:rPr sz="1800" spc="2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Material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dan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Peralatan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Konstruksi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55"/>
                        </a:lnSpc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>
                        <a:lnSpc>
                          <a:spcPts val="2055"/>
                        </a:lnSpc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6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44450">
                        <a:lnSpc>
                          <a:spcPts val="2055"/>
                        </a:lnSpc>
                      </a:pPr>
                      <a:r>
                        <a:rPr sz="1800" spc="-20" dirty="0">
                          <a:latin typeface="Calibri"/>
                          <a:cs typeface="Calibri"/>
                        </a:rPr>
                        <a:t>Teknologi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Konstruksi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Terkini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(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Building</a:t>
                      </a:r>
                      <a:r>
                        <a:rPr sz="1800" i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Information</a:t>
                      </a:r>
                      <a:r>
                        <a:rPr sz="1800" i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Modelling</a:t>
                      </a:r>
                      <a:r>
                        <a:rPr sz="1800" i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&amp;</a:t>
                      </a:r>
                      <a:r>
                        <a:rPr sz="1800" i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Digital</a:t>
                      </a:r>
                      <a:r>
                        <a:rPr sz="1800" i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spc="-10" dirty="0">
                          <a:latin typeface="Calibri"/>
                          <a:cs typeface="Calibri"/>
                        </a:rPr>
                        <a:t>Technology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55"/>
                        </a:lnSpc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3685">
                <a:tc>
                  <a:txBody>
                    <a:bodyPr/>
                    <a:lstStyle/>
                    <a:p>
                      <a:pPr algn="ctr">
                        <a:lnSpc>
                          <a:spcPts val="2055"/>
                        </a:lnSpc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7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44450">
                        <a:lnSpc>
                          <a:spcPts val="2055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Manajemen</a:t>
                      </a:r>
                      <a:r>
                        <a:rPr sz="18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Proyek</a:t>
                      </a:r>
                      <a:r>
                        <a:rPr sz="18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Konstruksi</a:t>
                      </a:r>
                      <a:r>
                        <a:rPr sz="18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(PMBOK)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55"/>
                        </a:lnSpc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>
                        <a:lnSpc>
                          <a:spcPts val="2055"/>
                        </a:lnSpc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8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44450">
                        <a:lnSpc>
                          <a:spcPts val="2055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Manajemen</a:t>
                      </a:r>
                      <a:r>
                        <a:rPr sz="1800" spc="-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Risiko</a:t>
                      </a:r>
                      <a:r>
                        <a:rPr sz="18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Proyek</a:t>
                      </a:r>
                      <a:r>
                        <a:rPr sz="18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Konstruksi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55"/>
                        </a:lnSpc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55"/>
                        </a:spcBef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9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60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44450">
                        <a:lnSpc>
                          <a:spcPts val="2045"/>
                        </a:lnSpc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Pengenalan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Bangunan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Gedung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Hijau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(BGH),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Bangunan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Cerdas,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dan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Tata</a:t>
                      </a:r>
                      <a:r>
                        <a:rPr sz="1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Kelola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44450">
                        <a:lnSpc>
                          <a:spcPct val="100000"/>
                        </a:lnSpc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Konstruksi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dengan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Implementasi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spc="-10" dirty="0">
                          <a:latin typeface="Calibri"/>
                          <a:cs typeface="Calibri"/>
                        </a:rPr>
                        <a:t>Enviromental,</a:t>
                      </a:r>
                      <a:r>
                        <a:rPr sz="1800" i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Social,</a:t>
                      </a:r>
                      <a:r>
                        <a:rPr sz="1800" i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800" i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Governance</a:t>
                      </a:r>
                      <a:r>
                        <a:rPr sz="1800" i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spc="-10" dirty="0">
                          <a:latin typeface="Calibri"/>
                          <a:cs typeface="Calibri"/>
                        </a:rPr>
                        <a:t>(ESG)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4445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serta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Net</a:t>
                      </a:r>
                      <a:r>
                        <a:rPr sz="1800" i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Zero</a:t>
                      </a:r>
                      <a:r>
                        <a:rPr sz="1800" i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spc="-10" dirty="0">
                          <a:latin typeface="Calibri"/>
                          <a:cs typeface="Calibri"/>
                        </a:rPr>
                        <a:t>Emission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55"/>
                        </a:spcBef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60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36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206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SUB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TOTAL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MKTU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18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</a:pPr>
                      <a:r>
                        <a:rPr sz="18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II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44450">
                        <a:lnSpc>
                          <a:spcPts val="2060"/>
                        </a:lnSpc>
                      </a:pPr>
                      <a:r>
                        <a:rPr sz="1800" b="1" spc="-20" dirty="0">
                          <a:latin typeface="Calibri"/>
                          <a:cs typeface="Calibri"/>
                        </a:rPr>
                        <a:t>MATERI</a:t>
                      </a:r>
                      <a:r>
                        <a:rPr sz="18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KOMPETENSI</a:t>
                      </a:r>
                      <a:r>
                        <a:rPr sz="18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20" dirty="0">
                          <a:latin typeface="Calibri"/>
                          <a:cs typeface="Calibri"/>
                        </a:rPr>
                        <a:t>TAMBAHAN</a:t>
                      </a:r>
                      <a:r>
                        <a:rPr sz="1800" b="1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TEKNIS</a:t>
                      </a:r>
                      <a:r>
                        <a:rPr sz="180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latin typeface="Calibri"/>
                          <a:cs typeface="Calibri"/>
                        </a:rPr>
                        <a:t>(MKTT)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36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2060"/>
                        </a:lnSpc>
                      </a:pPr>
                      <a:r>
                        <a:rPr sz="1800" b="1" dirty="0">
                          <a:latin typeface="Calibri"/>
                          <a:cs typeface="Calibri"/>
                        </a:rPr>
                        <a:t>KLASIFIKASI:</a:t>
                      </a:r>
                      <a:r>
                        <a:rPr sz="18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latin typeface="Calibri"/>
                          <a:cs typeface="Calibri"/>
                        </a:rPr>
                        <a:t>SIPIL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44450">
                        <a:lnSpc>
                          <a:spcPts val="2060"/>
                        </a:lnSpc>
                      </a:pPr>
                      <a:r>
                        <a:rPr sz="1800" i="1" dirty="0">
                          <a:latin typeface="Calibri"/>
                          <a:cs typeface="Calibri"/>
                        </a:rPr>
                        <a:t>Scheduling,</a:t>
                      </a:r>
                      <a:r>
                        <a:rPr sz="1800" i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Cost</a:t>
                      </a:r>
                      <a:r>
                        <a:rPr sz="1800" i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Estimates,</a:t>
                      </a:r>
                      <a:r>
                        <a:rPr sz="1800" i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dan</a:t>
                      </a:r>
                      <a:r>
                        <a:rPr sz="1800" i="1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Quality</a:t>
                      </a:r>
                      <a:r>
                        <a:rPr sz="1800" i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Control</a:t>
                      </a:r>
                      <a:r>
                        <a:rPr sz="1800" i="1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Pekerjaan</a:t>
                      </a:r>
                      <a:r>
                        <a:rPr sz="1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Konstruksi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44450">
                        <a:lnSpc>
                          <a:spcPts val="2060"/>
                        </a:lnSpc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Pekerjaan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Tanah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(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Cut</a:t>
                      </a:r>
                      <a:r>
                        <a:rPr sz="1800" i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anf</a:t>
                      </a:r>
                      <a:r>
                        <a:rPr sz="1800" i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Fill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),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Bekisting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(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Form</a:t>
                      </a:r>
                      <a:r>
                        <a:rPr sz="1800" i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Work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),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dan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Pembesian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73685"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44450">
                        <a:lnSpc>
                          <a:spcPts val="2060"/>
                        </a:lnSpc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Fabrikasi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dan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Ereksi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Pekerjaan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Konstruksi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Baja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(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Steel</a:t>
                      </a:r>
                      <a:r>
                        <a:rPr sz="1800" i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spc="-10" dirty="0">
                          <a:latin typeface="Calibri"/>
                          <a:cs typeface="Calibri"/>
                        </a:rPr>
                        <a:t>Structure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80"/>
                        </a:spcBef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4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244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44450">
                        <a:lnSpc>
                          <a:spcPts val="2045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Sistem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Beton</a:t>
                      </a:r>
                      <a:r>
                        <a:rPr sz="1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Pracetak,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Pengawasan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dan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Pemasangan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Sistem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Pracetak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(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Lifting</a:t>
                      </a:r>
                      <a:r>
                        <a:rPr sz="1800" i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spc="-50" dirty="0">
                          <a:latin typeface="Calibri"/>
                          <a:cs typeface="Calibri"/>
                        </a:rPr>
                        <a:t>&amp;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4445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800" i="1" spc="-10" dirty="0">
                          <a:latin typeface="Calibri"/>
                          <a:cs typeface="Calibri"/>
                        </a:rPr>
                        <a:t>Erection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80"/>
                        </a:spcBef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244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54800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80"/>
                        </a:spcBef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5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244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44450">
                        <a:lnSpc>
                          <a:spcPts val="2050"/>
                        </a:lnSpc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Pengenalan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Alat</a:t>
                      </a:r>
                      <a:r>
                        <a:rPr sz="1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di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Sektor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Konstruksi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&amp;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Sistem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Production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Plant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(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Batching</a:t>
                      </a:r>
                      <a:r>
                        <a:rPr sz="1800" i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spc="-10" dirty="0">
                          <a:latin typeface="Calibri"/>
                          <a:cs typeface="Calibri"/>
                        </a:rPr>
                        <a:t>Plant,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44450">
                        <a:lnSpc>
                          <a:spcPts val="2160"/>
                        </a:lnSpc>
                        <a:spcBef>
                          <a:spcPts val="10"/>
                        </a:spcBef>
                      </a:pPr>
                      <a:r>
                        <a:rPr sz="1800" i="1" dirty="0">
                          <a:latin typeface="Calibri"/>
                          <a:cs typeface="Calibri"/>
                        </a:rPr>
                        <a:t>Asphalt</a:t>
                      </a:r>
                      <a:r>
                        <a:rPr sz="1800" i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Mixing</a:t>
                      </a:r>
                      <a:r>
                        <a:rPr sz="1800" i="1" spc="-30" dirty="0">
                          <a:latin typeface="Calibri"/>
                          <a:cs typeface="Calibri"/>
                        </a:rPr>
                        <a:t> Plant/AMP, 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Stone</a:t>
                      </a:r>
                      <a:r>
                        <a:rPr sz="1800" i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Crushing</a:t>
                      </a:r>
                      <a:r>
                        <a:rPr sz="1800" i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spc="-10" dirty="0">
                          <a:latin typeface="Calibri"/>
                          <a:cs typeface="Calibri"/>
                        </a:rPr>
                        <a:t>Plant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80"/>
                        </a:spcBef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244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80"/>
                        </a:spcBef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6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244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44450">
                        <a:lnSpc>
                          <a:spcPts val="205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Tinjauan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Lapangan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Virtual,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Tugas,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Presentasi</a:t>
                      </a:r>
                      <a:r>
                        <a:rPr sz="18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Aspek</a:t>
                      </a:r>
                      <a:r>
                        <a:rPr sz="1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Pekerjaan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Sipil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di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Sektor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44450">
                        <a:lnSpc>
                          <a:spcPts val="2160"/>
                        </a:lnSpc>
                        <a:spcBef>
                          <a:spcPts val="10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Konstruksi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80"/>
                        </a:spcBef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244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73685"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7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44450">
                        <a:lnSpc>
                          <a:spcPts val="2060"/>
                        </a:lnSpc>
                      </a:pPr>
                      <a:r>
                        <a:rPr sz="1800" i="1" spc="-10" dirty="0">
                          <a:latin typeface="Calibri"/>
                          <a:cs typeface="Calibri"/>
                        </a:rPr>
                        <a:t>Value</a:t>
                      </a:r>
                      <a:r>
                        <a:rPr sz="1800" i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Engineering</a:t>
                      </a:r>
                      <a:r>
                        <a:rPr sz="1800" i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&amp;</a:t>
                      </a:r>
                      <a:r>
                        <a:rPr sz="1800" i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Project</a:t>
                      </a:r>
                      <a:r>
                        <a:rPr sz="1800" i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spc="-10" dirty="0">
                          <a:latin typeface="Calibri"/>
                          <a:cs typeface="Calibri"/>
                        </a:rPr>
                        <a:t>Financing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736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206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SUB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TOTAL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MKTT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14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2060"/>
                        </a:lnSpc>
                      </a:pPr>
                      <a:r>
                        <a:rPr sz="1800" spc="-45" dirty="0">
                          <a:latin typeface="Calibri"/>
                          <a:cs typeface="Calibri"/>
                        </a:rPr>
                        <a:t>TOTAL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MATERI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KOMPETENSI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TAMBAHAN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32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sp>
        <p:nvSpPr>
          <p:cNvPr id="8" name="object 8"/>
          <p:cNvSpPr/>
          <p:nvPr/>
        </p:nvSpPr>
        <p:spPr>
          <a:xfrm>
            <a:off x="14859000" y="911352"/>
            <a:ext cx="3200400" cy="574675"/>
          </a:xfrm>
          <a:custGeom>
            <a:avLst/>
            <a:gdLst/>
            <a:ahLst/>
            <a:cxnLst/>
            <a:rect l="l" t="t" r="r" b="b"/>
            <a:pathLst>
              <a:path w="3200400" h="574675">
                <a:moveTo>
                  <a:pt x="2913126" y="0"/>
                </a:moveTo>
                <a:lnTo>
                  <a:pt x="287273" y="0"/>
                </a:lnTo>
                <a:lnTo>
                  <a:pt x="240684" y="3760"/>
                </a:lnTo>
                <a:lnTo>
                  <a:pt x="196486" y="14648"/>
                </a:lnTo>
                <a:lnTo>
                  <a:pt x="155270" y="32071"/>
                </a:lnTo>
                <a:lnTo>
                  <a:pt x="117628" y="55437"/>
                </a:lnTo>
                <a:lnTo>
                  <a:pt x="84153" y="84153"/>
                </a:lnTo>
                <a:lnTo>
                  <a:pt x="55437" y="117628"/>
                </a:lnTo>
                <a:lnTo>
                  <a:pt x="32071" y="155270"/>
                </a:lnTo>
                <a:lnTo>
                  <a:pt x="14648" y="196486"/>
                </a:lnTo>
                <a:lnTo>
                  <a:pt x="3760" y="240684"/>
                </a:lnTo>
                <a:lnTo>
                  <a:pt x="0" y="287274"/>
                </a:lnTo>
                <a:lnTo>
                  <a:pt x="0" y="574548"/>
                </a:lnTo>
                <a:lnTo>
                  <a:pt x="3200400" y="574548"/>
                </a:lnTo>
                <a:lnTo>
                  <a:pt x="3200400" y="287274"/>
                </a:lnTo>
                <a:lnTo>
                  <a:pt x="3196639" y="240684"/>
                </a:lnTo>
                <a:lnTo>
                  <a:pt x="3185751" y="196486"/>
                </a:lnTo>
                <a:lnTo>
                  <a:pt x="3168328" y="155270"/>
                </a:lnTo>
                <a:lnTo>
                  <a:pt x="3144962" y="117628"/>
                </a:lnTo>
                <a:lnTo>
                  <a:pt x="3116246" y="84153"/>
                </a:lnTo>
                <a:lnTo>
                  <a:pt x="3082771" y="55437"/>
                </a:lnTo>
                <a:lnTo>
                  <a:pt x="3045129" y="32071"/>
                </a:lnTo>
                <a:lnTo>
                  <a:pt x="3003913" y="14648"/>
                </a:lnTo>
                <a:lnTo>
                  <a:pt x="2959715" y="3760"/>
                </a:lnTo>
                <a:lnTo>
                  <a:pt x="2913126" y="0"/>
                </a:lnTo>
                <a:close/>
              </a:path>
            </a:pathLst>
          </a:custGeom>
          <a:solidFill>
            <a:srgbClr val="0424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5270607" y="1039114"/>
            <a:ext cx="23799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54" dirty="0">
                <a:solidFill>
                  <a:srgbClr val="FFFFFF"/>
                </a:solidFill>
                <a:latin typeface="Tahoma"/>
                <a:cs typeface="Tahoma"/>
              </a:rPr>
              <a:t>S1</a:t>
            </a:r>
            <a:r>
              <a:rPr sz="2400" b="1" spc="-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140" dirty="0">
                <a:solidFill>
                  <a:srgbClr val="FFFFFF"/>
                </a:solidFill>
                <a:latin typeface="Tahoma"/>
                <a:cs typeface="Tahoma"/>
              </a:rPr>
              <a:t>(MEKANIKAL)</a:t>
            </a:r>
            <a:endParaRPr sz="2400">
              <a:latin typeface="Tahoma"/>
              <a:cs typeface="Tahoma"/>
            </a:endParaRPr>
          </a:p>
        </p:txBody>
      </p:sp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9137650" y="1479550"/>
          <a:ext cx="8968104" cy="8773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05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371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03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marL="1905" algn="ctr">
                        <a:lnSpc>
                          <a:spcPts val="2055"/>
                        </a:lnSpc>
                      </a:pPr>
                      <a:r>
                        <a:rPr sz="18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NO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2055"/>
                        </a:lnSpc>
                      </a:pPr>
                      <a:r>
                        <a:rPr sz="18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MATERI</a:t>
                      </a:r>
                      <a:r>
                        <a:rPr sz="1800" b="1" spc="-8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KOMPETENSI</a:t>
                      </a:r>
                      <a:r>
                        <a:rPr sz="1800" b="1" spc="-7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TAMBAHAN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2055"/>
                        </a:lnSpc>
                      </a:pPr>
                      <a:r>
                        <a:rPr sz="18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JPL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1270" algn="ctr">
                        <a:lnSpc>
                          <a:spcPts val="2055"/>
                        </a:lnSpc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40005">
                        <a:lnSpc>
                          <a:spcPts val="2055"/>
                        </a:lnSpc>
                      </a:pPr>
                      <a:r>
                        <a:rPr sz="1800" b="1" spc="-20" dirty="0">
                          <a:latin typeface="Calibri"/>
                          <a:cs typeface="Calibri"/>
                        </a:rPr>
                        <a:t>MATERI</a:t>
                      </a:r>
                      <a:r>
                        <a:rPr sz="1800" b="1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KOMPETENSI</a:t>
                      </a:r>
                      <a:r>
                        <a:rPr sz="18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20" dirty="0">
                          <a:latin typeface="Calibri"/>
                          <a:cs typeface="Calibri"/>
                        </a:rPr>
                        <a:t>TAMBAHAN</a:t>
                      </a:r>
                      <a:r>
                        <a:rPr sz="1800" b="1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UMUM</a:t>
                      </a:r>
                      <a:r>
                        <a:rPr sz="18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latin typeface="Calibri"/>
                          <a:cs typeface="Calibri"/>
                        </a:rPr>
                        <a:t>(MKTU)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685">
                <a:tc>
                  <a:txBody>
                    <a:bodyPr/>
                    <a:lstStyle/>
                    <a:p>
                      <a:pPr marL="1270" algn="ctr">
                        <a:lnSpc>
                          <a:spcPts val="2055"/>
                        </a:lnSpc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40005">
                        <a:lnSpc>
                          <a:spcPts val="2055"/>
                        </a:lnSpc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Ketentuan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Peraturan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Perundang-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Undangan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Sektor</a:t>
                      </a:r>
                      <a:r>
                        <a:rPr sz="1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Jasa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Konstruksi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2055"/>
                        </a:lnSpc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1270" algn="ctr">
                        <a:lnSpc>
                          <a:spcPts val="2055"/>
                        </a:lnSpc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40005">
                        <a:lnSpc>
                          <a:spcPts val="2055"/>
                        </a:lnSpc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Budaya</a:t>
                      </a:r>
                      <a:r>
                        <a:rPr sz="1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Kerja,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Problem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Solving,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dan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Keterampilan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Komunikasi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di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Sektor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Konstruksi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2055"/>
                        </a:lnSpc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1270" algn="ctr">
                        <a:lnSpc>
                          <a:spcPts val="2055"/>
                        </a:lnSpc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40005">
                        <a:lnSpc>
                          <a:spcPts val="2055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Sistem</a:t>
                      </a:r>
                      <a:r>
                        <a:rPr sz="1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Manajemen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Keselamatan</a:t>
                      </a:r>
                      <a:r>
                        <a:rPr sz="1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Konstruksi/SMKK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(K3,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Mutu,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Lingkungan)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2055"/>
                        </a:lnSpc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969"/>
                        </a:spcBef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4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2318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40005">
                        <a:lnSpc>
                          <a:spcPts val="2039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Sistem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Pengadaan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Barang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dan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Jasa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Pemerintah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&amp;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Administrasi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Kontrak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Pekerjaan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4000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Konstruksi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969"/>
                        </a:spcBef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2318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3685">
                <a:tc>
                  <a:txBody>
                    <a:bodyPr/>
                    <a:lstStyle/>
                    <a:p>
                      <a:pPr marL="1270" algn="ctr">
                        <a:lnSpc>
                          <a:spcPts val="2055"/>
                        </a:lnSpc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5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40005">
                        <a:lnSpc>
                          <a:spcPts val="2055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Rantai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Pasok</a:t>
                      </a:r>
                      <a:r>
                        <a:rPr sz="1800" spc="2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Material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dan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Peralatan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Konstruksi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2055"/>
                        </a:lnSpc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1270" algn="ctr">
                        <a:lnSpc>
                          <a:spcPts val="2055"/>
                        </a:lnSpc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6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40005">
                        <a:lnSpc>
                          <a:spcPts val="2055"/>
                        </a:lnSpc>
                      </a:pPr>
                      <a:r>
                        <a:rPr sz="1800" spc="-20" dirty="0">
                          <a:latin typeface="Calibri"/>
                          <a:cs typeface="Calibri"/>
                        </a:rPr>
                        <a:t>Teknologi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Konstruksi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Terkini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(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Building</a:t>
                      </a:r>
                      <a:r>
                        <a:rPr sz="1800" i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Information</a:t>
                      </a:r>
                      <a:r>
                        <a:rPr sz="1800" i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Modelling</a:t>
                      </a:r>
                      <a:r>
                        <a:rPr sz="1800" i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&amp;</a:t>
                      </a:r>
                      <a:r>
                        <a:rPr sz="1800" i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Digital</a:t>
                      </a:r>
                      <a:r>
                        <a:rPr sz="1800" i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spc="-10" dirty="0">
                          <a:latin typeface="Calibri"/>
                          <a:cs typeface="Calibri"/>
                        </a:rPr>
                        <a:t>Technology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2055"/>
                        </a:lnSpc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1270" algn="ctr">
                        <a:lnSpc>
                          <a:spcPts val="2055"/>
                        </a:lnSpc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7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40005">
                        <a:lnSpc>
                          <a:spcPts val="2055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Manajemen</a:t>
                      </a:r>
                      <a:r>
                        <a:rPr sz="18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Proyek</a:t>
                      </a:r>
                      <a:r>
                        <a:rPr sz="18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Konstruksi</a:t>
                      </a:r>
                      <a:r>
                        <a:rPr sz="18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(PMBOK)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2055"/>
                        </a:lnSpc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1270" algn="ctr">
                        <a:lnSpc>
                          <a:spcPts val="2055"/>
                        </a:lnSpc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8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40005">
                        <a:lnSpc>
                          <a:spcPts val="2055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Manajemen</a:t>
                      </a:r>
                      <a:r>
                        <a:rPr sz="1800" spc="-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Risiko</a:t>
                      </a:r>
                      <a:r>
                        <a:rPr sz="18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Proyek</a:t>
                      </a:r>
                      <a:r>
                        <a:rPr sz="18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Konstruksi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2055"/>
                        </a:lnSpc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822325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055"/>
                        </a:spcBef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9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60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40005">
                        <a:lnSpc>
                          <a:spcPts val="2045"/>
                        </a:lnSpc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Pengenalan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Bangunan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Gedung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Hijau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(BGH),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Bangunan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Cerdas,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dan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Tata</a:t>
                      </a:r>
                      <a:r>
                        <a:rPr sz="1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Kelola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40005" marR="359410">
                        <a:lnSpc>
                          <a:spcPts val="2170"/>
                        </a:lnSpc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Konstruksi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dengan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Implementasi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spc="-10" dirty="0">
                          <a:latin typeface="Calibri"/>
                          <a:cs typeface="Calibri"/>
                        </a:rPr>
                        <a:t>Enviromental,</a:t>
                      </a:r>
                      <a:r>
                        <a:rPr sz="1800" i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Social,</a:t>
                      </a:r>
                      <a:r>
                        <a:rPr sz="1800" i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800" i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Governance</a:t>
                      </a:r>
                      <a:r>
                        <a:rPr sz="1800" i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(ESG)</a:t>
                      </a:r>
                      <a:r>
                        <a:rPr sz="1800" i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spc="-10" dirty="0">
                          <a:latin typeface="Calibri"/>
                          <a:cs typeface="Calibri"/>
                        </a:rPr>
                        <a:t>serta 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Net</a:t>
                      </a:r>
                      <a:r>
                        <a:rPr sz="1800" i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Zero</a:t>
                      </a:r>
                      <a:r>
                        <a:rPr sz="1800" i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spc="-10" dirty="0">
                          <a:latin typeface="Calibri"/>
                          <a:cs typeface="Calibri"/>
                        </a:rPr>
                        <a:t>Emission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055"/>
                        </a:spcBef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60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206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SUB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TOTAL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MKTU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2060"/>
                        </a:lnSpc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18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1270" algn="ctr">
                        <a:lnSpc>
                          <a:spcPts val="2060"/>
                        </a:lnSpc>
                      </a:pPr>
                      <a:r>
                        <a:rPr sz="18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II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40005">
                        <a:lnSpc>
                          <a:spcPts val="2060"/>
                        </a:lnSpc>
                      </a:pPr>
                      <a:r>
                        <a:rPr sz="1800" b="1" spc="-20" dirty="0">
                          <a:latin typeface="Calibri"/>
                          <a:cs typeface="Calibri"/>
                        </a:rPr>
                        <a:t>MATERI</a:t>
                      </a:r>
                      <a:r>
                        <a:rPr sz="18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KOMPETENSI</a:t>
                      </a:r>
                      <a:r>
                        <a:rPr sz="18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20" dirty="0">
                          <a:latin typeface="Calibri"/>
                          <a:cs typeface="Calibri"/>
                        </a:rPr>
                        <a:t>TAMBAHAN</a:t>
                      </a:r>
                      <a:r>
                        <a:rPr sz="1800" b="1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TEKNIS</a:t>
                      </a:r>
                      <a:r>
                        <a:rPr sz="180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latin typeface="Calibri"/>
                          <a:cs typeface="Calibri"/>
                        </a:rPr>
                        <a:t>(MKTT)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36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2060"/>
                        </a:lnSpc>
                      </a:pPr>
                      <a:r>
                        <a:rPr sz="1800" b="1" dirty="0">
                          <a:latin typeface="Calibri"/>
                          <a:cs typeface="Calibri"/>
                        </a:rPr>
                        <a:t>KLASIFIKASI:</a:t>
                      </a:r>
                      <a:r>
                        <a:rPr sz="18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latin typeface="Calibri"/>
                          <a:cs typeface="Calibri"/>
                        </a:rPr>
                        <a:t>MEKANIKAL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548005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238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40005">
                        <a:lnSpc>
                          <a:spcPts val="2045"/>
                        </a:lnSpc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Persiapan,</a:t>
                      </a:r>
                      <a:r>
                        <a:rPr sz="1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Koordinasi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Pekerjaan</a:t>
                      </a:r>
                      <a:r>
                        <a:rPr sz="18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Sistem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Plambing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Pompa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Mekanik,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Sistem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Tata</a:t>
                      </a:r>
                      <a:r>
                        <a:rPr sz="1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Udara,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4000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dan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Sistem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Transportasi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Dalam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Gedung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238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980"/>
                        </a:spcBef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244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40005">
                        <a:lnSpc>
                          <a:spcPts val="2045"/>
                        </a:lnSpc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Pelaksanaan</a:t>
                      </a:r>
                      <a:r>
                        <a:rPr sz="18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Pekerjaan</a:t>
                      </a:r>
                      <a:r>
                        <a:rPr sz="1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Sistem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Plambing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Pompa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Mekanik,</a:t>
                      </a:r>
                      <a:r>
                        <a:rPr sz="1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Sistem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Tata</a:t>
                      </a:r>
                      <a:r>
                        <a:rPr sz="1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Udara,</a:t>
                      </a:r>
                      <a:r>
                        <a:rPr sz="1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dan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4000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Sistem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Transportasi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Dalam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Gedung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980"/>
                        </a:spcBef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244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980"/>
                        </a:spcBef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244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40005">
                        <a:lnSpc>
                          <a:spcPts val="2045"/>
                        </a:lnSpc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Pengawasan</a:t>
                      </a:r>
                      <a:r>
                        <a:rPr sz="1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Pekerjaan</a:t>
                      </a:r>
                      <a:r>
                        <a:rPr sz="18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Sistem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Plambing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Pompa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Mekanik,</a:t>
                      </a:r>
                      <a:r>
                        <a:rPr sz="1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Sistem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Tata</a:t>
                      </a:r>
                      <a:r>
                        <a:rPr sz="1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Udara,</a:t>
                      </a:r>
                      <a:r>
                        <a:rPr sz="1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dan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40005">
                        <a:lnSpc>
                          <a:spcPts val="2160"/>
                        </a:lnSpc>
                        <a:spcBef>
                          <a:spcPts val="1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Sistem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Transportasi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Dalam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Gedung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980"/>
                        </a:spcBef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244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548005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980"/>
                        </a:spcBef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4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244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40005">
                        <a:lnSpc>
                          <a:spcPts val="205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Membuat</a:t>
                      </a:r>
                      <a:r>
                        <a:rPr sz="1800" spc="-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laporan</a:t>
                      </a:r>
                      <a:r>
                        <a:rPr sz="18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Pekerjaan</a:t>
                      </a:r>
                      <a:r>
                        <a:rPr sz="1800" spc="2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Sistem</a:t>
                      </a:r>
                      <a:r>
                        <a:rPr sz="18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Plambing</a:t>
                      </a:r>
                      <a:r>
                        <a:rPr sz="18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Pompa</a:t>
                      </a:r>
                      <a:r>
                        <a:rPr sz="18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Mekanik,</a:t>
                      </a:r>
                      <a:r>
                        <a:rPr sz="18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Sistem</a:t>
                      </a:r>
                      <a:r>
                        <a:rPr sz="18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Tata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Udara,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40005">
                        <a:lnSpc>
                          <a:spcPts val="2160"/>
                        </a:lnSpc>
                        <a:spcBef>
                          <a:spcPts val="1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dan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Sistem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Transportasi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Dalam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Gedung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980"/>
                        </a:spcBef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244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73685">
                <a:tc>
                  <a:txBody>
                    <a:bodyPr/>
                    <a:lstStyle/>
                    <a:p>
                      <a:pPr marL="1270" algn="ctr">
                        <a:lnSpc>
                          <a:spcPts val="2060"/>
                        </a:lnSpc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5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40005">
                        <a:lnSpc>
                          <a:spcPts val="2060"/>
                        </a:lnSpc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Pengenalan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Metode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Launching</a:t>
                      </a:r>
                      <a:r>
                        <a:rPr sz="1800" i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Girder</a:t>
                      </a:r>
                      <a:r>
                        <a:rPr sz="1800" i="1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Pada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Proyek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Konstruksi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spc="-10" dirty="0">
                          <a:latin typeface="Calibri"/>
                          <a:cs typeface="Calibri"/>
                        </a:rPr>
                        <a:t>Elevated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2060"/>
                        </a:lnSpc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980"/>
                        </a:spcBef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6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244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40005">
                        <a:lnSpc>
                          <a:spcPts val="205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Tinjauan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Lapangan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Virtual,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Tugas,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Presentasi</a:t>
                      </a:r>
                      <a:r>
                        <a:rPr sz="18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Aspek</a:t>
                      </a:r>
                      <a:r>
                        <a:rPr sz="18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Pekerjaan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Mekanikal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di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Sektor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40005">
                        <a:lnSpc>
                          <a:spcPts val="2160"/>
                        </a:lnSpc>
                        <a:spcBef>
                          <a:spcPts val="10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Konstruksi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980"/>
                        </a:spcBef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244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980"/>
                        </a:spcBef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7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244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40005">
                        <a:lnSpc>
                          <a:spcPts val="2050"/>
                        </a:lnSpc>
                      </a:pPr>
                      <a:r>
                        <a:rPr sz="1800" spc="-20" dirty="0">
                          <a:latin typeface="Calibri"/>
                          <a:cs typeface="Calibri"/>
                        </a:rPr>
                        <a:t>Perancangan</a:t>
                      </a:r>
                      <a:r>
                        <a:rPr sz="18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Pekerjaan</a:t>
                      </a:r>
                      <a:r>
                        <a:rPr sz="18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Mekanikal,</a:t>
                      </a:r>
                      <a:r>
                        <a:rPr sz="1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Elektrikal,</a:t>
                      </a:r>
                      <a:r>
                        <a:rPr sz="1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Proteksi</a:t>
                      </a:r>
                      <a:r>
                        <a:rPr sz="18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Kebakaran,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Sistem</a:t>
                      </a:r>
                      <a:r>
                        <a:rPr sz="18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Tata</a:t>
                      </a:r>
                      <a:r>
                        <a:rPr sz="1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Udara,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40005">
                        <a:lnSpc>
                          <a:spcPts val="2160"/>
                        </a:lnSpc>
                        <a:spcBef>
                          <a:spcPts val="1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Plambing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dan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Pompa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Mekanik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980"/>
                        </a:spcBef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244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SUB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TOTAL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MKTT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2060"/>
                        </a:lnSpc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14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736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</a:pPr>
                      <a:r>
                        <a:rPr sz="1800" b="1" spc="-45" dirty="0">
                          <a:latin typeface="Calibri"/>
                          <a:cs typeface="Calibri"/>
                        </a:rPr>
                        <a:t>TOTAL</a:t>
                      </a:r>
                      <a:r>
                        <a:rPr sz="1800" b="1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20" dirty="0">
                          <a:latin typeface="Calibri"/>
                          <a:cs typeface="Calibri"/>
                        </a:rPr>
                        <a:t>MATERI</a:t>
                      </a:r>
                      <a:r>
                        <a:rPr sz="1800" b="1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KOMPETENSI</a:t>
                      </a:r>
                      <a:r>
                        <a:rPr sz="18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latin typeface="Calibri"/>
                          <a:cs typeface="Calibri"/>
                        </a:rPr>
                        <a:t>TAMBAHAN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2060"/>
                        </a:lnSpc>
                      </a:pPr>
                      <a:r>
                        <a:rPr sz="1800" b="1" spc="-25" dirty="0">
                          <a:latin typeface="Calibri"/>
                          <a:cs typeface="Calibri"/>
                        </a:rPr>
                        <a:t>32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FF9A7B28-40DB-8086-E1A1-1CD12935D109}"/>
              </a:ext>
            </a:extLst>
          </p:cNvPr>
          <p:cNvGrpSpPr/>
          <p:nvPr/>
        </p:nvGrpSpPr>
        <p:grpSpPr>
          <a:xfrm>
            <a:off x="16002000" y="105155"/>
            <a:ext cx="2269313" cy="710692"/>
            <a:chOff x="5660570" y="569749"/>
            <a:chExt cx="3724053" cy="762306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575B4B7A-0D55-C944-FF3D-E5F2005D333B}"/>
                </a:ext>
              </a:extLst>
            </p:cNvPr>
            <p:cNvSpPr/>
            <p:nvPr/>
          </p:nvSpPr>
          <p:spPr>
            <a:xfrm>
              <a:off x="5660570" y="569749"/>
              <a:ext cx="3724053" cy="762306"/>
            </a:xfrm>
            <a:custGeom>
              <a:avLst/>
              <a:gdLst>
                <a:gd name="connsiteX0" fmla="*/ 0 w 3724053"/>
                <a:gd name="connsiteY0" fmla="*/ 381152 h 762306"/>
                <a:gd name="connsiteX1" fmla="*/ 0 w 3724053"/>
                <a:gd name="connsiteY1" fmla="*/ 381153 h 762306"/>
                <a:gd name="connsiteX2" fmla="*/ 0 w 3724053"/>
                <a:gd name="connsiteY2" fmla="*/ 381153 h 762306"/>
                <a:gd name="connsiteX3" fmla="*/ 381153 w 3724053"/>
                <a:gd name="connsiteY3" fmla="*/ 0 h 762306"/>
                <a:gd name="connsiteX4" fmla="*/ 3724053 w 3724053"/>
                <a:gd name="connsiteY4" fmla="*/ 0 h 762306"/>
                <a:gd name="connsiteX5" fmla="*/ 3724053 w 3724053"/>
                <a:gd name="connsiteY5" fmla="*/ 762306 h 762306"/>
                <a:gd name="connsiteX6" fmla="*/ 381153 w 3724053"/>
                <a:gd name="connsiteY6" fmla="*/ 762305 h 762306"/>
                <a:gd name="connsiteX7" fmla="*/ 29953 w 3724053"/>
                <a:gd name="connsiteY7" fmla="*/ 529514 h 762306"/>
                <a:gd name="connsiteX8" fmla="*/ 0 w 3724053"/>
                <a:gd name="connsiteY8" fmla="*/ 381153 h 762306"/>
                <a:gd name="connsiteX9" fmla="*/ 29953 w 3724053"/>
                <a:gd name="connsiteY9" fmla="*/ 232791 h 762306"/>
                <a:gd name="connsiteX10" fmla="*/ 381153 w 3724053"/>
                <a:gd name="connsiteY10" fmla="*/ 0 h 762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4053" h="762306">
                  <a:moveTo>
                    <a:pt x="0" y="381152"/>
                  </a:moveTo>
                  <a:lnTo>
                    <a:pt x="0" y="381153"/>
                  </a:lnTo>
                  <a:lnTo>
                    <a:pt x="0" y="381153"/>
                  </a:lnTo>
                  <a:close/>
                  <a:moveTo>
                    <a:pt x="381153" y="0"/>
                  </a:moveTo>
                  <a:lnTo>
                    <a:pt x="3724053" y="0"/>
                  </a:lnTo>
                  <a:lnTo>
                    <a:pt x="3724053" y="762306"/>
                  </a:lnTo>
                  <a:lnTo>
                    <a:pt x="381153" y="762305"/>
                  </a:lnTo>
                  <a:cubicBezTo>
                    <a:pt x="223275" y="762305"/>
                    <a:pt x="87815" y="666316"/>
                    <a:pt x="29953" y="529514"/>
                  </a:cubicBezTo>
                  <a:lnTo>
                    <a:pt x="0" y="381153"/>
                  </a:lnTo>
                  <a:lnTo>
                    <a:pt x="29953" y="232791"/>
                  </a:lnTo>
                  <a:cubicBezTo>
                    <a:pt x="87815" y="95990"/>
                    <a:pt x="223275" y="0"/>
                    <a:pt x="38115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4835981-D9A1-EAE5-9CF6-941236C15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21472" y="684492"/>
              <a:ext cx="3004457" cy="50827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06913" y="48707"/>
            <a:ext cx="8261624" cy="133968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234940" y="108204"/>
            <a:ext cx="8010525" cy="1216660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32384" rIns="0" bIns="0" rtlCol="0">
            <a:spAutoFit/>
          </a:bodyPr>
          <a:lstStyle/>
          <a:p>
            <a:pPr marL="1537335" marR="930910" indent="-530860">
              <a:lnSpc>
                <a:spcPct val="100000"/>
              </a:lnSpc>
              <a:spcBef>
                <a:spcPts val="254"/>
              </a:spcBef>
            </a:pPr>
            <a:r>
              <a:rPr sz="3600" spc="-90" dirty="0">
                <a:solidFill>
                  <a:srgbClr val="000000"/>
                </a:solidFill>
              </a:rPr>
              <a:t>Materi</a:t>
            </a:r>
            <a:r>
              <a:rPr sz="3600" spc="-70" dirty="0">
                <a:solidFill>
                  <a:srgbClr val="000000"/>
                </a:solidFill>
              </a:rPr>
              <a:t> </a:t>
            </a:r>
            <a:r>
              <a:rPr sz="3600" spc="-175" dirty="0">
                <a:solidFill>
                  <a:srgbClr val="000000"/>
                </a:solidFill>
              </a:rPr>
              <a:t>Kompetensi</a:t>
            </a:r>
            <a:r>
              <a:rPr sz="3600" spc="-105" dirty="0">
                <a:solidFill>
                  <a:srgbClr val="000000"/>
                </a:solidFill>
              </a:rPr>
              <a:t> </a:t>
            </a:r>
            <a:r>
              <a:rPr sz="3600" spc="-135" dirty="0">
                <a:solidFill>
                  <a:srgbClr val="000000"/>
                </a:solidFill>
              </a:rPr>
              <a:t>Tambahan </a:t>
            </a:r>
            <a:r>
              <a:rPr sz="3600" dirty="0">
                <a:solidFill>
                  <a:srgbClr val="000000"/>
                </a:solidFill>
              </a:rPr>
              <a:t>Pada</a:t>
            </a:r>
            <a:r>
              <a:rPr sz="3600" spc="-140" dirty="0">
                <a:solidFill>
                  <a:srgbClr val="000000"/>
                </a:solidFill>
              </a:rPr>
              <a:t> </a:t>
            </a:r>
            <a:r>
              <a:rPr sz="3600" dirty="0">
                <a:solidFill>
                  <a:srgbClr val="000000"/>
                </a:solidFill>
              </a:rPr>
              <a:t>SE</a:t>
            </a:r>
            <a:r>
              <a:rPr sz="3600" spc="-90" dirty="0">
                <a:solidFill>
                  <a:srgbClr val="000000"/>
                </a:solidFill>
              </a:rPr>
              <a:t> </a:t>
            </a:r>
            <a:r>
              <a:rPr sz="3600" spc="-10" dirty="0">
                <a:solidFill>
                  <a:srgbClr val="000000"/>
                </a:solidFill>
              </a:rPr>
              <a:t>54/SE/Dk/2024</a:t>
            </a:r>
            <a:endParaRPr sz="3600"/>
          </a:p>
        </p:txBody>
      </p:sp>
      <p:sp>
        <p:nvSpPr>
          <p:cNvPr id="4" name="object 4"/>
          <p:cNvSpPr/>
          <p:nvPr/>
        </p:nvSpPr>
        <p:spPr>
          <a:xfrm>
            <a:off x="554736" y="1097280"/>
            <a:ext cx="4135120" cy="574675"/>
          </a:xfrm>
          <a:custGeom>
            <a:avLst/>
            <a:gdLst/>
            <a:ahLst/>
            <a:cxnLst/>
            <a:rect l="l" t="t" r="r" b="b"/>
            <a:pathLst>
              <a:path w="4135120" h="574675">
                <a:moveTo>
                  <a:pt x="3847338" y="0"/>
                </a:moveTo>
                <a:lnTo>
                  <a:pt x="287273" y="0"/>
                </a:lnTo>
                <a:lnTo>
                  <a:pt x="240675" y="3760"/>
                </a:lnTo>
                <a:lnTo>
                  <a:pt x="196471" y="14648"/>
                </a:lnTo>
                <a:lnTo>
                  <a:pt x="155253" y="32071"/>
                </a:lnTo>
                <a:lnTo>
                  <a:pt x="117611" y="55437"/>
                </a:lnTo>
                <a:lnTo>
                  <a:pt x="84139" y="84153"/>
                </a:lnTo>
                <a:lnTo>
                  <a:pt x="55426" y="117628"/>
                </a:lnTo>
                <a:lnTo>
                  <a:pt x="32064" y="155270"/>
                </a:lnTo>
                <a:lnTo>
                  <a:pt x="14645" y="196486"/>
                </a:lnTo>
                <a:lnTo>
                  <a:pt x="3759" y="240684"/>
                </a:lnTo>
                <a:lnTo>
                  <a:pt x="0" y="287274"/>
                </a:lnTo>
                <a:lnTo>
                  <a:pt x="0" y="574548"/>
                </a:lnTo>
                <a:lnTo>
                  <a:pt x="4134612" y="574548"/>
                </a:lnTo>
                <a:lnTo>
                  <a:pt x="4134612" y="287274"/>
                </a:lnTo>
                <a:lnTo>
                  <a:pt x="4130851" y="240684"/>
                </a:lnTo>
                <a:lnTo>
                  <a:pt x="4119963" y="196486"/>
                </a:lnTo>
                <a:lnTo>
                  <a:pt x="4102540" y="155270"/>
                </a:lnTo>
                <a:lnTo>
                  <a:pt x="4079174" y="117628"/>
                </a:lnTo>
                <a:lnTo>
                  <a:pt x="4050458" y="84153"/>
                </a:lnTo>
                <a:lnTo>
                  <a:pt x="4016983" y="55437"/>
                </a:lnTo>
                <a:lnTo>
                  <a:pt x="3979341" y="32071"/>
                </a:lnTo>
                <a:lnTo>
                  <a:pt x="3938125" y="14648"/>
                </a:lnTo>
                <a:lnTo>
                  <a:pt x="3893927" y="3760"/>
                </a:lnTo>
                <a:lnTo>
                  <a:pt x="3847338" y="0"/>
                </a:lnTo>
                <a:close/>
              </a:path>
            </a:pathLst>
          </a:custGeom>
          <a:solidFill>
            <a:srgbClr val="0424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78839" y="1225422"/>
            <a:ext cx="348487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54" dirty="0">
                <a:solidFill>
                  <a:srgbClr val="FFFFFF"/>
                </a:solidFill>
                <a:latin typeface="Tahoma"/>
                <a:cs typeface="Tahoma"/>
              </a:rPr>
              <a:t>S1</a:t>
            </a:r>
            <a:r>
              <a:rPr sz="2400" b="1" spc="-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180" dirty="0">
                <a:solidFill>
                  <a:srgbClr val="FFFFFF"/>
                </a:solidFill>
                <a:latin typeface="Tahoma"/>
                <a:cs typeface="Tahoma"/>
              </a:rPr>
              <a:t>(TATA</a:t>
            </a:r>
            <a:r>
              <a:rPr sz="2400" b="1" spc="-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90" dirty="0">
                <a:solidFill>
                  <a:srgbClr val="FFFFFF"/>
                </a:solidFill>
                <a:latin typeface="Tahoma"/>
                <a:cs typeface="Tahoma"/>
              </a:rPr>
              <a:t>LINGKUNGAN)</a:t>
            </a:r>
            <a:endParaRPr sz="2400">
              <a:latin typeface="Tahoma"/>
              <a:cs typeface="Tahoma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548741" y="1628013"/>
          <a:ext cx="8360409" cy="84969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60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441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02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3685">
                <a:tc>
                  <a:txBody>
                    <a:bodyPr/>
                    <a:lstStyle/>
                    <a:p>
                      <a:pPr marL="635" algn="ctr">
                        <a:lnSpc>
                          <a:spcPts val="2055"/>
                        </a:lnSpc>
                      </a:pPr>
                      <a:r>
                        <a:rPr sz="18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NO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55"/>
                        </a:lnSpc>
                      </a:pPr>
                      <a:r>
                        <a:rPr sz="18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MATERI</a:t>
                      </a:r>
                      <a:r>
                        <a:rPr sz="1800" b="1" spc="-8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KOMPETENSI</a:t>
                      </a:r>
                      <a:r>
                        <a:rPr sz="1800" b="1" spc="-7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TAMBAHAN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2055"/>
                        </a:lnSpc>
                      </a:pPr>
                      <a:r>
                        <a:rPr sz="18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JPL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>
                        <a:lnSpc>
                          <a:spcPts val="2055"/>
                        </a:lnSpc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43180">
                        <a:lnSpc>
                          <a:spcPts val="2055"/>
                        </a:lnSpc>
                      </a:pPr>
                      <a:r>
                        <a:rPr sz="1800" b="1" spc="-20" dirty="0">
                          <a:latin typeface="Calibri"/>
                          <a:cs typeface="Calibri"/>
                        </a:rPr>
                        <a:t>MATERI</a:t>
                      </a:r>
                      <a:r>
                        <a:rPr sz="1800" b="1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KOMPETENSI</a:t>
                      </a:r>
                      <a:r>
                        <a:rPr sz="18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20" dirty="0">
                          <a:latin typeface="Calibri"/>
                          <a:cs typeface="Calibri"/>
                        </a:rPr>
                        <a:t>TAMBAHAN</a:t>
                      </a:r>
                      <a:r>
                        <a:rPr sz="1800" b="1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UMUM</a:t>
                      </a:r>
                      <a:r>
                        <a:rPr sz="18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latin typeface="Calibri"/>
                          <a:cs typeface="Calibri"/>
                        </a:rPr>
                        <a:t>(MKTU)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>
                        <a:lnSpc>
                          <a:spcPts val="2055"/>
                        </a:lnSpc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43180">
                        <a:lnSpc>
                          <a:spcPts val="2055"/>
                        </a:lnSpc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Ketentuan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Peraturan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Perundang-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Undangan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Sektor</a:t>
                      </a:r>
                      <a:r>
                        <a:rPr sz="1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Jasa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Konstruksi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2055"/>
                        </a:lnSpc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9"/>
                        </a:spcBef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2318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43180">
                        <a:lnSpc>
                          <a:spcPts val="2039"/>
                        </a:lnSpc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Budaya</a:t>
                      </a:r>
                      <a:r>
                        <a:rPr sz="1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Kerja,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Problem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Solving,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dan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Keterampilan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Komunikasi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di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Sektor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4318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Konstruksi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969"/>
                        </a:spcBef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2318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685">
                <a:tc>
                  <a:txBody>
                    <a:bodyPr/>
                    <a:lstStyle/>
                    <a:p>
                      <a:pPr algn="ctr">
                        <a:lnSpc>
                          <a:spcPts val="2055"/>
                        </a:lnSpc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43180">
                        <a:lnSpc>
                          <a:spcPts val="2055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Sistem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Manajemen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Keselamatan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Konstruksi/SMKK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(K3,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Mutu,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 Lingkungan)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2055"/>
                        </a:lnSpc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4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238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43180">
                        <a:lnSpc>
                          <a:spcPts val="2045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Sistem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Pengadaan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Barang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dan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Jasa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Pemerintah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&amp;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Administrasi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Kontrak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4318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Pekerjaan</a:t>
                      </a:r>
                      <a:r>
                        <a:rPr sz="18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Konstruksi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238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3685">
                <a:tc>
                  <a:txBody>
                    <a:bodyPr/>
                    <a:lstStyle/>
                    <a:p>
                      <a:pPr algn="ctr">
                        <a:lnSpc>
                          <a:spcPts val="2055"/>
                        </a:lnSpc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5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43180">
                        <a:lnSpc>
                          <a:spcPts val="2055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Rantai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Pasok</a:t>
                      </a:r>
                      <a:r>
                        <a:rPr sz="1800" spc="2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Material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dan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Peralatan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Konstruksi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2055"/>
                        </a:lnSpc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6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238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43180">
                        <a:lnSpc>
                          <a:spcPts val="2045"/>
                        </a:lnSpc>
                      </a:pPr>
                      <a:r>
                        <a:rPr sz="1800" spc="-20" dirty="0">
                          <a:latin typeface="Calibri"/>
                          <a:cs typeface="Calibri"/>
                        </a:rPr>
                        <a:t>Teknologi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Konstruksi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Terkini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(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Building</a:t>
                      </a:r>
                      <a:r>
                        <a:rPr sz="1800" i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Information</a:t>
                      </a:r>
                      <a:r>
                        <a:rPr sz="1800" i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Modelling</a:t>
                      </a:r>
                      <a:r>
                        <a:rPr sz="1800" i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&amp;</a:t>
                      </a:r>
                      <a:r>
                        <a:rPr sz="1800" i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spc="-10" dirty="0">
                          <a:latin typeface="Calibri"/>
                          <a:cs typeface="Calibri"/>
                        </a:rPr>
                        <a:t>Digital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4318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800" i="1" spc="-10" dirty="0">
                          <a:latin typeface="Calibri"/>
                          <a:cs typeface="Calibri"/>
                        </a:rPr>
                        <a:t>Technology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238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3685">
                <a:tc>
                  <a:txBody>
                    <a:bodyPr/>
                    <a:lstStyle/>
                    <a:p>
                      <a:pPr algn="ctr">
                        <a:lnSpc>
                          <a:spcPts val="2055"/>
                        </a:lnSpc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7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43180">
                        <a:lnSpc>
                          <a:spcPts val="2055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Manajemen</a:t>
                      </a:r>
                      <a:r>
                        <a:rPr sz="18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Proyek</a:t>
                      </a:r>
                      <a:r>
                        <a:rPr sz="18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Konstruksi</a:t>
                      </a:r>
                      <a:r>
                        <a:rPr sz="18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(PMBOK)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2055"/>
                        </a:lnSpc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>
                        <a:lnSpc>
                          <a:spcPts val="2055"/>
                        </a:lnSpc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8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43180">
                        <a:lnSpc>
                          <a:spcPts val="2055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Manajemen</a:t>
                      </a:r>
                      <a:r>
                        <a:rPr sz="1800" spc="-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Risiko</a:t>
                      </a:r>
                      <a:r>
                        <a:rPr sz="18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Proyek</a:t>
                      </a:r>
                      <a:r>
                        <a:rPr sz="18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Konstruksi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2055"/>
                        </a:lnSpc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55"/>
                        </a:spcBef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9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60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43180">
                        <a:lnSpc>
                          <a:spcPts val="2045"/>
                        </a:lnSpc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Pengenalan</a:t>
                      </a:r>
                      <a:r>
                        <a:rPr sz="1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Bangunan</a:t>
                      </a:r>
                      <a:r>
                        <a:rPr sz="1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Gedung</a:t>
                      </a:r>
                      <a:r>
                        <a:rPr sz="1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Hijau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(BGH),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Bangunan</a:t>
                      </a:r>
                      <a:r>
                        <a:rPr sz="1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Cerdas,</a:t>
                      </a:r>
                      <a:r>
                        <a:rPr sz="1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dan</a:t>
                      </a:r>
                      <a:r>
                        <a:rPr sz="1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Tata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Kelola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43180">
                        <a:lnSpc>
                          <a:spcPct val="100000"/>
                        </a:lnSpc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Konstruksi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dengan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Implementasi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spc="-10" dirty="0">
                          <a:latin typeface="Calibri"/>
                          <a:cs typeface="Calibri"/>
                        </a:rPr>
                        <a:t>Enviromental,</a:t>
                      </a:r>
                      <a:r>
                        <a:rPr sz="1800" i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Social,</a:t>
                      </a:r>
                      <a:r>
                        <a:rPr sz="1800" i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800" i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Governance</a:t>
                      </a:r>
                      <a:r>
                        <a:rPr sz="1800" i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spc="-10" dirty="0">
                          <a:latin typeface="Calibri"/>
                          <a:cs typeface="Calibri"/>
                        </a:rPr>
                        <a:t>(ESG)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4318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serta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Net</a:t>
                      </a:r>
                      <a:r>
                        <a:rPr sz="1800" i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Zero</a:t>
                      </a:r>
                      <a:r>
                        <a:rPr sz="1800" i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spc="-10" dirty="0">
                          <a:latin typeface="Calibri"/>
                          <a:cs typeface="Calibri"/>
                        </a:rPr>
                        <a:t>Emission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055"/>
                        </a:spcBef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60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36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SUB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TOTAL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MKTU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2060"/>
                        </a:lnSpc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18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</a:pPr>
                      <a:r>
                        <a:rPr sz="18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II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43180">
                        <a:lnSpc>
                          <a:spcPts val="2060"/>
                        </a:lnSpc>
                      </a:pPr>
                      <a:r>
                        <a:rPr sz="1800" b="1" spc="-20" dirty="0">
                          <a:latin typeface="Calibri"/>
                          <a:cs typeface="Calibri"/>
                        </a:rPr>
                        <a:t>MATERI</a:t>
                      </a:r>
                      <a:r>
                        <a:rPr sz="18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KOMPETENSI</a:t>
                      </a:r>
                      <a:r>
                        <a:rPr sz="18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20" dirty="0">
                          <a:latin typeface="Calibri"/>
                          <a:cs typeface="Calibri"/>
                        </a:rPr>
                        <a:t>TAMBAHAN</a:t>
                      </a:r>
                      <a:r>
                        <a:rPr sz="1800" b="1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TEKNIS</a:t>
                      </a:r>
                      <a:r>
                        <a:rPr sz="180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latin typeface="Calibri"/>
                          <a:cs typeface="Calibri"/>
                        </a:rPr>
                        <a:t>(MKTT)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36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</a:pPr>
                      <a:r>
                        <a:rPr sz="1800" b="1" dirty="0">
                          <a:latin typeface="Calibri"/>
                          <a:cs typeface="Calibri"/>
                        </a:rPr>
                        <a:t>KLASIFIKASI:</a:t>
                      </a:r>
                      <a:r>
                        <a:rPr sz="18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14" dirty="0">
                          <a:latin typeface="Calibri"/>
                          <a:cs typeface="Calibri"/>
                        </a:rPr>
                        <a:t>TATA</a:t>
                      </a:r>
                      <a:r>
                        <a:rPr sz="18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latin typeface="Calibri"/>
                          <a:cs typeface="Calibri"/>
                        </a:rPr>
                        <a:t>LINGKUNGAN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43180">
                        <a:lnSpc>
                          <a:spcPts val="2060"/>
                        </a:lnSpc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Pekerjaan</a:t>
                      </a:r>
                      <a:r>
                        <a:rPr sz="18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Persiapan,</a:t>
                      </a:r>
                      <a:r>
                        <a:rPr sz="18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Pelaksanaan,</a:t>
                      </a:r>
                      <a:r>
                        <a:rPr sz="18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dan</a:t>
                      </a:r>
                      <a:r>
                        <a:rPr sz="18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Pengawasan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Pengelolaan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Air</a:t>
                      </a:r>
                      <a:r>
                        <a:rPr sz="18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Minum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2060"/>
                        </a:lnSpc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3685"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43180">
                        <a:lnSpc>
                          <a:spcPts val="2060"/>
                        </a:lnSpc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Pekerjaan</a:t>
                      </a:r>
                      <a:r>
                        <a:rPr sz="18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Persiapan,</a:t>
                      </a:r>
                      <a:r>
                        <a:rPr sz="18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Pelaksanaan,</a:t>
                      </a:r>
                      <a:r>
                        <a:rPr sz="18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dan</a:t>
                      </a:r>
                      <a:r>
                        <a:rPr sz="18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Pengawasan</a:t>
                      </a:r>
                      <a:r>
                        <a:rPr sz="18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Pengelolaan</a:t>
                      </a:r>
                      <a:r>
                        <a:rPr sz="1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Sanitasi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2060"/>
                        </a:lnSpc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73685"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43180">
                        <a:lnSpc>
                          <a:spcPts val="2060"/>
                        </a:lnSpc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Pekerjaan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Persiapan,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Pelaksanaan,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dan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Pengawasan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Pengelolaan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Persampahan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2060"/>
                        </a:lnSpc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80"/>
                        </a:spcBef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4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244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43180">
                        <a:lnSpc>
                          <a:spcPts val="2050"/>
                        </a:lnSpc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Pelaksanaan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dan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Pengendalian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Uji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Coba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(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Commissioning</a:t>
                      </a:r>
                      <a:r>
                        <a:rPr sz="1800" i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spc="-30" dirty="0">
                          <a:latin typeface="Calibri"/>
                          <a:cs typeface="Calibri"/>
                        </a:rPr>
                        <a:t>Test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)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Sistem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4318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Perpipaan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980"/>
                        </a:spcBef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244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73685"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5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43180">
                        <a:lnSpc>
                          <a:spcPts val="2060"/>
                        </a:lnSpc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Pelaksanaan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dan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Pengawasan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Pemasangan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Sistem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Perpipaan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2060"/>
                        </a:lnSpc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54800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80"/>
                        </a:spcBef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6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244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43180">
                        <a:lnSpc>
                          <a:spcPts val="205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Tinjauan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Lapangan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Virtual,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Tugas,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Presentasi</a:t>
                      </a:r>
                      <a:r>
                        <a:rPr sz="18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Aspek</a:t>
                      </a:r>
                      <a:r>
                        <a:rPr sz="18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Pekerjaan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Tata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Lingkungan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43180">
                        <a:lnSpc>
                          <a:spcPts val="2160"/>
                        </a:lnSpc>
                        <a:spcBef>
                          <a:spcPts val="1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di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Sektor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Konstruksi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980"/>
                        </a:spcBef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244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80"/>
                        </a:spcBef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7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244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43180">
                        <a:lnSpc>
                          <a:spcPts val="2050"/>
                        </a:lnSpc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Identifikasi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Kebutuhan Prasarana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Lingkungan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&amp;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Desain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Konseptual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dan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43180">
                        <a:lnSpc>
                          <a:spcPts val="2160"/>
                        </a:lnSpc>
                        <a:spcBef>
                          <a:spcPts val="10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Rencana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Umum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Pembangunan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Prasarana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Lingkungan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980"/>
                        </a:spcBef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244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736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SUB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TOTAL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MKTT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2060"/>
                        </a:lnSpc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14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</a:pPr>
                      <a:r>
                        <a:rPr sz="1800" b="1" spc="-45" dirty="0">
                          <a:latin typeface="Calibri"/>
                          <a:cs typeface="Calibri"/>
                        </a:rPr>
                        <a:t>TOTAL</a:t>
                      </a:r>
                      <a:r>
                        <a:rPr sz="1800" b="1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20" dirty="0">
                          <a:latin typeface="Calibri"/>
                          <a:cs typeface="Calibri"/>
                        </a:rPr>
                        <a:t>MATERI</a:t>
                      </a:r>
                      <a:r>
                        <a:rPr sz="1800" b="1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KOMPETENSI</a:t>
                      </a:r>
                      <a:r>
                        <a:rPr sz="18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latin typeface="Calibri"/>
                          <a:cs typeface="Calibri"/>
                        </a:rPr>
                        <a:t>TAMBAHAN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2060"/>
                        </a:lnSpc>
                      </a:pPr>
                      <a:r>
                        <a:rPr sz="1800" b="1" spc="-25" dirty="0">
                          <a:latin typeface="Calibri"/>
                          <a:cs typeface="Calibri"/>
                        </a:rPr>
                        <a:t>32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sp>
        <p:nvSpPr>
          <p:cNvPr id="8" name="object 8"/>
          <p:cNvSpPr/>
          <p:nvPr/>
        </p:nvSpPr>
        <p:spPr>
          <a:xfrm>
            <a:off x="13411200" y="1065275"/>
            <a:ext cx="4345305" cy="574675"/>
          </a:xfrm>
          <a:custGeom>
            <a:avLst/>
            <a:gdLst/>
            <a:ahLst/>
            <a:cxnLst/>
            <a:rect l="l" t="t" r="r" b="b"/>
            <a:pathLst>
              <a:path w="4345305" h="574675">
                <a:moveTo>
                  <a:pt x="4057650" y="0"/>
                </a:moveTo>
                <a:lnTo>
                  <a:pt x="287273" y="0"/>
                </a:lnTo>
                <a:lnTo>
                  <a:pt x="240684" y="3760"/>
                </a:lnTo>
                <a:lnTo>
                  <a:pt x="196486" y="14648"/>
                </a:lnTo>
                <a:lnTo>
                  <a:pt x="155270" y="32071"/>
                </a:lnTo>
                <a:lnTo>
                  <a:pt x="117628" y="55437"/>
                </a:lnTo>
                <a:lnTo>
                  <a:pt x="84153" y="84153"/>
                </a:lnTo>
                <a:lnTo>
                  <a:pt x="55437" y="117628"/>
                </a:lnTo>
                <a:lnTo>
                  <a:pt x="32071" y="155270"/>
                </a:lnTo>
                <a:lnTo>
                  <a:pt x="14648" y="196486"/>
                </a:lnTo>
                <a:lnTo>
                  <a:pt x="3760" y="240684"/>
                </a:lnTo>
                <a:lnTo>
                  <a:pt x="0" y="287274"/>
                </a:lnTo>
                <a:lnTo>
                  <a:pt x="0" y="574548"/>
                </a:lnTo>
                <a:lnTo>
                  <a:pt x="4344923" y="574548"/>
                </a:lnTo>
                <a:lnTo>
                  <a:pt x="4344923" y="287274"/>
                </a:lnTo>
                <a:lnTo>
                  <a:pt x="4341163" y="240684"/>
                </a:lnTo>
                <a:lnTo>
                  <a:pt x="4330275" y="196486"/>
                </a:lnTo>
                <a:lnTo>
                  <a:pt x="4312852" y="155270"/>
                </a:lnTo>
                <a:lnTo>
                  <a:pt x="4289486" y="117628"/>
                </a:lnTo>
                <a:lnTo>
                  <a:pt x="4260770" y="84153"/>
                </a:lnTo>
                <a:lnTo>
                  <a:pt x="4227295" y="55437"/>
                </a:lnTo>
                <a:lnTo>
                  <a:pt x="4189653" y="32071"/>
                </a:lnTo>
                <a:lnTo>
                  <a:pt x="4148437" y="14648"/>
                </a:lnTo>
                <a:lnTo>
                  <a:pt x="4104239" y="3760"/>
                </a:lnTo>
                <a:lnTo>
                  <a:pt x="4057650" y="0"/>
                </a:lnTo>
                <a:close/>
              </a:path>
            </a:pathLst>
          </a:custGeom>
          <a:solidFill>
            <a:srgbClr val="0424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3729842" y="1192783"/>
            <a:ext cx="37096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54" dirty="0">
                <a:solidFill>
                  <a:srgbClr val="FFFFFF"/>
                </a:solidFill>
                <a:latin typeface="Tahoma"/>
                <a:cs typeface="Tahoma"/>
              </a:rPr>
              <a:t>S1</a:t>
            </a:r>
            <a:r>
              <a:rPr sz="2400" b="1" spc="-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295" dirty="0">
                <a:solidFill>
                  <a:srgbClr val="FFFFFF"/>
                </a:solidFill>
                <a:latin typeface="Tahoma"/>
                <a:cs typeface="Tahoma"/>
              </a:rPr>
              <a:t>(ARSITEKTUR</a:t>
            </a:r>
            <a:r>
              <a:rPr sz="2400" b="1" spc="-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100" dirty="0">
                <a:solidFill>
                  <a:srgbClr val="FFFFFF"/>
                </a:solidFill>
                <a:latin typeface="Tahoma"/>
                <a:cs typeface="Tahoma"/>
              </a:rPr>
              <a:t>LANSKAP)</a:t>
            </a:r>
            <a:endParaRPr sz="2400">
              <a:latin typeface="Tahoma"/>
              <a:cs typeface="Tahoma"/>
            </a:endParaRPr>
          </a:p>
        </p:txBody>
      </p:sp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9594850" y="1626997"/>
          <a:ext cx="8168005" cy="85382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575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1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4480">
                <a:tc>
                  <a:txBody>
                    <a:bodyPr/>
                    <a:lstStyle/>
                    <a:p>
                      <a:pPr marL="1905" algn="ctr">
                        <a:lnSpc>
                          <a:spcPts val="2055"/>
                        </a:lnSpc>
                      </a:pPr>
                      <a:r>
                        <a:rPr sz="18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NO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2055"/>
                        </a:lnSpc>
                      </a:pPr>
                      <a:r>
                        <a:rPr sz="18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MATERI</a:t>
                      </a:r>
                      <a:r>
                        <a:rPr sz="1800" b="1" spc="-8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KOMPETENSI</a:t>
                      </a:r>
                      <a:r>
                        <a:rPr sz="1800" b="1" spc="-7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TAMBAHAN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2055"/>
                        </a:lnSpc>
                      </a:pPr>
                      <a:r>
                        <a:rPr sz="18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JPL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pPr marL="1270" algn="ctr">
                        <a:lnSpc>
                          <a:spcPts val="2055"/>
                        </a:lnSpc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ts val="2055"/>
                        </a:lnSpc>
                      </a:pPr>
                      <a:r>
                        <a:rPr sz="1800" b="1" spc="-20" dirty="0">
                          <a:latin typeface="Calibri"/>
                          <a:cs typeface="Calibri"/>
                        </a:rPr>
                        <a:t>MATERI</a:t>
                      </a:r>
                      <a:r>
                        <a:rPr sz="1800" b="1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KOMPETENSI</a:t>
                      </a:r>
                      <a:r>
                        <a:rPr sz="18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20" dirty="0">
                          <a:latin typeface="Calibri"/>
                          <a:cs typeface="Calibri"/>
                        </a:rPr>
                        <a:t>TAMBAHAN</a:t>
                      </a:r>
                      <a:r>
                        <a:rPr sz="1800" b="1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UMUM</a:t>
                      </a:r>
                      <a:r>
                        <a:rPr sz="18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latin typeface="Calibri"/>
                          <a:cs typeface="Calibri"/>
                        </a:rPr>
                        <a:t>(MKTU)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pPr marL="1270" algn="ctr">
                        <a:lnSpc>
                          <a:spcPts val="2095"/>
                        </a:lnSpc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ts val="2095"/>
                        </a:lnSpc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Ketentuan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Peraturan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Perundang-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Undangan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Sektor</a:t>
                      </a:r>
                      <a:r>
                        <a:rPr sz="1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Jasa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Konstruksi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2095"/>
                        </a:lnSpc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9595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060"/>
                        </a:spcBef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346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ts val="2125"/>
                        </a:lnSpc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Budaya</a:t>
                      </a:r>
                      <a:r>
                        <a:rPr sz="18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Kerja,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Problem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Solving,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dan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Keterampilan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Komunikasi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di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Sektor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Konstruksi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060"/>
                        </a:spcBef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346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pPr marL="1270" algn="ctr">
                        <a:lnSpc>
                          <a:spcPts val="2100"/>
                        </a:lnSpc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ts val="210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Sistem</a:t>
                      </a:r>
                      <a:r>
                        <a:rPr sz="1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Manajemen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Keselamatan</a:t>
                      </a:r>
                      <a:r>
                        <a:rPr sz="1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Konstruksi/SMKK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(K3,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Mutu,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Lingkungan)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2100"/>
                        </a:lnSpc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9595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055"/>
                        </a:spcBef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4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33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50800" marR="422909">
                        <a:lnSpc>
                          <a:spcPts val="2170"/>
                        </a:lnSpc>
                        <a:spcBef>
                          <a:spcPts val="3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Sistem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Pengadaan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Barang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dan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Jasa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Pemerintah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&amp;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Administrasi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Kontrak Pekerjaan</a:t>
                      </a:r>
                      <a:r>
                        <a:rPr sz="18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Konstruksi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055"/>
                        </a:spcBef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33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pPr marL="1270" algn="ctr">
                        <a:lnSpc>
                          <a:spcPts val="2100"/>
                        </a:lnSpc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5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ts val="210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Rantai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Pasok</a:t>
                      </a:r>
                      <a:r>
                        <a:rPr sz="1800" spc="2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Material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dan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Peralatan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Konstruksi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2100"/>
                        </a:lnSpc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9595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060"/>
                        </a:spcBef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6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346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50800" marR="514984">
                        <a:lnSpc>
                          <a:spcPts val="2170"/>
                        </a:lnSpc>
                        <a:spcBef>
                          <a:spcPts val="30"/>
                        </a:spcBef>
                      </a:pPr>
                      <a:r>
                        <a:rPr sz="1800" spc="-20" dirty="0">
                          <a:latin typeface="Calibri"/>
                          <a:cs typeface="Calibri"/>
                        </a:rPr>
                        <a:t>Teknologi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Konstruksi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Terkini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(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Building</a:t>
                      </a:r>
                      <a:r>
                        <a:rPr sz="1800" i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Information</a:t>
                      </a:r>
                      <a:r>
                        <a:rPr sz="1800" i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Modelling</a:t>
                      </a:r>
                      <a:r>
                        <a:rPr sz="1800" i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&amp;</a:t>
                      </a:r>
                      <a:r>
                        <a:rPr sz="1800" i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spc="-10" dirty="0">
                          <a:latin typeface="Calibri"/>
                          <a:cs typeface="Calibri"/>
                        </a:rPr>
                        <a:t>Digital Technology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060"/>
                        </a:spcBef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346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pPr marL="1270" algn="ctr">
                        <a:lnSpc>
                          <a:spcPts val="2100"/>
                        </a:lnSpc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7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ts val="210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Manajemen</a:t>
                      </a:r>
                      <a:r>
                        <a:rPr sz="18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Proyek</a:t>
                      </a:r>
                      <a:r>
                        <a:rPr sz="18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Konstruksi</a:t>
                      </a:r>
                      <a:r>
                        <a:rPr sz="18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(PMBOK)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2100"/>
                        </a:lnSpc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pPr marL="1270" algn="ctr">
                        <a:lnSpc>
                          <a:spcPts val="2100"/>
                        </a:lnSpc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8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ts val="210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Manajemen</a:t>
                      </a:r>
                      <a:r>
                        <a:rPr sz="1800" spc="-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Risiko</a:t>
                      </a:r>
                      <a:r>
                        <a:rPr sz="18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Proyek</a:t>
                      </a:r>
                      <a:r>
                        <a:rPr sz="18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Konstruksi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2100"/>
                        </a:lnSpc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8540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9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50800" marR="350520">
                        <a:lnSpc>
                          <a:spcPct val="100299"/>
                        </a:lnSpc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Pengenalan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Bangunan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Gedung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Hijau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(BGH),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Bangunan</a:t>
                      </a:r>
                      <a:r>
                        <a:rPr sz="1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Cerdas,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dan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Tata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Kelola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Konstruksi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dengan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Implementasi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spc="-10" dirty="0">
                          <a:latin typeface="Calibri"/>
                          <a:cs typeface="Calibri"/>
                        </a:rPr>
                        <a:t>Enviromental,</a:t>
                      </a:r>
                      <a:r>
                        <a:rPr sz="1800" i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Social,</a:t>
                      </a:r>
                      <a:r>
                        <a:rPr sz="1800" i="1" spc="-25" dirty="0">
                          <a:latin typeface="Calibri"/>
                          <a:cs typeface="Calibri"/>
                        </a:rPr>
                        <a:t> and 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Governance</a:t>
                      </a:r>
                      <a:r>
                        <a:rPr sz="1800" i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(ESG)</a:t>
                      </a:r>
                      <a:r>
                        <a:rPr sz="1800" i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serta</a:t>
                      </a:r>
                      <a:r>
                        <a:rPr sz="1800" i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Net</a:t>
                      </a:r>
                      <a:r>
                        <a:rPr sz="1800" i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Zero</a:t>
                      </a:r>
                      <a:r>
                        <a:rPr sz="1800" i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spc="-10" dirty="0">
                          <a:latin typeface="Calibri"/>
                          <a:cs typeface="Calibri"/>
                        </a:rPr>
                        <a:t>Emission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210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SUB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TOTAL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MKTU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2100"/>
                        </a:lnSpc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18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pPr marL="1270" algn="ctr">
                        <a:lnSpc>
                          <a:spcPts val="2100"/>
                        </a:lnSpc>
                      </a:pPr>
                      <a:r>
                        <a:rPr sz="18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II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ts val="2100"/>
                        </a:lnSpc>
                      </a:pPr>
                      <a:r>
                        <a:rPr sz="1800" b="1" spc="-20" dirty="0">
                          <a:latin typeface="Calibri"/>
                          <a:cs typeface="Calibri"/>
                        </a:rPr>
                        <a:t>MATERI</a:t>
                      </a:r>
                      <a:r>
                        <a:rPr sz="18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KOMPETENSI</a:t>
                      </a:r>
                      <a:r>
                        <a:rPr sz="18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20" dirty="0">
                          <a:latin typeface="Calibri"/>
                          <a:cs typeface="Calibri"/>
                        </a:rPr>
                        <a:t>TAMBAHAN</a:t>
                      </a:r>
                      <a:r>
                        <a:rPr sz="1800" b="1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TEKNIS</a:t>
                      </a:r>
                      <a:r>
                        <a:rPr sz="180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latin typeface="Calibri"/>
                          <a:cs typeface="Calibri"/>
                        </a:rPr>
                        <a:t>(MKTT)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</a:pPr>
                      <a:r>
                        <a:rPr sz="1800" b="1" dirty="0">
                          <a:latin typeface="Calibri"/>
                          <a:cs typeface="Calibri"/>
                        </a:rPr>
                        <a:t>KLASIFIKASI:</a:t>
                      </a:r>
                      <a:r>
                        <a:rPr sz="18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ALIDI,</a:t>
                      </a:r>
                      <a:r>
                        <a:rPr sz="18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SUBKLAS</a:t>
                      </a:r>
                      <a:r>
                        <a:rPr sz="18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ARSITEKTUR</a:t>
                      </a:r>
                      <a:r>
                        <a:rPr sz="180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latin typeface="Calibri"/>
                          <a:cs typeface="Calibri"/>
                        </a:rPr>
                        <a:t>LANSKAP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pPr marL="1270" algn="ctr">
                        <a:lnSpc>
                          <a:spcPts val="2100"/>
                        </a:lnSpc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ts val="2100"/>
                        </a:lnSpc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Melaksanakan</a:t>
                      </a:r>
                      <a:r>
                        <a:rPr sz="18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Pekerjaan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Persiapan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Lanskap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2100"/>
                        </a:lnSpc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pPr marL="1270" algn="ctr">
                        <a:lnSpc>
                          <a:spcPts val="2100"/>
                        </a:lnSpc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ts val="2100"/>
                        </a:lnSpc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Mengumpulkan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Data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&amp;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Membuat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Analisis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2100"/>
                        </a:lnSpc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pPr marL="1270" algn="ctr">
                        <a:lnSpc>
                          <a:spcPts val="2105"/>
                        </a:lnSpc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ts val="2105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Membuat</a:t>
                      </a:r>
                      <a:r>
                        <a:rPr sz="1800" spc="-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Konsep</a:t>
                      </a:r>
                      <a:r>
                        <a:rPr sz="1800" spc="-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Perancangan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2105"/>
                        </a:lnSpc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pPr marL="1270" algn="ctr">
                        <a:lnSpc>
                          <a:spcPts val="2100"/>
                        </a:lnSpc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4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ts val="210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Membuat</a:t>
                      </a:r>
                      <a:r>
                        <a:rPr sz="18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Rancangan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Lansekap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2100"/>
                        </a:lnSpc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pPr marL="1270" algn="ctr">
                        <a:lnSpc>
                          <a:spcPts val="2100"/>
                        </a:lnSpc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5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ts val="210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Membuat</a:t>
                      </a:r>
                      <a:r>
                        <a:rPr sz="1800" spc="-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Dokumen</a:t>
                      </a:r>
                      <a:r>
                        <a:rPr sz="1800" spc="-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Teknis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2100"/>
                        </a:lnSpc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569595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060"/>
                        </a:spcBef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6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346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50800" marR="648970">
                        <a:lnSpc>
                          <a:spcPts val="2170"/>
                        </a:lnSpc>
                        <a:spcBef>
                          <a:spcPts val="3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Membuat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Laporan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Perancangan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&amp;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Pengawasan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Pekerjaan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Arsitektur Lanskap</a:t>
                      </a:r>
                      <a:r>
                        <a:rPr sz="18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Secara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Berkala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060"/>
                        </a:spcBef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346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569595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065"/>
                        </a:spcBef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7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352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50800" marR="579755">
                        <a:lnSpc>
                          <a:spcPts val="2170"/>
                        </a:lnSpc>
                        <a:spcBef>
                          <a:spcPts val="3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Tinjauan</a:t>
                      </a:r>
                      <a:r>
                        <a:rPr sz="1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Lapangan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Virtual,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Tugas,</a:t>
                      </a:r>
                      <a:r>
                        <a:rPr sz="1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Presentasi</a:t>
                      </a:r>
                      <a:r>
                        <a:rPr sz="18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Aspek</a:t>
                      </a:r>
                      <a:r>
                        <a:rPr sz="18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Pekerjaan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Arsitek Lanskap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di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Sektor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Konstruksi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065"/>
                        </a:spcBef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352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5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SUB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TOTAL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MKTT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2105"/>
                        </a:lnSpc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14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5"/>
                        </a:lnSpc>
                      </a:pPr>
                      <a:r>
                        <a:rPr sz="1800" b="1" spc="-45" dirty="0">
                          <a:latin typeface="Calibri"/>
                          <a:cs typeface="Calibri"/>
                        </a:rPr>
                        <a:t>TOTAL</a:t>
                      </a:r>
                      <a:r>
                        <a:rPr sz="1800" b="1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20" dirty="0">
                          <a:latin typeface="Calibri"/>
                          <a:cs typeface="Calibri"/>
                        </a:rPr>
                        <a:t>MATERI</a:t>
                      </a:r>
                      <a:r>
                        <a:rPr sz="1800" b="1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KOMPETENSI</a:t>
                      </a:r>
                      <a:r>
                        <a:rPr sz="18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latin typeface="Calibri"/>
                          <a:cs typeface="Calibri"/>
                        </a:rPr>
                        <a:t>TAMBAHAN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2105"/>
                        </a:lnSpc>
                      </a:pPr>
                      <a:r>
                        <a:rPr sz="1800" b="1" spc="-25" dirty="0">
                          <a:latin typeface="Calibri"/>
                          <a:cs typeface="Calibri"/>
                        </a:rPr>
                        <a:t>32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984A7B3A-CBBF-8FA5-5C9D-163134CA6A1D}"/>
              </a:ext>
            </a:extLst>
          </p:cNvPr>
          <p:cNvGrpSpPr/>
          <p:nvPr/>
        </p:nvGrpSpPr>
        <p:grpSpPr>
          <a:xfrm>
            <a:off x="16002000" y="105155"/>
            <a:ext cx="2269313" cy="710692"/>
            <a:chOff x="5660570" y="569749"/>
            <a:chExt cx="3724053" cy="762306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6956C508-EEFD-A466-217C-7FBF9077D396}"/>
                </a:ext>
              </a:extLst>
            </p:cNvPr>
            <p:cNvSpPr/>
            <p:nvPr/>
          </p:nvSpPr>
          <p:spPr>
            <a:xfrm>
              <a:off x="5660570" y="569749"/>
              <a:ext cx="3724053" cy="762306"/>
            </a:xfrm>
            <a:custGeom>
              <a:avLst/>
              <a:gdLst>
                <a:gd name="connsiteX0" fmla="*/ 0 w 3724053"/>
                <a:gd name="connsiteY0" fmla="*/ 381152 h 762306"/>
                <a:gd name="connsiteX1" fmla="*/ 0 w 3724053"/>
                <a:gd name="connsiteY1" fmla="*/ 381153 h 762306"/>
                <a:gd name="connsiteX2" fmla="*/ 0 w 3724053"/>
                <a:gd name="connsiteY2" fmla="*/ 381153 h 762306"/>
                <a:gd name="connsiteX3" fmla="*/ 381153 w 3724053"/>
                <a:gd name="connsiteY3" fmla="*/ 0 h 762306"/>
                <a:gd name="connsiteX4" fmla="*/ 3724053 w 3724053"/>
                <a:gd name="connsiteY4" fmla="*/ 0 h 762306"/>
                <a:gd name="connsiteX5" fmla="*/ 3724053 w 3724053"/>
                <a:gd name="connsiteY5" fmla="*/ 762306 h 762306"/>
                <a:gd name="connsiteX6" fmla="*/ 381153 w 3724053"/>
                <a:gd name="connsiteY6" fmla="*/ 762305 h 762306"/>
                <a:gd name="connsiteX7" fmla="*/ 29953 w 3724053"/>
                <a:gd name="connsiteY7" fmla="*/ 529514 h 762306"/>
                <a:gd name="connsiteX8" fmla="*/ 0 w 3724053"/>
                <a:gd name="connsiteY8" fmla="*/ 381153 h 762306"/>
                <a:gd name="connsiteX9" fmla="*/ 29953 w 3724053"/>
                <a:gd name="connsiteY9" fmla="*/ 232791 h 762306"/>
                <a:gd name="connsiteX10" fmla="*/ 381153 w 3724053"/>
                <a:gd name="connsiteY10" fmla="*/ 0 h 762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4053" h="762306">
                  <a:moveTo>
                    <a:pt x="0" y="381152"/>
                  </a:moveTo>
                  <a:lnTo>
                    <a:pt x="0" y="381153"/>
                  </a:lnTo>
                  <a:lnTo>
                    <a:pt x="0" y="381153"/>
                  </a:lnTo>
                  <a:close/>
                  <a:moveTo>
                    <a:pt x="381153" y="0"/>
                  </a:moveTo>
                  <a:lnTo>
                    <a:pt x="3724053" y="0"/>
                  </a:lnTo>
                  <a:lnTo>
                    <a:pt x="3724053" y="762306"/>
                  </a:lnTo>
                  <a:lnTo>
                    <a:pt x="381153" y="762305"/>
                  </a:lnTo>
                  <a:cubicBezTo>
                    <a:pt x="223275" y="762305"/>
                    <a:pt x="87815" y="666316"/>
                    <a:pt x="29953" y="529514"/>
                  </a:cubicBezTo>
                  <a:lnTo>
                    <a:pt x="0" y="381153"/>
                  </a:lnTo>
                  <a:lnTo>
                    <a:pt x="29953" y="232791"/>
                  </a:lnTo>
                  <a:cubicBezTo>
                    <a:pt x="87815" y="95990"/>
                    <a:pt x="223275" y="0"/>
                    <a:pt x="38115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CB4419B-0503-573A-2932-CB339CE21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21472" y="684492"/>
              <a:ext cx="3004457" cy="50827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34159A-229C-5A10-FA97-1BD6B373BA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04EE469D-53A4-2000-7BC0-E71D9C856DAC}"/>
              </a:ext>
            </a:extLst>
          </p:cNvPr>
          <p:cNvGrpSpPr/>
          <p:nvPr/>
        </p:nvGrpSpPr>
        <p:grpSpPr>
          <a:xfrm>
            <a:off x="3505200" y="1272313"/>
            <a:ext cx="12649199" cy="8062187"/>
            <a:chOff x="4276166" y="601719"/>
            <a:chExt cx="7915834" cy="57119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8818E02F-F2EF-81CA-B16B-4B84A15D6664}"/>
                </a:ext>
              </a:extLst>
            </p:cNvPr>
            <p:cNvSpPr/>
            <p:nvPr/>
          </p:nvSpPr>
          <p:spPr>
            <a:xfrm flipH="1">
              <a:off x="4276166" y="601719"/>
              <a:ext cx="7915834" cy="5706177"/>
            </a:xfrm>
            <a:custGeom>
              <a:avLst/>
              <a:gdLst>
                <a:gd name="connsiteX0" fmla="*/ 0 w 7915834"/>
                <a:gd name="connsiteY0" fmla="*/ 0 h 5706177"/>
                <a:gd name="connsiteX1" fmla="*/ 0 w 7915834"/>
                <a:gd name="connsiteY1" fmla="*/ 336370 h 5706177"/>
                <a:gd name="connsiteX2" fmla="*/ 17721 w 7915834"/>
                <a:gd name="connsiteY2" fmla="*/ 337273 h 5706177"/>
                <a:gd name="connsiteX3" fmla="*/ 3130096 w 7915834"/>
                <a:gd name="connsiteY3" fmla="*/ 948120 h 5706177"/>
                <a:gd name="connsiteX4" fmla="*/ 869873 w 7915834"/>
                <a:gd name="connsiteY4" fmla="*/ 2267096 h 5706177"/>
                <a:gd name="connsiteX5" fmla="*/ 5288997 w 7915834"/>
                <a:gd name="connsiteY5" fmla="*/ 4113236 h 5706177"/>
                <a:gd name="connsiteX6" fmla="*/ 5946838 w 7915834"/>
                <a:gd name="connsiteY6" fmla="*/ 5706177 h 5706177"/>
                <a:gd name="connsiteX7" fmla="*/ 7895215 w 7915834"/>
                <a:gd name="connsiteY7" fmla="*/ 5706177 h 5706177"/>
                <a:gd name="connsiteX8" fmla="*/ 7296292 w 7915834"/>
                <a:gd name="connsiteY8" fmla="*/ 4091936 h 5706177"/>
                <a:gd name="connsiteX9" fmla="*/ 2522917 w 7915834"/>
                <a:gd name="connsiteY9" fmla="*/ 2319280 h 5706177"/>
                <a:gd name="connsiteX10" fmla="*/ 4783140 w 7915834"/>
                <a:gd name="connsiteY10" fmla="*/ 1063937 h 5706177"/>
                <a:gd name="connsiteX11" fmla="*/ 372952 w 7915834"/>
                <a:gd name="connsiteY11" fmla="*/ 3714 h 5706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915834" h="5706177">
                  <a:moveTo>
                    <a:pt x="0" y="0"/>
                  </a:moveTo>
                  <a:lnTo>
                    <a:pt x="0" y="336370"/>
                  </a:lnTo>
                  <a:lnTo>
                    <a:pt x="17721" y="337273"/>
                  </a:lnTo>
                  <a:cubicBezTo>
                    <a:pt x="363541" y="355294"/>
                    <a:pt x="3130096" y="513060"/>
                    <a:pt x="3130096" y="948120"/>
                  </a:cubicBezTo>
                  <a:cubicBezTo>
                    <a:pt x="3130096" y="1412451"/>
                    <a:pt x="869873" y="1296102"/>
                    <a:pt x="869873" y="2267096"/>
                  </a:cubicBezTo>
                  <a:cubicBezTo>
                    <a:pt x="869873" y="3237824"/>
                    <a:pt x="4369973" y="3628138"/>
                    <a:pt x="5288997" y="4113236"/>
                  </a:cubicBezTo>
                  <a:cubicBezTo>
                    <a:pt x="6208022" y="4598334"/>
                    <a:pt x="5946838" y="5706177"/>
                    <a:pt x="5946838" y="5706177"/>
                  </a:cubicBezTo>
                  <a:lnTo>
                    <a:pt x="7895215" y="5706177"/>
                  </a:lnTo>
                  <a:cubicBezTo>
                    <a:pt x="7895215" y="5706177"/>
                    <a:pt x="8087726" y="4946049"/>
                    <a:pt x="7296292" y="4091936"/>
                  </a:cubicBezTo>
                  <a:cubicBezTo>
                    <a:pt x="6363007" y="3084733"/>
                    <a:pt x="2751453" y="2891972"/>
                    <a:pt x="2522917" y="2319280"/>
                  </a:cubicBezTo>
                  <a:cubicBezTo>
                    <a:pt x="2255728" y="1649409"/>
                    <a:pt x="4783140" y="1697066"/>
                    <a:pt x="4783140" y="1063937"/>
                  </a:cubicBezTo>
                  <a:cubicBezTo>
                    <a:pt x="4783140" y="381768"/>
                    <a:pt x="2388955" y="43352"/>
                    <a:pt x="372952" y="3714"/>
                  </a:cubicBezTo>
                  <a:close/>
                </a:path>
              </a:pathLst>
            </a:custGeom>
            <a:solidFill>
              <a:srgbClr val="2B323B"/>
            </a:solidFill>
            <a:ln w="12700">
              <a:miter lim="400000"/>
            </a:ln>
          </p:spPr>
          <p:txBody>
            <a:bodyPr wrap="square" lIns="16521" tIns="16521" rIns="16521" bIns="16521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301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0D772C8-A6AF-85F6-D7FC-2AEABF1038B3}"/>
                </a:ext>
              </a:extLst>
            </p:cNvPr>
            <p:cNvSpPr/>
            <p:nvPr/>
          </p:nvSpPr>
          <p:spPr>
            <a:xfrm flipH="1">
              <a:off x="5183236" y="722635"/>
              <a:ext cx="7008764" cy="5591052"/>
            </a:xfrm>
            <a:custGeom>
              <a:avLst/>
              <a:gdLst>
                <a:gd name="connsiteX0" fmla="*/ 6998012 w 7008764"/>
                <a:gd name="connsiteY0" fmla="*/ 5509773 h 5591052"/>
                <a:gd name="connsiteX1" fmla="*/ 6987927 w 7008764"/>
                <a:gd name="connsiteY1" fmla="*/ 5520127 h 5591052"/>
                <a:gd name="connsiteX2" fmla="*/ 6987927 w 7008764"/>
                <a:gd name="connsiteY2" fmla="*/ 5580698 h 5591052"/>
                <a:gd name="connsiteX3" fmla="*/ 6998663 w 7008764"/>
                <a:gd name="connsiteY3" fmla="*/ 5591052 h 5591052"/>
                <a:gd name="connsiteX4" fmla="*/ 7008748 w 7008764"/>
                <a:gd name="connsiteY4" fmla="*/ 5580698 h 5591052"/>
                <a:gd name="connsiteX5" fmla="*/ 7008423 w 7008764"/>
                <a:gd name="connsiteY5" fmla="*/ 5519868 h 5591052"/>
                <a:gd name="connsiteX6" fmla="*/ 6998012 w 7008764"/>
                <a:gd name="connsiteY6" fmla="*/ 5509773 h 5591052"/>
                <a:gd name="connsiteX7" fmla="*/ 6982071 w 7008764"/>
                <a:gd name="connsiteY7" fmla="*/ 5179478 h 5591052"/>
                <a:gd name="connsiteX8" fmla="*/ 6972637 w 7008764"/>
                <a:gd name="connsiteY8" fmla="*/ 5190867 h 5591052"/>
                <a:gd name="connsiteX9" fmla="*/ 6984023 w 7008764"/>
                <a:gd name="connsiteY9" fmla="*/ 5355238 h 5591052"/>
                <a:gd name="connsiteX10" fmla="*/ 6994109 w 7008764"/>
                <a:gd name="connsiteY10" fmla="*/ 5365075 h 5591052"/>
                <a:gd name="connsiteX11" fmla="*/ 6994759 w 7008764"/>
                <a:gd name="connsiteY11" fmla="*/ 5365075 h 5591052"/>
                <a:gd name="connsiteX12" fmla="*/ 7004519 w 7008764"/>
                <a:gd name="connsiteY12" fmla="*/ 5354462 h 5591052"/>
                <a:gd name="connsiteX13" fmla="*/ 6993458 w 7008764"/>
                <a:gd name="connsiteY13" fmla="*/ 5189055 h 5591052"/>
                <a:gd name="connsiteX14" fmla="*/ 6982071 w 7008764"/>
                <a:gd name="connsiteY14" fmla="*/ 5179478 h 5591052"/>
                <a:gd name="connsiteX15" fmla="*/ 6921886 w 7008764"/>
                <a:gd name="connsiteY15" fmla="*/ 4854878 h 5591052"/>
                <a:gd name="connsiteX16" fmla="*/ 6914403 w 7008764"/>
                <a:gd name="connsiteY16" fmla="*/ 4867562 h 5591052"/>
                <a:gd name="connsiteX17" fmla="*/ 6950515 w 7008764"/>
                <a:gd name="connsiteY17" fmla="*/ 5027791 h 5591052"/>
                <a:gd name="connsiteX18" fmla="*/ 6960600 w 7008764"/>
                <a:gd name="connsiteY18" fmla="*/ 5036333 h 5591052"/>
                <a:gd name="connsiteX19" fmla="*/ 6962552 w 7008764"/>
                <a:gd name="connsiteY19" fmla="*/ 5036074 h 5591052"/>
                <a:gd name="connsiteX20" fmla="*/ 6971010 w 7008764"/>
                <a:gd name="connsiteY20" fmla="*/ 5024167 h 5591052"/>
                <a:gd name="connsiteX21" fmla="*/ 6934574 w 7008764"/>
                <a:gd name="connsiteY21" fmla="*/ 4862126 h 5591052"/>
                <a:gd name="connsiteX22" fmla="*/ 6921886 w 7008764"/>
                <a:gd name="connsiteY22" fmla="*/ 4854878 h 5591052"/>
                <a:gd name="connsiteX23" fmla="*/ 6793707 w 7008764"/>
                <a:gd name="connsiteY23" fmla="*/ 4551245 h 5591052"/>
                <a:gd name="connsiteX24" fmla="*/ 6789803 w 7008764"/>
                <a:gd name="connsiteY24" fmla="*/ 4565482 h 5591052"/>
                <a:gd name="connsiteX25" fmla="*/ 6861375 w 7008764"/>
                <a:gd name="connsiteY25" fmla="*/ 4712768 h 5591052"/>
                <a:gd name="connsiteX26" fmla="*/ 6871135 w 7008764"/>
                <a:gd name="connsiteY26" fmla="*/ 4718981 h 5591052"/>
                <a:gd name="connsiteX27" fmla="*/ 6874713 w 7008764"/>
                <a:gd name="connsiteY27" fmla="*/ 4718204 h 5591052"/>
                <a:gd name="connsiteX28" fmla="*/ 6880569 w 7008764"/>
                <a:gd name="connsiteY28" fmla="*/ 4704744 h 5591052"/>
                <a:gd name="connsiteX29" fmla="*/ 6807696 w 7008764"/>
                <a:gd name="connsiteY29" fmla="*/ 4555128 h 5591052"/>
                <a:gd name="connsiteX30" fmla="*/ 6793707 w 7008764"/>
                <a:gd name="connsiteY30" fmla="*/ 4551245 h 5591052"/>
                <a:gd name="connsiteX31" fmla="*/ 6595908 w 7008764"/>
                <a:gd name="connsiteY31" fmla="*/ 4288251 h 5591052"/>
                <a:gd name="connsiteX32" fmla="*/ 6595257 w 7008764"/>
                <a:gd name="connsiteY32" fmla="*/ 4302747 h 5591052"/>
                <a:gd name="connsiteX33" fmla="*/ 6700663 w 7008764"/>
                <a:gd name="connsiteY33" fmla="*/ 4428290 h 5591052"/>
                <a:gd name="connsiteX34" fmla="*/ 6708796 w 7008764"/>
                <a:gd name="connsiteY34" fmla="*/ 4432432 h 5591052"/>
                <a:gd name="connsiteX35" fmla="*/ 6715303 w 7008764"/>
                <a:gd name="connsiteY35" fmla="*/ 4430620 h 5591052"/>
                <a:gd name="connsiteX36" fmla="*/ 6717580 w 7008764"/>
                <a:gd name="connsiteY36" fmla="*/ 4416124 h 5591052"/>
                <a:gd name="connsiteX37" fmla="*/ 6610547 w 7008764"/>
                <a:gd name="connsiteY37" fmla="*/ 4288769 h 5591052"/>
                <a:gd name="connsiteX38" fmla="*/ 6595908 w 7008764"/>
                <a:gd name="connsiteY38" fmla="*/ 4288251 h 5591052"/>
                <a:gd name="connsiteX39" fmla="*/ 6360696 w 7008764"/>
                <a:gd name="connsiteY39" fmla="*/ 4069263 h 5591052"/>
                <a:gd name="connsiteX40" fmla="*/ 6346382 w 7008764"/>
                <a:gd name="connsiteY40" fmla="*/ 4071333 h 5591052"/>
                <a:gd name="connsiteX41" fmla="*/ 6348334 w 7008764"/>
                <a:gd name="connsiteY41" fmla="*/ 4086088 h 5591052"/>
                <a:gd name="connsiteX42" fmla="*/ 6476838 w 7008764"/>
                <a:gd name="connsiteY42" fmla="*/ 4188852 h 5591052"/>
                <a:gd name="connsiteX43" fmla="*/ 6483670 w 7008764"/>
                <a:gd name="connsiteY43" fmla="*/ 4191441 h 5591052"/>
                <a:gd name="connsiteX44" fmla="*/ 6491478 w 7008764"/>
                <a:gd name="connsiteY44" fmla="*/ 4187817 h 5591052"/>
                <a:gd name="connsiteX45" fmla="*/ 6490176 w 7008764"/>
                <a:gd name="connsiteY45" fmla="*/ 4173062 h 5591052"/>
                <a:gd name="connsiteX46" fmla="*/ 6360696 w 7008764"/>
                <a:gd name="connsiteY46" fmla="*/ 4069263 h 5591052"/>
                <a:gd name="connsiteX47" fmla="*/ 6081565 w 7008764"/>
                <a:gd name="connsiteY47" fmla="*/ 3889878 h 5591052"/>
                <a:gd name="connsiteX48" fmla="*/ 6067576 w 7008764"/>
                <a:gd name="connsiteY48" fmla="*/ 3893761 h 5591052"/>
                <a:gd name="connsiteX49" fmla="*/ 6071480 w 7008764"/>
                <a:gd name="connsiteY49" fmla="*/ 3907998 h 5591052"/>
                <a:gd name="connsiteX50" fmla="*/ 6212672 w 7008764"/>
                <a:gd name="connsiteY50" fmla="*/ 3992901 h 5591052"/>
                <a:gd name="connsiteX51" fmla="*/ 6218203 w 7008764"/>
                <a:gd name="connsiteY51" fmla="*/ 3994454 h 5591052"/>
                <a:gd name="connsiteX52" fmla="*/ 6226986 w 7008764"/>
                <a:gd name="connsiteY52" fmla="*/ 3989795 h 5591052"/>
                <a:gd name="connsiteX53" fmla="*/ 6224059 w 7008764"/>
                <a:gd name="connsiteY53" fmla="*/ 3975558 h 5591052"/>
                <a:gd name="connsiteX54" fmla="*/ 6081565 w 7008764"/>
                <a:gd name="connsiteY54" fmla="*/ 3889878 h 5591052"/>
                <a:gd name="connsiteX55" fmla="*/ 5785517 w 7008764"/>
                <a:gd name="connsiteY55" fmla="*/ 3740262 h 5591052"/>
                <a:gd name="connsiteX56" fmla="*/ 5771853 w 7008764"/>
                <a:gd name="connsiteY56" fmla="*/ 3745180 h 5591052"/>
                <a:gd name="connsiteX57" fmla="*/ 5776733 w 7008764"/>
                <a:gd name="connsiteY57" fmla="*/ 3758899 h 5591052"/>
                <a:gd name="connsiteX58" fmla="*/ 5925733 w 7008764"/>
                <a:gd name="connsiteY58" fmla="*/ 3830342 h 5591052"/>
                <a:gd name="connsiteX59" fmla="*/ 5930613 w 7008764"/>
                <a:gd name="connsiteY59" fmla="*/ 3831378 h 5591052"/>
                <a:gd name="connsiteX60" fmla="*/ 5940048 w 7008764"/>
                <a:gd name="connsiteY60" fmla="*/ 3825942 h 5591052"/>
                <a:gd name="connsiteX61" fmla="*/ 5935168 w 7008764"/>
                <a:gd name="connsiteY61" fmla="*/ 3812223 h 5591052"/>
                <a:gd name="connsiteX62" fmla="*/ 5785517 w 7008764"/>
                <a:gd name="connsiteY62" fmla="*/ 3740262 h 5591052"/>
                <a:gd name="connsiteX63" fmla="*/ 5480035 w 7008764"/>
                <a:gd name="connsiteY63" fmla="*/ 3611095 h 5591052"/>
                <a:gd name="connsiteX64" fmla="*/ 5466371 w 7008764"/>
                <a:gd name="connsiteY64" fmla="*/ 3616790 h 5591052"/>
                <a:gd name="connsiteX65" fmla="*/ 5472227 w 7008764"/>
                <a:gd name="connsiteY65" fmla="*/ 3630509 h 5591052"/>
                <a:gd name="connsiteX66" fmla="*/ 5625456 w 7008764"/>
                <a:gd name="connsiteY66" fmla="*/ 3692116 h 5591052"/>
                <a:gd name="connsiteX67" fmla="*/ 5629685 w 7008764"/>
                <a:gd name="connsiteY67" fmla="*/ 3693151 h 5591052"/>
                <a:gd name="connsiteX68" fmla="*/ 5639445 w 7008764"/>
                <a:gd name="connsiteY68" fmla="*/ 3686680 h 5591052"/>
                <a:gd name="connsiteX69" fmla="*/ 5633915 w 7008764"/>
                <a:gd name="connsiteY69" fmla="*/ 3673219 h 5591052"/>
                <a:gd name="connsiteX70" fmla="*/ 5480035 w 7008764"/>
                <a:gd name="connsiteY70" fmla="*/ 3611095 h 5591052"/>
                <a:gd name="connsiteX71" fmla="*/ 5168046 w 7008764"/>
                <a:gd name="connsiteY71" fmla="*/ 3498236 h 5591052"/>
                <a:gd name="connsiteX72" fmla="*/ 5154707 w 7008764"/>
                <a:gd name="connsiteY72" fmla="*/ 3504966 h 5591052"/>
                <a:gd name="connsiteX73" fmla="*/ 5161214 w 7008764"/>
                <a:gd name="connsiteY73" fmla="*/ 3518167 h 5591052"/>
                <a:gd name="connsiteX74" fmla="*/ 5317371 w 7008764"/>
                <a:gd name="connsiteY74" fmla="*/ 3572785 h 5591052"/>
                <a:gd name="connsiteX75" fmla="*/ 5320950 w 7008764"/>
                <a:gd name="connsiteY75" fmla="*/ 3573303 h 5591052"/>
                <a:gd name="connsiteX76" fmla="*/ 5331035 w 7008764"/>
                <a:gd name="connsiteY76" fmla="*/ 3566055 h 5591052"/>
                <a:gd name="connsiteX77" fmla="*/ 5324528 w 7008764"/>
                <a:gd name="connsiteY77" fmla="*/ 3552853 h 5591052"/>
                <a:gd name="connsiteX78" fmla="*/ 5168046 w 7008764"/>
                <a:gd name="connsiteY78" fmla="*/ 3498236 h 5591052"/>
                <a:gd name="connsiteX79" fmla="*/ 4851827 w 7008764"/>
                <a:gd name="connsiteY79" fmla="*/ 3397283 h 5591052"/>
                <a:gd name="connsiteX80" fmla="*/ 4838814 w 7008764"/>
                <a:gd name="connsiteY80" fmla="*/ 3404272 h 5591052"/>
                <a:gd name="connsiteX81" fmla="*/ 4845972 w 7008764"/>
                <a:gd name="connsiteY81" fmla="*/ 3417215 h 5591052"/>
                <a:gd name="connsiteX82" fmla="*/ 5004081 w 7008764"/>
                <a:gd name="connsiteY82" fmla="*/ 3466397 h 5591052"/>
                <a:gd name="connsiteX83" fmla="*/ 5007009 w 7008764"/>
                <a:gd name="connsiteY83" fmla="*/ 3466915 h 5591052"/>
                <a:gd name="connsiteX84" fmla="*/ 5017094 w 7008764"/>
                <a:gd name="connsiteY84" fmla="*/ 3459408 h 5591052"/>
                <a:gd name="connsiteX85" fmla="*/ 5010262 w 7008764"/>
                <a:gd name="connsiteY85" fmla="*/ 3446465 h 5591052"/>
                <a:gd name="connsiteX86" fmla="*/ 4851827 w 7008764"/>
                <a:gd name="connsiteY86" fmla="*/ 3397283 h 5591052"/>
                <a:gd name="connsiteX87" fmla="*/ 4533007 w 7008764"/>
                <a:gd name="connsiteY87" fmla="*/ 3306426 h 5591052"/>
                <a:gd name="connsiteX88" fmla="*/ 4520319 w 7008764"/>
                <a:gd name="connsiteY88" fmla="*/ 3313415 h 5591052"/>
                <a:gd name="connsiteX89" fmla="*/ 4527476 w 7008764"/>
                <a:gd name="connsiteY89" fmla="*/ 3326099 h 5591052"/>
                <a:gd name="connsiteX90" fmla="*/ 4686886 w 7008764"/>
                <a:gd name="connsiteY90" fmla="*/ 3370881 h 5591052"/>
                <a:gd name="connsiteX91" fmla="*/ 4689814 w 7008764"/>
                <a:gd name="connsiteY91" fmla="*/ 3371139 h 5591052"/>
                <a:gd name="connsiteX92" fmla="*/ 4699900 w 7008764"/>
                <a:gd name="connsiteY92" fmla="*/ 3363633 h 5591052"/>
                <a:gd name="connsiteX93" fmla="*/ 4692742 w 7008764"/>
                <a:gd name="connsiteY93" fmla="*/ 3350949 h 5591052"/>
                <a:gd name="connsiteX94" fmla="*/ 4533007 w 7008764"/>
                <a:gd name="connsiteY94" fmla="*/ 3306426 h 5591052"/>
                <a:gd name="connsiteX95" fmla="*/ 4211908 w 7008764"/>
                <a:gd name="connsiteY95" fmla="*/ 3222817 h 5591052"/>
                <a:gd name="connsiteX96" fmla="*/ 4199221 w 7008764"/>
                <a:gd name="connsiteY96" fmla="*/ 3230324 h 5591052"/>
                <a:gd name="connsiteX97" fmla="*/ 4206703 w 7008764"/>
                <a:gd name="connsiteY97" fmla="*/ 3242749 h 5591052"/>
                <a:gd name="connsiteX98" fmla="*/ 4367415 w 7008764"/>
                <a:gd name="connsiteY98" fmla="*/ 3283648 h 5591052"/>
                <a:gd name="connsiteX99" fmla="*/ 4370018 w 7008764"/>
                <a:gd name="connsiteY99" fmla="*/ 3283906 h 5591052"/>
                <a:gd name="connsiteX100" fmla="*/ 4380103 w 7008764"/>
                <a:gd name="connsiteY100" fmla="*/ 3276659 h 5591052"/>
                <a:gd name="connsiteX101" fmla="*/ 4372620 w 7008764"/>
                <a:gd name="connsiteY101" fmla="*/ 3263975 h 5591052"/>
                <a:gd name="connsiteX102" fmla="*/ 4211908 w 7008764"/>
                <a:gd name="connsiteY102" fmla="*/ 3222817 h 5591052"/>
                <a:gd name="connsiteX103" fmla="*/ 3890810 w 7008764"/>
                <a:gd name="connsiteY103" fmla="*/ 3141797 h 5591052"/>
                <a:gd name="connsiteX104" fmla="*/ 3878122 w 7008764"/>
                <a:gd name="connsiteY104" fmla="*/ 3149045 h 5591052"/>
                <a:gd name="connsiteX105" fmla="*/ 3885605 w 7008764"/>
                <a:gd name="connsiteY105" fmla="*/ 3161728 h 5591052"/>
                <a:gd name="connsiteX106" fmla="*/ 4046317 w 7008764"/>
                <a:gd name="connsiteY106" fmla="*/ 3202627 h 5591052"/>
                <a:gd name="connsiteX107" fmla="*/ 4048594 w 7008764"/>
                <a:gd name="connsiteY107" fmla="*/ 3202886 h 5591052"/>
                <a:gd name="connsiteX108" fmla="*/ 4059004 w 7008764"/>
                <a:gd name="connsiteY108" fmla="*/ 3195120 h 5591052"/>
                <a:gd name="connsiteX109" fmla="*/ 4051522 w 7008764"/>
                <a:gd name="connsiteY109" fmla="*/ 3182437 h 5591052"/>
                <a:gd name="connsiteX110" fmla="*/ 3890810 w 7008764"/>
                <a:gd name="connsiteY110" fmla="*/ 3141797 h 5591052"/>
                <a:gd name="connsiteX111" fmla="*/ 3570037 w 7008764"/>
                <a:gd name="connsiteY111" fmla="*/ 3056376 h 5591052"/>
                <a:gd name="connsiteX112" fmla="*/ 3557349 w 7008764"/>
                <a:gd name="connsiteY112" fmla="*/ 3063624 h 5591052"/>
                <a:gd name="connsiteX113" fmla="*/ 3564506 w 7008764"/>
                <a:gd name="connsiteY113" fmla="*/ 3076307 h 5591052"/>
                <a:gd name="connsiteX114" fmla="*/ 3724568 w 7008764"/>
                <a:gd name="connsiteY114" fmla="*/ 3119536 h 5591052"/>
                <a:gd name="connsiteX115" fmla="*/ 3727496 w 7008764"/>
                <a:gd name="connsiteY115" fmla="*/ 3120053 h 5591052"/>
                <a:gd name="connsiteX116" fmla="*/ 3737581 w 7008764"/>
                <a:gd name="connsiteY116" fmla="*/ 3112547 h 5591052"/>
                <a:gd name="connsiteX117" fmla="*/ 3730098 w 7008764"/>
                <a:gd name="connsiteY117" fmla="*/ 3099863 h 5591052"/>
                <a:gd name="connsiteX118" fmla="*/ 3570037 w 7008764"/>
                <a:gd name="connsiteY118" fmla="*/ 3056376 h 5591052"/>
                <a:gd name="connsiteX119" fmla="*/ 3251867 w 7008764"/>
                <a:gd name="connsiteY119" fmla="*/ 2965519 h 5591052"/>
                <a:gd name="connsiteX120" fmla="*/ 3238854 w 7008764"/>
                <a:gd name="connsiteY120" fmla="*/ 2972249 h 5591052"/>
                <a:gd name="connsiteX121" fmla="*/ 3245686 w 7008764"/>
                <a:gd name="connsiteY121" fmla="*/ 2985450 h 5591052"/>
                <a:gd name="connsiteX122" fmla="*/ 3404771 w 7008764"/>
                <a:gd name="connsiteY122" fmla="*/ 3031785 h 5591052"/>
                <a:gd name="connsiteX123" fmla="*/ 3407699 w 7008764"/>
                <a:gd name="connsiteY123" fmla="*/ 3032044 h 5591052"/>
                <a:gd name="connsiteX124" fmla="*/ 3418109 w 7008764"/>
                <a:gd name="connsiteY124" fmla="*/ 3024537 h 5591052"/>
                <a:gd name="connsiteX125" fmla="*/ 3410952 w 7008764"/>
                <a:gd name="connsiteY125" fmla="*/ 3011853 h 5591052"/>
                <a:gd name="connsiteX126" fmla="*/ 3251867 w 7008764"/>
                <a:gd name="connsiteY126" fmla="*/ 2965519 h 5591052"/>
                <a:gd name="connsiteX127" fmla="*/ 2935323 w 7008764"/>
                <a:gd name="connsiteY127" fmla="*/ 2866896 h 5591052"/>
                <a:gd name="connsiteX128" fmla="*/ 2922310 w 7008764"/>
                <a:gd name="connsiteY128" fmla="*/ 2873626 h 5591052"/>
                <a:gd name="connsiteX129" fmla="*/ 2928817 w 7008764"/>
                <a:gd name="connsiteY129" fmla="*/ 2886569 h 5591052"/>
                <a:gd name="connsiteX130" fmla="*/ 3086926 w 7008764"/>
                <a:gd name="connsiteY130" fmla="*/ 2937045 h 5591052"/>
                <a:gd name="connsiteX131" fmla="*/ 3090179 w 7008764"/>
                <a:gd name="connsiteY131" fmla="*/ 2937563 h 5591052"/>
                <a:gd name="connsiteX132" fmla="*/ 3099939 w 7008764"/>
                <a:gd name="connsiteY132" fmla="*/ 2930056 h 5591052"/>
                <a:gd name="connsiteX133" fmla="*/ 3093107 w 7008764"/>
                <a:gd name="connsiteY133" fmla="*/ 2917113 h 5591052"/>
                <a:gd name="connsiteX134" fmla="*/ 2935323 w 7008764"/>
                <a:gd name="connsiteY134" fmla="*/ 2866896 h 5591052"/>
                <a:gd name="connsiteX135" fmla="*/ 2622684 w 7008764"/>
                <a:gd name="connsiteY135" fmla="*/ 2758696 h 5591052"/>
                <a:gd name="connsiteX136" fmla="*/ 2609345 w 7008764"/>
                <a:gd name="connsiteY136" fmla="*/ 2764650 h 5591052"/>
                <a:gd name="connsiteX137" fmla="*/ 2615526 w 7008764"/>
                <a:gd name="connsiteY137" fmla="*/ 2777851 h 5591052"/>
                <a:gd name="connsiteX138" fmla="*/ 2771684 w 7008764"/>
                <a:gd name="connsiteY138" fmla="*/ 2834022 h 5591052"/>
                <a:gd name="connsiteX139" fmla="*/ 2774937 w 7008764"/>
                <a:gd name="connsiteY139" fmla="*/ 2834540 h 5591052"/>
                <a:gd name="connsiteX140" fmla="*/ 2785022 w 7008764"/>
                <a:gd name="connsiteY140" fmla="*/ 2827551 h 5591052"/>
                <a:gd name="connsiteX141" fmla="*/ 2778516 w 7008764"/>
                <a:gd name="connsiteY141" fmla="*/ 2814349 h 5591052"/>
                <a:gd name="connsiteX142" fmla="*/ 2622684 w 7008764"/>
                <a:gd name="connsiteY142" fmla="*/ 2758696 h 5591052"/>
                <a:gd name="connsiteX143" fmla="*/ 2316225 w 7008764"/>
                <a:gd name="connsiteY143" fmla="*/ 2633930 h 5591052"/>
                <a:gd name="connsiteX144" fmla="*/ 2302236 w 7008764"/>
                <a:gd name="connsiteY144" fmla="*/ 2639107 h 5591052"/>
                <a:gd name="connsiteX145" fmla="*/ 2307442 w 7008764"/>
                <a:gd name="connsiteY145" fmla="*/ 2653085 h 5591052"/>
                <a:gd name="connsiteX146" fmla="*/ 2460345 w 7008764"/>
                <a:gd name="connsiteY146" fmla="*/ 2717798 h 5591052"/>
                <a:gd name="connsiteX147" fmla="*/ 2464249 w 7008764"/>
                <a:gd name="connsiteY147" fmla="*/ 2718574 h 5591052"/>
                <a:gd name="connsiteX148" fmla="*/ 2474334 w 7008764"/>
                <a:gd name="connsiteY148" fmla="*/ 2712103 h 5591052"/>
                <a:gd name="connsiteX149" fmla="*/ 2468478 w 7008764"/>
                <a:gd name="connsiteY149" fmla="*/ 2698384 h 5591052"/>
                <a:gd name="connsiteX150" fmla="*/ 2316225 w 7008764"/>
                <a:gd name="connsiteY150" fmla="*/ 2633930 h 5591052"/>
                <a:gd name="connsiteX151" fmla="*/ 2022780 w 7008764"/>
                <a:gd name="connsiteY151" fmla="*/ 2483278 h 5591052"/>
                <a:gd name="connsiteX152" fmla="*/ 2008466 w 7008764"/>
                <a:gd name="connsiteY152" fmla="*/ 2486643 h 5591052"/>
                <a:gd name="connsiteX153" fmla="*/ 2011719 w 7008764"/>
                <a:gd name="connsiteY153" fmla="*/ 2501139 h 5591052"/>
                <a:gd name="connsiteX154" fmla="*/ 2157466 w 7008764"/>
                <a:gd name="connsiteY154" fmla="*/ 2581900 h 5591052"/>
                <a:gd name="connsiteX155" fmla="*/ 2162020 w 7008764"/>
                <a:gd name="connsiteY155" fmla="*/ 2582936 h 5591052"/>
                <a:gd name="connsiteX156" fmla="*/ 2171129 w 7008764"/>
                <a:gd name="connsiteY156" fmla="*/ 2577241 h 5591052"/>
                <a:gd name="connsiteX157" fmla="*/ 2166900 w 7008764"/>
                <a:gd name="connsiteY157" fmla="*/ 2563263 h 5591052"/>
                <a:gd name="connsiteX158" fmla="*/ 2022780 w 7008764"/>
                <a:gd name="connsiteY158" fmla="*/ 2483278 h 5591052"/>
                <a:gd name="connsiteX159" fmla="*/ 1759590 w 7008764"/>
                <a:gd name="connsiteY159" fmla="*/ 2271796 h 5591052"/>
                <a:gd name="connsiteX160" fmla="*/ 1757313 w 7008764"/>
                <a:gd name="connsiteY160" fmla="*/ 2286292 h 5591052"/>
                <a:gd name="connsiteX161" fmla="*/ 1874756 w 7008764"/>
                <a:gd name="connsiteY161" fmla="*/ 2405881 h 5591052"/>
                <a:gd name="connsiteX162" fmla="*/ 1881262 w 7008764"/>
                <a:gd name="connsiteY162" fmla="*/ 2408211 h 5591052"/>
                <a:gd name="connsiteX163" fmla="*/ 1889396 w 7008764"/>
                <a:gd name="connsiteY163" fmla="*/ 2404587 h 5591052"/>
                <a:gd name="connsiteX164" fmla="*/ 1887769 w 7008764"/>
                <a:gd name="connsiteY164" fmla="*/ 2389832 h 5591052"/>
                <a:gd name="connsiteX165" fmla="*/ 1773904 w 7008764"/>
                <a:gd name="connsiteY165" fmla="*/ 2274385 h 5591052"/>
                <a:gd name="connsiteX166" fmla="*/ 1759590 w 7008764"/>
                <a:gd name="connsiteY166" fmla="*/ 2271796 h 5591052"/>
                <a:gd name="connsiteX167" fmla="*/ 1768374 w 7008764"/>
                <a:gd name="connsiteY167" fmla="*/ 1966351 h 5591052"/>
                <a:gd name="connsiteX168" fmla="*/ 1754060 w 7008764"/>
                <a:gd name="connsiteY168" fmla="*/ 1968681 h 5591052"/>
                <a:gd name="connsiteX169" fmla="*/ 1699079 w 7008764"/>
                <a:gd name="connsiteY169" fmla="*/ 2124768 h 5591052"/>
                <a:gd name="connsiteX170" fmla="*/ 1699079 w 7008764"/>
                <a:gd name="connsiteY170" fmla="*/ 2128392 h 5591052"/>
                <a:gd name="connsiteX171" fmla="*/ 1709490 w 7008764"/>
                <a:gd name="connsiteY171" fmla="*/ 2138746 h 5591052"/>
                <a:gd name="connsiteX172" fmla="*/ 1719900 w 7008764"/>
                <a:gd name="connsiteY172" fmla="*/ 2128392 h 5591052"/>
                <a:gd name="connsiteX173" fmla="*/ 1719900 w 7008764"/>
                <a:gd name="connsiteY173" fmla="*/ 2124768 h 5591052"/>
                <a:gd name="connsiteX174" fmla="*/ 1770976 w 7008764"/>
                <a:gd name="connsiteY174" fmla="*/ 1980588 h 5591052"/>
                <a:gd name="connsiteX175" fmla="*/ 1768374 w 7008764"/>
                <a:gd name="connsiteY175" fmla="*/ 1966351 h 5591052"/>
                <a:gd name="connsiteX176" fmla="*/ 2009767 w 7008764"/>
                <a:gd name="connsiteY176" fmla="*/ 1754352 h 5591052"/>
                <a:gd name="connsiteX177" fmla="*/ 1975933 w 7008764"/>
                <a:gd name="connsiteY177" fmla="*/ 1775060 h 5591052"/>
                <a:gd name="connsiteX178" fmla="*/ 1871828 w 7008764"/>
                <a:gd name="connsiteY178" fmla="*/ 1848573 h 5591052"/>
                <a:gd name="connsiteX179" fmla="*/ 1870201 w 7008764"/>
                <a:gd name="connsiteY179" fmla="*/ 1863069 h 5591052"/>
                <a:gd name="connsiteX180" fmla="*/ 1878334 w 7008764"/>
                <a:gd name="connsiteY180" fmla="*/ 1866952 h 5591052"/>
                <a:gd name="connsiteX181" fmla="*/ 1884841 w 7008764"/>
                <a:gd name="connsiteY181" fmla="*/ 1864881 h 5591052"/>
                <a:gd name="connsiteX182" fmla="*/ 1986994 w 7008764"/>
                <a:gd name="connsiteY182" fmla="*/ 1792920 h 5591052"/>
                <a:gd name="connsiteX183" fmla="*/ 2020177 w 7008764"/>
                <a:gd name="connsiteY183" fmla="*/ 1772471 h 5591052"/>
                <a:gd name="connsiteX184" fmla="*/ 2023756 w 7008764"/>
                <a:gd name="connsiteY184" fmla="*/ 1757975 h 5591052"/>
                <a:gd name="connsiteX185" fmla="*/ 2009767 w 7008764"/>
                <a:gd name="connsiteY185" fmla="*/ 1754352 h 5591052"/>
                <a:gd name="connsiteX186" fmla="*/ 2305815 w 7008764"/>
                <a:gd name="connsiteY186" fmla="*/ 1602664 h 5591052"/>
                <a:gd name="connsiteX187" fmla="*/ 2155514 w 7008764"/>
                <a:gd name="connsiteY187" fmla="*/ 1673849 h 5591052"/>
                <a:gd name="connsiteX188" fmla="*/ 2150959 w 7008764"/>
                <a:gd name="connsiteY188" fmla="*/ 1687827 h 5591052"/>
                <a:gd name="connsiteX189" fmla="*/ 2160068 w 7008764"/>
                <a:gd name="connsiteY189" fmla="*/ 1693521 h 5591052"/>
                <a:gd name="connsiteX190" fmla="*/ 2164948 w 7008764"/>
                <a:gd name="connsiteY190" fmla="*/ 1692745 h 5591052"/>
                <a:gd name="connsiteX191" fmla="*/ 2314273 w 7008764"/>
                <a:gd name="connsiteY191" fmla="*/ 1621819 h 5591052"/>
                <a:gd name="connsiteX192" fmla="*/ 2319804 w 7008764"/>
                <a:gd name="connsiteY192" fmla="*/ 1608100 h 5591052"/>
                <a:gd name="connsiteX193" fmla="*/ 2305815 w 7008764"/>
                <a:gd name="connsiteY193" fmla="*/ 1602664 h 5591052"/>
                <a:gd name="connsiteX194" fmla="*/ 2614225 w 7008764"/>
                <a:gd name="connsiteY194" fmla="*/ 1478157 h 5591052"/>
                <a:gd name="connsiteX195" fmla="*/ 2459369 w 7008764"/>
                <a:gd name="connsiteY195" fmla="*/ 1537951 h 5591052"/>
                <a:gd name="connsiteX196" fmla="*/ 2453514 w 7008764"/>
                <a:gd name="connsiteY196" fmla="*/ 1551412 h 5591052"/>
                <a:gd name="connsiteX197" fmla="*/ 2463273 w 7008764"/>
                <a:gd name="connsiteY197" fmla="*/ 1558142 h 5591052"/>
                <a:gd name="connsiteX198" fmla="*/ 2466852 w 7008764"/>
                <a:gd name="connsiteY198" fmla="*/ 1557106 h 5591052"/>
                <a:gd name="connsiteX199" fmla="*/ 2621382 w 7008764"/>
                <a:gd name="connsiteY199" fmla="*/ 1497312 h 5591052"/>
                <a:gd name="connsiteX200" fmla="*/ 2627564 w 7008764"/>
                <a:gd name="connsiteY200" fmla="*/ 1484110 h 5591052"/>
                <a:gd name="connsiteX201" fmla="*/ 2614225 w 7008764"/>
                <a:gd name="connsiteY201" fmla="*/ 1478157 h 5591052"/>
                <a:gd name="connsiteX202" fmla="*/ 2927841 w 7008764"/>
                <a:gd name="connsiteY202" fmla="*/ 1367368 h 5591052"/>
                <a:gd name="connsiteX203" fmla="*/ 2770708 w 7008764"/>
                <a:gd name="connsiteY203" fmla="*/ 1421727 h 5591052"/>
                <a:gd name="connsiteX204" fmla="*/ 2764526 w 7008764"/>
                <a:gd name="connsiteY204" fmla="*/ 1435187 h 5591052"/>
                <a:gd name="connsiteX205" fmla="*/ 2773961 w 7008764"/>
                <a:gd name="connsiteY205" fmla="*/ 1441917 h 5591052"/>
                <a:gd name="connsiteX206" fmla="*/ 2777865 w 7008764"/>
                <a:gd name="connsiteY206" fmla="*/ 1441141 h 5591052"/>
                <a:gd name="connsiteX207" fmla="*/ 2934673 w 7008764"/>
                <a:gd name="connsiteY207" fmla="*/ 1386782 h 5591052"/>
                <a:gd name="connsiteX208" fmla="*/ 2941179 w 7008764"/>
                <a:gd name="connsiteY208" fmla="*/ 1373580 h 5591052"/>
                <a:gd name="connsiteX209" fmla="*/ 2927841 w 7008764"/>
                <a:gd name="connsiteY209" fmla="*/ 1367368 h 5591052"/>
                <a:gd name="connsiteX210" fmla="*/ 3241131 w 7008764"/>
                <a:gd name="connsiteY210" fmla="*/ 1258909 h 5591052"/>
                <a:gd name="connsiteX211" fmla="*/ 3084649 w 7008764"/>
                <a:gd name="connsiteY211" fmla="*/ 1313527 h 5591052"/>
                <a:gd name="connsiteX212" fmla="*/ 3078142 w 7008764"/>
                <a:gd name="connsiteY212" fmla="*/ 1326728 h 5591052"/>
                <a:gd name="connsiteX213" fmla="*/ 3087902 w 7008764"/>
                <a:gd name="connsiteY213" fmla="*/ 1333717 h 5591052"/>
                <a:gd name="connsiteX214" fmla="*/ 3091155 w 7008764"/>
                <a:gd name="connsiteY214" fmla="*/ 1332941 h 5591052"/>
                <a:gd name="connsiteX215" fmla="*/ 3248288 w 7008764"/>
                <a:gd name="connsiteY215" fmla="*/ 1278323 h 5591052"/>
                <a:gd name="connsiteX216" fmla="*/ 3254470 w 7008764"/>
                <a:gd name="connsiteY216" fmla="*/ 1265122 h 5591052"/>
                <a:gd name="connsiteX217" fmla="*/ 3241131 w 7008764"/>
                <a:gd name="connsiteY217" fmla="*/ 1258909 h 5591052"/>
                <a:gd name="connsiteX218" fmla="*/ 3550518 w 7008764"/>
                <a:gd name="connsiteY218" fmla="*/ 1140355 h 5591052"/>
                <a:gd name="connsiteX219" fmla="*/ 3397288 w 7008764"/>
                <a:gd name="connsiteY219" fmla="*/ 1202221 h 5591052"/>
                <a:gd name="connsiteX220" fmla="*/ 3391107 w 7008764"/>
                <a:gd name="connsiteY220" fmla="*/ 1215681 h 5591052"/>
                <a:gd name="connsiteX221" fmla="*/ 3400867 w 7008764"/>
                <a:gd name="connsiteY221" fmla="*/ 1222152 h 5591052"/>
                <a:gd name="connsiteX222" fmla="*/ 3404446 w 7008764"/>
                <a:gd name="connsiteY222" fmla="*/ 1221634 h 5591052"/>
                <a:gd name="connsiteX223" fmla="*/ 3558976 w 7008764"/>
                <a:gd name="connsiteY223" fmla="*/ 1158992 h 5591052"/>
                <a:gd name="connsiteX224" fmla="*/ 3564181 w 7008764"/>
                <a:gd name="connsiteY224" fmla="*/ 1145532 h 5591052"/>
                <a:gd name="connsiteX225" fmla="*/ 3550518 w 7008764"/>
                <a:gd name="connsiteY225" fmla="*/ 1140355 h 5591052"/>
                <a:gd name="connsiteX226" fmla="*/ 3832902 w 7008764"/>
                <a:gd name="connsiteY226" fmla="*/ 975725 h 5591052"/>
                <a:gd name="connsiteX227" fmla="*/ 3698542 w 7008764"/>
                <a:gd name="connsiteY227" fmla="*/ 1068135 h 5591052"/>
                <a:gd name="connsiteX228" fmla="*/ 3694638 w 7008764"/>
                <a:gd name="connsiteY228" fmla="*/ 1082113 h 5591052"/>
                <a:gd name="connsiteX229" fmla="*/ 3703747 w 7008764"/>
                <a:gd name="connsiteY229" fmla="*/ 1087290 h 5591052"/>
                <a:gd name="connsiteX230" fmla="*/ 3708952 w 7008764"/>
                <a:gd name="connsiteY230" fmla="*/ 1085996 h 5591052"/>
                <a:gd name="connsiteX231" fmla="*/ 3847216 w 7008764"/>
                <a:gd name="connsiteY231" fmla="*/ 990739 h 5591052"/>
                <a:gd name="connsiteX232" fmla="*/ 3847542 w 7008764"/>
                <a:gd name="connsiteY232" fmla="*/ 976243 h 5591052"/>
                <a:gd name="connsiteX233" fmla="*/ 3832902 w 7008764"/>
                <a:gd name="connsiteY233" fmla="*/ 975725 h 5591052"/>
                <a:gd name="connsiteX234" fmla="*/ 3857952 w 7008764"/>
                <a:gd name="connsiteY234" fmla="*/ 685035 h 5591052"/>
                <a:gd name="connsiteX235" fmla="*/ 3856325 w 7008764"/>
                <a:gd name="connsiteY235" fmla="*/ 699530 h 5591052"/>
                <a:gd name="connsiteX236" fmla="*/ 3910655 w 7008764"/>
                <a:gd name="connsiteY236" fmla="*/ 830251 h 5591052"/>
                <a:gd name="connsiteX237" fmla="*/ 3910004 w 7008764"/>
                <a:gd name="connsiteY237" fmla="*/ 843452 h 5591052"/>
                <a:gd name="connsiteX238" fmla="*/ 3919439 w 7008764"/>
                <a:gd name="connsiteY238" fmla="*/ 854842 h 5591052"/>
                <a:gd name="connsiteX239" fmla="*/ 3920740 w 7008764"/>
                <a:gd name="connsiteY239" fmla="*/ 854842 h 5591052"/>
                <a:gd name="connsiteX240" fmla="*/ 3930825 w 7008764"/>
                <a:gd name="connsiteY240" fmla="*/ 845264 h 5591052"/>
                <a:gd name="connsiteX241" fmla="*/ 3931476 w 7008764"/>
                <a:gd name="connsiteY241" fmla="*/ 830251 h 5591052"/>
                <a:gd name="connsiteX242" fmla="*/ 3872592 w 7008764"/>
                <a:gd name="connsiteY242" fmla="*/ 686588 h 5591052"/>
                <a:gd name="connsiteX243" fmla="*/ 3857952 w 7008764"/>
                <a:gd name="connsiteY243" fmla="*/ 685035 h 5591052"/>
                <a:gd name="connsiteX244" fmla="*/ 3597568 w 7008764"/>
                <a:gd name="connsiteY244" fmla="*/ 487466 h 5591052"/>
                <a:gd name="connsiteX245" fmla="*/ 3591834 w 7008764"/>
                <a:gd name="connsiteY245" fmla="*/ 492708 h 5591052"/>
                <a:gd name="connsiteX246" fmla="*/ 3596389 w 7008764"/>
                <a:gd name="connsiteY246" fmla="*/ 506427 h 5591052"/>
                <a:gd name="connsiteX247" fmla="*/ 3737581 w 7008764"/>
                <a:gd name="connsiteY247" fmla="*/ 589001 h 5591052"/>
                <a:gd name="connsiteX248" fmla="*/ 3743762 w 7008764"/>
                <a:gd name="connsiteY248" fmla="*/ 590813 h 5591052"/>
                <a:gd name="connsiteX249" fmla="*/ 3752220 w 7008764"/>
                <a:gd name="connsiteY249" fmla="*/ 586671 h 5591052"/>
                <a:gd name="connsiteX250" fmla="*/ 3750268 w 7008764"/>
                <a:gd name="connsiteY250" fmla="*/ 572434 h 5591052"/>
                <a:gd name="connsiteX251" fmla="*/ 3605498 w 7008764"/>
                <a:gd name="connsiteY251" fmla="*/ 488049 h 5591052"/>
                <a:gd name="connsiteX252" fmla="*/ 3597568 w 7008764"/>
                <a:gd name="connsiteY252" fmla="*/ 487466 h 5591052"/>
                <a:gd name="connsiteX253" fmla="*/ 3293509 w 7008764"/>
                <a:gd name="connsiteY253" fmla="*/ 370530 h 5591052"/>
                <a:gd name="connsiteX254" fmla="*/ 3280496 w 7008764"/>
                <a:gd name="connsiteY254" fmla="*/ 377519 h 5591052"/>
                <a:gd name="connsiteX255" fmla="*/ 3287328 w 7008764"/>
                <a:gd name="connsiteY255" fmla="*/ 390461 h 5591052"/>
                <a:gd name="connsiteX256" fmla="*/ 3444461 w 7008764"/>
                <a:gd name="connsiteY256" fmla="*/ 442491 h 5591052"/>
                <a:gd name="connsiteX257" fmla="*/ 3448039 w 7008764"/>
                <a:gd name="connsiteY257" fmla="*/ 443008 h 5591052"/>
                <a:gd name="connsiteX258" fmla="*/ 3457799 w 7008764"/>
                <a:gd name="connsiteY258" fmla="*/ 436537 h 5591052"/>
                <a:gd name="connsiteX259" fmla="*/ 3451618 w 7008764"/>
                <a:gd name="connsiteY259" fmla="*/ 423077 h 5591052"/>
                <a:gd name="connsiteX260" fmla="*/ 3293509 w 7008764"/>
                <a:gd name="connsiteY260" fmla="*/ 370530 h 5591052"/>
                <a:gd name="connsiteX261" fmla="*/ 2970784 w 7008764"/>
                <a:gd name="connsiteY261" fmla="*/ 287438 h 5591052"/>
                <a:gd name="connsiteX262" fmla="*/ 2958096 w 7008764"/>
                <a:gd name="connsiteY262" fmla="*/ 295463 h 5591052"/>
                <a:gd name="connsiteX263" fmla="*/ 2966230 w 7008764"/>
                <a:gd name="connsiteY263" fmla="*/ 307888 h 5591052"/>
                <a:gd name="connsiteX264" fmla="*/ 3127592 w 7008764"/>
                <a:gd name="connsiteY264" fmla="*/ 345939 h 5591052"/>
                <a:gd name="connsiteX265" fmla="*/ 3130194 w 7008764"/>
                <a:gd name="connsiteY265" fmla="*/ 346198 h 5591052"/>
                <a:gd name="connsiteX266" fmla="*/ 3139954 w 7008764"/>
                <a:gd name="connsiteY266" fmla="*/ 338432 h 5591052"/>
                <a:gd name="connsiteX267" fmla="*/ 3132472 w 7008764"/>
                <a:gd name="connsiteY267" fmla="*/ 325749 h 5591052"/>
                <a:gd name="connsiteX268" fmla="*/ 2970784 w 7008764"/>
                <a:gd name="connsiteY268" fmla="*/ 287438 h 5591052"/>
                <a:gd name="connsiteX269" fmla="*/ 2643830 w 7008764"/>
                <a:gd name="connsiteY269" fmla="*/ 224020 h 5591052"/>
                <a:gd name="connsiteX270" fmla="*/ 2632118 w 7008764"/>
                <a:gd name="connsiteY270" fmla="*/ 232562 h 5591052"/>
                <a:gd name="connsiteX271" fmla="*/ 2640577 w 7008764"/>
                <a:gd name="connsiteY271" fmla="*/ 244469 h 5591052"/>
                <a:gd name="connsiteX272" fmla="*/ 2803891 w 7008764"/>
                <a:gd name="connsiteY272" fmla="*/ 274237 h 5591052"/>
                <a:gd name="connsiteX273" fmla="*/ 2805843 w 7008764"/>
                <a:gd name="connsiteY273" fmla="*/ 274496 h 5591052"/>
                <a:gd name="connsiteX274" fmla="*/ 2815928 w 7008764"/>
                <a:gd name="connsiteY274" fmla="*/ 265954 h 5591052"/>
                <a:gd name="connsiteX275" fmla="*/ 2807470 w 7008764"/>
                <a:gd name="connsiteY275" fmla="*/ 253788 h 5591052"/>
                <a:gd name="connsiteX276" fmla="*/ 2643830 w 7008764"/>
                <a:gd name="connsiteY276" fmla="*/ 224020 h 5591052"/>
                <a:gd name="connsiteX277" fmla="*/ 2315249 w 7008764"/>
                <a:gd name="connsiteY277" fmla="*/ 173544 h 5591052"/>
                <a:gd name="connsiteX278" fmla="*/ 2303538 w 7008764"/>
                <a:gd name="connsiteY278" fmla="*/ 182345 h 5591052"/>
                <a:gd name="connsiteX279" fmla="*/ 2312321 w 7008764"/>
                <a:gd name="connsiteY279" fmla="*/ 193993 h 5591052"/>
                <a:gd name="connsiteX280" fmla="*/ 2476612 w 7008764"/>
                <a:gd name="connsiteY280" fmla="*/ 218066 h 5591052"/>
                <a:gd name="connsiteX281" fmla="*/ 2478238 w 7008764"/>
                <a:gd name="connsiteY281" fmla="*/ 218066 h 5591052"/>
                <a:gd name="connsiteX282" fmla="*/ 2488324 w 7008764"/>
                <a:gd name="connsiteY282" fmla="*/ 209524 h 5591052"/>
                <a:gd name="connsiteX283" fmla="*/ 2479865 w 7008764"/>
                <a:gd name="connsiteY283" fmla="*/ 197617 h 5591052"/>
                <a:gd name="connsiteX284" fmla="*/ 2315249 w 7008764"/>
                <a:gd name="connsiteY284" fmla="*/ 173544 h 5591052"/>
                <a:gd name="connsiteX285" fmla="*/ 1985367 w 7008764"/>
                <a:gd name="connsiteY285" fmla="*/ 131351 h 5591052"/>
                <a:gd name="connsiteX286" fmla="*/ 1973981 w 7008764"/>
                <a:gd name="connsiteY286" fmla="*/ 140411 h 5591052"/>
                <a:gd name="connsiteX287" fmla="*/ 1983090 w 7008764"/>
                <a:gd name="connsiteY287" fmla="*/ 152059 h 5591052"/>
                <a:gd name="connsiteX288" fmla="*/ 2147706 w 7008764"/>
                <a:gd name="connsiteY288" fmla="*/ 171991 h 5591052"/>
                <a:gd name="connsiteX289" fmla="*/ 2149007 w 7008764"/>
                <a:gd name="connsiteY289" fmla="*/ 171991 h 5591052"/>
                <a:gd name="connsiteX290" fmla="*/ 2159743 w 7008764"/>
                <a:gd name="connsiteY290" fmla="*/ 162931 h 5591052"/>
                <a:gd name="connsiteX291" fmla="*/ 2150634 w 7008764"/>
                <a:gd name="connsiteY291" fmla="*/ 151282 h 5591052"/>
                <a:gd name="connsiteX292" fmla="*/ 1985367 w 7008764"/>
                <a:gd name="connsiteY292" fmla="*/ 131351 h 5591052"/>
                <a:gd name="connsiteX293" fmla="*/ 1654184 w 7008764"/>
                <a:gd name="connsiteY293" fmla="*/ 96924 h 5591052"/>
                <a:gd name="connsiteX294" fmla="*/ 1643123 w 7008764"/>
                <a:gd name="connsiteY294" fmla="*/ 106242 h 5591052"/>
                <a:gd name="connsiteX295" fmla="*/ 1652232 w 7008764"/>
                <a:gd name="connsiteY295" fmla="*/ 117632 h 5591052"/>
                <a:gd name="connsiteX296" fmla="*/ 1817824 w 7008764"/>
                <a:gd name="connsiteY296" fmla="*/ 134198 h 5591052"/>
                <a:gd name="connsiteX297" fmla="*/ 1818800 w 7008764"/>
                <a:gd name="connsiteY297" fmla="*/ 134198 h 5591052"/>
                <a:gd name="connsiteX298" fmla="*/ 1828885 w 7008764"/>
                <a:gd name="connsiteY298" fmla="*/ 124880 h 5591052"/>
                <a:gd name="connsiteX299" fmla="*/ 1819776 w 7008764"/>
                <a:gd name="connsiteY299" fmla="*/ 113490 h 5591052"/>
                <a:gd name="connsiteX300" fmla="*/ 1654184 w 7008764"/>
                <a:gd name="connsiteY300" fmla="*/ 96924 h 5591052"/>
                <a:gd name="connsiteX301" fmla="*/ 1323326 w 7008764"/>
                <a:gd name="connsiteY301" fmla="*/ 68450 h 5591052"/>
                <a:gd name="connsiteX302" fmla="*/ 1312265 w 7008764"/>
                <a:gd name="connsiteY302" fmla="*/ 78027 h 5591052"/>
                <a:gd name="connsiteX303" fmla="*/ 1321374 w 7008764"/>
                <a:gd name="connsiteY303" fmla="*/ 88899 h 5591052"/>
                <a:gd name="connsiteX304" fmla="*/ 1486966 w 7008764"/>
                <a:gd name="connsiteY304" fmla="*/ 102618 h 5591052"/>
                <a:gd name="connsiteX305" fmla="*/ 1487942 w 7008764"/>
                <a:gd name="connsiteY305" fmla="*/ 102618 h 5591052"/>
                <a:gd name="connsiteX306" fmla="*/ 1498352 w 7008764"/>
                <a:gd name="connsiteY306" fmla="*/ 93558 h 5591052"/>
                <a:gd name="connsiteX307" fmla="*/ 1488918 w 7008764"/>
                <a:gd name="connsiteY307" fmla="*/ 82428 h 5591052"/>
                <a:gd name="connsiteX308" fmla="*/ 1323326 w 7008764"/>
                <a:gd name="connsiteY308" fmla="*/ 68450 h 5591052"/>
                <a:gd name="connsiteX309" fmla="*/ 991167 w 7008764"/>
                <a:gd name="connsiteY309" fmla="*/ 44636 h 5591052"/>
                <a:gd name="connsiteX310" fmla="*/ 980106 w 7008764"/>
                <a:gd name="connsiteY310" fmla="*/ 54213 h 5591052"/>
                <a:gd name="connsiteX311" fmla="*/ 989865 w 7008764"/>
                <a:gd name="connsiteY311" fmla="*/ 65344 h 5591052"/>
                <a:gd name="connsiteX312" fmla="*/ 1155782 w 7008764"/>
                <a:gd name="connsiteY312" fmla="*/ 76474 h 5591052"/>
                <a:gd name="connsiteX313" fmla="*/ 1156433 w 7008764"/>
                <a:gd name="connsiteY313" fmla="*/ 76474 h 5591052"/>
                <a:gd name="connsiteX314" fmla="*/ 1166844 w 7008764"/>
                <a:gd name="connsiteY314" fmla="*/ 66897 h 5591052"/>
                <a:gd name="connsiteX315" fmla="*/ 1157084 w 7008764"/>
                <a:gd name="connsiteY315" fmla="*/ 55766 h 5591052"/>
                <a:gd name="connsiteX316" fmla="*/ 991167 w 7008764"/>
                <a:gd name="connsiteY316" fmla="*/ 44636 h 5591052"/>
                <a:gd name="connsiteX317" fmla="*/ 659333 w 7008764"/>
                <a:gd name="connsiteY317" fmla="*/ 25480 h 5591052"/>
                <a:gd name="connsiteX318" fmla="*/ 648597 w 7008764"/>
                <a:gd name="connsiteY318" fmla="*/ 35058 h 5591052"/>
                <a:gd name="connsiteX319" fmla="*/ 658031 w 7008764"/>
                <a:gd name="connsiteY319" fmla="*/ 45930 h 5591052"/>
                <a:gd name="connsiteX320" fmla="*/ 824274 w 7008764"/>
                <a:gd name="connsiteY320" fmla="*/ 54990 h 5591052"/>
                <a:gd name="connsiteX321" fmla="*/ 824924 w 7008764"/>
                <a:gd name="connsiteY321" fmla="*/ 54990 h 5591052"/>
                <a:gd name="connsiteX322" fmla="*/ 835010 w 7008764"/>
                <a:gd name="connsiteY322" fmla="*/ 45671 h 5591052"/>
                <a:gd name="connsiteX323" fmla="*/ 825250 w 7008764"/>
                <a:gd name="connsiteY323" fmla="*/ 34540 h 5591052"/>
                <a:gd name="connsiteX324" fmla="*/ 659333 w 7008764"/>
                <a:gd name="connsiteY324" fmla="*/ 25480 h 5591052"/>
                <a:gd name="connsiteX325" fmla="*/ 326848 w 7008764"/>
                <a:gd name="connsiteY325" fmla="*/ 10208 h 5591052"/>
                <a:gd name="connsiteX326" fmla="*/ 315787 w 7008764"/>
                <a:gd name="connsiteY326" fmla="*/ 20303 h 5591052"/>
                <a:gd name="connsiteX327" fmla="*/ 325872 w 7008764"/>
                <a:gd name="connsiteY327" fmla="*/ 30916 h 5591052"/>
                <a:gd name="connsiteX328" fmla="*/ 492114 w 7008764"/>
                <a:gd name="connsiteY328" fmla="*/ 37905 h 5591052"/>
                <a:gd name="connsiteX329" fmla="*/ 492440 w 7008764"/>
                <a:gd name="connsiteY329" fmla="*/ 37905 h 5591052"/>
                <a:gd name="connsiteX330" fmla="*/ 503176 w 7008764"/>
                <a:gd name="connsiteY330" fmla="*/ 28069 h 5591052"/>
                <a:gd name="connsiteX331" fmla="*/ 493090 w 7008764"/>
                <a:gd name="connsiteY331" fmla="*/ 17197 h 5591052"/>
                <a:gd name="connsiteX332" fmla="*/ 326848 w 7008764"/>
                <a:gd name="connsiteY332" fmla="*/ 10208 h 5591052"/>
                <a:gd name="connsiteX333" fmla="*/ 0 w 7008764"/>
                <a:gd name="connsiteY333" fmla="*/ 0 h 5591052"/>
                <a:gd name="connsiteX334" fmla="*/ 0 w 7008764"/>
                <a:gd name="connsiteY334" fmla="*/ 20712 h 5591052"/>
                <a:gd name="connsiteX335" fmla="*/ 3391 w 7008764"/>
                <a:gd name="connsiteY335" fmla="*/ 20777 h 5591052"/>
                <a:gd name="connsiteX336" fmla="*/ 159304 w 7008764"/>
                <a:gd name="connsiteY336" fmla="*/ 24963 h 5591052"/>
                <a:gd name="connsiteX337" fmla="*/ 159630 w 7008764"/>
                <a:gd name="connsiteY337" fmla="*/ 24963 h 5591052"/>
                <a:gd name="connsiteX338" fmla="*/ 170040 w 7008764"/>
                <a:gd name="connsiteY338" fmla="*/ 15126 h 5591052"/>
                <a:gd name="connsiteX339" fmla="*/ 159955 w 7008764"/>
                <a:gd name="connsiteY339" fmla="*/ 4255 h 5591052"/>
                <a:gd name="connsiteX340" fmla="*/ 3584 w 7008764"/>
                <a:gd name="connsiteY340" fmla="*/ 69 h 5591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</a:cxnLst>
              <a:rect l="l" t="t" r="r" b="b"/>
              <a:pathLst>
                <a:path w="7008764" h="5591052">
                  <a:moveTo>
                    <a:pt x="6998012" y="5509773"/>
                  </a:moveTo>
                  <a:cubicBezTo>
                    <a:pt x="6992157" y="5509773"/>
                    <a:pt x="6987927" y="5514432"/>
                    <a:pt x="6987927" y="5520127"/>
                  </a:cubicBezTo>
                  <a:cubicBezTo>
                    <a:pt x="6987927" y="5540058"/>
                    <a:pt x="6987927" y="5560249"/>
                    <a:pt x="6987927" y="5580698"/>
                  </a:cubicBezTo>
                  <a:cubicBezTo>
                    <a:pt x="6987927" y="5586393"/>
                    <a:pt x="6992807" y="5591052"/>
                    <a:pt x="6998663" y="5591052"/>
                  </a:cubicBezTo>
                  <a:cubicBezTo>
                    <a:pt x="7004519" y="5591052"/>
                    <a:pt x="7009074" y="5586393"/>
                    <a:pt x="7008748" y="5580698"/>
                  </a:cubicBezTo>
                  <a:cubicBezTo>
                    <a:pt x="7008748" y="5560249"/>
                    <a:pt x="7008748" y="5540058"/>
                    <a:pt x="7008423" y="5519868"/>
                  </a:cubicBezTo>
                  <a:cubicBezTo>
                    <a:pt x="7008098" y="5514432"/>
                    <a:pt x="7003868" y="5509773"/>
                    <a:pt x="6998012" y="5509773"/>
                  </a:cubicBezTo>
                  <a:close/>
                  <a:moveTo>
                    <a:pt x="6982071" y="5179478"/>
                  </a:moveTo>
                  <a:cubicBezTo>
                    <a:pt x="6976216" y="5179996"/>
                    <a:pt x="6971986" y="5185173"/>
                    <a:pt x="6972637" y="5190867"/>
                  </a:cubicBezTo>
                  <a:cubicBezTo>
                    <a:pt x="6977517" y="5242379"/>
                    <a:pt x="6981421" y="5296220"/>
                    <a:pt x="6984023" y="5355238"/>
                  </a:cubicBezTo>
                  <a:cubicBezTo>
                    <a:pt x="6984023" y="5360674"/>
                    <a:pt x="6988578" y="5365075"/>
                    <a:pt x="6994109" y="5365075"/>
                  </a:cubicBezTo>
                  <a:cubicBezTo>
                    <a:pt x="6994434" y="5365075"/>
                    <a:pt x="6994759" y="5365075"/>
                    <a:pt x="6994759" y="5365075"/>
                  </a:cubicBezTo>
                  <a:cubicBezTo>
                    <a:pt x="7000615" y="5364816"/>
                    <a:pt x="7004844" y="5360156"/>
                    <a:pt x="7004519" y="5354462"/>
                  </a:cubicBezTo>
                  <a:cubicBezTo>
                    <a:pt x="7002242" y="5295185"/>
                    <a:pt x="6998338" y="5240826"/>
                    <a:pt x="6993458" y="5189055"/>
                  </a:cubicBezTo>
                  <a:cubicBezTo>
                    <a:pt x="6992807" y="5183102"/>
                    <a:pt x="6987927" y="5178960"/>
                    <a:pt x="6982071" y="5179478"/>
                  </a:cubicBezTo>
                  <a:close/>
                  <a:moveTo>
                    <a:pt x="6921886" y="4854878"/>
                  </a:moveTo>
                  <a:cubicBezTo>
                    <a:pt x="6916355" y="4856431"/>
                    <a:pt x="6912777" y="4862126"/>
                    <a:pt x="6914403" y="4867562"/>
                  </a:cubicBezTo>
                  <a:cubicBezTo>
                    <a:pt x="6928718" y="4918297"/>
                    <a:pt x="6940755" y="4972138"/>
                    <a:pt x="6950515" y="5027791"/>
                  </a:cubicBezTo>
                  <a:cubicBezTo>
                    <a:pt x="6951165" y="5032968"/>
                    <a:pt x="6955720" y="5036333"/>
                    <a:pt x="6960600" y="5036333"/>
                  </a:cubicBezTo>
                  <a:cubicBezTo>
                    <a:pt x="6961250" y="5036333"/>
                    <a:pt x="6962226" y="5036333"/>
                    <a:pt x="6962552" y="5036074"/>
                  </a:cubicBezTo>
                  <a:cubicBezTo>
                    <a:pt x="6968082" y="5035298"/>
                    <a:pt x="6971986" y="5029862"/>
                    <a:pt x="6971010" y="5024167"/>
                  </a:cubicBezTo>
                  <a:cubicBezTo>
                    <a:pt x="6960925" y="4967996"/>
                    <a:pt x="6948888" y="4913378"/>
                    <a:pt x="6934574" y="4862126"/>
                  </a:cubicBezTo>
                  <a:cubicBezTo>
                    <a:pt x="6932947" y="4856690"/>
                    <a:pt x="6927416" y="4853325"/>
                    <a:pt x="6921886" y="4854878"/>
                  </a:cubicBezTo>
                  <a:close/>
                  <a:moveTo>
                    <a:pt x="6793707" y="4551245"/>
                  </a:moveTo>
                  <a:cubicBezTo>
                    <a:pt x="6788827" y="4554092"/>
                    <a:pt x="6787200" y="4560305"/>
                    <a:pt x="6789803" y="4565482"/>
                  </a:cubicBezTo>
                  <a:cubicBezTo>
                    <a:pt x="6816805" y="4612334"/>
                    <a:pt x="6840879" y="4661774"/>
                    <a:pt x="6861375" y="4712768"/>
                  </a:cubicBezTo>
                  <a:cubicBezTo>
                    <a:pt x="6863002" y="4716392"/>
                    <a:pt x="6866905" y="4718981"/>
                    <a:pt x="6871135" y="4718981"/>
                  </a:cubicBezTo>
                  <a:cubicBezTo>
                    <a:pt x="6872436" y="4718981"/>
                    <a:pt x="6873737" y="4718722"/>
                    <a:pt x="6874713" y="4718204"/>
                  </a:cubicBezTo>
                  <a:cubicBezTo>
                    <a:pt x="6880244" y="4715874"/>
                    <a:pt x="6882847" y="4709921"/>
                    <a:pt x="6880569" y="4704744"/>
                  </a:cubicBezTo>
                  <a:cubicBezTo>
                    <a:pt x="6859098" y="4653232"/>
                    <a:pt x="6835023" y="4602756"/>
                    <a:pt x="6807696" y="4555128"/>
                  </a:cubicBezTo>
                  <a:cubicBezTo>
                    <a:pt x="6805093" y="4550209"/>
                    <a:pt x="6798587" y="4548656"/>
                    <a:pt x="6793707" y="4551245"/>
                  </a:cubicBezTo>
                  <a:close/>
                  <a:moveTo>
                    <a:pt x="6595908" y="4288251"/>
                  </a:moveTo>
                  <a:cubicBezTo>
                    <a:pt x="6591678" y="4292134"/>
                    <a:pt x="6591353" y="4298605"/>
                    <a:pt x="6595257" y="4302747"/>
                  </a:cubicBezTo>
                  <a:cubicBezTo>
                    <a:pt x="6632995" y="4343387"/>
                    <a:pt x="6668781" y="4385580"/>
                    <a:pt x="6700663" y="4428290"/>
                  </a:cubicBezTo>
                  <a:cubicBezTo>
                    <a:pt x="6702615" y="4431138"/>
                    <a:pt x="6705868" y="4432432"/>
                    <a:pt x="6708796" y="4432432"/>
                  </a:cubicBezTo>
                  <a:cubicBezTo>
                    <a:pt x="6710748" y="4432432"/>
                    <a:pt x="6713026" y="4431914"/>
                    <a:pt x="6715303" y="4430620"/>
                  </a:cubicBezTo>
                  <a:cubicBezTo>
                    <a:pt x="6719857" y="4427255"/>
                    <a:pt x="6720833" y="4420783"/>
                    <a:pt x="6717580" y="4416124"/>
                  </a:cubicBezTo>
                  <a:cubicBezTo>
                    <a:pt x="6685047" y="4372637"/>
                    <a:pt x="6649261" y="4329926"/>
                    <a:pt x="6610547" y="4288769"/>
                  </a:cubicBezTo>
                  <a:cubicBezTo>
                    <a:pt x="6606644" y="4284627"/>
                    <a:pt x="6600137" y="4284369"/>
                    <a:pt x="6595908" y="4288251"/>
                  </a:cubicBezTo>
                  <a:close/>
                  <a:moveTo>
                    <a:pt x="6360696" y="4069263"/>
                  </a:moveTo>
                  <a:cubicBezTo>
                    <a:pt x="6356141" y="4065898"/>
                    <a:pt x="6349635" y="4066674"/>
                    <a:pt x="6346382" y="4071333"/>
                  </a:cubicBezTo>
                  <a:cubicBezTo>
                    <a:pt x="6342803" y="4075993"/>
                    <a:pt x="6343779" y="4082723"/>
                    <a:pt x="6348334" y="4086088"/>
                  </a:cubicBezTo>
                  <a:cubicBezTo>
                    <a:pt x="6393879" y="4119480"/>
                    <a:pt x="6436823" y="4154166"/>
                    <a:pt x="6476838" y="4188852"/>
                  </a:cubicBezTo>
                  <a:cubicBezTo>
                    <a:pt x="6478790" y="4190664"/>
                    <a:pt x="6481067" y="4191441"/>
                    <a:pt x="6483670" y="4191441"/>
                  </a:cubicBezTo>
                  <a:cubicBezTo>
                    <a:pt x="6486272" y="4191441"/>
                    <a:pt x="6489526" y="4190405"/>
                    <a:pt x="6491478" y="4187817"/>
                  </a:cubicBezTo>
                  <a:cubicBezTo>
                    <a:pt x="6495056" y="4183416"/>
                    <a:pt x="6494731" y="4176945"/>
                    <a:pt x="6490176" y="4173062"/>
                  </a:cubicBezTo>
                  <a:cubicBezTo>
                    <a:pt x="6449836" y="4138117"/>
                    <a:pt x="6406242" y="4103172"/>
                    <a:pt x="6360696" y="4069263"/>
                  </a:cubicBezTo>
                  <a:close/>
                  <a:moveTo>
                    <a:pt x="6081565" y="3889878"/>
                  </a:moveTo>
                  <a:cubicBezTo>
                    <a:pt x="6076685" y="3887290"/>
                    <a:pt x="6070504" y="3888843"/>
                    <a:pt x="6067576" y="3893761"/>
                  </a:cubicBezTo>
                  <a:cubicBezTo>
                    <a:pt x="6064973" y="3898679"/>
                    <a:pt x="6066600" y="3905151"/>
                    <a:pt x="6071480" y="3907998"/>
                  </a:cubicBezTo>
                  <a:cubicBezTo>
                    <a:pt x="6120930" y="3935954"/>
                    <a:pt x="6168428" y="3964428"/>
                    <a:pt x="6212672" y="3992901"/>
                  </a:cubicBezTo>
                  <a:cubicBezTo>
                    <a:pt x="6214299" y="3993937"/>
                    <a:pt x="6216251" y="3994454"/>
                    <a:pt x="6218203" y="3994454"/>
                  </a:cubicBezTo>
                  <a:cubicBezTo>
                    <a:pt x="6221781" y="3994454"/>
                    <a:pt x="6225034" y="3992901"/>
                    <a:pt x="6226986" y="3989795"/>
                  </a:cubicBezTo>
                  <a:cubicBezTo>
                    <a:pt x="6230240" y="3984877"/>
                    <a:pt x="6228613" y="3978406"/>
                    <a:pt x="6224059" y="3975558"/>
                  </a:cubicBezTo>
                  <a:cubicBezTo>
                    <a:pt x="6179489" y="3946826"/>
                    <a:pt x="6131340" y="3918093"/>
                    <a:pt x="6081565" y="3889878"/>
                  </a:cubicBezTo>
                  <a:close/>
                  <a:moveTo>
                    <a:pt x="5785517" y="3740262"/>
                  </a:moveTo>
                  <a:cubicBezTo>
                    <a:pt x="5780312" y="3737674"/>
                    <a:pt x="5774456" y="3740003"/>
                    <a:pt x="5771853" y="3745180"/>
                  </a:cubicBezTo>
                  <a:cubicBezTo>
                    <a:pt x="5769251" y="3750357"/>
                    <a:pt x="5771528" y="3756570"/>
                    <a:pt x="5776733" y="3758899"/>
                  </a:cubicBezTo>
                  <a:cubicBezTo>
                    <a:pt x="5827810" y="3782196"/>
                    <a:pt x="5877910" y="3806010"/>
                    <a:pt x="5925733" y="3830342"/>
                  </a:cubicBezTo>
                  <a:cubicBezTo>
                    <a:pt x="5927360" y="3831119"/>
                    <a:pt x="5928987" y="3831378"/>
                    <a:pt x="5930613" y="3831378"/>
                  </a:cubicBezTo>
                  <a:cubicBezTo>
                    <a:pt x="5934517" y="3831378"/>
                    <a:pt x="5938096" y="3829307"/>
                    <a:pt x="5940048" y="3825942"/>
                  </a:cubicBezTo>
                  <a:cubicBezTo>
                    <a:pt x="5942325" y="3821024"/>
                    <a:pt x="5940048" y="3814553"/>
                    <a:pt x="5935168" y="3812223"/>
                  </a:cubicBezTo>
                  <a:cubicBezTo>
                    <a:pt x="5887019" y="3787891"/>
                    <a:pt x="5836919" y="3763559"/>
                    <a:pt x="5785517" y="3740262"/>
                  </a:cubicBezTo>
                  <a:close/>
                  <a:moveTo>
                    <a:pt x="5480035" y="3611095"/>
                  </a:moveTo>
                  <a:cubicBezTo>
                    <a:pt x="5474504" y="3609024"/>
                    <a:pt x="5468648" y="3611354"/>
                    <a:pt x="5466371" y="3616790"/>
                  </a:cubicBezTo>
                  <a:cubicBezTo>
                    <a:pt x="5464094" y="3622484"/>
                    <a:pt x="5467022" y="3628179"/>
                    <a:pt x="5472227" y="3630509"/>
                  </a:cubicBezTo>
                  <a:cubicBezTo>
                    <a:pt x="5524930" y="3650958"/>
                    <a:pt x="5576332" y="3671407"/>
                    <a:pt x="5625456" y="3692116"/>
                  </a:cubicBezTo>
                  <a:cubicBezTo>
                    <a:pt x="5627083" y="3692633"/>
                    <a:pt x="5628384" y="3693151"/>
                    <a:pt x="5629685" y="3693151"/>
                  </a:cubicBezTo>
                  <a:cubicBezTo>
                    <a:pt x="5633589" y="3693151"/>
                    <a:pt x="5637493" y="3690821"/>
                    <a:pt x="5639445" y="3686680"/>
                  </a:cubicBezTo>
                  <a:cubicBezTo>
                    <a:pt x="5641722" y="3681503"/>
                    <a:pt x="5639120" y="3675290"/>
                    <a:pt x="5633915" y="3673219"/>
                  </a:cubicBezTo>
                  <a:cubicBezTo>
                    <a:pt x="5584465" y="3652511"/>
                    <a:pt x="5532738" y="3631544"/>
                    <a:pt x="5480035" y="3611095"/>
                  </a:cubicBezTo>
                  <a:close/>
                  <a:moveTo>
                    <a:pt x="5168046" y="3498236"/>
                  </a:moveTo>
                  <a:cubicBezTo>
                    <a:pt x="5162515" y="3496683"/>
                    <a:pt x="5156659" y="3499530"/>
                    <a:pt x="5154707" y="3504966"/>
                  </a:cubicBezTo>
                  <a:cubicBezTo>
                    <a:pt x="5153081" y="3510402"/>
                    <a:pt x="5155683" y="3516355"/>
                    <a:pt x="5161214" y="3518167"/>
                  </a:cubicBezTo>
                  <a:cubicBezTo>
                    <a:pt x="5214893" y="3536287"/>
                    <a:pt x="5266945" y="3554665"/>
                    <a:pt x="5317371" y="3572785"/>
                  </a:cubicBezTo>
                  <a:cubicBezTo>
                    <a:pt x="5318347" y="3573044"/>
                    <a:pt x="5319974" y="3573303"/>
                    <a:pt x="5320950" y="3573303"/>
                  </a:cubicBezTo>
                  <a:cubicBezTo>
                    <a:pt x="5325179" y="3573303"/>
                    <a:pt x="5329083" y="3570455"/>
                    <a:pt x="5331035" y="3566055"/>
                  </a:cubicBezTo>
                  <a:cubicBezTo>
                    <a:pt x="5332987" y="3560878"/>
                    <a:pt x="5329733" y="3554924"/>
                    <a:pt x="5324528" y="3552853"/>
                  </a:cubicBezTo>
                  <a:cubicBezTo>
                    <a:pt x="5274102" y="3534734"/>
                    <a:pt x="5221725" y="3516614"/>
                    <a:pt x="5168046" y="3498236"/>
                  </a:cubicBezTo>
                  <a:close/>
                  <a:moveTo>
                    <a:pt x="4851827" y="3397283"/>
                  </a:moveTo>
                  <a:cubicBezTo>
                    <a:pt x="4846297" y="3395730"/>
                    <a:pt x="4840441" y="3398837"/>
                    <a:pt x="4838814" y="3404272"/>
                  </a:cubicBezTo>
                  <a:cubicBezTo>
                    <a:pt x="4837188" y="3409708"/>
                    <a:pt x="4840441" y="3415662"/>
                    <a:pt x="4845972" y="3417215"/>
                  </a:cubicBezTo>
                  <a:cubicBezTo>
                    <a:pt x="4899976" y="3433523"/>
                    <a:pt x="4952679" y="3450089"/>
                    <a:pt x="5004081" y="3466397"/>
                  </a:cubicBezTo>
                  <a:cubicBezTo>
                    <a:pt x="5004731" y="3466656"/>
                    <a:pt x="5006033" y="3466915"/>
                    <a:pt x="5007009" y="3466915"/>
                  </a:cubicBezTo>
                  <a:cubicBezTo>
                    <a:pt x="5011563" y="3466915"/>
                    <a:pt x="5015467" y="3464067"/>
                    <a:pt x="5017094" y="3459408"/>
                  </a:cubicBezTo>
                  <a:cubicBezTo>
                    <a:pt x="5018720" y="3453972"/>
                    <a:pt x="5015792" y="3448018"/>
                    <a:pt x="5010262" y="3446465"/>
                  </a:cubicBezTo>
                  <a:cubicBezTo>
                    <a:pt x="4958860" y="3430158"/>
                    <a:pt x="4906157" y="3413591"/>
                    <a:pt x="4851827" y="3397283"/>
                  </a:cubicBezTo>
                  <a:close/>
                  <a:moveTo>
                    <a:pt x="4533007" y="3306426"/>
                  </a:moveTo>
                  <a:cubicBezTo>
                    <a:pt x="4527476" y="3304615"/>
                    <a:pt x="4521945" y="3307980"/>
                    <a:pt x="4520319" y="3313415"/>
                  </a:cubicBezTo>
                  <a:cubicBezTo>
                    <a:pt x="4518692" y="3319110"/>
                    <a:pt x="4521945" y="3324805"/>
                    <a:pt x="4527476" y="3326099"/>
                  </a:cubicBezTo>
                  <a:cubicBezTo>
                    <a:pt x="4581806" y="3341113"/>
                    <a:pt x="4634834" y="3356126"/>
                    <a:pt x="4686886" y="3370881"/>
                  </a:cubicBezTo>
                  <a:cubicBezTo>
                    <a:pt x="4687862" y="3371139"/>
                    <a:pt x="4688838" y="3371139"/>
                    <a:pt x="4689814" y="3371139"/>
                  </a:cubicBezTo>
                  <a:cubicBezTo>
                    <a:pt x="4694369" y="3371139"/>
                    <a:pt x="4698598" y="3368292"/>
                    <a:pt x="4699900" y="3363633"/>
                  </a:cubicBezTo>
                  <a:cubicBezTo>
                    <a:pt x="4701201" y="3358197"/>
                    <a:pt x="4698273" y="3352761"/>
                    <a:pt x="4692742" y="3350949"/>
                  </a:cubicBezTo>
                  <a:cubicBezTo>
                    <a:pt x="4640690" y="3336194"/>
                    <a:pt x="4587336" y="3321181"/>
                    <a:pt x="4533007" y="3306426"/>
                  </a:cubicBezTo>
                  <a:close/>
                  <a:moveTo>
                    <a:pt x="4211908" y="3222817"/>
                  </a:moveTo>
                  <a:cubicBezTo>
                    <a:pt x="4206378" y="3221523"/>
                    <a:pt x="4200522" y="3224629"/>
                    <a:pt x="4199221" y="3230324"/>
                  </a:cubicBezTo>
                  <a:cubicBezTo>
                    <a:pt x="4197919" y="3235760"/>
                    <a:pt x="4201173" y="3241196"/>
                    <a:pt x="4206703" y="3242749"/>
                  </a:cubicBezTo>
                  <a:cubicBezTo>
                    <a:pt x="4261358" y="3256468"/>
                    <a:pt x="4314712" y="3269928"/>
                    <a:pt x="4367415" y="3283648"/>
                  </a:cubicBezTo>
                  <a:cubicBezTo>
                    <a:pt x="4368391" y="3283906"/>
                    <a:pt x="4369367" y="3283906"/>
                    <a:pt x="4370018" y="3283906"/>
                  </a:cubicBezTo>
                  <a:cubicBezTo>
                    <a:pt x="4374572" y="3283906"/>
                    <a:pt x="4379127" y="3281059"/>
                    <a:pt x="4380103" y="3276659"/>
                  </a:cubicBezTo>
                  <a:cubicBezTo>
                    <a:pt x="4381404" y="3270964"/>
                    <a:pt x="4378151" y="3265269"/>
                    <a:pt x="4372620" y="3263975"/>
                  </a:cubicBezTo>
                  <a:cubicBezTo>
                    <a:pt x="4320242" y="3249997"/>
                    <a:pt x="4266889" y="3236537"/>
                    <a:pt x="4211908" y="3222817"/>
                  </a:cubicBezTo>
                  <a:close/>
                  <a:moveTo>
                    <a:pt x="3890810" y="3141797"/>
                  </a:moveTo>
                  <a:cubicBezTo>
                    <a:pt x="3885280" y="3140244"/>
                    <a:pt x="3879424" y="3143609"/>
                    <a:pt x="3878122" y="3149045"/>
                  </a:cubicBezTo>
                  <a:cubicBezTo>
                    <a:pt x="3876821" y="3154739"/>
                    <a:pt x="3880074" y="3160434"/>
                    <a:pt x="3885605" y="3161728"/>
                  </a:cubicBezTo>
                  <a:cubicBezTo>
                    <a:pt x="3937657" y="3175448"/>
                    <a:pt x="3991336" y="3188908"/>
                    <a:pt x="4046317" y="3202627"/>
                  </a:cubicBezTo>
                  <a:cubicBezTo>
                    <a:pt x="4046967" y="3202886"/>
                    <a:pt x="4047943" y="3202886"/>
                    <a:pt x="4048594" y="3202886"/>
                  </a:cubicBezTo>
                  <a:cubicBezTo>
                    <a:pt x="4053148" y="3202886"/>
                    <a:pt x="4057378" y="3199521"/>
                    <a:pt x="4059004" y="3195120"/>
                  </a:cubicBezTo>
                  <a:cubicBezTo>
                    <a:pt x="4060306" y="3189426"/>
                    <a:pt x="4057052" y="3183990"/>
                    <a:pt x="4051522" y="3182437"/>
                  </a:cubicBezTo>
                  <a:cubicBezTo>
                    <a:pt x="3996867" y="3168976"/>
                    <a:pt x="3943188" y="3155257"/>
                    <a:pt x="3890810" y="3141797"/>
                  </a:cubicBezTo>
                  <a:close/>
                  <a:moveTo>
                    <a:pt x="3570037" y="3056376"/>
                  </a:moveTo>
                  <a:cubicBezTo>
                    <a:pt x="3564506" y="3054823"/>
                    <a:pt x="3558976" y="3058188"/>
                    <a:pt x="3557349" y="3063624"/>
                  </a:cubicBezTo>
                  <a:cubicBezTo>
                    <a:pt x="3555723" y="3069059"/>
                    <a:pt x="3558976" y="3075013"/>
                    <a:pt x="3564506" y="3076307"/>
                  </a:cubicBezTo>
                  <a:cubicBezTo>
                    <a:pt x="3616559" y="3090803"/>
                    <a:pt x="3669913" y="3105040"/>
                    <a:pt x="3724568" y="3119536"/>
                  </a:cubicBezTo>
                  <a:cubicBezTo>
                    <a:pt x="3725869" y="3120053"/>
                    <a:pt x="3726520" y="3120053"/>
                    <a:pt x="3727496" y="3120053"/>
                  </a:cubicBezTo>
                  <a:cubicBezTo>
                    <a:pt x="3732050" y="3120053"/>
                    <a:pt x="3736280" y="3116947"/>
                    <a:pt x="3737581" y="3112547"/>
                  </a:cubicBezTo>
                  <a:cubicBezTo>
                    <a:pt x="3739208" y="3106852"/>
                    <a:pt x="3735629" y="3101157"/>
                    <a:pt x="3730098" y="3099863"/>
                  </a:cubicBezTo>
                  <a:cubicBezTo>
                    <a:pt x="3675443" y="3085108"/>
                    <a:pt x="3622090" y="3070871"/>
                    <a:pt x="3570037" y="3056376"/>
                  </a:cubicBezTo>
                  <a:close/>
                  <a:moveTo>
                    <a:pt x="3251867" y="2965519"/>
                  </a:moveTo>
                  <a:cubicBezTo>
                    <a:pt x="3246336" y="2963707"/>
                    <a:pt x="3240480" y="2966813"/>
                    <a:pt x="3238854" y="2972249"/>
                  </a:cubicBezTo>
                  <a:cubicBezTo>
                    <a:pt x="3237227" y="2977944"/>
                    <a:pt x="3240155" y="2983638"/>
                    <a:pt x="3245686" y="2985450"/>
                  </a:cubicBezTo>
                  <a:cubicBezTo>
                    <a:pt x="3297413" y="3000723"/>
                    <a:pt x="3350441" y="3016254"/>
                    <a:pt x="3404771" y="3031785"/>
                  </a:cubicBezTo>
                  <a:cubicBezTo>
                    <a:pt x="3405747" y="3032044"/>
                    <a:pt x="3406723" y="3032044"/>
                    <a:pt x="3407699" y="3032044"/>
                  </a:cubicBezTo>
                  <a:cubicBezTo>
                    <a:pt x="3412253" y="3032044"/>
                    <a:pt x="3416482" y="3028937"/>
                    <a:pt x="3418109" y="3024537"/>
                  </a:cubicBezTo>
                  <a:cubicBezTo>
                    <a:pt x="3419410" y="3019101"/>
                    <a:pt x="3416482" y="3013406"/>
                    <a:pt x="3410952" y="3011853"/>
                  </a:cubicBezTo>
                  <a:cubicBezTo>
                    <a:pt x="3356297" y="2996063"/>
                    <a:pt x="3303269" y="2981050"/>
                    <a:pt x="3251867" y="2965519"/>
                  </a:cubicBezTo>
                  <a:close/>
                  <a:moveTo>
                    <a:pt x="2935323" y="2866896"/>
                  </a:moveTo>
                  <a:cubicBezTo>
                    <a:pt x="2930118" y="2865343"/>
                    <a:pt x="2923937" y="2868190"/>
                    <a:pt x="2922310" y="2873626"/>
                  </a:cubicBezTo>
                  <a:cubicBezTo>
                    <a:pt x="2920684" y="2878803"/>
                    <a:pt x="2923286" y="2885016"/>
                    <a:pt x="2928817" y="2886569"/>
                  </a:cubicBezTo>
                  <a:cubicBezTo>
                    <a:pt x="2979893" y="2903394"/>
                    <a:pt x="3032596" y="2920220"/>
                    <a:pt x="3086926" y="2937045"/>
                  </a:cubicBezTo>
                  <a:cubicBezTo>
                    <a:pt x="3088227" y="2937304"/>
                    <a:pt x="3088878" y="2937563"/>
                    <a:pt x="3090179" y="2937563"/>
                  </a:cubicBezTo>
                  <a:cubicBezTo>
                    <a:pt x="3094408" y="2937563"/>
                    <a:pt x="3098312" y="2934715"/>
                    <a:pt x="3099939" y="2930056"/>
                  </a:cubicBezTo>
                  <a:cubicBezTo>
                    <a:pt x="3101566" y="2924620"/>
                    <a:pt x="3098638" y="2918925"/>
                    <a:pt x="3093107" y="2917113"/>
                  </a:cubicBezTo>
                  <a:cubicBezTo>
                    <a:pt x="3038778" y="2900288"/>
                    <a:pt x="2986074" y="2883463"/>
                    <a:pt x="2935323" y="2866896"/>
                  </a:cubicBezTo>
                  <a:close/>
                  <a:moveTo>
                    <a:pt x="2622684" y="2758696"/>
                  </a:moveTo>
                  <a:cubicBezTo>
                    <a:pt x="2617478" y="2756625"/>
                    <a:pt x="2611297" y="2759473"/>
                    <a:pt x="2609345" y="2764650"/>
                  </a:cubicBezTo>
                  <a:cubicBezTo>
                    <a:pt x="2607393" y="2769827"/>
                    <a:pt x="2610321" y="2776039"/>
                    <a:pt x="2615526" y="2777851"/>
                  </a:cubicBezTo>
                  <a:cubicBezTo>
                    <a:pt x="2665302" y="2796489"/>
                    <a:pt x="2717679" y="2815126"/>
                    <a:pt x="2771684" y="2834022"/>
                  </a:cubicBezTo>
                  <a:cubicBezTo>
                    <a:pt x="2772660" y="2834281"/>
                    <a:pt x="2773961" y="2834540"/>
                    <a:pt x="2774937" y="2834540"/>
                  </a:cubicBezTo>
                  <a:cubicBezTo>
                    <a:pt x="2779166" y="2834540"/>
                    <a:pt x="2783070" y="2831692"/>
                    <a:pt x="2785022" y="2827551"/>
                  </a:cubicBezTo>
                  <a:cubicBezTo>
                    <a:pt x="2786649" y="2822115"/>
                    <a:pt x="2784046" y="2816161"/>
                    <a:pt x="2778516" y="2814349"/>
                  </a:cubicBezTo>
                  <a:cubicBezTo>
                    <a:pt x="2724511" y="2795971"/>
                    <a:pt x="2672134" y="2777075"/>
                    <a:pt x="2622684" y="2758696"/>
                  </a:cubicBezTo>
                  <a:close/>
                  <a:moveTo>
                    <a:pt x="2316225" y="2633930"/>
                  </a:moveTo>
                  <a:cubicBezTo>
                    <a:pt x="2310695" y="2631859"/>
                    <a:pt x="2304514" y="2633930"/>
                    <a:pt x="2302236" y="2639107"/>
                  </a:cubicBezTo>
                  <a:cubicBezTo>
                    <a:pt x="2299959" y="2644543"/>
                    <a:pt x="2302236" y="2650755"/>
                    <a:pt x="2307442" y="2653085"/>
                  </a:cubicBezTo>
                  <a:cubicBezTo>
                    <a:pt x="2355264" y="2674311"/>
                    <a:pt x="2406666" y="2696313"/>
                    <a:pt x="2460345" y="2717798"/>
                  </a:cubicBezTo>
                  <a:cubicBezTo>
                    <a:pt x="2461646" y="2718315"/>
                    <a:pt x="2462948" y="2718574"/>
                    <a:pt x="2464249" y="2718574"/>
                  </a:cubicBezTo>
                  <a:cubicBezTo>
                    <a:pt x="2468478" y="2718574"/>
                    <a:pt x="2472382" y="2716244"/>
                    <a:pt x="2474334" y="2712103"/>
                  </a:cubicBezTo>
                  <a:cubicBezTo>
                    <a:pt x="2475961" y="2706667"/>
                    <a:pt x="2473684" y="2700713"/>
                    <a:pt x="2468478" y="2698384"/>
                  </a:cubicBezTo>
                  <a:cubicBezTo>
                    <a:pt x="2415125" y="2676899"/>
                    <a:pt x="2363723" y="2655155"/>
                    <a:pt x="2316225" y="2633930"/>
                  </a:cubicBezTo>
                  <a:close/>
                  <a:moveTo>
                    <a:pt x="2022780" y="2483278"/>
                  </a:moveTo>
                  <a:cubicBezTo>
                    <a:pt x="2017900" y="2480431"/>
                    <a:pt x="2011394" y="2481725"/>
                    <a:pt x="2008466" y="2486643"/>
                  </a:cubicBezTo>
                  <a:cubicBezTo>
                    <a:pt x="2005212" y="2491561"/>
                    <a:pt x="2006839" y="2498032"/>
                    <a:pt x="2011719" y="2501139"/>
                  </a:cubicBezTo>
                  <a:cubicBezTo>
                    <a:pt x="2055313" y="2527800"/>
                    <a:pt x="2104437" y="2554721"/>
                    <a:pt x="2157466" y="2581900"/>
                  </a:cubicBezTo>
                  <a:cubicBezTo>
                    <a:pt x="2158767" y="2582677"/>
                    <a:pt x="2160394" y="2582936"/>
                    <a:pt x="2162020" y="2582936"/>
                  </a:cubicBezTo>
                  <a:cubicBezTo>
                    <a:pt x="2165599" y="2582936"/>
                    <a:pt x="2169177" y="2580865"/>
                    <a:pt x="2171129" y="2577241"/>
                  </a:cubicBezTo>
                  <a:cubicBezTo>
                    <a:pt x="2174057" y="2572323"/>
                    <a:pt x="2171780" y="2565852"/>
                    <a:pt x="2166900" y="2563263"/>
                  </a:cubicBezTo>
                  <a:cubicBezTo>
                    <a:pt x="2114197" y="2536601"/>
                    <a:pt x="2066048" y="2509940"/>
                    <a:pt x="2022780" y="2483278"/>
                  </a:cubicBezTo>
                  <a:close/>
                  <a:moveTo>
                    <a:pt x="1759590" y="2271796"/>
                  </a:moveTo>
                  <a:cubicBezTo>
                    <a:pt x="1755036" y="2275161"/>
                    <a:pt x="1753734" y="2281633"/>
                    <a:pt x="1757313" y="2286292"/>
                  </a:cubicBezTo>
                  <a:cubicBezTo>
                    <a:pt x="1785616" y="2325637"/>
                    <a:pt x="1825306" y="2366018"/>
                    <a:pt x="1874756" y="2405881"/>
                  </a:cubicBezTo>
                  <a:cubicBezTo>
                    <a:pt x="1876708" y="2407175"/>
                    <a:pt x="1878985" y="2408211"/>
                    <a:pt x="1881262" y="2408211"/>
                  </a:cubicBezTo>
                  <a:cubicBezTo>
                    <a:pt x="1884190" y="2408211"/>
                    <a:pt x="1887444" y="2406917"/>
                    <a:pt x="1889396" y="2404587"/>
                  </a:cubicBezTo>
                  <a:cubicBezTo>
                    <a:pt x="1892974" y="2400186"/>
                    <a:pt x="1891998" y="2393456"/>
                    <a:pt x="1887769" y="2389832"/>
                  </a:cubicBezTo>
                  <a:cubicBezTo>
                    <a:pt x="1839621" y="2351264"/>
                    <a:pt x="1801232" y="2312436"/>
                    <a:pt x="1773904" y="2274385"/>
                  </a:cubicBezTo>
                  <a:cubicBezTo>
                    <a:pt x="1770651" y="2269725"/>
                    <a:pt x="1764470" y="2268431"/>
                    <a:pt x="1759590" y="2271796"/>
                  </a:cubicBezTo>
                  <a:close/>
                  <a:moveTo>
                    <a:pt x="1768374" y="1966351"/>
                  </a:moveTo>
                  <a:cubicBezTo>
                    <a:pt x="1763819" y="1962986"/>
                    <a:pt x="1757313" y="1964021"/>
                    <a:pt x="1754060" y="1968681"/>
                  </a:cubicBezTo>
                  <a:cubicBezTo>
                    <a:pt x="1717623" y="2020451"/>
                    <a:pt x="1699079" y="2072739"/>
                    <a:pt x="1699079" y="2124768"/>
                  </a:cubicBezTo>
                  <a:lnTo>
                    <a:pt x="1699079" y="2128392"/>
                  </a:lnTo>
                  <a:cubicBezTo>
                    <a:pt x="1699404" y="2134087"/>
                    <a:pt x="1703959" y="2138746"/>
                    <a:pt x="1709490" y="2138746"/>
                  </a:cubicBezTo>
                  <a:cubicBezTo>
                    <a:pt x="1715346" y="2138488"/>
                    <a:pt x="1719900" y="2133569"/>
                    <a:pt x="1719900" y="2128392"/>
                  </a:cubicBezTo>
                  <a:lnTo>
                    <a:pt x="1719900" y="2124768"/>
                  </a:lnTo>
                  <a:cubicBezTo>
                    <a:pt x="1719900" y="2077140"/>
                    <a:pt x="1736817" y="2028475"/>
                    <a:pt x="1770976" y="1980588"/>
                  </a:cubicBezTo>
                  <a:cubicBezTo>
                    <a:pt x="1774230" y="1975929"/>
                    <a:pt x="1773254" y="1969457"/>
                    <a:pt x="1768374" y="1966351"/>
                  </a:cubicBezTo>
                  <a:close/>
                  <a:moveTo>
                    <a:pt x="2009767" y="1754352"/>
                  </a:moveTo>
                  <a:cubicBezTo>
                    <a:pt x="1998380" y="1761340"/>
                    <a:pt x="1986994" y="1768330"/>
                    <a:pt x="1975933" y="1775060"/>
                  </a:cubicBezTo>
                  <a:cubicBezTo>
                    <a:pt x="1937219" y="1799651"/>
                    <a:pt x="1902409" y="1824242"/>
                    <a:pt x="1871828" y="1848573"/>
                  </a:cubicBezTo>
                  <a:cubicBezTo>
                    <a:pt x="1867599" y="1852198"/>
                    <a:pt x="1866623" y="1858669"/>
                    <a:pt x="1870201" y="1863069"/>
                  </a:cubicBezTo>
                  <a:cubicBezTo>
                    <a:pt x="1872153" y="1865658"/>
                    <a:pt x="1875081" y="1866952"/>
                    <a:pt x="1878334" y="1866952"/>
                  </a:cubicBezTo>
                  <a:cubicBezTo>
                    <a:pt x="1880286" y="1866952"/>
                    <a:pt x="1882564" y="1866434"/>
                    <a:pt x="1884841" y="1864881"/>
                  </a:cubicBezTo>
                  <a:cubicBezTo>
                    <a:pt x="1914771" y="1841067"/>
                    <a:pt x="1948931" y="1816735"/>
                    <a:pt x="1986994" y="1792920"/>
                  </a:cubicBezTo>
                  <a:cubicBezTo>
                    <a:pt x="1998055" y="1785931"/>
                    <a:pt x="2009116" y="1779201"/>
                    <a:pt x="2020177" y="1772471"/>
                  </a:cubicBezTo>
                  <a:cubicBezTo>
                    <a:pt x="2025382" y="1769365"/>
                    <a:pt x="2027009" y="1762894"/>
                    <a:pt x="2023756" y="1757975"/>
                  </a:cubicBezTo>
                  <a:cubicBezTo>
                    <a:pt x="2021153" y="1753057"/>
                    <a:pt x="2014647" y="1751504"/>
                    <a:pt x="2009767" y="1754352"/>
                  </a:cubicBezTo>
                  <a:close/>
                  <a:moveTo>
                    <a:pt x="2305815" y="1602664"/>
                  </a:moveTo>
                  <a:cubicBezTo>
                    <a:pt x="2252786" y="1626220"/>
                    <a:pt x="2202035" y="1650293"/>
                    <a:pt x="2155514" y="1673849"/>
                  </a:cubicBezTo>
                  <a:cubicBezTo>
                    <a:pt x="2150634" y="1676437"/>
                    <a:pt x="2148682" y="1682649"/>
                    <a:pt x="2150959" y="1687827"/>
                  </a:cubicBezTo>
                  <a:cubicBezTo>
                    <a:pt x="2152586" y="1691192"/>
                    <a:pt x="2156164" y="1693521"/>
                    <a:pt x="2160068" y="1693521"/>
                  </a:cubicBezTo>
                  <a:cubicBezTo>
                    <a:pt x="2161695" y="1693521"/>
                    <a:pt x="2163321" y="1693262"/>
                    <a:pt x="2164948" y="1692745"/>
                  </a:cubicBezTo>
                  <a:cubicBezTo>
                    <a:pt x="2211144" y="1668930"/>
                    <a:pt x="2261570" y="1645375"/>
                    <a:pt x="2314273" y="1621819"/>
                  </a:cubicBezTo>
                  <a:cubicBezTo>
                    <a:pt x="2319804" y="1619231"/>
                    <a:pt x="2321756" y="1613277"/>
                    <a:pt x="2319804" y="1608100"/>
                  </a:cubicBezTo>
                  <a:cubicBezTo>
                    <a:pt x="2317201" y="1602664"/>
                    <a:pt x="2311020" y="1600594"/>
                    <a:pt x="2305815" y="1602664"/>
                  </a:cubicBezTo>
                  <a:close/>
                  <a:moveTo>
                    <a:pt x="2614225" y="1478157"/>
                  </a:moveTo>
                  <a:cubicBezTo>
                    <a:pt x="2558920" y="1498865"/>
                    <a:pt x="2508168" y="1518279"/>
                    <a:pt x="2459369" y="1537951"/>
                  </a:cubicBezTo>
                  <a:cubicBezTo>
                    <a:pt x="2453839" y="1540281"/>
                    <a:pt x="2451236" y="1546235"/>
                    <a:pt x="2453514" y="1551412"/>
                  </a:cubicBezTo>
                  <a:cubicBezTo>
                    <a:pt x="2455140" y="1555553"/>
                    <a:pt x="2459044" y="1558142"/>
                    <a:pt x="2463273" y="1558142"/>
                  </a:cubicBezTo>
                  <a:cubicBezTo>
                    <a:pt x="2464574" y="1558142"/>
                    <a:pt x="2465550" y="1557883"/>
                    <a:pt x="2466852" y="1557106"/>
                  </a:cubicBezTo>
                  <a:cubicBezTo>
                    <a:pt x="2515651" y="1537434"/>
                    <a:pt x="2566077" y="1518020"/>
                    <a:pt x="2621382" y="1497312"/>
                  </a:cubicBezTo>
                  <a:cubicBezTo>
                    <a:pt x="2626913" y="1495500"/>
                    <a:pt x="2629516" y="1489546"/>
                    <a:pt x="2627564" y="1484110"/>
                  </a:cubicBezTo>
                  <a:cubicBezTo>
                    <a:pt x="2625612" y="1478933"/>
                    <a:pt x="2619756" y="1476086"/>
                    <a:pt x="2614225" y="1478157"/>
                  </a:cubicBezTo>
                  <a:close/>
                  <a:moveTo>
                    <a:pt x="2927841" y="1367368"/>
                  </a:moveTo>
                  <a:cubicBezTo>
                    <a:pt x="2875788" y="1385229"/>
                    <a:pt x="2823411" y="1403348"/>
                    <a:pt x="2770708" y="1421727"/>
                  </a:cubicBezTo>
                  <a:cubicBezTo>
                    <a:pt x="2765177" y="1423798"/>
                    <a:pt x="2762574" y="1429493"/>
                    <a:pt x="2764526" y="1435187"/>
                  </a:cubicBezTo>
                  <a:cubicBezTo>
                    <a:pt x="2765828" y="1439329"/>
                    <a:pt x="2770057" y="1441917"/>
                    <a:pt x="2773961" y="1441917"/>
                  </a:cubicBezTo>
                  <a:cubicBezTo>
                    <a:pt x="2775262" y="1441917"/>
                    <a:pt x="2776238" y="1441658"/>
                    <a:pt x="2777865" y="1441141"/>
                  </a:cubicBezTo>
                  <a:cubicBezTo>
                    <a:pt x="2830568" y="1422762"/>
                    <a:pt x="2882620" y="1404643"/>
                    <a:pt x="2934673" y="1386782"/>
                  </a:cubicBezTo>
                  <a:cubicBezTo>
                    <a:pt x="2939878" y="1384970"/>
                    <a:pt x="2943131" y="1379016"/>
                    <a:pt x="2941179" y="1373580"/>
                  </a:cubicBezTo>
                  <a:cubicBezTo>
                    <a:pt x="2939227" y="1368403"/>
                    <a:pt x="2933372" y="1365556"/>
                    <a:pt x="2927841" y="1367368"/>
                  </a:cubicBezTo>
                  <a:close/>
                  <a:moveTo>
                    <a:pt x="3241131" y="1258909"/>
                  </a:moveTo>
                  <a:cubicBezTo>
                    <a:pt x="3190380" y="1277029"/>
                    <a:pt x="3138002" y="1294890"/>
                    <a:pt x="3084649" y="1313527"/>
                  </a:cubicBezTo>
                  <a:cubicBezTo>
                    <a:pt x="3079118" y="1315339"/>
                    <a:pt x="3076190" y="1321292"/>
                    <a:pt x="3078142" y="1326728"/>
                  </a:cubicBezTo>
                  <a:cubicBezTo>
                    <a:pt x="3079444" y="1330870"/>
                    <a:pt x="3083347" y="1333717"/>
                    <a:pt x="3087902" y="1333717"/>
                  </a:cubicBezTo>
                  <a:cubicBezTo>
                    <a:pt x="3088878" y="1333717"/>
                    <a:pt x="3090179" y="1333717"/>
                    <a:pt x="3091155" y="1332941"/>
                  </a:cubicBezTo>
                  <a:cubicBezTo>
                    <a:pt x="3144834" y="1314562"/>
                    <a:pt x="3197212" y="1296443"/>
                    <a:pt x="3248288" y="1278323"/>
                  </a:cubicBezTo>
                  <a:cubicBezTo>
                    <a:pt x="3253819" y="1276511"/>
                    <a:pt x="3256422" y="1270816"/>
                    <a:pt x="3254470" y="1265122"/>
                  </a:cubicBezTo>
                  <a:cubicBezTo>
                    <a:pt x="3252518" y="1259686"/>
                    <a:pt x="3246662" y="1256838"/>
                    <a:pt x="3241131" y="1258909"/>
                  </a:cubicBezTo>
                  <a:close/>
                  <a:moveTo>
                    <a:pt x="3550518" y="1140355"/>
                  </a:moveTo>
                  <a:cubicBezTo>
                    <a:pt x="3505622" y="1159769"/>
                    <a:pt x="3455196" y="1180218"/>
                    <a:pt x="3397288" y="1202221"/>
                  </a:cubicBezTo>
                  <a:cubicBezTo>
                    <a:pt x="3391758" y="1204291"/>
                    <a:pt x="3389155" y="1210245"/>
                    <a:pt x="3391107" y="1215681"/>
                  </a:cubicBezTo>
                  <a:cubicBezTo>
                    <a:pt x="3392734" y="1219823"/>
                    <a:pt x="3396638" y="1222152"/>
                    <a:pt x="3400867" y="1222152"/>
                  </a:cubicBezTo>
                  <a:cubicBezTo>
                    <a:pt x="3401843" y="1222152"/>
                    <a:pt x="3403144" y="1221893"/>
                    <a:pt x="3404446" y="1221634"/>
                  </a:cubicBezTo>
                  <a:cubicBezTo>
                    <a:pt x="3463004" y="1199373"/>
                    <a:pt x="3513430" y="1178924"/>
                    <a:pt x="3558976" y="1158992"/>
                  </a:cubicBezTo>
                  <a:cubicBezTo>
                    <a:pt x="3564181" y="1156922"/>
                    <a:pt x="3566458" y="1150709"/>
                    <a:pt x="3564181" y="1145532"/>
                  </a:cubicBezTo>
                  <a:cubicBezTo>
                    <a:pt x="3561904" y="1140355"/>
                    <a:pt x="3555723" y="1138025"/>
                    <a:pt x="3550518" y="1140355"/>
                  </a:cubicBezTo>
                  <a:close/>
                  <a:moveTo>
                    <a:pt x="3832902" y="975725"/>
                  </a:moveTo>
                  <a:cubicBezTo>
                    <a:pt x="3799393" y="1006529"/>
                    <a:pt x="3755474" y="1036555"/>
                    <a:pt x="3698542" y="1068135"/>
                  </a:cubicBezTo>
                  <a:cubicBezTo>
                    <a:pt x="3693336" y="1070724"/>
                    <a:pt x="3691710" y="1077195"/>
                    <a:pt x="3694638" y="1082113"/>
                  </a:cubicBezTo>
                  <a:cubicBezTo>
                    <a:pt x="3696590" y="1085478"/>
                    <a:pt x="3700168" y="1087290"/>
                    <a:pt x="3703747" y="1087290"/>
                  </a:cubicBezTo>
                  <a:cubicBezTo>
                    <a:pt x="3705373" y="1087290"/>
                    <a:pt x="3707000" y="1086773"/>
                    <a:pt x="3708952" y="1085996"/>
                  </a:cubicBezTo>
                  <a:cubicBezTo>
                    <a:pt x="3766860" y="1053640"/>
                    <a:pt x="3812406" y="1022836"/>
                    <a:pt x="3847216" y="990739"/>
                  </a:cubicBezTo>
                  <a:cubicBezTo>
                    <a:pt x="3851445" y="986856"/>
                    <a:pt x="3851445" y="980385"/>
                    <a:pt x="3847542" y="976243"/>
                  </a:cubicBezTo>
                  <a:cubicBezTo>
                    <a:pt x="3843963" y="972101"/>
                    <a:pt x="3837131" y="971843"/>
                    <a:pt x="3832902" y="975725"/>
                  </a:cubicBezTo>
                  <a:close/>
                  <a:moveTo>
                    <a:pt x="3857952" y="685035"/>
                  </a:moveTo>
                  <a:cubicBezTo>
                    <a:pt x="3853397" y="688400"/>
                    <a:pt x="3852747" y="695130"/>
                    <a:pt x="3856325" y="699530"/>
                  </a:cubicBezTo>
                  <a:cubicBezTo>
                    <a:pt x="3892437" y="745088"/>
                    <a:pt x="3910655" y="788834"/>
                    <a:pt x="3910655" y="830251"/>
                  </a:cubicBezTo>
                  <a:cubicBezTo>
                    <a:pt x="3910655" y="834651"/>
                    <a:pt x="3910330" y="839052"/>
                    <a:pt x="3910004" y="843452"/>
                  </a:cubicBezTo>
                  <a:cubicBezTo>
                    <a:pt x="3909679" y="849406"/>
                    <a:pt x="3913908" y="854324"/>
                    <a:pt x="3919439" y="854842"/>
                  </a:cubicBezTo>
                  <a:cubicBezTo>
                    <a:pt x="3920090" y="854842"/>
                    <a:pt x="3920415" y="854842"/>
                    <a:pt x="3920740" y="854842"/>
                  </a:cubicBezTo>
                  <a:cubicBezTo>
                    <a:pt x="3925945" y="854842"/>
                    <a:pt x="3930500" y="850959"/>
                    <a:pt x="3930825" y="845264"/>
                  </a:cubicBezTo>
                  <a:cubicBezTo>
                    <a:pt x="3931151" y="840087"/>
                    <a:pt x="3931476" y="835169"/>
                    <a:pt x="3931476" y="830251"/>
                  </a:cubicBezTo>
                  <a:cubicBezTo>
                    <a:pt x="3931476" y="784175"/>
                    <a:pt x="3911956" y="736029"/>
                    <a:pt x="3872592" y="686588"/>
                  </a:cubicBezTo>
                  <a:cubicBezTo>
                    <a:pt x="3869013" y="682187"/>
                    <a:pt x="3862181" y="681411"/>
                    <a:pt x="3857952" y="685035"/>
                  </a:cubicBezTo>
                  <a:close/>
                  <a:moveTo>
                    <a:pt x="3597568" y="487466"/>
                  </a:moveTo>
                  <a:cubicBezTo>
                    <a:pt x="3595087" y="488372"/>
                    <a:pt x="3592972" y="490249"/>
                    <a:pt x="3591834" y="492708"/>
                  </a:cubicBezTo>
                  <a:cubicBezTo>
                    <a:pt x="3589232" y="497885"/>
                    <a:pt x="3591184" y="504097"/>
                    <a:pt x="3596389" y="506427"/>
                  </a:cubicBezTo>
                  <a:cubicBezTo>
                    <a:pt x="3651044" y="533089"/>
                    <a:pt x="3698542" y="560786"/>
                    <a:pt x="3737581" y="589001"/>
                  </a:cubicBezTo>
                  <a:cubicBezTo>
                    <a:pt x="3739533" y="590295"/>
                    <a:pt x="3741485" y="590813"/>
                    <a:pt x="3743762" y="590813"/>
                  </a:cubicBezTo>
                  <a:cubicBezTo>
                    <a:pt x="3747015" y="590813"/>
                    <a:pt x="3750268" y="589518"/>
                    <a:pt x="3752220" y="586671"/>
                  </a:cubicBezTo>
                  <a:cubicBezTo>
                    <a:pt x="3755799" y="582271"/>
                    <a:pt x="3754823" y="575799"/>
                    <a:pt x="3750268" y="572434"/>
                  </a:cubicBezTo>
                  <a:cubicBezTo>
                    <a:pt x="3709928" y="543443"/>
                    <a:pt x="3661454" y="514969"/>
                    <a:pt x="3605498" y="488049"/>
                  </a:cubicBezTo>
                  <a:cubicBezTo>
                    <a:pt x="3602895" y="486625"/>
                    <a:pt x="3600048" y="486560"/>
                    <a:pt x="3597568" y="487466"/>
                  </a:cubicBezTo>
                  <a:close/>
                  <a:moveTo>
                    <a:pt x="3293509" y="370530"/>
                  </a:moveTo>
                  <a:cubicBezTo>
                    <a:pt x="3287978" y="368977"/>
                    <a:pt x="3282122" y="371824"/>
                    <a:pt x="3280496" y="377519"/>
                  </a:cubicBezTo>
                  <a:cubicBezTo>
                    <a:pt x="3278869" y="382955"/>
                    <a:pt x="3281797" y="388650"/>
                    <a:pt x="3287328" y="390461"/>
                  </a:cubicBezTo>
                  <a:cubicBezTo>
                    <a:pt x="3343609" y="407287"/>
                    <a:pt x="3396312" y="424630"/>
                    <a:pt x="3444461" y="442491"/>
                  </a:cubicBezTo>
                  <a:cubicBezTo>
                    <a:pt x="3445437" y="442750"/>
                    <a:pt x="3446738" y="443008"/>
                    <a:pt x="3448039" y="443008"/>
                  </a:cubicBezTo>
                  <a:cubicBezTo>
                    <a:pt x="3452268" y="443008"/>
                    <a:pt x="3456172" y="440420"/>
                    <a:pt x="3457799" y="436537"/>
                  </a:cubicBezTo>
                  <a:cubicBezTo>
                    <a:pt x="3459751" y="431101"/>
                    <a:pt x="3456823" y="425148"/>
                    <a:pt x="3451618" y="423077"/>
                  </a:cubicBezTo>
                  <a:cubicBezTo>
                    <a:pt x="3403144" y="405216"/>
                    <a:pt x="3349790" y="387614"/>
                    <a:pt x="3293509" y="370530"/>
                  </a:cubicBezTo>
                  <a:close/>
                  <a:moveTo>
                    <a:pt x="2970784" y="287438"/>
                  </a:moveTo>
                  <a:cubicBezTo>
                    <a:pt x="2965254" y="286403"/>
                    <a:pt x="2959398" y="290027"/>
                    <a:pt x="2958096" y="295463"/>
                  </a:cubicBezTo>
                  <a:cubicBezTo>
                    <a:pt x="2957120" y="300899"/>
                    <a:pt x="2960699" y="306852"/>
                    <a:pt x="2966230" y="307888"/>
                  </a:cubicBezTo>
                  <a:cubicBezTo>
                    <a:pt x="3022511" y="320313"/>
                    <a:pt x="3077166" y="332996"/>
                    <a:pt x="3127592" y="345939"/>
                  </a:cubicBezTo>
                  <a:cubicBezTo>
                    <a:pt x="3128568" y="346198"/>
                    <a:pt x="3129218" y="346198"/>
                    <a:pt x="3130194" y="346198"/>
                  </a:cubicBezTo>
                  <a:cubicBezTo>
                    <a:pt x="3134749" y="346198"/>
                    <a:pt x="3138978" y="343092"/>
                    <a:pt x="3139954" y="338432"/>
                  </a:cubicBezTo>
                  <a:cubicBezTo>
                    <a:pt x="3141581" y="332996"/>
                    <a:pt x="3138002" y="327302"/>
                    <a:pt x="3132472" y="325749"/>
                  </a:cubicBezTo>
                  <a:cubicBezTo>
                    <a:pt x="3081721" y="312806"/>
                    <a:pt x="3027391" y="299863"/>
                    <a:pt x="2970784" y="287438"/>
                  </a:cubicBezTo>
                  <a:close/>
                  <a:moveTo>
                    <a:pt x="2643830" y="224020"/>
                  </a:moveTo>
                  <a:cubicBezTo>
                    <a:pt x="2638300" y="223243"/>
                    <a:pt x="2633094" y="227126"/>
                    <a:pt x="2632118" y="232562"/>
                  </a:cubicBezTo>
                  <a:cubicBezTo>
                    <a:pt x="2631142" y="238257"/>
                    <a:pt x="2635046" y="243434"/>
                    <a:pt x="2640577" y="244469"/>
                  </a:cubicBezTo>
                  <a:cubicBezTo>
                    <a:pt x="2696533" y="254047"/>
                    <a:pt x="2751513" y="264142"/>
                    <a:pt x="2803891" y="274237"/>
                  </a:cubicBezTo>
                  <a:cubicBezTo>
                    <a:pt x="2804542" y="274496"/>
                    <a:pt x="2805192" y="274496"/>
                    <a:pt x="2805843" y="274496"/>
                  </a:cubicBezTo>
                  <a:cubicBezTo>
                    <a:pt x="2810723" y="274496"/>
                    <a:pt x="2814952" y="270872"/>
                    <a:pt x="2815928" y="265954"/>
                  </a:cubicBezTo>
                  <a:cubicBezTo>
                    <a:pt x="2816904" y="260518"/>
                    <a:pt x="2813000" y="255082"/>
                    <a:pt x="2807470" y="253788"/>
                  </a:cubicBezTo>
                  <a:cubicBezTo>
                    <a:pt x="2755092" y="243693"/>
                    <a:pt x="2699786" y="233597"/>
                    <a:pt x="2643830" y="224020"/>
                  </a:cubicBezTo>
                  <a:close/>
                  <a:moveTo>
                    <a:pt x="2315249" y="173544"/>
                  </a:moveTo>
                  <a:cubicBezTo>
                    <a:pt x="2309394" y="172508"/>
                    <a:pt x="2304514" y="176650"/>
                    <a:pt x="2303538" y="182345"/>
                  </a:cubicBezTo>
                  <a:cubicBezTo>
                    <a:pt x="2302887" y="188039"/>
                    <a:pt x="2306791" y="193216"/>
                    <a:pt x="2312321" y="193993"/>
                  </a:cubicBezTo>
                  <a:cubicBezTo>
                    <a:pt x="2367627" y="201759"/>
                    <a:pt x="2422607" y="209783"/>
                    <a:pt x="2476612" y="218066"/>
                  </a:cubicBezTo>
                  <a:cubicBezTo>
                    <a:pt x="2477262" y="218066"/>
                    <a:pt x="2477913" y="218066"/>
                    <a:pt x="2478238" y="218066"/>
                  </a:cubicBezTo>
                  <a:cubicBezTo>
                    <a:pt x="2483444" y="218066"/>
                    <a:pt x="2487673" y="214183"/>
                    <a:pt x="2488324" y="209524"/>
                  </a:cubicBezTo>
                  <a:cubicBezTo>
                    <a:pt x="2489300" y="203570"/>
                    <a:pt x="2485396" y="198393"/>
                    <a:pt x="2479865" y="197617"/>
                  </a:cubicBezTo>
                  <a:cubicBezTo>
                    <a:pt x="2425535" y="189334"/>
                    <a:pt x="2370555" y="181309"/>
                    <a:pt x="2315249" y="173544"/>
                  </a:cubicBezTo>
                  <a:close/>
                  <a:moveTo>
                    <a:pt x="1985367" y="131351"/>
                  </a:moveTo>
                  <a:cubicBezTo>
                    <a:pt x="1979511" y="130833"/>
                    <a:pt x="1974306" y="134716"/>
                    <a:pt x="1973981" y="140411"/>
                  </a:cubicBezTo>
                  <a:cubicBezTo>
                    <a:pt x="1973330" y="146364"/>
                    <a:pt x="1977234" y="151541"/>
                    <a:pt x="1983090" y="152059"/>
                  </a:cubicBezTo>
                  <a:cubicBezTo>
                    <a:pt x="2038070" y="158530"/>
                    <a:pt x="2093051" y="165002"/>
                    <a:pt x="2147706" y="171991"/>
                  </a:cubicBezTo>
                  <a:cubicBezTo>
                    <a:pt x="2148356" y="171991"/>
                    <a:pt x="2148682" y="171991"/>
                    <a:pt x="2149007" y="171991"/>
                  </a:cubicBezTo>
                  <a:cubicBezTo>
                    <a:pt x="2154212" y="171991"/>
                    <a:pt x="2158767" y="168108"/>
                    <a:pt x="2159743" y="162931"/>
                  </a:cubicBezTo>
                  <a:cubicBezTo>
                    <a:pt x="2160068" y="156977"/>
                    <a:pt x="2156164" y="152059"/>
                    <a:pt x="2150634" y="151282"/>
                  </a:cubicBezTo>
                  <a:cubicBezTo>
                    <a:pt x="2095653" y="144293"/>
                    <a:pt x="2040673" y="137822"/>
                    <a:pt x="1985367" y="131351"/>
                  </a:cubicBezTo>
                  <a:close/>
                  <a:moveTo>
                    <a:pt x="1654184" y="96924"/>
                  </a:moveTo>
                  <a:cubicBezTo>
                    <a:pt x="1648653" y="96406"/>
                    <a:pt x="1643448" y="100547"/>
                    <a:pt x="1643123" y="106242"/>
                  </a:cubicBezTo>
                  <a:cubicBezTo>
                    <a:pt x="1642472" y="112196"/>
                    <a:pt x="1646701" y="117114"/>
                    <a:pt x="1652232" y="117632"/>
                  </a:cubicBezTo>
                  <a:cubicBezTo>
                    <a:pt x="1707212" y="122809"/>
                    <a:pt x="1762518" y="128245"/>
                    <a:pt x="1817824" y="134198"/>
                  </a:cubicBezTo>
                  <a:cubicBezTo>
                    <a:pt x="1817824" y="134198"/>
                    <a:pt x="1818474" y="134198"/>
                    <a:pt x="1818800" y="134198"/>
                  </a:cubicBezTo>
                  <a:cubicBezTo>
                    <a:pt x="1824005" y="134198"/>
                    <a:pt x="1828885" y="130315"/>
                    <a:pt x="1828885" y="124880"/>
                  </a:cubicBezTo>
                  <a:cubicBezTo>
                    <a:pt x="1829861" y="119185"/>
                    <a:pt x="1825632" y="114008"/>
                    <a:pt x="1819776" y="113490"/>
                  </a:cubicBezTo>
                  <a:cubicBezTo>
                    <a:pt x="1764470" y="107795"/>
                    <a:pt x="1709490" y="102101"/>
                    <a:pt x="1654184" y="96924"/>
                  </a:cubicBezTo>
                  <a:close/>
                  <a:moveTo>
                    <a:pt x="1323326" y="68450"/>
                  </a:moveTo>
                  <a:cubicBezTo>
                    <a:pt x="1317795" y="67414"/>
                    <a:pt x="1312590" y="72074"/>
                    <a:pt x="1312265" y="78027"/>
                  </a:cubicBezTo>
                  <a:cubicBezTo>
                    <a:pt x="1311614" y="83463"/>
                    <a:pt x="1315843" y="88381"/>
                    <a:pt x="1321374" y="88899"/>
                  </a:cubicBezTo>
                  <a:cubicBezTo>
                    <a:pt x="1376029" y="93300"/>
                    <a:pt x="1431335" y="97700"/>
                    <a:pt x="1486966" y="102618"/>
                  </a:cubicBezTo>
                  <a:cubicBezTo>
                    <a:pt x="1487291" y="102618"/>
                    <a:pt x="1487616" y="102618"/>
                    <a:pt x="1487942" y="102618"/>
                  </a:cubicBezTo>
                  <a:cubicBezTo>
                    <a:pt x="1493472" y="102618"/>
                    <a:pt x="1498027" y="98477"/>
                    <a:pt x="1498352" y="93558"/>
                  </a:cubicBezTo>
                  <a:cubicBezTo>
                    <a:pt x="1499003" y="87864"/>
                    <a:pt x="1494774" y="82946"/>
                    <a:pt x="1488918" y="82428"/>
                  </a:cubicBezTo>
                  <a:cubicBezTo>
                    <a:pt x="1433287" y="77251"/>
                    <a:pt x="1377656" y="72850"/>
                    <a:pt x="1323326" y="68450"/>
                  </a:cubicBezTo>
                  <a:close/>
                  <a:moveTo>
                    <a:pt x="991167" y="44636"/>
                  </a:moveTo>
                  <a:cubicBezTo>
                    <a:pt x="985311" y="43600"/>
                    <a:pt x="980431" y="48518"/>
                    <a:pt x="980106" y="54213"/>
                  </a:cubicBezTo>
                  <a:cubicBezTo>
                    <a:pt x="979780" y="59908"/>
                    <a:pt x="984009" y="64826"/>
                    <a:pt x="989865" y="65344"/>
                  </a:cubicBezTo>
                  <a:cubicBezTo>
                    <a:pt x="1043870" y="68709"/>
                    <a:pt x="1099175" y="72333"/>
                    <a:pt x="1155782" y="76474"/>
                  </a:cubicBezTo>
                  <a:cubicBezTo>
                    <a:pt x="1155782" y="76474"/>
                    <a:pt x="1156108" y="76474"/>
                    <a:pt x="1156433" y="76474"/>
                  </a:cubicBezTo>
                  <a:cubicBezTo>
                    <a:pt x="1161964" y="76474"/>
                    <a:pt x="1166518" y="72333"/>
                    <a:pt x="1166844" y="66897"/>
                  </a:cubicBezTo>
                  <a:cubicBezTo>
                    <a:pt x="1166844" y="61202"/>
                    <a:pt x="1162940" y="56025"/>
                    <a:pt x="1157084" y="55766"/>
                  </a:cubicBezTo>
                  <a:cubicBezTo>
                    <a:pt x="1100802" y="51625"/>
                    <a:pt x="1045496" y="48001"/>
                    <a:pt x="991167" y="44636"/>
                  </a:cubicBezTo>
                  <a:close/>
                  <a:moveTo>
                    <a:pt x="659333" y="25480"/>
                  </a:moveTo>
                  <a:cubicBezTo>
                    <a:pt x="653802" y="24704"/>
                    <a:pt x="648922" y="29622"/>
                    <a:pt x="648597" y="35058"/>
                  </a:cubicBezTo>
                  <a:cubicBezTo>
                    <a:pt x="647946" y="40753"/>
                    <a:pt x="652176" y="45671"/>
                    <a:pt x="658031" y="45930"/>
                  </a:cubicBezTo>
                  <a:cubicBezTo>
                    <a:pt x="711385" y="48777"/>
                    <a:pt x="766691" y="51625"/>
                    <a:pt x="824274" y="54990"/>
                  </a:cubicBezTo>
                  <a:cubicBezTo>
                    <a:pt x="824599" y="54990"/>
                    <a:pt x="824599" y="54990"/>
                    <a:pt x="824924" y="54990"/>
                  </a:cubicBezTo>
                  <a:cubicBezTo>
                    <a:pt x="830455" y="54990"/>
                    <a:pt x="834684" y="50848"/>
                    <a:pt x="835010" y="45671"/>
                  </a:cubicBezTo>
                  <a:cubicBezTo>
                    <a:pt x="835335" y="39717"/>
                    <a:pt x="831106" y="34799"/>
                    <a:pt x="825250" y="34540"/>
                  </a:cubicBezTo>
                  <a:cubicBezTo>
                    <a:pt x="767992" y="31175"/>
                    <a:pt x="712361" y="28328"/>
                    <a:pt x="659333" y="25480"/>
                  </a:cubicBezTo>
                  <a:close/>
                  <a:moveTo>
                    <a:pt x="326848" y="10208"/>
                  </a:moveTo>
                  <a:cubicBezTo>
                    <a:pt x="321643" y="10208"/>
                    <a:pt x="316112" y="14350"/>
                    <a:pt x="315787" y="20303"/>
                  </a:cubicBezTo>
                  <a:cubicBezTo>
                    <a:pt x="315787" y="25998"/>
                    <a:pt x="320016" y="30658"/>
                    <a:pt x="325872" y="30916"/>
                  </a:cubicBezTo>
                  <a:cubicBezTo>
                    <a:pt x="376298" y="32987"/>
                    <a:pt x="432254" y="35058"/>
                    <a:pt x="492114" y="37905"/>
                  </a:cubicBezTo>
                  <a:cubicBezTo>
                    <a:pt x="492114" y="37905"/>
                    <a:pt x="492114" y="37905"/>
                    <a:pt x="492440" y="37905"/>
                  </a:cubicBezTo>
                  <a:cubicBezTo>
                    <a:pt x="497970" y="37905"/>
                    <a:pt x="502525" y="33505"/>
                    <a:pt x="503176" y="28069"/>
                  </a:cubicBezTo>
                  <a:cubicBezTo>
                    <a:pt x="503176" y="22374"/>
                    <a:pt x="498946" y="17456"/>
                    <a:pt x="493090" y="17197"/>
                  </a:cubicBezTo>
                  <a:cubicBezTo>
                    <a:pt x="433230" y="14868"/>
                    <a:pt x="377599" y="12279"/>
                    <a:pt x="326848" y="10208"/>
                  </a:cubicBezTo>
                  <a:close/>
                  <a:moveTo>
                    <a:pt x="0" y="0"/>
                  </a:moveTo>
                  <a:lnTo>
                    <a:pt x="0" y="20712"/>
                  </a:lnTo>
                  <a:lnTo>
                    <a:pt x="3391" y="20777"/>
                  </a:lnTo>
                  <a:cubicBezTo>
                    <a:pt x="25533" y="21226"/>
                    <a:pt x="79518" y="22439"/>
                    <a:pt x="159304" y="24963"/>
                  </a:cubicBezTo>
                  <a:cubicBezTo>
                    <a:pt x="159304" y="24963"/>
                    <a:pt x="159630" y="24963"/>
                    <a:pt x="159630" y="24963"/>
                  </a:cubicBezTo>
                  <a:cubicBezTo>
                    <a:pt x="165160" y="24963"/>
                    <a:pt x="170040" y="20562"/>
                    <a:pt x="170040" y="15126"/>
                  </a:cubicBezTo>
                  <a:cubicBezTo>
                    <a:pt x="170366" y="9173"/>
                    <a:pt x="165811" y="4513"/>
                    <a:pt x="159955" y="4255"/>
                  </a:cubicBezTo>
                  <a:cubicBezTo>
                    <a:pt x="79925" y="1731"/>
                    <a:pt x="25696" y="517"/>
                    <a:pt x="3584" y="69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chemeClr val="bg1"/>
              </a:solidFill>
              <a:miter lim="400000"/>
            </a:ln>
          </p:spPr>
          <p:txBody>
            <a:bodyPr wrap="square" lIns="16521" tIns="16521" rIns="16521" bIns="16521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301"/>
            </a:p>
          </p:txBody>
        </p:sp>
      </p:grpSp>
      <p:pic>
        <p:nvPicPr>
          <p:cNvPr id="2" name="object 2">
            <a:extLst>
              <a:ext uri="{FF2B5EF4-FFF2-40B4-BE49-F238E27FC236}">
                <a16:creationId xmlns:a16="http://schemas.microsoft.com/office/drawing/2014/main" id="{C28A0D8C-1989-FDAF-DDF9-80684677002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188270" y="4668420"/>
            <a:ext cx="4099728" cy="5618576"/>
          </a:xfrm>
          <a:prstGeom prst="rect">
            <a:avLst/>
          </a:prstGeom>
        </p:spPr>
      </p:pic>
      <p:grpSp>
        <p:nvGrpSpPr>
          <p:cNvPr id="3" name="object 3">
            <a:extLst>
              <a:ext uri="{FF2B5EF4-FFF2-40B4-BE49-F238E27FC236}">
                <a16:creationId xmlns:a16="http://schemas.microsoft.com/office/drawing/2014/main" id="{3F252C62-A625-8822-32AB-443C55CA5D68}"/>
              </a:ext>
            </a:extLst>
          </p:cNvPr>
          <p:cNvGrpSpPr/>
          <p:nvPr/>
        </p:nvGrpSpPr>
        <p:grpSpPr>
          <a:xfrm>
            <a:off x="0" y="0"/>
            <a:ext cx="3365500" cy="7785734"/>
            <a:chOff x="0" y="0"/>
            <a:chExt cx="3365500" cy="7785734"/>
          </a:xfrm>
        </p:grpSpPr>
        <p:pic>
          <p:nvPicPr>
            <p:cNvPr id="4" name="object 4">
              <a:extLst>
                <a:ext uri="{FF2B5EF4-FFF2-40B4-BE49-F238E27FC236}">
                  <a16:creationId xmlns:a16="http://schemas.microsoft.com/office/drawing/2014/main" id="{27C145BA-7593-7FE2-2236-0BD512F20A8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3365165" cy="5984352"/>
            </a:xfrm>
            <a:prstGeom prst="rect">
              <a:avLst/>
            </a:prstGeom>
          </p:spPr>
        </p:pic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35661402-1A97-B413-EF88-DCACF5F25D17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5938139"/>
              <a:ext cx="923493" cy="1847088"/>
            </a:xfrm>
            <a:prstGeom prst="rect">
              <a:avLst/>
            </a:prstGeom>
          </p:spPr>
        </p:pic>
        <p:pic>
          <p:nvPicPr>
            <p:cNvPr id="6" name="object 6">
              <a:extLst>
                <a:ext uri="{FF2B5EF4-FFF2-40B4-BE49-F238E27FC236}">
                  <a16:creationId xmlns:a16="http://schemas.microsoft.com/office/drawing/2014/main" id="{D2883A31-43F0-0527-BED6-7F63257FA36C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4147" y="5260365"/>
              <a:ext cx="1447495" cy="1447393"/>
            </a:xfrm>
            <a:prstGeom prst="rect">
              <a:avLst/>
            </a:prstGeom>
          </p:spPr>
        </p:pic>
      </p:grpSp>
      <p:pic>
        <p:nvPicPr>
          <p:cNvPr id="7" name="object 7">
            <a:extLst>
              <a:ext uri="{FF2B5EF4-FFF2-40B4-BE49-F238E27FC236}">
                <a16:creationId xmlns:a16="http://schemas.microsoft.com/office/drawing/2014/main" id="{9C7E36BE-190C-61E6-74D7-632AE81EC848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800573" y="4362450"/>
            <a:ext cx="487426" cy="979677"/>
          </a:xfrm>
          <a:prstGeom prst="rect">
            <a:avLst/>
          </a:prstGeom>
        </p:spPr>
      </p:pic>
      <p:pic>
        <p:nvPicPr>
          <p:cNvPr id="8" name="object 8">
            <a:extLst>
              <a:ext uri="{FF2B5EF4-FFF2-40B4-BE49-F238E27FC236}">
                <a16:creationId xmlns:a16="http://schemas.microsoft.com/office/drawing/2014/main" id="{F0E70A70-D780-3029-1DD2-ED62D100A7D4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711705" y="317372"/>
            <a:ext cx="711326" cy="711326"/>
          </a:xfrm>
          <a:prstGeom prst="rect">
            <a:avLst/>
          </a:prstGeom>
        </p:spPr>
      </p:pic>
      <p:pic>
        <p:nvPicPr>
          <p:cNvPr id="9" name="object 9">
            <a:extLst>
              <a:ext uri="{FF2B5EF4-FFF2-40B4-BE49-F238E27FC236}">
                <a16:creationId xmlns:a16="http://schemas.microsoft.com/office/drawing/2014/main" id="{7D7F96C4-9F1B-AE4C-9A44-C26BE46BD90B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7444846" y="3942079"/>
            <a:ext cx="711326" cy="711327"/>
          </a:xfrm>
          <a:prstGeom prst="rect">
            <a:avLst/>
          </a:prstGeom>
        </p:spPr>
      </p:pic>
      <p:pic>
        <p:nvPicPr>
          <p:cNvPr id="10" name="object 10">
            <a:extLst>
              <a:ext uri="{FF2B5EF4-FFF2-40B4-BE49-F238E27FC236}">
                <a16:creationId xmlns:a16="http://schemas.microsoft.com/office/drawing/2014/main" id="{B0A94D4B-006E-7E5F-4BEB-28B059F74B74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3342112" y="8160004"/>
            <a:ext cx="2258085" cy="2126992"/>
          </a:xfrm>
          <a:prstGeom prst="rect">
            <a:avLst/>
          </a:prstGeom>
        </p:spPr>
      </p:pic>
      <p:pic>
        <p:nvPicPr>
          <p:cNvPr id="11" name="object 11">
            <a:extLst>
              <a:ext uri="{FF2B5EF4-FFF2-40B4-BE49-F238E27FC236}">
                <a16:creationId xmlns:a16="http://schemas.microsoft.com/office/drawing/2014/main" id="{EE0A3770-A057-A063-9679-A987C959E7B1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523111" y="673087"/>
            <a:ext cx="2258060" cy="2258072"/>
          </a:xfrm>
          <a:prstGeom prst="rect">
            <a:avLst/>
          </a:prstGeom>
        </p:spPr>
      </p:pic>
      <p:sp>
        <p:nvSpPr>
          <p:cNvPr id="12" name="object 12">
            <a:extLst>
              <a:ext uri="{FF2B5EF4-FFF2-40B4-BE49-F238E27FC236}">
                <a16:creationId xmlns:a16="http://schemas.microsoft.com/office/drawing/2014/main" id="{60695D9F-D602-7E4E-3E5E-6C0C49BCDE1C}"/>
              </a:ext>
            </a:extLst>
          </p:cNvPr>
          <p:cNvSpPr/>
          <p:nvPr/>
        </p:nvSpPr>
        <p:spPr>
          <a:xfrm>
            <a:off x="16971263" y="5143500"/>
            <a:ext cx="576580" cy="574675"/>
          </a:xfrm>
          <a:custGeom>
            <a:avLst/>
            <a:gdLst/>
            <a:ahLst/>
            <a:cxnLst/>
            <a:rect l="l" t="t" r="r" b="b"/>
            <a:pathLst>
              <a:path w="576580" h="574675">
                <a:moveTo>
                  <a:pt x="288036" y="0"/>
                </a:moveTo>
                <a:lnTo>
                  <a:pt x="241302" y="3760"/>
                </a:lnTo>
                <a:lnTo>
                  <a:pt x="196973" y="14648"/>
                </a:lnTo>
                <a:lnTo>
                  <a:pt x="155643" y="32071"/>
                </a:lnTo>
                <a:lnTo>
                  <a:pt x="117902" y="55437"/>
                </a:lnTo>
                <a:lnTo>
                  <a:pt x="84343" y="84153"/>
                </a:lnTo>
                <a:lnTo>
                  <a:pt x="55558" y="117628"/>
                </a:lnTo>
                <a:lnTo>
                  <a:pt x="32140" y="155270"/>
                </a:lnTo>
                <a:lnTo>
                  <a:pt x="14679" y="196486"/>
                </a:lnTo>
                <a:lnTo>
                  <a:pt x="3768" y="240684"/>
                </a:lnTo>
                <a:lnTo>
                  <a:pt x="0" y="287274"/>
                </a:lnTo>
                <a:lnTo>
                  <a:pt x="3768" y="333863"/>
                </a:lnTo>
                <a:lnTo>
                  <a:pt x="14679" y="378061"/>
                </a:lnTo>
                <a:lnTo>
                  <a:pt x="32140" y="419277"/>
                </a:lnTo>
                <a:lnTo>
                  <a:pt x="55558" y="456919"/>
                </a:lnTo>
                <a:lnTo>
                  <a:pt x="84343" y="490394"/>
                </a:lnTo>
                <a:lnTo>
                  <a:pt x="117902" y="519110"/>
                </a:lnTo>
                <a:lnTo>
                  <a:pt x="155643" y="542476"/>
                </a:lnTo>
                <a:lnTo>
                  <a:pt x="196973" y="559899"/>
                </a:lnTo>
                <a:lnTo>
                  <a:pt x="241302" y="570787"/>
                </a:lnTo>
                <a:lnTo>
                  <a:pt x="288036" y="574548"/>
                </a:lnTo>
                <a:lnTo>
                  <a:pt x="334769" y="570787"/>
                </a:lnTo>
                <a:lnTo>
                  <a:pt x="379098" y="559899"/>
                </a:lnTo>
                <a:lnTo>
                  <a:pt x="420428" y="542476"/>
                </a:lnTo>
                <a:lnTo>
                  <a:pt x="458169" y="519110"/>
                </a:lnTo>
                <a:lnTo>
                  <a:pt x="491728" y="490394"/>
                </a:lnTo>
                <a:lnTo>
                  <a:pt x="520513" y="456919"/>
                </a:lnTo>
                <a:lnTo>
                  <a:pt x="543931" y="419277"/>
                </a:lnTo>
                <a:lnTo>
                  <a:pt x="561392" y="378061"/>
                </a:lnTo>
                <a:lnTo>
                  <a:pt x="572303" y="333863"/>
                </a:lnTo>
                <a:lnTo>
                  <a:pt x="576072" y="287274"/>
                </a:lnTo>
                <a:lnTo>
                  <a:pt x="572303" y="240684"/>
                </a:lnTo>
                <a:lnTo>
                  <a:pt x="561392" y="196486"/>
                </a:lnTo>
                <a:lnTo>
                  <a:pt x="543931" y="155270"/>
                </a:lnTo>
                <a:lnTo>
                  <a:pt x="520513" y="117628"/>
                </a:lnTo>
                <a:lnTo>
                  <a:pt x="491728" y="84153"/>
                </a:lnTo>
                <a:lnTo>
                  <a:pt x="458169" y="55437"/>
                </a:lnTo>
                <a:lnTo>
                  <a:pt x="420428" y="32071"/>
                </a:lnTo>
                <a:lnTo>
                  <a:pt x="379098" y="14648"/>
                </a:lnTo>
                <a:lnTo>
                  <a:pt x="334769" y="3760"/>
                </a:lnTo>
                <a:lnTo>
                  <a:pt x="288036" y="0"/>
                </a:lnTo>
                <a:close/>
              </a:path>
            </a:pathLst>
          </a:custGeom>
          <a:solidFill>
            <a:srgbClr val="1D3556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A0ABA47-F4B3-E4B7-5FB2-B1B4941A1438}"/>
              </a:ext>
            </a:extLst>
          </p:cNvPr>
          <p:cNvGrpSpPr/>
          <p:nvPr/>
        </p:nvGrpSpPr>
        <p:grpSpPr>
          <a:xfrm>
            <a:off x="13981148" y="143520"/>
            <a:ext cx="4306852" cy="1113779"/>
            <a:chOff x="5660570" y="569749"/>
            <a:chExt cx="3724053" cy="762306"/>
          </a:xfrm>
        </p:grpSpPr>
        <p:sp>
          <p:nvSpPr>
            <p:cNvPr id="16" name="Freeform 38">
              <a:extLst>
                <a:ext uri="{FF2B5EF4-FFF2-40B4-BE49-F238E27FC236}">
                  <a16:creationId xmlns:a16="http://schemas.microsoft.com/office/drawing/2014/main" id="{1ECB16ED-EE04-E22D-1F2E-77049668D14B}"/>
                </a:ext>
              </a:extLst>
            </p:cNvPr>
            <p:cNvSpPr/>
            <p:nvPr/>
          </p:nvSpPr>
          <p:spPr>
            <a:xfrm>
              <a:off x="5660570" y="569749"/>
              <a:ext cx="3724053" cy="762306"/>
            </a:xfrm>
            <a:custGeom>
              <a:avLst/>
              <a:gdLst>
                <a:gd name="connsiteX0" fmla="*/ 0 w 3724053"/>
                <a:gd name="connsiteY0" fmla="*/ 381152 h 762306"/>
                <a:gd name="connsiteX1" fmla="*/ 0 w 3724053"/>
                <a:gd name="connsiteY1" fmla="*/ 381153 h 762306"/>
                <a:gd name="connsiteX2" fmla="*/ 0 w 3724053"/>
                <a:gd name="connsiteY2" fmla="*/ 381153 h 762306"/>
                <a:gd name="connsiteX3" fmla="*/ 381153 w 3724053"/>
                <a:gd name="connsiteY3" fmla="*/ 0 h 762306"/>
                <a:gd name="connsiteX4" fmla="*/ 3724053 w 3724053"/>
                <a:gd name="connsiteY4" fmla="*/ 0 h 762306"/>
                <a:gd name="connsiteX5" fmla="*/ 3724053 w 3724053"/>
                <a:gd name="connsiteY5" fmla="*/ 762306 h 762306"/>
                <a:gd name="connsiteX6" fmla="*/ 381153 w 3724053"/>
                <a:gd name="connsiteY6" fmla="*/ 762305 h 762306"/>
                <a:gd name="connsiteX7" fmla="*/ 29953 w 3724053"/>
                <a:gd name="connsiteY7" fmla="*/ 529514 h 762306"/>
                <a:gd name="connsiteX8" fmla="*/ 0 w 3724053"/>
                <a:gd name="connsiteY8" fmla="*/ 381153 h 762306"/>
                <a:gd name="connsiteX9" fmla="*/ 29953 w 3724053"/>
                <a:gd name="connsiteY9" fmla="*/ 232791 h 762306"/>
                <a:gd name="connsiteX10" fmla="*/ 381153 w 3724053"/>
                <a:gd name="connsiteY10" fmla="*/ 0 h 762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4053" h="762306">
                  <a:moveTo>
                    <a:pt x="0" y="381152"/>
                  </a:moveTo>
                  <a:lnTo>
                    <a:pt x="0" y="381153"/>
                  </a:lnTo>
                  <a:lnTo>
                    <a:pt x="0" y="381153"/>
                  </a:lnTo>
                  <a:close/>
                  <a:moveTo>
                    <a:pt x="381153" y="0"/>
                  </a:moveTo>
                  <a:lnTo>
                    <a:pt x="3724053" y="0"/>
                  </a:lnTo>
                  <a:lnTo>
                    <a:pt x="3724053" y="762306"/>
                  </a:lnTo>
                  <a:lnTo>
                    <a:pt x="381153" y="762305"/>
                  </a:lnTo>
                  <a:cubicBezTo>
                    <a:pt x="223275" y="762305"/>
                    <a:pt x="87815" y="666316"/>
                    <a:pt x="29953" y="529514"/>
                  </a:cubicBezTo>
                  <a:lnTo>
                    <a:pt x="0" y="381153"/>
                  </a:lnTo>
                  <a:lnTo>
                    <a:pt x="29953" y="232791"/>
                  </a:lnTo>
                  <a:cubicBezTo>
                    <a:pt x="87815" y="95990"/>
                    <a:pt x="223275" y="0"/>
                    <a:pt x="38115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4E0BB23-F009-C87D-0EE1-FF9DA12374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121472" y="684492"/>
              <a:ext cx="3004457" cy="508277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BD588935-D253-AC4F-3487-9E381B4BF167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b="43904"/>
          <a:stretch>
            <a:fillRect/>
          </a:stretch>
        </p:blipFill>
        <p:spPr>
          <a:xfrm>
            <a:off x="1390488" y="494566"/>
            <a:ext cx="7339063" cy="63902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1F2A237-2666-EDC1-5421-E0431E65FD51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55586"/>
          <a:stretch>
            <a:fillRect/>
          </a:stretch>
        </p:blipFill>
        <p:spPr>
          <a:xfrm>
            <a:off x="9587636" y="3086100"/>
            <a:ext cx="7339063" cy="6133662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AE81483E-550B-92A6-1539-8A982578D561}"/>
              </a:ext>
            </a:extLst>
          </p:cNvPr>
          <p:cNvGrpSpPr/>
          <p:nvPr/>
        </p:nvGrpSpPr>
        <p:grpSpPr>
          <a:xfrm>
            <a:off x="2014459" y="7343990"/>
            <a:ext cx="2602910" cy="1982336"/>
            <a:chOff x="9711062" y="1258652"/>
            <a:chExt cx="2017829" cy="1430450"/>
          </a:xfrm>
        </p:grpSpPr>
        <p:sp>
          <p:nvSpPr>
            <p:cNvPr id="25" name="object 24">
              <a:extLst>
                <a:ext uri="{FF2B5EF4-FFF2-40B4-BE49-F238E27FC236}">
                  <a16:creationId xmlns:a16="http://schemas.microsoft.com/office/drawing/2014/main" id="{99BA5BEF-1681-365A-5EDE-0B573C0A1589}"/>
                </a:ext>
              </a:extLst>
            </p:cNvPr>
            <p:cNvSpPr/>
            <p:nvPr/>
          </p:nvSpPr>
          <p:spPr>
            <a:xfrm>
              <a:off x="10433438" y="1361508"/>
              <a:ext cx="1295453" cy="129545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itchFamily="34" charset="0"/>
              </a:endParaRPr>
            </a:p>
          </p:txBody>
        </p:sp>
        <p:sp>
          <p:nvSpPr>
            <p:cNvPr id="26" name="object 25">
              <a:extLst>
                <a:ext uri="{FF2B5EF4-FFF2-40B4-BE49-F238E27FC236}">
                  <a16:creationId xmlns:a16="http://schemas.microsoft.com/office/drawing/2014/main" id="{A3E254EE-7CA3-07D3-F3AC-0107F3D37403}"/>
                </a:ext>
              </a:extLst>
            </p:cNvPr>
            <p:cNvSpPr/>
            <p:nvPr/>
          </p:nvSpPr>
          <p:spPr>
            <a:xfrm>
              <a:off x="9711062" y="1366081"/>
              <a:ext cx="1246125" cy="1246125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itchFamily="34" charset="0"/>
              </a:endParaRPr>
            </a:p>
          </p:txBody>
        </p:sp>
        <p:sp>
          <p:nvSpPr>
            <p:cNvPr id="27" name="object 26">
              <a:extLst>
                <a:ext uri="{FF2B5EF4-FFF2-40B4-BE49-F238E27FC236}">
                  <a16:creationId xmlns:a16="http://schemas.microsoft.com/office/drawing/2014/main" id="{7B6ACF56-DC0C-A1FE-EAF1-85A0CD5CA32F}"/>
                </a:ext>
              </a:extLst>
            </p:cNvPr>
            <p:cNvSpPr/>
            <p:nvPr/>
          </p:nvSpPr>
          <p:spPr>
            <a:xfrm>
              <a:off x="10092516" y="1258652"/>
              <a:ext cx="1194205" cy="1430450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52904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06913" y="48707"/>
            <a:ext cx="8261624" cy="133968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234940" y="108204"/>
            <a:ext cx="8010525" cy="1216660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32384" rIns="0" bIns="0" rtlCol="0">
            <a:spAutoFit/>
          </a:bodyPr>
          <a:lstStyle/>
          <a:p>
            <a:pPr marL="1537335" marR="930910" indent="-530860">
              <a:lnSpc>
                <a:spcPct val="100000"/>
              </a:lnSpc>
              <a:spcBef>
                <a:spcPts val="254"/>
              </a:spcBef>
            </a:pPr>
            <a:r>
              <a:rPr sz="3600" spc="-90" dirty="0">
                <a:solidFill>
                  <a:srgbClr val="000000"/>
                </a:solidFill>
              </a:rPr>
              <a:t>Materi</a:t>
            </a:r>
            <a:r>
              <a:rPr sz="3600" spc="-70" dirty="0">
                <a:solidFill>
                  <a:srgbClr val="000000"/>
                </a:solidFill>
              </a:rPr>
              <a:t> </a:t>
            </a:r>
            <a:r>
              <a:rPr sz="3600" spc="-175" dirty="0">
                <a:solidFill>
                  <a:srgbClr val="000000"/>
                </a:solidFill>
              </a:rPr>
              <a:t>Kompetensi</a:t>
            </a:r>
            <a:r>
              <a:rPr sz="3600" spc="-105" dirty="0">
                <a:solidFill>
                  <a:srgbClr val="000000"/>
                </a:solidFill>
              </a:rPr>
              <a:t> </a:t>
            </a:r>
            <a:r>
              <a:rPr sz="3600" spc="-135" dirty="0">
                <a:solidFill>
                  <a:srgbClr val="000000"/>
                </a:solidFill>
              </a:rPr>
              <a:t>Tambahan </a:t>
            </a:r>
            <a:r>
              <a:rPr sz="3600" dirty="0">
                <a:solidFill>
                  <a:srgbClr val="000000"/>
                </a:solidFill>
              </a:rPr>
              <a:t>Pada</a:t>
            </a:r>
            <a:r>
              <a:rPr sz="3600" spc="-140" dirty="0">
                <a:solidFill>
                  <a:srgbClr val="000000"/>
                </a:solidFill>
              </a:rPr>
              <a:t> </a:t>
            </a:r>
            <a:r>
              <a:rPr sz="3600" dirty="0">
                <a:solidFill>
                  <a:srgbClr val="000000"/>
                </a:solidFill>
              </a:rPr>
              <a:t>SE</a:t>
            </a:r>
            <a:r>
              <a:rPr sz="3600" spc="-90" dirty="0">
                <a:solidFill>
                  <a:srgbClr val="000000"/>
                </a:solidFill>
              </a:rPr>
              <a:t> </a:t>
            </a:r>
            <a:r>
              <a:rPr sz="3600" spc="-10" dirty="0">
                <a:solidFill>
                  <a:srgbClr val="000000"/>
                </a:solidFill>
              </a:rPr>
              <a:t>54/SE/Dk/2024</a:t>
            </a:r>
            <a:endParaRPr sz="3600"/>
          </a:p>
        </p:txBody>
      </p:sp>
      <p:sp>
        <p:nvSpPr>
          <p:cNvPr id="4" name="object 4"/>
          <p:cNvSpPr/>
          <p:nvPr/>
        </p:nvSpPr>
        <p:spPr>
          <a:xfrm>
            <a:off x="838200" y="1056132"/>
            <a:ext cx="4156075" cy="574675"/>
          </a:xfrm>
          <a:custGeom>
            <a:avLst/>
            <a:gdLst/>
            <a:ahLst/>
            <a:cxnLst/>
            <a:rect l="l" t="t" r="r" b="b"/>
            <a:pathLst>
              <a:path w="4156075" h="574675">
                <a:moveTo>
                  <a:pt x="3868674" y="0"/>
                </a:moveTo>
                <a:lnTo>
                  <a:pt x="287274" y="0"/>
                </a:lnTo>
                <a:lnTo>
                  <a:pt x="240675" y="3760"/>
                </a:lnTo>
                <a:lnTo>
                  <a:pt x="196471" y="14648"/>
                </a:lnTo>
                <a:lnTo>
                  <a:pt x="155253" y="32071"/>
                </a:lnTo>
                <a:lnTo>
                  <a:pt x="117611" y="55437"/>
                </a:lnTo>
                <a:lnTo>
                  <a:pt x="84139" y="84153"/>
                </a:lnTo>
                <a:lnTo>
                  <a:pt x="55426" y="117628"/>
                </a:lnTo>
                <a:lnTo>
                  <a:pt x="32064" y="155270"/>
                </a:lnTo>
                <a:lnTo>
                  <a:pt x="14645" y="196486"/>
                </a:lnTo>
                <a:lnTo>
                  <a:pt x="3759" y="240684"/>
                </a:lnTo>
                <a:lnTo>
                  <a:pt x="0" y="287274"/>
                </a:lnTo>
                <a:lnTo>
                  <a:pt x="0" y="574548"/>
                </a:lnTo>
                <a:lnTo>
                  <a:pt x="4155948" y="574548"/>
                </a:lnTo>
                <a:lnTo>
                  <a:pt x="4155948" y="287274"/>
                </a:lnTo>
                <a:lnTo>
                  <a:pt x="4152187" y="240684"/>
                </a:lnTo>
                <a:lnTo>
                  <a:pt x="4141299" y="196486"/>
                </a:lnTo>
                <a:lnTo>
                  <a:pt x="4123876" y="155270"/>
                </a:lnTo>
                <a:lnTo>
                  <a:pt x="4100510" y="117628"/>
                </a:lnTo>
                <a:lnTo>
                  <a:pt x="4071794" y="84153"/>
                </a:lnTo>
                <a:lnTo>
                  <a:pt x="4038319" y="55437"/>
                </a:lnTo>
                <a:lnTo>
                  <a:pt x="4000677" y="32071"/>
                </a:lnTo>
                <a:lnTo>
                  <a:pt x="3959461" y="14648"/>
                </a:lnTo>
                <a:lnTo>
                  <a:pt x="3915263" y="3760"/>
                </a:lnTo>
                <a:lnTo>
                  <a:pt x="3868674" y="0"/>
                </a:lnTo>
                <a:close/>
              </a:path>
            </a:pathLst>
          </a:custGeom>
          <a:solidFill>
            <a:srgbClr val="0424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314069" y="1183640"/>
            <a:ext cx="32035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54" dirty="0">
                <a:solidFill>
                  <a:srgbClr val="FFFFFF"/>
                </a:solidFill>
                <a:latin typeface="Tahoma"/>
                <a:cs typeface="Tahoma"/>
              </a:rPr>
              <a:t>S1</a:t>
            </a:r>
            <a:r>
              <a:rPr sz="2400" b="1" spc="-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275" dirty="0">
                <a:solidFill>
                  <a:srgbClr val="FFFFFF"/>
                </a:solidFill>
                <a:latin typeface="Tahoma"/>
                <a:cs typeface="Tahoma"/>
              </a:rPr>
              <a:t>(TEKNIK</a:t>
            </a:r>
            <a:r>
              <a:rPr sz="2400" b="1" spc="-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265" dirty="0">
                <a:solidFill>
                  <a:srgbClr val="FFFFFF"/>
                </a:solidFill>
                <a:latin typeface="Tahoma"/>
                <a:cs typeface="Tahoma"/>
              </a:rPr>
              <a:t>ILUMINASI)</a:t>
            </a:r>
            <a:endParaRPr sz="2400">
              <a:latin typeface="Tahoma"/>
              <a:cs typeface="Tahoma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831850" y="1624202"/>
          <a:ext cx="8164830" cy="82219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543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1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marL="635" algn="ctr">
                        <a:lnSpc>
                          <a:spcPts val="2055"/>
                        </a:lnSpc>
                      </a:pPr>
                      <a:r>
                        <a:rPr sz="18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NO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55"/>
                        </a:lnSpc>
                      </a:pPr>
                      <a:r>
                        <a:rPr sz="18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MATERI</a:t>
                      </a:r>
                      <a:r>
                        <a:rPr sz="1800" b="1" spc="-8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KOMPETENSI</a:t>
                      </a:r>
                      <a:r>
                        <a:rPr sz="1800" b="1" spc="-7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TAMBAHAN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2055"/>
                        </a:lnSpc>
                      </a:pPr>
                      <a:r>
                        <a:rPr sz="18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JPL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>
                        <a:lnSpc>
                          <a:spcPts val="2055"/>
                        </a:lnSpc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ts val="2055"/>
                        </a:lnSpc>
                      </a:pPr>
                      <a:r>
                        <a:rPr sz="1800" b="1" spc="-20" dirty="0">
                          <a:latin typeface="Calibri"/>
                          <a:cs typeface="Calibri"/>
                        </a:rPr>
                        <a:t>MATERI</a:t>
                      </a:r>
                      <a:r>
                        <a:rPr sz="1800" b="1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KOMPETENSI</a:t>
                      </a:r>
                      <a:r>
                        <a:rPr sz="18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20" dirty="0">
                          <a:latin typeface="Calibri"/>
                          <a:cs typeface="Calibri"/>
                        </a:rPr>
                        <a:t>TAMBAHAN</a:t>
                      </a:r>
                      <a:r>
                        <a:rPr sz="1800" b="1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UMUM</a:t>
                      </a:r>
                      <a:r>
                        <a:rPr sz="18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latin typeface="Calibri"/>
                          <a:cs typeface="Calibri"/>
                        </a:rPr>
                        <a:t>(MKTU)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>
                        <a:lnSpc>
                          <a:spcPts val="2055"/>
                        </a:lnSpc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ts val="2055"/>
                        </a:lnSpc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Ketentuan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Peraturan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Perundang-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Undangan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Sektor</a:t>
                      </a:r>
                      <a:r>
                        <a:rPr sz="1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Jasa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Konstruksi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55"/>
                        </a:lnSpc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00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238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ts val="2045"/>
                        </a:lnSpc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Budaya</a:t>
                      </a:r>
                      <a:r>
                        <a:rPr sz="1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Kerja,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Problem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Solving,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dan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Keterampilan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Komunikasi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di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Sektor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4953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Konstruksi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238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>
                        <a:lnSpc>
                          <a:spcPts val="2055"/>
                        </a:lnSpc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ts val="2055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Sistem</a:t>
                      </a:r>
                      <a:r>
                        <a:rPr sz="1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Manajemen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Keselamatan</a:t>
                      </a:r>
                      <a:r>
                        <a:rPr sz="1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Konstruksi/SMKK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(K3,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Mutu,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Lingkungan)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55"/>
                        </a:lnSpc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800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4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238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ts val="2045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Sistem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Pengadaan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Barang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dan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Jasa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Pemerintah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&amp;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Administrasi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Kontrak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4953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Pekerjaan</a:t>
                      </a:r>
                      <a:r>
                        <a:rPr sz="18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Konstruksi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238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>
                        <a:lnSpc>
                          <a:spcPts val="2055"/>
                        </a:lnSpc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5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ts val="2055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Rantai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Pasok</a:t>
                      </a:r>
                      <a:r>
                        <a:rPr sz="1800" spc="2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Material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dan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Peralatan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Konstruksi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55"/>
                        </a:lnSpc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800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6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238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ts val="2045"/>
                        </a:lnSpc>
                      </a:pPr>
                      <a:r>
                        <a:rPr sz="1800" spc="-20" dirty="0">
                          <a:latin typeface="Calibri"/>
                          <a:cs typeface="Calibri"/>
                        </a:rPr>
                        <a:t>Teknologi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Konstruksi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Terkini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(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Building</a:t>
                      </a:r>
                      <a:r>
                        <a:rPr sz="1800" i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Information</a:t>
                      </a:r>
                      <a:r>
                        <a:rPr sz="1800" i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Modelling</a:t>
                      </a:r>
                      <a:r>
                        <a:rPr sz="1800" i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&amp;</a:t>
                      </a:r>
                      <a:r>
                        <a:rPr sz="1800" i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spc="-10" dirty="0">
                          <a:latin typeface="Calibri"/>
                          <a:cs typeface="Calibri"/>
                        </a:rPr>
                        <a:t>Digital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4953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800" i="1" spc="-10" dirty="0">
                          <a:latin typeface="Calibri"/>
                          <a:cs typeface="Calibri"/>
                        </a:rPr>
                        <a:t>Technology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238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3685"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7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ts val="206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Manajemen</a:t>
                      </a:r>
                      <a:r>
                        <a:rPr sz="18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Proyek</a:t>
                      </a:r>
                      <a:r>
                        <a:rPr sz="18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Konstruksi</a:t>
                      </a:r>
                      <a:r>
                        <a:rPr sz="18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(PMBOK)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8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ts val="206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Manajemen</a:t>
                      </a:r>
                      <a:r>
                        <a:rPr sz="1800" spc="-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Risiko</a:t>
                      </a:r>
                      <a:r>
                        <a:rPr sz="18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Proyek</a:t>
                      </a:r>
                      <a:r>
                        <a:rPr sz="18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Konstruksi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55"/>
                        </a:spcBef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9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60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ts val="2045"/>
                        </a:lnSpc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Pengenalan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Bangunan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Gedung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Hijau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(BGH),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Bangunan</a:t>
                      </a:r>
                      <a:r>
                        <a:rPr sz="1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Cerdas,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dan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Tata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49530" marR="930275">
                        <a:lnSpc>
                          <a:spcPts val="217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Kelola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Konstruksi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dengan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Implementasi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spc="-10" dirty="0">
                          <a:latin typeface="Calibri"/>
                          <a:cs typeface="Calibri"/>
                        </a:rPr>
                        <a:t>Enviromental,</a:t>
                      </a:r>
                      <a:r>
                        <a:rPr sz="1800" i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Social,</a:t>
                      </a:r>
                      <a:r>
                        <a:rPr sz="1800" i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spc="-25" dirty="0">
                          <a:latin typeface="Calibri"/>
                          <a:cs typeface="Calibri"/>
                        </a:rPr>
                        <a:t>and 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Governance</a:t>
                      </a:r>
                      <a:r>
                        <a:rPr sz="1800" i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(ESG)</a:t>
                      </a:r>
                      <a:r>
                        <a:rPr sz="1800" i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serta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Net</a:t>
                      </a:r>
                      <a:r>
                        <a:rPr sz="1800" i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Zero</a:t>
                      </a:r>
                      <a:r>
                        <a:rPr sz="1800" i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spc="-10" dirty="0">
                          <a:latin typeface="Calibri"/>
                          <a:cs typeface="Calibri"/>
                        </a:rPr>
                        <a:t>Emission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55"/>
                        </a:spcBef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60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36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SUB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TOTAL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MKTU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18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</a:pPr>
                      <a:r>
                        <a:rPr sz="18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II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ts val="2060"/>
                        </a:lnSpc>
                      </a:pPr>
                      <a:r>
                        <a:rPr sz="1800" b="1" spc="-20" dirty="0">
                          <a:latin typeface="Calibri"/>
                          <a:cs typeface="Calibri"/>
                        </a:rPr>
                        <a:t>MATERI</a:t>
                      </a:r>
                      <a:r>
                        <a:rPr sz="18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KOMPETENSI</a:t>
                      </a:r>
                      <a:r>
                        <a:rPr sz="18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20" dirty="0">
                          <a:latin typeface="Calibri"/>
                          <a:cs typeface="Calibri"/>
                        </a:rPr>
                        <a:t>TAMBAHAN</a:t>
                      </a:r>
                      <a:r>
                        <a:rPr sz="1800" b="1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TEKNIS</a:t>
                      </a:r>
                      <a:r>
                        <a:rPr sz="180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latin typeface="Calibri"/>
                          <a:cs typeface="Calibri"/>
                        </a:rPr>
                        <a:t>(MKTT)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</a:pPr>
                      <a:r>
                        <a:rPr sz="1800" b="1" dirty="0">
                          <a:latin typeface="Calibri"/>
                          <a:cs typeface="Calibri"/>
                        </a:rPr>
                        <a:t>KLASIFIKASI:</a:t>
                      </a:r>
                      <a:r>
                        <a:rPr sz="18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ALIDI,</a:t>
                      </a:r>
                      <a:r>
                        <a:rPr sz="18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SUBKLAS</a:t>
                      </a:r>
                      <a:r>
                        <a:rPr sz="18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TEKNIK</a:t>
                      </a:r>
                      <a:r>
                        <a:rPr sz="18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latin typeface="Calibri"/>
                          <a:cs typeface="Calibri"/>
                        </a:rPr>
                        <a:t>ILUMINASI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54800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80"/>
                        </a:spcBef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244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ts val="2050"/>
                        </a:lnSpc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Melaksanakan</a:t>
                      </a:r>
                      <a:r>
                        <a:rPr sz="1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Persiapan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Pekerjaan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Iluminasi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laksanakan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Persiapan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4953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Perencanaan</a:t>
                      </a:r>
                      <a:r>
                        <a:rPr sz="1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Iluminasi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80"/>
                        </a:spcBef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244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3685"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ts val="2060"/>
                        </a:lnSpc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Mengumpulkan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Data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73685"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ts val="206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Membuat</a:t>
                      </a:r>
                      <a:r>
                        <a:rPr sz="18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Analisis</a:t>
                      </a:r>
                      <a:r>
                        <a:rPr sz="18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dan</a:t>
                      </a:r>
                      <a:r>
                        <a:rPr sz="18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Sintesis</a:t>
                      </a:r>
                      <a:r>
                        <a:rPr sz="1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Perencanaan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Iluminasi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73685"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4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ts val="206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Membuat</a:t>
                      </a:r>
                      <a:r>
                        <a:rPr sz="1800" spc="-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Perencanaan</a:t>
                      </a:r>
                      <a:r>
                        <a:rPr sz="18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Iluminasi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73685"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5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ts val="206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Membuat</a:t>
                      </a:r>
                      <a:r>
                        <a:rPr sz="1800" spc="-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Dokumen</a:t>
                      </a:r>
                      <a:r>
                        <a:rPr sz="1800" spc="-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Perencanaan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6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ts val="2060"/>
                        </a:lnSpc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Melakukan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Pengawasan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Berkala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Pelaksanaan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Kegiatan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Iluminasi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54800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80"/>
                        </a:spcBef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7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244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ts val="205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Tinjauan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Lapangan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Virtual,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Tugas,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Presentasi</a:t>
                      </a:r>
                      <a:r>
                        <a:rPr sz="18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Aspek</a:t>
                      </a:r>
                      <a:r>
                        <a:rPr sz="1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Pekerjaan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Iluminasi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di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49530">
                        <a:lnSpc>
                          <a:spcPts val="2155"/>
                        </a:lnSpc>
                        <a:spcBef>
                          <a:spcPts val="1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Sektor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Konstruksi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80"/>
                        </a:spcBef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244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736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SUB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TOTAL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MKTT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14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</a:pPr>
                      <a:r>
                        <a:rPr sz="1800" b="1" spc="-45" dirty="0">
                          <a:latin typeface="Calibri"/>
                          <a:cs typeface="Calibri"/>
                        </a:rPr>
                        <a:t>TOTAL</a:t>
                      </a:r>
                      <a:r>
                        <a:rPr sz="1800" b="1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20" dirty="0">
                          <a:latin typeface="Calibri"/>
                          <a:cs typeface="Calibri"/>
                        </a:rPr>
                        <a:t>MATERI</a:t>
                      </a:r>
                      <a:r>
                        <a:rPr sz="1800" b="1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KOMPETENSI</a:t>
                      </a:r>
                      <a:r>
                        <a:rPr sz="18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latin typeface="Calibri"/>
                          <a:cs typeface="Calibri"/>
                        </a:rPr>
                        <a:t>TAMBAHAN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</a:pPr>
                      <a:r>
                        <a:rPr sz="1800" b="1" spc="-25" dirty="0">
                          <a:latin typeface="Calibri"/>
                          <a:cs typeface="Calibri"/>
                        </a:rPr>
                        <a:t>32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sp>
        <p:nvSpPr>
          <p:cNvPr id="8" name="object 8"/>
          <p:cNvSpPr/>
          <p:nvPr/>
        </p:nvSpPr>
        <p:spPr>
          <a:xfrm>
            <a:off x="13485876" y="1257300"/>
            <a:ext cx="4345305" cy="574675"/>
          </a:xfrm>
          <a:custGeom>
            <a:avLst/>
            <a:gdLst/>
            <a:ahLst/>
            <a:cxnLst/>
            <a:rect l="l" t="t" r="r" b="b"/>
            <a:pathLst>
              <a:path w="4345305" h="574675">
                <a:moveTo>
                  <a:pt x="4057650" y="0"/>
                </a:moveTo>
                <a:lnTo>
                  <a:pt x="287273" y="0"/>
                </a:lnTo>
                <a:lnTo>
                  <a:pt x="240684" y="3760"/>
                </a:lnTo>
                <a:lnTo>
                  <a:pt x="196486" y="14648"/>
                </a:lnTo>
                <a:lnTo>
                  <a:pt x="155270" y="32071"/>
                </a:lnTo>
                <a:lnTo>
                  <a:pt x="117628" y="55437"/>
                </a:lnTo>
                <a:lnTo>
                  <a:pt x="84153" y="84153"/>
                </a:lnTo>
                <a:lnTo>
                  <a:pt x="55437" y="117628"/>
                </a:lnTo>
                <a:lnTo>
                  <a:pt x="32071" y="155270"/>
                </a:lnTo>
                <a:lnTo>
                  <a:pt x="14648" y="196486"/>
                </a:lnTo>
                <a:lnTo>
                  <a:pt x="3760" y="240684"/>
                </a:lnTo>
                <a:lnTo>
                  <a:pt x="0" y="287274"/>
                </a:lnTo>
                <a:lnTo>
                  <a:pt x="0" y="574548"/>
                </a:lnTo>
                <a:lnTo>
                  <a:pt x="4344923" y="574548"/>
                </a:lnTo>
                <a:lnTo>
                  <a:pt x="4344923" y="287274"/>
                </a:lnTo>
                <a:lnTo>
                  <a:pt x="4341163" y="240684"/>
                </a:lnTo>
                <a:lnTo>
                  <a:pt x="4330275" y="196486"/>
                </a:lnTo>
                <a:lnTo>
                  <a:pt x="4312852" y="155270"/>
                </a:lnTo>
                <a:lnTo>
                  <a:pt x="4289486" y="117628"/>
                </a:lnTo>
                <a:lnTo>
                  <a:pt x="4260770" y="84153"/>
                </a:lnTo>
                <a:lnTo>
                  <a:pt x="4227295" y="55437"/>
                </a:lnTo>
                <a:lnTo>
                  <a:pt x="4189653" y="32071"/>
                </a:lnTo>
                <a:lnTo>
                  <a:pt x="4148437" y="14648"/>
                </a:lnTo>
                <a:lnTo>
                  <a:pt x="4104239" y="3760"/>
                </a:lnTo>
                <a:lnTo>
                  <a:pt x="4057650" y="0"/>
                </a:lnTo>
                <a:close/>
              </a:path>
            </a:pathLst>
          </a:custGeom>
          <a:solidFill>
            <a:srgbClr val="0424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4099793" y="1385443"/>
            <a:ext cx="31178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54" dirty="0">
                <a:solidFill>
                  <a:srgbClr val="FFFFFF"/>
                </a:solidFill>
                <a:latin typeface="Tahoma"/>
                <a:cs typeface="Tahoma"/>
              </a:rPr>
              <a:t>S1</a:t>
            </a:r>
            <a:r>
              <a:rPr sz="2400" b="1" spc="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190" dirty="0">
                <a:solidFill>
                  <a:srgbClr val="FFFFFF"/>
                </a:solidFill>
                <a:latin typeface="Tahoma"/>
                <a:cs typeface="Tahoma"/>
              </a:rPr>
              <a:t>(DESAIN</a:t>
            </a:r>
            <a:r>
              <a:rPr sz="2400" b="1" spc="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300" dirty="0">
                <a:solidFill>
                  <a:srgbClr val="FFFFFF"/>
                </a:solidFill>
                <a:latin typeface="Tahoma"/>
                <a:cs typeface="Tahoma"/>
              </a:rPr>
              <a:t>INTERIOR)</a:t>
            </a:r>
            <a:endParaRPr sz="2400">
              <a:latin typeface="Tahoma"/>
              <a:cs typeface="Tahoma"/>
            </a:endParaRPr>
          </a:p>
        </p:txBody>
      </p:sp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9585325" y="1812925"/>
          <a:ext cx="8239759" cy="7965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6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681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5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marL="1270" algn="ctr">
                        <a:lnSpc>
                          <a:spcPts val="2055"/>
                        </a:lnSpc>
                      </a:pPr>
                      <a:r>
                        <a:rPr sz="18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NO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2055"/>
                        </a:lnSpc>
                      </a:pPr>
                      <a:r>
                        <a:rPr sz="18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MATERI</a:t>
                      </a:r>
                      <a:r>
                        <a:rPr sz="1800" b="1" spc="-8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KOMPETENSI</a:t>
                      </a:r>
                      <a:r>
                        <a:rPr sz="1800" b="1" spc="-7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TAMBAHAN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ts val="2055"/>
                        </a:lnSpc>
                      </a:pPr>
                      <a:r>
                        <a:rPr sz="18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JPL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635" algn="ctr">
                        <a:lnSpc>
                          <a:spcPts val="2055"/>
                        </a:lnSpc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ts val="2055"/>
                        </a:lnSpc>
                      </a:pPr>
                      <a:r>
                        <a:rPr sz="1800" b="1" spc="-20" dirty="0">
                          <a:latin typeface="Calibri"/>
                          <a:cs typeface="Calibri"/>
                        </a:rPr>
                        <a:t>MATERI</a:t>
                      </a:r>
                      <a:r>
                        <a:rPr sz="1800" b="1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KOMPETENSI</a:t>
                      </a:r>
                      <a:r>
                        <a:rPr sz="18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20" dirty="0">
                          <a:latin typeface="Calibri"/>
                          <a:cs typeface="Calibri"/>
                        </a:rPr>
                        <a:t>TAMBAHAN</a:t>
                      </a:r>
                      <a:r>
                        <a:rPr sz="1800" b="1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UMUM</a:t>
                      </a:r>
                      <a:r>
                        <a:rPr sz="18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latin typeface="Calibri"/>
                          <a:cs typeface="Calibri"/>
                        </a:rPr>
                        <a:t>(MKTU)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2575">
                <a:tc>
                  <a:txBody>
                    <a:bodyPr/>
                    <a:lstStyle/>
                    <a:p>
                      <a:pPr marL="635" algn="ctr">
                        <a:lnSpc>
                          <a:spcPts val="2090"/>
                        </a:lnSpc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ts val="2090"/>
                        </a:lnSpc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Ketentuan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Peraturan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Perundang-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Undangan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Sektor</a:t>
                      </a:r>
                      <a:r>
                        <a:rPr sz="1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Jasa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Konstruksi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2090"/>
                        </a:lnSpc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005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969"/>
                        </a:spcBef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2318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ts val="2039"/>
                        </a:lnSpc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Budaya</a:t>
                      </a:r>
                      <a:r>
                        <a:rPr sz="1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Kerja,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Problem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Solving,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dan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Keterampilan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Komunikasi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di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Sektor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5397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Konstruksi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969"/>
                        </a:spcBef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2318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2575">
                <a:tc>
                  <a:txBody>
                    <a:bodyPr/>
                    <a:lstStyle/>
                    <a:p>
                      <a:pPr marL="635" algn="ctr">
                        <a:lnSpc>
                          <a:spcPts val="2090"/>
                        </a:lnSpc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ts val="209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Sistem</a:t>
                      </a:r>
                      <a:r>
                        <a:rPr sz="1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Manajemen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Keselamatan</a:t>
                      </a:r>
                      <a:r>
                        <a:rPr sz="1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Konstruksi/SMKK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(K3,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Mutu,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Lingkungan)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2090"/>
                        </a:lnSpc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8005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4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238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ts val="2045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Sistem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Pengadaan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Barang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dan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Jasa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Pemerintah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&amp;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Administrasi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Kontrak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5397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Pekerjaan</a:t>
                      </a:r>
                      <a:r>
                        <a:rPr sz="18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Konstruksi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238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635" algn="ctr">
                        <a:lnSpc>
                          <a:spcPts val="2055"/>
                        </a:lnSpc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5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ts val="2055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Rantai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Pasok</a:t>
                      </a:r>
                      <a:r>
                        <a:rPr sz="1800" spc="2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Material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dan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Peralatan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Konstruksi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2055"/>
                        </a:lnSpc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8005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6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238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ts val="2045"/>
                        </a:lnSpc>
                      </a:pPr>
                      <a:r>
                        <a:rPr sz="1800" spc="-20" dirty="0">
                          <a:latin typeface="Calibri"/>
                          <a:cs typeface="Calibri"/>
                        </a:rPr>
                        <a:t>Teknologi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Konstruksi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Terkini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(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Building</a:t>
                      </a:r>
                      <a:r>
                        <a:rPr sz="1800" i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Information</a:t>
                      </a:r>
                      <a:r>
                        <a:rPr sz="1800" i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Modelling</a:t>
                      </a:r>
                      <a:r>
                        <a:rPr sz="1800" i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&amp;</a:t>
                      </a:r>
                      <a:r>
                        <a:rPr sz="1800" i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spc="-10" dirty="0">
                          <a:latin typeface="Calibri"/>
                          <a:cs typeface="Calibri"/>
                        </a:rPr>
                        <a:t>Digital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5397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800" i="1" spc="-10" dirty="0">
                          <a:latin typeface="Calibri"/>
                          <a:cs typeface="Calibri"/>
                        </a:rPr>
                        <a:t>Technology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238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635" algn="ctr">
                        <a:lnSpc>
                          <a:spcPts val="2055"/>
                        </a:lnSpc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7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ts val="2055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Manajemen</a:t>
                      </a:r>
                      <a:r>
                        <a:rPr sz="18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Proyek</a:t>
                      </a:r>
                      <a:r>
                        <a:rPr sz="18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Konstruksi</a:t>
                      </a:r>
                      <a:r>
                        <a:rPr sz="18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(PMBOK)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2055"/>
                        </a:lnSpc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3685">
                <a:tc>
                  <a:txBody>
                    <a:bodyPr/>
                    <a:lstStyle/>
                    <a:p>
                      <a:pPr marL="635" algn="ctr">
                        <a:lnSpc>
                          <a:spcPts val="2055"/>
                        </a:lnSpc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8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ts val="2055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Manajemen</a:t>
                      </a:r>
                      <a:r>
                        <a:rPr sz="18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Risiko</a:t>
                      </a:r>
                      <a:r>
                        <a:rPr sz="18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Proyek</a:t>
                      </a:r>
                      <a:r>
                        <a:rPr sz="18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Konstruksi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2055"/>
                        </a:lnSpc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055"/>
                        </a:spcBef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9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60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ts val="2045"/>
                        </a:lnSpc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Pengenalan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Bangunan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Gedung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Hijau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(BGH),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Bangunan</a:t>
                      </a:r>
                      <a:r>
                        <a:rPr sz="1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Cerdas,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dan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Tata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53975" marR="983615">
                        <a:lnSpc>
                          <a:spcPts val="217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Kelola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Konstruksi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dengan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Implementasi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spc="-10" dirty="0">
                          <a:latin typeface="Calibri"/>
                          <a:cs typeface="Calibri"/>
                        </a:rPr>
                        <a:t>Enviromental,</a:t>
                      </a:r>
                      <a:r>
                        <a:rPr sz="1800" i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Social,</a:t>
                      </a:r>
                      <a:r>
                        <a:rPr sz="1800" i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spc="-25" dirty="0">
                          <a:latin typeface="Calibri"/>
                          <a:cs typeface="Calibri"/>
                        </a:rPr>
                        <a:t>and 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Governance</a:t>
                      </a:r>
                      <a:r>
                        <a:rPr sz="1800" i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(ESG)</a:t>
                      </a:r>
                      <a:r>
                        <a:rPr sz="1800" i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serta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Net</a:t>
                      </a:r>
                      <a:r>
                        <a:rPr sz="1800" i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Zero</a:t>
                      </a:r>
                      <a:r>
                        <a:rPr sz="1800" i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spc="-10" dirty="0">
                          <a:latin typeface="Calibri"/>
                          <a:cs typeface="Calibri"/>
                        </a:rPr>
                        <a:t>Emission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055"/>
                        </a:spcBef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60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ts val="206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SUB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TOTAL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MKTU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2060"/>
                        </a:lnSpc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18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3685">
                <a:tc>
                  <a:txBody>
                    <a:bodyPr/>
                    <a:lstStyle/>
                    <a:p>
                      <a:pPr marL="635" algn="ctr">
                        <a:lnSpc>
                          <a:spcPts val="2060"/>
                        </a:lnSpc>
                      </a:pPr>
                      <a:r>
                        <a:rPr sz="18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II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ts val="2060"/>
                        </a:lnSpc>
                      </a:pPr>
                      <a:r>
                        <a:rPr sz="1800" b="1" spc="-20" dirty="0">
                          <a:latin typeface="Calibri"/>
                          <a:cs typeface="Calibri"/>
                        </a:rPr>
                        <a:t>MATERI</a:t>
                      </a:r>
                      <a:r>
                        <a:rPr sz="18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KOMPETENSI</a:t>
                      </a:r>
                      <a:r>
                        <a:rPr sz="18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20" dirty="0">
                          <a:latin typeface="Calibri"/>
                          <a:cs typeface="Calibri"/>
                        </a:rPr>
                        <a:t>TAMBAHAN</a:t>
                      </a:r>
                      <a:r>
                        <a:rPr sz="1800" b="1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TEKNIS</a:t>
                      </a:r>
                      <a:r>
                        <a:rPr sz="180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latin typeface="Calibri"/>
                          <a:cs typeface="Calibri"/>
                        </a:rPr>
                        <a:t>(MKTT)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2060"/>
                        </a:lnSpc>
                      </a:pPr>
                      <a:r>
                        <a:rPr sz="1800" b="1" dirty="0">
                          <a:latin typeface="Calibri"/>
                          <a:cs typeface="Calibri"/>
                        </a:rPr>
                        <a:t>KLASIFIKASI:</a:t>
                      </a:r>
                      <a:r>
                        <a:rPr sz="18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ALIDI,</a:t>
                      </a:r>
                      <a:r>
                        <a:rPr sz="18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SUBKLAS</a:t>
                      </a:r>
                      <a:r>
                        <a:rPr sz="18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DESAIN</a:t>
                      </a:r>
                      <a:r>
                        <a:rPr sz="18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latin typeface="Calibri"/>
                          <a:cs typeface="Calibri"/>
                        </a:rPr>
                        <a:t>INTERIOR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3685">
                <a:tc>
                  <a:txBody>
                    <a:bodyPr/>
                    <a:lstStyle/>
                    <a:p>
                      <a:pPr marL="635" algn="ctr">
                        <a:lnSpc>
                          <a:spcPts val="2060"/>
                        </a:lnSpc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ts val="206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Membuat</a:t>
                      </a:r>
                      <a:r>
                        <a:rPr sz="18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pra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desain</a:t>
                      </a:r>
                      <a:r>
                        <a:rPr sz="18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interior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2060"/>
                        </a:lnSpc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3685">
                <a:tc>
                  <a:txBody>
                    <a:bodyPr/>
                    <a:lstStyle/>
                    <a:p>
                      <a:pPr marL="635" algn="ctr">
                        <a:lnSpc>
                          <a:spcPts val="2060"/>
                        </a:lnSpc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ts val="206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Melakukan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pembuatan</a:t>
                      </a:r>
                      <a:r>
                        <a:rPr sz="18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konsep</a:t>
                      </a:r>
                      <a:r>
                        <a:rPr sz="1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desain</a:t>
                      </a:r>
                      <a:r>
                        <a:rPr sz="1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interior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2060"/>
                        </a:lnSpc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635" algn="ctr">
                        <a:lnSpc>
                          <a:spcPts val="2060"/>
                        </a:lnSpc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ts val="2060"/>
                        </a:lnSpc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Mengembangkan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konsep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desain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interior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2060"/>
                        </a:lnSpc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73685">
                <a:tc>
                  <a:txBody>
                    <a:bodyPr/>
                    <a:lstStyle/>
                    <a:p>
                      <a:pPr marL="635" algn="ctr">
                        <a:lnSpc>
                          <a:spcPts val="2060"/>
                        </a:lnSpc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4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ts val="206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Mengelola</a:t>
                      </a:r>
                      <a:r>
                        <a:rPr sz="18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jadwal</a:t>
                      </a:r>
                      <a:r>
                        <a:rPr sz="18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proyek</a:t>
                      </a:r>
                      <a:r>
                        <a:rPr sz="18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interior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2060"/>
                        </a:lnSpc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73685">
                <a:tc>
                  <a:txBody>
                    <a:bodyPr/>
                    <a:lstStyle/>
                    <a:p>
                      <a:pPr marL="635" algn="ctr">
                        <a:lnSpc>
                          <a:spcPts val="2060"/>
                        </a:lnSpc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5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ts val="206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Mengelola</a:t>
                      </a:r>
                      <a:r>
                        <a:rPr sz="18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biaya</a:t>
                      </a:r>
                      <a:r>
                        <a:rPr sz="18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proyek</a:t>
                      </a:r>
                      <a:r>
                        <a:rPr sz="1800" spc="-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interior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2060"/>
                        </a:lnSpc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73685">
                <a:tc>
                  <a:txBody>
                    <a:bodyPr/>
                    <a:lstStyle/>
                    <a:p>
                      <a:pPr marL="635" algn="ctr">
                        <a:lnSpc>
                          <a:spcPts val="2060"/>
                        </a:lnSpc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6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ts val="206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Mengelola</a:t>
                      </a:r>
                      <a:r>
                        <a:rPr sz="18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mutu</a:t>
                      </a:r>
                      <a:r>
                        <a:rPr sz="18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proyek</a:t>
                      </a:r>
                      <a:r>
                        <a:rPr sz="18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interior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2060"/>
                        </a:lnSpc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980"/>
                        </a:spcBef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7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244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ts val="205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Tinjauan</a:t>
                      </a:r>
                      <a:r>
                        <a:rPr sz="1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Lapangan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Virtual,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Tugas,</a:t>
                      </a:r>
                      <a:r>
                        <a:rPr sz="1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Presentasi</a:t>
                      </a:r>
                      <a:r>
                        <a:rPr sz="18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Aspek</a:t>
                      </a:r>
                      <a:r>
                        <a:rPr sz="18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Pekerjaan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Desain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53975">
                        <a:lnSpc>
                          <a:spcPts val="2160"/>
                        </a:lnSpc>
                        <a:spcBef>
                          <a:spcPts val="1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Interior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di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Sektor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Konstruksi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980"/>
                        </a:spcBef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244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206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SUB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TOTAL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MKTT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2060"/>
                        </a:lnSpc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14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</a:pPr>
                      <a:r>
                        <a:rPr sz="1800" b="1" spc="-40" dirty="0">
                          <a:latin typeface="Calibri"/>
                          <a:cs typeface="Calibri"/>
                        </a:rPr>
                        <a:t>TOTAL</a:t>
                      </a:r>
                      <a:r>
                        <a:rPr sz="180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20" dirty="0">
                          <a:latin typeface="Calibri"/>
                          <a:cs typeface="Calibri"/>
                        </a:rPr>
                        <a:t>MATERI</a:t>
                      </a:r>
                      <a:r>
                        <a:rPr sz="18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latin typeface="Calibri"/>
                          <a:cs typeface="Calibri"/>
                        </a:rPr>
                        <a:t>KOMPETENSI</a:t>
                      </a:r>
                      <a:r>
                        <a:rPr sz="18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latin typeface="Calibri"/>
                          <a:cs typeface="Calibri"/>
                        </a:rPr>
                        <a:t>TAMBAHAN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2060"/>
                        </a:lnSpc>
                      </a:pPr>
                      <a:r>
                        <a:rPr sz="1800" b="1" spc="-25" dirty="0">
                          <a:latin typeface="Calibri"/>
                          <a:cs typeface="Calibri"/>
                        </a:rPr>
                        <a:t>32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1A0D359C-09AA-6842-432F-6C797F9DAE29}"/>
              </a:ext>
            </a:extLst>
          </p:cNvPr>
          <p:cNvGrpSpPr/>
          <p:nvPr/>
        </p:nvGrpSpPr>
        <p:grpSpPr>
          <a:xfrm>
            <a:off x="16002000" y="105155"/>
            <a:ext cx="2269313" cy="710692"/>
            <a:chOff x="5660570" y="569749"/>
            <a:chExt cx="3724053" cy="762306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85ACF6CB-B5A2-0DE5-3BE3-C85982A248C5}"/>
                </a:ext>
              </a:extLst>
            </p:cNvPr>
            <p:cNvSpPr/>
            <p:nvPr/>
          </p:nvSpPr>
          <p:spPr>
            <a:xfrm>
              <a:off x="5660570" y="569749"/>
              <a:ext cx="3724053" cy="762306"/>
            </a:xfrm>
            <a:custGeom>
              <a:avLst/>
              <a:gdLst>
                <a:gd name="connsiteX0" fmla="*/ 0 w 3724053"/>
                <a:gd name="connsiteY0" fmla="*/ 381152 h 762306"/>
                <a:gd name="connsiteX1" fmla="*/ 0 w 3724053"/>
                <a:gd name="connsiteY1" fmla="*/ 381153 h 762306"/>
                <a:gd name="connsiteX2" fmla="*/ 0 w 3724053"/>
                <a:gd name="connsiteY2" fmla="*/ 381153 h 762306"/>
                <a:gd name="connsiteX3" fmla="*/ 381153 w 3724053"/>
                <a:gd name="connsiteY3" fmla="*/ 0 h 762306"/>
                <a:gd name="connsiteX4" fmla="*/ 3724053 w 3724053"/>
                <a:gd name="connsiteY4" fmla="*/ 0 h 762306"/>
                <a:gd name="connsiteX5" fmla="*/ 3724053 w 3724053"/>
                <a:gd name="connsiteY5" fmla="*/ 762306 h 762306"/>
                <a:gd name="connsiteX6" fmla="*/ 381153 w 3724053"/>
                <a:gd name="connsiteY6" fmla="*/ 762305 h 762306"/>
                <a:gd name="connsiteX7" fmla="*/ 29953 w 3724053"/>
                <a:gd name="connsiteY7" fmla="*/ 529514 h 762306"/>
                <a:gd name="connsiteX8" fmla="*/ 0 w 3724053"/>
                <a:gd name="connsiteY8" fmla="*/ 381153 h 762306"/>
                <a:gd name="connsiteX9" fmla="*/ 29953 w 3724053"/>
                <a:gd name="connsiteY9" fmla="*/ 232791 h 762306"/>
                <a:gd name="connsiteX10" fmla="*/ 381153 w 3724053"/>
                <a:gd name="connsiteY10" fmla="*/ 0 h 762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4053" h="762306">
                  <a:moveTo>
                    <a:pt x="0" y="381152"/>
                  </a:moveTo>
                  <a:lnTo>
                    <a:pt x="0" y="381153"/>
                  </a:lnTo>
                  <a:lnTo>
                    <a:pt x="0" y="381153"/>
                  </a:lnTo>
                  <a:close/>
                  <a:moveTo>
                    <a:pt x="381153" y="0"/>
                  </a:moveTo>
                  <a:lnTo>
                    <a:pt x="3724053" y="0"/>
                  </a:lnTo>
                  <a:lnTo>
                    <a:pt x="3724053" y="762306"/>
                  </a:lnTo>
                  <a:lnTo>
                    <a:pt x="381153" y="762305"/>
                  </a:lnTo>
                  <a:cubicBezTo>
                    <a:pt x="223275" y="762305"/>
                    <a:pt x="87815" y="666316"/>
                    <a:pt x="29953" y="529514"/>
                  </a:cubicBezTo>
                  <a:lnTo>
                    <a:pt x="0" y="381153"/>
                  </a:lnTo>
                  <a:lnTo>
                    <a:pt x="29953" y="232791"/>
                  </a:lnTo>
                  <a:cubicBezTo>
                    <a:pt x="87815" y="95990"/>
                    <a:pt x="223275" y="0"/>
                    <a:pt x="38115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6395FA5-1880-8A34-2458-B4369B429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21472" y="684492"/>
              <a:ext cx="3004457" cy="50827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91214" y="0"/>
            <a:ext cx="8260106" cy="105624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619244" y="38100"/>
            <a:ext cx="8008620" cy="957580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3525"/>
              </a:lnSpc>
            </a:pPr>
            <a:r>
              <a:rPr sz="3200" b="1" spc="-75" dirty="0">
                <a:latin typeface="Arial"/>
                <a:cs typeface="Arial"/>
              </a:rPr>
              <a:t>Materi</a:t>
            </a:r>
            <a:r>
              <a:rPr sz="3200" b="1" spc="-35" dirty="0">
                <a:latin typeface="Arial"/>
                <a:cs typeface="Arial"/>
              </a:rPr>
              <a:t> </a:t>
            </a:r>
            <a:r>
              <a:rPr sz="3200" b="1" spc="-155" dirty="0">
                <a:latin typeface="Arial"/>
                <a:cs typeface="Arial"/>
              </a:rPr>
              <a:t>Kompetensi</a:t>
            </a:r>
            <a:r>
              <a:rPr sz="3200" b="1" spc="-95" dirty="0">
                <a:latin typeface="Arial"/>
                <a:cs typeface="Arial"/>
              </a:rPr>
              <a:t> </a:t>
            </a:r>
            <a:r>
              <a:rPr sz="3200" b="1" spc="-10" dirty="0">
                <a:latin typeface="Arial"/>
                <a:cs typeface="Arial"/>
              </a:rPr>
              <a:t>Tambahan</a:t>
            </a:r>
            <a:endParaRPr sz="32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3200" b="1" dirty="0">
                <a:latin typeface="Arial"/>
                <a:cs typeface="Arial"/>
              </a:rPr>
              <a:t>Pada</a:t>
            </a:r>
            <a:r>
              <a:rPr sz="3200" b="1" spc="-125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SE</a:t>
            </a:r>
            <a:r>
              <a:rPr sz="3200" b="1" spc="-130" dirty="0">
                <a:latin typeface="Arial"/>
                <a:cs typeface="Arial"/>
              </a:rPr>
              <a:t> </a:t>
            </a:r>
            <a:r>
              <a:rPr sz="3200" b="1" spc="-10" dirty="0">
                <a:latin typeface="Arial"/>
                <a:cs typeface="Arial"/>
              </a:rPr>
              <a:t>54/SE/Dk/2024</a:t>
            </a:r>
            <a:endParaRPr sz="32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562600" y="1485900"/>
            <a:ext cx="6376670" cy="574675"/>
          </a:xfrm>
          <a:custGeom>
            <a:avLst/>
            <a:gdLst/>
            <a:ahLst/>
            <a:cxnLst/>
            <a:rect l="l" t="t" r="r" b="b"/>
            <a:pathLst>
              <a:path w="6376670" h="574675">
                <a:moveTo>
                  <a:pt x="6089142" y="0"/>
                </a:moveTo>
                <a:lnTo>
                  <a:pt x="287274" y="0"/>
                </a:lnTo>
                <a:lnTo>
                  <a:pt x="240684" y="3760"/>
                </a:lnTo>
                <a:lnTo>
                  <a:pt x="196486" y="14648"/>
                </a:lnTo>
                <a:lnTo>
                  <a:pt x="155270" y="32071"/>
                </a:lnTo>
                <a:lnTo>
                  <a:pt x="117628" y="55437"/>
                </a:lnTo>
                <a:lnTo>
                  <a:pt x="84153" y="84153"/>
                </a:lnTo>
                <a:lnTo>
                  <a:pt x="55437" y="117628"/>
                </a:lnTo>
                <a:lnTo>
                  <a:pt x="32071" y="155270"/>
                </a:lnTo>
                <a:lnTo>
                  <a:pt x="14648" y="196486"/>
                </a:lnTo>
                <a:lnTo>
                  <a:pt x="3760" y="240684"/>
                </a:lnTo>
                <a:lnTo>
                  <a:pt x="0" y="287274"/>
                </a:lnTo>
                <a:lnTo>
                  <a:pt x="0" y="574548"/>
                </a:lnTo>
                <a:lnTo>
                  <a:pt x="6376416" y="574548"/>
                </a:lnTo>
                <a:lnTo>
                  <a:pt x="6376416" y="287274"/>
                </a:lnTo>
                <a:lnTo>
                  <a:pt x="6372655" y="240684"/>
                </a:lnTo>
                <a:lnTo>
                  <a:pt x="6361767" y="196486"/>
                </a:lnTo>
                <a:lnTo>
                  <a:pt x="6344344" y="155270"/>
                </a:lnTo>
                <a:lnTo>
                  <a:pt x="6320978" y="117628"/>
                </a:lnTo>
                <a:lnTo>
                  <a:pt x="6292262" y="84153"/>
                </a:lnTo>
                <a:lnTo>
                  <a:pt x="6258787" y="55437"/>
                </a:lnTo>
                <a:lnTo>
                  <a:pt x="6221145" y="32071"/>
                </a:lnTo>
                <a:lnTo>
                  <a:pt x="6179929" y="14648"/>
                </a:lnTo>
                <a:lnTo>
                  <a:pt x="6135731" y="3760"/>
                </a:lnTo>
                <a:lnTo>
                  <a:pt x="6089142" y="0"/>
                </a:lnTo>
                <a:close/>
              </a:path>
            </a:pathLst>
          </a:custGeom>
          <a:solidFill>
            <a:srgbClr val="0424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755385" y="1614043"/>
            <a:ext cx="59899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54" dirty="0">
                <a:solidFill>
                  <a:srgbClr val="FFFFFF"/>
                </a:solidFill>
                <a:latin typeface="Tahoma"/>
                <a:cs typeface="Tahoma"/>
              </a:rPr>
              <a:t>S1</a:t>
            </a:r>
            <a:r>
              <a:rPr sz="2400" b="1" spc="-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60" dirty="0">
                <a:solidFill>
                  <a:srgbClr val="FFFFFF"/>
                </a:solidFill>
                <a:latin typeface="Tahoma"/>
                <a:cs typeface="Tahoma"/>
              </a:rPr>
              <a:t>(PERENCANAAN</a:t>
            </a:r>
            <a:r>
              <a:rPr sz="2400" b="1" spc="-10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180" dirty="0">
                <a:solidFill>
                  <a:srgbClr val="FFFFFF"/>
                </a:solidFill>
                <a:latin typeface="Tahoma"/>
                <a:cs typeface="Tahoma"/>
              </a:rPr>
              <a:t>WILAYAH</a:t>
            </a:r>
            <a:r>
              <a:rPr sz="2400" b="1" spc="-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dirty="0">
                <a:solidFill>
                  <a:srgbClr val="FFFFFF"/>
                </a:solidFill>
                <a:latin typeface="Tahoma"/>
                <a:cs typeface="Tahoma"/>
              </a:rPr>
              <a:t>DAN</a:t>
            </a:r>
            <a:r>
              <a:rPr sz="2400" b="1" spc="-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65" dirty="0">
                <a:solidFill>
                  <a:srgbClr val="FFFFFF"/>
                </a:solidFill>
                <a:latin typeface="Tahoma"/>
                <a:cs typeface="Tahoma"/>
              </a:rPr>
              <a:t>KOTA)</a:t>
            </a:r>
            <a:endParaRPr sz="2400">
              <a:latin typeface="Tahoma"/>
              <a:cs typeface="Tahoma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2355850" y="2028189"/>
          <a:ext cx="13183234" cy="74282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232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3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51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3685">
                <a:tc>
                  <a:txBody>
                    <a:bodyPr/>
                    <a:lstStyle/>
                    <a:p>
                      <a:pPr algn="ctr">
                        <a:lnSpc>
                          <a:spcPts val="2055"/>
                        </a:lnSpc>
                      </a:pPr>
                      <a:r>
                        <a:rPr sz="18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NO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2055"/>
                        </a:lnSpc>
                      </a:pPr>
                      <a:r>
                        <a:rPr sz="18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MATERI</a:t>
                      </a:r>
                      <a:r>
                        <a:rPr sz="1800" b="1" spc="-8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KOMPETENSI</a:t>
                      </a:r>
                      <a:r>
                        <a:rPr sz="1800" b="1" spc="-7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TAMBAHAN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2055"/>
                        </a:lnSpc>
                      </a:pPr>
                      <a:r>
                        <a:rPr sz="18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JPL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>
                        <a:lnSpc>
                          <a:spcPts val="2055"/>
                        </a:lnSpc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37465">
                        <a:lnSpc>
                          <a:spcPts val="2055"/>
                        </a:lnSpc>
                      </a:pPr>
                      <a:r>
                        <a:rPr sz="1800" b="1" spc="-20" dirty="0">
                          <a:latin typeface="Calibri"/>
                          <a:cs typeface="Calibri"/>
                        </a:rPr>
                        <a:t>MATERI</a:t>
                      </a:r>
                      <a:r>
                        <a:rPr sz="1800" b="1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KOMPETENSI</a:t>
                      </a:r>
                      <a:r>
                        <a:rPr sz="18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20" dirty="0">
                          <a:latin typeface="Calibri"/>
                          <a:cs typeface="Calibri"/>
                        </a:rPr>
                        <a:t>TAMBAHAN</a:t>
                      </a:r>
                      <a:r>
                        <a:rPr sz="1800" b="1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UMUM</a:t>
                      </a:r>
                      <a:r>
                        <a:rPr sz="18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latin typeface="Calibri"/>
                          <a:cs typeface="Calibri"/>
                        </a:rPr>
                        <a:t>(MKTU)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>
                        <a:lnSpc>
                          <a:spcPts val="2055"/>
                        </a:lnSpc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37465">
                        <a:lnSpc>
                          <a:spcPts val="2055"/>
                        </a:lnSpc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Ketentuan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Peraturan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Perundang-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Undangan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Sektor</a:t>
                      </a:r>
                      <a:r>
                        <a:rPr sz="1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Jasa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Konstruksi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2055"/>
                        </a:lnSpc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>
                        <a:lnSpc>
                          <a:spcPts val="2055"/>
                        </a:lnSpc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37465">
                        <a:lnSpc>
                          <a:spcPts val="2055"/>
                        </a:lnSpc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Budaya</a:t>
                      </a:r>
                      <a:r>
                        <a:rPr sz="1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Kerja,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Problem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Solving,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dan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Keterampilan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Komunikasi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di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Sektor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Konstruksi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2055"/>
                        </a:lnSpc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>
                        <a:lnSpc>
                          <a:spcPts val="2055"/>
                        </a:lnSpc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37465">
                        <a:lnSpc>
                          <a:spcPts val="2055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Sistem</a:t>
                      </a:r>
                      <a:r>
                        <a:rPr sz="1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Manajemen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Keselamatan</a:t>
                      </a:r>
                      <a:r>
                        <a:rPr sz="1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Konstruksi/SMKK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(K3,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Mutu,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Lingkungan)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2055"/>
                        </a:lnSpc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3685">
                <a:tc>
                  <a:txBody>
                    <a:bodyPr/>
                    <a:lstStyle/>
                    <a:p>
                      <a:pPr algn="ctr">
                        <a:lnSpc>
                          <a:spcPts val="2055"/>
                        </a:lnSpc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4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37465">
                        <a:lnSpc>
                          <a:spcPts val="2055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Sistem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Pengadaan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Barang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dan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Jasa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Pemerintah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&amp;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Administrasi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Kontrak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Pekerjaan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Konstruksi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2055"/>
                        </a:lnSpc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>
                        <a:lnSpc>
                          <a:spcPts val="2055"/>
                        </a:lnSpc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5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37465">
                        <a:lnSpc>
                          <a:spcPts val="2055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Rantai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Pasok</a:t>
                      </a:r>
                      <a:r>
                        <a:rPr sz="1800" spc="2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Material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dan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Peralatan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Konstruksi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2055"/>
                        </a:lnSpc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>
                        <a:lnSpc>
                          <a:spcPts val="2055"/>
                        </a:lnSpc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6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37465">
                        <a:lnSpc>
                          <a:spcPts val="2055"/>
                        </a:lnSpc>
                      </a:pPr>
                      <a:r>
                        <a:rPr sz="1800" spc="-20" dirty="0">
                          <a:latin typeface="Calibri"/>
                          <a:cs typeface="Calibri"/>
                        </a:rPr>
                        <a:t>Teknologi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Konstruksi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Terkini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(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Building</a:t>
                      </a:r>
                      <a:r>
                        <a:rPr sz="1800" i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Information</a:t>
                      </a:r>
                      <a:r>
                        <a:rPr sz="1800" i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Modelling</a:t>
                      </a:r>
                      <a:r>
                        <a:rPr sz="1800" i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&amp;</a:t>
                      </a:r>
                      <a:r>
                        <a:rPr sz="1800" i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Digital</a:t>
                      </a:r>
                      <a:r>
                        <a:rPr sz="1800" i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spc="-10" dirty="0">
                          <a:latin typeface="Calibri"/>
                          <a:cs typeface="Calibri"/>
                        </a:rPr>
                        <a:t>Technology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2055"/>
                        </a:lnSpc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>
                        <a:lnSpc>
                          <a:spcPts val="2055"/>
                        </a:lnSpc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7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37465">
                        <a:lnSpc>
                          <a:spcPts val="2055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Manajemen</a:t>
                      </a:r>
                      <a:r>
                        <a:rPr sz="18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Proyek</a:t>
                      </a:r>
                      <a:r>
                        <a:rPr sz="18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Konstruksi</a:t>
                      </a:r>
                      <a:r>
                        <a:rPr sz="18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(PMBOK)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2055"/>
                        </a:lnSpc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3685">
                <a:tc>
                  <a:txBody>
                    <a:bodyPr/>
                    <a:lstStyle/>
                    <a:p>
                      <a:pPr algn="ctr">
                        <a:lnSpc>
                          <a:spcPts val="2055"/>
                        </a:lnSpc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8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37465">
                        <a:lnSpc>
                          <a:spcPts val="2055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Manajemen</a:t>
                      </a:r>
                      <a:r>
                        <a:rPr sz="1800" spc="-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Risiko</a:t>
                      </a:r>
                      <a:r>
                        <a:rPr sz="18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Proyek</a:t>
                      </a:r>
                      <a:r>
                        <a:rPr sz="18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Konstruksi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2055"/>
                        </a:lnSpc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4800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9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238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37465">
                        <a:lnSpc>
                          <a:spcPts val="2045"/>
                        </a:lnSpc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Pengenalan</a:t>
                      </a:r>
                      <a:r>
                        <a:rPr sz="18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Bangunan</a:t>
                      </a:r>
                      <a:r>
                        <a:rPr sz="1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Gedung</a:t>
                      </a:r>
                      <a:r>
                        <a:rPr sz="1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Hijau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(BGH),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Bangunan</a:t>
                      </a:r>
                      <a:r>
                        <a:rPr sz="18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Cerdas,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dan</a:t>
                      </a:r>
                      <a:r>
                        <a:rPr sz="1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Tata</a:t>
                      </a:r>
                      <a:r>
                        <a:rPr sz="1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Kelola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Konstruksi</a:t>
                      </a:r>
                      <a:r>
                        <a:rPr sz="18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dengan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Implementasi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spc="-10" dirty="0">
                          <a:latin typeface="Calibri"/>
                          <a:cs typeface="Calibri"/>
                        </a:rPr>
                        <a:t>Enviromental,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3746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800" i="1" dirty="0">
                          <a:latin typeface="Calibri"/>
                          <a:cs typeface="Calibri"/>
                        </a:rPr>
                        <a:t>Social,</a:t>
                      </a:r>
                      <a:r>
                        <a:rPr sz="1800" i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800" i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Governance</a:t>
                      </a:r>
                      <a:r>
                        <a:rPr sz="1800" i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(ESG)</a:t>
                      </a:r>
                      <a:r>
                        <a:rPr sz="1800" i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serta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Net</a:t>
                      </a:r>
                      <a:r>
                        <a:rPr sz="1800" i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Zero</a:t>
                      </a:r>
                      <a:r>
                        <a:rPr sz="1800" i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spc="-10" dirty="0">
                          <a:latin typeface="Calibri"/>
                          <a:cs typeface="Calibri"/>
                        </a:rPr>
                        <a:t>Emission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238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206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SUB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TOTAL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MKTU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2060"/>
                        </a:lnSpc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18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</a:pPr>
                      <a:r>
                        <a:rPr sz="18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II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37465">
                        <a:lnSpc>
                          <a:spcPts val="2060"/>
                        </a:lnSpc>
                      </a:pPr>
                      <a:r>
                        <a:rPr sz="1800" b="1" spc="-20" dirty="0">
                          <a:latin typeface="Calibri"/>
                          <a:cs typeface="Calibri"/>
                        </a:rPr>
                        <a:t>MATERI</a:t>
                      </a:r>
                      <a:r>
                        <a:rPr sz="18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KOMPETENSI</a:t>
                      </a:r>
                      <a:r>
                        <a:rPr sz="18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20" dirty="0">
                          <a:latin typeface="Calibri"/>
                          <a:cs typeface="Calibri"/>
                        </a:rPr>
                        <a:t>TAMBAHAN</a:t>
                      </a:r>
                      <a:r>
                        <a:rPr sz="1800" b="1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TEKNIS</a:t>
                      </a:r>
                      <a:r>
                        <a:rPr sz="180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latin typeface="Calibri"/>
                          <a:cs typeface="Calibri"/>
                        </a:rPr>
                        <a:t>(MKTT)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36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2060"/>
                        </a:lnSpc>
                      </a:pPr>
                      <a:r>
                        <a:rPr sz="1800" b="1" dirty="0">
                          <a:latin typeface="Calibri"/>
                          <a:cs typeface="Calibri"/>
                        </a:rPr>
                        <a:t>KLASIFIKASI:</a:t>
                      </a:r>
                      <a:r>
                        <a:rPr sz="18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PERENCANAAN</a:t>
                      </a:r>
                      <a:r>
                        <a:rPr sz="18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45" dirty="0">
                          <a:latin typeface="Calibri"/>
                          <a:cs typeface="Calibri"/>
                        </a:rPr>
                        <a:t>WILAYAH</a:t>
                      </a:r>
                      <a:r>
                        <a:rPr sz="18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DAN</a:t>
                      </a:r>
                      <a:r>
                        <a:rPr sz="18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20" dirty="0">
                          <a:latin typeface="Calibri"/>
                          <a:cs typeface="Calibri"/>
                        </a:rPr>
                        <a:t>KOTA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16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Mengidentifikasi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dan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Menerapkan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NSPK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Dalam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Perencanaan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Wilayah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dan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Kota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&amp;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Menyiapkan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Kebutuhan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Data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Perencanaan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80"/>
                        </a:spcBef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244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37465">
                        <a:lnSpc>
                          <a:spcPts val="2045"/>
                        </a:lnSpc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Melaksanakan</a:t>
                      </a:r>
                      <a:r>
                        <a:rPr sz="18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Survei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Primer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dan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Sekunder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&amp;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Kompilasi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dan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Pengolahan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Data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Parsial;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Memeriksa</a:t>
                      </a:r>
                      <a:r>
                        <a:rPr sz="1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dan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Mengevaluasi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Hasil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3746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Kompilasi</a:t>
                      </a:r>
                      <a:r>
                        <a:rPr sz="1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dan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Pengolahan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Data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Parsial;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980"/>
                        </a:spcBef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244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73685"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37465">
                        <a:lnSpc>
                          <a:spcPts val="2060"/>
                        </a:lnSpc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Melakukan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Analisis</a:t>
                      </a:r>
                      <a:r>
                        <a:rPr sz="18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Parsial</a:t>
                      </a:r>
                      <a:r>
                        <a:rPr sz="18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Perencanaan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Wilayah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dan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Kota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&amp;</a:t>
                      </a:r>
                      <a:r>
                        <a:rPr sz="18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Menyusun</a:t>
                      </a:r>
                      <a:r>
                        <a:rPr sz="1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Laporan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Pekerjaan</a:t>
                      </a:r>
                      <a:r>
                        <a:rPr sz="18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Perencanaan.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2060"/>
                        </a:lnSpc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80"/>
                        </a:spcBef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4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244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37465">
                        <a:lnSpc>
                          <a:spcPts val="2045"/>
                        </a:lnSpc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Mengidentifikasi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dan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Menerapkan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NSPK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dalam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Perencanaan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Wilayah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Pesisir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dan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Pulau-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pulau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Kecil;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Mengumpulkan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 Data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37465">
                        <a:lnSpc>
                          <a:spcPts val="2160"/>
                        </a:lnSpc>
                        <a:spcBef>
                          <a:spcPts val="1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Sekunder</a:t>
                      </a:r>
                      <a:r>
                        <a:rPr sz="18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dan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Primer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&amp;</a:t>
                      </a:r>
                      <a:r>
                        <a:rPr sz="1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Melaksanakan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Kompilasi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dan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Penyajian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Data.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980"/>
                        </a:spcBef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244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73685"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5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37465">
                        <a:lnSpc>
                          <a:spcPts val="206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Membuat</a:t>
                      </a:r>
                      <a:r>
                        <a:rPr sz="1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Analisis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Wilayah,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Analisis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Lintas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Sektor,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Analisis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Ekosistem,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Analisis</a:t>
                      </a:r>
                      <a:r>
                        <a:rPr sz="1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Sosial-Ekonomi-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Budaya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2060"/>
                        </a:lnSpc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54800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80"/>
                        </a:spcBef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6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244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37465">
                        <a:lnSpc>
                          <a:spcPts val="205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Membuat</a:t>
                      </a:r>
                      <a:r>
                        <a:rPr sz="18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Usulan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Rencana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Strategis,</a:t>
                      </a:r>
                      <a:r>
                        <a:rPr sz="1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Menyusun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Laporan,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dan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Penggunaan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Teknologi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Komputasi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dan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Informasi</a:t>
                      </a:r>
                      <a:r>
                        <a:rPr sz="1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Pada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Pekerjaan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37465">
                        <a:lnSpc>
                          <a:spcPts val="2160"/>
                        </a:lnSpc>
                        <a:spcBef>
                          <a:spcPts val="1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PWK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&amp;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Perencanaan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Wilayah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Pesisir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dan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Pulau-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pulau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Kecil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980"/>
                        </a:spcBef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244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</a:pP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7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37465">
                        <a:lnSpc>
                          <a:spcPts val="2060"/>
                        </a:lnSpc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Implementasi,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Tugas,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Presentasi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Aspek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Pekerjaan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PWK/Perencanaan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Kawasan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di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Sektor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Konstruksi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2060"/>
                        </a:lnSpc>
                      </a:pPr>
                      <a:r>
                        <a:rPr sz="1800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736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SUB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TOTAL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MKTT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2060"/>
                        </a:lnSpc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14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</a:pPr>
                      <a:r>
                        <a:rPr sz="1800" b="1" spc="-45" dirty="0">
                          <a:latin typeface="Calibri"/>
                          <a:cs typeface="Calibri"/>
                        </a:rPr>
                        <a:t>TOTAL</a:t>
                      </a:r>
                      <a:r>
                        <a:rPr sz="1800" b="1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20" dirty="0">
                          <a:latin typeface="Calibri"/>
                          <a:cs typeface="Calibri"/>
                        </a:rPr>
                        <a:t>MATERI</a:t>
                      </a:r>
                      <a:r>
                        <a:rPr sz="1800" b="1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KOMPETENSI</a:t>
                      </a:r>
                      <a:r>
                        <a:rPr sz="18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latin typeface="Calibri"/>
                          <a:cs typeface="Calibri"/>
                        </a:rPr>
                        <a:t>TAMBAHAN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2060"/>
                        </a:lnSpc>
                      </a:pPr>
                      <a:r>
                        <a:rPr sz="1800" b="1" spc="-25" dirty="0">
                          <a:latin typeface="Calibri"/>
                          <a:cs typeface="Calibri"/>
                        </a:rPr>
                        <a:t>32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CA2458C0-D750-FF67-6C6B-12369250FECC}"/>
              </a:ext>
            </a:extLst>
          </p:cNvPr>
          <p:cNvGrpSpPr/>
          <p:nvPr/>
        </p:nvGrpSpPr>
        <p:grpSpPr>
          <a:xfrm>
            <a:off x="16002000" y="105155"/>
            <a:ext cx="2269313" cy="710692"/>
            <a:chOff x="5660570" y="569749"/>
            <a:chExt cx="3724053" cy="762306"/>
          </a:xfrm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8F392587-BE52-F3BC-115C-330FCA57CBDE}"/>
                </a:ext>
              </a:extLst>
            </p:cNvPr>
            <p:cNvSpPr/>
            <p:nvPr/>
          </p:nvSpPr>
          <p:spPr>
            <a:xfrm>
              <a:off x="5660570" y="569749"/>
              <a:ext cx="3724053" cy="762306"/>
            </a:xfrm>
            <a:custGeom>
              <a:avLst/>
              <a:gdLst>
                <a:gd name="connsiteX0" fmla="*/ 0 w 3724053"/>
                <a:gd name="connsiteY0" fmla="*/ 381152 h 762306"/>
                <a:gd name="connsiteX1" fmla="*/ 0 w 3724053"/>
                <a:gd name="connsiteY1" fmla="*/ 381153 h 762306"/>
                <a:gd name="connsiteX2" fmla="*/ 0 w 3724053"/>
                <a:gd name="connsiteY2" fmla="*/ 381153 h 762306"/>
                <a:gd name="connsiteX3" fmla="*/ 381153 w 3724053"/>
                <a:gd name="connsiteY3" fmla="*/ 0 h 762306"/>
                <a:gd name="connsiteX4" fmla="*/ 3724053 w 3724053"/>
                <a:gd name="connsiteY4" fmla="*/ 0 h 762306"/>
                <a:gd name="connsiteX5" fmla="*/ 3724053 w 3724053"/>
                <a:gd name="connsiteY5" fmla="*/ 762306 h 762306"/>
                <a:gd name="connsiteX6" fmla="*/ 381153 w 3724053"/>
                <a:gd name="connsiteY6" fmla="*/ 762305 h 762306"/>
                <a:gd name="connsiteX7" fmla="*/ 29953 w 3724053"/>
                <a:gd name="connsiteY7" fmla="*/ 529514 h 762306"/>
                <a:gd name="connsiteX8" fmla="*/ 0 w 3724053"/>
                <a:gd name="connsiteY8" fmla="*/ 381153 h 762306"/>
                <a:gd name="connsiteX9" fmla="*/ 29953 w 3724053"/>
                <a:gd name="connsiteY9" fmla="*/ 232791 h 762306"/>
                <a:gd name="connsiteX10" fmla="*/ 381153 w 3724053"/>
                <a:gd name="connsiteY10" fmla="*/ 0 h 762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4053" h="762306">
                  <a:moveTo>
                    <a:pt x="0" y="381152"/>
                  </a:moveTo>
                  <a:lnTo>
                    <a:pt x="0" y="381153"/>
                  </a:lnTo>
                  <a:lnTo>
                    <a:pt x="0" y="381153"/>
                  </a:lnTo>
                  <a:close/>
                  <a:moveTo>
                    <a:pt x="381153" y="0"/>
                  </a:moveTo>
                  <a:lnTo>
                    <a:pt x="3724053" y="0"/>
                  </a:lnTo>
                  <a:lnTo>
                    <a:pt x="3724053" y="762306"/>
                  </a:lnTo>
                  <a:lnTo>
                    <a:pt x="381153" y="762305"/>
                  </a:lnTo>
                  <a:cubicBezTo>
                    <a:pt x="223275" y="762305"/>
                    <a:pt x="87815" y="666316"/>
                    <a:pt x="29953" y="529514"/>
                  </a:cubicBezTo>
                  <a:lnTo>
                    <a:pt x="0" y="381153"/>
                  </a:lnTo>
                  <a:lnTo>
                    <a:pt x="29953" y="232791"/>
                  </a:lnTo>
                  <a:cubicBezTo>
                    <a:pt x="87815" y="95990"/>
                    <a:pt x="223275" y="0"/>
                    <a:pt x="38115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8B5F71-4CD0-39B0-85E8-63A483261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21472" y="684492"/>
              <a:ext cx="3004457" cy="50827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188270" y="4668420"/>
            <a:ext cx="4099728" cy="5618576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3365500" cy="7785734"/>
            <a:chOff x="0" y="0"/>
            <a:chExt cx="3365500" cy="7785734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3365165" cy="598435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5938139"/>
              <a:ext cx="923493" cy="184708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4147" y="5260365"/>
              <a:ext cx="1447495" cy="1447393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800573" y="4362450"/>
            <a:ext cx="487426" cy="979677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711705" y="317372"/>
            <a:ext cx="711326" cy="711326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7444846" y="3942079"/>
            <a:ext cx="711326" cy="711327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3342112" y="8160004"/>
            <a:ext cx="2258085" cy="2126992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523111" y="673087"/>
            <a:ext cx="2258060" cy="2258072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16971263" y="5143500"/>
            <a:ext cx="576580" cy="574675"/>
          </a:xfrm>
          <a:custGeom>
            <a:avLst/>
            <a:gdLst/>
            <a:ahLst/>
            <a:cxnLst/>
            <a:rect l="l" t="t" r="r" b="b"/>
            <a:pathLst>
              <a:path w="576580" h="574675">
                <a:moveTo>
                  <a:pt x="288036" y="0"/>
                </a:moveTo>
                <a:lnTo>
                  <a:pt x="241302" y="3760"/>
                </a:lnTo>
                <a:lnTo>
                  <a:pt x="196973" y="14648"/>
                </a:lnTo>
                <a:lnTo>
                  <a:pt x="155643" y="32071"/>
                </a:lnTo>
                <a:lnTo>
                  <a:pt x="117902" y="55437"/>
                </a:lnTo>
                <a:lnTo>
                  <a:pt x="84343" y="84153"/>
                </a:lnTo>
                <a:lnTo>
                  <a:pt x="55558" y="117628"/>
                </a:lnTo>
                <a:lnTo>
                  <a:pt x="32140" y="155270"/>
                </a:lnTo>
                <a:lnTo>
                  <a:pt x="14679" y="196486"/>
                </a:lnTo>
                <a:lnTo>
                  <a:pt x="3768" y="240684"/>
                </a:lnTo>
                <a:lnTo>
                  <a:pt x="0" y="287274"/>
                </a:lnTo>
                <a:lnTo>
                  <a:pt x="3768" y="333863"/>
                </a:lnTo>
                <a:lnTo>
                  <a:pt x="14679" y="378061"/>
                </a:lnTo>
                <a:lnTo>
                  <a:pt x="32140" y="419277"/>
                </a:lnTo>
                <a:lnTo>
                  <a:pt x="55558" y="456919"/>
                </a:lnTo>
                <a:lnTo>
                  <a:pt x="84343" y="490394"/>
                </a:lnTo>
                <a:lnTo>
                  <a:pt x="117902" y="519110"/>
                </a:lnTo>
                <a:lnTo>
                  <a:pt x="155643" y="542476"/>
                </a:lnTo>
                <a:lnTo>
                  <a:pt x="196973" y="559899"/>
                </a:lnTo>
                <a:lnTo>
                  <a:pt x="241302" y="570787"/>
                </a:lnTo>
                <a:lnTo>
                  <a:pt x="288036" y="574548"/>
                </a:lnTo>
                <a:lnTo>
                  <a:pt x="334769" y="570787"/>
                </a:lnTo>
                <a:lnTo>
                  <a:pt x="379098" y="559899"/>
                </a:lnTo>
                <a:lnTo>
                  <a:pt x="420428" y="542476"/>
                </a:lnTo>
                <a:lnTo>
                  <a:pt x="458169" y="519110"/>
                </a:lnTo>
                <a:lnTo>
                  <a:pt x="491728" y="490394"/>
                </a:lnTo>
                <a:lnTo>
                  <a:pt x="520513" y="456919"/>
                </a:lnTo>
                <a:lnTo>
                  <a:pt x="543931" y="419277"/>
                </a:lnTo>
                <a:lnTo>
                  <a:pt x="561392" y="378061"/>
                </a:lnTo>
                <a:lnTo>
                  <a:pt x="572303" y="333863"/>
                </a:lnTo>
                <a:lnTo>
                  <a:pt x="576072" y="287274"/>
                </a:lnTo>
                <a:lnTo>
                  <a:pt x="572303" y="240684"/>
                </a:lnTo>
                <a:lnTo>
                  <a:pt x="561392" y="196486"/>
                </a:lnTo>
                <a:lnTo>
                  <a:pt x="543931" y="155270"/>
                </a:lnTo>
                <a:lnTo>
                  <a:pt x="520513" y="117628"/>
                </a:lnTo>
                <a:lnTo>
                  <a:pt x="491728" y="84153"/>
                </a:lnTo>
                <a:lnTo>
                  <a:pt x="458169" y="55437"/>
                </a:lnTo>
                <a:lnTo>
                  <a:pt x="420428" y="32071"/>
                </a:lnTo>
                <a:lnTo>
                  <a:pt x="379098" y="14648"/>
                </a:lnTo>
                <a:lnTo>
                  <a:pt x="334769" y="3760"/>
                </a:lnTo>
                <a:lnTo>
                  <a:pt x="288036" y="0"/>
                </a:lnTo>
                <a:close/>
              </a:path>
            </a:pathLst>
          </a:custGeom>
          <a:solidFill>
            <a:srgbClr val="1D355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4D0B2CB-FBBF-6F2C-85A8-96007A07B366}"/>
              </a:ext>
            </a:extLst>
          </p:cNvPr>
          <p:cNvGrpSpPr/>
          <p:nvPr/>
        </p:nvGrpSpPr>
        <p:grpSpPr>
          <a:xfrm>
            <a:off x="13981148" y="143520"/>
            <a:ext cx="4306852" cy="1113779"/>
            <a:chOff x="5660570" y="569749"/>
            <a:chExt cx="3724053" cy="762306"/>
          </a:xfrm>
        </p:grpSpPr>
        <p:sp>
          <p:nvSpPr>
            <p:cNvPr id="16" name="Freeform 38">
              <a:extLst>
                <a:ext uri="{FF2B5EF4-FFF2-40B4-BE49-F238E27FC236}">
                  <a16:creationId xmlns:a16="http://schemas.microsoft.com/office/drawing/2014/main" id="{E258A738-65F6-EECB-CE74-61C61A6FE93B}"/>
                </a:ext>
              </a:extLst>
            </p:cNvPr>
            <p:cNvSpPr/>
            <p:nvPr/>
          </p:nvSpPr>
          <p:spPr>
            <a:xfrm>
              <a:off x="5660570" y="569749"/>
              <a:ext cx="3724053" cy="762306"/>
            </a:xfrm>
            <a:custGeom>
              <a:avLst/>
              <a:gdLst>
                <a:gd name="connsiteX0" fmla="*/ 0 w 3724053"/>
                <a:gd name="connsiteY0" fmla="*/ 381152 h 762306"/>
                <a:gd name="connsiteX1" fmla="*/ 0 w 3724053"/>
                <a:gd name="connsiteY1" fmla="*/ 381153 h 762306"/>
                <a:gd name="connsiteX2" fmla="*/ 0 w 3724053"/>
                <a:gd name="connsiteY2" fmla="*/ 381153 h 762306"/>
                <a:gd name="connsiteX3" fmla="*/ 381153 w 3724053"/>
                <a:gd name="connsiteY3" fmla="*/ 0 h 762306"/>
                <a:gd name="connsiteX4" fmla="*/ 3724053 w 3724053"/>
                <a:gd name="connsiteY4" fmla="*/ 0 h 762306"/>
                <a:gd name="connsiteX5" fmla="*/ 3724053 w 3724053"/>
                <a:gd name="connsiteY5" fmla="*/ 762306 h 762306"/>
                <a:gd name="connsiteX6" fmla="*/ 381153 w 3724053"/>
                <a:gd name="connsiteY6" fmla="*/ 762305 h 762306"/>
                <a:gd name="connsiteX7" fmla="*/ 29953 w 3724053"/>
                <a:gd name="connsiteY7" fmla="*/ 529514 h 762306"/>
                <a:gd name="connsiteX8" fmla="*/ 0 w 3724053"/>
                <a:gd name="connsiteY8" fmla="*/ 381153 h 762306"/>
                <a:gd name="connsiteX9" fmla="*/ 29953 w 3724053"/>
                <a:gd name="connsiteY9" fmla="*/ 232791 h 762306"/>
                <a:gd name="connsiteX10" fmla="*/ 381153 w 3724053"/>
                <a:gd name="connsiteY10" fmla="*/ 0 h 762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4053" h="762306">
                  <a:moveTo>
                    <a:pt x="0" y="381152"/>
                  </a:moveTo>
                  <a:lnTo>
                    <a:pt x="0" y="381153"/>
                  </a:lnTo>
                  <a:lnTo>
                    <a:pt x="0" y="381153"/>
                  </a:lnTo>
                  <a:close/>
                  <a:moveTo>
                    <a:pt x="381153" y="0"/>
                  </a:moveTo>
                  <a:lnTo>
                    <a:pt x="3724053" y="0"/>
                  </a:lnTo>
                  <a:lnTo>
                    <a:pt x="3724053" y="762306"/>
                  </a:lnTo>
                  <a:lnTo>
                    <a:pt x="381153" y="762305"/>
                  </a:lnTo>
                  <a:cubicBezTo>
                    <a:pt x="223275" y="762305"/>
                    <a:pt x="87815" y="666316"/>
                    <a:pt x="29953" y="529514"/>
                  </a:cubicBezTo>
                  <a:lnTo>
                    <a:pt x="0" y="381153"/>
                  </a:lnTo>
                  <a:lnTo>
                    <a:pt x="29953" y="232791"/>
                  </a:lnTo>
                  <a:cubicBezTo>
                    <a:pt x="87815" y="95990"/>
                    <a:pt x="223275" y="0"/>
                    <a:pt x="38115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A56859C-272B-867E-6A81-912DF27E1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121472" y="684492"/>
              <a:ext cx="3004457" cy="508277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54982F5-FED1-4CF0-AD73-BD45229A17B1}"/>
              </a:ext>
            </a:extLst>
          </p:cNvPr>
          <p:cNvSpPr txBox="1"/>
          <p:nvPr/>
        </p:nvSpPr>
        <p:spPr>
          <a:xfrm>
            <a:off x="3332036" y="2897358"/>
            <a:ext cx="1245928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highlight>
                  <a:srgbClr val="FFFF00"/>
                </a:highlight>
                <a:latin typeface="Arial Black" panose="020B0A04020102020204" pitchFamily="34" charset="0"/>
              </a:rPr>
              <a:t>JABATAN KERJA</a:t>
            </a:r>
          </a:p>
          <a:p>
            <a:endParaRPr lang="en-US" sz="4000" dirty="0">
              <a:latin typeface="Arial Black" panose="020B0A04020102020204" pitchFamily="34" charset="0"/>
            </a:endParaRPr>
          </a:p>
          <a:p>
            <a:r>
              <a:rPr lang="en-US" sz="4000" dirty="0">
                <a:latin typeface="Arial Black" panose="020B0A04020102020204" pitchFamily="34" charset="0"/>
              </a:rPr>
              <a:t>SK </a:t>
            </a:r>
            <a:r>
              <a:rPr lang="en-US" sz="4000" dirty="0" err="1">
                <a:latin typeface="Arial Black" panose="020B0A04020102020204" pitchFamily="34" charset="0"/>
              </a:rPr>
              <a:t>Direktur</a:t>
            </a:r>
            <a:r>
              <a:rPr lang="en-US" sz="4000" dirty="0">
                <a:latin typeface="Arial Black" panose="020B0A04020102020204" pitchFamily="34" charset="0"/>
              </a:rPr>
              <a:t> </a:t>
            </a:r>
            <a:r>
              <a:rPr lang="en-US" sz="4000" dirty="0" err="1">
                <a:latin typeface="Arial Black" panose="020B0A04020102020204" pitchFamily="34" charset="0"/>
              </a:rPr>
              <a:t>Jenderal</a:t>
            </a:r>
            <a:r>
              <a:rPr lang="en-US" sz="4000" dirty="0">
                <a:latin typeface="Arial Black" panose="020B0A04020102020204" pitchFamily="34" charset="0"/>
              </a:rPr>
              <a:t> Bina </a:t>
            </a:r>
            <a:r>
              <a:rPr lang="en-US" sz="4000" dirty="0" err="1">
                <a:latin typeface="Arial Black" panose="020B0A04020102020204" pitchFamily="34" charset="0"/>
              </a:rPr>
              <a:t>Konstruksi</a:t>
            </a:r>
            <a:endParaRPr lang="en-US" sz="4000" dirty="0">
              <a:latin typeface="Arial Black" panose="020B0A04020102020204" pitchFamily="34" charset="0"/>
            </a:endParaRPr>
          </a:p>
          <a:p>
            <a:r>
              <a:rPr lang="en-US" sz="4000" dirty="0">
                <a:latin typeface="Arial Black" panose="020B0A04020102020204" pitchFamily="34" charset="0"/>
              </a:rPr>
              <a:t>No. 114/KPTS/Dk/2024</a:t>
            </a:r>
          </a:p>
          <a:p>
            <a:endParaRPr lang="en-US" sz="4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6306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D" dirty="0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6792707" cy="10287000"/>
            <a:chOff x="0" y="0"/>
            <a:chExt cx="1789026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89026" cy="2709333"/>
            </a:xfrm>
            <a:custGeom>
              <a:avLst/>
              <a:gdLst/>
              <a:ahLst/>
              <a:cxnLst/>
              <a:rect l="l" t="t" r="r" b="b"/>
              <a:pathLst>
                <a:path w="1789026" h="2709333">
                  <a:moveTo>
                    <a:pt x="0" y="0"/>
                  </a:moveTo>
                  <a:lnTo>
                    <a:pt x="1789026" y="0"/>
                  </a:lnTo>
                  <a:lnTo>
                    <a:pt x="178902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789026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446818" y="8630505"/>
            <a:ext cx="897167" cy="2183545"/>
            <a:chOff x="0" y="0"/>
            <a:chExt cx="236291" cy="5750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6291" cy="575090"/>
            </a:xfrm>
            <a:custGeom>
              <a:avLst/>
              <a:gdLst/>
              <a:ahLst/>
              <a:cxnLst/>
              <a:rect l="l" t="t" r="r" b="b"/>
              <a:pathLst>
                <a:path w="236291" h="575090">
                  <a:moveTo>
                    <a:pt x="118145" y="0"/>
                  </a:moveTo>
                  <a:lnTo>
                    <a:pt x="118145" y="0"/>
                  </a:lnTo>
                  <a:cubicBezTo>
                    <a:pt x="183395" y="0"/>
                    <a:pt x="236291" y="52895"/>
                    <a:pt x="236291" y="118145"/>
                  </a:cubicBezTo>
                  <a:lnTo>
                    <a:pt x="236291" y="456945"/>
                  </a:lnTo>
                  <a:cubicBezTo>
                    <a:pt x="236291" y="488279"/>
                    <a:pt x="223843" y="518330"/>
                    <a:pt x="201687" y="540486"/>
                  </a:cubicBezTo>
                  <a:cubicBezTo>
                    <a:pt x="179530" y="562643"/>
                    <a:pt x="149480" y="575090"/>
                    <a:pt x="118145" y="575090"/>
                  </a:cubicBezTo>
                  <a:lnTo>
                    <a:pt x="118145" y="575090"/>
                  </a:lnTo>
                  <a:cubicBezTo>
                    <a:pt x="86811" y="575090"/>
                    <a:pt x="56761" y="562643"/>
                    <a:pt x="34604" y="540486"/>
                  </a:cubicBezTo>
                  <a:cubicBezTo>
                    <a:pt x="12447" y="518330"/>
                    <a:pt x="0" y="488279"/>
                    <a:pt x="0" y="456945"/>
                  </a:cubicBezTo>
                  <a:lnTo>
                    <a:pt x="0" y="118145"/>
                  </a:lnTo>
                  <a:cubicBezTo>
                    <a:pt x="0" y="86811"/>
                    <a:pt x="12447" y="56761"/>
                    <a:pt x="34604" y="34604"/>
                  </a:cubicBezTo>
                  <a:cubicBezTo>
                    <a:pt x="56761" y="12447"/>
                    <a:pt x="86811" y="0"/>
                    <a:pt x="11814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236291" cy="6227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759471" y="472975"/>
            <a:ext cx="4842085" cy="24029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72"/>
              </a:lnSpc>
            </a:pPr>
            <a:r>
              <a:rPr lang="en-US" sz="4551" b="1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JABATAN KERJA BIDANG JASA KONSTRUKSI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0" y="5092349"/>
            <a:ext cx="6792707" cy="34812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76"/>
              </a:lnSpc>
              <a:spcBef>
                <a:spcPct val="0"/>
              </a:spcBef>
            </a:pPr>
            <a:r>
              <a:rPr lang="en-US" sz="32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Surat Keputusan </a:t>
            </a:r>
            <a:r>
              <a:rPr lang="en-US" sz="32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Direktur</a:t>
            </a:r>
            <a:r>
              <a:rPr lang="en-US" sz="32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Jenderal</a:t>
            </a:r>
            <a:r>
              <a:rPr lang="en-US" sz="32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Bina </a:t>
            </a:r>
            <a:r>
              <a:rPr lang="en-US" sz="32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Konstruksi</a:t>
            </a:r>
            <a:r>
              <a:rPr lang="en-US" sz="32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algn="ctr">
              <a:lnSpc>
                <a:spcPts val="2976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Nomor</a:t>
            </a:r>
            <a:r>
              <a:rPr lang="en-US" sz="32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114/KPTS/Dk/2024 </a:t>
            </a:r>
          </a:p>
          <a:p>
            <a:pPr algn="ctr">
              <a:lnSpc>
                <a:spcPts val="2976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tanggal</a:t>
            </a:r>
            <a:r>
              <a:rPr lang="en-US" sz="32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4 </a:t>
            </a:r>
            <a:r>
              <a:rPr lang="en-US" sz="32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Desember</a:t>
            </a:r>
            <a:r>
              <a:rPr lang="en-US" sz="32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2024 </a:t>
            </a:r>
            <a:r>
              <a:rPr lang="en-US" sz="32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tentang</a:t>
            </a:r>
            <a:r>
              <a:rPr lang="en-US" sz="32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algn="ctr">
              <a:lnSpc>
                <a:spcPts val="2976"/>
              </a:lnSpc>
              <a:spcBef>
                <a:spcPct val="0"/>
              </a:spcBef>
            </a:pPr>
            <a:r>
              <a:rPr lang="en-US" sz="32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PENETAPAN JABATAN KERJA DAN JENJANG KUALIFIKASI ATAS JABATAN KERJA DI BIDANG JASA KONSTRUKSI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405D81F-A298-4308-848E-F3C1A74B14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0" y="195091"/>
            <a:ext cx="4369834" cy="7392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7929C38-D974-4BE3-A3C7-46FF559012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6200" y="1104900"/>
            <a:ext cx="8742295" cy="8809618"/>
          </a:xfrm>
          <a:prstGeom prst="rect">
            <a:avLst/>
          </a:prstGeom>
        </p:spPr>
      </p:pic>
      <p:sp>
        <p:nvSpPr>
          <p:cNvPr id="11" name="Freeform 11"/>
          <p:cNvSpPr/>
          <p:nvPr/>
        </p:nvSpPr>
        <p:spPr>
          <a:xfrm>
            <a:off x="8001000" y="1130440"/>
            <a:ext cx="8437495" cy="8961469"/>
          </a:xfrm>
          <a:custGeom>
            <a:avLst/>
            <a:gdLst/>
            <a:ahLst/>
            <a:cxnLst/>
            <a:rect l="l" t="t" r="r" b="b"/>
            <a:pathLst>
              <a:path w="3663950" h="4923790">
                <a:moveTo>
                  <a:pt x="3271520" y="4923790"/>
                </a:moveTo>
                <a:lnTo>
                  <a:pt x="391160" y="4923790"/>
                </a:lnTo>
                <a:cubicBezTo>
                  <a:pt x="175260" y="4923790"/>
                  <a:pt x="0" y="4748530"/>
                  <a:pt x="0" y="4532630"/>
                </a:cubicBezTo>
                <a:lnTo>
                  <a:pt x="0" y="392430"/>
                </a:lnTo>
                <a:cubicBezTo>
                  <a:pt x="0" y="175260"/>
                  <a:pt x="175260" y="0"/>
                  <a:pt x="391160" y="0"/>
                </a:cubicBezTo>
                <a:lnTo>
                  <a:pt x="3271520" y="0"/>
                </a:lnTo>
                <a:cubicBezTo>
                  <a:pt x="3487420" y="0"/>
                  <a:pt x="3662680" y="175260"/>
                  <a:pt x="3662680" y="391160"/>
                </a:cubicBezTo>
                <a:lnTo>
                  <a:pt x="3662680" y="4531360"/>
                </a:lnTo>
                <a:cubicBezTo>
                  <a:pt x="3663950" y="4747260"/>
                  <a:pt x="3487420" y="4923790"/>
                  <a:pt x="3271520" y="4923790"/>
                </a:cubicBezTo>
                <a:close/>
                <a:moveTo>
                  <a:pt x="391160" y="63500"/>
                </a:moveTo>
                <a:cubicBezTo>
                  <a:pt x="210820" y="63500"/>
                  <a:pt x="63500" y="210820"/>
                  <a:pt x="63500" y="391160"/>
                </a:cubicBezTo>
                <a:lnTo>
                  <a:pt x="63500" y="4531360"/>
                </a:lnTo>
                <a:cubicBezTo>
                  <a:pt x="63500" y="4712970"/>
                  <a:pt x="210820" y="4859020"/>
                  <a:pt x="391160" y="4859020"/>
                </a:cubicBezTo>
                <a:lnTo>
                  <a:pt x="3271520" y="4859020"/>
                </a:lnTo>
                <a:cubicBezTo>
                  <a:pt x="3453130" y="4859020"/>
                  <a:pt x="3599180" y="4711700"/>
                  <a:pt x="3599180" y="4531360"/>
                </a:cubicBezTo>
                <a:lnTo>
                  <a:pt x="3599180" y="391160"/>
                </a:lnTo>
                <a:cubicBezTo>
                  <a:pt x="3599180" y="209550"/>
                  <a:pt x="3451860" y="63500"/>
                  <a:pt x="3271520" y="63500"/>
                </a:cubicBezTo>
                <a:lnTo>
                  <a:pt x="391160" y="63500"/>
                </a:lnTo>
                <a:close/>
              </a:path>
            </a:pathLst>
          </a:custGeom>
          <a:solidFill>
            <a:srgbClr val="004AAD"/>
          </a:solidFill>
        </p:spPr>
      </p:sp>
      <p:sp>
        <p:nvSpPr>
          <p:cNvPr id="22" name="TextBox 14">
            <a:extLst>
              <a:ext uri="{FF2B5EF4-FFF2-40B4-BE49-F238E27FC236}">
                <a16:creationId xmlns:a16="http://schemas.microsoft.com/office/drawing/2014/main" id="{36B6AF3B-5025-42E9-9F62-326A9EF6970E}"/>
              </a:ext>
            </a:extLst>
          </p:cNvPr>
          <p:cNvSpPr txBox="1"/>
          <p:nvPr/>
        </p:nvSpPr>
        <p:spPr>
          <a:xfrm>
            <a:off x="-4" y="4027523"/>
            <a:ext cx="6792707" cy="403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76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Mengacu</a:t>
            </a:r>
            <a:r>
              <a:rPr lang="en-US" sz="32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pada: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624726" y="8997950"/>
            <a:ext cx="2514600" cy="260350"/>
            <a:chOff x="0" y="0"/>
            <a:chExt cx="662281" cy="685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62281" cy="68570"/>
            </a:xfrm>
            <a:custGeom>
              <a:avLst/>
              <a:gdLst/>
              <a:ahLst/>
              <a:cxnLst/>
              <a:rect l="l" t="t" r="r" b="b"/>
              <a:pathLst>
                <a:path w="662281" h="68570">
                  <a:moveTo>
                    <a:pt x="0" y="0"/>
                  </a:moveTo>
                  <a:lnTo>
                    <a:pt x="662281" y="0"/>
                  </a:lnTo>
                  <a:lnTo>
                    <a:pt x="662281" y="68570"/>
                  </a:lnTo>
                  <a:lnTo>
                    <a:pt x="0" y="68570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662281" cy="1161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8167413" y="1287676"/>
            <a:ext cx="4243380" cy="8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31"/>
              </a:lnSpc>
            </a:pPr>
            <a:r>
              <a:rPr lang="en-US" sz="5308" dirty="0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DIKTUM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806450" y="806450"/>
            <a:ext cx="6990015" cy="8674100"/>
            <a:chOff x="0" y="0"/>
            <a:chExt cx="1840992" cy="228453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840992" cy="2284537"/>
            </a:xfrm>
            <a:custGeom>
              <a:avLst/>
              <a:gdLst/>
              <a:ahLst/>
              <a:cxnLst/>
              <a:rect l="l" t="t" r="r" b="b"/>
              <a:pathLst>
                <a:path w="1840992" h="2284537">
                  <a:moveTo>
                    <a:pt x="56486" y="0"/>
                  </a:moveTo>
                  <a:lnTo>
                    <a:pt x="1784506" y="0"/>
                  </a:lnTo>
                  <a:cubicBezTo>
                    <a:pt x="1799487" y="0"/>
                    <a:pt x="1813854" y="5951"/>
                    <a:pt x="1824447" y="16544"/>
                  </a:cubicBezTo>
                  <a:cubicBezTo>
                    <a:pt x="1835041" y="27138"/>
                    <a:pt x="1840992" y="41505"/>
                    <a:pt x="1840992" y="56486"/>
                  </a:cubicBezTo>
                  <a:lnTo>
                    <a:pt x="1840992" y="2228051"/>
                  </a:lnTo>
                  <a:cubicBezTo>
                    <a:pt x="1840992" y="2243032"/>
                    <a:pt x="1835041" y="2257399"/>
                    <a:pt x="1824447" y="2267992"/>
                  </a:cubicBezTo>
                  <a:cubicBezTo>
                    <a:pt x="1813854" y="2278586"/>
                    <a:pt x="1799487" y="2284537"/>
                    <a:pt x="1784506" y="2284537"/>
                  </a:cubicBezTo>
                  <a:lnTo>
                    <a:pt x="56486" y="2284537"/>
                  </a:lnTo>
                  <a:cubicBezTo>
                    <a:pt x="41505" y="2284537"/>
                    <a:pt x="27138" y="2278586"/>
                    <a:pt x="16544" y="2267992"/>
                  </a:cubicBezTo>
                  <a:cubicBezTo>
                    <a:pt x="5951" y="2257399"/>
                    <a:pt x="0" y="2243032"/>
                    <a:pt x="0" y="2228051"/>
                  </a:cubicBezTo>
                  <a:lnTo>
                    <a:pt x="0" y="56486"/>
                  </a:lnTo>
                  <a:cubicBezTo>
                    <a:pt x="0" y="41505"/>
                    <a:pt x="5951" y="27138"/>
                    <a:pt x="16544" y="16544"/>
                  </a:cubicBezTo>
                  <a:cubicBezTo>
                    <a:pt x="27138" y="5951"/>
                    <a:pt x="41505" y="0"/>
                    <a:pt x="56486" y="0"/>
                  </a:cubicBez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1840992" cy="23321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078172" y="1075430"/>
            <a:ext cx="5669446" cy="5170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spcBef>
                <a:spcPct val="0"/>
              </a:spcBef>
            </a:pPr>
            <a:r>
              <a:rPr lang="en-US" sz="2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Dalam</a:t>
            </a:r>
            <a:r>
              <a:rPr lang="en-US" sz="2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hal</a:t>
            </a:r>
            <a:r>
              <a:rPr lang="en-US" sz="2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mendukung</a:t>
            </a:r>
            <a:r>
              <a:rPr lang="en-US" sz="2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pelaksanaan</a:t>
            </a:r>
            <a:r>
              <a:rPr lang="en-US" sz="2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sertifikasi</a:t>
            </a:r>
            <a:r>
              <a:rPr lang="en-US" sz="2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bidang</a:t>
            </a:r>
            <a:r>
              <a:rPr lang="en-US" sz="2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konstruksi</a:t>
            </a:r>
            <a:r>
              <a:rPr lang="en-US" sz="2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untuk</a:t>
            </a:r>
            <a:r>
              <a:rPr lang="en-US" sz="2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jenjang</a:t>
            </a:r>
            <a:r>
              <a:rPr lang="en-US" sz="2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7 </a:t>
            </a:r>
            <a:r>
              <a:rPr lang="en-US" sz="2800" i="1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freshgraduate</a:t>
            </a:r>
            <a:r>
              <a:rPr lang="en-US" sz="2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maka</a:t>
            </a:r>
            <a:r>
              <a:rPr lang="en-US" sz="2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ditetapkan</a:t>
            </a:r>
            <a:r>
              <a:rPr lang="en-US" sz="2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jabatan</a:t>
            </a:r>
            <a:r>
              <a:rPr lang="en-US" sz="2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kerja</a:t>
            </a:r>
            <a:r>
              <a:rPr lang="en-US" sz="2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jenjang</a:t>
            </a:r>
            <a:r>
              <a:rPr lang="en-US" sz="2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kualifikasi</a:t>
            </a:r>
            <a:r>
              <a:rPr lang="en-US" sz="2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persyaratan</a:t>
            </a:r>
            <a:r>
              <a:rPr lang="en-US" sz="2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latar</a:t>
            </a:r>
            <a:r>
              <a:rPr lang="en-US" sz="2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belakang</a:t>
            </a:r>
            <a:r>
              <a:rPr lang="en-US" sz="2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Pendidikan </a:t>
            </a:r>
            <a:r>
              <a:rPr lang="en-US" sz="2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berikut</a:t>
            </a:r>
            <a:r>
              <a:rPr lang="en-US" sz="2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persyaratan</a:t>
            </a:r>
            <a:r>
              <a:rPr lang="en-US" sz="2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asesor</a:t>
            </a:r>
            <a:r>
              <a:rPr lang="en-US" sz="2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sebagaimana</a:t>
            </a:r>
            <a:r>
              <a:rPr lang="en-US" sz="2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tercantum</a:t>
            </a:r>
            <a:r>
              <a:rPr lang="en-US" sz="2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dalam</a:t>
            </a:r>
            <a:r>
              <a:rPr lang="en-US" sz="2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Lampiran yang </a:t>
            </a:r>
            <a:r>
              <a:rPr lang="en-US" sz="2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merupakan</a:t>
            </a:r>
            <a:r>
              <a:rPr lang="en-US" sz="2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bagian</a:t>
            </a:r>
            <a:r>
              <a:rPr lang="en-US" sz="2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tidak</a:t>
            </a:r>
            <a:r>
              <a:rPr lang="en-US" sz="2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terpisahkan</a:t>
            </a:r>
            <a:r>
              <a:rPr lang="en-US" sz="2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dari</a:t>
            </a:r>
            <a:r>
              <a:rPr lang="en-US" sz="2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Keputusan </a:t>
            </a:r>
            <a:r>
              <a:rPr lang="en-US" sz="28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ini</a:t>
            </a:r>
            <a:endParaRPr lang="en-US" sz="2800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9044306" y="5354122"/>
            <a:ext cx="6732974" cy="3447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2800" dirty="0" err="1">
                <a:latin typeface="Poppins"/>
                <a:ea typeface="Poppins"/>
                <a:cs typeface="Poppins"/>
                <a:sym typeface="Poppins"/>
              </a:rPr>
              <a:t>Sertifikasi</a:t>
            </a:r>
            <a:r>
              <a:rPr lang="en-US" sz="2800" dirty="0"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dirty="0" err="1">
                <a:latin typeface="Poppins"/>
                <a:ea typeface="Poppins"/>
                <a:cs typeface="Poppins"/>
                <a:sym typeface="Poppins"/>
              </a:rPr>
              <a:t>untuk</a:t>
            </a:r>
            <a:r>
              <a:rPr lang="en-US" sz="2800" dirty="0"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dirty="0" err="1">
                <a:latin typeface="Poppins"/>
                <a:ea typeface="Poppins"/>
                <a:cs typeface="Poppins"/>
                <a:sym typeface="Poppins"/>
              </a:rPr>
              <a:t>jabatan</a:t>
            </a:r>
            <a:r>
              <a:rPr lang="en-US" sz="2800" dirty="0"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dirty="0" err="1">
                <a:latin typeface="Poppins"/>
                <a:ea typeface="Poppins"/>
                <a:cs typeface="Poppins"/>
                <a:sym typeface="Poppins"/>
              </a:rPr>
              <a:t>kerja</a:t>
            </a:r>
            <a:r>
              <a:rPr lang="en-US" sz="2800" dirty="0">
                <a:latin typeface="Poppins"/>
                <a:ea typeface="Poppins"/>
                <a:cs typeface="Poppins"/>
                <a:sym typeface="Poppins"/>
              </a:rPr>
              <a:t> pada </a:t>
            </a:r>
            <a:r>
              <a:rPr lang="en-US" sz="2800" dirty="0" err="1">
                <a:latin typeface="Poppins"/>
                <a:ea typeface="Poppins"/>
                <a:cs typeface="Poppins"/>
                <a:sym typeface="Poppins"/>
              </a:rPr>
              <a:t>jenjang</a:t>
            </a:r>
            <a:r>
              <a:rPr lang="en-US" sz="2800" dirty="0">
                <a:latin typeface="Poppins"/>
                <a:ea typeface="Poppins"/>
                <a:cs typeface="Poppins"/>
                <a:sym typeface="Poppins"/>
              </a:rPr>
              <a:t> 7 </a:t>
            </a:r>
            <a:r>
              <a:rPr lang="en-US" sz="2800" i="1" dirty="0" err="1">
                <a:latin typeface="Poppins"/>
                <a:ea typeface="Poppins"/>
                <a:cs typeface="Poppins"/>
                <a:sym typeface="Poppins"/>
              </a:rPr>
              <a:t>freshgraduate</a:t>
            </a:r>
            <a:r>
              <a:rPr lang="en-US" sz="2800" dirty="0"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dirty="0" err="1">
                <a:latin typeface="Poppins"/>
                <a:ea typeface="Poppins"/>
                <a:cs typeface="Poppins"/>
                <a:sym typeface="Poppins"/>
              </a:rPr>
              <a:t>sebagaimana</a:t>
            </a:r>
            <a:r>
              <a:rPr lang="en-US" sz="2800" dirty="0"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dirty="0" err="1">
                <a:latin typeface="Poppins"/>
                <a:ea typeface="Poppins"/>
                <a:cs typeface="Poppins"/>
                <a:sym typeface="Poppins"/>
              </a:rPr>
              <a:t>dimaksud</a:t>
            </a:r>
            <a:r>
              <a:rPr lang="en-US" sz="2800" dirty="0">
                <a:latin typeface="Poppins"/>
                <a:ea typeface="Poppins"/>
                <a:cs typeface="Poppins"/>
                <a:sym typeface="Poppins"/>
              </a:rPr>
              <a:t> pada </a:t>
            </a:r>
            <a:r>
              <a:rPr lang="en-US" sz="2800" dirty="0" err="1">
                <a:latin typeface="Poppins"/>
                <a:ea typeface="Poppins"/>
                <a:cs typeface="Poppins"/>
                <a:sym typeface="Poppins"/>
              </a:rPr>
              <a:t>Diktum</a:t>
            </a:r>
            <a:r>
              <a:rPr lang="en-US" sz="2800" dirty="0"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dirty="0" err="1">
                <a:latin typeface="Poppins"/>
                <a:ea typeface="Poppins"/>
                <a:cs typeface="Poppins"/>
                <a:sym typeface="Poppins"/>
              </a:rPr>
              <a:t>Keduabelas</a:t>
            </a:r>
            <a:r>
              <a:rPr lang="en-US" sz="2800" dirty="0"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dirty="0" err="1">
                <a:latin typeface="Poppins"/>
                <a:ea typeface="Poppins"/>
                <a:cs typeface="Poppins"/>
                <a:sym typeface="Poppins"/>
              </a:rPr>
              <a:t>dilaksanakan</a:t>
            </a:r>
            <a:r>
              <a:rPr lang="en-US" sz="2800" dirty="0"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dirty="0" err="1">
                <a:latin typeface="Poppins"/>
                <a:ea typeface="Poppins"/>
                <a:cs typeface="Poppins"/>
                <a:sym typeface="Poppins"/>
              </a:rPr>
              <a:t>menggunakan</a:t>
            </a:r>
            <a:r>
              <a:rPr lang="en-US" sz="2800" dirty="0"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dirty="0" err="1">
                <a:latin typeface="Poppins"/>
                <a:ea typeface="Poppins"/>
                <a:cs typeface="Poppins"/>
                <a:sym typeface="Poppins"/>
              </a:rPr>
              <a:t>skema</a:t>
            </a:r>
            <a:r>
              <a:rPr lang="en-US" sz="2800" dirty="0"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dirty="0" err="1">
                <a:latin typeface="Poppins"/>
                <a:ea typeface="Poppins"/>
                <a:cs typeface="Poppins"/>
                <a:sym typeface="Poppins"/>
              </a:rPr>
              <a:t>sertifikasi</a:t>
            </a:r>
            <a:r>
              <a:rPr lang="en-US" sz="2800" dirty="0"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dirty="0" err="1">
                <a:latin typeface="Poppins"/>
                <a:ea typeface="Poppins"/>
                <a:cs typeface="Poppins"/>
                <a:sym typeface="Poppins"/>
              </a:rPr>
              <a:t>jenjang</a:t>
            </a:r>
            <a:r>
              <a:rPr lang="en-US" sz="2800" dirty="0">
                <a:latin typeface="Poppins"/>
                <a:ea typeface="Poppins"/>
                <a:cs typeface="Poppins"/>
                <a:sym typeface="Poppins"/>
              </a:rPr>
              <a:t> 7 </a:t>
            </a:r>
            <a:r>
              <a:rPr lang="en-US" sz="2800" i="1" dirty="0" err="1">
                <a:latin typeface="Poppins"/>
                <a:ea typeface="Poppins"/>
                <a:cs typeface="Poppins"/>
                <a:sym typeface="Poppins"/>
              </a:rPr>
              <a:t>freshgraduate</a:t>
            </a:r>
            <a:r>
              <a:rPr lang="en-US" sz="2800" dirty="0"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dirty="0" err="1">
                <a:latin typeface="Poppins"/>
                <a:ea typeface="Poppins"/>
                <a:cs typeface="Poppins"/>
                <a:sym typeface="Poppins"/>
              </a:rPr>
              <a:t>sesuai</a:t>
            </a:r>
            <a:r>
              <a:rPr lang="en-US" sz="2800" dirty="0"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dirty="0" err="1">
                <a:latin typeface="Poppins"/>
                <a:ea typeface="Poppins"/>
                <a:cs typeface="Poppins"/>
                <a:sym typeface="Poppins"/>
              </a:rPr>
              <a:t>dengan</a:t>
            </a:r>
            <a:r>
              <a:rPr lang="en-US" sz="2800" dirty="0"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dirty="0" err="1">
                <a:latin typeface="Poppins"/>
                <a:ea typeface="Poppins"/>
                <a:cs typeface="Poppins"/>
                <a:sym typeface="Poppins"/>
              </a:rPr>
              <a:t>pemaketan</a:t>
            </a:r>
            <a:r>
              <a:rPr lang="en-US" sz="2800" dirty="0"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dirty="0" err="1">
                <a:latin typeface="Poppins"/>
                <a:ea typeface="Poppins"/>
                <a:cs typeface="Poppins"/>
                <a:sym typeface="Poppins"/>
              </a:rPr>
              <a:t>kompetensi</a:t>
            </a:r>
            <a:r>
              <a:rPr lang="en-US" sz="2800" dirty="0"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dirty="0" err="1">
                <a:latin typeface="Poppins"/>
                <a:ea typeface="Poppins"/>
                <a:cs typeface="Poppins"/>
                <a:sym typeface="Poppins"/>
              </a:rPr>
              <a:t>untuk</a:t>
            </a:r>
            <a:r>
              <a:rPr lang="en-US" sz="2800" dirty="0"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dirty="0" err="1">
                <a:latin typeface="Poppins"/>
                <a:ea typeface="Poppins"/>
                <a:cs typeface="Poppins"/>
                <a:sym typeface="Poppins"/>
              </a:rPr>
              <a:t>jenjang</a:t>
            </a:r>
            <a:r>
              <a:rPr lang="en-US" sz="2800" dirty="0">
                <a:latin typeface="Poppins"/>
                <a:ea typeface="Poppins"/>
                <a:cs typeface="Poppins"/>
                <a:sym typeface="Poppins"/>
              </a:rPr>
              <a:t> 7 </a:t>
            </a:r>
            <a:r>
              <a:rPr lang="en-US" sz="2800" i="1" dirty="0" err="1">
                <a:latin typeface="Poppins"/>
                <a:ea typeface="Poppins"/>
                <a:cs typeface="Poppins"/>
                <a:sym typeface="Poppins"/>
              </a:rPr>
              <a:t>freshgraduate</a:t>
            </a:r>
            <a:r>
              <a:rPr lang="en-US" sz="2800" dirty="0">
                <a:latin typeface="Poppins"/>
                <a:ea typeface="Poppins"/>
                <a:cs typeface="Poppins"/>
                <a:sym typeface="Poppins"/>
              </a:rPr>
              <a:t>.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6862333" y="2598646"/>
            <a:ext cx="1868266" cy="1868266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5E5E5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6862333" y="5711601"/>
            <a:ext cx="1868266" cy="1868266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5E5E5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6977048" y="2893365"/>
            <a:ext cx="1638836" cy="1335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02"/>
              </a:lnSpc>
            </a:pPr>
            <a:r>
              <a:rPr lang="en-US" sz="7859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12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6977048" y="5997351"/>
            <a:ext cx="1638836" cy="1335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02"/>
              </a:lnSpc>
            </a:pPr>
            <a:r>
              <a:rPr lang="en-US" sz="7859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13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BA950FD-272D-4440-A873-EEE26B3046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7210" y="559939"/>
            <a:ext cx="4369834" cy="739264"/>
          </a:xfrm>
          <a:prstGeom prst="rect">
            <a:avLst/>
          </a:prstGeom>
        </p:spPr>
      </p:pic>
      <p:pic>
        <p:nvPicPr>
          <p:cNvPr id="29" name="Picture 2" descr="Berkas:Logo BerAKHLAK.svg - Wikipedia bahasa Indonesia, ensiklopedia bebas">
            <a:extLst>
              <a:ext uri="{FF2B5EF4-FFF2-40B4-BE49-F238E27FC236}">
                <a16:creationId xmlns:a16="http://schemas.microsoft.com/office/drawing/2014/main" id="{7DB49335-35E1-46B8-A35D-808DBC76C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1079" y="9148973"/>
            <a:ext cx="2312482" cy="880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object 24">
            <a:extLst>
              <a:ext uri="{FF2B5EF4-FFF2-40B4-BE49-F238E27FC236}">
                <a16:creationId xmlns:a16="http://schemas.microsoft.com/office/drawing/2014/main" id="{E929D1E5-7AEC-B9D0-E2C2-9A49C88773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6712" y="-366712"/>
            <a:ext cx="4979195" cy="10987088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683" name="object 25">
            <a:extLst>
              <a:ext uri="{FF2B5EF4-FFF2-40B4-BE49-F238E27FC236}">
                <a16:creationId xmlns:a16="http://schemas.microsoft.com/office/drawing/2014/main" id="{1549A193-0F78-9CC5-FE98-637860AA2A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1"/>
            <a:ext cx="4388645" cy="10263188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684" name="object 26">
            <a:extLst>
              <a:ext uri="{FF2B5EF4-FFF2-40B4-BE49-F238E27FC236}">
                <a16:creationId xmlns:a16="http://schemas.microsoft.com/office/drawing/2014/main" id="{4A217ACB-0364-DEBD-4FB4-C3C055330F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482" y="2486026"/>
            <a:ext cx="3171825" cy="750095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685" name="object 27">
            <a:extLst>
              <a:ext uri="{FF2B5EF4-FFF2-40B4-BE49-F238E27FC236}">
                <a16:creationId xmlns:a16="http://schemas.microsoft.com/office/drawing/2014/main" id="{2CFF7293-497C-6350-C964-359D6996E75C}"/>
              </a:ext>
            </a:extLst>
          </p:cNvPr>
          <p:cNvSpPr>
            <a:spLocks/>
          </p:cNvSpPr>
          <p:nvPr/>
        </p:nvSpPr>
        <p:spPr bwMode="auto">
          <a:xfrm>
            <a:off x="590551" y="2619375"/>
            <a:ext cx="483395" cy="485775"/>
          </a:xfrm>
          <a:custGeom>
            <a:avLst/>
            <a:gdLst>
              <a:gd name="T0" fmla="*/ 646 w 323088"/>
              <a:gd name="T1" fmla="*/ 176103 h 323088"/>
              <a:gd name="T2" fmla="*/ 5735 w 323088"/>
              <a:gd name="T3" fmla="*/ 204382 h 323088"/>
              <a:gd name="T4" fmla="*/ 15505 w 323088"/>
              <a:gd name="T5" fmla="*/ 230719 h 323088"/>
              <a:gd name="T6" fmla="*/ 29499 w 323088"/>
              <a:gd name="T7" fmla="*/ 254657 h 323088"/>
              <a:gd name="T8" fmla="*/ 47260 w 323088"/>
              <a:gd name="T9" fmla="*/ 275741 h 323088"/>
              <a:gd name="T10" fmla="*/ 68331 w 323088"/>
              <a:gd name="T11" fmla="*/ 293516 h 323088"/>
              <a:gd name="T12" fmla="*/ 92255 w 323088"/>
              <a:gd name="T13" fmla="*/ 307525 h 323088"/>
              <a:gd name="T14" fmla="*/ 118573 w 323088"/>
              <a:gd name="T15" fmla="*/ 317314 h 323088"/>
              <a:gd name="T16" fmla="*/ 146831 w 323088"/>
              <a:gd name="T17" fmla="*/ 322427 h 323088"/>
              <a:gd name="T18" fmla="*/ 176093 w 323088"/>
              <a:gd name="T19" fmla="*/ 322442 h 323088"/>
              <a:gd name="T20" fmla="*/ 204360 w 323088"/>
              <a:gd name="T21" fmla="*/ 317356 h 323088"/>
              <a:gd name="T22" fmla="*/ 230691 w 323088"/>
              <a:gd name="T23" fmla="*/ 307592 h 323088"/>
              <a:gd name="T24" fmla="*/ 254629 w 323088"/>
              <a:gd name="T25" fmla="*/ 293605 h 323088"/>
              <a:gd name="T26" fmla="*/ 275717 w 323088"/>
              <a:gd name="T27" fmla="*/ 275850 h 323088"/>
              <a:gd name="T28" fmla="*/ 293498 w 323088"/>
              <a:gd name="T29" fmla="*/ 254784 h 323088"/>
              <a:gd name="T30" fmla="*/ 307515 w 323088"/>
              <a:gd name="T31" fmla="*/ 230860 h 323088"/>
              <a:gd name="T32" fmla="*/ 317310 w 323088"/>
              <a:gd name="T33" fmla="*/ 204536 h 323088"/>
              <a:gd name="T34" fmla="*/ 322426 w 323088"/>
              <a:gd name="T35" fmla="*/ 176266 h 323088"/>
              <a:gd name="T36" fmla="*/ 322441 w 323088"/>
              <a:gd name="T37" fmla="*/ 146984 h 323088"/>
              <a:gd name="T38" fmla="*/ 317352 w 323088"/>
              <a:gd name="T39" fmla="*/ 118705 h 323088"/>
              <a:gd name="T40" fmla="*/ 307582 w 323088"/>
              <a:gd name="T41" fmla="*/ 92368 h 323088"/>
              <a:gd name="T42" fmla="*/ 293588 w 323088"/>
              <a:gd name="T43" fmla="*/ 68430 h 323088"/>
              <a:gd name="T44" fmla="*/ 275827 w 323088"/>
              <a:gd name="T45" fmla="*/ 47346 h 323088"/>
              <a:gd name="T46" fmla="*/ 254756 w 323088"/>
              <a:gd name="T47" fmla="*/ 29571 h 323088"/>
              <a:gd name="T48" fmla="*/ 230832 w 323088"/>
              <a:gd name="T49" fmla="*/ 15562 h 323088"/>
              <a:gd name="T50" fmla="*/ 204514 w 323088"/>
              <a:gd name="T51" fmla="*/ 5773 h 323088"/>
              <a:gd name="T52" fmla="*/ 176256 w 323088"/>
              <a:gd name="T53" fmla="*/ 660 h 323088"/>
              <a:gd name="T54" fmla="*/ 146994 w 323088"/>
              <a:gd name="T55" fmla="*/ 645 h 323088"/>
              <a:gd name="T56" fmla="*/ 118727 w 323088"/>
              <a:gd name="T57" fmla="*/ 5731 h 323088"/>
              <a:gd name="T58" fmla="*/ 92396 w 323088"/>
              <a:gd name="T59" fmla="*/ 15495 h 323088"/>
              <a:gd name="T60" fmla="*/ 68458 w 323088"/>
              <a:gd name="T61" fmla="*/ 29482 h 323088"/>
              <a:gd name="T62" fmla="*/ 47370 w 323088"/>
              <a:gd name="T63" fmla="*/ 47237 h 323088"/>
              <a:gd name="T64" fmla="*/ 29589 w 323088"/>
              <a:gd name="T65" fmla="*/ 68303 h 323088"/>
              <a:gd name="T66" fmla="*/ 15572 w 323088"/>
              <a:gd name="T67" fmla="*/ 92227 h 323088"/>
              <a:gd name="T68" fmla="*/ 5777 w 323088"/>
              <a:gd name="T69" fmla="*/ 118551 h 323088"/>
              <a:gd name="T70" fmla="*/ 661 w 323088"/>
              <a:gd name="T71" fmla="*/ 146821 h 3230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323088" h="323088">
                <a:moveTo>
                  <a:pt x="0" y="161544"/>
                </a:moveTo>
                <a:lnTo>
                  <a:pt x="646" y="176103"/>
                </a:lnTo>
                <a:lnTo>
                  <a:pt x="2577" y="190457"/>
                </a:lnTo>
                <a:lnTo>
                  <a:pt x="5735" y="204382"/>
                </a:lnTo>
                <a:lnTo>
                  <a:pt x="10063" y="217822"/>
                </a:lnTo>
                <a:lnTo>
                  <a:pt x="15505" y="230719"/>
                </a:lnTo>
                <a:lnTo>
                  <a:pt x="22003" y="243016"/>
                </a:lnTo>
                <a:lnTo>
                  <a:pt x="29499" y="254657"/>
                </a:lnTo>
                <a:lnTo>
                  <a:pt x="37938" y="265584"/>
                </a:lnTo>
                <a:lnTo>
                  <a:pt x="47260" y="275741"/>
                </a:lnTo>
                <a:lnTo>
                  <a:pt x="57411" y="285071"/>
                </a:lnTo>
                <a:lnTo>
                  <a:pt x="68331" y="293516"/>
                </a:lnTo>
                <a:lnTo>
                  <a:pt x="79965" y="301020"/>
                </a:lnTo>
                <a:lnTo>
                  <a:pt x="92255" y="307525"/>
                </a:lnTo>
                <a:lnTo>
                  <a:pt x="105143" y="312976"/>
                </a:lnTo>
                <a:lnTo>
                  <a:pt x="118573" y="317314"/>
                </a:lnTo>
                <a:lnTo>
                  <a:pt x="132488" y="320484"/>
                </a:lnTo>
                <a:lnTo>
                  <a:pt x="146831" y="322427"/>
                </a:lnTo>
                <a:lnTo>
                  <a:pt x="161544" y="323088"/>
                </a:lnTo>
                <a:lnTo>
                  <a:pt x="176093" y="322442"/>
                </a:lnTo>
                <a:lnTo>
                  <a:pt x="190440" y="320512"/>
                </a:lnTo>
                <a:lnTo>
                  <a:pt x="204360" y="317356"/>
                </a:lnTo>
                <a:lnTo>
                  <a:pt x="217796" y="313031"/>
                </a:lnTo>
                <a:lnTo>
                  <a:pt x="230691" y="307592"/>
                </a:lnTo>
                <a:lnTo>
                  <a:pt x="242988" y="301098"/>
                </a:lnTo>
                <a:lnTo>
                  <a:pt x="254629" y="293605"/>
                </a:lnTo>
                <a:lnTo>
                  <a:pt x="265558" y="285170"/>
                </a:lnTo>
                <a:lnTo>
                  <a:pt x="275717" y="275850"/>
                </a:lnTo>
                <a:lnTo>
                  <a:pt x="285050" y="265703"/>
                </a:lnTo>
                <a:lnTo>
                  <a:pt x="293498" y="254784"/>
                </a:lnTo>
                <a:lnTo>
                  <a:pt x="301006" y="243150"/>
                </a:lnTo>
                <a:lnTo>
                  <a:pt x="307515" y="230860"/>
                </a:lnTo>
                <a:lnTo>
                  <a:pt x="312969" y="217970"/>
                </a:lnTo>
                <a:lnTo>
                  <a:pt x="317310" y="204536"/>
                </a:lnTo>
                <a:lnTo>
                  <a:pt x="320482" y="190615"/>
                </a:lnTo>
                <a:lnTo>
                  <a:pt x="322426" y="176266"/>
                </a:lnTo>
                <a:lnTo>
                  <a:pt x="323088" y="161544"/>
                </a:lnTo>
                <a:lnTo>
                  <a:pt x="322441" y="146984"/>
                </a:lnTo>
                <a:lnTo>
                  <a:pt x="320510" y="132630"/>
                </a:lnTo>
                <a:lnTo>
                  <a:pt x="317352" y="118705"/>
                </a:lnTo>
                <a:lnTo>
                  <a:pt x="313024" y="105265"/>
                </a:lnTo>
                <a:lnTo>
                  <a:pt x="307582" y="92368"/>
                </a:lnTo>
                <a:lnTo>
                  <a:pt x="301084" y="80071"/>
                </a:lnTo>
                <a:lnTo>
                  <a:pt x="293588" y="68430"/>
                </a:lnTo>
                <a:lnTo>
                  <a:pt x="285149" y="57503"/>
                </a:lnTo>
                <a:lnTo>
                  <a:pt x="275827" y="47346"/>
                </a:lnTo>
                <a:lnTo>
                  <a:pt x="265676" y="38016"/>
                </a:lnTo>
                <a:lnTo>
                  <a:pt x="254756" y="29571"/>
                </a:lnTo>
                <a:lnTo>
                  <a:pt x="243122" y="22067"/>
                </a:lnTo>
                <a:lnTo>
                  <a:pt x="230832" y="15562"/>
                </a:lnTo>
                <a:lnTo>
                  <a:pt x="217944" y="10111"/>
                </a:lnTo>
                <a:lnTo>
                  <a:pt x="204514" y="5773"/>
                </a:lnTo>
                <a:lnTo>
                  <a:pt x="190599" y="2603"/>
                </a:lnTo>
                <a:lnTo>
                  <a:pt x="176256" y="660"/>
                </a:lnTo>
                <a:lnTo>
                  <a:pt x="161544" y="0"/>
                </a:lnTo>
                <a:lnTo>
                  <a:pt x="146994" y="645"/>
                </a:lnTo>
                <a:lnTo>
                  <a:pt x="132647" y="2575"/>
                </a:lnTo>
                <a:lnTo>
                  <a:pt x="118727" y="5731"/>
                </a:lnTo>
                <a:lnTo>
                  <a:pt x="105291" y="10056"/>
                </a:lnTo>
                <a:lnTo>
                  <a:pt x="92396" y="15495"/>
                </a:lnTo>
                <a:lnTo>
                  <a:pt x="80099" y="21989"/>
                </a:lnTo>
                <a:lnTo>
                  <a:pt x="68458" y="29482"/>
                </a:lnTo>
                <a:lnTo>
                  <a:pt x="57529" y="37917"/>
                </a:lnTo>
                <a:lnTo>
                  <a:pt x="47370" y="47237"/>
                </a:lnTo>
                <a:lnTo>
                  <a:pt x="38037" y="57384"/>
                </a:lnTo>
                <a:lnTo>
                  <a:pt x="29589" y="68303"/>
                </a:lnTo>
                <a:lnTo>
                  <a:pt x="22081" y="79937"/>
                </a:lnTo>
                <a:lnTo>
                  <a:pt x="15572" y="92227"/>
                </a:lnTo>
                <a:lnTo>
                  <a:pt x="10118" y="105117"/>
                </a:lnTo>
                <a:lnTo>
                  <a:pt x="5777" y="118551"/>
                </a:lnTo>
                <a:lnTo>
                  <a:pt x="2605" y="132472"/>
                </a:lnTo>
                <a:lnTo>
                  <a:pt x="661" y="146821"/>
                </a:lnTo>
                <a:lnTo>
                  <a:pt x="0" y="16154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ID"/>
          </a:p>
        </p:txBody>
      </p:sp>
      <p:sp>
        <p:nvSpPr>
          <p:cNvPr id="71686" name="object 28">
            <a:extLst>
              <a:ext uri="{FF2B5EF4-FFF2-40B4-BE49-F238E27FC236}">
                <a16:creationId xmlns:a16="http://schemas.microsoft.com/office/drawing/2014/main" id="{EE8A4516-89AB-617E-3706-7AB9D634CB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882" y="2355058"/>
            <a:ext cx="914400" cy="954881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687" name="object 29">
            <a:extLst>
              <a:ext uri="{FF2B5EF4-FFF2-40B4-BE49-F238E27FC236}">
                <a16:creationId xmlns:a16="http://schemas.microsoft.com/office/drawing/2014/main" id="{21D5B37F-420D-D479-4F2C-397BC134AD58}"/>
              </a:ext>
            </a:extLst>
          </p:cNvPr>
          <p:cNvSpPr>
            <a:spLocks/>
          </p:cNvSpPr>
          <p:nvPr/>
        </p:nvSpPr>
        <p:spPr bwMode="auto">
          <a:xfrm>
            <a:off x="695326" y="2724150"/>
            <a:ext cx="188120" cy="228600"/>
          </a:xfrm>
          <a:custGeom>
            <a:avLst/>
            <a:gdLst>
              <a:gd name="T0" fmla="*/ 41656 w 124968"/>
              <a:gd name="T1" fmla="*/ 36194 h 152400"/>
              <a:gd name="T2" fmla="*/ 37871 w 124968"/>
              <a:gd name="T3" fmla="*/ 38100 h 152400"/>
              <a:gd name="T4" fmla="*/ 37871 w 124968"/>
              <a:gd name="T5" fmla="*/ 49529 h 152400"/>
              <a:gd name="T6" fmla="*/ 39763 w 124968"/>
              <a:gd name="T7" fmla="*/ 53339 h 152400"/>
              <a:gd name="T8" fmla="*/ 41656 w 124968"/>
              <a:gd name="T9" fmla="*/ 55244 h 152400"/>
              <a:gd name="T10" fmla="*/ 45879 w 124968"/>
              <a:gd name="T11" fmla="*/ 70902 h 152400"/>
              <a:gd name="T12" fmla="*/ 53022 w 124968"/>
              <a:gd name="T13" fmla="*/ 78104 h 152400"/>
              <a:gd name="T14" fmla="*/ 53022 w 124968"/>
              <a:gd name="T15" fmla="*/ 91439 h 152400"/>
              <a:gd name="T16" fmla="*/ 49225 w 124968"/>
              <a:gd name="T17" fmla="*/ 93344 h 152400"/>
              <a:gd name="T18" fmla="*/ 43548 w 124968"/>
              <a:gd name="T19" fmla="*/ 95250 h 152400"/>
              <a:gd name="T20" fmla="*/ 37871 w 124968"/>
              <a:gd name="T21" fmla="*/ 97154 h 152400"/>
              <a:gd name="T22" fmla="*/ 22638 w 124968"/>
              <a:gd name="T23" fmla="*/ 102796 h 152400"/>
              <a:gd name="T24" fmla="*/ 10982 w 124968"/>
              <a:gd name="T25" fmla="*/ 108831 h 152400"/>
              <a:gd name="T26" fmla="*/ 4077 w 124968"/>
              <a:gd name="T27" fmla="*/ 115652 h 152400"/>
              <a:gd name="T28" fmla="*/ 861 w 124968"/>
              <a:gd name="T29" fmla="*/ 132095 h 152400"/>
              <a:gd name="T30" fmla="*/ 40 w 124968"/>
              <a:gd name="T31" fmla="*/ 145848 h 152400"/>
              <a:gd name="T32" fmla="*/ 0 w 124968"/>
              <a:gd name="T33" fmla="*/ 148589 h 152400"/>
              <a:gd name="T34" fmla="*/ 1892 w 124968"/>
              <a:gd name="T35" fmla="*/ 152400 h 152400"/>
              <a:gd name="T36" fmla="*/ 97759 w 124968"/>
              <a:gd name="T37" fmla="*/ 152400 h 152400"/>
              <a:gd name="T38" fmla="*/ 98463 w 124968"/>
              <a:gd name="T39" fmla="*/ 150494 h 152400"/>
              <a:gd name="T40" fmla="*/ 100355 w 124968"/>
              <a:gd name="T41" fmla="*/ 146684 h 152400"/>
              <a:gd name="T42" fmla="*/ 102247 w 124968"/>
              <a:gd name="T43" fmla="*/ 144779 h 152400"/>
              <a:gd name="T44" fmla="*/ 98463 w 124968"/>
              <a:gd name="T45" fmla="*/ 142875 h 152400"/>
              <a:gd name="T46" fmla="*/ 98463 w 124968"/>
              <a:gd name="T47" fmla="*/ 135254 h 152400"/>
              <a:gd name="T48" fmla="*/ 100355 w 124968"/>
              <a:gd name="T49" fmla="*/ 129539 h 152400"/>
              <a:gd name="T50" fmla="*/ 111709 w 124968"/>
              <a:gd name="T51" fmla="*/ 108584 h 152400"/>
              <a:gd name="T52" fmla="*/ 123075 w 124968"/>
              <a:gd name="T53" fmla="*/ 108584 h 152400"/>
              <a:gd name="T54" fmla="*/ 124968 w 124968"/>
              <a:gd name="T55" fmla="*/ 104775 h 152400"/>
              <a:gd name="T56" fmla="*/ 119291 w 124968"/>
              <a:gd name="T57" fmla="*/ 102869 h 152400"/>
              <a:gd name="T58" fmla="*/ 113601 w 124968"/>
              <a:gd name="T59" fmla="*/ 99059 h 152400"/>
              <a:gd name="T60" fmla="*/ 106032 w 124968"/>
              <a:gd name="T61" fmla="*/ 97154 h 152400"/>
              <a:gd name="T62" fmla="*/ 100355 w 124968"/>
              <a:gd name="T63" fmla="*/ 95250 h 152400"/>
              <a:gd name="T64" fmla="*/ 94678 w 124968"/>
              <a:gd name="T65" fmla="*/ 93344 h 152400"/>
              <a:gd name="T66" fmla="*/ 90881 w 124968"/>
              <a:gd name="T67" fmla="*/ 91439 h 152400"/>
              <a:gd name="T68" fmla="*/ 90881 w 124968"/>
              <a:gd name="T69" fmla="*/ 78104 h 152400"/>
              <a:gd name="T70" fmla="*/ 97952 w 124968"/>
              <a:gd name="T71" fmla="*/ 71019 h 152400"/>
              <a:gd name="T72" fmla="*/ 102247 w 124968"/>
              <a:gd name="T73" fmla="*/ 55448 h 152400"/>
              <a:gd name="T74" fmla="*/ 104140 w 124968"/>
              <a:gd name="T75" fmla="*/ 53339 h 152400"/>
              <a:gd name="T76" fmla="*/ 106032 w 124968"/>
              <a:gd name="T77" fmla="*/ 49529 h 152400"/>
              <a:gd name="T78" fmla="*/ 106032 w 124968"/>
              <a:gd name="T79" fmla="*/ 38100 h 152400"/>
              <a:gd name="T80" fmla="*/ 102247 w 124968"/>
              <a:gd name="T81" fmla="*/ 36194 h 152400"/>
              <a:gd name="T82" fmla="*/ 104140 w 124968"/>
              <a:gd name="T83" fmla="*/ 30479 h 152400"/>
              <a:gd name="T84" fmla="*/ 107924 w 124968"/>
              <a:gd name="T85" fmla="*/ 22859 h 152400"/>
              <a:gd name="T86" fmla="*/ 106032 w 124968"/>
              <a:gd name="T87" fmla="*/ 13334 h 152400"/>
              <a:gd name="T88" fmla="*/ 98347 w 124968"/>
              <a:gd name="T89" fmla="*/ 4450 h 152400"/>
              <a:gd name="T90" fmla="*/ 84414 w 124968"/>
              <a:gd name="T91" fmla="*/ 427 h 152400"/>
              <a:gd name="T92" fmla="*/ 77635 w 124968"/>
              <a:gd name="T93" fmla="*/ 0 h 152400"/>
              <a:gd name="T94" fmla="*/ 64070 w 124968"/>
              <a:gd name="T95" fmla="*/ 2210 h 152400"/>
              <a:gd name="T96" fmla="*/ 52876 w 124968"/>
              <a:gd name="T97" fmla="*/ 8843 h 152400"/>
              <a:gd name="T98" fmla="*/ 51117 w 124968"/>
              <a:gd name="T99" fmla="*/ 11429 h 152400"/>
              <a:gd name="T100" fmla="*/ 43548 w 124968"/>
              <a:gd name="T101" fmla="*/ 11429 h 152400"/>
              <a:gd name="T102" fmla="*/ 41656 w 124968"/>
              <a:gd name="T103" fmla="*/ 13334 h 152400"/>
              <a:gd name="T104" fmla="*/ 38810 w 124968"/>
              <a:gd name="T105" fmla="*/ 24702 h 152400"/>
              <a:gd name="T106" fmla="*/ 41656 w 124968"/>
              <a:gd name="T107" fmla="*/ 36194 h 152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24968" h="152400">
                <a:moveTo>
                  <a:pt x="41656" y="36194"/>
                </a:moveTo>
                <a:lnTo>
                  <a:pt x="37871" y="38100"/>
                </a:lnTo>
                <a:lnTo>
                  <a:pt x="37871" y="49529"/>
                </a:lnTo>
                <a:lnTo>
                  <a:pt x="39763" y="53339"/>
                </a:lnTo>
                <a:lnTo>
                  <a:pt x="41656" y="55244"/>
                </a:lnTo>
                <a:lnTo>
                  <a:pt x="45879" y="70902"/>
                </a:lnTo>
                <a:lnTo>
                  <a:pt x="53022" y="78104"/>
                </a:lnTo>
                <a:lnTo>
                  <a:pt x="53022" y="91439"/>
                </a:lnTo>
                <a:lnTo>
                  <a:pt x="49225" y="93344"/>
                </a:lnTo>
                <a:lnTo>
                  <a:pt x="43548" y="95250"/>
                </a:lnTo>
                <a:lnTo>
                  <a:pt x="37871" y="97154"/>
                </a:lnTo>
                <a:lnTo>
                  <a:pt x="22638" y="102796"/>
                </a:lnTo>
                <a:lnTo>
                  <a:pt x="10982" y="108831"/>
                </a:lnTo>
                <a:lnTo>
                  <a:pt x="4077" y="115652"/>
                </a:lnTo>
                <a:lnTo>
                  <a:pt x="861" y="132095"/>
                </a:lnTo>
                <a:lnTo>
                  <a:pt x="40" y="145848"/>
                </a:lnTo>
                <a:lnTo>
                  <a:pt x="0" y="148589"/>
                </a:lnTo>
                <a:lnTo>
                  <a:pt x="1892" y="152400"/>
                </a:lnTo>
                <a:lnTo>
                  <a:pt x="97759" y="152400"/>
                </a:lnTo>
                <a:lnTo>
                  <a:pt x="98463" y="150494"/>
                </a:lnTo>
                <a:lnTo>
                  <a:pt x="100355" y="146684"/>
                </a:lnTo>
                <a:lnTo>
                  <a:pt x="102247" y="144779"/>
                </a:lnTo>
                <a:lnTo>
                  <a:pt x="98463" y="142875"/>
                </a:lnTo>
                <a:lnTo>
                  <a:pt x="98463" y="135254"/>
                </a:lnTo>
                <a:lnTo>
                  <a:pt x="100355" y="129539"/>
                </a:lnTo>
                <a:lnTo>
                  <a:pt x="111709" y="108584"/>
                </a:lnTo>
                <a:lnTo>
                  <a:pt x="123075" y="108584"/>
                </a:lnTo>
                <a:lnTo>
                  <a:pt x="124968" y="104775"/>
                </a:lnTo>
                <a:lnTo>
                  <a:pt x="119291" y="102869"/>
                </a:lnTo>
                <a:lnTo>
                  <a:pt x="113601" y="99059"/>
                </a:lnTo>
                <a:lnTo>
                  <a:pt x="106032" y="97154"/>
                </a:lnTo>
                <a:lnTo>
                  <a:pt x="100355" y="95250"/>
                </a:lnTo>
                <a:lnTo>
                  <a:pt x="94678" y="93344"/>
                </a:lnTo>
                <a:lnTo>
                  <a:pt x="90881" y="91439"/>
                </a:lnTo>
                <a:lnTo>
                  <a:pt x="90881" y="78104"/>
                </a:lnTo>
                <a:lnTo>
                  <a:pt x="97952" y="71019"/>
                </a:lnTo>
                <a:lnTo>
                  <a:pt x="102247" y="55448"/>
                </a:lnTo>
                <a:lnTo>
                  <a:pt x="104140" y="53339"/>
                </a:lnTo>
                <a:lnTo>
                  <a:pt x="106032" y="49529"/>
                </a:lnTo>
                <a:lnTo>
                  <a:pt x="106032" y="38100"/>
                </a:lnTo>
                <a:lnTo>
                  <a:pt x="102247" y="36194"/>
                </a:lnTo>
                <a:lnTo>
                  <a:pt x="104140" y="30479"/>
                </a:lnTo>
                <a:lnTo>
                  <a:pt x="107924" y="22859"/>
                </a:lnTo>
                <a:lnTo>
                  <a:pt x="106032" y="13334"/>
                </a:lnTo>
                <a:lnTo>
                  <a:pt x="98347" y="4450"/>
                </a:lnTo>
                <a:lnTo>
                  <a:pt x="84414" y="427"/>
                </a:lnTo>
                <a:lnTo>
                  <a:pt x="77635" y="0"/>
                </a:lnTo>
                <a:lnTo>
                  <a:pt x="64070" y="2210"/>
                </a:lnTo>
                <a:lnTo>
                  <a:pt x="52876" y="8843"/>
                </a:lnTo>
                <a:lnTo>
                  <a:pt x="51117" y="11429"/>
                </a:lnTo>
                <a:lnTo>
                  <a:pt x="43548" y="11429"/>
                </a:lnTo>
                <a:lnTo>
                  <a:pt x="41656" y="13334"/>
                </a:lnTo>
                <a:lnTo>
                  <a:pt x="38810" y="24702"/>
                </a:lnTo>
                <a:lnTo>
                  <a:pt x="41656" y="36194"/>
                </a:lnTo>
                <a:close/>
              </a:path>
            </a:pathLst>
          </a:custGeom>
          <a:solidFill>
            <a:srgbClr val="EC7C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ID"/>
          </a:p>
        </p:txBody>
      </p:sp>
      <p:sp>
        <p:nvSpPr>
          <p:cNvPr id="71688" name="object 30">
            <a:extLst>
              <a:ext uri="{FF2B5EF4-FFF2-40B4-BE49-F238E27FC236}">
                <a16:creationId xmlns:a16="http://schemas.microsoft.com/office/drawing/2014/main" id="{6ED0D9BC-D25C-1AB8-DD52-6366960B6B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425" y="2514600"/>
            <a:ext cx="840582" cy="840582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689" name="object 31">
            <a:extLst>
              <a:ext uri="{FF2B5EF4-FFF2-40B4-BE49-F238E27FC236}">
                <a16:creationId xmlns:a16="http://schemas.microsoft.com/office/drawing/2014/main" id="{C64EC589-2242-8D5E-598D-5549B909E285}"/>
              </a:ext>
            </a:extLst>
          </p:cNvPr>
          <p:cNvSpPr>
            <a:spLocks/>
          </p:cNvSpPr>
          <p:nvPr/>
        </p:nvSpPr>
        <p:spPr bwMode="auto">
          <a:xfrm>
            <a:off x="854870" y="2886075"/>
            <a:ext cx="76200" cy="114300"/>
          </a:xfrm>
          <a:custGeom>
            <a:avLst/>
            <a:gdLst>
              <a:gd name="T0" fmla="*/ 26669 w 51434"/>
              <a:gd name="T1" fmla="*/ 76200 h 76200"/>
              <a:gd name="T2" fmla="*/ 47625 w 51434"/>
              <a:gd name="T3" fmla="*/ 76200 h 76200"/>
              <a:gd name="T4" fmla="*/ 51434 w 51434"/>
              <a:gd name="T5" fmla="*/ 74295 h 76200"/>
              <a:gd name="T6" fmla="*/ 51434 w 51434"/>
              <a:gd name="T7" fmla="*/ 66675 h 76200"/>
              <a:gd name="T8" fmla="*/ 47625 w 51434"/>
              <a:gd name="T9" fmla="*/ 55245 h 76200"/>
              <a:gd name="T10" fmla="*/ 28575 w 51434"/>
              <a:gd name="T11" fmla="*/ 55245 h 76200"/>
              <a:gd name="T12" fmla="*/ 24764 w 51434"/>
              <a:gd name="T13" fmla="*/ 66675 h 76200"/>
              <a:gd name="T14" fmla="*/ 24764 w 51434"/>
              <a:gd name="T15" fmla="*/ 72389 h 76200"/>
              <a:gd name="T16" fmla="*/ 26669 w 51434"/>
              <a:gd name="T17" fmla="*/ 76200 h 76200"/>
              <a:gd name="T18" fmla="*/ 3809 w 51434"/>
              <a:gd name="T19" fmla="*/ 34289 h 76200"/>
              <a:gd name="T20" fmla="*/ 5714 w 51434"/>
              <a:gd name="T21" fmla="*/ 34289 h 76200"/>
              <a:gd name="T22" fmla="*/ 5714 w 51434"/>
              <a:gd name="T23" fmla="*/ 41910 h 76200"/>
              <a:gd name="T24" fmla="*/ 1904 w 51434"/>
              <a:gd name="T25" fmla="*/ 43814 h 76200"/>
              <a:gd name="T26" fmla="*/ 0 w 51434"/>
              <a:gd name="T27" fmla="*/ 47625 h 76200"/>
              <a:gd name="T28" fmla="*/ 1904 w 51434"/>
              <a:gd name="T29" fmla="*/ 49529 h 76200"/>
              <a:gd name="T30" fmla="*/ 9525 w 51434"/>
              <a:gd name="T31" fmla="*/ 64770 h 76200"/>
              <a:gd name="T32" fmla="*/ 13334 w 51434"/>
              <a:gd name="T33" fmla="*/ 66675 h 76200"/>
              <a:gd name="T34" fmla="*/ 15239 w 51434"/>
              <a:gd name="T35" fmla="*/ 66675 h 76200"/>
              <a:gd name="T36" fmla="*/ 19050 w 51434"/>
              <a:gd name="T37" fmla="*/ 64770 h 76200"/>
              <a:gd name="T38" fmla="*/ 22859 w 51434"/>
              <a:gd name="T39" fmla="*/ 64770 h 76200"/>
              <a:gd name="T40" fmla="*/ 24764 w 51434"/>
              <a:gd name="T41" fmla="*/ 66675 h 76200"/>
              <a:gd name="T42" fmla="*/ 28575 w 51434"/>
              <a:gd name="T43" fmla="*/ 55245 h 76200"/>
              <a:gd name="T44" fmla="*/ 22859 w 51434"/>
              <a:gd name="T45" fmla="*/ 47625 h 76200"/>
              <a:gd name="T46" fmla="*/ 22859 w 51434"/>
              <a:gd name="T47" fmla="*/ 28575 h 76200"/>
              <a:gd name="T48" fmla="*/ 28575 w 51434"/>
              <a:gd name="T49" fmla="*/ 22860 h 76200"/>
              <a:gd name="T50" fmla="*/ 47625 w 51434"/>
              <a:gd name="T51" fmla="*/ 22860 h 76200"/>
              <a:gd name="T52" fmla="*/ 55244 w 51434"/>
              <a:gd name="T53" fmla="*/ 28575 h 76200"/>
              <a:gd name="T54" fmla="*/ 55244 w 51434"/>
              <a:gd name="T55" fmla="*/ 47625 h 76200"/>
              <a:gd name="T56" fmla="*/ 47625 w 51434"/>
              <a:gd name="T57" fmla="*/ 55245 h 76200"/>
              <a:gd name="T58" fmla="*/ 51434 w 51434"/>
              <a:gd name="T59" fmla="*/ 66675 h 76200"/>
              <a:gd name="T60" fmla="*/ 55244 w 51434"/>
              <a:gd name="T61" fmla="*/ 64770 h 76200"/>
              <a:gd name="T62" fmla="*/ 57150 w 51434"/>
              <a:gd name="T63" fmla="*/ 64770 h 76200"/>
              <a:gd name="T64" fmla="*/ 60959 w 51434"/>
              <a:gd name="T65" fmla="*/ 66675 h 76200"/>
              <a:gd name="T66" fmla="*/ 64769 w 51434"/>
              <a:gd name="T67" fmla="*/ 66675 h 76200"/>
              <a:gd name="T68" fmla="*/ 66675 w 51434"/>
              <a:gd name="T69" fmla="*/ 64770 h 76200"/>
              <a:gd name="T70" fmla="*/ 70484 w 51434"/>
              <a:gd name="T71" fmla="*/ 57150 h 76200"/>
              <a:gd name="T72" fmla="*/ 76200 w 51434"/>
              <a:gd name="T73" fmla="*/ 49529 h 76200"/>
              <a:gd name="T74" fmla="*/ 76200 w 51434"/>
              <a:gd name="T75" fmla="*/ 45720 h 76200"/>
              <a:gd name="T76" fmla="*/ 74294 w 51434"/>
              <a:gd name="T77" fmla="*/ 43814 h 76200"/>
              <a:gd name="T78" fmla="*/ 70484 w 51434"/>
              <a:gd name="T79" fmla="*/ 41910 h 76200"/>
              <a:gd name="T80" fmla="*/ 70484 w 51434"/>
              <a:gd name="T81" fmla="*/ 34289 h 76200"/>
              <a:gd name="T82" fmla="*/ 74294 w 51434"/>
              <a:gd name="T83" fmla="*/ 32385 h 76200"/>
              <a:gd name="T84" fmla="*/ 76200 w 51434"/>
              <a:gd name="T85" fmla="*/ 32385 h 76200"/>
              <a:gd name="T86" fmla="*/ 76200 w 51434"/>
              <a:gd name="T87" fmla="*/ 26670 h 76200"/>
              <a:gd name="T88" fmla="*/ 66675 w 51434"/>
              <a:gd name="T89" fmla="*/ 11429 h 76200"/>
              <a:gd name="T90" fmla="*/ 62864 w 51434"/>
              <a:gd name="T91" fmla="*/ 9525 h 76200"/>
              <a:gd name="T92" fmla="*/ 60959 w 51434"/>
              <a:gd name="T93" fmla="*/ 9525 h 76200"/>
              <a:gd name="T94" fmla="*/ 57150 w 51434"/>
              <a:gd name="T95" fmla="*/ 13335 h 76200"/>
              <a:gd name="T96" fmla="*/ 53339 w 51434"/>
              <a:gd name="T97" fmla="*/ 11429 h 76200"/>
              <a:gd name="T98" fmla="*/ 51434 w 51434"/>
              <a:gd name="T99" fmla="*/ 9525 h 76200"/>
              <a:gd name="T100" fmla="*/ 51434 w 51434"/>
              <a:gd name="T101" fmla="*/ 3810 h 76200"/>
              <a:gd name="T102" fmla="*/ 49529 w 51434"/>
              <a:gd name="T103" fmla="*/ 0 h 76200"/>
              <a:gd name="T104" fmla="*/ 28575 w 51434"/>
              <a:gd name="T105" fmla="*/ 0 h 76200"/>
              <a:gd name="T106" fmla="*/ 24764 w 51434"/>
              <a:gd name="T107" fmla="*/ 1904 h 76200"/>
              <a:gd name="T108" fmla="*/ 24764 w 51434"/>
              <a:gd name="T109" fmla="*/ 9525 h 76200"/>
              <a:gd name="T110" fmla="*/ 20954 w 51434"/>
              <a:gd name="T111" fmla="*/ 11429 h 76200"/>
              <a:gd name="T112" fmla="*/ 19050 w 51434"/>
              <a:gd name="T113" fmla="*/ 11429 h 76200"/>
              <a:gd name="T114" fmla="*/ 15239 w 51434"/>
              <a:gd name="T115" fmla="*/ 9525 h 76200"/>
              <a:gd name="T116" fmla="*/ 11429 w 51434"/>
              <a:gd name="T117" fmla="*/ 9525 h 76200"/>
              <a:gd name="T118" fmla="*/ 0 w 51434"/>
              <a:gd name="T119" fmla="*/ 26670 h 76200"/>
              <a:gd name="T120" fmla="*/ 0 w 51434"/>
              <a:gd name="T121" fmla="*/ 30479 h 76200"/>
              <a:gd name="T122" fmla="*/ 3809 w 51434"/>
              <a:gd name="T123" fmla="*/ 34289 h 76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1434" h="76200">
                <a:moveTo>
                  <a:pt x="26669" y="76200"/>
                </a:moveTo>
                <a:lnTo>
                  <a:pt x="47625" y="76200"/>
                </a:lnTo>
                <a:lnTo>
                  <a:pt x="51434" y="74295"/>
                </a:lnTo>
                <a:lnTo>
                  <a:pt x="51434" y="66675"/>
                </a:lnTo>
                <a:lnTo>
                  <a:pt x="47625" y="55245"/>
                </a:lnTo>
                <a:lnTo>
                  <a:pt x="28575" y="55245"/>
                </a:lnTo>
                <a:lnTo>
                  <a:pt x="24764" y="66675"/>
                </a:lnTo>
                <a:lnTo>
                  <a:pt x="24764" y="72389"/>
                </a:lnTo>
                <a:lnTo>
                  <a:pt x="26669" y="76200"/>
                </a:lnTo>
                <a:close/>
              </a:path>
              <a:path w="51434" h="76200">
                <a:moveTo>
                  <a:pt x="3809" y="34289"/>
                </a:moveTo>
                <a:lnTo>
                  <a:pt x="5714" y="34289"/>
                </a:lnTo>
                <a:lnTo>
                  <a:pt x="5714" y="41910"/>
                </a:lnTo>
                <a:lnTo>
                  <a:pt x="1904" y="43814"/>
                </a:lnTo>
                <a:lnTo>
                  <a:pt x="0" y="47625"/>
                </a:lnTo>
                <a:lnTo>
                  <a:pt x="1904" y="49529"/>
                </a:lnTo>
                <a:lnTo>
                  <a:pt x="9525" y="64770"/>
                </a:lnTo>
                <a:lnTo>
                  <a:pt x="13334" y="66675"/>
                </a:lnTo>
                <a:lnTo>
                  <a:pt x="15239" y="66675"/>
                </a:lnTo>
                <a:lnTo>
                  <a:pt x="19050" y="64770"/>
                </a:lnTo>
                <a:lnTo>
                  <a:pt x="22859" y="64770"/>
                </a:lnTo>
                <a:lnTo>
                  <a:pt x="24764" y="66675"/>
                </a:lnTo>
                <a:lnTo>
                  <a:pt x="28575" y="55245"/>
                </a:lnTo>
                <a:lnTo>
                  <a:pt x="22859" y="47625"/>
                </a:lnTo>
                <a:lnTo>
                  <a:pt x="22859" y="28575"/>
                </a:lnTo>
                <a:lnTo>
                  <a:pt x="28575" y="22860"/>
                </a:lnTo>
                <a:lnTo>
                  <a:pt x="47625" y="22860"/>
                </a:lnTo>
                <a:lnTo>
                  <a:pt x="55244" y="28575"/>
                </a:lnTo>
                <a:lnTo>
                  <a:pt x="55244" y="47625"/>
                </a:lnTo>
                <a:lnTo>
                  <a:pt x="47625" y="55245"/>
                </a:lnTo>
                <a:lnTo>
                  <a:pt x="51434" y="66675"/>
                </a:lnTo>
                <a:lnTo>
                  <a:pt x="55244" y="64770"/>
                </a:lnTo>
                <a:lnTo>
                  <a:pt x="57150" y="64770"/>
                </a:lnTo>
                <a:lnTo>
                  <a:pt x="60959" y="66675"/>
                </a:lnTo>
                <a:lnTo>
                  <a:pt x="64769" y="66675"/>
                </a:lnTo>
                <a:lnTo>
                  <a:pt x="66675" y="64770"/>
                </a:lnTo>
                <a:lnTo>
                  <a:pt x="70484" y="57150"/>
                </a:lnTo>
                <a:lnTo>
                  <a:pt x="76200" y="49529"/>
                </a:lnTo>
                <a:lnTo>
                  <a:pt x="76200" y="45720"/>
                </a:lnTo>
                <a:lnTo>
                  <a:pt x="74294" y="43814"/>
                </a:lnTo>
                <a:lnTo>
                  <a:pt x="70484" y="41910"/>
                </a:lnTo>
                <a:lnTo>
                  <a:pt x="70484" y="34289"/>
                </a:lnTo>
                <a:lnTo>
                  <a:pt x="74294" y="32385"/>
                </a:lnTo>
                <a:lnTo>
                  <a:pt x="76200" y="32385"/>
                </a:lnTo>
                <a:lnTo>
                  <a:pt x="76200" y="26670"/>
                </a:lnTo>
                <a:lnTo>
                  <a:pt x="66675" y="11429"/>
                </a:lnTo>
                <a:lnTo>
                  <a:pt x="62864" y="9525"/>
                </a:lnTo>
                <a:lnTo>
                  <a:pt x="60959" y="9525"/>
                </a:lnTo>
                <a:lnTo>
                  <a:pt x="57150" y="13335"/>
                </a:lnTo>
                <a:lnTo>
                  <a:pt x="53339" y="11429"/>
                </a:lnTo>
                <a:lnTo>
                  <a:pt x="51434" y="9525"/>
                </a:lnTo>
                <a:lnTo>
                  <a:pt x="51434" y="3810"/>
                </a:lnTo>
                <a:lnTo>
                  <a:pt x="49529" y="0"/>
                </a:lnTo>
                <a:lnTo>
                  <a:pt x="28575" y="0"/>
                </a:lnTo>
                <a:lnTo>
                  <a:pt x="24764" y="1904"/>
                </a:lnTo>
                <a:lnTo>
                  <a:pt x="24764" y="9525"/>
                </a:lnTo>
                <a:lnTo>
                  <a:pt x="20954" y="11429"/>
                </a:lnTo>
                <a:lnTo>
                  <a:pt x="19050" y="11429"/>
                </a:lnTo>
                <a:lnTo>
                  <a:pt x="15239" y="9525"/>
                </a:lnTo>
                <a:lnTo>
                  <a:pt x="11429" y="9525"/>
                </a:lnTo>
                <a:lnTo>
                  <a:pt x="0" y="26670"/>
                </a:lnTo>
                <a:lnTo>
                  <a:pt x="0" y="30479"/>
                </a:lnTo>
                <a:lnTo>
                  <a:pt x="3809" y="34289"/>
                </a:lnTo>
                <a:close/>
              </a:path>
            </a:pathLst>
          </a:custGeom>
          <a:solidFill>
            <a:srgbClr val="EC7C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ID"/>
          </a:p>
        </p:txBody>
      </p:sp>
      <p:sp>
        <p:nvSpPr>
          <p:cNvPr id="71690" name="object 32">
            <a:extLst>
              <a:ext uri="{FF2B5EF4-FFF2-40B4-BE49-F238E27FC236}">
                <a16:creationId xmlns:a16="http://schemas.microsoft.com/office/drawing/2014/main" id="{4ACBA79B-7EB3-E2B5-7F37-E66BD69B0700}"/>
              </a:ext>
            </a:extLst>
          </p:cNvPr>
          <p:cNvSpPr>
            <a:spLocks/>
          </p:cNvSpPr>
          <p:nvPr/>
        </p:nvSpPr>
        <p:spPr bwMode="auto">
          <a:xfrm>
            <a:off x="4245770" y="8886825"/>
            <a:ext cx="0" cy="1078707"/>
          </a:xfrm>
          <a:custGeom>
            <a:avLst/>
            <a:gdLst>
              <a:gd name="T0" fmla="*/ 0 h 720001"/>
              <a:gd name="T1" fmla="*/ 720001 h 720001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720001">
                <a:moveTo>
                  <a:pt x="0" y="0"/>
                </a:moveTo>
                <a:lnTo>
                  <a:pt x="0" y="720001"/>
                </a:lnTo>
              </a:path>
            </a:pathLst>
          </a:custGeom>
          <a:noFill/>
          <a:ln w="28575">
            <a:solidFill>
              <a:srgbClr val="223D6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ID"/>
          </a:p>
        </p:txBody>
      </p:sp>
      <p:sp>
        <p:nvSpPr>
          <p:cNvPr id="71691" name="object 33">
            <a:extLst>
              <a:ext uri="{FF2B5EF4-FFF2-40B4-BE49-F238E27FC236}">
                <a16:creationId xmlns:a16="http://schemas.microsoft.com/office/drawing/2014/main" id="{D20E4A5A-5B64-6B25-6E8B-0FADDBED28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32" y="3736183"/>
            <a:ext cx="4248150" cy="4250531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692" name="object 34">
            <a:extLst>
              <a:ext uri="{FF2B5EF4-FFF2-40B4-BE49-F238E27FC236}">
                <a16:creationId xmlns:a16="http://schemas.microsoft.com/office/drawing/2014/main" id="{88C928CA-9810-01FC-33AF-B5C5DA39DE58}"/>
              </a:ext>
            </a:extLst>
          </p:cNvPr>
          <p:cNvSpPr>
            <a:spLocks/>
          </p:cNvSpPr>
          <p:nvPr/>
        </p:nvSpPr>
        <p:spPr bwMode="auto">
          <a:xfrm>
            <a:off x="219075" y="9527383"/>
            <a:ext cx="659607" cy="585788"/>
          </a:xfrm>
          <a:custGeom>
            <a:avLst/>
            <a:gdLst>
              <a:gd name="T0" fmla="*/ 0 w 438912"/>
              <a:gd name="T1" fmla="*/ 390144 h 390144"/>
              <a:gd name="T2" fmla="*/ 438912 w 438912"/>
              <a:gd name="T3" fmla="*/ 390144 h 390144"/>
              <a:gd name="T4" fmla="*/ 438912 w 438912"/>
              <a:gd name="T5" fmla="*/ 0 h 390144"/>
              <a:gd name="T6" fmla="*/ 0 w 438912"/>
              <a:gd name="T7" fmla="*/ 0 h 390144"/>
              <a:gd name="T8" fmla="*/ 0 w 438912"/>
              <a:gd name="T9" fmla="*/ 390144 h 390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8912" h="390144">
                <a:moveTo>
                  <a:pt x="0" y="390144"/>
                </a:moveTo>
                <a:lnTo>
                  <a:pt x="438912" y="390144"/>
                </a:lnTo>
                <a:lnTo>
                  <a:pt x="438912" y="0"/>
                </a:lnTo>
                <a:lnTo>
                  <a:pt x="0" y="0"/>
                </a:lnTo>
                <a:lnTo>
                  <a:pt x="0" y="390144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ID"/>
          </a:p>
        </p:txBody>
      </p:sp>
      <p:sp>
        <p:nvSpPr>
          <p:cNvPr id="71693" name="object 19">
            <a:extLst>
              <a:ext uri="{FF2B5EF4-FFF2-40B4-BE49-F238E27FC236}">
                <a16:creationId xmlns:a16="http://schemas.microsoft.com/office/drawing/2014/main" id="{5BADD51B-8999-F9FC-FADA-9B07A858C4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61020" y="3483770"/>
            <a:ext cx="6326981" cy="4760118"/>
          </a:xfrm>
          <a:prstGeom prst="rect">
            <a:avLst/>
          </a:pr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694" name="object 20">
            <a:extLst>
              <a:ext uri="{FF2B5EF4-FFF2-40B4-BE49-F238E27FC236}">
                <a16:creationId xmlns:a16="http://schemas.microsoft.com/office/drawing/2014/main" id="{D726F395-1B00-E1C9-22EE-2C34394297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2082" y="3807620"/>
            <a:ext cx="6331743" cy="4710113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695" name="object 21">
            <a:extLst>
              <a:ext uri="{FF2B5EF4-FFF2-40B4-BE49-F238E27FC236}">
                <a16:creationId xmlns:a16="http://schemas.microsoft.com/office/drawing/2014/main" id="{09E7C5FF-842B-F16B-3E7C-63BB7B7B4D25}"/>
              </a:ext>
            </a:extLst>
          </p:cNvPr>
          <p:cNvSpPr>
            <a:spLocks/>
          </p:cNvSpPr>
          <p:nvPr/>
        </p:nvSpPr>
        <p:spPr bwMode="auto">
          <a:xfrm>
            <a:off x="5162551" y="2143126"/>
            <a:ext cx="6436520" cy="6588920"/>
          </a:xfrm>
          <a:custGeom>
            <a:avLst/>
            <a:gdLst>
              <a:gd name="T0" fmla="*/ 0 w 4291584"/>
              <a:gd name="T1" fmla="*/ 4392167 h 4392167"/>
              <a:gd name="T2" fmla="*/ 4291584 w 4291584"/>
              <a:gd name="T3" fmla="*/ 4392167 h 4392167"/>
              <a:gd name="T4" fmla="*/ 4291584 w 4291584"/>
              <a:gd name="T5" fmla="*/ 0 h 4392167"/>
              <a:gd name="T6" fmla="*/ 0 w 4291584"/>
              <a:gd name="T7" fmla="*/ 0 h 4392167"/>
              <a:gd name="T8" fmla="*/ 0 w 4291584"/>
              <a:gd name="T9" fmla="*/ 4392167 h 43921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91584" h="4392167">
                <a:moveTo>
                  <a:pt x="0" y="4392167"/>
                </a:moveTo>
                <a:lnTo>
                  <a:pt x="4291584" y="4392167"/>
                </a:lnTo>
                <a:lnTo>
                  <a:pt x="4291584" y="0"/>
                </a:lnTo>
                <a:lnTo>
                  <a:pt x="0" y="0"/>
                </a:lnTo>
                <a:lnTo>
                  <a:pt x="0" y="4392167"/>
                </a:lnTo>
                <a:close/>
              </a:path>
            </a:pathLst>
          </a:custGeom>
          <a:noFill/>
          <a:ln w="12700">
            <a:solidFill>
              <a:srgbClr val="2E528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ID"/>
          </a:p>
        </p:txBody>
      </p:sp>
      <p:sp>
        <p:nvSpPr>
          <p:cNvPr id="71696" name="object 22">
            <a:extLst>
              <a:ext uri="{FF2B5EF4-FFF2-40B4-BE49-F238E27FC236}">
                <a16:creationId xmlns:a16="http://schemas.microsoft.com/office/drawing/2014/main" id="{225238C6-11B2-0A45-2D94-750843E23CBB}"/>
              </a:ext>
            </a:extLst>
          </p:cNvPr>
          <p:cNvSpPr>
            <a:spLocks/>
          </p:cNvSpPr>
          <p:nvPr/>
        </p:nvSpPr>
        <p:spPr bwMode="auto">
          <a:xfrm>
            <a:off x="11608595" y="2143126"/>
            <a:ext cx="6436518" cy="6588920"/>
          </a:xfrm>
          <a:custGeom>
            <a:avLst/>
            <a:gdLst>
              <a:gd name="T0" fmla="*/ 0 w 4291583"/>
              <a:gd name="T1" fmla="*/ 4392167 h 4392167"/>
              <a:gd name="T2" fmla="*/ 4291583 w 4291583"/>
              <a:gd name="T3" fmla="*/ 4392167 h 4392167"/>
              <a:gd name="T4" fmla="*/ 4291583 w 4291583"/>
              <a:gd name="T5" fmla="*/ 0 h 4392167"/>
              <a:gd name="T6" fmla="*/ 0 w 4291583"/>
              <a:gd name="T7" fmla="*/ 0 h 4392167"/>
              <a:gd name="T8" fmla="*/ 0 w 4291583"/>
              <a:gd name="T9" fmla="*/ 4392167 h 43921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91583" h="4392167">
                <a:moveTo>
                  <a:pt x="0" y="4392167"/>
                </a:moveTo>
                <a:lnTo>
                  <a:pt x="4291583" y="4392167"/>
                </a:lnTo>
                <a:lnTo>
                  <a:pt x="4291583" y="0"/>
                </a:lnTo>
                <a:lnTo>
                  <a:pt x="0" y="0"/>
                </a:lnTo>
                <a:lnTo>
                  <a:pt x="0" y="4392167"/>
                </a:lnTo>
                <a:close/>
              </a:path>
            </a:pathLst>
          </a:custGeom>
          <a:noFill/>
          <a:ln w="12700">
            <a:solidFill>
              <a:srgbClr val="2E528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ID"/>
          </a:p>
        </p:txBody>
      </p:sp>
      <p:sp>
        <p:nvSpPr>
          <p:cNvPr id="71697" name="object 23">
            <a:extLst>
              <a:ext uri="{FF2B5EF4-FFF2-40B4-BE49-F238E27FC236}">
                <a16:creationId xmlns:a16="http://schemas.microsoft.com/office/drawing/2014/main" id="{F9BA1375-7F6F-BCF1-0AC7-E88D38BEC5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9195" y="6372226"/>
            <a:ext cx="2628900" cy="2626520"/>
          </a:xfrm>
          <a:prstGeom prst="rect">
            <a:avLst/>
          </a:prstGeom>
          <a:blipFill dpi="0" rotWithShape="1">
            <a:blip r:embed="rId10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10DE432D-6220-EBCB-768A-B194827A78B8}"/>
              </a:ext>
            </a:extLst>
          </p:cNvPr>
          <p:cNvSpPr txBox="1"/>
          <p:nvPr/>
        </p:nvSpPr>
        <p:spPr>
          <a:xfrm>
            <a:off x="5124451" y="392907"/>
            <a:ext cx="12799220" cy="1076325"/>
          </a:xfrm>
          <a:prstGeom prst="rect">
            <a:avLst/>
          </a:prstGeom>
        </p:spPr>
        <p:txBody>
          <a:bodyPr lIns="0" tIns="16811" rIns="0" bIns="0"/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2645"/>
              </a:lnSpc>
            </a:pPr>
            <a:r>
              <a:rPr lang="en-US" altLang="en-US" sz="2400">
                <a:latin typeface="Tahoma" panose="020B0604030504040204" pitchFamily="34" charset="0"/>
                <a:cs typeface="Tahoma" panose="020B0604030504040204" pitchFamily="34" charset="0"/>
              </a:rPr>
              <a:t>TKK memenuhi </a:t>
            </a:r>
            <a:r>
              <a:rPr lang="en-US" altLang="en-US" sz="2400" b="1">
                <a:latin typeface="Tahoma" panose="020B0604030504040204" pitchFamily="34" charset="0"/>
                <a:cs typeface="Tahoma" panose="020B0604030504040204" pitchFamily="34" charset="0"/>
              </a:rPr>
              <a:t>standar kompetensi kerja </a:t>
            </a:r>
            <a:r>
              <a:rPr lang="en-US" altLang="en-US" sz="2400">
                <a:latin typeface="Tahoma" panose="020B0604030504040204" pitchFamily="34" charset="0"/>
                <a:cs typeface="Tahoma" panose="020B0604030504040204" pitchFamily="34" charset="0"/>
              </a:rPr>
              <a:t>dan wajib memiliki </a:t>
            </a:r>
            <a:r>
              <a:rPr lang="en-US" altLang="en-US" sz="2400" b="1">
                <a:latin typeface="Tahoma" panose="020B0604030504040204" pitchFamily="34" charset="0"/>
                <a:cs typeface="Tahoma" panose="020B0604030504040204" pitchFamily="34" charset="0"/>
              </a:rPr>
              <a:t>Sertifikat Kompetensi</a:t>
            </a:r>
            <a:endParaRPr lang="en-US" altLang="en-US" sz="240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ts val="2888"/>
              </a:lnSpc>
              <a:spcBef>
                <a:spcPts val="20"/>
              </a:spcBef>
            </a:pPr>
            <a:r>
              <a:rPr lang="en-US" altLang="en-US" sz="2400" b="1">
                <a:latin typeface="Tahoma" panose="020B0604030504040204" pitchFamily="34" charset="0"/>
                <a:cs typeface="Tahoma" panose="020B0604030504040204" pitchFamily="34" charset="0"/>
              </a:rPr>
              <a:t>Kerja (SKK) Konstruksi </a:t>
            </a:r>
            <a:r>
              <a:rPr lang="en-US" altLang="en-US" sz="2400">
                <a:latin typeface="Tahoma" panose="020B0604030504040204" pitchFamily="34" charset="0"/>
                <a:cs typeface="Tahoma" panose="020B0604030504040204" pitchFamily="34" charset="0"/>
              </a:rPr>
              <a:t>yang </a:t>
            </a:r>
            <a:r>
              <a:rPr lang="en-US" altLang="en-US" sz="2400" b="1">
                <a:latin typeface="Tahoma" panose="020B0604030504040204" pitchFamily="34" charset="0"/>
                <a:cs typeface="Tahoma" panose="020B0604030504040204" pitchFamily="34" charset="0"/>
              </a:rPr>
              <a:t>telah  dicatat  </a:t>
            </a:r>
            <a:r>
              <a:rPr lang="en-US" altLang="en-US" sz="2400">
                <a:latin typeface="Tahoma" panose="020B0604030504040204" pitchFamily="34" charset="0"/>
                <a:cs typeface="Tahoma" panose="020B0604030504040204" pitchFamily="34" charset="0"/>
              </a:rPr>
              <a:t>melalui Sistem Informasi Jasa Konstruksi</a:t>
            </a:r>
          </a:p>
          <a:p>
            <a:pPr>
              <a:lnSpc>
                <a:spcPts val="2888"/>
              </a:lnSpc>
            </a:pPr>
            <a:r>
              <a:rPr lang="en-US" altLang="en-US" sz="2400">
                <a:latin typeface="Tahoma" panose="020B0604030504040204" pitchFamily="34" charset="0"/>
                <a:cs typeface="Tahoma" panose="020B0604030504040204" pitchFamily="34" charset="0"/>
              </a:rPr>
              <a:t>terintegrasi.</a:t>
            </a:r>
          </a:p>
        </p:txBody>
      </p:sp>
      <p:sp>
        <p:nvSpPr>
          <p:cNvPr id="71699" name="object 17">
            <a:extLst>
              <a:ext uri="{FF2B5EF4-FFF2-40B4-BE49-F238E27FC236}">
                <a16:creationId xmlns:a16="http://schemas.microsoft.com/office/drawing/2014/main" id="{92F516A5-0155-54B8-3A35-48925F897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5826" y="397670"/>
            <a:ext cx="357188" cy="345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5477" rIns="0" bIns="0"/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2438"/>
              </a:lnSpc>
            </a:pPr>
            <a:r>
              <a:rPr lang="en-US" altLang="en-US" sz="2400">
                <a:latin typeface="MS PGothic" panose="020B0600070205080204" pitchFamily="34" charset="-128"/>
                <a:ea typeface="MS PGothic" panose="020B0600070205080204" pitchFamily="34" charset="-128"/>
              </a:rPr>
              <a:t>❑</a:t>
            </a:r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A1D86BED-BF04-22FA-0C35-77343DB53A77}"/>
              </a:ext>
            </a:extLst>
          </p:cNvPr>
          <p:cNvSpPr txBox="1"/>
          <p:nvPr/>
        </p:nvSpPr>
        <p:spPr>
          <a:xfrm>
            <a:off x="421482" y="438150"/>
            <a:ext cx="3445668" cy="2764632"/>
          </a:xfrm>
          <a:prstGeom prst="rect">
            <a:avLst/>
          </a:prstGeom>
        </p:spPr>
        <p:txBody>
          <a:bodyPr lIns="0" tIns="29337" rIns="0" bIns="0"/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4613"/>
              </a:lnSpc>
            </a:pPr>
            <a:r>
              <a:rPr lang="en-US" altLang="en-US" sz="4200" b="1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TENAGA</a:t>
            </a:r>
            <a:endParaRPr lang="en-US" altLang="en-US" sz="42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ts val="4538"/>
              </a:lnSpc>
            </a:pPr>
            <a:r>
              <a:rPr lang="en-US" altLang="en-US" sz="4200" b="1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KERJA</a:t>
            </a:r>
            <a:endParaRPr lang="en-US" altLang="en-US" sz="42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ts val="4538"/>
              </a:lnSpc>
            </a:pPr>
            <a:r>
              <a:rPr lang="en-US" altLang="en-US" sz="4200" b="1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KONSTRUKSI</a:t>
            </a:r>
            <a:endParaRPr lang="en-US" altLang="en-US" sz="42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11000"/>
              </a:lnSpc>
              <a:spcBef>
                <a:spcPts val="2045"/>
              </a:spcBef>
            </a:pPr>
            <a:r>
              <a:rPr lang="en-US" altLang="en-US" sz="2400" b="1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Pasal 28</a:t>
            </a:r>
            <a:endParaRPr lang="en-US" altLang="en-US" sz="24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ts val="2588"/>
              </a:lnSpc>
              <a:spcBef>
                <a:spcPts val="132"/>
              </a:spcBef>
            </a:pPr>
            <a:r>
              <a:rPr lang="en-US" altLang="en-US" sz="2400" b="1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Pasal 28A-28C</a:t>
            </a:r>
            <a:endParaRPr lang="en-US" altLang="en-US" sz="24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D4B3F604-1497-A388-9C5A-8DDD96716281}"/>
              </a:ext>
            </a:extLst>
          </p:cNvPr>
          <p:cNvSpPr txBox="1"/>
          <p:nvPr/>
        </p:nvSpPr>
        <p:spPr>
          <a:xfrm>
            <a:off x="5124451" y="1645445"/>
            <a:ext cx="2083595" cy="342900"/>
          </a:xfrm>
          <a:prstGeom prst="rect">
            <a:avLst/>
          </a:prstGeom>
        </p:spPr>
        <p:txBody>
          <a:bodyPr lIns="0" tIns="16811" rIns="0" bIns="0"/>
          <a:lstStyle/>
          <a:p>
            <a:pPr marL="19050">
              <a:lnSpc>
                <a:spcPts val="2646"/>
              </a:lnSpc>
              <a:defRPr/>
            </a:pPr>
            <a:r>
              <a:rPr sz="2400" spc="-14" dirty="0">
                <a:latin typeface="Tahoma"/>
                <a:cs typeface="Tahoma"/>
              </a:rPr>
              <a:t>SKK Konstruksi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83696678-B3E3-9621-42A8-C3262153CC78}"/>
              </a:ext>
            </a:extLst>
          </p:cNvPr>
          <p:cNvSpPr txBox="1"/>
          <p:nvPr/>
        </p:nvSpPr>
        <p:spPr>
          <a:xfrm>
            <a:off x="7224713" y="1645445"/>
            <a:ext cx="3709988" cy="342900"/>
          </a:xfrm>
          <a:prstGeom prst="rect">
            <a:avLst/>
          </a:prstGeom>
        </p:spPr>
        <p:txBody>
          <a:bodyPr lIns="0" tIns="16811" rIns="0" bIns="0"/>
          <a:lstStyle/>
          <a:p>
            <a:pPr marL="19050">
              <a:lnSpc>
                <a:spcPts val="2646"/>
              </a:lnSpc>
              <a:defRPr/>
            </a:pPr>
            <a:r>
              <a:rPr sz="2400" spc="-11" dirty="0">
                <a:latin typeface="Tahoma"/>
                <a:cs typeface="Tahoma"/>
              </a:rPr>
              <a:t>sesuai dengan </a:t>
            </a:r>
            <a:r>
              <a:rPr sz="2400" b="1" spc="-11" dirty="0">
                <a:solidFill>
                  <a:srgbClr val="298F7B"/>
                </a:solidFill>
                <a:latin typeface="Tahoma"/>
                <a:cs typeface="Tahoma"/>
              </a:rPr>
              <a:t>klasifikasi</a:t>
            </a:r>
            <a:r>
              <a:rPr sz="2400" b="1" spc="-11" dirty="0">
                <a:latin typeface="Tahoma"/>
                <a:cs typeface="Tahoma"/>
              </a:rPr>
              <a:t>,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9AFB9EFC-89F4-44A0-8C1D-5C5B335F4703}"/>
              </a:ext>
            </a:extLst>
          </p:cNvPr>
          <p:cNvSpPr txBox="1"/>
          <p:nvPr/>
        </p:nvSpPr>
        <p:spPr>
          <a:xfrm>
            <a:off x="10951370" y="1645445"/>
            <a:ext cx="2250281" cy="342900"/>
          </a:xfrm>
          <a:prstGeom prst="rect">
            <a:avLst/>
          </a:prstGeom>
        </p:spPr>
        <p:txBody>
          <a:bodyPr lIns="0" tIns="16811" rIns="0" bIns="0"/>
          <a:lstStyle/>
          <a:p>
            <a:pPr marL="19050">
              <a:lnSpc>
                <a:spcPts val="2646"/>
              </a:lnSpc>
              <a:defRPr/>
            </a:pPr>
            <a:r>
              <a:rPr sz="2400" b="1" spc="-6" dirty="0">
                <a:solidFill>
                  <a:srgbClr val="4471C4"/>
                </a:solidFill>
                <a:latin typeface="Tahoma"/>
                <a:cs typeface="Tahoma"/>
              </a:rPr>
              <a:t>subklasifikasi</a:t>
            </a:r>
            <a:r>
              <a:rPr sz="2400" b="1" spc="-6" dirty="0">
                <a:latin typeface="Tahoma"/>
                <a:cs typeface="Tahoma"/>
              </a:rPr>
              <a:t>,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8F8F8741-F731-B448-4AAC-31340F78D50C}"/>
              </a:ext>
            </a:extLst>
          </p:cNvPr>
          <p:cNvSpPr txBox="1"/>
          <p:nvPr/>
        </p:nvSpPr>
        <p:spPr>
          <a:xfrm>
            <a:off x="13220701" y="1645445"/>
            <a:ext cx="2309813" cy="342900"/>
          </a:xfrm>
          <a:prstGeom prst="rect">
            <a:avLst/>
          </a:prstGeom>
        </p:spPr>
        <p:txBody>
          <a:bodyPr lIns="0" tIns="16811" rIns="0" bIns="0"/>
          <a:lstStyle/>
          <a:p>
            <a:pPr marL="19050">
              <a:lnSpc>
                <a:spcPts val="2646"/>
              </a:lnSpc>
              <a:defRPr/>
            </a:pPr>
            <a:r>
              <a:rPr sz="2400" b="1" spc="-5" dirty="0">
                <a:latin typeface="Tahoma"/>
                <a:cs typeface="Tahoma"/>
              </a:rPr>
              <a:t>dan </a:t>
            </a:r>
            <a:r>
              <a:rPr sz="2400" b="1" spc="-5" dirty="0">
                <a:solidFill>
                  <a:srgbClr val="C00000"/>
                </a:solidFill>
                <a:latin typeface="Tahoma"/>
                <a:cs typeface="Tahoma"/>
              </a:rPr>
              <a:t>kualifikasi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1DB47531-94B0-2AE4-8A6A-2CB5E4B3664E}"/>
              </a:ext>
            </a:extLst>
          </p:cNvPr>
          <p:cNvSpPr txBox="1"/>
          <p:nvPr/>
        </p:nvSpPr>
        <p:spPr>
          <a:xfrm>
            <a:off x="15542420" y="1645445"/>
            <a:ext cx="1354931" cy="342900"/>
          </a:xfrm>
          <a:prstGeom prst="rect">
            <a:avLst/>
          </a:prstGeom>
        </p:spPr>
        <p:txBody>
          <a:bodyPr lIns="0" tIns="16811" rIns="0" bIns="0"/>
          <a:lstStyle/>
          <a:p>
            <a:pPr marL="19050">
              <a:lnSpc>
                <a:spcPts val="2646"/>
              </a:lnSpc>
              <a:defRPr/>
            </a:pPr>
            <a:r>
              <a:rPr sz="2400" b="1" spc="-2" dirty="0">
                <a:latin typeface="Tahoma"/>
                <a:cs typeface="Tahoma"/>
              </a:rPr>
              <a:t>jabatan.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71706" name="object 10">
            <a:extLst>
              <a:ext uri="{FF2B5EF4-FFF2-40B4-BE49-F238E27FC236}">
                <a16:creationId xmlns:a16="http://schemas.microsoft.com/office/drawing/2014/main" id="{3E11F639-017A-4054-DD9F-2416492E9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5826" y="1650208"/>
            <a:ext cx="357188" cy="345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5477" rIns="0" bIns="0"/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2438"/>
              </a:lnSpc>
            </a:pPr>
            <a:r>
              <a:rPr lang="en-US" altLang="en-US" sz="2400">
                <a:latin typeface="MS PGothic" panose="020B0600070205080204" pitchFamily="34" charset="-128"/>
                <a:ea typeface="MS PGothic" panose="020B0600070205080204" pitchFamily="34" charset="-128"/>
              </a:rPr>
              <a:t>❑</a:t>
            </a: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D4F1E0FC-E74D-5675-932F-D5A5EE2B3CE8}"/>
              </a:ext>
            </a:extLst>
          </p:cNvPr>
          <p:cNvSpPr txBox="1"/>
          <p:nvPr/>
        </p:nvSpPr>
        <p:spPr>
          <a:xfrm>
            <a:off x="438151" y="8291513"/>
            <a:ext cx="3674270" cy="1254920"/>
          </a:xfrm>
          <a:prstGeom prst="rect">
            <a:avLst/>
          </a:prstGeom>
        </p:spPr>
        <p:txBody>
          <a:bodyPr lIns="0" tIns="11763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ts val="1857"/>
              </a:lnSpc>
            </a:pPr>
            <a:r>
              <a:rPr lang="en-US" altLang="en-US" sz="1650" b="1" dirty="0">
                <a:solidFill>
                  <a:schemeClr val="bg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PERATURAN PEMERINTAH NOMOR 14</a:t>
            </a:r>
            <a:endParaRPr lang="en-US" altLang="en-US" sz="1650" dirty="0">
              <a:solidFill>
                <a:schemeClr val="bg1"/>
              </a:solidFill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  <a:p>
            <a:pPr algn="r" eaLnBrk="1" hangingPunct="1"/>
            <a:r>
              <a:rPr lang="en-US" altLang="en-US" sz="1650" b="1" dirty="0">
                <a:solidFill>
                  <a:schemeClr val="bg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TAHUN 2021 </a:t>
            </a:r>
            <a:r>
              <a:rPr lang="en-US" altLang="en-US" sz="1650" dirty="0" err="1">
                <a:solidFill>
                  <a:schemeClr val="bg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tentang</a:t>
            </a:r>
            <a:r>
              <a:rPr lang="en-US" altLang="en-US" sz="1650" dirty="0">
                <a:solidFill>
                  <a:schemeClr val="bg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</a:t>
            </a:r>
            <a:r>
              <a:rPr lang="en-US" altLang="en-US" sz="1650" dirty="0" err="1">
                <a:solidFill>
                  <a:schemeClr val="bg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Perubahan</a:t>
            </a:r>
            <a:r>
              <a:rPr lang="en-US" altLang="en-US" sz="1650" dirty="0">
                <a:solidFill>
                  <a:schemeClr val="bg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</a:t>
            </a:r>
            <a:r>
              <a:rPr lang="en-US" altLang="en-US" sz="1650" dirty="0" err="1">
                <a:solidFill>
                  <a:schemeClr val="bg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atas</a:t>
            </a:r>
            <a:r>
              <a:rPr lang="en-US" altLang="en-US" sz="1650" dirty="0">
                <a:solidFill>
                  <a:schemeClr val="bg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</a:t>
            </a:r>
            <a:r>
              <a:rPr lang="en-US" altLang="en-US" sz="1650" dirty="0" err="1">
                <a:solidFill>
                  <a:schemeClr val="bg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Peraturan</a:t>
            </a:r>
            <a:r>
              <a:rPr lang="en-US" altLang="en-US" sz="1650" dirty="0">
                <a:solidFill>
                  <a:schemeClr val="bg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</a:t>
            </a:r>
            <a:r>
              <a:rPr lang="en-US" altLang="en-US" sz="1650" dirty="0" err="1">
                <a:solidFill>
                  <a:schemeClr val="bg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Pemerintah</a:t>
            </a:r>
            <a:r>
              <a:rPr lang="en-US" altLang="en-US" sz="1650" dirty="0">
                <a:solidFill>
                  <a:schemeClr val="bg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</a:t>
            </a:r>
            <a:r>
              <a:rPr lang="en-US" altLang="en-US" sz="1650" dirty="0" err="1">
                <a:solidFill>
                  <a:schemeClr val="bg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Nomor</a:t>
            </a:r>
            <a:r>
              <a:rPr lang="en-US" altLang="en-US" sz="1650" dirty="0">
                <a:solidFill>
                  <a:schemeClr val="bg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22 </a:t>
            </a:r>
            <a:r>
              <a:rPr lang="en-US" altLang="en-US" sz="1650" dirty="0" err="1">
                <a:solidFill>
                  <a:schemeClr val="bg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Tahun</a:t>
            </a:r>
            <a:r>
              <a:rPr lang="en-US" altLang="en-US" sz="1650" dirty="0">
                <a:solidFill>
                  <a:schemeClr val="bg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2020 </a:t>
            </a:r>
            <a:r>
              <a:rPr lang="en-US" altLang="en-US" sz="1650" dirty="0" err="1">
                <a:solidFill>
                  <a:schemeClr val="bg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tentang</a:t>
            </a:r>
            <a:r>
              <a:rPr lang="en-US" altLang="en-US" sz="1650" dirty="0">
                <a:solidFill>
                  <a:schemeClr val="bg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</a:t>
            </a:r>
            <a:r>
              <a:rPr lang="en-US" altLang="en-US" sz="1650" dirty="0" err="1">
                <a:solidFill>
                  <a:schemeClr val="bg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Peraturan</a:t>
            </a:r>
            <a:r>
              <a:rPr lang="en-US" altLang="en-US" sz="1650" dirty="0">
                <a:solidFill>
                  <a:schemeClr val="bg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</a:t>
            </a:r>
            <a:r>
              <a:rPr lang="en-US" altLang="en-US" sz="1650" dirty="0" err="1">
                <a:solidFill>
                  <a:schemeClr val="bg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Pelaksanaan</a:t>
            </a:r>
            <a:r>
              <a:rPr lang="en-US" altLang="en-US" sz="1650" dirty="0">
                <a:solidFill>
                  <a:schemeClr val="bg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UU No 2 </a:t>
            </a:r>
            <a:r>
              <a:rPr lang="en-US" altLang="en-US" sz="1650" dirty="0" err="1">
                <a:solidFill>
                  <a:schemeClr val="bg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tahun</a:t>
            </a:r>
            <a:r>
              <a:rPr lang="en-US" altLang="en-US" sz="1650" dirty="0">
                <a:solidFill>
                  <a:schemeClr val="bg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2017 </a:t>
            </a:r>
            <a:r>
              <a:rPr lang="en-US" altLang="en-US" sz="1650" dirty="0" err="1">
                <a:solidFill>
                  <a:schemeClr val="bg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tentang</a:t>
            </a:r>
            <a:r>
              <a:rPr lang="en-US" altLang="en-US" sz="1650" dirty="0">
                <a:solidFill>
                  <a:schemeClr val="bg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Jasa</a:t>
            </a: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8149D3E1-8DA0-8360-06BE-67DF6415676D}"/>
              </a:ext>
            </a:extLst>
          </p:cNvPr>
          <p:cNvSpPr txBox="1"/>
          <p:nvPr/>
        </p:nvSpPr>
        <p:spPr>
          <a:xfrm>
            <a:off x="5124450" y="8891588"/>
            <a:ext cx="12003882" cy="1076325"/>
          </a:xfrm>
          <a:prstGeom prst="rect">
            <a:avLst/>
          </a:prstGeom>
        </p:spPr>
        <p:txBody>
          <a:bodyPr lIns="0" tIns="16811" rIns="0" bIns="0"/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2645"/>
              </a:lnSpc>
            </a:pPr>
            <a:r>
              <a:rPr lang="en-US" altLang="en-US" sz="2400">
                <a:latin typeface="Tahoma" panose="020B0604030504040204" pitchFamily="34" charset="0"/>
                <a:cs typeface="Tahoma" panose="020B0604030504040204" pitchFamily="34" charset="0"/>
              </a:rPr>
              <a:t>SKK Konstruksi diterbitkan oleh </a:t>
            </a:r>
            <a:r>
              <a:rPr lang="en-US" altLang="en-US" sz="2400" b="1">
                <a:latin typeface="Tahoma" panose="020B0604030504040204" pitchFamily="34" charset="0"/>
                <a:cs typeface="Tahoma" panose="020B0604030504040204" pitchFamily="34" charset="0"/>
              </a:rPr>
              <a:t>LSP yang diberi Lisensi </a:t>
            </a:r>
            <a:r>
              <a:rPr lang="en-US" altLang="en-US" sz="2400">
                <a:latin typeface="Tahoma" panose="020B0604030504040204" pitchFamily="34" charset="0"/>
                <a:cs typeface="Tahoma" panose="020B0604030504040204" pitchFamily="34" charset="0"/>
              </a:rPr>
              <a:t>oleh lembaga independen</a:t>
            </a:r>
          </a:p>
          <a:p>
            <a:pPr>
              <a:lnSpc>
                <a:spcPts val="2888"/>
              </a:lnSpc>
              <a:spcBef>
                <a:spcPts val="20"/>
              </a:spcBef>
            </a:pPr>
            <a:r>
              <a:rPr lang="en-US" altLang="en-US" sz="2400">
                <a:latin typeface="Tahoma" panose="020B0604030504040204" pitchFamily="34" charset="0"/>
                <a:cs typeface="Tahoma" panose="020B0604030504040204" pitchFamily="34" charset="0"/>
              </a:rPr>
              <a:t>diatur  dengan  peraturan  perundang-undangan  bidang  keprofesian  </a:t>
            </a:r>
            <a:r>
              <a:rPr lang="en-US" altLang="en-US" sz="2400" b="1">
                <a:latin typeface="Tahoma" panose="020B0604030504040204" pitchFamily="34" charset="0"/>
                <a:cs typeface="Tahoma" panose="020B0604030504040204" pitchFamily="34" charset="0"/>
              </a:rPr>
              <a:t>diakui  sebagai</a:t>
            </a:r>
            <a:endParaRPr lang="en-US" altLang="en-US" sz="240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ts val="2888"/>
              </a:lnSpc>
            </a:pPr>
            <a:r>
              <a:rPr lang="en-US" altLang="en-US" sz="2400" b="1">
                <a:latin typeface="Tahoma" panose="020B0604030504040204" pitchFamily="34" charset="0"/>
                <a:cs typeface="Tahoma" panose="020B0604030504040204" pitchFamily="34" charset="0"/>
              </a:rPr>
              <a:t>Konstruksi</a:t>
            </a:r>
            <a:r>
              <a:rPr lang="en-US" altLang="en-US" sz="2400">
                <a:latin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59DCE228-FC00-45FA-BEE2-EBBBE9E7B767}"/>
              </a:ext>
            </a:extLst>
          </p:cNvPr>
          <p:cNvSpPr txBox="1"/>
          <p:nvPr/>
        </p:nvSpPr>
        <p:spPr>
          <a:xfrm>
            <a:off x="17192626" y="8891588"/>
            <a:ext cx="731045" cy="709613"/>
          </a:xfrm>
          <a:prstGeom prst="rect">
            <a:avLst/>
          </a:prstGeom>
        </p:spPr>
        <p:txBody>
          <a:bodyPr lIns="0" tIns="16811" rIns="0" bIns="0"/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2645"/>
              </a:lnSpc>
            </a:pPr>
            <a:r>
              <a:rPr lang="en-US" altLang="en-US" sz="2400">
                <a:latin typeface="Tahoma" panose="020B0604030504040204" pitchFamily="34" charset="0"/>
                <a:cs typeface="Tahoma" panose="020B0604030504040204" pitchFamily="34" charset="0"/>
              </a:rPr>
              <a:t>yang</a:t>
            </a:r>
          </a:p>
          <a:p>
            <a:pPr>
              <a:lnSpc>
                <a:spcPts val="2888"/>
              </a:lnSpc>
              <a:spcBef>
                <a:spcPts val="20"/>
              </a:spcBef>
            </a:pPr>
            <a:r>
              <a:rPr lang="en-US" altLang="en-US" sz="2400" b="1">
                <a:latin typeface="Tahoma" panose="020B0604030504040204" pitchFamily="34" charset="0"/>
                <a:cs typeface="Tahoma" panose="020B0604030504040204" pitchFamily="34" charset="0"/>
              </a:rPr>
              <a:t>SKK</a:t>
            </a:r>
            <a:endParaRPr lang="en-US" altLang="en-US" sz="2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1710" name="object 6">
            <a:extLst>
              <a:ext uri="{FF2B5EF4-FFF2-40B4-BE49-F238E27FC236}">
                <a16:creationId xmlns:a16="http://schemas.microsoft.com/office/drawing/2014/main" id="{C75A725A-2DD0-FB41-C4FB-F3DAD6659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5826" y="8896350"/>
            <a:ext cx="357188" cy="345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5477" rIns="0" bIns="0"/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2438"/>
              </a:lnSpc>
            </a:pPr>
            <a:r>
              <a:rPr lang="en-US" altLang="en-US" sz="2400">
                <a:latin typeface="MS PGothic" panose="020B0600070205080204" pitchFamily="34" charset="-128"/>
                <a:ea typeface="MS PGothic" panose="020B0600070205080204" pitchFamily="34" charset="-128"/>
              </a:rPr>
              <a:t>❑</a:t>
            </a:r>
          </a:p>
        </p:txBody>
      </p:sp>
      <p:sp>
        <p:nvSpPr>
          <p:cNvPr id="71711" name="object 5">
            <a:extLst>
              <a:ext uri="{FF2B5EF4-FFF2-40B4-BE49-F238E27FC236}">
                <a16:creationId xmlns:a16="http://schemas.microsoft.com/office/drawing/2014/main" id="{2F934C5E-99F8-F97D-AF44-82899BB74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9457" y="9551195"/>
            <a:ext cx="873918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1763" rIns="0" bIns="0"/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1857"/>
              </a:lnSpc>
            </a:pPr>
            <a:r>
              <a:rPr lang="en-US" altLang="en-US" sz="1650" dirty="0" err="1">
                <a:solidFill>
                  <a:schemeClr val="bg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Konstruksi</a:t>
            </a:r>
            <a:endParaRPr lang="en-US" altLang="en-US" sz="1650" dirty="0">
              <a:solidFill>
                <a:schemeClr val="bg1"/>
              </a:solidFill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EA82EB3E-FCC8-F287-A1CF-FB583A448790}"/>
              </a:ext>
            </a:extLst>
          </p:cNvPr>
          <p:cNvSpPr txBox="1"/>
          <p:nvPr/>
        </p:nvSpPr>
        <p:spPr>
          <a:xfrm>
            <a:off x="219075" y="9527383"/>
            <a:ext cx="659607" cy="585788"/>
          </a:xfrm>
          <a:prstGeom prst="rect">
            <a:avLst/>
          </a:prstGeom>
        </p:spPr>
        <p:txBody>
          <a:bodyPr lIns="0" tIns="2615" rIns="0" bIns="0"/>
          <a:lstStyle/>
          <a:p>
            <a:pPr>
              <a:lnSpc>
                <a:spcPts val="1050"/>
              </a:lnSpc>
              <a:defRPr/>
            </a:pPr>
            <a:endParaRPr sz="1050">
              <a:latin typeface="+mn-lt"/>
            </a:endParaRPr>
          </a:p>
          <a:p>
            <a:pPr marL="183794">
              <a:lnSpc>
                <a:spcPct val="100585"/>
              </a:lnSpc>
              <a:defRPr/>
            </a:pPr>
            <a:r>
              <a:rPr sz="2100" spc="14" dirty="0">
                <a:solidFill>
                  <a:srgbClr val="2E3946"/>
                </a:solidFill>
                <a:latin typeface="Tahoma"/>
                <a:cs typeface="Tahoma"/>
              </a:rPr>
              <a:t>14</a:t>
            </a:r>
            <a:endParaRPr sz="2100">
              <a:latin typeface="Tahoma"/>
              <a:cs typeface="Tahoma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EDF05572-9208-CDB8-1B0A-9F6DB9F11613}"/>
              </a:ext>
            </a:extLst>
          </p:cNvPr>
          <p:cNvSpPr txBox="1"/>
          <p:nvPr/>
        </p:nvSpPr>
        <p:spPr>
          <a:xfrm>
            <a:off x="5162550" y="2143126"/>
            <a:ext cx="6441282" cy="6588920"/>
          </a:xfrm>
          <a:prstGeom prst="rect">
            <a:avLst/>
          </a:prstGeom>
        </p:spPr>
        <p:txBody>
          <a:bodyPr lIns="0" tIns="92391" rIns="0" bIns="0"/>
          <a:lstStyle>
            <a:lvl1pPr marL="1270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8000"/>
              </a:lnSpc>
            </a:pPr>
            <a:r>
              <a:rPr lang="en-US" altLang="en-US" sz="2100">
                <a:latin typeface="MS PGothic" panose="020B0600070205080204" pitchFamily="34" charset="-128"/>
                <a:ea typeface="MS PGothic" panose="020B0600070205080204" pitchFamily="34" charset="-128"/>
              </a:rPr>
              <a:t>➢   </a:t>
            </a:r>
            <a:r>
              <a:rPr lang="en-US" altLang="en-US" sz="2100">
                <a:latin typeface="Tahoma" panose="020B0604030504040204" pitchFamily="34" charset="0"/>
                <a:cs typeface="Tahoma" panose="020B0604030504040204" pitchFamily="34" charset="0"/>
              </a:rPr>
              <a:t>TKK terdiri atas </a:t>
            </a:r>
            <a:r>
              <a:rPr lang="en-US" altLang="en-US" sz="21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Kualifikasi jabatan</a:t>
            </a:r>
            <a:r>
              <a:rPr lang="en-US" altLang="en-US" sz="2100">
                <a:latin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>
              <a:lnSpc>
                <a:spcPct val="101000"/>
              </a:lnSpc>
              <a:spcBef>
                <a:spcPts val="1182"/>
              </a:spcBef>
            </a:pPr>
            <a:r>
              <a:rPr lang="en-US" altLang="en-US" sz="2100">
                <a:latin typeface="Tahoma" panose="020B0604030504040204" pitchFamily="34" charset="0"/>
                <a:cs typeface="Tahoma" panose="020B0604030504040204" pitchFamily="34" charset="0"/>
              </a:rPr>
              <a:t>a.   Operator</a:t>
            </a:r>
          </a:p>
          <a:p>
            <a:pPr>
              <a:lnSpc>
                <a:spcPts val="2513"/>
              </a:lnSpc>
              <a:spcBef>
                <a:spcPts val="188"/>
              </a:spcBef>
            </a:pPr>
            <a:r>
              <a:rPr lang="en-US" altLang="en-US" sz="2100">
                <a:latin typeface="Tahoma" panose="020B0604030504040204" pitchFamily="34" charset="0"/>
                <a:cs typeface="Tahoma" panose="020B0604030504040204" pitchFamily="34" charset="0"/>
              </a:rPr>
              <a:t>b.   Teknisi atau analis c.   Ahli</a:t>
            </a:r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44935E29-282C-929F-A12C-829BD528FD57}"/>
              </a:ext>
            </a:extLst>
          </p:cNvPr>
          <p:cNvSpPr txBox="1"/>
          <p:nvPr/>
        </p:nvSpPr>
        <p:spPr>
          <a:xfrm>
            <a:off x="11603833" y="2143126"/>
            <a:ext cx="6441281" cy="6588920"/>
          </a:xfrm>
          <a:prstGeom prst="rect">
            <a:avLst/>
          </a:prstGeom>
        </p:spPr>
        <p:txBody>
          <a:bodyPr lIns="0" tIns="94298" rIns="0" bIns="0"/>
          <a:lstStyle>
            <a:lvl1pPr marL="412750" indent="-285750">
              <a:tabLst>
                <a:tab pos="406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406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406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406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406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406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406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406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406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7000"/>
              </a:lnSpc>
            </a:pPr>
            <a:r>
              <a:rPr lang="en-US" altLang="en-US" sz="2100">
                <a:latin typeface="MS PGothic" panose="020B0600070205080204" pitchFamily="34" charset="-128"/>
                <a:ea typeface="MS PGothic" panose="020B0600070205080204" pitchFamily="34" charset="-128"/>
              </a:rPr>
              <a:t>➢	</a:t>
            </a:r>
            <a:r>
              <a:rPr lang="en-US" altLang="en-US" sz="2100">
                <a:latin typeface="Tahoma" panose="020B0604030504040204" pitchFamily="34" charset="0"/>
                <a:cs typeface="Tahoma" panose="020B0604030504040204" pitchFamily="34" charset="0"/>
              </a:rPr>
              <a:t>Penetapan   </a:t>
            </a:r>
            <a:r>
              <a:rPr lang="en-US" altLang="en-US" sz="2100" b="1">
                <a:solidFill>
                  <a:srgbClr val="298F7B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Klasifikasi   TKK   </a:t>
            </a:r>
            <a:r>
              <a:rPr lang="en-US" altLang="en-US" sz="2100">
                <a:latin typeface="Tahoma" panose="020B0604030504040204" pitchFamily="34" charset="0"/>
                <a:cs typeface="Tahoma" panose="020B0604030504040204" pitchFamily="34" charset="0"/>
              </a:rPr>
              <a:t>berdasarkan </a:t>
            </a:r>
            <a:r>
              <a:rPr lang="en-US" altLang="en-US" sz="2100" b="1">
                <a:solidFill>
                  <a:srgbClr val="298F7B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Bidang Keilmuan yang terkait Jasa Konstruksi</a:t>
            </a:r>
            <a:r>
              <a:rPr lang="en-US" altLang="en-US" sz="2100" b="1"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100">
                <a:latin typeface="Tahoma" panose="020B0604030504040204" pitchFamily="34" charset="0"/>
                <a:cs typeface="Tahoma" panose="020B0604030504040204" pitchFamily="34" charset="0"/>
              </a:rPr>
              <a:t>meliputi: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object 9">
            <a:extLst>
              <a:ext uri="{FF2B5EF4-FFF2-40B4-BE49-F238E27FC236}">
                <a16:creationId xmlns:a16="http://schemas.microsoft.com/office/drawing/2014/main" id="{6860D263-3C26-45DE-F43B-48CB76FC23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00498" y="5495925"/>
            <a:ext cx="3895725" cy="389572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708" name="object 7">
            <a:extLst>
              <a:ext uri="{FF2B5EF4-FFF2-40B4-BE49-F238E27FC236}">
                <a16:creationId xmlns:a16="http://schemas.microsoft.com/office/drawing/2014/main" id="{BD69BD4A-2329-8EFC-2052-0415AAF840D5}"/>
              </a:ext>
            </a:extLst>
          </p:cNvPr>
          <p:cNvSpPr>
            <a:spLocks/>
          </p:cNvSpPr>
          <p:nvPr/>
        </p:nvSpPr>
        <p:spPr bwMode="auto">
          <a:xfrm>
            <a:off x="0" y="1"/>
            <a:ext cx="18288000" cy="1073945"/>
          </a:xfrm>
          <a:custGeom>
            <a:avLst/>
            <a:gdLst>
              <a:gd name="T0" fmla="*/ 0 w 12192000"/>
              <a:gd name="T1" fmla="*/ 716279 h 716279"/>
              <a:gd name="T2" fmla="*/ 12192000 w 12192000"/>
              <a:gd name="T3" fmla="*/ 716279 h 716279"/>
              <a:gd name="T4" fmla="*/ 12192000 w 12192000"/>
              <a:gd name="T5" fmla="*/ 0 h 716279"/>
              <a:gd name="T6" fmla="*/ 0 w 12192000"/>
              <a:gd name="T7" fmla="*/ 0 h 716279"/>
              <a:gd name="T8" fmla="*/ 0 w 12192000"/>
              <a:gd name="T9" fmla="*/ 716279 h 716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192000" h="716279">
                <a:moveTo>
                  <a:pt x="0" y="716279"/>
                </a:moveTo>
                <a:lnTo>
                  <a:pt x="12192000" y="716279"/>
                </a:lnTo>
                <a:lnTo>
                  <a:pt x="12192000" y="0"/>
                </a:lnTo>
                <a:lnTo>
                  <a:pt x="0" y="0"/>
                </a:lnTo>
                <a:lnTo>
                  <a:pt x="0" y="716279"/>
                </a:lnTo>
                <a:close/>
              </a:path>
            </a:pathLst>
          </a:custGeom>
          <a:solidFill>
            <a:srgbClr val="F1F1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ID"/>
          </a:p>
        </p:txBody>
      </p:sp>
      <p:sp>
        <p:nvSpPr>
          <p:cNvPr id="72709" name="object 8">
            <a:extLst>
              <a:ext uri="{FF2B5EF4-FFF2-40B4-BE49-F238E27FC236}">
                <a16:creationId xmlns:a16="http://schemas.microsoft.com/office/drawing/2014/main" id="{A679F247-185B-D083-0630-44B156CE6A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6825" y="302420"/>
            <a:ext cx="15804357" cy="90487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710" name="object 4">
            <a:extLst>
              <a:ext uri="{FF2B5EF4-FFF2-40B4-BE49-F238E27FC236}">
                <a16:creationId xmlns:a16="http://schemas.microsoft.com/office/drawing/2014/main" id="{E900CDB0-924C-7E70-1F04-271FE1888D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88257"/>
            <a:ext cx="6450807" cy="8998743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711" name="object 5">
            <a:extLst>
              <a:ext uri="{FF2B5EF4-FFF2-40B4-BE49-F238E27FC236}">
                <a16:creationId xmlns:a16="http://schemas.microsoft.com/office/drawing/2014/main" id="{11CD2DFA-1813-6FF5-FCDF-4153C70806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0807" y="1421607"/>
            <a:ext cx="6181725" cy="8865393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712" name="object 6">
            <a:extLst>
              <a:ext uri="{FF2B5EF4-FFF2-40B4-BE49-F238E27FC236}">
                <a16:creationId xmlns:a16="http://schemas.microsoft.com/office/drawing/2014/main" id="{D1792B80-B642-7E62-8DC6-9568826474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32533" y="1421607"/>
            <a:ext cx="5631656" cy="2721768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8120BE2E-F68D-C4CB-F54B-FD7D4662DB69}"/>
              </a:ext>
            </a:extLst>
          </p:cNvPr>
          <p:cNvSpPr txBox="1"/>
          <p:nvPr/>
        </p:nvSpPr>
        <p:spPr>
          <a:xfrm>
            <a:off x="3257551" y="504825"/>
            <a:ext cx="11903870" cy="571500"/>
          </a:xfrm>
          <a:prstGeom prst="rect">
            <a:avLst/>
          </a:prstGeom>
        </p:spPr>
        <p:txBody>
          <a:bodyPr lIns="0" tIns="28670" rIns="0" bIns="0"/>
          <a:lstStyle/>
          <a:p>
            <a:pPr marL="19050">
              <a:lnSpc>
                <a:spcPts val="4515"/>
              </a:lnSpc>
              <a:defRPr/>
            </a:pPr>
            <a:r>
              <a:rPr sz="4200" b="1" spc="-5" dirty="0">
                <a:solidFill>
                  <a:srgbClr val="FFFFFF"/>
                </a:solidFill>
                <a:latin typeface="Segoe UI"/>
                <a:cs typeface="Segoe UI"/>
              </a:rPr>
              <a:t>SUB KLASIFIKASI TENAGA KERJA KONSTRUKSI</a:t>
            </a:r>
            <a:endParaRPr sz="420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ject 23">
            <a:extLst>
              <a:ext uri="{FF2B5EF4-FFF2-40B4-BE49-F238E27FC236}">
                <a16:creationId xmlns:a16="http://schemas.microsoft.com/office/drawing/2014/main" id="{1BE51759-EFCD-DFA3-60E9-C8F4BFBA6352}"/>
              </a:ext>
            </a:extLst>
          </p:cNvPr>
          <p:cNvSpPr txBox="1"/>
          <p:nvPr/>
        </p:nvSpPr>
        <p:spPr>
          <a:xfrm>
            <a:off x="323850" y="7055645"/>
            <a:ext cx="3040857" cy="3038475"/>
          </a:xfrm>
          <a:prstGeom prst="rect">
            <a:avLst/>
          </a:prstGeom>
        </p:spPr>
        <p:txBody>
          <a:bodyPr lIns="0" tIns="9089" rIns="0" bIns="0"/>
          <a:lstStyle/>
          <a:p>
            <a:pPr>
              <a:lnSpc>
                <a:spcPts val="975"/>
              </a:lnSpc>
              <a:defRPr/>
            </a:pPr>
            <a:endParaRPr sz="975">
              <a:latin typeface="+mn-lt"/>
            </a:endParaRPr>
          </a:p>
          <a:p>
            <a:pPr marL="78638">
              <a:lnSpc>
                <a:spcPct val="100585"/>
              </a:lnSpc>
              <a:spcBef>
                <a:spcPts val="19500"/>
              </a:spcBef>
              <a:defRPr/>
            </a:pPr>
            <a:r>
              <a:rPr sz="2100" spc="14" dirty="0">
                <a:solidFill>
                  <a:srgbClr val="2E3946"/>
                </a:solidFill>
                <a:latin typeface="Tahoma"/>
                <a:cs typeface="Tahoma"/>
              </a:rPr>
              <a:t>16</a:t>
            </a:r>
            <a:endParaRPr sz="2100">
              <a:latin typeface="Tahoma"/>
              <a:cs typeface="Tahoma"/>
            </a:endParaRPr>
          </a:p>
        </p:txBody>
      </p:sp>
      <p:sp>
        <p:nvSpPr>
          <p:cNvPr id="73731" name="object 21">
            <a:extLst>
              <a:ext uri="{FF2B5EF4-FFF2-40B4-BE49-F238E27FC236}">
                <a16:creationId xmlns:a16="http://schemas.microsoft.com/office/drawing/2014/main" id="{E3CD1BC8-EE20-75CC-9B74-AF2EEA9C9ADA}"/>
              </a:ext>
            </a:extLst>
          </p:cNvPr>
          <p:cNvSpPr>
            <a:spLocks/>
          </p:cNvSpPr>
          <p:nvPr/>
        </p:nvSpPr>
        <p:spPr bwMode="auto">
          <a:xfrm>
            <a:off x="0" y="1"/>
            <a:ext cx="18288000" cy="1073945"/>
          </a:xfrm>
          <a:custGeom>
            <a:avLst/>
            <a:gdLst>
              <a:gd name="T0" fmla="*/ 0 w 12192000"/>
              <a:gd name="T1" fmla="*/ 716279 h 716279"/>
              <a:gd name="T2" fmla="*/ 12192000 w 12192000"/>
              <a:gd name="T3" fmla="*/ 716279 h 716279"/>
              <a:gd name="T4" fmla="*/ 12192000 w 12192000"/>
              <a:gd name="T5" fmla="*/ 0 h 716279"/>
              <a:gd name="T6" fmla="*/ 0 w 12192000"/>
              <a:gd name="T7" fmla="*/ 0 h 716279"/>
              <a:gd name="T8" fmla="*/ 0 w 12192000"/>
              <a:gd name="T9" fmla="*/ 716279 h 716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192000" h="716279">
                <a:moveTo>
                  <a:pt x="0" y="716279"/>
                </a:moveTo>
                <a:lnTo>
                  <a:pt x="12192000" y="716279"/>
                </a:lnTo>
                <a:lnTo>
                  <a:pt x="12192000" y="0"/>
                </a:lnTo>
                <a:lnTo>
                  <a:pt x="0" y="0"/>
                </a:lnTo>
                <a:lnTo>
                  <a:pt x="0" y="716279"/>
                </a:lnTo>
                <a:close/>
              </a:path>
            </a:pathLst>
          </a:custGeom>
          <a:solidFill>
            <a:srgbClr val="F1F1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ID"/>
          </a:p>
        </p:txBody>
      </p:sp>
      <p:sp>
        <p:nvSpPr>
          <p:cNvPr id="73732" name="object 22">
            <a:extLst>
              <a:ext uri="{FF2B5EF4-FFF2-40B4-BE49-F238E27FC236}">
                <a16:creationId xmlns:a16="http://schemas.microsoft.com/office/drawing/2014/main" id="{97530368-3178-9741-66A4-ED66B9B437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6825" y="302420"/>
            <a:ext cx="15804357" cy="12192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3733" name="object 11">
            <a:extLst>
              <a:ext uri="{FF2B5EF4-FFF2-40B4-BE49-F238E27FC236}">
                <a16:creationId xmlns:a16="http://schemas.microsoft.com/office/drawing/2014/main" id="{5CA501B0-E451-4EBF-0A69-5CF4EF09C8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6712" y="5203032"/>
            <a:ext cx="18933320" cy="5436393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3734" name="object 12">
            <a:extLst>
              <a:ext uri="{FF2B5EF4-FFF2-40B4-BE49-F238E27FC236}">
                <a16:creationId xmlns:a16="http://schemas.microsoft.com/office/drawing/2014/main" id="{37A1C6C7-9A5A-83EA-0B73-97DEF4A8BF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572125"/>
            <a:ext cx="18288000" cy="4714875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3735" name="object 13">
            <a:extLst>
              <a:ext uri="{FF2B5EF4-FFF2-40B4-BE49-F238E27FC236}">
                <a16:creationId xmlns:a16="http://schemas.microsoft.com/office/drawing/2014/main" id="{6821DF51-49DC-8DC5-81FB-DB20716C69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4363" y="1893095"/>
            <a:ext cx="9894095" cy="6834188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3736" name="object 14">
            <a:extLst>
              <a:ext uri="{FF2B5EF4-FFF2-40B4-BE49-F238E27FC236}">
                <a16:creationId xmlns:a16="http://schemas.microsoft.com/office/drawing/2014/main" id="{BC499DA9-69C3-2524-7C92-C7AF43BFE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890713"/>
            <a:ext cx="7581900" cy="4424363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3737" name="object 15">
            <a:extLst>
              <a:ext uri="{FF2B5EF4-FFF2-40B4-BE49-F238E27FC236}">
                <a16:creationId xmlns:a16="http://schemas.microsoft.com/office/drawing/2014/main" id="{A27BB045-3692-A144-9AE3-FBFD12621662}"/>
              </a:ext>
            </a:extLst>
          </p:cNvPr>
          <p:cNvSpPr>
            <a:spLocks/>
          </p:cNvSpPr>
          <p:nvPr/>
        </p:nvSpPr>
        <p:spPr bwMode="auto">
          <a:xfrm>
            <a:off x="219075" y="9527383"/>
            <a:ext cx="659607" cy="585788"/>
          </a:xfrm>
          <a:custGeom>
            <a:avLst/>
            <a:gdLst>
              <a:gd name="T0" fmla="*/ 0 w 438912"/>
              <a:gd name="T1" fmla="*/ 390144 h 390144"/>
              <a:gd name="T2" fmla="*/ 438912 w 438912"/>
              <a:gd name="T3" fmla="*/ 390144 h 390144"/>
              <a:gd name="T4" fmla="*/ 438912 w 438912"/>
              <a:gd name="T5" fmla="*/ 0 h 390144"/>
              <a:gd name="T6" fmla="*/ 0 w 438912"/>
              <a:gd name="T7" fmla="*/ 0 h 390144"/>
              <a:gd name="T8" fmla="*/ 0 w 438912"/>
              <a:gd name="T9" fmla="*/ 390144 h 390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8912" h="390144">
                <a:moveTo>
                  <a:pt x="0" y="390144"/>
                </a:moveTo>
                <a:lnTo>
                  <a:pt x="438912" y="390144"/>
                </a:lnTo>
                <a:lnTo>
                  <a:pt x="438912" y="0"/>
                </a:lnTo>
                <a:lnTo>
                  <a:pt x="0" y="0"/>
                </a:lnTo>
                <a:lnTo>
                  <a:pt x="0" y="390144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ID"/>
          </a:p>
        </p:txBody>
      </p:sp>
      <p:sp>
        <p:nvSpPr>
          <p:cNvPr id="73738" name="object 16">
            <a:extLst>
              <a:ext uri="{FF2B5EF4-FFF2-40B4-BE49-F238E27FC236}">
                <a16:creationId xmlns:a16="http://schemas.microsoft.com/office/drawing/2014/main" id="{8298BC15-FAB9-00FF-61C1-16479B26AE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7055645"/>
            <a:ext cx="3040857" cy="3038475"/>
          </a:xfrm>
          <a:prstGeom prst="rect">
            <a:avLst/>
          </a:pr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3739" name="object 17">
            <a:extLst>
              <a:ext uri="{FF2B5EF4-FFF2-40B4-BE49-F238E27FC236}">
                <a16:creationId xmlns:a16="http://schemas.microsoft.com/office/drawing/2014/main" id="{EC7E9729-0B60-F849-6891-CD34AB15B888}"/>
              </a:ext>
            </a:extLst>
          </p:cNvPr>
          <p:cNvSpPr>
            <a:spLocks/>
          </p:cNvSpPr>
          <p:nvPr/>
        </p:nvSpPr>
        <p:spPr bwMode="auto">
          <a:xfrm>
            <a:off x="3707607" y="6991350"/>
            <a:ext cx="4133850" cy="1754982"/>
          </a:xfrm>
          <a:custGeom>
            <a:avLst/>
            <a:gdLst>
              <a:gd name="T0" fmla="*/ 0 w 2755392"/>
              <a:gd name="T1" fmla="*/ 1170431 h 1170431"/>
              <a:gd name="T2" fmla="*/ 2755392 w 2755392"/>
              <a:gd name="T3" fmla="*/ 1170431 h 1170431"/>
              <a:gd name="T4" fmla="*/ 2755392 w 2755392"/>
              <a:gd name="T5" fmla="*/ 0 h 1170431"/>
              <a:gd name="T6" fmla="*/ 0 w 2755392"/>
              <a:gd name="T7" fmla="*/ 0 h 1170431"/>
              <a:gd name="T8" fmla="*/ 0 w 2755392"/>
              <a:gd name="T9" fmla="*/ 1170431 h 11704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55392" h="1170431">
                <a:moveTo>
                  <a:pt x="0" y="1170431"/>
                </a:moveTo>
                <a:lnTo>
                  <a:pt x="2755392" y="1170431"/>
                </a:lnTo>
                <a:lnTo>
                  <a:pt x="2755392" y="0"/>
                </a:lnTo>
                <a:lnTo>
                  <a:pt x="0" y="0"/>
                </a:lnTo>
                <a:lnTo>
                  <a:pt x="0" y="1170431"/>
                </a:lnTo>
                <a:close/>
              </a:path>
            </a:pathLst>
          </a:custGeom>
          <a:solidFill>
            <a:srgbClr val="E7E6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ID"/>
          </a:p>
        </p:txBody>
      </p:sp>
      <p:sp>
        <p:nvSpPr>
          <p:cNvPr id="73740" name="object 18">
            <a:extLst>
              <a:ext uri="{FF2B5EF4-FFF2-40B4-BE49-F238E27FC236}">
                <a16:creationId xmlns:a16="http://schemas.microsoft.com/office/drawing/2014/main" id="{AA031EC3-D5C2-B422-F873-20E7CF088F68}"/>
              </a:ext>
            </a:extLst>
          </p:cNvPr>
          <p:cNvSpPr>
            <a:spLocks/>
          </p:cNvSpPr>
          <p:nvPr/>
        </p:nvSpPr>
        <p:spPr bwMode="auto">
          <a:xfrm>
            <a:off x="3707607" y="6991350"/>
            <a:ext cx="4133850" cy="1754982"/>
          </a:xfrm>
          <a:custGeom>
            <a:avLst/>
            <a:gdLst>
              <a:gd name="T0" fmla="*/ 0 w 2755392"/>
              <a:gd name="T1" fmla="*/ 1170431 h 1170431"/>
              <a:gd name="T2" fmla="*/ 2755392 w 2755392"/>
              <a:gd name="T3" fmla="*/ 1170431 h 1170431"/>
              <a:gd name="T4" fmla="*/ 2755392 w 2755392"/>
              <a:gd name="T5" fmla="*/ 0 h 1170431"/>
              <a:gd name="T6" fmla="*/ 0 w 2755392"/>
              <a:gd name="T7" fmla="*/ 0 h 1170431"/>
              <a:gd name="T8" fmla="*/ 0 w 2755392"/>
              <a:gd name="T9" fmla="*/ 1170431 h 11704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55392" h="1170431">
                <a:moveTo>
                  <a:pt x="0" y="1170431"/>
                </a:moveTo>
                <a:lnTo>
                  <a:pt x="2755392" y="1170431"/>
                </a:lnTo>
                <a:lnTo>
                  <a:pt x="2755392" y="0"/>
                </a:lnTo>
                <a:lnTo>
                  <a:pt x="0" y="0"/>
                </a:lnTo>
                <a:lnTo>
                  <a:pt x="0" y="1170431"/>
                </a:lnTo>
                <a:close/>
              </a:path>
            </a:pathLst>
          </a:custGeom>
          <a:noFill/>
          <a:ln w="12700">
            <a:solidFill>
              <a:srgbClr val="2E528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ID"/>
          </a:p>
        </p:txBody>
      </p:sp>
      <p:sp>
        <p:nvSpPr>
          <p:cNvPr id="73741" name="object 19">
            <a:extLst>
              <a:ext uri="{FF2B5EF4-FFF2-40B4-BE49-F238E27FC236}">
                <a16:creationId xmlns:a16="http://schemas.microsoft.com/office/drawing/2014/main" id="{4B4C95E2-23EE-34E6-F9D0-7925CA8AEF6F}"/>
              </a:ext>
            </a:extLst>
          </p:cNvPr>
          <p:cNvSpPr>
            <a:spLocks/>
          </p:cNvSpPr>
          <p:nvPr/>
        </p:nvSpPr>
        <p:spPr bwMode="auto">
          <a:xfrm rot="16200000">
            <a:off x="6182321" y="6371630"/>
            <a:ext cx="971549" cy="534591"/>
          </a:xfrm>
          <a:custGeom>
            <a:avLst/>
            <a:gdLst>
              <a:gd name="T0" fmla="*/ 0 w 524255"/>
              <a:gd name="T1" fmla="*/ 240791 h 481583"/>
              <a:gd name="T2" fmla="*/ 240791 w 524255"/>
              <a:gd name="T3" fmla="*/ 481583 h 481583"/>
              <a:gd name="T4" fmla="*/ 240791 w 524255"/>
              <a:gd name="T5" fmla="*/ 361187 h 481583"/>
              <a:gd name="T6" fmla="*/ 524255 w 524255"/>
              <a:gd name="T7" fmla="*/ 361187 h 481583"/>
              <a:gd name="T8" fmla="*/ 524255 w 524255"/>
              <a:gd name="T9" fmla="*/ 120395 h 481583"/>
              <a:gd name="T10" fmla="*/ 240791 w 524255"/>
              <a:gd name="T11" fmla="*/ 120395 h 481583"/>
              <a:gd name="T12" fmla="*/ 240791 w 524255"/>
              <a:gd name="T13" fmla="*/ 0 h 481583"/>
              <a:gd name="T14" fmla="*/ 0 w 524255"/>
              <a:gd name="T15" fmla="*/ 240791 h 4815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24255" h="481583">
                <a:moveTo>
                  <a:pt x="0" y="240791"/>
                </a:moveTo>
                <a:lnTo>
                  <a:pt x="240791" y="481583"/>
                </a:lnTo>
                <a:lnTo>
                  <a:pt x="240791" y="361187"/>
                </a:lnTo>
                <a:lnTo>
                  <a:pt x="524255" y="361187"/>
                </a:lnTo>
                <a:lnTo>
                  <a:pt x="524255" y="120395"/>
                </a:lnTo>
                <a:lnTo>
                  <a:pt x="240791" y="120395"/>
                </a:lnTo>
                <a:lnTo>
                  <a:pt x="240791" y="0"/>
                </a:lnTo>
                <a:lnTo>
                  <a:pt x="0" y="24079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ID"/>
          </a:p>
        </p:txBody>
      </p:sp>
      <p:sp>
        <p:nvSpPr>
          <p:cNvPr id="73742" name="object 20">
            <a:extLst>
              <a:ext uri="{FF2B5EF4-FFF2-40B4-BE49-F238E27FC236}">
                <a16:creationId xmlns:a16="http://schemas.microsoft.com/office/drawing/2014/main" id="{E6DAC165-1EE5-AAB4-A26B-53453F3AB7D1}"/>
              </a:ext>
            </a:extLst>
          </p:cNvPr>
          <p:cNvSpPr>
            <a:spLocks/>
          </p:cNvSpPr>
          <p:nvPr/>
        </p:nvSpPr>
        <p:spPr bwMode="auto">
          <a:xfrm>
            <a:off x="1447800" y="5067300"/>
            <a:ext cx="6457950" cy="971550"/>
          </a:xfrm>
          <a:custGeom>
            <a:avLst/>
            <a:gdLst>
              <a:gd name="T0" fmla="*/ 0 w 3474720"/>
              <a:gd name="T1" fmla="*/ 176783 h 176784"/>
              <a:gd name="T2" fmla="*/ 3474720 w 3474720"/>
              <a:gd name="T3" fmla="*/ 176783 h 176784"/>
              <a:gd name="T4" fmla="*/ 3474720 w 3474720"/>
              <a:gd name="T5" fmla="*/ 0 h 176784"/>
              <a:gd name="T6" fmla="*/ 0 w 3474720"/>
              <a:gd name="T7" fmla="*/ 0 h 176784"/>
              <a:gd name="T8" fmla="*/ 0 w 3474720"/>
              <a:gd name="T9" fmla="*/ 176783 h 1767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74720" h="176784">
                <a:moveTo>
                  <a:pt x="0" y="176783"/>
                </a:moveTo>
                <a:lnTo>
                  <a:pt x="3474720" y="176783"/>
                </a:lnTo>
                <a:lnTo>
                  <a:pt x="3474720" y="0"/>
                </a:lnTo>
                <a:lnTo>
                  <a:pt x="0" y="0"/>
                </a:lnTo>
                <a:lnTo>
                  <a:pt x="0" y="176783"/>
                </a:lnTo>
                <a:close/>
              </a:path>
            </a:pathLst>
          </a:custGeom>
          <a:noFill/>
          <a:ln w="5715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ID"/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BA5AE0F9-9946-371E-E1B2-518CB2A0B64C}"/>
              </a:ext>
            </a:extLst>
          </p:cNvPr>
          <p:cNvSpPr txBox="1"/>
          <p:nvPr/>
        </p:nvSpPr>
        <p:spPr>
          <a:xfrm>
            <a:off x="1812132" y="661988"/>
            <a:ext cx="3800475" cy="571500"/>
          </a:xfrm>
          <a:prstGeom prst="rect">
            <a:avLst/>
          </a:prstGeom>
        </p:spPr>
        <p:txBody>
          <a:bodyPr lIns="0" tIns="28670" rIns="0" bIns="0"/>
          <a:lstStyle/>
          <a:p>
            <a:pPr marL="19050">
              <a:lnSpc>
                <a:spcPts val="4515"/>
              </a:lnSpc>
              <a:defRPr/>
            </a:pPr>
            <a:r>
              <a:rPr sz="4200" b="1" spc="-84" dirty="0">
                <a:solidFill>
                  <a:srgbClr val="FFFFFF"/>
                </a:solidFill>
                <a:latin typeface="Segoe UI"/>
                <a:cs typeface="Segoe UI"/>
              </a:rPr>
              <a:t>PERSYARATAN</a:t>
            </a:r>
            <a:endParaRPr sz="4200">
              <a:latin typeface="Segoe UI"/>
              <a:cs typeface="Segoe UI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A6498B61-9962-5B16-F42B-075E386C460F}"/>
              </a:ext>
            </a:extLst>
          </p:cNvPr>
          <p:cNvSpPr txBox="1"/>
          <p:nvPr/>
        </p:nvSpPr>
        <p:spPr>
          <a:xfrm>
            <a:off x="5638801" y="661988"/>
            <a:ext cx="3474245" cy="571500"/>
          </a:xfrm>
          <a:prstGeom prst="rect">
            <a:avLst/>
          </a:prstGeom>
        </p:spPr>
        <p:txBody>
          <a:bodyPr lIns="0" tIns="28670" rIns="0" bIns="0"/>
          <a:lstStyle/>
          <a:p>
            <a:pPr marL="19050">
              <a:lnSpc>
                <a:spcPts val="4515"/>
              </a:lnSpc>
              <a:defRPr/>
            </a:pPr>
            <a:r>
              <a:rPr sz="4200" b="1" spc="-9" dirty="0">
                <a:solidFill>
                  <a:srgbClr val="FFFFFF"/>
                </a:solidFill>
                <a:latin typeface="Segoe UI"/>
                <a:cs typeface="Segoe UI"/>
              </a:rPr>
              <a:t>KOMPETENSI</a:t>
            </a:r>
            <a:endParaRPr sz="4200">
              <a:latin typeface="Segoe UI"/>
              <a:cs typeface="Segoe UI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A0870155-CCEA-368E-FDD4-621071351CCD}"/>
              </a:ext>
            </a:extLst>
          </p:cNvPr>
          <p:cNvSpPr txBox="1"/>
          <p:nvPr/>
        </p:nvSpPr>
        <p:spPr>
          <a:xfrm>
            <a:off x="9127332" y="661988"/>
            <a:ext cx="2264568" cy="571500"/>
          </a:xfrm>
          <a:prstGeom prst="rect">
            <a:avLst/>
          </a:prstGeom>
        </p:spPr>
        <p:txBody>
          <a:bodyPr lIns="0" tIns="28670" rIns="0" bIns="0"/>
          <a:lstStyle/>
          <a:p>
            <a:pPr marL="19050">
              <a:lnSpc>
                <a:spcPts val="4515"/>
              </a:lnSpc>
              <a:defRPr/>
            </a:pPr>
            <a:r>
              <a:rPr sz="4200" b="1" spc="-9" dirty="0">
                <a:solidFill>
                  <a:srgbClr val="FFFFFF"/>
                </a:solidFill>
                <a:latin typeface="Segoe UI"/>
                <a:cs typeface="Segoe UI"/>
              </a:rPr>
              <a:t>TENAGA</a:t>
            </a:r>
            <a:endParaRPr sz="4200">
              <a:latin typeface="Segoe UI"/>
              <a:cs typeface="Segoe UI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A3213A19-4BA5-3156-AB9A-B43B1B1FFC5E}"/>
              </a:ext>
            </a:extLst>
          </p:cNvPr>
          <p:cNvSpPr txBox="1"/>
          <p:nvPr/>
        </p:nvSpPr>
        <p:spPr>
          <a:xfrm>
            <a:off x="11418095" y="661988"/>
            <a:ext cx="1709738" cy="571500"/>
          </a:xfrm>
          <a:prstGeom prst="rect">
            <a:avLst/>
          </a:prstGeom>
        </p:spPr>
        <p:txBody>
          <a:bodyPr lIns="0" tIns="28670" rIns="0" bIns="0"/>
          <a:lstStyle/>
          <a:p>
            <a:pPr marL="19050">
              <a:lnSpc>
                <a:spcPts val="4515"/>
              </a:lnSpc>
              <a:defRPr/>
            </a:pPr>
            <a:r>
              <a:rPr sz="4200" b="1" spc="-6" dirty="0">
                <a:solidFill>
                  <a:srgbClr val="FFFFFF"/>
                </a:solidFill>
                <a:latin typeface="Segoe UI"/>
                <a:cs typeface="Segoe UI"/>
              </a:rPr>
              <a:t>KERJA</a:t>
            </a:r>
            <a:endParaRPr sz="4200">
              <a:latin typeface="Segoe UI"/>
              <a:cs typeface="Segoe UI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EBE078E0-13B4-4254-4FD6-C1A1814175D3}"/>
              </a:ext>
            </a:extLst>
          </p:cNvPr>
          <p:cNvSpPr txBox="1"/>
          <p:nvPr/>
        </p:nvSpPr>
        <p:spPr>
          <a:xfrm>
            <a:off x="13154026" y="661988"/>
            <a:ext cx="3445670" cy="571500"/>
          </a:xfrm>
          <a:prstGeom prst="rect">
            <a:avLst/>
          </a:prstGeom>
        </p:spPr>
        <p:txBody>
          <a:bodyPr lIns="0" tIns="28670" rIns="0" bIns="0"/>
          <a:lstStyle/>
          <a:p>
            <a:pPr marL="19050">
              <a:lnSpc>
                <a:spcPts val="4515"/>
              </a:lnSpc>
              <a:defRPr/>
            </a:pPr>
            <a:r>
              <a:rPr sz="4200" b="1" spc="-11" dirty="0">
                <a:solidFill>
                  <a:srgbClr val="FFFFFF"/>
                </a:solidFill>
                <a:latin typeface="Segoe UI"/>
                <a:cs typeface="Segoe UI"/>
              </a:rPr>
              <a:t>KONSTRUKSI</a:t>
            </a:r>
            <a:endParaRPr sz="4200">
              <a:latin typeface="Segoe UI"/>
              <a:cs typeface="Segoe UI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AF620FB0-E55A-A927-32A7-58FA1F4AB5B4}"/>
              </a:ext>
            </a:extLst>
          </p:cNvPr>
          <p:cNvSpPr txBox="1"/>
          <p:nvPr/>
        </p:nvSpPr>
        <p:spPr>
          <a:xfrm>
            <a:off x="8353425" y="8934450"/>
            <a:ext cx="7193757" cy="316707"/>
          </a:xfrm>
          <a:prstGeom prst="rect">
            <a:avLst/>
          </a:prstGeom>
        </p:spPr>
        <p:txBody>
          <a:bodyPr lIns="0" tIns="15383" rIns="0" bIns="0"/>
          <a:lstStyle/>
          <a:p>
            <a:pPr marL="19050">
              <a:lnSpc>
                <a:spcPts val="2421"/>
              </a:lnSpc>
              <a:defRPr/>
            </a:pPr>
            <a:r>
              <a:rPr sz="2175" spc="-41" dirty="0">
                <a:solidFill>
                  <a:srgbClr val="FFFFFF"/>
                </a:solidFill>
                <a:latin typeface="Tahoma"/>
                <a:cs typeface="Tahoma"/>
              </a:rPr>
              <a:t>Sumber : Lampiran Peraturan Pemerintah No 14 Tahun 2021</a:t>
            </a:r>
            <a:endParaRPr sz="2175">
              <a:latin typeface="Tahoma"/>
              <a:cs typeface="Tahoma"/>
            </a:endParaRPr>
          </a:p>
        </p:txBody>
      </p:sp>
      <p:sp>
        <p:nvSpPr>
          <p:cNvPr id="73749" name="object 4">
            <a:extLst>
              <a:ext uri="{FF2B5EF4-FFF2-40B4-BE49-F238E27FC236}">
                <a16:creationId xmlns:a16="http://schemas.microsoft.com/office/drawing/2014/main" id="{7D786FD4-209B-1B65-B678-E3CE9B511A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75" y="9527383"/>
            <a:ext cx="65960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54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1500"/>
              </a:lnSpc>
            </a:pPr>
            <a:endParaRPr lang="en-US" altLang="en-US" sz="1500"/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51283B04-E301-A63C-64C4-72644D7FD07D}"/>
              </a:ext>
            </a:extLst>
          </p:cNvPr>
          <p:cNvSpPr txBox="1"/>
          <p:nvPr/>
        </p:nvSpPr>
        <p:spPr>
          <a:xfrm>
            <a:off x="3707607" y="6991350"/>
            <a:ext cx="4133850" cy="1754982"/>
          </a:xfrm>
          <a:prstGeom prst="rect">
            <a:avLst/>
          </a:prstGeom>
        </p:spPr>
        <p:txBody>
          <a:bodyPr lIns="0" tIns="4866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1950"/>
              </a:lnSpc>
            </a:pPr>
            <a:endParaRPr lang="en-US" altLang="en-US" sz="1950" dirty="0"/>
          </a:p>
          <a:p>
            <a:pPr algn="ctr" eaLnBrk="1" hangingPunct="1">
              <a:lnSpc>
                <a:spcPct val="103000"/>
              </a:lnSpc>
            </a:pPr>
            <a:r>
              <a:rPr lang="en-US" altLang="en-US" sz="2100" dirty="0">
                <a:latin typeface="Tahoma" panose="020B0604030504040204" pitchFamily="34" charset="0"/>
                <a:cs typeface="Tahoma" panose="020B0604030504040204" pitchFamily="34" charset="0"/>
              </a:rPr>
              <a:t>SDM </a:t>
            </a:r>
            <a:r>
              <a:rPr lang="en-US" altLang="en-US" sz="2100" dirty="0" err="1">
                <a:latin typeface="Tahoma" panose="020B0604030504040204" pitchFamily="34" charset="0"/>
                <a:cs typeface="Tahoma" panose="020B0604030504040204" pitchFamily="34" charset="0"/>
              </a:rPr>
              <a:t>Vokasional</a:t>
            </a:r>
            <a:r>
              <a:rPr lang="en-US" altLang="en-US" sz="2100" dirty="0">
                <a:latin typeface="Tahoma" panose="020B0604030504040204" pitchFamily="34" charset="0"/>
                <a:cs typeface="Tahoma" panose="020B0604030504040204" pitchFamily="34" charset="0"/>
              </a:rPr>
              <a:t> Fresh Graduate </a:t>
            </a:r>
            <a:r>
              <a:rPr lang="en-US" altLang="en-US" sz="2100" dirty="0" err="1">
                <a:latin typeface="Tahoma" panose="020B0604030504040204" pitchFamily="34" charset="0"/>
                <a:cs typeface="Tahoma" panose="020B0604030504040204" pitchFamily="34" charset="0"/>
              </a:rPr>
              <a:t>dengan</a:t>
            </a:r>
            <a:r>
              <a:rPr lang="en-US" altLang="en-US" sz="21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100" dirty="0" err="1">
                <a:latin typeface="Tahoma" panose="020B0604030504040204" pitchFamily="34" charset="0"/>
                <a:cs typeface="Tahoma" panose="020B0604030504040204" pitchFamily="34" charset="0"/>
              </a:rPr>
              <a:t>pengalaman</a:t>
            </a:r>
            <a:r>
              <a:rPr lang="en-US" altLang="en-US" sz="2100" dirty="0">
                <a:latin typeface="Tahoma" panose="020B0604030504040204" pitchFamily="34" charset="0"/>
                <a:cs typeface="Tahoma" panose="020B0604030504040204" pitchFamily="34" charset="0"/>
              </a:rPr>
              <a:t> 0 </a:t>
            </a:r>
            <a:r>
              <a:rPr lang="en-US" altLang="en-US" sz="2100" dirty="0" err="1">
                <a:latin typeface="Tahoma" panose="020B0604030504040204" pitchFamily="34" charset="0"/>
                <a:cs typeface="Tahoma" panose="020B0604030504040204" pitchFamily="34" charset="0"/>
              </a:rPr>
              <a:t>Tahun</a:t>
            </a:r>
            <a:r>
              <a:rPr lang="en-US" altLang="en-US" sz="21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100" dirty="0" err="1">
                <a:latin typeface="Tahoma" panose="020B0604030504040204" pitchFamily="34" charset="0"/>
                <a:cs typeface="Tahoma" panose="020B0604030504040204" pitchFamily="34" charset="0"/>
              </a:rPr>
              <a:t>termasuk</a:t>
            </a:r>
            <a:r>
              <a:rPr lang="en-US" altLang="en-US" sz="21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100" dirty="0" err="1">
                <a:latin typeface="Tahoma" panose="020B0604030504040204" pitchFamily="34" charset="0"/>
                <a:cs typeface="Tahoma" panose="020B0604030504040204" pitchFamily="34" charset="0"/>
              </a:rPr>
              <a:t>dalam</a:t>
            </a:r>
            <a:r>
              <a:rPr lang="en-US" altLang="en-US" sz="21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100" dirty="0" err="1">
                <a:latin typeface="Tahoma" panose="020B0604030504040204" pitchFamily="34" charset="0"/>
                <a:cs typeface="Tahoma" panose="020B0604030504040204" pitchFamily="34" charset="0"/>
              </a:rPr>
              <a:t>kualifikasi</a:t>
            </a:r>
            <a:r>
              <a:rPr lang="en-US" altLang="en-US" sz="2100" dirty="0">
                <a:latin typeface="Tahoma" panose="020B0604030504040204" pitchFamily="34" charset="0"/>
                <a:cs typeface="Tahoma" panose="020B0604030504040204" pitchFamily="34" charset="0"/>
              </a:rPr>
              <a:t> TKK </a:t>
            </a:r>
            <a:r>
              <a:rPr lang="en-US" altLang="en-US" sz="2100" dirty="0">
                <a:latin typeface="MS PGothic" panose="020B0600070205080204" pitchFamily="34" charset="-128"/>
                <a:ea typeface="MS PGothic" panose="020B0600070205080204" pitchFamily="34" charset="-128"/>
              </a:rPr>
              <a:t>→ </a:t>
            </a:r>
            <a:r>
              <a:rPr lang="en-US" altLang="en-US" sz="2100" b="1" dirty="0">
                <a:latin typeface="Tahoma" panose="020B0604030504040204" pitchFamily="34" charset="0"/>
                <a:cs typeface="Tahoma" panose="020B0604030504040204" pitchFamily="34" charset="0"/>
              </a:rPr>
              <a:t>Ahli (</a:t>
            </a:r>
            <a:r>
              <a:rPr lang="en-US" altLang="en-US" sz="2100" b="1" dirty="0" err="1">
                <a:latin typeface="Tahoma" panose="020B0604030504040204" pitchFamily="34" charset="0"/>
                <a:cs typeface="Tahoma" panose="020B0604030504040204" pitchFamily="34" charset="0"/>
              </a:rPr>
              <a:t>Jenjang</a:t>
            </a:r>
            <a:r>
              <a:rPr lang="en-US" altLang="en-US" sz="2100" b="1" dirty="0">
                <a:latin typeface="Tahoma" panose="020B0604030504040204" pitchFamily="34" charset="0"/>
                <a:cs typeface="Tahoma" panose="020B0604030504040204" pitchFamily="34" charset="0"/>
              </a:rPr>
              <a:t> 7)</a:t>
            </a:r>
            <a:endParaRPr lang="en-US" altLang="en-US" sz="21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object 20">
            <a:extLst>
              <a:ext uri="{FF2B5EF4-FFF2-40B4-BE49-F238E27FC236}">
                <a16:creationId xmlns:a16="http://schemas.microsoft.com/office/drawing/2014/main" id="{8050B003-5ACB-4AE6-D539-075A465E602B}"/>
              </a:ext>
            </a:extLst>
          </p:cNvPr>
          <p:cNvSpPr>
            <a:spLocks/>
          </p:cNvSpPr>
          <p:nvPr/>
        </p:nvSpPr>
        <p:spPr bwMode="auto">
          <a:xfrm>
            <a:off x="9677400" y="2728914"/>
            <a:ext cx="8451058" cy="1119185"/>
          </a:xfrm>
          <a:custGeom>
            <a:avLst/>
            <a:gdLst>
              <a:gd name="T0" fmla="*/ 0 w 3474720"/>
              <a:gd name="T1" fmla="*/ 176783 h 176784"/>
              <a:gd name="T2" fmla="*/ 3474720 w 3474720"/>
              <a:gd name="T3" fmla="*/ 176783 h 176784"/>
              <a:gd name="T4" fmla="*/ 3474720 w 3474720"/>
              <a:gd name="T5" fmla="*/ 0 h 176784"/>
              <a:gd name="T6" fmla="*/ 0 w 3474720"/>
              <a:gd name="T7" fmla="*/ 0 h 176784"/>
              <a:gd name="T8" fmla="*/ 0 w 3474720"/>
              <a:gd name="T9" fmla="*/ 176783 h 1767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74720" h="176784">
                <a:moveTo>
                  <a:pt x="0" y="176783"/>
                </a:moveTo>
                <a:lnTo>
                  <a:pt x="3474720" y="176783"/>
                </a:lnTo>
                <a:lnTo>
                  <a:pt x="3474720" y="0"/>
                </a:lnTo>
                <a:lnTo>
                  <a:pt x="0" y="0"/>
                </a:lnTo>
                <a:lnTo>
                  <a:pt x="0" y="176783"/>
                </a:lnTo>
                <a:close/>
              </a:path>
            </a:pathLst>
          </a:custGeom>
          <a:noFill/>
          <a:ln w="5715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ID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188270" y="4668420"/>
            <a:ext cx="4099728" cy="5618576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3365500" cy="7785734"/>
            <a:chOff x="0" y="0"/>
            <a:chExt cx="3365500" cy="7785734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3365165" cy="598435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5938139"/>
              <a:ext cx="923493" cy="184708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4147" y="5260365"/>
              <a:ext cx="1447495" cy="1447393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800573" y="4362450"/>
            <a:ext cx="487426" cy="979677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711705" y="317372"/>
            <a:ext cx="711326" cy="711326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7444846" y="3942079"/>
            <a:ext cx="711326" cy="711327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3342112" y="8160004"/>
            <a:ext cx="2258085" cy="2126992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523111" y="673087"/>
            <a:ext cx="2258060" cy="2258072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16971263" y="5143500"/>
            <a:ext cx="576580" cy="574675"/>
          </a:xfrm>
          <a:custGeom>
            <a:avLst/>
            <a:gdLst/>
            <a:ahLst/>
            <a:cxnLst/>
            <a:rect l="l" t="t" r="r" b="b"/>
            <a:pathLst>
              <a:path w="576580" h="574675">
                <a:moveTo>
                  <a:pt x="288036" y="0"/>
                </a:moveTo>
                <a:lnTo>
                  <a:pt x="241302" y="3760"/>
                </a:lnTo>
                <a:lnTo>
                  <a:pt x="196973" y="14648"/>
                </a:lnTo>
                <a:lnTo>
                  <a:pt x="155643" y="32071"/>
                </a:lnTo>
                <a:lnTo>
                  <a:pt x="117902" y="55437"/>
                </a:lnTo>
                <a:lnTo>
                  <a:pt x="84343" y="84153"/>
                </a:lnTo>
                <a:lnTo>
                  <a:pt x="55558" y="117628"/>
                </a:lnTo>
                <a:lnTo>
                  <a:pt x="32140" y="155270"/>
                </a:lnTo>
                <a:lnTo>
                  <a:pt x="14679" y="196486"/>
                </a:lnTo>
                <a:lnTo>
                  <a:pt x="3768" y="240684"/>
                </a:lnTo>
                <a:lnTo>
                  <a:pt x="0" y="287274"/>
                </a:lnTo>
                <a:lnTo>
                  <a:pt x="3768" y="333863"/>
                </a:lnTo>
                <a:lnTo>
                  <a:pt x="14679" y="378061"/>
                </a:lnTo>
                <a:lnTo>
                  <a:pt x="32140" y="419277"/>
                </a:lnTo>
                <a:lnTo>
                  <a:pt x="55558" y="456919"/>
                </a:lnTo>
                <a:lnTo>
                  <a:pt x="84343" y="490394"/>
                </a:lnTo>
                <a:lnTo>
                  <a:pt x="117902" y="519110"/>
                </a:lnTo>
                <a:lnTo>
                  <a:pt x="155643" y="542476"/>
                </a:lnTo>
                <a:lnTo>
                  <a:pt x="196973" y="559899"/>
                </a:lnTo>
                <a:lnTo>
                  <a:pt x="241302" y="570787"/>
                </a:lnTo>
                <a:lnTo>
                  <a:pt x="288036" y="574548"/>
                </a:lnTo>
                <a:lnTo>
                  <a:pt x="334769" y="570787"/>
                </a:lnTo>
                <a:lnTo>
                  <a:pt x="379098" y="559899"/>
                </a:lnTo>
                <a:lnTo>
                  <a:pt x="420428" y="542476"/>
                </a:lnTo>
                <a:lnTo>
                  <a:pt x="458169" y="519110"/>
                </a:lnTo>
                <a:lnTo>
                  <a:pt x="491728" y="490394"/>
                </a:lnTo>
                <a:lnTo>
                  <a:pt x="520513" y="456919"/>
                </a:lnTo>
                <a:lnTo>
                  <a:pt x="543931" y="419277"/>
                </a:lnTo>
                <a:lnTo>
                  <a:pt x="561392" y="378061"/>
                </a:lnTo>
                <a:lnTo>
                  <a:pt x="572303" y="333863"/>
                </a:lnTo>
                <a:lnTo>
                  <a:pt x="576072" y="287274"/>
                </a:lnTo>
                <a:lnTo>
                  <a:pt x="572303" y="240684"/>
                </a:lnTo>
                <a:lnTo>
                  <a:pt x="561392" y="196486"/>
                </a:lnTo>
                <a:lnTo>
                  <a:pt x="543931" y="155270"/>
                </a:lnTo>
                <a:lnTo>
                  <a:pt x="520513" y="117628"/>
                </a:lnTo>
                <a:lnTo>
                  <a:pt x="491728" y="84153"/>
                </a:lnTo>
                <a:lnTo>
                  <a:pt x="458169" y="55437"/>
                </a:lnTo>
                <a:lnTo>
                  <a:pt x="420428" y="32071"/>
                </a:lnTo>
                <a:lnTo>
                  <a:pt x="379098" y="14648"/>
                </a:lnTo>
                <a:lnTo>
                  <a:pt x="334769" y="3760"/>
                </a:lnTo>
                <a:lnTo>
                  <a:pt x="288036" y="0"/>
                </a:lnTo>
                <a:close/>
              </a:path>
            </a:pathLst>
          </a:custGeom>
          <a:solidFill>
            <a:srgbClr val="1D355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4D0B2CB-FBBF-6F2C-85A8-96007A07B366}"/>
              </a:ext>
            </a:extLst>
          </p:cNvPr>
          <p:cNvGrpSpPr/>
          <p:nvPr/>
        </p:nvGrpSpPr>
        <p:grpSpPr>
          <a:xfrm>
            <a:off x="13981148" y="143520"/>
            <a:ext cx="4306852" cy="1113779"/>
            <a:chOff x="5660570" y="569749"/>
            <a:chExt cx="3724053" cy="762306"/>
          </a:xfrm>
        </p:grpSpPr>
        <p:sp>
          <p:nvSpPr>
            <p:cNvPr id="16" name="Freeform 38">
              <a:extLst>
                <a:ext uri="{FF2B5EF4-FFF2-40B4-BE49-F238E27FC236}">
                  <a16:creationId xmlns:a16="http://schemas.microsoft.com/office/drawing/2014/main" id="{E258A738-65F6-EECB-CE74-61C61A6FE93B}"/>
                </a:ext>
              </a:extLst>
            </p:cNvPr>
            <p:cNvSpPr/>
            <p:nvPr/>
          </p:nvSpPr>
          <p:spPr>
            <a:xfrm>
              <a:off x="5660570" y="569749"/>
              <a:ext cx="3724053" cy="762306"/>
            </a:xfrm>
            <a:custGeom>
              <a:avLst/>
              <a:gdLst>
                <a:gd name="connsiteX0" fmla="*/ 0 w 3724053"/>
                <a:gd name="connsiteY0" fmla="*/ 381152 h 762306"/>
                <a:gd name="connsiteX1" fmla="*/ 0 w 3724053"/>
                <a:gd name="connsiteY1" fmla="*/ 381153 h 762306"/>
                <a:gd name="connsiteX2" fmla="*/ 0 w 3724053"/>
                <a:gd name="connsiteY2" fmla="*/ 381153 h 762306"/>
                <a:gd name="connsiteX3" fmla="*/ 381153 w 3724053"/>
                <a:gd name="connsiteY3" fmla="*/ 0 h 762306"/>
                <a:gd name="connsiteX4" fmla="*/ 3724053 w 3724053"/>
                <a:gd name="connsiteY4" fmla="*/ 0 h 762306"/>
                <a:gd name="connsiteX5" fmla="*/ 3724053 w 3724053"/>
                <a:gd name="connsiteY5" fmla="*/ 762306 h 762306"/>
                <a:gd name="connsiteX6" fmla="*/ 381153 w 3724053"/>
                <a:gd name="connsiteY6" fmla="*/ 762305 h 762306"/>
                <a:gd name="connsiteX7" fmla="*/ 29953 w 3724053"/>
                <a:gd name="connsiteY7" fmla="*/ 529514 h 762306"/>
                <a:gd name="connsiteX8" fmla="*/ 0 w 3724053"/>
                <a:gd name="connsiteY8" fmla="*/ 381153 h 762306"/>
                <a:gd name="connsiteX9" fmla="*/ 29953 w 3724053"/>
                <a:gd name="connsiteY9" fmla="*/ 232791 h 762306"/>
                <a:gd name="connsiteX10" fmla="*/ 381153 w 3724053"/>
                <a:gd name="connsiteY10" fmla="*/ 0 h 762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4053" h="762306">
                  <a:moveTo>
                    <a:pt x="0" y="381152"/>
                  </a:moveTo>
                  <a:lnTo>
                    <a:pt x="0" y="381153"/>
                  </a:lnTo>
                  <a:lnTo>
                    <a:pt x="0" y="381153"/>
                  </a:lnTo>
                  <a:close/>
                  <a:moveTo>
                    <a:pt x="381153" y="0"/>
                  </a:moveTo>
                  <a:lnTo>
                    <a:pt x="3724053" y="0"/>
                  </a:lnTo>
                  <a:lnTo>
                    <a:pt x="3724053" y="762306"/>
                  </a:lnTo>
                  <a:lnTo>
                    <a:pt x="381153" y="762305"/>
                  </a:lnTo>
                  <a:cubicBezTo>
                    <a:pt x="223275" y="762305"/>
                    <a:pt x="87815" y="666316"/>
                    <a:pt x="29953" y="529514"/>
                  </a:cubicBezTo>
                  <a:lnTo>
                    <a:pt x="0" y="381153"/>
                  </a:lnTo>
                  <a:lnTo>
                    <a:pt x="29953" y="232791"/>
                  </a:lnTo>
                  <a:cubicBezTo>
                    <a:pt x="87815" y="95990"/>
                    <a:pt x="223275" y="0"/>
                    <a:pt x="38115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A56859C-272B-867E-6A81-912DF27E1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121472" y="684492"/>
              <a:ext cx="3004457" cy="508277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43706AFD-DA1C-4E67-9E99-2A90BC6C62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900" y="1409700"/>
            <a:ext cx="13452500" cy="8775144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1" name="object 7">
            <a:extLst>
              <a:ext uri="{FF2B5EF4-FFF2-40B4-BE49-F238E27FC236}">
                <a16:creationId xmlns:a16="http://schemas.microsoft.com/office/drawing/2014/main" id="{6C48B85C-1B36-47B7-BE61-8389260EE446}"/>
              </a:ext>
            </a:extLst>
          </p:cNvPr>
          <p:cNvSpPr txBox="1">
            <a:spLocks/>
          </p:cNvSpPr>
          <p:nvPr/>
        </p:nvSpPr>
        <p:spPr>
          <a:xfrm>
            <a:off x="491061" y="157519"/>
            <a:ext cx="10634140" cy="1100301"/>
          </a:xfrm>
          <a:prstGeom prst="rect">
            <a:avLst/>
          </a:prstGeom>
          <a:solidFill>
            <a:srgbClr val="24496B"/>
          </a:solidFill>
        </p:spPr>
        <p:txBody>
          <a:bodyPr vert="horz" wrap="square" lIns="0" tIns="8382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60"/>
              </a:spcBef>
            </a:pPr>
            <a:r>
              <a:rPr lang="nn-NO" sz="6600" b="1" spc="-30" dirty="0">
                <a:solidFill>
                  <a:schemeClr val="bg1"/>
                </a:solidFill>
                <a:latin typeface="Agency FB" panose="020B0503020202020204" pitchFamily="34" charset="0"/>
              </a:rPr>
              <a:t>JENJANG 7 </a:t>
            </a:r>
            <a:r>
              <a:rPr lang="nn-NO" sz="6600" b="1" i="1" spc="-30" dirty="0">
                <a:solidFill>
                  <a:schemeClr val="bg1"/>
                </a:solidFill>
                <a:latin typeface="Agency FB" panose="020B0503020202020204" pitchFamily="34" charset="0"/>
              </a:rPr>
              <a:t>FRESHGRADUATE</a:t>
            </a:r>
            <a:endParaRPr lang="en-US" sz="6600" b="1" i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DEB29D2-7C14-4F32-A00F-7D944B2760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65" y="1590206"/>
            <a:ext cx="3967435" cy="7030017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594405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188270" y="4668420"/>
            <a:ext cx="4099728" cy="5618576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3365500" cy="7785734"/>
            <a:chOff x="0" y="0"/>
            <a:chExt cx="3365500" cy="7785734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3365165" cy="598435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5938139"/>
              <a:ext cx="923493" cy="184708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4147" y="5260365"/>
              <a:ext cx="1447495" cy="1447393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800573" y="4362450"/>
            <a:ext cx="487426" cy="979677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711705" y="317372"/>
            <a:ext cx="711326" cy="711326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7444846" y="3942079"/>
            <a:ext cx="711326" cy="711327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3342112" y="8160004"/>
            <a:ext cx="2258085" cy="2126992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523111" y="673087"/>
            <a:ext cx="2258060" cy="2258072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16971263" y="5143500"/>
            <a:ext cx="576580" cy="574675"/>
          </a:xfrm>
          <a:custGeom>
            <a:avLst/>
            <a:gdLst/>
            <a:ahLst/>
            <a:cxnLst/>
            <a:rect l="l" t="t" r="r" b="b"/>
            <a:pathLst>
              <a:path w="576580" h="574675">
                <a:moveTo>
                  <a:pt x="288036" y="0"/>
                </a:moveTo>
                <a:lnTo>
                  <a:pt x="241302" y="3760"/>
                </a:lnTo>
                <a:lnTo>
                  <a:pt x="196973" y="14648"/>
                </a:lnTo>
                <a:lnTo>
                  <a:pt x="155643" y="32071"/>
                </a:lnTo>
                <a:lnTo>
                  <a:pt x="117902" y="55437"/>
                </a:lnTo>
                <a:lnTo>
                  <a:pt x="84343" y="84153"/>
                </a:lnTo>
                <a:lnTo>
                  <a:pt x="55558" y="117628"/>
                </a:lnTo>
                <a:lnTo>
                  <a:pt x="32140" y="155270"/>
                </a:lnTo>
                <a:lnTo>
                  <a:pt x="14679" y="196486"/>
                </a:lnTo>
                <a:lnTo>
                  <a:pt x="3768" y="240684"/>
                </a:lnTo>
                <a:lnTo>
                  <a:pt x="0" y="287274"/>
                </a:lnTo>
                <a:lnTo>
                  <a:pt x="3768" y="333863"/>
                </a:lnTo>
                <a:lnTo>
                  <a:pt x="14679" y="378061"/>
                </a:lnTo>
                <a:lnTo>
                  <a:pt x="32140" y="419277"/>
                </a:lnTo>
                <a:lnTo>
                  <a:pt x="55558" y="456919"/>
                </a:lnTo>
                <a:lnTo>
                  <a:pt x="84343" y="490394"/>
                </a:lnTo>
                <a:lnTo>
                  <a:pt x="117902" y="519110"/>
                </a:lnTo>
                <a:lnTo>
                  <a:pt x="155643" y="542476"/>
                </a:lnTo>
                <a:lnTo>
                  <a:pt x="196973" y="559899"/>
                </a:lnTo>
                <a:lnTo>
                  <a:pt x="241302" y="570787"/>
                </a:lnTo>
                <a:lnTo>
                  <a:pt x="288036" y="574548"/>
                </a:lnTo>
                <a:lnTo>
                  <a:pt x="334769" y="570787"/>
                </a:lnTo>
                <a:lnTo>
                  <a:pt x="379098" y="559899"/>
                </a:lnTo>
                <a:lnTo>
                  <a:pt x="420428" y="542476"/>
                </a:lnTo>
                <a:lnTo>
                  <a:pt x="458169" y="519110"/>
                </a:lnTo>
                <a:lnTo>
                  <a:pt x="491728" y="490394"/>
                </a:lnTo>
                <a:lnTo>
                  <a:pt x="520513" y="456919"/>
                </a:lnTo>
                <a:lnTo>
                  <a:pt x="543931" y="419277"/>
                </a:lnTo>
                <a:lnTo>
                  <a:pt x="561392" y="378061"/>
                </a:lnTo>
                <a:lnTo>
                  <a:pt x="572303" y="333863"/>
                </a:lnTo>
                <a:lnTo>
                  <a:pt x="576072" y="287274"/>
                </a:lnTo>
                <a:lnTo>
                  <a:pt x="572303" y="240684"/>
                </a:lnTo>
                <a:lnTo>
                  <a:pt x="561392" y="196486"/>
                </a:lnTo>
                <a:lnTo>
                  <a:pt x="543931" y="155270"/>
                </a:lnTo>
                <a:lnTo>
                  <a:pt x="520513" y="117628"/>
                </a:lnTo>
                <a:lnTo>
                  <a:pt x="491728" y="84153"/>
                </a:lnTo>
                <a:lnTo>
                  <a:pt x="458169" y="55437"/>
                </a:lnTo>
                <a:lnTo>
                  <a:pt x="420428" y="32071"/>
                </a:lnTo>
                <a:lnTo>
                  <a:pt x="379098" y="14648"/>
                </a:lnTo>
                <a:lnTo>
                  <a:pt x="334769" y="3760"/>
                </a:lnTo>
                <a:lnTo>
                  <a:pt x="288036" y="0"/>
                </a:lnTo>
                <a:close/>
              </a:path>
            </a:pathLst>
          </a:custGeom>
          <a:solidFill>
            <a:srgbClr val="1D355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4D0B2CB-FBBF-6F2C-85A8-96007A07B366}"/>
              </a:ext>
            </a:extLst>
          </p:cNvPr>
          <p:cNvGrpSpPr/>
          <p:nvPr/>
        </p:nvGrpSpPr>
        <p:grpSpPr>
          <a:xfrm>
            <a:off x="13981148" y="143520"/>
            <a:ext cx="4306852" cy="1113779"/>
            <a:chOff x="5660570" y="569749"/>
            <a:chExt cx="3724053" cy="762306"/>
          </a:xfrm>
        </p:grpSpPr>
        <p:sp>
          <p:nvSpPr>
            <p:cNvPr id="16" name="Freeform 38">
              <a:extLst>
                <a:ext uri="{FF2B5EF4-FFF2-40B4-BE49-F238E27FC236}">
                  <a16:creationId xmlns:a16="http://schemas.microsoft.com/office/drawing/2014/main" id="{E258A738-65F6-EECB-CE74-61C61A6FE93B}"/>
                </a:ext>
              </a:extLst>
            </p:cNvPr>
            <p:cNvSpPr/>
            <p:nvPr/>
          </p:nvSpPr>
          <p:spPr>
            <a:xfrm>
              <a:off x="5660570" y="569749"/>
              <a:ext cx="3724053" cy="762306"/>
            </a:xfrm>
            <a:custGeom>
              <a:avLst/>
              <a:gdLst>
                <a:gd name="connsiteX0" fmla="*/ 0 w 3724053"/>
                <a:gd name="connsiteY0" fmla="*/ 381152 h 762306"/>
                <a:gd name="connsiteX1" fmla="*/ 0 w 3724053"/>
                <a:gd name="connsiteY1" fmla="*/ 381153 h 762306"/>
                <a:gd name="connsiteX2" fmla="*/ 0 w 3724053"/>
                <a:gd name="connsiteY2" fmla="*/ 381153 h 762306"/>
                <a:gd name="connsiteX3" fmla="*/ 381153 w 3724053"/>
                <a:gd name="connsiteY3" fmla="*/ 0 h 762306"/>
                <a:gd name="connsiteX4" fmla="*/ 3724053 w 3724053"/>
                <a:gd name="connsiteY4" fmla="*/ 0 h 762306"/>
                <a:gd name="connsiteX5" fmla="*/ 3724053 w 3724053"/>
                <a:gd name="connsiteY5" fmla="*/ 762306 h 762306"/>
                <a:gd name="connsiteX6" fmla="*/ 381153 w 3724053"/>
                <a:gd name="connsiteY6" fmla="*/ 762305 h 762306"/>
                <a:gd name="connsiteX7" fmla="*/ 29953 w 3724053"/>
                <a:gd name="connsiteY7" fmla="*/ 529514 h 762306"/>
                <a:gd name="connsiteX8" fmla="*/ 0 w 3724053"/>
                <a:gd name="connsiteY8" fmla="*/ 381153 h 762306"/>
                <a:gd name="connsiteX9" fmla="*/ 29953 w 3724053"/>
                <a:gd name="connsiteY9" fmla="*/ 232791 h 762306"/>
                <a:gd name="connsiteX10" fmla="*/ 381153 w 3724053"/>
                <a:gd name="connsiteY10" fmla="*/ 0 h 762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4053" h="762306">
                  <a:moveTo>
                    <a:pt x="0" y="381152"/>
                  </a:moveTo>
                  <a:lnTo>
                    <a:pt x="0" y="381153"/>
                  </a:lnTo>
                  <a:lnTo>
                    <a:pt x="0" y="381153"/>
                  </a:lnTo>
                  <a:close/>
                  <a:moveTo>
                    <a:pt x="381153" y="0"/>
                  </a:moveTo>
                  <a:lnTo>
                    <a:pt x="3724053" y="0"/>
                  </a:lnTo>
                  <a:lnTo>
                    <a:pt x="3724053" y="762306"/>
                  </a:lnTo>
                  <a:lnTo>
                    <a:pt x="381153" y="762305"/>
                  </a:lnTo>
                  <a:cubicBezTo>
                    <a:pt x="223275" y="762305"/>
                    <a:pt x="87815" y="666316"/>
                    <a:pt x="29953" y="529514"/>
                  </a:cubicBezTo>
                  <a:lnTo>
                    <a:pt x="0" y="381153"/>
                  </a:lnTo>
                  <a:lnTo>
                    <a:pt x="29953" y="232791"/>
                  </a:lnTo>
                  <a:cubicBezTo>
                    <a:pt x="87815" y="95990"/>
                    <a:pt x="223275" y="0"/>
                    <a:pt x="38115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A56859C-272B-867E-6A81-912DF27E1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121472" y="684492"/>
              <a:ext cx="3004457" cy="508277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43706AFD-DA1C-4E67-9E99-2A90BC6C62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9243" y="1409700"/>
            <a:ext cx="13443814" cy="8775144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1" name="object 7">
            <a:extLst>
              <a:ext uri="{FF2B5EF4-FFF2-40B4-BE49-F238E27FC236}">
                <a16:creationId xmlns:a16="http://schemas.microsoft.com/office/drawing/2014/main" id="{6C48B85C-1B36-47B7-BE61-8389260EE446}"/>
              </a:ext>
            </a:extLst>
          </p:cNvPr>
          <p:cNvSpPr txBox="1">
            <a:spLocks/>
          </p:cNvSpPr>
          <p:nvPr/>
        </p:nvSpPr>
        <p:spPr>
          <a:xfrm>
            <a:off x="491061" y="157519"/>
            <a:ext cx="10634140" cy="1100301"/>
          </a:xfrm>
          <a:prstGeom prst="rect">
            <a:avLst/>
          </a:prstGeom>
          <a:solidFill>
            <a:srgbClr val="24496B"/>
          </a:solidFill>
        </p:spPr>
        <p:txBody>
          <a:bodyPr vert="horz" wrap="square" lIns="0" tIns="8382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60"/>
              </a:spcBef>
            </a:pPr>
            <a:r>
              <a:rPr lang="nn-NO" sz="6600" b="1" spc="-30" dirty="0">
                <a:solidFill>
                  <a:schemeClr val="bg1"/>
                </a:solidFill>
                <a:latin typeface="Agency FB" panose="020B0503020202020204" pitchFamily="34" charset="0"/>
              </a:rPr>
              <a:t>JENJANG 7 </a:t>
            </a:r>
            <a:r>
              <a:rPr lang="nn-NO" sz="6600" b="1" i="1" spc="-30" dirty="0">
                <a:solidFill>
                  <a:schemeClr val="bg1"/>
                </a:solidFill>
                <a:latin typeface="Agency FB" panose="020B0503020202020204" pitchFamily="34" charset="0"/>
              </a:rPr>
              <a:t>FRESHGRADUATE</a:t>
            </a:r>
            <a:endParaRPr lang="en-US" sz="6600" b="1" i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3C9C31F-0FFC-4D9C-9F3F-43EA65D83A0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65" y="1590206"/>
            <a:ext cx="3967435" cy="7030017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6592869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3E56B3-F2F1-A01C-18B5-7D2A3F7675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rallelogram 4">
            <a:extLst>
              <a:ext uri="{FF2B5EF4-FFF2-40B4-BE49-F238E27FC236}">
                <a16:creationId xmlns:a16="http://schemas.microsoft.com/office/drawing/2014/main" id="{179AA41E-A980-9332-AC68-D43C2F1BD182}"/>
              </a:ext>
            </a:extLst>
          </p:cNvPr>
          <p:cNvSpPr/>
          <p:nvPr/>
        </p:nvSpPr>
        <p:spPr>
          <a:xfrm>
            <a:off x="3682603" y="-1"/>
            <a:ext cx="12675393" cy="10287000"/>
          </a:xfrm>
          <a:prstGeom prst="parallelogram">
            <a:avLst>
              <a:gd name="adj" fmla="val 49528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 rtl="0">
              <a:defRPr/>
            </a:pPr>
            <a:endParaRPr lang="en-US" sz="27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FC2E9926-83BC-8324-5890-552C58488DB2}"/>
              </a:ext>
            </a:extLst>
          </p:cNvPr>
          <p:cNvSpPr/>
          <p:nvPr/>
        </p:nvSpPr>
        <p:spPr>
          <a:xfrm>
            <a:off x="6574633" y="1476375"/>
            <a:ext cx="9758363" cy="1564482"/>
          </a:xfrm>
          <a:prstGeom prst="parallelogram">
            <a:avLst>
              <a:gd name="adj" fmla="val 49528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 rtl="0">
              <a:defRPr/>
            </a:pPr>
            <a:endParaRPr lang="en-US" sz="27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914F090F-EE8A-CAB3-C645-04C80A8D02DC}"/>
              </a:ext>
            </a:extLst>
          </p:cNvPr>
          <p:cNvSpPr/>
          <p:nvPr/>
        </p:nvSpPr>
        <p:spPr>
          <a:xfrm flipV="1">
            <a:off x="6605588" y="3012282"/>
            <a:ext cx="716757" cy="533400"/>
          </a:xfrm>
          <a:prstGeom prst="triangle">
            <a:avLst>
              <a:gd name="adj" fmla="val 62147"/>
            </a:avLst>
          </a:prstGeom>
          <a:solidFill>
            <a:srgbClr val="B88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 rtl="0">
              <a:defRPr/>
            </a:pPr>
            <a:endParaRPr lang="en-US" sz="27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57A92F83-38E2-861C-2766-E34A5A13FF20}"/>
              </a:ext>
            </a:extLst>
          </p:cNvPr>
          <p:cNvSpPr/>
          <p:nvPr/>
        </p:nvSpPr>
        <p:spPr>
          <a:xfrm flipH="1">
            <a:off x="15616238" y="942975"/>
            <a:ext cx="716757" cy="533400"/>
          </a:xfrm>
          <a:prstGeom prst="triangle">
            <a:avLst>
              <a:gd name="adj" fmla="val 62147"/>
            </a:avLst>
          </a:prstGeom>
          <a:solidFill>
            <a:srgbClr val="B88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 rtl="0">
              <a:defRPr/>
            </a:pPr>
            <a:endParaRPr lang="en-US" sz="2700" kern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FECD2BE-51B5-D9F5-B409-BBB6E3D68891}"/>
              </a:ext>
            </a:extLst>
          </p:cNvPr>
          <p:cNvGrpSpPr>
            <a:grpSpLocks/>
          </p:cNvGrpSpPr>
          <p:nvPr/>
        </p:nvGrpSpPr>
        <p:grpSpPr bwMode="auto">
          <a:xfrm rot="8100000">
            <a:off x="7262813" y="1640682"/>
            <a:ext cx="1031082" cy="997743"/>
            <a:chOff x="2587984" y="2205052"/>
            <a:chExt cx="2447894" cy="2447894"/>
          </a:xfrm>
        </p:grpSpPr>
        <p:sp>
          <p:nvSpPr>
            <p:cNvPr id="12" name="Teardrop 11">
              <a:extLst>
                <a:ext uri="{FF2B5EF4-FFF2-40B4-BE49-F238E27FC236}">
                  <a16:creationId xmlns:a16="http://schemas.microsoft.com/office/drawing/2014/main" id="{CF4F8EEE-8B0C-EC2F-FEAA-072FCC724E3F}"/>
                </a:ext>
              </a:extLst>
            </p:cNvPr>
            <p:cNvSpPr/>
            <p:nvPr/>
          </p:nvSpPr>
          <p:spPr>
            <a:xfrm>
              <a:off x="2587984" y="2205052"/>
              <a:ext cx="2447894" cy="2447894"/>
            </a:xfrm>
            <a:prstGeom prst="teardrop">
              <a:avLst>
                <a:gd name="adj" fmla="val 100000"/>
              </a:avLst>
            </a:prstGeom>
            <a:solidFill>
              <a:schemeClr val="accent5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79D77F96-D776-71C5-A285-8FE394B8CC0C}"/>
                </a:ext>
              </a:extLst>
            </p:cNvPr>
            <p:cNvSpPr/>
            <p:nvPr/>
          </p:nvSpPr>
          <p:spPr>
            <a:xfrm rot="13500000">
              <a:off x="2751567" y="2352039"/>
              <a:ext cx="2120729" cy="2153921"/>
            </a:xfrm>
            <a:custGeom>
              <a:avLst/>
              <a:gdLst>
                <a:gd name="connsiteX0" fmla="*/ 0 w 2290857"/>
                <a:gd name="connsiteY0" fmla="*/ 1145307 h 2290613"/>
                <a:gd name="connsiteX1" fmla="*/ 1145429 w 2290857"/>
                <a:gd name="connsiteY1" fmla="*/ 0 h 2290613"/>
                <a:gd name="connsiteX2" fmla="*/ 2290858 w 2290857"/>
                <a:gd name="connsiteY2" fmla="*/ 1145307 h 2290613"/>
                <a:gd name="connsiteX3" fmla="*/ 1145429 w 2290857"/>
                <a:gd name="connsiteY3" fmla="*/ 2290614 h 2290613"/>
                <a:gd name="connsiteX4" fmla="*/ 0 w 2290857"/>
                <a:gd name="connsiteY4" fmla="*/ 1145307 h 2290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0857" h="2290613">
                  <a:moveTo>
                    <a:pt x="0" y="1145307"/>
                  </a:moveTo>
                  <a:cubicBezTo>
                    <a:pt x="0" y="512771"/>
                    <a:pt x="512826" y="0"/>
                    <a:pt x="1145429" y="0"/>
                  </a:cubicBezTo>
                  <a:cubicBezTo>
                    <a:pt x="1778032" y="0"/>
                    <a:pt x="2290858" y="512771"/>
                    <a:pt x="2290858" y="1145307"/>
                  </a:cubicBezTo>
                  <a:cubicBezTo>
                    <a:pt x="2290858" y="1777843"/>
                    <a:pt x="1778032" y="2290614"/>
                    <a:pt x="1145429" y="2290614"/>
                  </a:cubicBezTo>
                  <a:cubicBezTo>
                    <a:pt x="512826" y="2290614"/>
                    <a:pt x="0" y="1777843"/>
                    <a:pt x="0" y="1145307"/>
                  </a:cubicBezTo>
                  <a:close/>
                </a:path>
              </a:pathLst>
            </a:custGeom>
            <a:blipFill dpi="0" rotWithShape="1">
              <a:blip r:embed="rId2" cstate="print"/>
              <a:srcRect/>
              <a:stretch>
                <a:fillRect/>
              </a:stretch>
            </a:blip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586491" tIns="586188" rIns="586490" bIns="586188" spcCol="1270" anchor="ctr"/>
            <a:lstStyle/>
            <a:p>
              <a:pPr algn="ctr" defTabSz="33337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ID" sz="7500" b="1" kern="1200" dirty="0">
                  <a:solidFill>
                    <a:srgbClr val="FFFF00"/>
                  </a:solidFill>
                  <a:latin typeface="Franklin Gothic Heavy" panose="020B0903020102020204" pitchFamily="34" charset="0"/>
                </a:rPr>
                <a:t>1</a:t>
              </a:r>
              <a:endParaRPr lang="en-US" sz="7500" b="1" kern="1200" dirty="0">
                <a:solidFill>
                  <a:srgbClr val="FFFF00"/>
                </a:solidFill>
                <a:latin typeface="Franklin Gothic Heavy" panose="020B0903020102020204" pitchFamily="34" charset="0"/>
              </a:endParaRPr>
            </a:p>
          </p:txBody>
        </p:sp>
      </p:grpSp>
      <p:sp>
        <p:nvSpPr>
          <p:cNvPr id="26" name="Parallelogram 25">
            <a:extLst>
              <a:ext uri="{FF2B5EF4-FFF2-40B4-BE49-F238E27FC236}">
                <a16:creationId xmlns:a16="http://schemas.microsoft.com/office/drawing/2014/main" id="{C2862F8B-9E69-92A0-C424-500334699A01}"/>
              </a:ext>
            </a:extLst>
          </p:cNvPr>
          <p:cNvSpPr/>
          <p:nvPr/>
        </p:nvSpPr>
        <p:spPr>
          <a:xfrm>
            <a:off x="5553076" y="3543300"/>
            <a:ext cx="9758363" cy="1564482"/>
          </a:xfrm>
          <a:prstGeom prst="parallelogram">
            <a:avLst>
              <a:gd name="adj" fmla="val 49528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 rtl="0">
              <a:defRPr/>
            </a:pPr>
            <a:endParaRPr lang="en-US" sz="27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D630DCCD-732B-9BF1-86D6-9EB857D6C8B1}"/>
              </a:ext>
            </a:extLst>
          </p:cNvPr>
          <p:cNvSpPr/>
          <p:nvPr/>
        </p:nvSpPr>
        <p:spPr>
          <a:xfrm flipV="1">
            <a:off x="5553075" y="5107782"/>
            <a:ext cx="716757" cy="533400"/>
          </a:xfrm>
          <a:prstGeom prst="triangle">
            <a:avLst>
              <a:gd name="adj" fmla="val 62147"/>
            </a:avLst>
          </a:prstGeom>
          <a:solidFill>
            <a:srgbClr val="B88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 rtl="0">
              <a:defRPr/>
            </a:pPr>
            <a:endParaRPr lang="en-US" sz="27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6ABA6949-2361-E567-D9A4-29B220B4F5AE}"/>
              </a:ext>
            </a:extLst>
          </p:cNvPr>
          <p:cNvSpPr/>
          <p:nvPr/>
        </p:nvSpPr>
        <p:spPr>
          <a:xfrm flipH="1">
            <a:off x="14594683" y="3055145"/>
            <a:ext cx="716756" cy="531018"/>
          </a:xfrm>
          <a:prstGeom prst="triangle">
            <a:avLst>
              <a:gd name="adj" fmla="val 62147"/>
            </a:avLst>
          </a:prstGeom>
          <a:solidFill>
            <a:srgbClr val="B88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 rtl="0">
              <a:defRPr/>
            </a:pPr>
            <a:endParaRPr lang="en-US" sz="27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73717F69-BC5A-A7F4-4083-4E143A9F0610}"/>
              </a:ext>
            </a:extLst>
          </p:cNvPr>
          <p:cNvSpPr/>
          <p:nvPr/>
        </p:nvSpPr>
        <p:spPr>
          <a:xfrm flipV="1">
            <a:off x="4424363" y="7396163"/>
            <a:ext cx="716757" cy="533400"/>
          </a:xfrm>
          <a:prstGeom prst="triangle">
            <a:avLst>
              <a:gd name="adj" fmla="val 62147"/>
            </a:avLst>
          </a:prstGeom>
          <a:solidFill>
            <a:srgbClr val="B88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 rtl="0">
              <a:defRPr/>
            </a:pPr>
            <a:endParaRPr lang="en-US" sz="27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334B9A3B-F322-A304-6465-921935894F0C}"/>
              </a:ext>
            </a:extLst>
          </p:cNvPr>
          <p:cNvSpPr/>
          <p:nvPr/>
        </p:nvSpPr>
        <p:spPr>
          <a:xfrm flipH="1">
            <a:off x="13417936" y="5455762"/>
            <a:ext cx="716756" cy="533400"/>
          </a:xfrm>
          <a:prstGeom prst="triangle">
            <a:avLst>
              <a:gd name="adj" fmla="val 62147"/>
            </a:avLst>
          </a:prstGeom>
          <a:solidFill>
            <a:srgbClr val="B88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 rtl="0">
              <a:defRPr/>
            </a:pPr>
            <a:endParaRPr lang="en-US" sz="27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B3C98DE8-1688-18F8-0CF6-21C3326FA5A0}"/>
              </a:ext>
            </a:extLst>
          </p:cNvPr>
          <p:cNvSpPr/>
          <p:nvPr/>
        </p:nvSpPr>
        <p:spPr>
          <a:xfrm flipV="1">
            <a:off x="3324225" y="9629775"/>
            <a:ext cx="716757" cy="533400"/>
          </a:xfrm>
          <a:prstGeom prst="triangle">
            <a:avLst>
              <a:gd name="adj" fmla="val 62147"/>
            </a:avLst>
          </a:prstGeom>
          <a:solidFill>
            <a:srgbClr val="B88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 rtl="0">
              <a:defRPr/>
            </a:pPr>
            <a:endParaRPr lang="en-US" sz="27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Isosceles Triangle 39">
            <a:extLst>
              <a:ext uri="{FF2B5EF4-FFF2-40B4-BE49-F238E27FC236}">
                <a16:creationId xmlns:a16="http://schemas.microsoft.com/office/drawing/2014/main" id="{7F5947EE-FC5A-2791-9ACD-A9DB5FA45B85}"/>
              </a:ext>
            </a:extLst>
          </p:cNvPr>
          <p:cNvSpPr/>
          <p:nvPr/>
        </p:nvSpPr>
        <p:spPr>
          <a:xfrm flipH="1">
            <a:off x="12405454" y="7531898"/>
            <a:ext cx="716756" cy="533400"/>
          </a:xfrm>
          <a:prstGeom prst="triangle">
            <a:avLst>
              <a:gd name="adj" fmla="val 62147"/>
            </a:avLst>
          </a:prstGeom>
          <a:solidFill>
            <a:srgbClr val="B88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 rtl="0">
              <a:defRPr/>
            </a:pPr>
            <a:endParaRPr lang="en-US" sz="2700" kern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2F68327-CE47-15A6-15C6-81F84FDD6621}"/>
              </a:ext>
            </a:extLst>
          </p:cNvPr>
          <p:cNvGrpSpPr>
            <a:grpSpLocks/>
          </p:cNvGrpSpPr>
          <p:nvPr/>
        </p:nvGrpSpPr>
        <p:grpSpPr bwMode="auto">
          <a:xfrm rot="8100000">
            <a:off x="6253163" y="3607595"/>
            <a:ext cx="1121570" cy="1162050"/>
            <a:chOff x="2587984" y="2205052"/>
            <a:chExt cx="2447894" cy="2447894"/>
          </a:xfrm>
        </p:grpSpPr>
        <p:sp>
          <p:nvSpPr>
            <p:cNvPr id="45" name="Teardrop 44">
              <a:extLst>
                <a:ext uri="{FF2B5EF4-FFF2-40B4-BE49-F238E27FC236}">
                  <a16:creationId xmlns:a16="http://schemas.microsoft.com/office/drawing/2014/main" id="{30DF7AE4-1CB3-81EF-2871-47E004DB9C14}"/>
                </a:ext>
              </a:extLst>
            </p:cNvPr>
            <p:cNvSpPr/>
            <p:nvPr/>
          </p:nvSpPr>
          <p:spPr>
            <a:xfrm>
              <a:off x="2587984" y="2205052"/>
              <a:ext cx="2447894" cy="2447894"/>
            </a:xfrm>
            <a:prstGeom prst="teardrop">
              <a:avLst>
                <a:gd name="adj" fmla="val 100000"/>
              </a:avLst>
            </a:prstGeom>
            <a:solidFill>
              <a:schemeClr val="accent5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97F6C656-A072-723B-FC1D-827988FA1CE5}"/>
                </a:ext>
              </a:extLst>
            </p:cNvPr>
            <p:cNvSpPr/>
            <p:nvPr/>
          </p:nvSpPr>
          <p:spPr>
            <a:xfrm rot="13500000">
              <a:off x="2749842" y="2355771"/>
              <a:ext cx="2116826" cy="2146455"/>
            </a:xfrm>
            <a:custGeom>
              <a:avLst/>
              <a:gdLst>
                <a:gd name="connsiteX0" fmla="*/ 0 w 2290857"/>
                <a:gd name="connsiteY0" fmla="*/ 1145307 h 2290613"/>
                <a:gd name="connsiteX1" fmla="*/ 1145429 w 2290857"/>
                <a:gd name="connsiteY1" fmla="*/ 0 h 2290613"/>
                <a:gd name="connsiteX2" fmla="*/ 2290858 w 2290857"/>
                <a:gd name="connsiteY2" fmla="*/ 1145307 h 2290613"/>
                <a:gd name="connsiteX3" fmla="*/ 1145429 w 2290857"/>
                <a:gd name="connsiteY3" fmla="*/ 2290614 h 2290613"/>
                <a:gd name="connsiteX4" fmla="*/ 0 w 2290857"/>
                <a:gd name="connsiteY4" fmla="*/ 1145307 h 2290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0857" h="2290613">
                  <a:moveTo>
                    <a:pt x="0" y="1145307"/>
                  </a:moveTo>
                  <a:cubicBezTo>
                    <a:pt x="0" y="512771"/>
                    <a:pt x="512826" y="0"/>
                    <a:pt x="1145429" y="0"/>
                  </a:cubicBezTo>
                  <a:cubicBezTo>
                    <a:pt x="1778032" y="0"/>
                    <a:pt x="2290858" y="512771"/>
                    <a:pt x="2290858" y="1145307"/>
                  </a:cubicBezTo>
                  <a:cubicBezTo>
                    <a:pt x="2290858" y="1777843"/>
                    <a:pt x="1778032" y="2290614"/>
                    <a:pt x="1145429" y="2290614"/>
                  </a:cubicBezTo>
                  <a:cubicBezTo>
                    <a:pt x="512826" y="2290614"/>
                    <a:pt x="0" y="1777843"/>
                    <a:pt x="0" y="1145307"/>
                  </a:cubicBezTo>
                  <a:close/>
                </a:path>
              </a:pathLst>
            </a:custGeom>
            <a:blipFill dpi="0" rotWithShape="1">
              <a:blip r:embed="rId3" cstate="print">
                <a:alphaModFix amt="87000"/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586491" tIns="586188" rIns="586490" bIns="586188" spcCol="1270" anchor="ctr"/>
            <a:lstStyle/>
            <a:p>
              <a:pPr algn="ctr" defTabSz="33337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ID" sz="7500" b="1" kern="1200" dirty="0">
                  <a:solidFill>
                    <a:srgbClr val="FFFF00"/>
                  </a:solidFill>
                  <a:latin typeface="Franklin Gothic Heavy" panose="020B0903020102020204" pitchFamily="34" charset="0"/>
                </a:rPr>
                <a:t>2</a:t>
              </a:r>
              <a:endParaRPr lang="en-US" sz="7500" b="1" kern="1200" dirty="0">
                <a:solidFill>
                  <a:srgbClr val="FFFF00"/>
                </a:solidFill>
                <a:latin typeface="Franklin Gothic Heavy" panose="020B0903020102020204" pitchFamily="34" charset="0"/>
              </a:endParaRPr>
            </a:p>
          </p:txBody>
        </p:sp>
      </p:grpSp>
      <p:sp>
        <p:nvSpPr>
          <p:cNvPr id="28688" name="Rectangle 56">
            <a:hlinkClick r:id="rId4" action="ppaction://hlinksldjump"/>
            <a:extLst>
              <a:ext uri="{FF2B5EF4-FFF2-40B4-BE49-F238E27FC236}">
                <a16:creationId xmlns:a16="http://schemas.microsoft.com/office/drawing/2014/main" id="{6F7986CA-D3E0-2DA1-E9BD-A4F79EE425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878681" y="1681620"/>
            <a:ext cx="1568529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defTabSz="1371600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u="sng" kern="1200" dirty="0">
                <a:solidFill>
                  <a:srgbClr val="0000FF"/>
                </a:solidFill>
                <a:latin typeface="Arial Narrow" panose="020B0606020202030204" pitchFamily="34" charset="0"/>
                <a:ea typeface="+mn-ea"/>
                <a:cs typeface="+mn-cs"/>
              </a:rPr>
              <a:t>SE DIRJEN BINA KONSTRUKSI </a:t>
            </a:r>
          </a:p>
          <a:p>
            <a:pPr algn="r" defTabSz="1371600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u="sng" kern="1200" dirty="0">
                <a:solidFill>
                  <a:srgbClr val="0000FF"/>
                </a:solidFill>
                <a:latin typeface="Arial Narrow" panose="020B0606020202030204" pitchFamily="34" charset="0"/>
                <a:ea typeface="+mn-ea"/>
                <a:cs typeface="+mn-cs"/>
              </a:rPr>
              <a:t>NO 54/SE/DK/2024 </a:t>
            </a:r>
          </a:p>
        </p:txBody>
      </p:sp>
      <p:sp>
        <p:nvSpPr>
          <p:cNvPr id="28689" name="Rectangle 9">
            <a:hlinkClick r:id="rId5" action="ppaction://hlinksldjump"/>
            <a:extLst>
              <a:ext uri="{FF2B5EF4-FFF2-40B4-BE49-F238E27FC236}">
                <a16:creationId xmlns:a16="http://schemas.microsoft.com/office/drawing/2014/main" id="{E7961F0C-191D-8B53-94EB-A6699F5F08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3931" y="3624590"/>
            <a:ext cx="10287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3600" b="1" u="sng" kern="1200" dirty="0">
                <a:solidFill>
                  <a:srgbClr val="0000FF"/>
                </a:solidFill>
                <a:latin typeface="Arial Narrow" panose="020B0606020202030204" pitchFamily="34" charset="0"/>
                <a:ea typeface="+mn-ea"/>
                <a:cs typeface="+mn-cs"/>
              </a:rPr>
              <a:t>MATERI PEMBERIAN KOMPETENSI </a:t>
            </a:r>
          </a:p>
          <a:p>
            <a:r>
              <a:rPr lang="en-US" sz="3600" b="1" u="sng" kern="1200" dirty="0">
                <a:solidFill>
                  <a:srgbClr val="0000FF"/>
                </a:solidFill>
                <a:latin typeface="Arial Narrow" panose="020B0606020202030204" pitchFamily="34" charset="0"/>
                <a:ea typeface="+mn-ea"/>
                <a:cs typeface="+mn-cs"/>
              </a:rPr>
              <a:t>TAMBAHAN</a:t>
            </a:r>
          </a:p>
        </p:txBody>
      </p:sp>
      <p:pic>
        <p:nvPicPr>
          <p:cNvPr id="2" name="object 2">
            <a:extLst>
              <a:ext uri="{FF2B5EF4-FFF2-40B4-BE49-F238E27FC236}">
                <a16:creationId xmlns:a16="http://schemas.microsoft.com/office/drawing/2014/main" id="{18E03B27-86CD-481F-2321-0E2BB411FFD1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188270" y="4668420"/>
            <a:ext cx="4099728" cy="5618576"/>
          </a:xfrm>
          <a:prstGeom prst="rect">
            <a:avLst/>
          </a:prstGeom>
        </p:spPr>
      </p:pic>
      <p:grpSp>
        <p:nvGrpSpPr>
          <p:cNvPr id="3" name="object 3">
            <a:extLst>
              <a:ext uri="{FF2B5EF4-FFF2-40B4-BE49-F238E27FC236}">
                <a16:creationId xmlns:a16="http://schemas.microsoft.com/office/drawing/2014/main" id="{AC42A1E8-B54C-B754-164B-65D8C96BAFC9}"/>
              </a:ext>
            </a:extLst>
          </p:cNvPr>
          <p:cNvGrpSpPr/>
          <p:nvPr/>
        </p:nvGrpSpPr>
        <p:grpSpPr>
          <a:xfrm>
            <a:off x="28209" y="33339"/>
            <a:ext cx="3365500" cy="7785734"/>
            <a:chOff x="0" y="0"/>
            <a:chExt cx="3365500" cy="7785734"/>
          </a:xfrm>
        </p:grpSpPr>
        <p:pic>
          <p:nvPicPr>
            <p:cNvPr id="8" name="object 4">
              <a:extLst>
                <a:ext uri="{FF2B5EF4-FFF2-40B4-BE49-F238E27FC236}">
                  <a16:creationId xmlns:a16="http://schemas.microsoft.com/office/drawing/2014/main" id="{A60C48D0-B1BC-2396-8570-A40F81E2C56F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0"/>
              <a:ext cx="3365165" cy="5984352"/>
            </a:xfrm>
            <a:prstGeom prst="rect">
              <a:avLst/>
            </a:prstGeom>
          </p:spPr>
        </p:pic>
        <p:pic>
          <p:nvPicPr>
            <p:cNvPr id="9" name="object 5">
              <a:extLst>
                <a:ext uri="{FF2B5EF4-FFF2-40B4-BE49-F238E27FC236}">
                  <a16:creationId xmlns:a16="http://schemas.microsoft.com/office/drawing/2014/main" id="{37D8433C-00CD-BB84-1CE9-6DA9C8925822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5938139"/>
              <a:ext cx="923493" cy="1847088"/>
            </a:xfrm>
            <a:prstGeom prst="rect">
              <a:avLst/>
            </a:prstGeom>
          </p:spPr>
        </p:pic>
        <p:pic>
          <p:nvPicPr>
            <p:cNvPr id="10" name="object 6">
              <a:extLst>
                <a:ext uri="{FF2B5EF4-FFF2-40B4-BE49-F238E27FC236}">
                  <a16:creationId xmlns:a16="http://schemas.microsoft.com/office/drawing/2014/main" id="{66AC24D0-EB1E-F53A-9916-F9A844184FC2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64147" y="5260365"/>
              <a:ext cx="1447495" cy="1447393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8EC108E-3D92-5A5E-3E4E-1D3816C9F8A8}"/>
              </a:ext>
            </a:extLst>
          </p:cNvPr>
          <p:cNvGrpSpPr/>
          <p:nvPr/>
        </p:nvGrpSpPr>
        <p:grpSpPr>
          <a:xfrm>
            <a:off x="13981148" y="143520"/>
            <a:ext cx="4306852" cy="1113779"/>
            <a:chOff x="5660570" y="569749"/>
            <a:chExt cx="3724053" cy="762306"/>
          </a:xfrm>
        </p:grpSpPr>
        <p:sp>
          <p:nvSpPr>
            <p:cNvPr id="15" name="Freeform 38">
              <a:extLst>
                <a:ext uri="{FF2B5EF4-FFF2-40B4-BE49-F238E27FC236}">
                  <a16:creationId xmlns:a16="http://schemas.microsoft.com/office/drawing/2014/main" id="{5C5554B2-4234-BDB1-DB9C-C530391D5D29}"/>
                </a:ext>
              </a:extLst>
            </p:cNvPr>
            <p:cNvSpPr/>
            <p:nvPr/>
          </p:nvSpPr>
          <p:spPr>
            <a:xfrm>
              <a:off x="5660570" y="569749"/>
              <a:ext cx="3724053" cy="762306"/>
            </a:xfrm>
            <a:custGeom>
              <a:avLst/>
              <a:gdLst>
                <a:gd name="connsiteX0" fmla="*/ 0 w 3724053"/>
                <a:gd name="connsiteY0" fmla="*/ 381152 h 762306"/>
                <a:gd name="connsiteX1" fmla="*/ 0 w 3724053"/>
                <a:gd name="connsiteY1" fmla="*/ 381153 h 762306"/>
                <a:gd name="connsiteX2" fmla="*/ 0 w 3724053"/>
                <a:gd name="connsiteY2" fmla="*/ 381153 h 762306"/>
                <a:gd name="connsiteX3" fmla="*/ 381153 w 3724053"/>
                <a:gd name="connsiteY3" fmla="*/ 0 h 762306"/>
                <a:gd name="connsiteX4" fmla="*/ 3724053 w 3724053"/>
                <a:gd name="connsiteY4" fmla="*/ 0 h 762306"/>
                <a:gd name="connsiteX5" fmla="*/ 3724053 w 3724053"/>
                <a:gd name="connsiteY5" fmla="*/ 762306 h 762306"/>
                <a:gd name="connsiteX6" fmla="*/ 381153 w 3724053"/>
                <a:gd name="connsiteY6" fmla="*/ 762305 h 762306"/>
                <a:gd name="connsiteX7" fmla="*/ 29953 w 3724053"/>
                <a:gd name="connsiteY7" fmla="*/ 529514 h 762306"/>
                <a:gd name="connsiteX8" fmla="*/ 0 w 3724053"/>
                <a:gd name="connsiteY8" fmla="*/ 381153 h 762306"/>
                <a:gd name="connsiteX9" fmla="*/ 29953 w 3724053"/>
                <a:gd name="connsiteY9" fmla="*/ 232791 h 762306"/>
                <a:gd name="connsiteX10" fmla="*/ 381153 w 3724053"/>
                <a:gd name="connsiteY10" fmla="*/ 0 h 762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4053" h="762306">
                  <a:moveTo>
                    <a:pt x="0" y="381152"/>
                  </a:moveTo>
                  <a:lnTo>
                    <a:pt x="0" y="381153"/>
                  </a:lnTo>
                  <a:lnTo>
                    <a:pt x="0" y="381153"/>
                  </a:lnTo>
                  <a:close/>
                  <a:moveTo>
                    <a:pt x="381153" y="0"/>
                  </a:moveTo>
                  <a:lnTo>
                    <a:pt x="3724053" y="0"/>
                  </a:lnTo>
                  <a:lnTo>
                    <a:pt x="3724053" y="762306"/>
                  </a:lnTo>
                  <a:lnTo>
                    <a:pt x="381153" y="762305"/>
                  </a:lnTo>
                  <a:cubicBezTo>
                    <a:pt x="223275" y="762305"/>
                    <a:pt x="87815" y="666316"/>
                    <a:pt x="29953" y="529514"/>
                  </a:cubicBezTo>
                  <a:lnTo>
                    <a:pt x="0" y="381153"/>
                  </a:lnTo>
                  <a:lnTo>
                    <a:pt x="29953" y="232791"/>
                  </a:lnTo>
                  <a:cubicBezTo>
                    <a:pt x="87815" y="95990"/>
                    <a:pt x="223275" y="0"/>
                    <a:pt x="38115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23119B1-BB70-616D-072B-255347FFA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121472" y="684492"/>
              <a:ext cx="3004457" cy="508277"/>
            </a:xfrm>
            <a:prstGeom prst="rect">
              <a:avLst/>
            </a:prstGeom>
          </p:spPr>
        </p:pic>
      </p:grp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2A6041FE-ACC6-15EC-FD49-89D366E00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4363" y="6005039"/>
            <a:ext cx="9698440" cy="1458121"/>
          </a:xfrm>
          <a:prstGeom prst="parallelogram">
            <a:avLst>
              <a:gd name="adj" fmla="val 49528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ID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8F6D94E-97C9-DD7B-0558-4B7F260051FE}"/>
              </a:ext>
            </a:extLst>
          </p:cNvPr>
          <p:cNvGrpSpPr>
            <a:grpSpLocks/>
          </p:cNvGrpSpPr>
          <p:nvPr/>
        </p:nvGrpSpPr>
        <p:grpSpPr bwMode="auto">
          <a:xfrm rot="8100000">
            <a:off x="5158245" y="6069718"/>
            <a:ext cx="1121570" cy="1162050"/>
            <a:chOff x="2587984" y="2205052"/>
            <a:chExt cx="2447894" cy="2447894"/>
          </a:xfrm>
        </p:grpSpPr>
        <p:sp>
          <p:nvSpPr>
            <p:cNvPr id="19" name="Teardrop 18">
              <a:extLst>
                <a:ext uri="{FF2B5EF4-FFF2-40B4-BE49-F238E27FC236}">
                  <a16:creationId xmlns:a16="http://schemas.microsoft.com/office/drawing/2014/main" id="{7E04A528-A150-55A5-4A92-DB9BF050E5FE}"/>
                </a:ext>
              </a:extLst>
            </p:cNvPr>
            <p:cNvSpPr/>
            <p:nvPr/>
          </p:nvSpPr>
          <p:spPr>
            <a:xfrm>
              <a:off x="2587984" y="2205052"/>
              <a:ext cx="2447894" cy="2447894"/>
            </a:xfrm>
            <a:prstGeom prst="teardrop">
              <a:avLst>
                <a:gd name="adj" fmla="val 100000"/>
              </a:avLst>
            </a:prstGeom>
            <a:solidFill>
              <a:schemeClr val="accent5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Freeform 45">
              <a:extLst>
                <a:ext uri="{FF2B5EF4-FFF2-40B4-BE49-F238E27FC236}">
                  <a16:creationId xmlns:a16="http://schemas.microsoft.com/office/drawing/2014/main" id="{9F0F94C8-D2E8-CADE-B42E-C9EB414E014D}"/>
                </a:ext>
              </a:extLst>
            </p:cNvPr>
            <p:cNvSpPr/>
            <p:nvPr/>
          </p:nvSpPr>
          <p:spPr>
            <a:xfrm rot="13500000">
              <a:off x="2749842" y="2355771"/>
              <a:ext cx="2116826" cy="2146455"/>
            </a:xfrm>
            <a:custGeom>
              <a:avLst/>
              <a:gdLst>
                <a:gd name="connsiteX0" fmla="*/ 0 w 2290857"/>
                <a:gd name="connsiteY0" fmla="*/ 1145307 h 2290613"/>
                <a:gd name="connsiteX1" fmla="*/ 1145429 w 2290857"/>
                <a:gd name="connsiteY1" fmla="*/ 0 h 2290613"/>
                <a:gd name="connsiteX2" fmla="*/ 2290858 w 2290857"/>
                <a:gd name="connsiteY2" fmla="*/ 1145307 h 2290613"/>
                <a:gd name="connsiteX3" fmla="*/ 1145429 w 2290857"/>
                <a:gd name="connsiteY3" fmla="*/ 2290614 h 2290613"/>
                <a:gd name="connsiteX4" fmla="*/ 0 w 2290857"/>
                <a:gd name="connsiteY4" fmla="*/ 1145307 h 2290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0857" h="2290613">
                  <a:moveTo>
                    <a:pt x="0" y="1145307"/>
                  </a:moveTo>
                  <a:cubicBezTo>
                    <a:pt x="0" y="512771"/>
                    <a:pt x="512826" y="0"/>
                    <a:pt x="1145429" y="0"/>
                  </a:cubicBezTo>
                  <a:cubicBezTo>
                    <a:pt x="1778032" y="0"/>
                    <a:pt x="2290858" y="512771"/>
                    <a:pt x="2290858" y="1145307"/>
                  </a:cubicBezTo>
                  <a:cubicBezTo>
                    <a:pt x="2290858" y="1777843"/>
                    <a:pt x="1778032" y="2290614"/>
                    <a:pt x="1145429" y="2290614"/>
                  </a:cubicBezTo>
                  <a:cubicBezTo>
                    <a:pt x="512826" y="2290614"/>
                    <a:pt x="0" y="1777843"/>
                    <a:pt x="0" y="1145307"/>
                  </a:cubicBezTo>
                  <a:close/>
                </a:path>
              </a:pathLst>
            </a:custGeom>
            <a:blipFill dpi="0" rotWithShape="1">
              <a:blip r:embed="rId3" cstate="print">
                <a:alphaModFix amt="87000"/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586491" tIns="586188" rIns="586490" bIns="586188" spcCol="1270" anchor="ctr"/>
            <a:lstStyle/>
            <a:p>
              <a:pPr algn="ctr" defTabSz="33337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GB" sz="7500" b="1" kern="1200" dirty="0">
                  <a:solidFill>
                    <a:srgbClr val="FFFF00"/>
                  </a:solidFill>
                  <a:latin typeface="Franklin Gothic Heavy" panose="020B0903020102020204" pitchFamily="34" charset="0"/>
                </a:rPr>
                <a:t>3</a:t>
              </a:r>
              <a:endParaRPr lang="en-US" sz="7500" b="1" kern="1200" dirty="0">
                <a:solidFill>
                  <a:srgbClr val="FFFF00"/>
                </a:solidFill>
                <a:latin typeface="Franklin Gothic Heavy" panose="020B0903020102020204" pitchFamily="34" charset="0"/>
              </a:endParaRPr>
            </a:p>
          </p:txBody>
        </p:sp>
      </p:grpSp>
      <p:sp>
        <p:nvSpPr>
          <p:cNvPr id="22" name="Rectangle 9">
            <a:hlinkClick r:id="rId5" action="ppaction://hlinksldjump"/>
            <a:extLst>
              <a:ext uri="{FF2B5EF4-FFF2-40B4-BE49-F238E27FC236}">
                <a16:creationId xmlns:a16="http://schemas.microsoft.com/office/drawing/2014/main" id="{18A9B4BE-0F33-F86B-F54F-766707665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9832" y="6082764"/>
            <a:ext cx="10287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3200" b="1" u="sng" kern="1200" dirty="0">
                <a:solidFill>
                  <a:srgbClr val="0000FF"/>
                </a:solidFill>
                <a:latin typeface="Arial Narrow" panose="020B0606020202030204" pitchFamily="34" charset="0"/>
              </a:rPr>
              <a:t>SK DIREKTUR JENDERAL BINA KONSTRUKSI</a:t>
            </a:r>
          </a:p>
          <a:p>
            <a:r>
              <a:rPr lang="en-US" sz="3200" b="1" u="sng" kern="1200" dirty="0">
                <a:solidFill>
                  <a:srgbClr val="0000FF"/>
                </a:solidFill>
                <a:latin typeface="Arial Narrow" panose="020B0606020202030204" pitchFamily="34" charset="0"/>
              </a:rPr>
              <a:t>NO. 114/KPTS/DK/2024</a:t>
            </a:r>
          </a:p>
        </p:txBody>
      </p:sp>
      <p:sp>
        <p:nvSpPr>
          <p:cNvPr id="35" name="Parallelogram 34">
            <a:extLst>
              <a:ext uri="{FF2B5EF4-FFF2-40B4-BE49-F238E27FC236}">
                <a16:creationId xmlns:a16="http://schemas.microsoft.com/office/drawing/2014/main" id="{6D9FE8AE-EDDC-5514-BF17-4F5285FD9840}"/>
              </a:ext>
            </a:extLst>
          </p:cNvPr>
          <p:cNvSpPr/>
          <p:nvPr/>
        </p:nvSpPr>
        <p:spPr>
          <a:xfrm>
            <a:off x="3331368" y="8050632"/>
            <a:ext cx="9758363" cy="1564482"/>
          </a:xfrm>
          <a:prstGeom prst="parallelogram">
            <a:avLst>
              <a:gd name="adj" fmla="val 49528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 rtl="0">
              <a:defRPr/>
            </a:pPr>
            <a:endParaRPr lang="en-US" sz="27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Rectangle 9">
            <a:hlinkClick r:id="rId5" action="ppaction://hlinksldjump"/>
            <a:extLst>
              <a:ext uri="{FF2B5EF4-FFF2-40B4-BE49-F238E27FC236}">
                <a16:creationId xmlns:a16="http://schemas.microsoft.com/office/drawing/2014/main" id="{0469EAC7-86DC-EB77-E2E1-8FC23A7412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9138" y="8241297"/>
            <a:ext cx="10287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3200" b="1" u="sng" kern="1200" dirty="0">
                <a:solidFill>
                  <a:srgbClr val="0000FF"/>
                </a:solidFill>
                <a:latin typeface="Arial Narrow" panose="020B0606020202030204" pitchFamily="34" charset="0"/>
                <a:ea typeface="+mn-ea"/>
                <a:cs typeface="+mn-cs"/>
              </a:rPr>
              <a:t>KEGIATAN KOMPETENSI TAMBAHAN (PKT)</a:t>
            </a:r>
          </a:p>
          <a:p>
            <a:r>
              <a:rPr lang="en-US" sz="3200" b="1" u="sng" kern="1200" dirty="0">
                <a:solidFill>
                  <a:srgbClr val="0000FF"/>
                </a:solidFill>
                <a:latin typeface="Arial Narrow" panose="020B0606020202030204" pitchFamily="34" charset="0"/>
                <a:ea typeface="+mn-ea"/>
                <a:cs typeface="+mn-cs"/>
              </a:rPr>
              <a:t>DI PROVINSI KALIMANTAN TIMUR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5D3F325-FC50-EC96-8CF8-FC3D72E23CCD}"/>
              </a:ext>
            </a:extLst>
          </p:cNvPr>
          <p:cNvGrpSpPr>
            <a:grpSpLocks/>
          </p:cNvGrpSpPr>
          <p:nvPr/>
        </p:nvGrpSpPr>
        <p:grpSpPr bwMode="auto">
          <a:xfrm rot="8100000">
            <a:off x="4184909" y="8138840"/>
            <a:ext cx="1121570" cy="1162050"/>
            <a:chOff x="2587984" y="2205052"/>
            <a:chExt cx="2447894" cy="2447894"/>
          </a:xfrm>
        </p:grpSpPr>
        <p:sp>
          <p:nvSpPr>
            <p:cNvPr id="37" name="Teardrop 36">
              <a:extLst>
                <a:ext uri="{FF2B5EF4-FFF2-40B4-BE49-F238E27FC236}">
                  <a16:creationId xmlns:a16="http://schemas.microsoft.com/office/drawing/2014/main" id="{9FE54507-E3F9-EECF-221F-7FF7B20E2D44}"/>
                </a:ext>
              </a:extLst>
            </p:cNvPr>
            <p:cNvSpPr/>
            <p:nvPr/>
          </p:nvSpPr>
          <p:spPr>
            <a:xfrm>
              <a:off x="2587984" y="2205052"/>
              <a:ext cx="2447894" cy="2447894"/>
            </a:xfrm>
            <a:prstGeom prst="teardrop">
              <a:avLst>
                <a:gd name="adj" fmla="val 100000"/>
              </a:avLst>
            </a:prstGeom>
            <a:solidFill>
              <a:schemeClr val="accent5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8" name="Freeform 45">
              <a:extLst>
                <a:ext uri="{FF2B5EF4-FFF2-40B4-BE49-F238E27FC236}">
                  <a16:creationId xmlns:a16="http://schemas.microsoft.com/office/drawing/2014/main" id="{179AD443-FD6B-9486-7357-0749B30C5BB2}"/>
                </a:ext>
              </a:extLst>
            </p:cNvPr>
            <p:cNvSpPr/>
            <p:nvPr/>
          </p:nvSpPr>
          <p:spPr>
            <a:xfrm rot="13500000">
              <a:off x="2749842" y="2355771"/>
              <a:ext cx="2116826" cy="2146455"/>
            </a:xfrm>
            <a:custGeom>
              <a:avLst/>
              <a:gdLst>
                <a:gd name="connsiteX0" fmla="*/ 0 w 2290857"/>
                <a:gd name="connsiteY0" fmla="*/ 1145307 h 2290613"/>
                <a:gd name="connsiteX1" fmla="*/ 1145429 w 2290857"/>
                <a:gd name="connsiteY1" fmla="*/ 0 h 2290613"/>
                <a:gd name="connsiteX2" fmla="*/ 2290858 w 2290857"/>
                <a:gd name="connsiteY2" fmla="*/ 1145307 h 2290613"/>
                <a:gd name="connsiteX3" fmla="*/ 1145429 w 2290857"/>
                <a:gd name="connsiteY3" fmla="*/ 2290614 h 2290613"/>
                <a:gd name="connsiteX4" fmla="*/ 0 w 2290857"/>
                <a:gd name="connsiteY4" fmla="*/ 1145307 h 2290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0857" h="2290613">
                  <a:moveTo>
                    <a:pt x="0" y="1145307"/>
                  </a:moveTo>
                  <a:cubicBezTo>
                    <a:pt x="0" y="512771"/>
                    <a:pt x="512826" y="0"/>
                    <a:pt x="1145429" y="0"/>
                  </a:cubicBezTo>
                  <a:cubicBezTo>
                    <a:pt x="1778032" y="0"/>
                    <a:pt x="2290858" y="512771"/>
                    <a:pt x="2290858" y="1145307"/>
                  </a:cubicBezTo>
                  <a:cubicBezTo>
                    <a:pt x="2290858" y="1777843"/>
                    <a:pt x="1778032" y="2290614"/>
                    <a:pt x="1145429" y="2290614"/>
                  </a:cubicBezTo>
                  <a:cubicBezTo>
                    <a:pt x="512826" y="2290614"/>
                    <a:pt x="0" y="1777843"/>
                    <a:pt x="0" y="1145307"/>
                  </a:cubicBezTo>
                  <a:close/>
                </a:path>
              </a:pathLst>
            </a:custGeom>
            <a:blipFill dpi="0" rotWithShape="1">
              <a:blip r:embed="rId3" cstate="print">
                <a:alphaModFix amt="87000"/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586491" tIns="586188" rIns="586490" bIns="586188" spcCol="1270" anchor="ctr"/>
            <a:lstStyle/>
            <a:p>
              <a:pPr algn="ctr" defTabSz="33337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GB" sz="7500" b="1" kern="1200" dirty="0">
                  <a:solidFill>
                    <a:srgbClr val="FFFF00"/>
                  </a:solidFill>
                  <a:latin typeface="Franklin Gothic Heavy" panose="020B0903020102020204" pitchFamily="34" charset="0"/>
                </a:rPr>
                <a:t>4</a:t>
              </a:r>
              <a:endParaRPr lang="en-US" sz="7500" b="1" kern="1200" dirty="0">
                <a:solidFill>
                  <a:srgbClr val="FFFF00"/>
                </a:solidFill>
                <a:latin typeface="Franklin Gothic Heavy" panose="020B0903020102020204" pitchFamily="34" charset="0"/>
              </a:endParaRPr>
            </a:p>
          </p:txBody>
        </p:sp>
      </p:grpSp>
      <p:sp>
        <p:nvSpPr>
          <p:cNvPr id="21" name="TextBox 11">
            <a:extLst>
              <a:ext uri="{FF2B5EF4-FFF2-40B4-BE49-F238E27FC236}">
                <a16:creationId xmlns:a16="http://schemas.microsoft.com/office/drawing/2014/main" id="{FB8F9C55-2A61-D7C9-78C9-85AF1E60A607}"/>
              </a:ext>
            </a:extLst>
          </p:cNvPr>
          <p:cNvSpPr txBox="1"/>
          <p:nvPr/>
        </p:nvSpPr>
        <p:spPr>
          <a:xfrm>
            <a:off x="2800768" y="800244"/>
            <a:ext cx="6844931" cy="902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6667"/>
              </a:lnSpc>
            </a:pPr>
            <a:r>
              <a:rPr lang="en-US" sz="7200" b="1" dirty="0">
                <a:solidFill>
                  <a:schemeClr val="tx2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398544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500"/>
                            </p:stCondLst>
                            <p:childTnLst>
                              <p:par>
                                <p:cTn id="6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26" grpId="0" animBg="1"/>
      <p:bldP spid="27" grpId="0" animBg="1"/>
      <p:bldP spid="28" grpId="0" animBg="1"/>
      <p:bldP spid="33" grpId="0" animBg="1"/>
      <p:bldP spid="34" grpId="0" animBg="1"/>
      <p:bldP spid="39" grpId="0" animBg="1"/>
      <p:bldP spid="40" grpId="0" animBg="1"/>
      <p:bldP spid="17" grpId="0" animBg="1"/>
      <p:bldP spid="3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188270" y="4668420"/>
            <a:ext cx="4099728" cy="5618576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3365500" cy="7785734"/>
            <a:chOff x="0" y="0"/>
            <a:chExt cx="3365500" cy="7785734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3365165" cy="598435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5938139"/>
              <a:ext cx="923493" cy="184708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4147" y="5260365"/>
              <a:ext cx="1447495" cy="1447393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800573" y="4362450"/>
            <a:ext cx="487426" cy="979677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711705" y="317372"/>
            <a:ext cx="711326" cy="711326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7444846" y="3942079"/>
            <a:ext cx="711326" cy="711327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3342112" y="8160004"/>
            <a:ext cx="2258085" cy="2126992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523111" y="673087"/>
            <a:ext cx="2258060" cy="2258072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16971263" y="5143500"/>
            <a:ext cx="576580" cy="574675"/>
          </a:xfrm>
          <a:custGeom>
            <a:avLst/>
            <a:gdLst/>
            <a:ahLst/>
            <a:cxnLst/>
            <a:rect l="l" t="t" r="r" b="b"/>
            <a:pathLst>
              <a:path w="576580" h="574675">
                <a:moveTo>
                  <a:pt x="288036" y="0"/>
                </a:moveTo>
                <a:lnTo>
                  <a:pt x="241302" y="3760"/>
                </a:lnTo>
                <a:lnTo>
                  <a:pt x="196973" y="14648"/>
                </a:lnTo>
                <a:lnTo>
                  <a:pt x="155643" y="32071"/>
                </a:lnTo>
                <a:lnTo>
                  <a:pt x="117902" y="55437"/>
                </a:lnTo>
                <a:lnTo>
                  <a:pt x="84343" y="84153"/>
                </a:lnTo>
                <a:lnTo>
                  <a:pt x="55558" y="117628"/>
                </a:lnTo>
                <a:lnTo>
                  <a:pt x="32140" y="155270"/>
                </a:lnTo>
                <a:lnTo>
                  <a:pt x="14679" y="196486"/>
                </a:lnTo>
                <a:lnTo>
                  <a:pt x="3768" y="240684"/>
                </a:lnTo>
                <a:lnTo>
                  <a:pt x="0" y="287274"/>
                </a:lnTo>
                <a:lnTo>
                  <a:pt x="3768" y="333863"/>
                </a:lnTo>
                <a:lnTo>
                  <a:pt x="14679" y="378061"/>
                </a:lnTo>
                <a:lnTo>
                  <a:pt x="32140" y="419277"/>
                </a:lnTo>
                <a:lnTo>
                  <a:pt x="55558" y="456919"/>
                </a:lnTo>
                <a:lnTo>
                  <a:pt x="84343" y="490394"/>
                </a:lnTo>
                <a:lnTo>
                  <a:pt x="117902" y="519110"/>
                </a:lnTo>
                <a:lnTo>
                  <a:pt x="155643" y="542476"/>
                </a:lnTo>
                <a:lnTo>
                  <a:pt x="196973" y="559899"/>
                </a:lnTo>
                <a:lnTo>
                  <a:pt x="241302" y="570787"/>
                </a:lnTo>
                <a:lnTo>
                  <a:pt x="288036" y="574548"/>
                </a:lnTo>
                <a:lnTo>
                  <a:pt x="334769" y="570787"/>
                </a:lnTo>
                <a:lnTo>
                  <a:pt x="379098" y="559899"/>
                </a:lnTo>
                <a:lnTo>
                  <a:pt x="420428" y="542476"/>
                </a:lnTo>
                <a:lnTo>
                  <a:pt x="458169" y="519110"/>
                </a:lnTo>
                <a:lnTo>
                  <a:pt x="491728" y="490394"/>
                </a:lnTo>
                <a:lnTo>
                  <a:pt x="520513" y="456919"/>
                </a:lnTo>
                <a:lnTo>
                  <a:pt x="543931" y="419277"/>
                </a:lnTo>
                <a:lnTo>
                  <a:pt x="561392" y="378061"/>
                </a:lnTo>
                <a:lnTo>
                  <a:pt x="572303" y="333863"/>
                </a:lnTo>
                <a:lnTo>
                  <a:pt x="576072" y="287274"/>
                </a:lnTo>
                <a:lnTo>
                  <a:pt x="572303" y="240684"/>
                </a:lnTo>
                <a:lnTo>
                  <a:pt x="561392" y="196486"/>
                </a:lnTo>
                <a:lnTo>
                  <a:pt x="543931" y="155270"/>
                </a:lnTo>
                <a:lnTo>
                  <a:pt x="520513" y="117628"/>
                </a:lnTo>
                <a:lnTo>
                  <a:pt x="491728" y="84153"/>
                </a:lnTo>
                <a:lnTo>
                  <a:pt x="458169" y="55437"/>
                </a:lnTo>
                <a:lnTo>
                  <a:pt x="420428" y="32071"/>
                </a:lnTo>
                <a:lnTo>
                  <a:pt x="379098" y="14648"/>
                </a:lnTo>
                <a:lnTo>
                  <a:pt x="334769" y="3760"/>
                </a:lnTo>
                <a:lnTo>
                  <a:pt x="288036" y="0"/>
                </a:lnTo>
                <a:close/>
              </a:path>
            </a:pathLst>
          </a:custGeom>
          <a:solidFill>
            <a:srgbClr val="1D355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4D0B2CB-FBBF-6F2C-85A8-96007A07B366}"/>
              </a:ext>
            </a:extLst>
          </p:cNvPr>
          <p:cNvGrpSpPr/>
          <p:nvPr/>
        </p:nvGrpSpPr>
        <p:grpSpPr>
          <a:xfrm>
            <a:off x="13981148" y="143520"/>
            <a:ext cx="4306852" cy="1113779"/>
            <a:chOff x="5660570" y="569749"/>
            <a:chExt cx="3724053" cy="762306"/>
          </a:xfrm>
        </p:grpSpPr>
        <p:sp>
          <p:nvSpPr>
            <p:cNvPr id="16" name="Freeform 38">
              <a:extLst>
                <a:ext uri="{FF2B5EF4-FFF2-40B4-BE49-F238E27FC236}">
                  <a16:creationId xmlns:a16="http://schemas.microsoft.com/office/drawing/2014/main" id="{E258A738-65F6-EECB-CE74-61C61A6FE93B}"/>
                </a:ext>
              </a:extLst>
            </p:cNvPr>
            <p:cNvSpPr/>
            <p:nvPr/>
          </p:nvSpPr>
          <p:spPr>
            <a:xfrm>
              <a:off x="5660570" y="569749"/>
              <a:ext cx="3724053" cy="762306"/>
            </a:xfrm>
            <a:custGeom>
              <a:avLst/>
              <a:gdLst>
                <a:gd name="connsiteX0" fmla="*/ 0 w 3724053"/>
                <a:gd name="connsiteY0" fmla="*/ 381152 h 762306"/>
                <a:gd name="connsiteX1" fmla="*/ 0 w 3724053"/>
                <a:gd name="connsiteY1" fmla="*/ 381153 h 762306"/>
                <a:gd name="connsiteX2" fmla="*/ 0 w 3724053"/>
                <a:gd name="connsiteY2" fmla="*/ 381153 h 762306"/>
                <a:gd name="connsiteX3" fmla="*/ 381153 w 3724053"/>
                <a:gd name="connsiteY3" fmla="*/ 0 h 762306"/>
                <a:gd name="connsiteX4" fmla="*/ 3724053 w 3724053"/>
                <a:gd name="connsiteY4" fmla="*/ 0 h 762306"/>
                <a:gd name="connsiteX5" fmla="*/ 3724053 w 3724053"/>
                <a:gd name="connsiteY5" fmla="*/ 762306 h 762306"/>
                <a:gd name="connsiteX6" fmla="*/ 381153 w 3724053"/>
                <a:gd name="connsiteY6" fmla="*/ 762305 h 762306"/>
                <a:gd name="connsiteX7" fmla="*/ 29953 w 3724053"/>
                <a:gd name="connsiteY7" fmla="*/ 529514 h 762306"/>
                <a:gd name="connsiteX8" fmla="*/ 0 w 3724053"/>
                <a:gd name="connsiteY8" fmla="*/ 381153 h 762306"/>
                <a:gd name="connsiteX9" fmla="*/ 29953 w 3724053"/>
                <a:gd name="connsiteY9" fmla="*/ 232791 h 762306"/>
                <a:gd name="connsiteX10" fmla="*/ 381153 w 3724053"/>
                <a:gd name="connsiteY10" fmla="*/ 0 h 762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4053" h="762306">
                  <a:moveTo>
                    <a:pt x="0" y="381152"/>
                  </a:moveTo>
                  <a:lnTo>
                    <a:pt x="0" y="381153"/>
                  </a:lnTo>
                  <a:lnTo>
                    <a:pt x="0" y="381153"/>
                  </a:lnTo>
                  <a:close/>
                  <a:moveTo>
                    <a:pt x="381153" y="0"/>
                  </a:moveTo>
                  <a:lnTo>
                    <a:pt x="3724053" y="0"/>
                  </a:lnTo>
                  <a:lnTo>
                    <a:pt x="3724053" y="762306"/>
                  </a:lnTo>
                  <a:lnTo>
                    <a:pt x="381153" y="762305"/>
                  </a:lnTo>
                  <a:cubicBezTo>
                    <a:pt x="223275" y="762305"/>
                    <a:pt x="87815" y="666316"/>
                    <a:pt x="29953" y="529514"/>
                  </a:cubicBezTo>
                  <a:lnTo>
                    <a:pt x="0" y="381153"/>
                  </a:lnTo>
                  <a:lnTo>
                    <a:pt x="29953" y="232791"/>
                  </a:lnTo>
                  <a:cubicBezTo>
                    <a:pt x="87815" y="95990"/>
                    <a:pt x="223275" y="0"/>
                    <a:pt x="38115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A56859C-272B-867E-6A81-912DF27E1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121472" y="684492"/>
              <a:ext cx="3004457" cy="508277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43706AFD-DA1C-4E67-9E99-2A90BC6C62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9243" y="1413774"/>
            <a:ext cx="13443814" cy="8766995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1" name="object 7">
            <a:extLst>
              <a:ext uri="{FF2B5EF4-FFF2-40B4-BE49-F238E27FC236}">
                <a16:creationId xmlns:a16="http://schemas.microsoft.com/office/drawing/2014/main" id="{6C48B85C-1B36-47B7-BE61-8389260EE446}"/>
              </a:ext>
            </a:extLst>
          </p:cNvPr>
          <p:cNvSpPr txBox="1">
            <a:spLocks/>
          </p:cNvSpPr>
          <p:nvPr/>
        </p:nvSpPr>
        <p:spPr>
          <a:xfrm>
            <a:off x="491061" y="157519"/>
            <a:ext cx="10634140" cy="1100301"/>
          </a:xfrm>
          <a:prstGeom prst="rect">
            <a:avLst/>
          </a:prstGeom>
          <a:solidFill>
            <a:srgbClr val="24496B"/>
          </a:solidFill>
        </p:spPr>
        <p:txBody>
          <a:bodyPr vert="horz" wrap="square" lIns="0" tIns="8382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60"/>
              </a:spcBef>
            </a:pPr>
            <a:r>
              <a:rPr lang="nn-NO" sz="6600" b="1" spc="-30" dirty="0">
                <a:solidFill>
                  <a:schemeClr val="bg1"/>
                </a:solidFill>
                <a:latin typeface="Agency FB" panose="020B0503020202020204" pitchFamily="34" charset="0"/>
              </a:rPr>
              <a:t>JENJANG 7 </a:t>
            </a:r>
            <a:r>
              <a:rPr lang="nn-NO" sz="6600" b="1" i="1" spc="-30" dirty="0">
                <a:solidFill>
                  <a:schemeClr val="bg1"/>
                </a:solidFill>
                <a:latin typeface="Agency FB" panose="020B0503020202020204" pitchFamily="34" charset="0"/>
              </a:rPr>
              <a:t>FRESHGRADUATE</a:t>
            </a:r>
            <a:endParaRPr lang="en-US" sz="6600" b="1" i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D3F8E56-B66D-4B1B-A8E9-C4F03682D0C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65" y="1590206"/>
            <a:ext cx="3967435" cy="7030017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7655768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188270" y="4668420"/>
            <a:ext cx="4099728" cy="5618576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3365500" cy="7785734"/>
            <a:chOff x="0" y="0"/>
            <a:chExt cx="3365500" cy="7785734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3365165" cy="598435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5938139"/>
              <a:ext cx="923493" cy="184708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4147" y="5260365"/>
              <a:ext cx="1447495" cy="1447393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800573" y="4362450"/>
            <a:ext cx="487426" cy="979677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711705" y="317372"/>
            <a:ext cx="711326" cy="711326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7444846" y="3942079"/>
            <a:ext cx="711326" cy="711327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3342112" y="8160004"/>
            <a:ext cx="2258085" cy="2126992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523111" y="673087"/>
            <a:ext cx="2258060" cy="2258072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16971263" y="5143500"/>
            <a:ext cx="576580" cy="574675"/>
          </a:xfrm>
          <a:custGeom>
            <a:avLst/>
            <a:gdLst/>
            <a:ahLst/>
            <a:cxnLst/>
            <a:rect l="l" t="t" r="r" b="b"/>
            <a:pathLst>
              <a:path w="576580" h="574675">
                <a:moveTo>
                  <a:pt x="288036" y="0"/>
                </a:moveTo>
                <a:lnTo>
                  <a:pt x="241302" y="3760"/>
                </a:lnTo>
                <a:lnTo>
                  <a:pt x="196973" y="14648"/>
                </a:lnTo>
                <a:lnTo>
                  <a:pt x="155643" y="32071"/>
                </a:lnTo>
                <a:lnTo>
                  <a:pt x="117902" y="55437"/>
                </a:lnTo>
                <a:lnTo>
                  <a:pt x="84343" y="84153"/>
                </a:lnTo>
                <a:lnTo>
                  <a:pt x="55558" y="117628"/>
                </a:lnTo>
                <a:lnTo>
                  <a:pt x="32140" y="155270"/>
                </a:lnTo>
                <a:lnTo>
                  <a:pt x="14679" y="196486"/>
                </a:lnTo>
                <a:lnTo>
                  <a:pt x="3768" y="240684"/>
                </a:lnTo>
                <a:lnTo>
                  <a:pt x="0" y="287274"/>
                </a:lnTo>
                <a:lnTo>
                  <a:pt x="3768" y="333863"/>
                </a:lnTo>
                <a:lnTo>
                  <a:pt x="14679" y="378061"/>
                </a:lnTo>
                <a:lnTo>
                  <a:pt x="32140" y="419277"/>
                </a:lnTo>
                <a:lnTo>
                  <a:pt x="55558" y="456919"/>
                </a:lnTo>
                <a:lnTo>
                  <a:pt x="84343" y="490394"/>
                </a:lnTo>
                <a:lnTo>
                  <a:pt x="117902" y="519110"/>
                </a:lnTo>
                <a:lnTo>
                  <a:pt x="155643" y="542476"/>
                </a:lnTo>
                <a:lnTo>
                  <a:pt x="196973" y="559899"/>
                </a:lnTo>
                <a:lnTo>
                  <a:pt x="241302" y="570787"/>
                </a:lnTo>
                <a:lnTo>
                  <a:pt x="288036" y="574548"/>
                </a:lnTo>
                <a:lnTo>
                  <a:pt x="334769" y="570787"/>
                </a:lnTo>
                <a:lnTo>
                  <a:pt x="379098" y="559899"/>
                </a:lnTo>
                <a:lnTo>
                  <a:pt x="420428" y="542476"/>
                </a:lnTo>
                <a:lnTo>
                  <a:pt x="458169" y="519110"/>
                </a:lnTo>
                <a:lnTo>
                  <a:pt x="491728" y="490394"/>
                </a:lnTo>
                <a:lnTo>
                  <a:pt x="520513" y="456919"/>
                </a:lnTo>
                <a:lnTo>
                  <a:pt x="543931" y="419277"/>
                </a:lnTo>
                <a:lnTo>
                  <a:pt x="561392" y="378061"/>
                </a:lnTo>
                <a:lnTo>
                  <a:pt x="572303" y="333863"/>
                </a:lnTo>
                <a:lnTo>
                  <a:pt x="576072" y="287274"/>
                </a:lnTo>
                <a:lnTo>
                  <a:pt x="572303" y="240684"/>
                </a:lnTo>
                <a:lnTo>
                  <a:pt x="561392" y="196486"/>
                </a:lnTo>
                <a:lnTo>
                  <a:pt x="543931" y="155270"/>
                </a:lnTo>
                <a:lnTo>
                  <a:pt x="520513" y="117628"/>
                </a:lnTo>
                <a:lnTo>
                  <a:pt x="491728" y="84153"/>
                </a:lnTo>
                <a:lnTo>
                  <a:pt x="458169" y="55437"/>
                </a:lnTo>
                <a:lnTo>
                  <a:pt x="420428" y="32071"/>
                </a:lnTo>
                <a:lnTo>
                  <a:pt x="379098" y="14648"/>
                </a:lnTo>
                <a:lnTo>
                  <a:pt x="334769" y="3760"/>
                </a:lnTo>
                <a:lnTo>
                  <a:pt x="288036" y="0"/>
                </a:lnTo>
                <a:close/>
              </a:path>
            </a:pathLst>
          </a:custGeom>
          <a:solidFill>
            <a:srgbClr val="1D355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4D0B2CB-FBBF-6F2C-85A8-96007A07B366}"/>
              </a:ext>
            </a:extLst>
          </p:cNvPr>
          <p:cNvGrpSpPr/>
          <p:nvPr/>
        </p:nvGrpSpPr>
        <p:grpSpPr>
          <a:xfrm>
            <a:off x="13981148" y="143520"/>
            <a:ext cx="4306852" cy="1113779"/>
            <a:chOff x="5660570" y="569749"/>
            <a:chExt cx="3724053" cy="762306"/>
          </a:xfrm>
        </p:grpSpPr>
        <p:sp>
          <p:nvSpPr>
            <p:cNvPr id="16" name="Freeform 38">
              <a:extLst>
                <a:ext uri="{FF2B5EF4-FFF2-40B4-BE49-F238E27FC236}">
                  <a16:creationId xmlns:a16="http://schemas.microsoft.com/office/drawing/2014/main" id="{E258A738-65F6-EECB-CE74-61C61A6FE93B}"/>
                </a:ext>
              </a:extLst>
            </p:cNvPr>
            <p:cNvSpPr/>
            <p:nvPr/>
          </p:nvSpPr>
          <p:spPr>
            <a:xfrm>
              <a:off x="5660570" y="569749"/>
              <a:ext cx="3724053" cy="762306"/>
            </a:xfrm>
            <a:custGeom>
              <a:avLst/>
              <a:gdLst>
                <a:gd name="connsiteX0" fmla="*/ 0 w 3724053"/>
                <a:gd name="connsiteY0" fmla="*/ 381152 h 762306"/>
                <a:gd name="connsiteX1" fmla="*/ 0 w 3724053"/>
                <a:gd name="connsiteY1" fmla="*/ 381153 h 762306"/>
                <a:gd name="connsiteX2" fmla="*/ 0 w 3724053"/>
                <a:gd name="connsiteY2" fmla="*/ 381153 h 762306"/>
                <a:gd name="connsiteX3" fmla="*/ 381153 w 3724053"/>
                <a:gd name="connsiteY3" fmla="*/ 0 h 762306"/>
                <a:gd name="connsiteX4" fmla="*/ 3724053 w 3724053"/>
                <a:gd name="connsiteY4" fmla="*/ 0 h 762306"/>
                <a:gd name="connsiteX5" fmla="*/ 3724053 w 3724053"/>
                <a:gd name="connsiteY5" fmla="*/ 762306 h 762306"/>
                <a:gd name="connsiteX6" fmla="*/ 381153 w 3724053"/>
                <a:gd name="connsiteY6" fmla="*/ 762305 h 762306"/>
                <a:gd name="connsiteX7" fmla="*/ 29953 w 3724053"/>
                <a:gd name="connsiteY7" fmla="*/ 529514 h 762306"/>
                <a:gd name="connsiteX8" fmla="*/ 0 w 3724053"/>
                <a:gd name="connsiteY8" fmla="*/ 381153 h 762306"/>
                <a:gd name="connsiteX9" fmla="*/ 29953 w 3724053"/>
                <a:gd name="connsiteY9" fmla="*/ 232791 h 762306"/>
                <a:gd name="connsiteX10" fmla="*/ 381153 w 3724053"/>
                <a:gd name="connsiteY10" fmla="*/ 0 h 762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4053" h="762306">
                  <a:moveTo>
                    <a:pt x="0" y="381152"/>
                  </a:moveTo>
                  <a:lnTo>
                    <a:pt x="0" y="381153"/>
                  </a:lnTo>
                  <a:lnTo>
                    <a:pt x="0" y="381153"/>
                  </a:lnTo>
                  <a:close/>
                  <a:moveTo>
                    <a:pt x="381153" y="0"/>
                  </a:moveTo>
                  <a:lnTo>
                    <a:pt x="3724053" y="0"/>
                  </a:lnTo>
                  <a:lnTo>
                    <a:pt x="3724053" y="762306"/>
                  </a:lnTo>
                  <a:lnTo>
                    <a:pt x="381153" y="762305"/>
                  </a:lnTo>
                  <a:cubicBezTo>
                    <a:pt x="223275" y="762305"/>
                    <a:pt x="87815" y="666316"/>
                    <a:pt x="29953" y="529514"/>
                  </a:cubicBezTo>
                  <a:lnTo>
                    <a:pt x="0" y="381153"/>
                  </a:lnTo>
                  <a:lnTo>
                    <a:pt x="29953" y="232791"/>
                  </a:lnTo>
                  <a:cubicBezTo>
                    <a:pt x="87815" y="95990"/>
                    <a:pt x="223275" y="0"/>
                    <a:pt x="38115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A56859C-272B-867E-6A81-912DF27E1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121472" y="684492"/>
              <a:ext cx="3004457" cy="508277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43706AFD-DA1C-4E67-9E99-2A90BC6C62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9243" y="1416611"/>
            <a:ext cx="13443814" cy="876132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1" name="object 7">
            <a:extLst>
              <a:ext uri="{FF2B5EF4-FFF2-40B4-BE49-F238E27FC236}">
                <a16:creationId xmlns:a16="http://schemas.microsoft.com/office/drawing/2014/main" id="{6C48B85C-1B36-47B7-BE61-8389260EE446}"/>
              </a:ext>
            </a:extLst>
          </p:cNvPr>
          <p:cNvSpPr txBox="1">
            <a:spLocks/>
          </p:cNvSpPr>
          <p:nvPr/>
        </p:nvSpPr>
        <p:spPr>
          <a:xfrm>
            <a:off x="491061" y="157519"/>
            <a:ext cx="10634140" cy="1100301"/>
          </a:xfrm>
          <a:prstGeom prst="rect">
            <a:avLst/>
          </a:prstGeom>
          <a:solidFill>
            <a:srgbClr val="24496B"/>
          </a:solidFill>
        </p:spPr>
        <p:txBody>
          <a:bodyPr vert="horz" wrap="square" lIns="0" tIns="8382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60"/>
              </a:spcBef>
            </a:pPr>
            <a:r>
              <a:rPr lang="nn-NO" sz="6600" b="1" spc="-30" dirty="0">
                <a:solidFill>
                  <a:schemeClr val="bg1"/>
                </a:solidFill>
                <a:latin typeface="Agency FB" panose="020B0503020202020204" pitchFamily="34" charset="0"/>
              </a:rPr>
              <a:t>JENJANG 7 </a:t>
            </a:r>
            <a:r>
              <a:rPr lang="nn-NO" sz="6600" b="1" i="1" spc="-30" dirty="0">
                <a:solidFill>
                  <a:schemeClr val="bg1"/>
                </a:solidFill>
                <a:latin typeface="Agency FB" panose="020B0503020202020204" pitchFamily="34" charset="0"/>
              </a:rPr>
              <a:t>FRESHGRADUATE</a:t>
            </a:r>
            <a:endParaRPr lang="en-US" sz="6600" b="1" i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1140C4C-D507-41C4-84B1-6E5E70DF621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65" y="1590206"/>
            <a:ext cx="3967435" cy="7030017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4160167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188270" y="4668420"/>
            <a:ext cx="4099728" cy="5618576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3365500" cy="7785734"/>
            <a:chOff x="0" y="0"/>
            <a:chExt cx="3365500" cy="7785734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3365165" cy="598435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5938139"/>
              <a:ext cx="923493" cy="184708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4147" y="5260365"/>
              <a:ext cx="1447495" cy="1447393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800573" y="4362450"/>
            <a:ext cx="487426" cy="979677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711705" y="317372"/>
            <a:ext cx="711326" cy="711326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7444846" y="3942079"/>
            <a:ext cx="711326" cy="711327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3342112" y="8160004"/>
            <a:ext cx="2258085" cy="2126992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523111" y="673087"/>
            <a:ext cx="2258060" cy="2258072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16971263" y="5143500"/>
            <a:ext cx="576580" cy="574675"/>
          </a:xfrm>
          <a:custGeom>
            <a:avLst/>
            <a:gdLst/>
            <a:ahLst/>
            <a:cxnLst/>
            <a:rect l="l" t="t" r="r" b="b"/>
            <a:pathLst>
              <a:path w="576580" h="574675">
                <a:moveTo>
                  <a:pt x="288036" y="0"/>
                </a:moveTo>
                <a:lnTo>
                  <a:pt x="241302" y="3760"/>
                </a:lnTo>
                <a:lnTo>
                  <a:pt x="196973" y="14648"/>
                </a:lnTo>
                <a:lnTo>
                  <a:pt x="155643" y="32071"/>
                </a:lnTo>
                <a:lnTo>
                  <a:pt x="117902" y="55437"/>
                </a:lnTo>
                <a:lnTo>
                  <a:pt x="84343" y="84153"/>
                </a:lnTo>
                <a:lnTo>
                  <a:pt x="55558" y="117628"/>
                </a:lnTo>
                <a:lnTo>
                  <a:pt x="32140" y="155270"/>
                </a:lnTo>
                <a:lnTo>
                  <a:pt x="14679" y="196486"/>
                </a:lnTo>
                <a:lnTo>
                  <a:pt x="3768" y="240684"/>
                </a:lnTo>
                <a:lnTo>
                  <a:pt x="0" y="287274"/>
                </a:lnTo>
                <a:lnTo>
                  <a:pt x="3768" y="333863"/>
                </a:lnTo>
                <a:lnTo>
                  <a:pt x="14679" y="378061"/>
                </a:lnTo>
                <a:lnTo>
                  <a:pt x="32140" y="419277"/>
                </a:lnTo>
                <a:lnTo>
                  <a:pt x="55558" y="456919"/>
                </a:lnTo>
                <a:lnTo>
                  <a:pt x="84343" y="490394"/>
                </a:lnTo>
                <a:lnTo>
                  <a:pt x="117902" y="519110"/>
                </a:lnTo>
                <a:lnTo>
                  <a:pt x="155643" y="542476"/>
                </a:lnTo>
                <a:lnTo>
                  <a:pt x="196973" y="559899"/>
                </a:lnTo>
                <a:lnTo>
                  <a:pt x="241302" y="570787"/>
                </a:lnTo>
                <a:lnTo>
                  <a:pt x="288036" y="574548"/>
                </a:lnTo>
                <a:lnTo>
                  <a:pt x="334769" y="570787"/>
                </a:lnTo>
                <a:lnTo>
                  <a:pt x="379098" y="559899"/>
                </a:lnTo>
                <a:lnTo>
                  <a:pt x="420428" y="542476"/>
                </a:lnTo>
                <a:lnTo>
                  <a:pt x="458169" y="519110"/>
                </a:lnTo>
                <a:lnTo>
                  <a:pt x="491728" y="490394"/>
                </a:lnTo>
                <a:lnTo>
                  <a:pt x="520513" y="456919"/>
                </a:lnTo>
                <a:lnTo>
                  <a:pt x="543931" y="419277"/>
                </a:lnTo>
                <a:lnTo>
                  <a:pt x="561392" y="378061"/>
                </a:lnTo>
                <a:lnTo>
                  <a:pt x="572303" y="333863"/>
                </a:lnTo>
                <a:lnTo>
                  <a:pt x="576072" y="287274"/>
                </a:lnTo>
                <a:lnTo>
                  <a:pt x="572303" y="240684"/>
                </a:lnTo>
                <a:lnTo>
                  <a:pt x="561392" y="196486"/>
                </a:lnTo>
                <a:lnTo>
                  <a:pt x="543931" y="155270"/>
                </a:lnTo>
                <a:lnTo>
                  <a:pt x="520513" y="117628"/>
                </a:lnTo>
                <a:lnTo>
                  <a:pt x="491728" y="84153"/>
                </a:lnTo>
                <a:lnTo>
                  <a:pt x="458169" y="55437"/>
                </a:lnTo>
                <a:lnTo>
                  <a:pt x="420428" y="32071"/>
                </a:lnTo>
                <a:lnTo>
                  <a:pt x="379098" y="14648"/>
                </a:lnTo>
                <a:lnTo>
                  <a:pt x="334769" y="3760"/>
                </a:lnTo>
                <a:lnTo>
                  <a:pt x="288036" y="0"/>
                </a:lnTo>
                <a:close/>
              </a:path>
            </a:pathLst>
          </a:custGeom>
          <a:solidFill>
            <a:srgbClr val="1D355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4D0B2CB-FBBF-6F2C-85A8-96007A07B366}"/>
              </a:ext>
            </a:extLst>
          </p:cNvPr>
          <p:cNvGrpSpPr/>
          <p:nvPr/>
        </p:nvGrpSpPr>
        <p:grpSpPr>
          <a:xfrm>
            <a:off x="13981148" y="143520"/>
            <a:ext cx="4306852" cy="1113779"/>
            <a:chOff x="5660570" y="569749"/>
            <a:chExt cx="3724053" cy="762306"/>
          </a:xfrm>
        </p:grpSpPr>
        <p:sp>
          <p:nvSpPr>
            <p:cNvPr id="16" name="Freeform 38">
              <a:extLst>
                <a:ext uri="{FF2B5EF4-FFF2-40B4-BE49-F238E27FC236}">
                  <a16:creationId xmlns:a16="http://schemas.microsoft.com/office/drawing/2014/main" id="{E258A738-65F6-EECB-CE74-61C61A6FE93B}"/>
                </a:ext>
              </a:extLst>
            </p:cNvPr>
            <p:cNvSpPr/>
            <p:nvPr/>
          </p:nvSpPr>
          <p:spPr>
            <a:xfrm>
              <a:off x="5660570" y="569749"/>
              <a:ext cx="3724053" cy="762306"/>
            </a:xfrm>
            <a:custGeom>
              <a:avLst/>
              <a:gdLst>
                <a:gd name="connsiteX0" fmla="*/ 0 w 3724053"/>
                <a:gd name="connsiteY0" fmla="*/ 381152 h 762306"/>
                <a:gd name="connsiteX1" fmla="*/ 0 w 3724053"/>
                <a:gd name="connsiteY1" fmla="*/ 381153 h 762306"/>
                <a:gd name="connsiteX2" fmla="*/ 0 w 3724053"/>
                <a:gd name="connsiteY2" fmla="*/ 381153 h 762306"/>
                <a:gd name="connsiteX3" fmla="*/ 381153 w 3724053"/>
                <a:gd name="connsiteY3" fmla="*/ 0 h 762306"/>
                <a:gd name="connsiteX4" fmla="*/ 3724053 w 3724053"/>
                <a:gd name="connsiteY4" fmla="*/ 0 h 762306"/>
                <a:gd name="connsiteX5" fmla="*/ 3724053 w 3724053"/>
                <a:gd name="connsiteY5" fmla="*/ 762306 h 762306"/>
                <a:gd name="connsiteX6" fmla="*/ 381153 w 3724053"/>
                <a:gd name="connsiteY6" fmla="*/ 762305 h 762306"/>
                <a:gd name="connsiteX7" fmla="*/ 29953 w 3724053"/>
                <a:gd name="connsiteY7" fmla="*/ 529514 h 762306"/>
                <a:gd name="connsiteX8" fmla="*/ 0 w 3724053"/>
                <a:gd name="connsiteY8" fmla="*/ 381153 h 762306"/>
                <a:gd name="connsiteX9" fmla="*/ 29953 w 3724053"/>
                <a:gd name="connsiteY9" fmla="*/ 232791 h 762306"/>
                <a:gd name="connsiteX10" fmla="*/ 381153 w 3724053"/>
                <a:gd name="connsiteY10" fmla="*/ 0 h 762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4053" h="762306">
                  <a:moveTo>
                    <a:pt x="0" y="381152"/>
                  </a:moveTo>
                  <a:lnTo>
                    <a:pt x="0" y="381153"/>
                  </a:lnTo>
                  <a:lnTo>
                    <a:pt x="0" y="381153"/>
                  </a:lnTo>
                  <a:close/>
                  <a:moveTo>
                    <a:pt x="381153" y="0"/>
                  </a:moveTo>
                  <a:lnTo>
                    <a:pt x="3724053" y="0"/>
                  </a:lnTo>
                  <a:lnTo>
                    <a:pt x="3724053" y="762306"/>
                  </a:lnTo>
                  <a:lnTo>
                    <a:pt x="381153" y="762305"/>
                  </a:lnTo>
                  <a:cubicBezTo>
                    <a:pt x="223275" y="762305"/>
                    <a:pt x="87815" y="666316"/>
                    <a:pt x="29953" y="529514"/>
                  </a:cubicBezTo>
                  <a:lnTo>
                    <a:pt x="0" y="381153"/>
                  </a:lnTo>
                  <a:lnTo>
                    <a:pt x="29953" y="232791"/>
                  </a:lnTo>
                  <a:cubicBezTo>
                    <a:pt x="87815" y="95990"/>
                    <a:pt x="223275" y="0"/>
                    <a:pt x="38115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A56859C-272B-867E-6A81-912DF27E1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121472" y="684492"/>
              <a:ext cx="3004457" cy="508277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43706AFD-DA1C-4E67-9E99-2A90BC6C62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61737" y="1416611"/>
            <a:ext cx="13418825" cy="876132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1" name="object 7">
            <a:extLst>
              <a:ext uri="{FF2B5EF4-FFF2-40B4-BE49-F238E27FC236}">
                <a16:creationId xmlns:a16="http://schemas.microsoft.com/office/drawing/2014/main" id="{6C48B85C-1B36-47B7-BE61-8389260EE446}"/>
              </a:ext>
            </a:extLst>
          </p:cNvPr>
          <p:cNvSpPr txBox="1">
            <a:spLocks/>
          </p:cNvSpPr>
          <p:nvPr/>
        </p:nvSpPr>
        <p:spPr>
          <a:xfrm>
            <a:off x="491061" y="157519"/>
            <a:ext cx="10634140" cy="1100301"/>
          </a:xfrm>
          <a:prstGeom prst="rect">
            <a:avLst/>
          </a:prstGeom>
          <a:solidFill>
            <a:srgbClr val="24496B"/>
          </a:solidFill>
        </p:spPr>
        <p:txBody>
          <a:bodyPr vert="horz" wrap="square" lIns="0" tIns="8382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60"/>
              </a:spcBef>
            </a:pPr>
            <a:r>
              <a:rPr lang="nn-NO" sz="6600" b="1" spc="-30" dirty="0">
                <a:solidFill>
                  <a:schemeClr val="bg1"/>
                </a:solidFill>
                <a:latin typeface="Agency FB" panose="020B0503020202020204" pitchFamily="34" charset="0"/>
              </a:rPr>
              <a:t>JENJANG 7 </a:t>
            </a:r>
            <a:r>
              <a:rPr lang="nn-NO" sz="6600" b="1" i="1" spc="-30" dirty="0">
                <a:solidFill>
                  <a:schemeClr val="bg1"/>
                </a:solidFill>
                <a:latin typeface="Agency FB" panose="020B0503020202020204" pitchFamily="34" charset="0"/>
              </a:rPr>
              <a:t>FRESHGRADUATE</a:t>
            </a:r>
            <a:endParaRPr lang="en-US" sz="6600" b="1" i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9A64222-C1DA-455E-AFCF-6B4F53830A1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65" y="1590206"/>
            <a:ext cx="3967435" cy="7030017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3766503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188270" y="4668420"/>
            <a:ext cx="4099728" cy="5618576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3365500" cy="7785734"/>
            <a:chOff x="0" y="0"/>
            <a:chExt cx="3365500" cy="7785734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3365165" cy="598435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5938139"/>
              <a:ext cx="923493" cy="184708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4147" y="5260365"/>
              <a:ext cx="1447495" cy="1447393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800573" y="4362450"/>
            <a:ext cx="487426" cy="979677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711705" y="317372"/>
            <a:ext cx="711326" cy="711326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7444846" y="3942079"/>
            <a:ext cx="711326" cy="711327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3342112" y="8160004"/>
            <a:ext cx="2258085" cy="2126992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523111" y="673087"/>
            <a:ext cx="2258060" cy="2258072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16971263" y="5143500"/>
            <a:ext cx="576580" cy="574675"/>
          </a:xfrm>
          <a:custGeom>
            <a:avLst/>
            <a:gdLst/>
            <a:ahLst/>
            <a:cxnLst/>
            <a:rect l="l" t="t" r="r" b="b"/>
            <a:pathLst>
              <a:path w="576580" h="574675">
                <a:moveTo>
                  <a:pt x="288036" y="0"/>
                </a:moveTo>
                <a:lnTo>
                  <a:pt x="241302" y="3760"/>
                </a:lnTo>
                <a:lnTo>
                  <a:pt x="196973" y="14648"/>
                </a:lnTo>
                <a:lnTo>
                  <a:pt x="155643" y="32071"/>
                </a:lnTo>
                <a:lnTo>
                  <a:pt x="117902" y="55437"/>
                </a:lnTo>
                <a:lnTo>
                  <a:pt x="84343" y="84153"/>
                </a:lnTo>
                <a:lnTo>
                  <a:pt x="55558" y="117628"/>
                </a:lnTo>
                <a:lnTo>
                  <a:pt x="32140" y="155270"/>
                </a:lnTo>
                <a:lnTo>
                  <a:pt x="14679" y="196486"/>
                </a:lnTo>
                <a:lnTo>
                  <a:pt x="3768" y="240684"/>
                </a:lnTo>
                <a:lnTo>
                  <a:pt x="0" y="287274"/>
                </a:lnTo>
                <a:lnTo>
                  <a:pt x="3768" y="333863"/>
                </a:lnTo>
                <a:lnTo>
                  <a:pt x="14679" y="378061"/>
                </a:lnTo>
                <a:lnTo>
                  <a:pt x="32140" y="419277"/>
                </a:lnTo>
                <a:lnTo>
                  <a:pt x="55558" y="456919"/>
                </a:lnTo>
                <a:lnTo>
                  <a:pt x="84343" y="490394"/>
                </a:lnTo>
                <a:lnTo>
                  <a:pt x="117902" y="519110"/>
                </a:lnTo>
                <a:lnTo>
                  <a:pt x="155643" y="542476"/>
                </a:lnTo>
                <a:lnTo>
                  <a:pt x="196973" y="559899"/>
                </a:lnTo>
                <a:lnTo>
                  <a:pt x="241302" y="570787"/>
                </a:lnTo>
                <a:lnTo>
                  <a:pt x="288036" y="574548"/>
                </a:lnTo>
                <a:lnTo>
                  <a:pt x="334769" y="570787"/>
                </a:lnTo>
                <a:lnTo>
                  <a:pt x="379098" y="559899"/>
                </a:lnTo>
                <a:lnTo>
                  <a:pt x="420428" y="542476"/>
                </a:lnTo>
                <a:lnTo>
                  <a:pt x="458169" y="519110"/>
                </a:lnTo>
                <a:lnTo>
                  <a:pt x="491728" y="490394"/>
                </a:lnTo>
                <a:lnTo>
                  <a:pt x="520513" y="456919"/>
                </a:lnTo>
                <a:lnTo>
                  <a:pt x="543931" y="419277"/>
                </a:lnTo>
                <a:lnTo>
                  <a:pt x="561392" y="378061"/>
                </a:lnTo>
                <a:lnTo>
                  <a:pt x="572303" y="333863"/>
                </a:lnTo>
                <a:lnTo>
                  <a:pt x="576072" y="287274"/>
                </a:lnTo>
                <a:lnTo>
                  <a:pt x="572303" y="240684"/>
                </a:lnTo>
                <a:lnTo>
                  <a:pt x="561392" y="196486"/>
                </a:lnTo>
                <a:lnTo>
                  <a:pt x="543931" y="155270"/>
                </a:lnTo>
                <a:lnTo>
                  <a:pt x="520513" y="117628"/>
                </a:lnTo>
                <a:lnTo>
                  <a:pt x="491728" y="84153"/>
                </a:lnTo>
                <a:lnTo>
                  <a:pt x="458169" y="55437"/>
                </a:lnTo>
                <a:lnTo>
                  <a:pt x="420428" y="32071"/>
                </a:lnTo>
                <a:lnTo>
                  <a:pt x="379098" y="14648"/>
                </a:lnTo>
                <a:lnTo>
                  <a:pt x="334769" y="3760"/>
                </a:lnTo>
                <a:lnTo>
                  <a:pt x="288036" y="0"/>
                </a:lnTo>
                <a:close/>
              </a:path>
            </a:pathLst>
          </a:custGeom>
          <a:solidFill>
            <a:srgbClr val="1D355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4D0B2CB-FBBF-6F2C-85A8-96007A07B366}"/>
              </a:ext>
            </a:extLst>
          </p:cNvPr>
          <p:cNvGrpSpPr/>
          <p:nvPr/>
        </p:nvGrpSpPr>
        <p:grpSpPr>
          <a:xfrm>
            <a:off x="13981148" y="143520"/>
            <a:ext cx="4306852" cy="1113779"/>
            <a:chOff x="5660570" y="569749"/>
            <a:chExt cx="3724053" cy="762306"/>
          </a:xfrm>
        </p:grpSpPr>
        <p:sp>
          <p:nvSpPr>
            <p:cNvPr id="16" name="Freeform 38">
              <a:extLst>
                <a:ext uri="{FF2B5EF4-FFF2-40B4-BE49-F238E27FC236}">
                  <a16:creationId xmlns:a16="http://schemas.microsoft.com/office/drawing/2014/main" id="{E258A738-65F6-EECB-CE74-61C61A6FE93B}"/>
                </a:ext>
              </a:extLst>
            </p:cNvPr>
            <p:cNvSpPr/>
            <p:nvPr/>
          </p:nvSpPr>
          <p:spPr>
            <a:xfrm>
              <a:off x="5660570" y="569749"/>
              <a:ext cx="3724053" cy="762306"/>
            </a:xfrm>
            <a:custGeom>
              <a:avLst/>
              <a:gdLst>
                <a:gd name="connsiteX0" fmla="*/ 0 w 3724053"/>
                <a:gd name="connsiteY0" fmla="*/ 381152 h 762306"/>
                <a:gd name="connsiteX1" fmla="*/ 0 w 3724053"/>
                <a:gd name="connsiteY1" fmla="*/ 381153 h 762306"/>
                <a:gd name="connsiteX2" fmla="*/ 0 w 3724053"/>
                <a:gd name="connsiteY2" fmla="*/ 381153 h 762306"/>
                <a:gd name="connsiteX3" fmla="*/ 381153 w 3724053"/>
                <a:gd name="connsiteY3" fmla="*/ 0 h 762306"/>
                <a:gd name="connsiteX4" fmla="*/ 3724053 w 3724053"/>
                <a:gd name="connsiteY4" fmla="*/ 0 h 762306"/>
                <a:gd name="connsiteX5" fmla="*/ 3724053 w 3724053"/>
                <a:gd name="connsiteY5" fmla="*/ 762306 h 762306"/>
                <a:gd name="connsiteX6" fmla="*/ 381153 w 3724053"/>
                <a:gd name="connsiteY6" fmla="*/ 762305 h 762306"/>
                <a:gd name="connsiteX7" fmla="*/ 29953 w 3724053"/>
                <a:gd name="connsiteY7" fmla="*/ 529514 h 762306"/>
                <a:gd name="connsiteX8" fmla="*/ 0 w 3724053"/>
                <a:gd name="connsiteY8" fmla="*/ 381153 h 762306"/>
                <a:gd name="connsiteX9" fmla="*/ 29953 w 3724053"/>
                <a:gd name="connsiteY9" fmla="*/ 232791 h 762306"/>
                <a:gd name="connsiteX10" fmla="*/ 381153 w 3724053"/>
                <a:gd name="connsiteY10" fmla="*/ 0 h 762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4053" h="762306">
                  <a:moveTo>
                    <a:pt x="0" y="381152"/>
                  </a:moveTo>
                  <a:lnTo>
                    <a:pt x="0" y="381153"/>
                  </a:lnTo>
                  <a:lnTo>
                    <a:pt x="0" y="381153"/>
                  </a:lnTo>
                  <a:close/>
                  <a:moveTo>
                    <a:pt x="381153" y="0"/>
                  </a:moveTo>
                  <a:lnTo>
                    <a:pt x="3724053" y="0"/>
                  </a:lnTo>
                  <a:lnTo>
                    <a:pt x="3724053" y="762306"/>
                  </a:lnTo>
                  <a:lnTo>
                    <a:pt x="381153" y="762305"/>
                  </a:lnTo>
                  <a:cubicBezTo>
                    <a:pt x="223275" y="762305"/>
                    <a:pt x="87815" y="666316"/>
                    <a:pt x="29953" y="529514"/>
                  </a:cubicBezTo>
                  <a:lnTo>
                    <a:pt x="0" y="381153"/>
                  </a:lnTo>
                  <a:lnTo>
                    <a:pt x="29953" y="232791"/>
                  </a:lnTo>
                  <a:cubicBezTo>
                    <a:pt x="87815" y="95990"/>
                    <a:pt x="223275" y="0"/>
                    <a:pt x="38115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A56859C-272B-867E-6A81-912DF27E1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121472" y="684492"/>
              <a:ext cx="3004457" cy="508277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43706AFD-DA1C-4E67-9E99-2A90BC6C62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61737" y="1515685"/>
            <a:ext cx="13418825" cy="8563172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1" name="object 7">
            <a:extLst>
              <a:ext uri="{FF2B5EF4-FFF2-40B4-BE49-F238E27FC236}">
                <a16:creationId xmlns:a16="http://schemas.microsoft.com/office/drawing/2014/main" id="{6C48B85C-1B36-47B7-BE61-8389260EE446}"/>
              </a:ext>
            </a:extLst>
          </p:cNvPr>
          <p:cNvSpPr txBox="1">
            <a:spLocks/>
          </p:cNvSpPr>
          <p:nvPr/>
        </p:nvSpPr>
        <p:spPr>
          <a:xfrm>
            <a:off x="491061" y="157519"/>
            <a:ext cx="10634140" cy="1100301"/>
          </a:xfrm>
          <a:prstGeom prst="rect">
            <a:avLst/>
          </a:prstGeom>
          <a:solidFill>
            <a:srgbClr val="24496B"/>
          </a:solidFill>
        </p:spPr>
        <p:txBody>
          <a:bodyPr vert="horz" wrap="square" lIns="0" tIns="8382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60"/>
              </a:spcBef>
            </a:pPr>
            <a:r>
              <a:rPr lang="nn-NO" sz="6600" b="1" spc="-30" dirty="0">
                <a:solidFill>
                  <a:schemeClr val="bg1"/>
                </a:solidFill>
                <a:latin typeface="Agency FB" panose="020B0503020202020204" pitchFamily="34" charset="0"/>
              </a:rPr>
              <a:t>JENJANG 7 </a:t>
            </a:r>
            <a:r>
              <a:rPr lang="nn-NO" sz="6600" b="1" i="1" spc="-30" dirty="0">
                <a:solidFill>
                  <a:schemeClr val="bg1"/>
                </a:solidFill>
                <a:latin typeface="Agency FB" panose="020B0503020202020204" pitchFamily="34" charset="0"/>
              </a:rPr>
              <a:t>FRESHGRADUATE</a:t>
            </a:r>
            <a:endParaRPr lang="en-US" sz="6600" b="1" i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9977274-4CDD-4147-A14B-06511CB65DD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65" y="1590206"/>
            <a:ext cx="3967435" cy="7030017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40233508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765A45-7AAF-DCB1-73B4-39C048B130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A36DE541-60EC-C757-E9B1-92B12418EB0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188270" y="4668420"/>
            <a:ext cx="4099728" cy="5618576"/>
          </a:xfrm>
          <a:prstGeom prst="rect">
            <a:avLst/>
          </a:prstGeom>
        </p:spPr>
      </p:pic>
      <p:grpSp>
        <p:nvGrpSpPr>
          <p:cNvPr id="3" name="object 3">
            <a:extLst>
              <a:ext uri="{FF2B5EF4-FFF2-40B4-BE49-F238E27FC236}">
                <a16:creationId xmlns:a16="http://schemas.microsoft.com/office/drawing/2014/main" id="{0A10D154-5D81-E5CC-197D-0ED955789D0F}"/>
              </a:ext>
            </a:extLst>
          </p:cNvPr>
          <p:cNvGrpSpPr/>
          <p:nvPr/>
        </p:nvGrpSpPr>
        <p:grpSpPr>
          <a:xfrm>
            <a:off x="0" y="0"/>
            <a:ext cx="3365500" cy="7785734"/>
            <a:chOff x="0" y="0"/>
            <a:chExt cx="3365500" cy="7785734"/>
          </a:xfrm>
        </p:grpSpPr>
        <p:pic>
          <p:nvPicPr>
            <p:cNvPr id="4" name="object 4">
              <a:extLst>
                <a:ext uri="{FF2B5EF4-FFF2-40B4-BE49-F238E27FC236}">
                  <a16:creationId xmlns:a16="http://schemas.microsoft.com/office/drawing/2014/main" id="{54E2FD3A-C329-57F9-057D-AFBF9240478E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3365165" cy="5984352"/>
            </a:xfrm>
            <a:prstGeom prst="rect">
              <a:avLst/>
            </a:prstGeom>
          </p:spPr>
        </p:pic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B304A5E1-BDAA-5C4A-FFC8-F296832D6271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5938139"/>
              <a:ext cx="923493" cy="1847088"/>
            </a:xfrm>
            <a:prstGeom prst="rect">
              <a:avLst/>
            </a:prstGeom>
          </p:spPr>
        </p:pic>
        <p:pic>
          <p:nvPicPr>
            <p:cNvPr id="6" name="object 6">
              <a:extLst>
                <a:ext uri="{FF2B5EF4-FFF2-40B4-BE49-F238E27FC236}">
                  <a16:creationId xmlns:a16="http://schemas.microsoft.com/office/drawing/2014/main" id="{54F6FECF-3D7E-EACD-0A84-0375F7258E28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4147" y="5260365"/>
              <a:ext cx="1447495" cy="1447393"/>
            </a:xfrm>
            <a:prstGeom prst="rect">
              <a:avLst/>
            </a:prstGeom>
          </p:spPr>
        </p:pic>
      </p:grpSp>
      <p:pic>
        <p:nvPicPr>
          <p:cNvPr id="7" name="object 7">
            <a:extLst>
              <a:ext uri="{FF2B5EF4-FFF2-40B4-BE49-F238E27FC236}">
                <a16:creationId xmlns:a16="http://schemas.microsoft.com/office/drawing/2014/main" id="{87BF4D53-6979-1F33-71BA-2DD5B2EE6114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800573" y="4362450"/>
            <a:ext cx="487426" cy="979677"/>
          </a:xfrm>
          <a:prstGeom prst="rect">
            <a:avLst/>
          </a:prstGeom>
        </p:spPr>
      </p:pic>
      <p:pic>
        <p:nvPicPr>
          <p:cNvPr id="8" name="object 8">
            <a:extLst>
              <a:ext uri="{FF2B5EF4-FFF2-40B4-BE49-F238E27FC236}">
                <a16:creationId xmlns:a16="http://schemas.microsoft.com/office/drawing/2014/main" id="{BC0142E7-2AE9-E071-6ECE-E67A8808FADF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711705" y="317372"/>
            <a:ext cx="711326" cy="711326"/>
          </a:xfrm>
          <a:prstGeom prst="rect">
            <a:avLst/>
          </a:prstGeom>
        </p:spPr>
      </p:pic>
      <p:pic>
        <p:nvPicPr>
          <p:cNvPr id="9" name="object 9">
            <a:extLst>
              <a:ext uri="{FF2B5EF4-FFF2-40B4-BE49-F238E27FC236}">
                <a16:creationId xmlns:a16="http://schemas.microsoft.com/office/drawing/2014/main" id="{5493C4FA-D574-214C-D5FB-4CB731022210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7444846" y="3942079"/>
            <a:ext cx="711326" cy="711327"/>
          </a:xfrm>
          <a:prstGeom prst="rect">
            <a:avLst/>
          </a:prstGeom>
        </p:spPr>
      </p:pic>
      <p:pic>
        <p:nvPicPr>
          <p:cNvPr id="10" name="object 10">
            <a:extLst>
              <a:ext uri="{FF2B5EF4-FFF2-40B4-BE49-F238E27FC236}">
                <a16:creationId xmlns:a16="http://schemas.microsoft.com/office/drawing/2014/main" id="{57395D0D-DA46-F649-354B-1BFD05C853C2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3342112" y="8160004"/>
            <a:ext cx="2258085" cy="2126992"/>
          </a:xfrm>
          <a:prstGeom prst="rect">
            <a:avLst/>
          </a:prstGeom>
        </p:spPr>
      </p:pic>
      <p:pic>
        <p:nvPicPr>
          <p:cNvPr id="11" name="object 11">
            <a:extLst>
              <a:ext uri="{FF2B5EF4-FFF2-40B4-BE49-F238E27FC236}">
                <a16:creationId xmlns:a16="http://schemas.microsoft.com/office/drawing/2014/main" id="{B029F087-F03C-6D7A-D844-6A739E312118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523111" y="673087"/>
            <a:ext cx="2258060" cy="2258072"/>
          </a:xfrm>
          <a:prstGeom prst="rect">
            <a:avLst/>
          </a:prstGeom>
        </p:spPr>
      </p:pic>
      <p:sp>
        <p:nvSpPr>
          <p:cNvPr id="12" name="object 12">
            <a:extLst>
              <a:ext uri="{FF2B5EF4-FFF2-40B4-BE49-F238E27FC236}">
                <a16:creationId xmlns:a16="http://schemas.microsoft.com/office/drawing/2014/main" id="{7FFC0270-B39E-F96C-7F46-5142249AA364}"/>
              </a:ext>
            </a:extLst>
          </p:cNvPr>
          <p:cNvSpPr/>
          <p:nvPr/>
        </p:nvSpPr>
        <p:spPr>
          <a:xfrm>
            <a:off x="16971263" y="5143500"/>
            <a:ext cx="576580" cy="574675"/>
          </a:xfrm>
          <a:custGeom>
            <a:avLst/>
            <a:gdLst/>
            <a:ahLst/>
            <a:cxnLst/>
            <a:rect l="l" t="t" r="r" b="b"/>
            <a:pathLst>
              <a:path w="576580" h="574675">
                <a:moveTo>
                  <a:pt x="288036" y="0"/>
                </a:moveTo>
                <a:lnTo>
                  <a:pt x="241302" y="3760"/>
                </a:lnTo>
                <a:lnTo>
                  <a:pt x="196973" y="14648"/>
                </a:lnTo>
                <a:lnTo>
                  <a:pt x="155643" y="32071"/>
                </a:lnTo>
                <a:lnTo>
                  <a:pt x="117902" y="55437"/>
                </a:lnTo>
                <a:lnTo>
                  <a:pt x="84343" y="84153"/>
                </a:lnTo>
                <a:lnTo>
                  <a:pt x="55558" y="117628"/>
                </a:lnTo>
                <a:lnTo>
                  <a:pt x="32140" y="155270"/>
                </a:lnTo>
                <a:lnTo>
                  <a:pt x="14679" y="196486"/>
                </a:lnTo>
                <a:lnTo>
                  <a:pt x="3768" y="240684"/>
                </a:lnTo>
                <a:lnTo>
                  <a:pt x="0" y="287274"/>
                </a:lnTo>
                <a:lnTo>
                  <a:pt x="3768" y="333863"/>
                </a:lnTo>
                <a:lnTo>
                  <a:pt x="14679" y="378061"/>
                </a:lnTo>
                <a:lnTo>
                  <a:pt x="32140" y="419277"/>
                </a:lnTo>
                <a:lnTo>
                  <a:pt x="55558" y="456919"/>
                </a:lnTo>
                <a:lnTo>
                  <a:pt x="84343" y="490394"/>
                </a:lnTo>
                <a:lnTo>
                  <a:pt x="117902" y="519110"/>
                </a:lnTo>
                <a:lnTo>
                  <a:pt x="155643" y="542476"/>
                </a:lnTo>
                <a:lnTo>
                  <a:pt x="196973" y="559899"/>
                </a:lnTo>
                <a:lnTo>
                  <a:pt x="241302" y="570787"/>
                </a:lnTo>
                <a:lnTo>
                  <a:pt x="288036" y="574548"/>
                </a:lnTo>
                <a:lnTo>
                  <a:pt x="334769" y="570787"/>
                </a:lnTo>
                <a:lnTo>
                  <a:pt x="379098" y="559899"/>
                </a:lnTo>
                <a:lnTo>
                  <a:pt x="420428" y="542476"/>
                </a:lnTo>
                <a:lnTo>
                  <a:pt x="458169" y="519110"/>
                </a:lnTo>
                <a:lnTo>
                  <a:pt x="491728" y="490394"/>
                </a:lnTo>
                <a:lnTo>
                  <a:pt x="520513" y="456919"/>
                </a:lnTo>
                <a:lnTo>
                  <a:pt x="543931" y="419277"/>
                </a:lnTo>
                <a:lnTo>
                  <a:pt x="561392" y="378061"/>
                </a:lnTo>
                <a:lnTo>
                  <a:pt x="572303" y="333863"/>
                </a:lnTo>
                <a:lnTo>
                  <a:pt x="576072" y="287274"/>
                </a:lnTo>
                <a:lnTo>
                  <a:pt x="572303" y="240684"/>
                </a:lnTo>
                <a:lnTo>
                  <a:pt x="561392" y="196486"/>
                </a:lnTo>
                <a:lnTo>
                  <a:pt x="543931" y="155270"/>
                </a:lnTo>
                <a:lnTo>
                  <a:pt x="520513" y="117628"/>
                </a:lnTo>
                <a:lnTo>
                  <a:pt x="491728" y="84153"/>
                </a:lnTo>
                <a:lnTo>
                  <a:pt x="458169" y="55437"/>
                </a:lnTo>
                <a:lnTo>
                  <a:pt x="420428" y="32071"/>
                </a:lnTo>
                <a:lnTo>
                  <a:pt x="379098" y="14648"/>
                </a:lnTo>
                <a:lnTo>
                  <a:pt x="334769" y="3760"/>
                </a:lnTo>
                <a:lnTo>
                  <a:pt x="288036" y="0"/>
                </a:lnTo>
                <a:close/>
              </a:path>
            </a:pathLst>
          </a:custGeom>
          <a:solidFill>
            <a:srgbClr val="1D355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79849D8-1C33-94CF-4769-9725CC26C658}"/>
              </a:ext>
            </a:extLst>
          </p:cNvPr>
          <p:cNvGrpSpPr/>
          <p:nvPr/>
        </p:nvGrpSpPr>
        <p:grpSpPr>
          <a:xfrm>
            <a:off x="13981148" y="143520"/>
            <a:ext cx="4306852" cy="1113779"/>
            <a:chOff x="5660570" y="569749"/>
            <a:chExt cx="3724053" cy="762306"/>
          </a:xfrm>
        </p:grpSpPr>
        <p:sp>
          <p:nvSpPr>
            <p:cNvPr id="16" name="Freeform 38">
              <a:extLst>
                <a:ext uri="{FF2B5EF4-FFF2-40B4-BE49-F238E27FC236}">
                  <a16:creationId xmlns:a16="http://schemas.microsoft.com/office/drawing/2014/main" id="{347C8996-8D0C-A979-FD7A-D42867BB34DA}"/>
                </a:ext>
              </a:extLst>
            </p:cNvPr>
            <p:cNvSpPr/>
            <p:nvPr/>
          </p:nvSpPr>
          <p:spPr>
            <a:xfrm>
              <a:off x="5660570" y="569749"/>
              <a:ext cx="3724053" cy="762306"/>
            </a:xfrm>
            <a:custGeom>
              <a:avLst/>
              <a:gdLst>
                <a:gd name="connsiteX0" fmla="*/ 0 w 3724053"/>
                <a:gd name="connsiteY0" fmla="*/ 381152 h 762306"/>
                <a:gd name="connsiteX1" fmla="*/ 0 w 3724053"/>
                <a:gd name="connsiteY1" fmla="*/ 381153 h 762306"/>
                <a:gd name="connsiteX2" fmla="*/ 0 w 3724053"/>
                <a:gd name="connsiteY2" fmla="*/ 381153 h 762306"/>
                <a:gd name="connsiteX3" fmla="*/ 381153 w 3724053"/>
                <a:gd name="connsiteY3" fmla="*/ 0 h 762306"/>
                <a:gd name="connsiteX4" fmla="*/ 3724053 w 3724053"/>
                <a:gd name="connsiteY4" fmla="*/ 0 h 762306"/>
                <a:gd name="connsiteX5" fmla="*/ 3724053 w 3724053"/>
                <a:gd name="connsiteY5" fmla="*/ 762306 h 762306"/>
                <a:gd name="connsiteX6" fmla="*/ 381153 w 3724053"/>
                <a:gd name="connsiteY6" fmla="*/ 762305 h 762306"/>
                <a:gd name="connsiteX7" fmla="*/ 29953 w 3724053"/>
                <a:gd name="connsiteY7" fmla="*/ 529514 h 762306"/>
                <a:gd name="connsiteX8" fmla="*/ 0 w 3724053"/>
                <a:gd name="connsiteY8" fmla="*/ 381153 h 762306"/>
                <a:gd name="connsiteX9" fmla="*/ 29953 w 3724053"/>
                <a:gd name="connsiteY9" fmla="*/ 232791 h 762306"/>
                <a:gd name="connsiteX10" fmla="*/ 381153 w 3724053"/>
                <a:gd name="connsiteY10" fmla="*/ 0 h 762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4053" h="762306">
                  <a:moveTo>
                    <a:pt x="0" y="381152"/>
                  </a:moveTo>
                  <a:lnTo>
                    <a:pt x="0" y="381153"/>
                  </a:lnTo>
                  <a:lnTo>
                    <a:pt x="0" y="381153"/>
                  </a:lnTo>
                  <a:close/>
                  <a:moveTo>
                    <a:pt x="381153" y="0"/>
                  </a:moveTo>
                  <a:lnTo>
                    <a:pt x="3724053" y="0"/>
                  </a:lnTo>
                  <a:lnTo>
                    <a:pt x="3724053" y="762306"/>
                  </a:lnTo>
                  <a:lnTo>
                    <a:pt x="381153" y="762305"/>
                  </a:lnTo>
                  <a:cubicBezTo>
                    <a:pt x="223275" y="762305"/>
                    <a:pt x="87815" y="666316"/>
                    <a:pt x="29953" y="529514"/>
                  </a:cubicBezTo>
                  <a:lnTo>
                    <a:pt x="0" y="381153"/>
                  </a:lnTo>
                  <a:lnTo>
                    <a:pt x="29953" y="232791"/>
                  </a:lnTo>
                  <a:cubicBezTo>
                    <a:pt x="87815" y="95990"/>
                    <a:pt x="223275" y="0"/>
                    <a:pt x="38115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CA62586-5B5C-4C31-B374-72C5AC8BF1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121472" y="684492"/>
              <a:ext cx="3004457" cy="508277"/>
            </a:xfrm>
            <a:prstGeom prst="rect">
              <a:avLst/>
            </a:prstGeom>
          </p:spPr>
        </p:pic>
      </p:grp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384636F9-0587-B69F-18D2-2CCF26E65734}"/>
              </a:ext>
            </a:extLst>
          </p:cNvPr>
          <p:cNvSpPr/>
          <p:nvPr/>
        </p:nvSpPr>
        <p:spPr>
          <a:xfrm>
            <a:off x="3682603" y="-1"/>
            <a:ext cx="12675393" cy="10287000"/>
          </a:xfrm>
          <a:prstGeom prst="parallelogram">
            <a:avLst>
              <a:gd name="adj" fmla="val 49528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 rtl="0">
              <a:defRPr/>
            </a:pPr>
            <a:endParaRPr lang="en-US" sz="27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189558-A260-9401-C948-2BEFAFEA1B33}"/>
              </a:ext>
            </a:extLst>
          </p:cNvPr>
          <p:cNvSpPr txBox="1"/>
          <p:nvPr/>
        </p:nvSpPr>
        <p:spPr>
          <a:xfrm>
            <a:off x="3332035" y="2897358"/>
            <a:ext cx="1446853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highlight>
                  <a:srgbClr val="FFFF00"/>
                </a:highlight>
                <a:latin typeface="Arial Black" panose="020B0A04020102020204" pitchFamily="34" charset="0"/>
              </a:rPr>
              <a:t>KEGIATAN TOT INSTRUKTUR &amp; SERTIFIKASI JENJANG 7 FRESH GRADUATE</a:t>
            </a:r>
          </a:p>
          <a:p>
            <a:endParaRPr lang="en-US" sz="2000" dirty="0">
              <a:latin typeface="Arial Black" panose="020B0A04020102020204" pitchFamily="34" charset="0"/>
            </a:endParaRPr>
          </a:p>
          <a:p>
            <a:pPr algn="l"/>
            <a:r>
              <a:rPr lang="en-US" sz="2000" dirty="0">
                <a:solidFill>
                  <a:srgbClr val="FFC000"/>
                </a:solidFill>
                <a:latin typeface="Arial Black" panose="020B0A04020102020204" pitchFamily="34" charset="0"/>
              </a:rPr>
              <a:t>PELAKSANA BALAI JASA KONSTRUKSI WILAYAH V BANJARMASIN</a:t>
            </a:r>
            <a:endParaRPr lang="en-ID" sz="20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8950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CDF838-86C8-B43A-F36E-DF93E08A89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F346BAF9-9FE4-C37D-1347-CE7F6DFD0E5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188270" y="4668420"/>
            <a:ext cx="4099728" cy="5618576"/>
          </a:xfrm>
          <a:prstGeom prst="rect">
            <a:avLst/>
          </a:prstGeom>
        </p:spPr>
      </p:pic>
      <p:grpSp>
        <p:nvGrpSpPr>
          <p:cNvPr id="3" name="object 3">
            <a:extLst>
              <a:ext uri="{FF2B5EF4-FFF2-40B4-BE49-F238E27FC236}">
                <a16:creationId xmlns:a16="http://schemas.microsoft.com/office/drawing/2014/main" id="{6AE0DA2D-0855-9703-ACAC-6D87DDBD07F2}"/>
              </a:ext>
            </a:extLst>
          </p:cNvPr>
          <p:cNvGrpSpPr/>
          <p:nvPr/>
        </p:nvGrpSpPr>
        <p:grpSpPr>
          <a:xfrm>
            <a:off x="0" y="0"/>
            <a:ext cx="3365500" cy="7785734"/>
            <a:chOff x="0" y="0"/>
            <a:chExt cx="3365500" cy="7785734"/>
          </a:xfrm>
        </p:grpSpPr>
        <p:pic>
          <p:nvPicPr>
            <p:cNvPr id="4" name="object 4">
              <a:extLst>
                <a:ext uri="{FF2B5EF4-FFF2-40B4-BE49-F238E27FC236}">
                  <a16:creationId xmlns:a16="http://schemas.microsoft.com/office/drawing/2014/main" id="{A8E617EC-4264-447B-6575-18CBFADF253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3365165" cy="5984352"/>
            </a:xfrm>
            <a:prstGeom prst="rect">
              <a:avLst/>
            </a:prstGeom>
          </p:spPr>
        </p:pic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2407F5E5-32F8-458C-4F60-671B2F9D10B9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5938139"/>
              <a:ext cx="923493" cy="1847088"/>
            </a:xfrm>
            <a:prstGeom prst="rect">
              <a:avLst/>
            </a:prstGeom>
          </p:spPr>
        </p:pic>
        <p:pic>
          <p:nvPicPr>
            <p:cNvPr id="6" name="object 6">
              <a:extLst>
                <a:ext uri="{FF2B5EF4-FFF2-40B4-BE49-F238E27FC236}">
                  <a16:creationId xmlns:a16="http://schemas.microsoft.com/office/drawing/2014/main" id="{5C58520D-AF89-9715-0701-834B4DF893FF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4147" y="5260365"/>
              <a:ext cx="1447495" cy="1447393"/>
            </a:xfrm>
            <a:prstGeom prst="rect">
              <a:avLst/>
            </a:prstGeom>
          </p:spPr>
        </p:pic>
      </p:grpSp>
      <p:pic>
        <p:nvPicPr>
          <p:cNvPr id="7" name="object 7">
            <a:extLst>
              <a:ext uri="{FF2B5EF4-FFF2-40B4-BE49-F238E27FC236}">
                <a16:creationId xmlns:a16="http://schemas.microsoft.com/office/drawing/2014/main" id="{828F72C6-46EC-2918-F280-FB77EB09B91D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800573" y="4362450"/>
            <a:ext cx="487426" cy="979677"/>
          </a:xfrm>
          <a:prstGeom prst="rect">
            <a:avLst/>
          </a:prstGeom>
        </p:spPr>
      </p:pic>
      <p:pic>
        <p:nvPicPr>
          <p:cNvPr id="8" name="object 8">
            <a:extLst>
              <a:ext uri="{FF2B5EF4-FFF2-40B4-BE49-F238E27FC236}">
                <a16:creationId xmlns:a16="http://schemas.microsoft.com/office/drawing/2014/main" id="{E525FE1F-6D55-360B-E748-C70CB9F8BD64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711705" y="317372"/>
            <a:ext cx="711326" cy="711326"/>
          </a:xfrm>
          <a:prstGeom prst="rect">
            <a:avLst/>
          </a:prstGeom>
        </p:spPr>
      </p:pic>
      <p:pic>
        <p:nvPicPr>
          <p:cNvPr id="9" name="object 9">
            <a:extLst>
              <a:ext uri="{FF2B5EF4-FFF2-40B4-BE49-F238E27FC236}">
                <a16:creationId xmlns:a16="http://schemas.microsoft.com/office/drawing/2014/main" id="{B898CEE3-BE7E-7A3A-2DA6-139EFC36DA0F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7444846" y="3942079"/>
            <a:ext cx="711326" cy="711327"/>
          </a:xfrm>
          <a:prstGeom prst="rect">
            <a:avLst/>
          </a:prstGeom>
        </p:spPr>
      </p:pic>
      <p:pic>
        <p:nvPicPr>
          <p:cNvPr id="10" name="object 10">
            <a:extLst>
              <a:ext uri="{FF2B5EF4-FFF2-40B4-BE49-F238E27FC236}">
                <a16:creationId xmlns:a16="http://schemas.microsoft.com/office/drawing/2014/main" id="{3F1E5F10-F82C-4430-93D1-5200CA5CA786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3342112" y="8160004"/>
            <a:ext cx="2258085" cy="2126992"/>
          </a:xfrm>
          <a:prstGeom prst="rect">
            <a:avLst/>
          </a:prstGeom>
        </p:spPr>
      </p:pic>
      <p:pic>
        <p:nvPicPr>
          <p:cNvPr id="11" name="object 11">
            <a:extLst>
              <a:ext uri="{FF2B5EF4-FFF2-40B4-BE49-F238E27FC236}">
                <a16:creationId xmlns:a16="http://schemas.microsoft.com/office/drawing/2014/main" id="{DEA077A1-5217-6DC6-9599-1A6CC4B4352F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523111" y="673087"/>
            <a:ext cx="2258060" cy="2258072"/>
          </a:xfrm>
          <a:prstGeom prst="rect">
            <a:avLst/>
          </a:prstGeom>
        </p:spPr>
      </p:pic>
      <p:sp>
        <p:nvSpPr>
          <p:cNvPr id="12" name="object 12">
            <a:extLst>
              <a:ext uri="{FF2B5EF4-FFF2-40B4-BE49-F238E27FC236}">
                <a16:creationId xmlns:a16="http://schemas.microsoft.com/office/drawing/2014/main" id="{F9938B78-D62D-B591-B89C-5B3155FA046C}"/>
              </a:ext>
            </a:extLst>
          </p:cNvPr>
          <p:cNvSpPr/>
          <p:nvPr/>
        </p:nvSpPr>
        <p:spPr>
          <a:xfrm>
            <a:off x="16971263" y="5143500"/>
            <a:ext cx="576580" cy="574675"/>
          </a:xfrm>
          <a:custGeom>
            <a:avLst/>
            <a:gdLst/>
            <a:ahLst/>
            <a:cxnLst/>
            <a:rect l="l" t="t" r="r" b="b"/>
            <a:pathLst>
              <a:path w="576580" h="574675">
                <a:moveTo>
                  <a:pt x="288036" y="0"/>
                </a:moveTo>
                <a:lnTo>
                  <a:pt x="241302" y="3760"/>
                </a:lnTo>
                <a:lnTo>
                  <a:pt x="196973" y="14648"/>
                </a:lnTo>
                <a:lnTo>
                  <a:pt x="155643" y="32071"/>
                </a:lnTo>
                <a:lnTo>
                  <a:pt x="117902" y="55437"/>
                </a:lnTo>
                <a:lnTo>
                  <a:pt x="84343" y="84153"/>
                </a:lnTo>
                <a:lnTo>
                  <a:pt x="55558" y="117628"/>
                </a:lnTo>
                <a:lnTo>
                  <a:pt x="32140" y="155270"/>
                </a:lnTo>
                <a:lnTo>
                  <a:pt x="14679" y="196486"/>
                </a:lnTo>
                <a:lnTo>
                  <a:pt x="3768" y="240684"/>
                </a:lnTo>
                <a:lnTo>
                  <a:pt x="0" y="287274"/>
                </a:lnTo>
                <a:lnTo>
                  <a:pt x="3768" y="333863"/>
                </a:lnTo>
                <a:lnTo>
                  <a:pt x="14679" y="378061"/>
                </a:lnTo>
                <a:lnTo>
                  <a:pt x="32140" y="419277"/>
                </a:lnTo>
                <a:lnTo>
                  <a:pt x="55558" y="456919"/>
                </a:lnTo>
                <a:lnTo>
                  <a:pt x="84343" y="490394"/>
                </a:lnTo>
                <a:lnTo>
                  <a:pt x="117902" y="519110"/>
                </a:lnTo>
                <a:lnTo>
                  <a:pt x="155643" y="542476"/>
                </a:lnTo>
                <a:lnTo>
                  <a:pt x="196973" y="559899"/>
                </a:lnTo>
                <a:lnTo>
                  <a:pt x="241302" y="570787"/>
                </a:lnTo>
                <a:lnTo>
                  <a:pt x="288036" y="574548"/>
                </a:lnTo>
                <a:lnTo>
                  <a:pt x="334769" y="570787"/>
                </a:lnTo>
                <a:lnTo>
                  <a:pt x="379098" y="559899"/>
                </a:lnTo>
                <a:lnTo>
                  <a:pt x="420428" y="542476"/>
                </a:lnTo>
                <a:lnTo>
                  <a:pt x="458169" y="519110"/>
                </a:lnTo>
                <a:lnTo>
                  <a:pt x="491728" y="490394"/>
                </a:lnTo>
                <a:lnTo>
                  <a:pt x="520513" y="456919"/>
                </a:lnTo>
                <a:lnTo>
                  <a:pt x="543931" y="419277"/>
                </a:lnTo>
                <a:lnTo>
                  <a:pt x="561392" y="378061"/>
                </a:lnTo>
                <a:lnTo>
                  <a:pt x="572303" y="333863"/>
                </a:lnTo>
                <a:lnTo>
                  <a:pt x="576072" y="287274"/>
                </a:lnTo>
                <a:lnTo>
                  <a:pt x="572303" y="240684"/>
                </a:lnTo>
                <a:lnTo>
                  <a:pt x="561392" y="196486"/>
                </a:lnTo>
                <a:lnTo>
                  <a:pt x="543931" y="155270"/>
                </a:lnTo>
                <a:lnTo>
                  <a:pt x="520513" y="117628"/>
                </a:lnTo>
                <a:lnTo>
                  <a:pt x="491728" y="84153"/>
                </a:lnTo>
                <a:lnTo>
                  <a:pt x="458169" y="55437"/>
                </a:lnTo>
                <a:lnTo>
                  <a:pt x="420428" y="32071"/>
                </a:lnTo>
                <a:lnTo>
                  <a:pt x="379098" y="14648"/>
                </a:lnTo>
                <a:lnTo>
                  <a:pt x="334769" y="3760"/>
                </a:lnTo>
                <a:lnTo>
                  <a:pt x="288036" y="0"/>
                </a:lnTo>
                <a:close/>
              </a:path>
            </a:pathLst>
          </a:custGeom>
          <a:solidFill>
            <a:srgbClr val="1D355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D594E65-9B40-11AC-5CDA-A3A0E96AA06F}"/>
              </a:ext>
            </a:extLst>
          </p:cNvPr>
          <p:cNvGrpSpPr/>
          <p:nvPr/>
        </p:nvGrpSpPr>
        <p:grpSpPr>
          <a:xfrm>
            <a:off x="13981148" y="143520"/>
            <a:ext cx="4306852" cy="1113779"/>
            <a:chOff x="5660570" y="569749"/>
            <a:chExt cx="3724053" cy="762306"/>
          </a:xfrm>
        </p:grpSpPr>
        <p:sp>
          <p:nvSpPr>
            <p:cNvPr id="16" name="Freeform 38">
              <a:extLst>
                <a:ext uri="{FF2B5EF4-FFF2-40B4-BE49-F238E27FC236}">
                  <a16:creationId xmlns:a16="http://schemas.microsoft.com/office/drawing/2014/main" id="{13B48D90-6D81-AE7C-809B-3D45B7865F96}"/>
                </a:ext>
              </a:extLst>
            </p:cNvPr>
            <p:cNvSpPr/>
            <p:nvPr/>
          </p:nvSpPr>
          <p:spPr>
            <a:xfrm>
              <a:off x="5660570" y="569749"/>
              <a:ext cx="3724053" cy="762306"/>
            </a:xfrm>
            <a:custGeom>
              <a:avLst/>
              <a:gdLst>
                <a:gd name="connsiteX0" fmla="*/ 0 w 3724053"/>
                <a:gd name="connsiteY0" fmla="*/ 381152 h 762306"/>
                <a:gd name="connsiteX1" fmla="*/ 0 w 3724053"/>
                <a:gd name="connsiteY1" fmla="*/ 381153 h 762306"/>
                <a:gd name="connsiteX2" fmla="*/ 0 w 3724053"/>
                <a:gd name="connsiteY2" fmla="*/ 381153 h 762306"/>
                <a:gd name="connsiteX3" fmla="*/ 381153 w 3724053"/>
                <a:gd name="connsiteY3" fmla="*/ 0 h 762306"/>
                <a:gd name="connsiteX4" fmla="*/ 3724053 w 3724053"/>
                <a:gd name="connsiteY4" fmla="*/ 0 h 762306"/>
                <a:gd name="connsiteX5" fmla="*/ 3724053 w 3724053"/>
                <a:gd name="connsiteY5" fmla="*/ 762306 h 762306"/>
                <a:gd name="connsiteX6" fmla="*/ 381153 w 3724053"/>
                <a:gd name="connsiteY6" fmla="*/ 762305 h 762306"/>
                <a:gd name="connsiteX7" fmla="*/ 29953 w 3724053"/>
                <a:gd name="connsiteY7" fmla="*/ 529514 h 762306"/>
                <a:gd name="connsiteX8" fmla="*/ 0 w 3724053"/>
                <a:gd name="connsiteY8" fmla="*/ 381153 h 762306"/>
                <a:gd name="connsiteX9" fmla="*/ 29953 w 3724053"/>
                <a:gd name="connsiteY9" fmla="*/ 232791 h 762306"/>
                <a:gd name="connsiteX10" fmla="*/ 381153 w 3724053"/>
                <a:gd name="connsiteY10" fmla="*/ 0 h 762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4053" h="762306">
                  <a:moveTo>
                    <a:pt x="0" y="381152"/>
                  </a:moveTo>
                  <a:lnTo>
                    <a:pt x="0" y="381153"/>
                  </a:lnTo>
                  <a:lnTo>
                    <a:pt x="0" y="381153"/>
                  </a:lnTo>
                  <a:close/>
                  <a:moveTo>
                    <a:pt x="381153" y="0"/>
                  </a:moveTo>
                  <a:lnTo>
                    <a:pt x="3724053" y="0"/>
                  </a:lnTo>
                  <a:lnTo>
                    <a:pt x="3724053" y="762306"/>
                  </a:lnTo>
                  <a:lnTo>
                    <a:pt x="381153" y="762305"/>
                  </a:lnTo>
                  <a:cubicBezTo>
                    <a:pt x="223275" y="762305"/>
                    <a:pt x="87815" y="666316"/>
                    <a:pt x="29953" y="529514"/>
                  </a:cubicBezTo>
                  <a:lnTo>
                    <a:pt x="0" y="381153"/>
                  </a:lnTo>
                  <a:lnTo>
                    <a:pt x="29953" y="232791"/>
                  </a:lnTo>
                  <a:cubicBezTo>
                    <a:pt x="87815" y="95990"/>
                    <a:pt x="223275" y="0"/>
                    <a:pt x="38115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0A50499-9E68-6099-57D9-6A750FABC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121472" y="684492"/>
              <a:ext cx="3004457" cy="508277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415EE65-7042-AB0E-C983-2C95C9D62D8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7994" y="1219783"/>
            <a:ext cx="15881948" cy="870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5776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4B2377-2F09-84AC-D441-29BDC8A71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1814E659-00A6-0B04-A0C7-99E663FE986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188270" y="4668420"/>
            <a:ext cx="4099728" cy="5618576"/>
          </a:xfrm>
          <a:prstGeom prst="rect">
            <a:avLst/>
          </a:prstGeom>
        </p:spPr>
      </p:pic>
      <p:grpSp>
        <p:nvGrpSpPr>
          <p:cNvPr id="3" name="object 3">
            <a:extLst>
              <a:ext uri="{FF2B5EF4-FFF2-40B4-BE49-F238E27FC236}">
                <a16:creationId xmlns:a16="http://schemas.microsoft.com/office/drawing/2014/main" id="{CF10B2A9-200E-51DE-F79E-556C8E54EDD1}"/>
              </a:ext>
            </a:extLst>
          </p:cNvPr>
          <p:cNvGrpSpPr/>
          <p:nvPr/>
        </p:nvGrpSpPr>
        <p:grpSpPr>
          <a:xfrm>
            <a:off x="0" y="0"/>
            <a:ext cx="3365500" cy="7785734"/>
            <a:chOff x="0" y="0"/>
            <a:chExt cx="3365500" cy="7785734"/>
          </a:xfrm>
        </p:grpSpPr>
        <p:pic>
          <p:nvPicPr>
            <p:cNvPr id="4" name="object 4">
              <a:extLst>
                <a:ext uri="{FF2B5EF4-FFF2-40B4-BE49-F238E27FC236}">
                  <a16:creationId xmlns:a16="http://schemas.microsoft.com/office/drawing/2014/main" id="{1FDD2FE5-4C78-2C39-5257-AC1B6FCD82D4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3365165" cy="5984352"/>
            </a:xfrm>
            <a:prstGeom prst="rect">
              <a:avLst/>
            </a:prstGeom>
          </p:spPr>
        </p:pic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83A09EF8-4D16-BBB9-5FBF-11F364AE5B2C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5938139"/>
              <a:ext cx="923493" cy="1847088"/>
            </a:xfrm>
            <a:prstGeom prst="rect">
              <a:avLst/>
            </a:prstGeom>
          </p:spPr>
        </p:pic>
        <p:pic>
          <p:nvPicPr>
            <p:cNvPr id="6" name="object 6">
              <a:extLst>
                <a:ext uri="{FF2B5EF4-FFF2-40B4-BE49-F238E27FC236}">
                  <a16:creationId xmlns:a16="http://schemas.microsoft.com/office/drawing/2014/main" id="{0C836572-CB30-F894-6680-B41904AAE839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4147" y="5260365"/>
              <a:ext cx="1447495" cy="1447393"/>
            </a:xfrm>
            <a:prstGeom prst="rect">
              <a:avLst/>
            </a:prstGeom>
          </p:spPr>
        </p:pic>
      </p:grpSp>
      <p:pic>
        <p:nvPicPr>
          <p:cNvPr id="7" name="object 7">
            <a:extLst>
              <a:ext uri="{FF2B5EF4-FFF2-40B4-BE49-F238E27FC236}">
                <a16:creationId xmlns:a16="http://schemas.microsoft.com/office/drawing/2014/main" id="{238BE858-CAE4-5FB5-58FE-E589203E3E90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800573" y="4362450"/>
            <a:ext cx="487426" cy="979677"/>
          </a:xfrm>
          <a:prstGeom prst="rect">
            <a:avLst/>
          </a:prstGeom>
        </p:spPr>
      </p:pic>
      <p:pic>
        <p:nvPicPr>
          <p:cNvPr id="8" name="object 8">
            <a:extLst>
              <a:ext uri="{FF2B5EF4-FFF2-40B4-BE49-F238E27FC236}">
                <a16:creationId xmlns:a16="http://schemas.microsoft.com/office/drawing/2014/main" id="{DB3EA915-47BF-A61C-972C-6E129D606B42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711705" y="317372"/>
            <a:ext cx="711326" cy="711326"/>
          </a:xfrm>
          <a:prstGeom prst="rect">
            <a:avLst/>
          </a:prstGeom>
        </p:spPr>
      </p:pic>
      <p:pic>
        <p:nvPicPr>
          <p:cNvPr id="9" name="object 9">
            <a:extLst>
              <a:ext uri="{FF2B5EF4-FFF2-40B4-BE49-F238E27FC236}">
                <a16:creationId xmlns:a16="http://schemas.microsoft.com/office/drawing/2014/main" id="{4D24CCB5-89C8-B6BA-9EB5-76871A2E3CCC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7444846" y="3942079"/>
            <a:ext cx="711326" cy="711327"/>
          </a:xfrm>
          <a:prstGeom prst="rect">
            <a:avLst/>
          </a:prstGeom>
        </p:spPr>
      </p:pic>
      <p:pic>
        <p:nvPicPr>
          <p:cNvPr id="10" name="object 10">
            <a:extLst>
              <a:ext uri="{FF2B5EF4-FFF2-40B4-BE49-F238E27FC236}">
                <a16:creationId xmlns:a16="http://schemas.microsoft.com/office/drawing/2014/main" id="{BC3C2322-05D4-3550-BBAC-200470E87CA6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3342112" y="8160004"/>
            <a:ext cx="2258085" cy="2126992"/>
          </a:xfrm>
          <a:prstGeom prst="rect">
            <a:avLst/>
          </a:prstGeom>
        </p:spPr>
      </p:pic>
      <p:pic>
        <p:nvPicPr>
          <p:cNvPr id="11" name="object 11">
            <a:extLst>
              <a:ext uri="{FF2B5EF4-FFF2-40B4-BE49-F238E27FC236}">
                <a16:creationId xmlns:a16="http://schemas.microsoft.com/office/drawing/2014/main" id="{A4C10CFB-B23D-01A7-F072-436C6B8278C8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523111" y="673087"/>
            <a:ext cx="2258060" cy="2258072"/>
          </a:xfrm>
          <a:prstGeom prst="rect">
            <a:avLst/>
          </a:prstGeom>
        </p:spPr>
      </p:pic>
      <p:sp>
        <p:nvSpPr>
          <p:cNvPr id="12" name="object 12">
            <a:extLst>
              <a:ext uri="{FF2B5EF4-FFF2-40B4-BE49-F238E27FC236}">
                <a16:creationId xmlns:a16="http://schemas.microsoft.com/office/drawing/2014/main" id="{B3BC993C-6099-2FEB-1470-76042A2DA925}"/>
              </a:ext>
            </a:extLst>
          </p:cNvPr>
          <p:cNvSpPr/>
          <p:nvPr/>
        </p:nvSpPr>
        <p:spPr>
          <a:xfrm>
            <a:off x="16971263" y="5143500"/>
            <a:ext cx="576580" cy="574675"/>
          </a:xfrm>
          <a:custGeom>
            <a:avLst/>
            <a:gdLst/>
            <a:ahLst/>
            <a:cxnLst/>
            <a:rect l="l" t="t" r="r" b="b"/>
            <a:pathLst>
              <a:path w="576580" h="574675">
                <a:moveTo>
                  <a:pt x="288036" y="0"/>
                </a:moveTo>
                <a:lnTo>
                  <a:pt x="241302" y="3760"/>
                </a:lnTo>
                <a:lnTo>
                  <a:pt x="196973" y="14648"/>
                </a:lnTo>
                <a:lnTo>
                  <a:pt x="155643" y="32071"/>
                </a:lnTo>
                <a:lnTo>
                  <a:pt x="117902" y="55437"/>
                </a:lnTo>
                <a:lnTo>
                  <a:pt x="84343" y="84153"/>
                </a:lnTo>
                <a:lnTo>
                  <a:pt x="55558" y="117628"/>
                </a:lnTo>
                <a:lnTo>
                  <a:pt x="32140" y="155270"/>
                </a:lnTo>
                <a:lnTo>
                  <a:pt x="14679" y="196486"/>
                </a:lnTo>
                <a:lnTo>
                  <a:pt x="3768" y="240684"/>
                </a:lnTo>
                <a:lnTo>
                  <a:pt x="0" y="287274"/>
                </a:lnTo>
                <a:lnTo>
                  <a:pt x="3768" y="333863"/>
                </a:lnTo>
                <a:lnTo>
                  <a:pt x="14679" y="378061"/>
                </a:lnTo>
                <a:lnTo>
                  <a:pt x="32140" y="419277"/>
                </a:lnTo>
                <a:lnTo>
                  <a:pt x="55558" y="456919"/>
                </a:lnTo>
                <a:lnTo>
                  <a:pt x="84343" y="490394"/>
                </a:lnTo>
                <a:lnTo>
                  <a:pt x="117902" y="519110"/>
                </a:lnTo>
                <a:lnTo>
                  <a:pt x="155643" y="542476"/>
                </a:lnTo>
                <a:lnTo>
                  <a:pt x="196973" y="559899"/>
                </a:lnTo>
                <a:lnTo>
                  <a:pt x="241302" y="570787"/>
                </a:lnTo>
                <a:lnTo>
                  <a:pt x="288036" y="574548"/>
                </a:lnTo>
                <a:lnTo>
                  <a:pt x="334769" y="570787"/>
                </a:lnTo>
                <a:lnTo>
                  <a:pt x="379098" y="559899"/>
                </a:lnTo>
                <a:lnTo>
                  <a:pt x="420428" y="542476"/>
                </a:lnTo>
                <a:lnTo>
                  <a:pt x="458169" y="519110"/>
                </a:lnTo>
                <a:lnTo>
                  <a:pt x="491728" y="490394"/>
                </a:lnTo>
                <a:lnTo>
                  <a:pt x="520513" y="456919"/>
                </a:lnTo>
                <a:lnTo>
                  <a:pt x="543931" y="419277"/>
                </a:lnTo>
                <a:lnTo>
                  <a:pt x="561392" y="378061"/>
                </a:lnTo>
                <a:lnTo>
                  <a:pt x="572303" y="333863"/>
                </a:lnTo>
                <a:lnTo>
                  <a:pt x="576072" y="287274"/>
                </a:lnTo>
                <a:lnTo>
                  <a:pt x="572303" y="240684"/>
                </a:lnTo>
                <a:lnTo>
                  <a:pt x="561392" y="196486"/>
                </a:lnTo>
                <a:lnTo>
                  <a:pt x="543931" y="155270"/>
                </a:lnTo>
                <a:lnTo>
                  <a:pt x="520513" y="117628"/>
                </a:lnTo>
                <a:lnTo>
                  <a:pt x="491728" y="84153"/>
                </a:lnTo>
                <a:lnTo>
                  <a:pt x="458169" y="55437"/>
                </a:lnTo>
                <a:lnTo>
                  <a:pt x="420428" y="32071"/>
                </a:lnTo>
                <a:lnTo>
                  <a:pt x="379098" y="14648"/>
                </a:lnTo>
                <a:lnTo>
                  <a:pt x="334769" y="3760"/>
                </a:lnTo>
                <a:lnTo>
                  <a:pt x="288036" y="0"/>
                </a:lnTo>
                <a:close/>
              </a:path>
            </a:pathLst>
          </a:custGeom>
          <a:solidFill>
            <a:srgbClr val="1D355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ABA110C-4291-B19E-7AB4-94BAE504CD16}"/>
              </a:ext>
            </a:extLst>
          </p:cNvPr>
          <p:cNvGrpSpPr/>
          <p:nvPr/>
        </p:nvGrpSpPr>
        <p:grpSpPr>
          <a:xfrm>
            <a:off x="13981148" y="143520"/>
            <a:ext cx="4306852" cy="1113779"/>
            <a:chOff x="5660570" y="569749"/>
            <a:chExt cx="3724053" cy="762306"/>
          </a:xfrm>
        </p:grpSpPr>
        <p:sp>
          <p:nvSpPr>
            <p:cNvPr id="16" name="Freeform 38">
              <a:extLst>
                <a:ext uri="{FF2B5EF4-FFF2-40B4-BE49-F238E27FC236}">
                  <a16:creationId xmlns:a16="http://schemas.microsoft.com/office/drawing/2014/main" id="{AC793C5F-4EE3-2C0F-6740-AE6E7272E3A6}"/>
                </a:ext>
              </a:extLst>
            </p:cNvPr>
            <p:cNvSpPr/>
            <p:nvPr/>
          </p:nvSpPr>
          <p:spPr>
            <a:xfrm>
              <a:off x="5660570" y="569749"/>
              <a:ext cx="3724053" cy="762306"/>
            </a:xfrm>
            <a:custGeom>
              <a:avLst/>
              <a:gdLst>
                <a:gd name="connsiteX0" fmla="*/ 0 w 3724053"/>
                <a:gd name="connsiteY0" fmla="*/ 381152 h 762306"/>
                <a:gd name="connsiteX1" fmla="*/ 0 w 3724053"/>
                <a:gd name="connsiteY1" fmla="*/ 381153 h 762306"/>
                <a:gd name="connsiteX2" fmla="*/ 0 w 3724053"/>
                <a:gd name="connsiteY2" fmla="*/ 381153 h 762306"/>
                <a:gd name="connsiteX3" fmla="*/ 381153 w 3724053"/>
                <a:gd name="connsiteY3" fmla="*/ 0 h 762306"/>
                <a:gd name="connsiteX4" fmla="*/ 3724053 w 3724053"/>
                <a:gd name="connsiteY4" fmla="*/ 0 h 762306"/>
                <a:gd name="connsiteX5" fmla="*/ 3724053 w 3724053"/>
                <a:gd name="connsiteY5" fmla="*/ 762306 h 762306"/>
                <a:gd name="connsiteX6" fmla="*/ 381153 w 3724053"/>
                <a:gd name="connsiteY6" fmla="*/ 762305 h 762306"/>
                <a:gd name="connsiteX7" fmla="*/ 29953 w 3724053"/>
                <a:gd name="connsiteY7" fmla="*/ 529514 h 762306"/>
                <a:gd name="connsiteX8" fmla="*/ 0 w 3724053"/>
                <a:gd name="connsiteY8" fmla="*/ 381153 h 762306"/>
                <a:gd name="connsiteX9" fmla="*/ 29953 w 3724053"/>
                <a:gd name="connsiteY9" fmla="*/ 232791 h 762306"/>
                <a:gd name="connsiteX10" fmla="*/ 381153 w 3724053"/>
                <a:gd name="connsiteY10" fmla="*/ 0 h 762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4053" h="762306">
                  <a:moveTo>
                    <a:pt x="0" y="381152"/>
                  </a:moveTo>
                  <a:lnTo>
                    <a:pt x="0" y="381153"/>
                  </a:lnTo>
                  <a:lnTo>
                    <a:pt x="0" y="381153"/>
                  </a:lnTo>
                  <a:close/>
                  <a:moveTo>
                    <a:pt x="381153" y="0"/>
                  </a:moveTo>
                  <a:lnTo>
                    <a:pt x="3724053" y="0"/>
                  </a:lnTo>
                  <a:lnTo>
                    <a:pt x="3724053" y="762306"/>
                  </a:lnTo>
                  <a:lnTo>
                    <a:pt x="381153" y="762305"/>
                  </a:lnTo>
                  <a:cubicBezTo>
                    <a:pt x="223275" y="762305"/>
                    <a:pt x="87815" y="666316"/>
                    <a:pt x="29953" y="529514"/>
                  </a:cubicBezTo>
                  <a:lnTo>
                    <a:pt x="0" y="381153"/>
                  </a:lnTo>
                  <a:lnTo>
                    <a:pt x="29953" y="232791"/>
                  </a:lnTo>
                  <a:cubicBezTo>
                    <a:pt x="87815" y="95990"/>
                    <a:pt x="223275" y="0"/>
                    <a:pt x="38115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32E93F7-0A1E-757C-1647-C2B24C4E21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121472" y="684492"/>
              <a:ext cx="3004457" cy="508277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47C0B17D-848E-C88D-6BAC-4F8D6F792A8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3072" y="1242314"/>
            <a:ext cx="16639127" cy="871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2084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0EA89E-7B56-E21E-B102-CB9D1EC07C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8A9ADC51-D021-182C-C8D3-E800083DFAB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188270" y="4668420"/>
            <a:ext cx="4099728" cy="5618576"/>
          </a:xfrm>
          <a:prstGeom prst="rect">
            <a:avLst/>
          </a:prstGeom>
        </p:spPr>
      </p:pic>
      <p:grpSp>
        <p:nvGrpSpPr>
          <p:cNvPr id="3" name="object 3">
            <a:extLst>
              <a:ext uri="{FF2B5EF4-FFF2-40B4-BE49-F238E27FC236}">
                <a16:creationId xmlns:a16="http://schemas.microsoft.com/office/drawing/2014/main" id="{3A00C8A7-41F3-7920-D216-CB2D315AFB45}"/>
              </a:ext>
            </a:extLst>
          </p:cNvPr>
          <p:cNvGrpSpPr/>
          <p:nvPr/>
        </p:nvGrpSpPr>
        <p:grpSpPr>
          <a:xfrm>
            <a:off x="0" y="0"/>
            <a:ext cx="3365500" cy="7785734"/>
            <a:chOff x="0" y="0"/>
            <a:chExt cx="3365500" cy="7785734"/>
          </a:xfrm>
        </p:grpSpPr>
        <p:pic>
          <p:nvPicPr>
            <p:cNvPr id="4" name="object 4">
              <a:extLst>
                <a:ext uri="{FF2B5EF4-FFF2-40B4-BE49-F238E27FC236}">
                  <a16:creationId xmlns:a16="http://schemas.microsoft.com/office/drawing/2014/main" id="{61F91833-A29D-7EB4-1FD3-A804A87980EF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3365165" cy="5984352"/>
            </a:xfrm>
            <a:prstGeom prst="rect">
              <a:avLst/>
            </a:prstGeom>
          </p:spPr>
        </p:pic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8B1F70C8-6DA3-A827-6B6F-C2D5520B1AFB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5938139"/>
              <a:ext cx="923493" cy="1847088"/>
            </a:xfrm>
            <a:prstGeom prst="rect">
              <a:avLst/>
            </a:prstGeom>
          </p:spPr>
        </p:pic>
        <p:pic>
          <p:nvPicPr>
            <p:cNvPr id="6" name="object 6">
              <a:extLst>
                <a:ext uri="{FF2B5EF4-FFF2-40B4-BE49-F238E27FC236}">
                  <a16:creationId xmlns:a16="http://schemas.microsoft.com/office/drawing/2014/main" id="{7F9055B3-2D12-2FA6-0E94-1600FE777A36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4147" y="5260365"/>
              <a:ext cx="1447495" cy="1447393"/>
            </a:xfrm>
            <a:prstGeom prst="rect">
              <a:avLst/>
            </a:prstGeom>
          </p:spPr>
        </p:pic>
      </p:grpSp>
      <p:pic>
        <p:nvPicPr>
          <p:cNvPr id="7" name="object 7">
            <a:extLst>
              <a:ext uri="{FF2B5EF4-FFF2-40B4-BE49-F238E27FC236}">
                <a16:creationId xmlns:a16="http://schemas.microsoft.com/office/drawing/2014/main" id="{92379467-3734-B2F0-2C69-6BC47AD94BDC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800573" y="4362450"/>
            <a:ext cx="487426" cy="979677"/>
          </a:xfrm>
          <a:prstGeom prst="rect">
            <a:avLst/>
          </a:prstGeom>
        </p:spPr>
      </p:pic>
      <p:pic>
        <p:nvPicPr>
          <p:cNvPr id="8" name="object 8">
            <a:extLst>
              <a:ext uri="{FF2B5EF4-FFF2-40B4-BE49-F238E27FC236}">
                <a16:creationId xmlns:a16="http://schemas.microsoft.com/office/drawing/2014/main" id="{173B2C5E-7A28-D5B0-2F6A-758811DB5170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711705" y="317372"/>
            <a:ext cx="711326" cy="711326"/>
          </a:xfrm>
          <a:prstGeom prst="rect">
            <a:avLst/>
          </a:prstGeom>
        </p:spPr>
      </p:pic>
      <p:pic>
        <p:nvPicPr>
          <p:cNvPr id="9" name="object 9">
            <a:extLst>
              <a:ext uri="{FF2B5EF4-FFF2-40B4-BE49-F238E27FC236}">
                <a16:creationId xmlns:a16="http://schemas.microsoft.com/office/drawing/2014/main" id="{2ABB699E-0688-DF02-DC99-94B21D7E40C5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7444846" y="3942079"/>
            <a:ext cx="711326" cy="711327"/>
          </a:xfrm>
          <a:prstGeom prst="rect">
            <a:avLst/>
          </a:prstGeom>
        </p:spPr>
      </p:pic>
      <p:pic>
        <p:nvPicPr>
          <p:cNvPr id="10" name="object 10">
            <a:extLst>
              <a:ext uri="{FF2B5EF4-FFF2-40B4-BE49-F238E27FC236}">
                <a16:creationId xmlns:a16="http://schemas.microsoft.com/office/drawing/2014/main" id="{38291DF3-6728-6B48-8E26-E8EE76B2CACF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3342112" y="8160004"/>
            <a:ext cx="2258085" cy="2126992"/>
          </a:xfrm>
          <a:prstGeom prst="rect">
            <a:avLst/>
          </a:prstGeom>
        </p:spPr>
      </p:pic>
      <p:pic>
        <p:nvPicPr>
          <p:cNvPr id="11" name="object 11">
            <a:extLst>
              <a:ext uri="{FF2B5EF4-FFF2-40B4-BE49-F238E27FC236}">
                <a16:creationId xmlns:a16="http://schemas.microsoft.com/office/drawing/2014/main" id="{35AEBA06-A8A8-84DC-6713-866F9B20FDD5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523111" y="673087"/>
            <a:ext cx="2258060" cy="2258072"/>
          </a:xfrm>
          <a:prstGeom prst="rect">
            <a:avLst/>
          </a:prstGeom>
        </p:spPr>
      </p:pic>
      <p:sp>
        <p:nvSpPr>
          <p:cNvPr id="12" name="object 12">
            <a:extLst>
              <a:ext uri="{FF2B5EF4-FFF2-40B4-BE49-F238E27FC236}">
                <a16:creationId xmlns:a16="http://schemas.microsoft.com/office/drawing/2014/main" id="{1DDE6683-7ED6-137E-7E9F-9A7EA3378C38}"/>
              </a:ext>
            </a:extLst>
          </p:cNvPr>
          <p:cNvSpPr/>
          <p:nvPr/>
        </p:nvSpPr>
        <p:spPr>
          <a:xfrm>
            <a:off x="16971263" y="5143500"/>
            <a:ext cx="576580" cy="574675"/>
          </a:xfrm>
          <a:custGeom>
            <a:avLst/>
            <a:gdLst/>
            <a:ahLst/>
            <a:cxnLst/>
            <a:rect l="l" t="t" r="r" b="b"/>
            <a:pathLst>
              <a:path w="576580" h="574675">
                <a:moveTo>
                  <a:pt x="288036" y="0"/>
                </a:moveTo>
                <a:lnTo>
                  <a:pt x="241302" y="3760"/>
                </a:lnTo>
                <a:lnTo>
                  <a:pt x="196973" y="14648"/>
                </a:lnTo>
                <a:lnTo>
                  <a:pt x="155643" y="32071"/>
                </a:lnTo>
                <a:lnTo>
                  <a:pt x="117902" y="55437"/>
                </a:lnTo>
                <a:lnTo>
                  <a:pt x="84343" y="84153"/>
                </a:lnTo>
                <a:lnTo>
                  <a:pt x="55558" y="117628"/>
                </a:lnTo>
                <a:lnTo>
                  <a:pt x="32140" y="155270"/>
                </a:lnTo>
                <a:lnTo>
                  <a:pt x="14679" y="196486"/>
                </a:lnTo>
                <a:lnTo>
                  <a:pt x="3768" y="240684"/>
                </a:lnTo>
                <a:lnTo>
                  <a:pt x="0" y="287274"/>
                </a:lnTo>
                <a:lnTo>
                  <a:pt x="3768" y="333863"/>
                </a:lnTo>
                <a:lnTo>
                  <a:pt x="14679" y="378061"/>
                </a:lnTo>
                <a:lnTo>
                  <a:pt x="32140" y="419277"/>
                </a:lnTo>
                <a:lnTo>
                  <a:pt x="55558" y="456919"/>
                </a:lnTo>
                <a:lnTo>
                  <a:pt x="84343" y="490394"/>
                </a:lnTo>
                <a:lnTo>
                  <a:pt x="117902" y="519110"/>
                </a:lnTo>
                <a:lnTo>
                  <a:pt x="155643" y="542476"/>
                </a:lnTo>
                <a:lnTo>
                  <a:pt x="196973" y="559899"/>
                </a:lnTo>
                <a:lnTo>
                  <a:pt x="241302" y="570787"/>
                </a:lnTo>
                <a:lnTo>
                  <a:pt x="288036" y="574548"/>
                </a:lnTo>
                <a:lnTo>
                  <a:pt x="334769" y="570787"/>
                </a:lnTo>
                <a:lnTo>
                  <a:pt x="379098" y="559899"/>
                </a:lnTo>
                <a:lnTo>
                  <a:pt x="420428" y="542476"/>
                </a:lnTo>
                <a:lnTo>
                  <a:pt x="458169" y="519110"/>
                </a:lnTo>
                <a:lnTo>
                  <a:pt x="491728" y="490394"/>
                </a:lnTo>
                <a:lnTo>
                  <a:pt x="520513" y="456919"/>
                </a:lnTo>
                <a:lnTo>
                  <a:pt x="543931" y="419277"/>
                </a:lnTo>
                <a:lnTo>
                  <a:pt x="561392" y="378061"/>
                </a:lnTo>
                <a:lnTo>
                  <a:pt x="572303" y="333863"/>
                </a:lnTo>
                <a:lnTo>
                  <a:pt x="576072" y="287274"/>
                </a:lnTo>
                <a:lnTo>
                  <a:pt x="572303" y="240684"/>
                </a:lnTo>
                <a:lnTo>
                  <a:pt x="561392" y="196486"/>
                </a:lnTo>
                <a:lnTo>
                  <a:pt x="543931" y="155270"/>
                </a:lnTo>
                <a:lnTo>
                  <a:pt x="520513" y="117628"/>
                </a:lnTo>
                <a:lnTo>
                  <a:pt x="491728" y="84153"/>
                </a:lnTo>
                <a:lnTo>
                  <a:pt x="458169" y="55437"/>
                </a:lnTo>
                <a:lnTo>
                  <a:pt x="420428" y="32071"/>
                </a:lnTo>
                <a:lnTo>
                  <a:pt x="379098" y="14648"/>
                </a:lnTo>
                <a:lnTo>
                  <a:pt x="334769" y="3760"/>
                </a:lnTo>
                <a:lnTo>
                  <a:pt x="288036" y="0"/>
                </a:lnTo>
                <a:close/>
              </a:path>
            </a:pathLst>
          </a:custGeom>
          <a:solidFill>
            <a:srgbClr val="1D355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DB53192-337C-7097-62FF-029ADBC85E12}"/>
              </a:ext>
            </a:extLst>
          </p:cNvPr>
          <p:cNvGrpSpPr/>
          <p:nvPr/>
        </p:nvGrpSpPr>
        <p:grpSpPr>
          <a:xfrm>
            <a:off x="13981148" y="143520"/>
            <a:ext cx="4306852" cy="1113779"/>
            <a:chOff x="5660570" y="569749"/>
            <a:chExt cx="3724053" cy="762306"/>
          </a:xfrm>
        </p:grpSpPr>
        <p:sp>
          <p:nvSpPr>
            <p:cNvPr id="16" name="Freeform 38">
              <a:extLst>
                <a:ext uri="{FF2B5EF4-FFF2-40B4-BE49-F238E27FC236}">
                  <a16:creationId xmlns:a16="http://schemas.microsoft.com/office/drawing/2014/main" id="{0CDBBCC0-036B-58CA-68DB-6604FA429AFD}"/>
                </a:ext>
              </a:extLst>
            </p:cNvPr>
            <p:cNvSpPr/>
            <p:nvPr/>
          </p:nvSpPr>
          <p:spPr>
            <a:xfrm>
              <a:off x="5660570" y="569749"/>
              <a:ext cx="3724053" cy="762306"/>
            </a:xfrm>
            <a:custGeom>
              <a:avLst/>
              <a:gdLst>
                <a:gd name="connsiteX0" fmla="*/ 0 w 3724053"/>
                <a:gd name="connsiteY0" fmla="*/ 381152 h 762306"/>
                <a:gd name="connsiteX1" fmla="*/ 0 w 3724053"/>
                <a:gd name="connsiteY1" fmla="*/ 381153 h 762306"/>
                <a:gd name="connsiteX2" fmla="*/ 0 w 3724053"/>
                <a:gd name="connsiteY2" fmla="*/ 381153 h 762306"/>
                <a:gd name="connsiteX3" fmla="*/ 381153 w 3724053"/>
                <a:gd name="connsiteY3" fmla="*/ 0 h 762306"/>
                <a:gd name="connsiteX4" fmla="*/ 3724053 w 3724053"/>
                <a:gd name="connsiteY4" fmla="*/ 0 h 762306"/>
                <a:gd name="connsiteX5" fmla="*/ 3724053 w 3724053"/>
                <a:gd name="connsiteY5" fmla="*/ 762306 h 762306"/>
                <a:gd name="connsiteX6" fmla="*/ 381153 w 3724053"/>
                <a:gd name="connsiteY6" fmla="*/ 762305 h 762306"/>
                <a:gd name="connsiteX7" fmla="*/ 29953 w 3724053"/>
                <a:gd name="connsiteY7" fmla="*/ 529514 h 762306"/>
                <a:gd name="connsiteX8" fmla="*/ 0 w 3724053"/>
                <a:gd name="connsiteY8" fmla="*/ 381153 h 762306"/>
                <a:gd name="connsiteX9" fmla="*/ 29953 w 3724053"/>
                <a:gd name="connsiteY9" fmla="*/ 232791 h 762306"/>
                <a:gd name="connsiteX10" fmla="*/ 381153 w 3724053"/>
                <a:gd name="connsiteY10" fmla="*/ 0 h 762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4053" h="762306">
                  <a:moveTo>
                    <a:pt x="0" y="381152"/>
                  </a:moveTo>
                  <a:lnTo>
                    <a:pt x="0" y="381153"/>
                  </a:lnTo>
                  <a:lnTo>
                    <a:pt x="0" y="381153"/>
                  </a:lnTo>
                  <a:close/>
                  <a:moveTo>
                    <a:pt x="381153" y="0"/>
                  </a:moveTo>
                  <a:lnTo>
                    <a:pt x="3724053" y="0"/>
                  </a:lnTo>
                  <a:lnTo>
                    <a:pt x="3724053" y="762306"/>
                  </a:lnTo>
                  <a:lnTo>
                    <a:pt x="381153" y="762305"/>
                  </a:lnTo>
                  <a:cubicBezTo>
                    <a:pt x="223275" y="762305"/>
                    <a:pt x="87815" y="666316"/>
                    <a:pt x="29953" y="529514"/>
                  </a:cubicBezTo>
                  <a:lnTo>
                    <a:pt x="0" y="381153"/>
                  </a:lnTo>
                  <a:lnTo>
                    <a:pt x="29953" y="232791"/>
                  </a:lnTo>
                  <a:cubicBezTo>
                    <a:pt x="87815" y="95990"/>
                    <a:pt x="223275" y="0"/>
                    <a:pt x="38115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475403F-1812-6B1C-7B84-B1AEF76D6C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121472" y="684492"/>
              <a:ext cx="3004457" cy="508277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CAD07D5-2E64-6527-59A7-18DC9879716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3400" y="1257299"/>
            <a:ext cx="17253857" cy="877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2576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470763" y="449452"/>
            <a:ext cx="11199461" cy="851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431"/>
              </a:lnSpc>
            </a:pPr>
            <a:r>
              <a:rPr lang="en-US" sz="4800" b="1" dirty="0" err="1">
                <a:latin typeface="League Spartan"/>
                <a:ea typeface="League Spartan"/>
                <a:cs typeface="League Spartan"/>
                <a:sym typeface="League Spartan"/>
              </a:rPr>
              <a:t>Dokumentasi</a:t>
            </a:r>
            <a:r>
              <a:rPr lang="en-US" sz="4800" b="1" dirty="0"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4800" b="1" dirty="0" err="1">
                <a:latin typeface="League Spartan"/>
                <a:ea typeface="League Spartan"/>
                <a:cs typeface="League Spartan"/>
                <a:sym typeface="League Spartan"/>
              </a:rPr>
              <a:t>Kegiatan</a:t>
            </a:r>
            <a:endParaRPr lang="en-US" sz="4800" b="1" dirty="0"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6D4714F-31FA-4F40-B477-0F262BB0E2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7210" y="497946"/>
            <a:ext cx="4369834" cy="739264"/>
          </a:xfrm>
          <a:prstGeom prst="rect">
            <a:avLst/>
          </a:prstGeom>
        </p:spPr>
      </p:pic>
      <p:sp>
        <p:nvSpPr>
          <p:cNvPr id="20" name="TextBox 12">
            <a:extLst>
              <a:ext uri="{FF2B5EF4-FFF2-40B4-BE49-F238E27FC236}">
                <a16:creationId xmlns:a16="http://schemas.microsoft.com/office/drawing/2014/main" id="{6FFD4CF0-DA26-498C-A68D-199DB3F77C2E}"/>
              </a:ext>
            </a:extLst>
          </p:cNvPr>
          <p:cNvSpPr txBox="1"/>
          <p:nvPr/>
        </p:nvSpPr>
        <p:spPr>
          <a:xfrm>
            <a:off x="470763" y="1206550"/>
            <a:ext cx="5312848" cy="8667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431"/>
              </a:lnSpc>
            </a:pPr>
            <a:r>
              <a:rPr lang="en-US" sz="5308" b="1" dirty="0" err="1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Tahun</a:t>
            </a:r>
            <a:r>
              <a:rPr lang="en-US" sz="5308" b="1" dirty="0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ED43DE-26D0-4C91-B8A0-8EB58959B3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63" y="2386739"/>
            <a:ext cx="9000000" cy="5062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B5984C-199F-450A-BFA2-26E2371158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044" y="1550687"/>
            <a:ext cx="9000000" cy="5062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AE5452-AA49-4985-BABF-05D574E27D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123" y="4990940"/>
            <a:ext cx="9000000" cy="5062500"/>
          </a:xfrm>
          <a:prstGeom prst="rect">
            <a:avLst/>
          </a:prstGeom>
        </p:spPr>
      </p:pic>
      <p:sp>
        <p:nvSpPr>
          <p:cNvPr id="18" name="TextBox 12">
            <a:extLst>
              <a:ext uri="{FF2B5EF4-FFF2-40B4-BE49-F238E27FC236}">
                <a16:creationId xmlns:a16="http://schemas.microsoft.com/office/drawing/2014/main" id="{039F8831-CF3C-41EE-B177-C2D2A44D559A}"/>
              </a:ext>
            </a:extLst>
          </p:cNvPr>
          <p:cNvSpPr txBox="1"/>
          <p:nvPr/>
        </p:nvSpPr>
        <p:spPr>
          <a:xfrm>
            <a:off x="901453" y="8126276"/>
            <a:ext cx="4615944" cy="8107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431"/>
              </a:lnSpc>
            </a:pPr>
            <a:r>
              <a:rPr lang="en-US" sz="3200" b="1" dirty="0"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  <a:sym typeface="League Spartan"/>
              </a:rPr>
              <a:t>TOT INSTRUKTUR PKT</a:t>
            </a:r>
          </a:p>
        </p:txBody>
      </p:sp>
    </p:spTree>
    <p:extLst>
      <p:ext uri="{BB962C8B-B14F-4D97-AF65-F5344CB8AC3E}">
        <p14:creationId xmlns:p14="http://schemas.microsoft.com/office/powerpoint/2010/main" val="28859855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470763" y="449452"/>
            <a:ext cx="11199461" cy="851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431"/>
              </a:lnSpc>
            </a:pPr>
            <a:r>
              <a:rPr lang="en-US" sz="4800" b="1" dirty="0" err="1">
                <a:latin typeface="League Spartan"/>
                <a:ea typeface="League Spartan"/>
                <a:cs typeface="League Spartan"/>
                <a:sym typeface="League Spartan"/>
              </a:rPr>
              <a:t>Dokumentasi</a:t>
            </a:r>
            <a:r>
              <a:rPr lang="en-US" sz="4800" b="1" dirty="0"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4800" b="1" dirty="0" err="1">
                <a:latin typeface="League Spartan"/>
                <a:ea typeface="League Spartan"/>
                <a:cs typeface="League Spartan"/>
                <a:sym typeface="League Spartan"/>
              </a:rPr>
              <a:t>Kegiatan</a:t>
            </a:r>
            <a:endParaRPr lang="en-US" sz="4800" b="1" dirty="0"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6D4714F-31FA-4F40-B477-0F262BB0E2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7210" y="497946"/>
            <a:ext cx="4369834" cy="739264"/>
          </a:xfrm>
          <a:prstGeom prst="rect">
            <a:avLst/>
          </a:prstGeom>
        </p:spPr>
      </p:pic>
      <p:pic>
        <p:nvPicPr>
          <p:cNvPr id="17" name="Picture 2" descr="Berkas:Logo BerAKHLAK.svg - Wikipedia bahasa Indonesia, ensiklopedia bebas">
            <a:extLst>
              <a:ext uri="{FF2B5EF4-FFF2-40B4-BE49-F238E27FC236}">
                <a16:creationId xmlns:a16="http://schemas.microsoft.com/office/drawing/2014/main" id="{5E9187E4-7CFC-4B3B-999C-6933B8055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1079" y="9086980"/>
            <a:ext cx="2312482" cy="880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2">
            <a:extLst>
              <a:ext uri="{FF2B5EF4-FFF2-40B4-BE49-F238E27FC236}">
                <a16:creationId xmlns:a16="http://schemas.microsoft.com/office/drawing/2014/main" id="{6FFD4CF0-DA26-498C-A68D-199DB3F77C2E}"/>
              </a:ext>
            </a:extLst>
          </p:cNvPr>
          <p:cNvSpPr txBox="1"/>
          <p:nvPr/>
        </p:nvSpPr>
        <p:spPr>
          <a:xfrm>
            <a:off x="470763" y="1206550"/>
            <a:ext cx="5312848" cy="8667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431"/>
              </a:lnSpc>
            </a:pPr>
            <a:r>
              <a:rPr lang="en-US" sz="5308" b="1" dirty="0" err="1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Tahun</a:t>
            </a:r>
            <a:r>
              <a:rPr lang="en-US" sz="5308" b="1" dirty="0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2025</a:t>
            </a:r>
          </a:p>
        </p:txBody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039F8831-CF3C-41EE-B177-C2D2A44D559A}"/>
              </a:ext>
            </a:extLst>
          </p:cNvPr>
          <p:cNvSpPr txBox="1"/>
          <p:nvPr/>
        </p:nvSpPr>
        <p:spPr>
          <a:xfrm>
            <a:off x="12610138" y="1904388"/>
            <a:ext cx="4615944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b="1" dirty="0"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  <a:sym typeface="League Spartan"/>
              </a:rPr>
              <a:t>PKT LULUSAN D-III dan D-IV / S1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DC49BA-63D7-4B2B-A424-E45EB88BF8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2402238"/>
            <a:ext cx="9000000" cy="5062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C24212-5843-4D82-8C47-84E99C89BD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251" y="3015344"/>
            <a:ext cx="9000000" cy="5062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3D8507-23EB-439A-B421-D5C6FCC84D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08" y="5531053"/>
            <a:ext cx="9000000" cy="5062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58C2E7F-ADD7-44AF-98C7-2A0E49B226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000" y="5086765"/>
            <a:ext cx="9000000" cy="50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2299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arallelogram 13">
            <a:extLst>
              <a:ext uri="{FF2B5EF4-FFF2-40B4-BE49-F238E27FC236}">
                <a16:creationId xmlns:a16="http://schemas.microsoft.com/office/drawing/2014/main" id="{8F10A8D0-DF4B-1189-A900-8232145BA45C}"/>
              </a:ext>
            </a:extLst>
          </p:cNvPr>
          <p:cNvSpPr/>
          <p:nvPr/>
        </p:nvSpPr>
        <p:spPr>
          <a:xfrm>
            <a:off x="3682603" y="-1"/>
            <a:ext cx="12675393" cy="10287000"/>
          </a:xfrm>
          <a:prstGeom prst="parallelogram">
            <a:avLst>
              <a:gd name="adj" fmla="val 49528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 rtl="0">
              <a:defRPr/>
            </a:pPr>
            <a:endParaRPr lang="en-US" sz="270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188270" y="4668420"/>
            <a:ext cx="4099728" cy="5618576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3365500" cy="7785734"/>
            <a:chOff x="0" y="0"/>
            <a:chExt cx="3365500" cy="7785734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3365165" cy="598435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5938139"/>
              <a:ext cx="923493" cy="184708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4147" y="5260365"/>
              <a:ext cx="1447495" cy="1447393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800573" y="4362450"/>
            <a:ext cx="487426" cy="979677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711705" y="317372"/>
            <a:ext cx="711326" cy="711326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7444846" y="3942079"/>
            <a:ext cx="711326" cy="711327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3342112" y="8160004"/>
            <a:ext cx="2258085" cy="2126992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523111" y="673087"/>
            <a:ext cx="2258060" cy="2258072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16971263" y="5143500"/>
            <a:ext cx="576580" cy="574675"/>
          </a:xfrm>
          <a:custGeom>
            <a:avLst/>
            <a:gdLst/>
            <a:ahLst/>
            <a:cxnLst/>
            <a:rect l="l" t="t" r="r" b="b"/>
            <a:pathLst>
              <a:path w="576580" h="574675">
                <a:moveTo>
                  <a:pt x="288036" y="0"/>
                </a:moveTo>
                <a:lnTo>
                  <a:pt x="241302" y="3760"/>
                </a:lnTo>
                <a:lnTo>
                  <a:pt x="196973" y="14648"/>
                </a:lnTo>
                <a:lnTo>
                  <a:pt x="155643" y="32071"/>
                </a:lnTo>
                <a:lnTo>
                  <a:pt x="117902" y="55437"/>
                </a:lnTo>
                <a:lnTo>
                  <a:pt x="84343" y="84153"/>
                </a:lnTo>
                <a:lnTo>
                  <a:pt x="55558" y="117628"/>
                </a:lnTo>
                <a:lnTo>
                  <a:pt x="32140" y="155270"/>
                </a:lnTo>
                <a:lnTo>
                  <a:pt x="14679" y="196486"/>
                </a:lnTo>
                <a:lnTo>
                  <a:pt x="3768" y="240684"/>
                </a:lnTo>
                <a:lnTo>
                  <a:pt x="0" y="287274"/>
                </a:lnTo>
                <a:lnTo>
                  <a:pt x="3768" y="333863"/>
                </a:lnTo>
                <a:lnTo>
                  <a:pt x="14679" y="378061"/>
                </a:lnTo>
                <a:lnTo>
                  <a:pt x="32140" y="419277"/>
                </a:lnTo>
                <a:lnTo>
                  <a:pt x="55558" y="456919"/>
                </a:lnTo>
                <a:lnTo>
                  <a:pt x="84343" y="490394"/>
                </a:lnTo>
                <a:lnTo>
                  <a:pt x="117902" y="519110"/>
                </a:lnTo>
                <a:lnTo>
                  <a:pt x="155643" y="542476"/>
                </a:lnTo>
                <a:lnTo>
                  <a:pt x="196973" y="559899"/>
                </a:lnTo>
                <a:lnTo>
                  <a:pt x="241302" y="570787"/>
                </a:lnTo>
                <a:lnTo>
                  <a:pt x="288036" y="574548"/>
                </a:lnTo>
                <a:lnTo>
                  <a:pt x="334769" y="570787"/>
                </a:lnTo>
                <a:lnTo>
                  <a:pt x="379098" y="559899"/>
                </a:lnTo>
                <a:lnTo>
                  <a:pt x="420428" y="542476"/>
                </a:lnTo>
                <a:lnTo>
                  <a:pt x="458169" y="519110"/>
                </a:lnTo>
                <a:lnTo>
                  <a:pt x="491728" y="490394"/>
                </a:lnTo>
                <a:lnTo>
                  <a:pt x="520513" y="456919"/>
                </a:lnTo>
                <a:lnTo>
                  <a:pt x="543931" y="419277"/>
                </a:lnTo>
                <a:lnTo>
                  <a:pt x="561392" y="378061"/>
                </a:lnTo>
                <a:lnTo>
                  <a:pt x="572303" y="333863"/>
                </a:lnTo>
                <a:lnTo>
                  <a:pt x="576072" y="287274"/>
                </a:lnTo>
                <a:lnTo>
                  <a:pt x="572303" y="240684"/>
                </a:lnTo>
                <a:lnTo>
                  <a:pt x="561392" y="196486"/>
                </a:lnTo>
                <a:lnTo>
                  <a:pt x="543931" y="155270"/>
                </a:lnTo>
                <a:lnTo>
                  <a:pt x="520513" y="117628"/>
                </a:lnTo>
                <a:lnTo>
                  <a:pt x="491728" y="84153"/>
                </a:lnTo>
                <a:lnTo>
                  <a:pt x="458169" y="55437"/>
                </a:lnTo>
                <a:lnTo>
                  <a:pt x="420428" y="32071"/>
                </a:lnTo>
                <a:lnTo>
                  <a:pt x="379098" y="14648"/>
                </a:lnTo>
                <a:lnTo>
                  <a:pt x="334769" y="3760"/>
                </a:lnTo>
                <a:lnTo>
                  <a:pt x="288036" y="0"/>
                </a:lnTo>
                <a:close/>
              </a:path>
            </a:pathLst>
          </a:custGeom>
          <a:solidFill>
            <a:srgbClr val="1D355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4D0B2CB-FBBF-6F2C-85A8-96007A07B366}"/>
              </a:ext>
            </a:extLst>
          </p:cNvPr>
          <p:cNvGrpSpPr/>
          <p:nvPr/>
        </p:nvGrpSpPr>
        <p:grpSpPr>
          <a:xfrm>
            <a:off x="13981148" y="143520"/>
            <a:ext cx="4306852" cy="1113779"/>
            <a:chOff x="5660570" y="569749"/>
            <a:chExt cx="3724053" cy="762306"/>
          </a:xfrm>
        </p:grpSpPr>
        <p:sp>
          <p:nvSpPr>
            <p:cNvPr id="16" name="Freeform 38">
              <a:extLst>
                <a:ext uri="{FF2B5EF4-FFF2-40B4-BE49-F238E27FC236}">
                  <a16:creationId xmlns:a16="http://schemas.microsoft.com/office/drawing/2014/main" id="{E258A738-65F6-EECB-CE74-61C61A6FE93B}"/>
                </a:ext>
              </a:extLst>
            </p:cNvPr>
            <p:cNvSpPr/>
            <p:nvPr/>
          </p:nvSpPr>
          <p:spPr>
            <a:xfrm>
              <a:off x="5660570" y="569749"/>
              <a:ext cx="3724053" cy="762306"/>
            </a:xfrm>
            <a:custGeom>
              <a:avLst/>
              <a:gdLst>
                <a:gd name="connsiteX0" fmla="*/ 0 w 3724053"/>
                <a:gd name="connsiteY0" fmla="*/ 381152 h 762306"/>
                <a:gd name="connsiteX1" fmla="*/ 0 w 3724053"/>
                <a:gd name="connsiteY1" fmla="*/ 381153 h 762306"/>
                <a:gd name="connsiteX2" fmla="*/ 0 w 3724053"/>
                <a:gd name="connsiteY2" fmla="*/ 381153 h 762306"/>
                <a:gd name="connsiteX3" fmla="*/ 381153 w 3724053"/>
                <a:gd name="connsiteY3" fmla="*/ 0 h 762306"/>
                <a:gd name="connsiteX4" fmla="*/ 3724053 w 3724053"/>
                <a:gd name="connsiteY4" fmla="*/ 0 h 762306"/>
                <a:gd name="connsiteX5" fmla="*/ 3724053 w 3724053"/>
                <a:gd name="connsiteY5" fmla="*/ 762306 h 762306"/>
                <a:gd name="connsiteX6" fmla="*/ 381153 w 3724053"/>
                <a:gd name="connsiteY6" fmla="*/ 762305 h 762306"/>
                <a:gd name="connsiteX7" fmla="*/ 29953 w 3724053"/>
                <a:gd name="connsiteY7" fmla="*/ 529514 h 762306"/>
                <a:gd name="connsiteX8" fmla="*/ 0 w 3724053"/>
                <a:gd name="connsiteY8" fmla="*/ 381153 h 762306"/>
                <a:gd name="connsiteX9" fmla="*/ 29953 w 3724053"/>
                <a:gd name="connsiteY9" fmla="*/ 232791 h 762306"/>
                <a:gd name="connsiteX10" fmla="*/ 381153 w 3724053"/>
                <a:gd name="connsiteY10" fmla="*/ 0 h 762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4053" h="762306">
                  <a:moveTo>
                    <a:pt x="0" y="381152"/>
                  </a:moveTo>
                  <a:lnTo>
                    <a:pt x="0" y="381153"/>
                  </a:lnTo>
                  <a:lnTo>
                    <a:pt x="0" y="381153"/>
                  </a:lnTo>
                  <a:close/>
                  <a:moveTo>
                    <a:pt x="381153" y="0"/>
                  </a:moveTo>
                  <a:lnTo>
                    <a:pt x="3724053" y="0"/>
                  </a:lnTo>
                  <a:lnTo>
                    <a:pt x="3724053" y="762306"/>
                  </a:lnTo>
                  <a:lnTo>
                    <a:pt x="381153" y="762305"/>
                  </a:lnTo>
                  <a:cubicBezTo>
                    <a:pt x="223275" y="762305"/>
                    <a:pt x="87815" y="666316"/>
                    <a:pt x="29953" y="529514"/>
                  </a:cubicBezTo>
                  <a:lnTo>
                    <a:pt x="0" y="381153"/>
                  </a:lnTo>
                  <a:lnTo>
                    <a:pt x="29953" y="232791"/>
                  </a:lnTo>
                  <a:cubicBezTo>
                    <a:pt x="87815" y="95990"/>
                    <a:pt x="223275" y="0"/>
                    <a:pt x="38115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A56859C-272B-867E-6A81-912DF27E1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121472" y="684492"/>
              <a:ext cx="3004457" cy="508277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54982F5-FED1-4CF0-AD73-BD45229A17B1}"/>
              </a:ext>
            </a:extLst>
          </p:cNvPr>
          <p:cNvSpPr txBox="1"/>
          <p:nvPr/>
        </p:nvSpPr>
        <p:spPr>
          <a:xfrm>
            <a:off x="3535134" y="2259228"/>
            <a:ext cx="1245928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highlight>
                  <a:srgbClr val="FFFF00"/>
                </a:highlight>
                <a:latin typeface="Arial Black" panose="020B0A04020102020204" pitchFamily="34" charset="0"/>
              </a:rPr>
              <a:t>PEMBERIAN KOMPETENSI TAMBAHAN (PKT) </a:t>
            </a:r>
            <a:r>
              <a:rPr lang="en-US" sz="3600" b="1" dirty="0">
                <a:solidFill>
                  <a:schemeClr val="tx1"/>
                </a:solidFill>
                <a:highlight>
                  <a:srgbClr val="FFFF00"/>
                </a:highlight>
              </a:rPr>
              <a:t>BAGI LULUSAN DAN / ATAU CALON LULUSAN</a:t>
            </a:r>
          </a:p>
          <a:p>
            <a:pPr algn="ctr"/>
            <a:r>
              <a:rPr lang="en-US" sz="3600" b="1" dirty="0">
                <a:solidFill>
                  <a:schemeClr val="tx1"/>
                </a:solidFill>
                <a:highlight>
                  <a:srgbClr val="FFFF00"/>
                </a:highlight>
              </a:rPr>
              <a:t>SEKOLAH MENENGAH KEJURUAN, POLITEKNIK DAN / ATAU PERGURUAN TINGGI BIDANG KONSTRUKSI</a:t>
            </a:r>
            <a:endParaRPr lang="en-US" sz="2000" dirty="0">
              <a:highlight>
                <a:srgbClr val="FFFF00"/>
              </a:highlight>
              <a:latin typeface="Arial Black" panose="020B0A04020102020204" pitchFamily="34" charset="0"/>
            </a:endParaRPr>
          </a:p>
          <a:p>
            <a:endParaRPr lang="en-US" sz="4000" dirty="0">
              <a:latin typeface="Arial Black" panose="020B0A04020102020204" pitchFamily="34" charset="0"/>
            </a:endParaRPr>
          </a:p>
          <a:p>
            <a:r>
              <a:rPr lang="en-US" sz="4000" dirty="0">
                <a:solidFill>
                  <a:srgbClr val="FFC000"/>
                </a:solidFill>
                <a:latin typeface="Arial Black" panose="020B0A04020102020204" pitchFamily="34" charset="0"/>
              </a:rPr>
              <a:t>SE </a:t>
            </a:r>
            <a:r>
              <a:rPr lang="en-US" sz="4000" dirty="0" err="1">
                <a:solidFill>
                  <a:srgbClr val="FFC000"/>
                </a:solidFill>
                <a:latin typeface="Arial Black" panose="020B0A04020102020204" pitchFamily="34" charset="0"/>
              </a:rPr>
              <a:t>Direktur</a:t>
            </a:r>
            <a:r>
              <a:rPr lang="en-US" sz="4000" dirty="0">
                <a:solidFill>
                  <a:srgbClr val="FFC000"/>
                </a:solidFill>
                <a:latin typeface="Arial Black" panose="020B0A0402010202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Arial Black" panose="020B0A04020102020204" pitchFamily="34" charset="0"/>
              </a:rPr>
              <a:t>Jenderal</a:t>
            </a:r>
            <a:r>
              <a:rPr lang="en-US" sz="4000" dirty="0">
                <a:solidFill>
                  <a:srgbClr val="FFC000"/>
                </a:solidFill>
                <a:latin typeface="Arial Black" panose="020B0A04020102020204" pitchFamily="34" charset="0"/>
              </a:rPr>
              <a:t> Bina </a:t>
            </a:r>
            <a:r>
              <a:rPr lang="en-US" sz="4000" dirty="0" err="1">
                <a:solidFill>
                  <a:srgbClr val="FFC000"/>
                </a:solidFill>
                <a:latin typeface="Arial Black" panose="020B0A04020102020204" pitchFamily="34" charset="0"/>
              </a:rPr>
              <a:t>Konstruksi</a:t>
            </a:r>
            <a:endParaRPr lang="en-US" sz="4000" dirty="0">
              <a:solidFill>
                <a:srgbClr val="FFC000"/>
              </a:solidFill>
              <a:latin typeface="Arial Black" panose="020B0A04020102020204" pitchFamily="34" charset="0"/>
            </a:endParaRPr>
          </a:p>
          <a:p>
            <a:r>
              <a:rPr lang="en-US" sz="4000" dirty="0">
                <a:solidFill>
                  <a:srgbClr val="FFC000"/>
                </a:solidFill>
                <a:latin typeface="Arial Black" panose="020B0A04020102020204" pitchFamily="34" charset="0"/>
              </a:rPr>
              <a:t>No. 54/SE/Dk/2024</a:t>
            </a:r>
          </a:p>
        </p:txBody>
      </p:sp>
    </p:spTree>
    <p:extLst>
      <p:ext uri="{BB962C8B-B14F-4D97-AF65-F5344CB8AC3E}">
        <p14:creationId xmlns:p14="http://schemas.microsoft.com/office/powerpoint/2010/main" val="1893865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188270" y="4668420"/>
            <a:ext cx="4099728" cy="5618576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3365500" cy="7785734"/>
            <a:chOff x="0" y="0"/>
            <a:chExt cx="3365500" cy="7785734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3365165" cy="598435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5938139"/>
              <a:ext cx="923493" cy="184708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4147" y="5260365"/>
              <a:ext cx="1447495" cy="1447393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800573" y="4362450"/>
            <a:ext cx="487426" cy="979677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711705" y="317372"/>
            <a:ext cx="711326" cy="711326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7444846" y="3942079"/>
            <a:ext cx="711326" cy="711327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3342112" y="8160004"/>
            <a:ext cx="2258085" cy="2126992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523111" y="673087"/>
            <a:ext cx="2258060" cy="2258072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16971263" y="5143500"/>
            <a:ext cx="576580" cy="574675"/>
          </a:xfrm>
          <a:custGeom>
            <a:avLst/>
            <a:gdLst/>
            <a:ahLst/>
            <a:cxnLst/>
            <a:rect l="l" t="t" r="r" b="b"/>
            <a:pathLst>
              <a:path w="576580" h="574675">
                <a:moveTo>
                  <a:pt x="288036" y="0"/>
                </a:moveTo>
                <a:lnTo>
                  <a:pt x="241302" y="3760"/>
                </a:lnTo>
                <a:lnTo>
                  <a:pt x="196973" y="14648"/>
                </a:lnTo>
                <a:lnTo>
                  <a:pt x="155643" y="32071"/>
                </a:lnTo>
                <a:lnTo>
                  <a:pt x="117902" y="55437"/>
                </a:lnTo>
                <a:lnTo>
                  <a:pt x="84343" y="84153"/>
                </a:lnTo>
                <a:lnTo>
                  <a:pt x="55558" y="117628"/>
                </a:lnTo>
                <a:lnTo>
                  <a:pt x="32140" y="155270"/>
                </a:lnTo>
                <a:lnTo>
                  <a:pt x="14679" y="196486"/>
                </a:lnTo>
                <a:lnTo>
                  <a:pt x="3768" y="240684"/>
                </a:lnTo>
                <a:lnTo>
                  <a:pt x="0" y="287274"/>
                </a:lnTo>
                <a:lnTo>
                  <a:pt x="3768" y="333863"/>
                </a:lnTo>
                <a:lnTo>
                  <a:pt x="14679" y="378061"/>
                </a:lnTo>
                <a:lnTo>
                  <a:pt x="32140" y="419277"/>
                </a:lnTo>
                <a:lnTo>
                  <a:pt x="55558" y="456919"/>
                </a:lnTo>
                <a:lnTo>
                  <a:pt x="84343" y="490394"/>
                </a:lnTo>
                <a:lnTo>
                  <a:pt x="117902" y="519110"/>
                </a:lnTo>
                <a:lnTo>
                  <a:pt x="155643" y="542476"/>
                </a:lnTo>
                <a:lnTo>
                  <a:pt x="196973" y="559899"/>
                </a:lnTo>
                <a:lnTo>
                  <a:pt x="241302" y="570787"/>
                </a:lnTo>
                <a:lnTo>
                  <a:pt x="288036" y="574548"/>
                </a:lnTo>
                <a:lnTo>
                  <a:pt x="334769" y="570787"/>
                </a:lnTo>
                <a:lnTo>
                  <a:pt x="379098" y="559899"/>
                </a:lnTo>
                <a:lnTo>
                  <a:pt x="420428" y="542476"/>
                </a:lnTo>
                <a:lnTo>
                  <a:pt x="458169" y="519110"/>
                </a:lnTo>
                <a:lnTo>
                  <a:pt x="491728" y="490394"/>
                </a:lnTo>
                <a:lnTo>
                  <a:pt x="520513" y="456919"/>
                </a:lnTo>
                <a:lnTo>
                  <a:pt x="543931" y="419277"/>
                </a:lnTo>
                <a:lnTo>
                  <a:pt x="561392" y="378061"/>
                </a:lnTo>
                <a:lnTo>
                  <a:pt x="572303" y="333863"/>
                </a:lnTo>
                <a:lnTo>
                  <a:pt x="576072" y="287274"/>
                </a:lnTo>
                <a:lnTo>
                  <a:pt x="572303" y="240684"/>
                </a:lnTo>
                <a:lnTo>
                  <a:pt x="561392" y="196486"/>
                </a:lnTo>
                <a:lnTo>
                  <a:pt x="543931" y="155270"/>
                </a:lnTo>
                <a:lnTo>
                  <a:pt x="520513" y="117628"/>
                </a:lnTo>
                <a:lnTo>
                  <a:pt x="491728" y="84153"/>
                </a:lnTo>
                <a:lnTo>
                  <a:pt x="458169" y="55437"/>
                </a:lnTo>
                <a:lnTo>
                  <a:pt x="420428" y="32071"/>
                </a:lnTo>
                <a:lnTo>
                  <a:pt x="379098" y="14648"/>
                </a:lnTo>
                <a:lnTo>
                  <a:pt x="334769" y="3760"/>
                </a:lnTo>
                <a:lnTo>
                  <a:pt x="288036" y="0"/>
                </a:lnTo>
                <a:close/>
              </a:path>
            </a:pathLst>
          </a:custGeom>
          <a:solidFill>
            <a:srgbClr val="1D355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object 1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159715" y="3314525"/>
            <a:ext cx="13209347" cy="265173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4D0B2CB-FBBF-6F2C-85A8-96007A07B366}"/>
              </a:ext>
            </a:extLst>
          </p:cNvPr>
          <p:cNvGrpSpPr/>
          <p:nvPr/>
        </p:nvGrpSpPr>
        <p:grpSpPr>
          <a:xfrm>
            <a:off x="13981148" y="143520"/>
            <a:ext cx="4306852" cy="1113779"/>
            <a:chOff x="5660570" y="569749"/>
            <a:chExt cx="3724053" cy="762306"/>
          </a:xfrm>
        </p:grpSpPr>
        <p:sp>
          <p:nvSpPr>
            <p:cNvPr id="16" name="Freeform 38">
              <a:extLst>
                <a:ext uri="{FF2B5EF4-FFF2-40B4-BE49-F238E27FC236}">
                  <a16:creationId xmlns:a16="http://schemas.microsoft.com/office/drawing/2014/main" id="{E258A738-65F6-EECB-CE74-61C61A6FE93B}"/>
                </a:ext>
              </a:extLst>
            </p:cNvPr>
            <p:cNvSpPr/>
            <p:nvPr/>
          </p:nvSpPr>
          <p:spPr>
            <a:xfrm>
              <a:off x="5660570" y="569749"/>
              <a:ext cx="3724053" cy="762306"/>
            </a:xfrm>
            <a:custGeom>
              <a:avLst/>
              <a:gdLst>
                <a:gd name="connsiteX0" fmla="*/ 0 w 3724053"/>
                <a:gd name="connsiteY0" fmla="*/ 381152 h 762306"/>
                <a:gd name="connsiteX1" fmla="*/ 0 w 3724053"/>
                <a:gd name="connsiteY1" fmla="*/ 381153 h 762306"/>
                <a:gd name="connsiteX2" fmla="*/ 0 w 3724053"/>
                <a:gd name="connsiteY2" fmla="*/ 381153 h 762306"/>
                <a:gd name="connsiteX3" fmla="*/ 381153 w 3724053"/>
                <a:gd name="connsiteY3" fmla="*/ 0 h 762306"/>
                <a:gd name="connsiteX4" fmla="*/ 3724053 w 3724053"/>
                <a:gd name="connsiteY4" fmla="*/ 0 h 762306"/>
                <a:gd name="connsiteX5" fmla="*/ 3724053 w 3724053"/>
                <a:gd name="connsiteY5" fmla="*/ 762306 h 762306"/>
                <a:gd name="connsiteX6" fmla="*/ 381153 w 3724053"/>
                <a:gd name="connsiteY6" fmla="*/ 762305 h 762306"/>
                <a:gd name="connsiteX7" fmla="*/ 29953 w 3724053"/>
                <a:gd name="connsiteY7" fmla="*/ 529514 h 762306"/>
                <a:gd name="connsiteX8" fmla="*/ 0 w 3724053"/>
                <a:gd name="connsiteY8" fmla="*/ 381153 h 762306"/>
                <a:gd name="connsiteX9" fmla="*/ 29953 w 3724053"/>
                <a:gd name="connsiteY9" fmla="*/ 232791 h 762306"/>
                <a:gd name="connsiteX10" fmla="*/ 381153 w 3724053"/>
                <a:gd name="connsiteY10" fmla="*/ 0 h 762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4053" h="762306">
                  <a:moveTo>
                    <a:pt x="0" y="381152"/>
                  </a:moveTo>
                  <a:lnTo>
                    <a:pt x="0" y="381153"/>
                  </a:lnTo>
                  <a:lnTo>
                    <a:pt x="0" y="381153"/>
                  </a:lnTo>
                  <a:close/>
                  <a:moveTo>
                    <a:pt x="381153" y="0"/>
                  </a:moveTo>
                  <a:lnTo>
                    <a:pt x="3724053" y="0"/>
                  </a:lnTo>
                  <a:lnTo>
                    <a:pt x="3724053" y="762306"/>
                  </a:lnTo>
                  <a:lnTo>
                    <a:pt x="381153" y="762305"/>
                  </a:lnTo>
                  <a:cubicBezTo>
                    <a:pt x="223275" y="762305"/>
                    <a:pt x="87815" y="666316"/>
                    <a:pt x="29953" y="529514"/>
                  </a:cubicBezTo>
                  <a:lnTo>
                    <a:pt x="0" y="381153"/>
                  </a:lnTo>
                  <a:lnTo>
                    <a:pt x="29953" y="232791"/>
                  </a:lnTo>
                  <a:cubicBezTo>
                    <a:pt x="87815" y="95990"/>
                    <a:pt x="223275" y="0"/>
                    <a:pt x="38115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A56859C-272B-867E-6A81-912DF27E1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121472" y="684492"/>
              <a:ext cx="3004457" cy="5082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35233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FE25FB-AC27-D40D-F1FF-EB4D1D0C30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8FB97E8D-5AB0-F454-5C7C-53A20352BA5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188270" y="4668420"/>
            <a:ext cx="4099728" cy="5618576"/>
          </a:xfrm>
          <a:prstGeom prst="rect">
            <a:avLst/>
          </a:prstGeom>
        </p:spPr>
      </p:pic>
      <p:grpSp>
        <p:nvGrpSpPr>
          <p:cNvPr id="3" name="object 3">
            <a:extLst>
              <a:ext uri="{FF2B5EF4-FFF2-40B4-BE49-F238E27FC236}">
                <a16:creationId xmlns:a16="http://schemas.microsoft.com/office/drawing/2014/main" id="{7A4A325B-7A29-7598-2588-C5AD108BF19B}"/>
              </a:ext>
            </a:extLst>
          </p:cNvPr>
          <p:cNvGrpSpPr/>
          <p:nvPr/>
        </p:nvGrpSpPr>
        <p:grpSpPr>
          <a:xfrm>
            <a:off x="0" y="0"/>
            <a:ext cx="3365500" cy="7785734"/>
            <a:chOff x="0" y="0"/>
            <a:chExt cx="3365500" cy="7785734"/>
          </a:xfrm>
        </p:grpSpPr>
        <p:pic>
          <p:nvPicPr>
            <p:cNvPr id="4" name="object 4">
              <a:extLst>
                <a:ext uri="{FF2B5EF4-FFF2-40B4-BE49-F238E27FC236}">
                  <a16:creationId xmlns:a16="http://schemas.microsoft.com/office/drawing/2014/main" id="{CDD485BF-5A00-CB04-6F82-E676569CD1EA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3365165" cy="5984352"/>
            </a:xfrm>
            <a:prstGeom prst="rect">
              <a:avLst/>
            </a:prstGeom>
          </p:spPr>
        </p:pic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85C61FDC-BF81-EC8E-8143-4053E8DE4BD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5938139"/>
              <a:ext cx="923493" cy="1847088"/>
            </a:xfrm>
            <a:prstGeom prst="rect">
              <a:avLst/>
            </a:prstGeom>
          </p:spPr>
        </p:pic>
        <p:pic>
          <p:nvPicPr>
            <p:cNvPr id="6" name="object 6">
              <a:extLst>
                <a:ext uri="{FF2B5EF4-FFF2-40B4-BE49-F238E27FC236}">
                  <a16:creationId xmlns:a16="http://schemas.microsoft.com/office/drawing/2014/main" id="{A8A09EE2-C52E-B531-D073-ED86801E48BD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4147" y="5260365"/>
              <a:ext cx="1447495" cy="1447393"/>
            </a:xfrm>
            <a:prstGeom prst="rect">
              <a:avLst/>
            </a:prstGeom>
          </p:spPr>
        </p:pic>
      </p:grpSp>
      <p:pic>
        <p:nvPicPr>
          <p:cNvPr id="7" name="object 7">
            <a:extLst>
              <a:ext uri="{FF2B5EF4-FFF2-40B4-BE49-F238E27FC236}">
                <a16:creationId xmlns:a16="http://schemas.microsoft.com/office/drawing/2014/main" id="{D746B8BE-BCCE-B9EB-29D4-C2F6D515B9AD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800573" y="4362450"/>
            <a:ext cx="487426" cy="979677"/>
          </a:xfrm>
          <a:prstGeom prst="rect">
            <a:avLst/>
          </a:prstGeom>
        </p:spPr>
      </p:pic>
      <p:pic>
        <p:nvPicPr>
          <p:cNvPr id="8" name="object 8">
            <a:extLst>
              <a:ext uri="{FF2B5EF4-FFF2-40B4-BE49-F238E27FC236}">
                <a16:creationId xmlns:a16="http://schemas.microsoft.com/office/drawing/2014/main" id="{940643D8-D68F-D17D-4A95-87153764092C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711705" y="317372"/>
            <a:ext cx="711326" cy="711326"/>
          </a:xfrm>
          <a:prstGeom prst="rect">
            <a:avLst/>
          </a:prstGeom>
        </p:spPr>
      </p:pic>
      <p:pic>
        <p:nvPicPr>
          <p:cNvPr id="9" name="object 9">
            <a:extLst>
              <a:ext uri="{FF2B5EF4-FFF2-40B4-BE49-F238E27FC236}">
                <a16:creationId xmlns:a16="http://schemas.microsoft.com/office/drawing/2014/main" id="{E8484633-E538-BF06-F9BE-490EC4CFF6BE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7444846" y="3942079"/>
            <a:ext cx="711326" cy="711327"/>
          </a:xfrm>
          <a:prstGeom prst="rect">
            <a:avLst/>
          </a:prstGeom>
        </p:spPr>
      </p:pic>
      <p:pic>
        <p:nvPicPr>
          <p:cNvPr id="10" name="object 10">
            <a:extLst>
              <a:ext uri="{FF2B5EF4-FFF2-40B4-BE49-F238E27FC236}">
                <a16:creationId xmlns:a16="http://schemas.microsoft.com/office/drawing/2014/main" id="{BE6ECD21-A93A-5DD0-82A1-61F9BCD145B8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3342112" y="8160004"/>
            <a:ext cx="2258085" cy="2126992"/>
          </a:xfrm>
          <a:prstGeom prst="rect">
            <a:avLst/>
          </a:prstGeom>
        </p:spPr>
      </p:pic>
      <p:pic>
        <p:nvPicPr>
          <p:cNvPr id="11" name="object 11">
            <a:extLst>
              <a:ext uri="{FF2B5EF4-FFF2-40B4-BE49-F238E27FC236}">
                <a16:creationId xmlns:a16="http://schemas.microsoft.com/office/drawing/2014/main" id="{61FCDA6A-B9E4-5814-8AC1-2EAC2615F554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523111" y="673087"/>
            <a:ext cx="2258060" cy="2258072"/>
          </a:xfrm>
          <a:prstGeom prst="rect">
            <a:avLst/>
          </a:prstGeom>
        </p:spPr>
      </p:pic>
      <p:sp>
        <p:nvSpPr>
          <p:cNvPr id="12" name="object 12">
            <a:extLst>
              <a:ext uri="{FF2B5EF4-FFF2-40B4-BE49-F238E27FC236}">
                <a16:creationId xmlns:a16="http://schemas.microsoft.com/office/drawing/2014/main" id="{73198612-E7ED-EE3D-C3B3-B7A3DBC227C6}"/>
              </a:ext>
            </a:extLst>
          </p:cNvPr>
          <p:cNvSpPr/>
          <p:nvPr/>
        </p:nvSpPr>
        <p:spPr>
          <a:xfrm>
            <a:off x="16971263" y="5143500"/>
            <a:ext cx="576580" cy="574675"/>
          </a:xfrm>
          <a:custGeom>
            <a:avLst/>
            <a:gdLst/>
            <a:ahLst/>
            <a:cxnLst/>
            <a:rect l="l" t="t" r="r" b="b"/>
            <a:pathLst>
              <a:path w="576580" h="574675">
                <a:moveTo>
                  <a:pt x="288036" y="0"/>
                </a:moveTo>
                <a:lnTo>
                  <a:pt x="241302" y="3760"/>
                </a:lnTo>
                <a:lnTo>
                  <a:pt x="196973" y="14648"/>
                </a:lnTo>
                <a:lnTo>
                  <a:pt x="155643" y="32071"/>
                </a:lnTo>
                <a:lnTo>
                  <a:pt x="117902" y="55437"/>
                </a:lnTo>
                <a:lnTo>
                  <a:pt x="84343" y="84153"/>
                </a:lnTo>
                <a:lnTo>
                  <a:pt x="55558" y="117628"/>
                </a:lnTo>
                <a:lnTo>
                  <a:pt x="32140" y="155270"/>
                </a:lnTo>
                <a:lnTo>
                  <a:pt x="14679" y="196486"/>
                </a:lnTo>
                <a:lnTo>
                  <a:pt x="3768" y="240684"/>
                </a:lnTo>
                <a:lnTo>
                  <a:pt x="0" y="287274"/>
                </a:lnTo>
                <a:lnTo>
                  <a:pt x="3768" y="333863"/>
                </a:lnTo>
                <a:lnTo>
                  <a:pt x="14679" y="378061"/>
                </a:lnTo>
                <a:lnTo>
                  <a:pt x="32140" y="419277"/>
                </a:lnTo>
                <a:lnTo>
                  <a:pt x="55558" y="456919"/>
                </a:lnTo>
                <a:lnTo>
                  <a:pt x="84343" y="490394"/>
                </a:lnTo>
                <a:lnTo>
                  <a:pt x="117902" y="519110"/>
                </a:lnTo>
                <a:lnTo>
                  <a:pt x="155643" y="542476"/>
                </a:lnTo>
                <a:lnTo>
                  <a:pt x="196973" y="559899"/>
                </a:lnTo>
                <a:lnTo>
                  <a:pt x="241302" y="570787"/>
                </a:lnTo>
                <a:lnTo>
                  <a:pt x="288036" y="574548"/>
                </a:lnTo>
                <a:lnTo>
                  <a:pt x="334769" y="570787"/>
                </a:lnTo>
                <a:lnTo>
                  <a:pt x="379098" y="559899"/>
                </a:lnTo>
                <a:lnTo>
                  <a:pt x="420428" y="542476"/>
                </a:lnTo>
                <a:lnTo>
                  <a:pt x="458169" y="519110"/>
                </a:lnTo>
                <a:lnTo>
                  <a:pt x="491728" y="490394"/>
                </a:lnTo>
                <a:lnTo>
                  <a:pt x="520513" y="456919"/>
                </a:lnTo>
                <a:lnTo>
                  <a:pt x="543931" y="419277"/>
                </a:lnTo>
                <a:lnTo>
                  <a:pt x="561392" y="378061"/>
                </a:lnTo>
                <a:lnTo>
                  <a:pt x="572303" y="333863"/>
                </a:lnTo>
                <a:lnTo>
                  <a:pt x="576072" y="287274"/>
                </a:lnTo>
                <a:lnTo>
                  <a:pt x="572303" y="240684"/>
                </a:lnTo>
                <a:lnTo>
                  <a:pt x="561392" y="196486"/>
                </a:lnTo>
                <a:lnTo>
                  <a:pt x="543931" y="155270"/>
                </a:lnTo>
                <a:lnTo>
                  <a:pt x="520513" y="117628"/>
                </a:lnTo>
                <a:lnTo>
                  <a:pt x="491728" y="84153"/>
                </a:lnTo>
                <a:lnTo>
                  <a:pt x="458169" y="55437"/>
                </a:lnTo>
                <a:lnTo>
                  <a:pt x="420428" y="32071"/>
                </a:lnTo>
                <a:lnTo>
                  <a:pt x="379098" y="14648"/>
                </a:lnTo>
                <a:lnTo>
                  <a:pt x="334769" y="3760"/>
                </a:lnTo>
                <a:lnTo>
                  <a:pt x="288036" y="0"/>
                </a:lnTo>
                <a:close/>
              </a:path>
            </a:pathLst>
          </a:custGeom>
          <a:solidFill>
            <a:srgbClr val="1D3556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DB47D48-15EE-FE82-E6CF-3FCE342EF980}"/>
              </a:ext>
            </a:extLst>
          </p:cNvPr>
          <p:cNvGrpSpPr/>
          <p:nvPr/>
        </p:nvGrpSpPr>
        <p:grpSpPr>
          <a:xfrm>
            <a:off x="13981148" y="143520"/>
            <a:ext cx="4306852" cy="1113779"/>
            <a:chOff x="5660570" y="569749"/>
            <a:chExt cx="3724053" cy="762306"/>
          </a:xfrm>
        </p:grpSpPr>
        <p:sp>
          <p:nvSpPr>
            <p:cNvPr id="16" name="Freeform 38">
              <a:extLst>
                <a:ext uri="{FF2B5EF4-FFF2-40B4-BE49-F238E27FC236}">
                  <a16:creationId xmlns:a16="http://schemas.microsoft.com/office/drawing/2014/main" id="{36748143-CE09-AE22-B901-9BAECBDDC91E}"/>
                </a:ext>
              </a:extLst>
            </p:cNvPr>
            <p:cNvSpPr/>
            <p:nvPr/>
          </p:nvSpPr>
          <p:spPr>
            <a:xfrm>
              <a:off x="5660570" y="569749"/>
              <a:ext cx="3724053" cy="762306"/>
            </a:xfrm>
            <a:custGeom>
              <a:avLst/>
              <a:gdLst>
                <a:gd name="connsiteX0" fmla="*/ 0 w 3724053"/>
                <a:gd name="connsiteY0" fmla="*/ 381152 h 762306"/>
                <a:gd name="connsiteX1" fmla="*/ 0 w 3724053"/>
                <a:gd name="connsiteY1" fmla="*/ 381153 h 762306"/>
                <a:gd name="connsiteX2" fmla="*/ 0 w 3724053"/>
                <a:gd name="connsiteY2" fmla="*/ 381153 h 762306"/>
                <a:gd name="connsiteX3" fmla="*/ 381153 w 3724053"/>
                <a:gd name="connsiteY3" fmla="*/ 0 h 762306"/>
                <a:gd name="connsiteX4" fmla="*/ 3724053 w 3724053"/>
                <a:gd name="connsiteY4" fmla="*/ 0 h 762306"/>
                <a:gd name="connsiteX5" fmla="*/ 3724053 w 3724053"/>
                <a:gd name="connsiteY5" fmla="*/ 762306 h 762306"/>
                <a:gd name="connsiteX6" fmla="*/ 381153 w 3724053"/>
                <a:gd name="connsiteY6" fmla="*/ 762305 h 762306"/>
                <a:gd name="connsiteX7" fmla="*/ 29953 w 3724053"/>
                <a:gd name="connsiteY7" fmla="*/ 529514 h 762306"/>
                <a:gd name="connsiteX8" fmla="*/ 0 w 3724053"/>
                <a:gd name="connsiteY8" fmla="*/ 381153 h 762306"/>
                <a:gd name="connsiteX9" fmla="*/ 29953 w 3724053"/>
                <a:gd name="connsiteY9" fmla="*/ 232791 h 762306"/>
                <a:gd name="connsiteX10" fmla="*/ 381153 w 3724053"/>
                <a:gd name="connsiteY10" fmla="*/ 0 h 762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4053" h="762306">
                  <a:moveTo>
                    <a:pt x="0" y="381152"/>
                  </a:moveTo>
                  <a:lnTo>
                    <a:pt x="0" y="381153"/>
                  </a:lnTo>
                  <a:lnTo>
                    <a:pt x="0" y="381153"/>
                  </a:lnTo>
                  <a:close/>
                  <a:moveTo>
                    <a:pt x="381153" y="0"/>
                  </a:moveTo>
                  <a:lnTo>
                    <a:pt x="3724053" y="0"/>
                  </a:lnTo>
                  <a:lnTo>
                    <a:pt x="3724053" y="762306"/>
                  </a:lnTo>
                  <a:lnTo>
                    <a:pt x="381153" y="762305"/>
                  </a:lnTo>
                  <a:cubicBezTo>
                    <a:pt x="223275" y="762305"/>
                    <a:pt x="87815" y="666316"/>
                    <a:pt x="29953" y="529514"/>
                  </a:cubicBezTo>
                  <a:lnTo>
                    <a:pt x="0" y="381153"/>
                  </a:lnTo>
                  <a:lnTo>
                    <a:pt x="29953" y="232791"/>
                  </a:lnTo>
                  <a:cubicBezTo>
                    <a:pt x="87815" y="95990"/>
                    <a:pt x="223275" y="0"/>
                    <a:pt x="38115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BCADBE3-D48E-C21C-FF70-50A65C946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121472" y="684492"/>
              <a:ext cx="3004457" cy="508277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68361A8E-D77E-6597-4065-C65EC34DD64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20211" y="1930386"/>
            <a:ext cx="16176243" cy="7708103"/>
          </a:xfrm>
          <a:prstGeom prst="rect">
            <a:avLst/>
          </a:prstGeom>
        </p:spPr>
      </p:pic>
      <p:sp>
        <p:nvSpPr>
          <p:cNvPr id="18" name="object 23">
            <a:extLst>
              <a:ext uri="{FF2B5EF4-FFF2-40B4-BE49-F238E27FC236}">
                <a16:creationId xmlns:a16="http://schemas.microsoft.com/office/drawing/2014/main" id="{E0C6B4C1-0A4D-BD2F-6F89-277F43A7D3F0}"/>
              </a:ext>
            </a:extLst>
          </p:cNvPr>
          <p:cNvSpPr txBox="1"/>
          <p:nvPr/>
        </p:nvSpPr>
        <p:spPr>
          <a:xfrm>
            <a:off x="4512133" y="985287"/>
            <a:ext cx="9469015" cy="813106"/>
          </a:xfrm>
          <a:prstGeom prst="rect">
            <a:avLst/>
          </a:prstGeom>
        </p:spPr>
        <p:txBody>
          <a:bodyPr lIns="0" tIns="24130" rIns="0" bIns="0"/>
          <a:lstStyle/>
          <a:p>
            <a:pPr marL="12700" eaLnBrk="1" fontAlgn="auto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4800" b="1" spc="-4" dirty="0">
                <a:solidFill>
                  <a:srgbClr val="2E3946"/>
                </a:solidFill>
                <a:latin typeface="Segoe UI"/>
                <a:cs typeface="Segoe UI"/>
              </a:rPr>
              <a:t>PEMBINAAN JASA</a:t>
            </a:r>
            <a:r>
              <a:rPr lang="en-GB" sz="4800" b="1" spc="-4" dirty="0">
                <a:solidFill>
                  <a:srgbClr val="2E3946"/>
                </a:solidFill>
                <a:latin typeface="Segoe UI"/>
                <a:cs typeface="Segoe UI"/>
              </a:rPr>
              <a:t> KONSTRUKSI</a:t>
            </a:r>
            <a:endParaRPr sz="4800" dirty="0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19" name="object 5">
            <a:extLst>
              <a:ext uri="{FF2B5EF4-FFF2-40B4-BE49-F238E27FC236}">
                <a16:creationId xmlns:a16="http://schemas.microsoft.com/office/drawing/2014/main" id="{4A53E13F-6C6A-C4CE-0D61-68E3E56646BE}"/>
              </a:ext>
            </a:extLst>
          </p:cNvPr>
          <p:cNvSpPr txBox="1"/>
          <p:nvPr/>
        </p:nvSpPr>
        <p:spPr>
          <a:xfrm>
            <a:off x="9798843" y="9170193"/>
            <a:ext cx="7193757" cy="316707"/>
          </a:xfrm>
          <a:prstGeom prst="rect">
            <a:avLst/>
          </a:prstGeom>
        </p:spPr>
        <p:txBody>
          <a:bodyPr lIns="0" tIns="15383" rIns="0" bIns="0"/>
          <a:lstStyle/>
          <a:p>
            <a:pPr marL="19050">
              <a:lnSpc>
                <a:spcPts val="2421"/>
              </a:lnSpc>
              <a:defRPr/>
            </a:pPr>
            <a:r>
              <a:rPr sz="2175" spc="-41" dirty="0">
                <a:solidFill>
                  <a:schemeClr val="tx1"/>
                </a:solidFill>
                <a:latin typeface="Tahoma"/>
                <a:cs typeface="Tahoma"/>
              </a:rPr>
              <a:t>Sumber : Lampiran Peraturan Pemerintah No 14 Tahun 2021</a:t>
            </a:r>
            <a:endParaRPr sz="2175">
              <a:solidFill>
                <a:schemeClr val="tx1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4771508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object 20">
            <a:extLst>
              <a:ext uri="{FF2B5EF4-FFF2-40B4-BE49-F238E27FC236}">
                <a16:creationId xmlns:a16="http://schemas.microsoft.com/office/drawing/2014/main" id="{D27F759D-B37A-A3DF-9219-66E38843B7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31145"/>
            <a:ext cx="18288000" cy="8755856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4755" name="object 21">
            <a:extLst>
              <a:ext uri="{FF2B5EF4-FFF2-40B4-BE49-F238E27FC236}">
                <a16:creationId xmlns:a16="http://schemas.microsoft.com/office/drawing/2014/main" id="{11252F34-9FC8-223F-00AE-641BDCBB1E8E}"/>
              </a:ext>
            </a:extLst>
          </p:cNvPr>
          <p:cNvSpPr>
            <a:spLocks/>
          </p:cNvSpPr>
          <p:nvPr/>
        </p:nvSpPr>
        <p:spPr bwMode="auto">
          <a:xfrm>
            <a:off x="0" y="1"/>
            <a:ext cx="18288000" cy="1509713"/>
          </a:xfrm>
          <a:custGeom>
            <a:avLst/>
            <a:gdLst>
              <a:gd name="T0" fmla="*/ 0 w 12192000"/>
              <a:gd name="T1" fmla="*/ 1005839 h 1005839"/>
              <a:gd name="T2" fmla="*/ 12192000 w 12192000"/>
              <a:gd name="T3" fmla="*/ 1005839 h 1005839"/>
              <a:gd name="T4" fmla="*/ 12192000 w 12192000"/>
              <a:gd name="T5" fmla="*/ 0 h 1005839"/>
              <a:gd name="T6" fmla="*/ 0 w 12192000"/>
              <a:gd name="T7" fmla="*/ 0 h 1005839"/>
              <a:gd name="T8" fmla="*/ 0 w 12192000"/>
              <a:gd name="T9" fmla="*/ 1005839 h 10058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192000" h="1005839">
                <a:moveTo>
                  <a:pt x="0" y="1005839"/>
                </a:moveTo>
                <a:lnTo>
                  <a:pt x="12192000" y="1005839"/>
                </a:lnTo>
                <a:lnTo>
                  <a:pt x="12192000" y="0"/>
                </a:lnTo>
                <a:lnTo>
                  <a:pt x="0" y="0"/>
                </a:lnTo>
                <a:lnTo>
                  <a:pt x="0" y="1005839"/>
                </a:lnTo>
                <a:close/>
              </a:path>
            </a:pathLst>
          </a:custGeom>
          <a:solidFill>
            <a:srgbClr val="212A35">
              <a:alpha val="9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ID"/>
          </a:p>
        </p:txBody>
      </p:sp>
      <p:sp>
        <p:nvSpPr>
          <p:cNvPr id="74756" name="object 22">
            <a:extLst>
              <a:ext uri="{FF2B5EF4-FFF2-40B4-BE49-F238E27FC236}">
                <a16:creationId xmlns:a16="http://schemas.microsoft.com/office/drawing/2014/main" id="{A5740DD0-6560-331B-2514-AF44AAA3BB95}"/>
              </a:ext>
            </a:extLst>
          </p:cNvPr>
          <p:cNvSpPr>
            <a:spLocks/>
          </p:cNvSpPr>
          <p:nvPr/>
        </p:nvSpPr>
        <p:spPr bwMode="auto">
          <a:xfrm>
            <a:off x="14894720" y="2345532"/>
            <a:ext cx="2166938" cy="2305050"/>
          </a:xfrm>
          <a:custGeom>
            <a:avLst/>
            <a:gdLst>
              <a:gd name="T0" fmla="*/ 0 w 1444752"/>
              <a:gd name="T1" fmla="*/ 1536191 h 1536191"/>
              <a:gd name="T2" fmla="*/ 1444752 w 1444752"/>
              <a:gd name="T3" fmla="*/ 1536191 h 1536191"/>
              <a:gd name="T4" fmla="*/ 1444752 w 1444752"/>
              <a:gd name="T5" fmla="*/ 0 h 1536191"/>
              <a:gd name="T6" fmla="*/ 0 w 1444752"/>
              <a:gd name="T7" fmla="*/ 0 h 1536191"/>
              <a:gd name="T8" fmla="*/ 0 w 1444752"/>
              <a:gd name="T9" fmla="*/ 1536191 h 1536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44752" h="1536191">
                <a:moveTo>
                  <a:pt x="0" y="1536191"/>
                </a:moveTo>
                <a:lnTo>
                  <a:pt x="1444752" y="1536191"/>
                </a:lnTo>
                <a:lnTo>
                  <a:pt x="1444752" y="0"/>
                </a:lnTo>
                <a:lnTo>
                  <a:pt x="0" y="0"/>
                </a:lnTo>
                <a:lnTo>
                  <a:pt x="0" y="1536191"/>
                </a:lnTo>
                <a:close/>
              </a:path>
            </a:pathLst>
          </a:custGeom>
          <a:solidFill>
            <a:srgbClr val="00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ID"/>
          </a:p>
        </p:txBody>
      </p:sp>
      <p:sp>
        <p:nvSpPr>
          <p:cNvPr id="74757" name="object 23">
            <a:extLst>
              <a:ext uri="{FF2B5EF4-FFF2-40B4-BE49-F238E27FC236}">
                <a16:creationId xmlns:a16="http://schemas.microsoft.com/office/drawing/2014/main" id="{3C14429D-B8C7-4E44-8BD9-A332F001EB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75" y="1119188"/>
            <a:ext cx="3409950" cy="719138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4758" name="object 24">
            <a:extLst>
              <a:ext uri="{FF2B5EF4-FFF2-40B4-BE49-F238E27FC236}">
                <a16:creationId xmlns:a16="http://schemas.microsoft.com/office/drawing/2014/main" id="{2615BBA1-8579-E518-8BCC-E103B1A213B4}"/>
              </a:ext>
            </a:extLst>
          </p:cNvPr>
          <p:cNvSpPr>
            <a:spLocks/>
          </p:cNvSpPr>
          <p:nvPr/>
        </p:nvSpPr>
        <p:spPr bwMode="auto">
          <a:xfrm>
            <a:off x="928688" y="1243013"/>
            <a:ext cx="471488" cy="471488"/>
          </a:xfrm>
          <a:custGeom>
            <a:avLst/>
            <a:gdLst>
              <a:gd name="T0" fmla="*/ 157 w 313944"/>
              <a:gd name="T1" fmla="*/ 164074 h 313944"/>
              <a:gd name="T2" fmla="*/ 4089 w 313944"/>
              <a:gd name="T3" fmla="*/ 192737 h 313944"/>
              <a:gd name="T4" fmla="*/ 12941 w 313944"/>
              <a:gd name="T5" fmla="*/ 219504 h 313944"/>
              <a:gd name="T6" fmla="*/ 26229 w 313944"/>
              <a:gd name="T7" fmla="*/ 243893 h 313944"/>
              <a:gd name="T8" fmla="*/ 43469 w 313944"/>
              <a:gd name="T9" fmla="*/ 265421 h 313944"/>
              <a:gd name="T10" fmla="*/ 64177 w 313944"/>
              <a:gd name="T11" fmla="*/ 283604 h 313944"/>
              <a:gd name="T12" fmla="*/ 87868 w 313944"/>
              <a:gd name="T13" fmla="*/ 297961 h 313944"/>
              <a:gd name="T14" fmla="*/ 114058 w 313944"/>
              <a:gd name="T15" fmla="*/ 308009 h 313944"/>
              <a:gd name="T16" fmla="*/ 142264 w 313944"/>
              <a:gd name="T17" fmla="*/ 313264 h 313944"/>
              <a:gd name="T18" fmla="*/ 164070 w 313944"/>
              <a:gd name="T19" fmla="*/ 313786 h 313944"/>
              <a:gd name="T20" fmla="*/ 192721 w 313944"/>
              <a:gd name="T21" fmla="*/ 309857 h 313944"/>
              <a:gd name="T22" fmla="*/ 219482 w 313944"/>
              <a:gd name="T23" fmla="*/ 301010 h 313944"/>
              <a:gd name="T24" fmla="*/ 243870 w 313944"/>
              <a:gd name="T25" fmla="*/ 287727 h 313944"/>
              <a:gd name="T26" fmla="*/ 265401 w 313944"/>
              <a:gd name="T27" fmla="*/ 270493 h 313944"/>
              <a:gd name="T28" fmla="*/ 283590 w 313944"/>
              <a:gd name="T29" fmla="*/ 249788 h 313944"/>
              <a:gd name="T30" fmla="*/ 297952 w 313944"/>
              <a:gd name="T31" fmla="*/ 226097 h 313944"/>
              <a:gd name="T32" fmla="*/ 308005 w 313944"/>
              <a:gd name="T33" fmla="*/ 199902 h 313944"/>
              <a:gd name="T34" fmla="*/ 313264 w 313944"/>
              <a:gd name="T35" fmla="*/ 171687 h 313944"/>
              <a:gd name="T36" fmla="*/ 313786 w 313944"/>
              <a:gd name="T37" fmla="*/ 149869 h 313944"/>
              <a:gd name="T38" fmla="*/ 309854 w 313944"/>
              <a:gd name="T39" fmla="*/ 121206 h 313944"/>
              <a:gd name="T40" fmla="*/ 301002 w 313944"/>
              <a:gd name="T41" fmla="*/ 94439 h 313944"/>
              <a:gd name="T42" fmla="*/ 287714 w 313944"/>
              <a:gd name="T43" fmla="*/ 70050 h 313944"/>
              <a:gd name="T44" fmla="*/ 270474 w 313944"/>
              <a:gd name="T45" fmla="*/ 48522 h 313944"/>
              <a:gd name="T46" fmla="*/ 249766 w 313944"/>
              <a:gd name="T47" fmla="*/ 30339 h 313944"/>
              <a:gd name="T48" fmla="*/ 226075 w 313944"/>
              <a:gd name="T49" fmla="*/ 15982 h 313944"/>
              <a:gd name="T50" fmla="*/ 199885 w 313944"/>
              <a:gd name="T51" fmla="*/ 5934 h 313944"/>
              <a:gd name="T52" fmla="*/ 171679 w 313944"/>
              <a:gd name="T53" fmla="*/ 679 h 313944"/>
              <a:gd name="T54" fmla="*/ 149873 w 313944"/>
              <a:gd name="T55" fmla="*/ 157 h 313944"/>
              <a:gd name="T56" fmla="*/ 121222 w 313944"/>
              <a:gd name="T57" fmla="*/ 4086 h 313944"/>
              <a:gd name="T58" fmla="*/ 94461 w 313944"/>
              <a:gd name="T59" fmla="*/ 12933 h 313944"/>
              <a:gd name="T60" fmla="*/ 70073 w 313944"/>
              <a:gd name="T61" fmla="*/ 26216 h 313944"/>
              <a:gd name="T62" fmla="*/ 48542 w 313944"/>
              <a:gd name="T63" fmla="*/ 43450 h 313944"/>
              <a:gd name="T64" fmla="*/ 30353 w 313944"/>
              <a:gd name="T65" fmla="*/ 64155 h 313944"/>
              <a:gd name="T66" fmla="*/ 15991 w 313944"/>
              <a:gd name="T67" fmla="*/ 87846 h 313944"/>
              <a:gd name="T68" fmla="*/ 5938 w 313944"/>
              <a:gd name="T69" fmla="*/ 114041 h 313944"/>
              <a:gd name="T70" fmla="*/ 679 w 313944"/>
              <a:gd name="T71" fmla="*/ 142256 h 3139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313944" h="313944">
                <a:moveTo>
                  <a:pt x="0" y="156972"/>
                </a:moveTo>
                <a:lnTo>
                  <a:pt x="157" y="164074"/>
                </a:lnTo>
                <a:lnTo>
                  <a:pt x="1478" y="178612"/>
                </a:lnTo>
                <a:lnTo>
                  <a:pt x="4089" y="192737"/>
                </a:lnTo>
                <a:lnTo>
                  <a:pt x="7930" y="206387"/>
                </a:lnTo>
                <a:lnTo>
                  <a:pt x="12941" y="219504"/>
                </a:lnTo>
                <a:lnTo>
                  <a:pt x="19061" y="232026"/>
                </a:lnTo>
                <a:lnTo>
                  <a:pt x="26229" y="243893"/>
                </a:lnTo>
                <a:lnTo>
                  <a:pt x="34385" y="255044"/>
                </a:lnTo>
                <a:lnTo>
                  <a:pt x="43469" y="265421"/>
                </a:lnTo>
                <a:lnTo>
                  <a:pt x="53420" y="274961"/>
                </a:lnTo>
                <a:lnTo>
                  <a:pt x="64177" y="283604"/>
                </a:lnTo>
                <a:lnTo>
                  <a:pt x="75680" y="291291"/>
                </a:lnTo>
                <a:lnTo>
                  <a:pt x="87868" y="297961"/>
                </a:lnTo>
                <a:lnTo>
                  <a:pt x="100681" y="303554"/>
                </a:lnTo>
                <a:lnTo>
                  <a:pt x="114058" y="308009"/>
                </a:lnTo>
                <a:lnTo>
                  <a:pt x="127940" y="311266"/>
                </a:lnTo>
                <a:lnTo>
                  <a:pt x="142264" y="313264"/>
                </a:lnTo>
                <a:lnTo>
                  <a:pt x="156972" y="313944"/>
                </a:lnTo>
                <a:lnTo>
                  <a:pt x="164070" y="313786"/>
                </a:lnTo>
                <a:lnTo>
                  <a:pt x="178601" y="312466"/>
                </a:lnTo>
                <a:lnTo>
                  <a:pt x="192721" y="309857"/>
                </a:lnTo>
                <a:lnTo>
                  <a:pt x="206368" y="306018"/>
                </a:lnTo>
                <a:lnTo>
                  <a:pt x="219482" y="301010"/>
                </a:lnTo>
                <a:lnTo>
                  <a:pt x="232003" y="294893"/>
                </a:lnTo>
                <a:lnTo>
                  <a:pt x="243870" y="287727"/>
                </a:lnTo>
                <a:lnTo>
                  <a:pt x="255023" y="279574"/>
                </a:lnTo>
                <a:lnTo>
                  <a:pt x="265401" y="270493"/>
                </a:lnTo>
                <a:lnTo>
                  <a:pt x="274943" y="260544"/>
                </a:lnTo>
                <a:lnTo>
                  <a:pt x="283590" y="249788"/>
                </a:lnTo>
                <a:lnTo>
                  <a:pt x="291280" y="238286"/>
                </a:lnTo>
                <a:lnTo>
                  <a:pt x="297952" y="226097"/>
                </a:lnTo>
                <a:lnTo>
                  <a:pt x="303548" y="213283"/>
                </a:lnTo>
                <a:lnTo>
                  <a:pt x="308005" y="199902"/>
                </a:lnTo>
                <a:lnTo>
                  <a:pt x="311264" y="186017"/>
                </a:lnTo>
                <a:lnTo>
                  <a:pt x="313264" y="171687"/>
                </a:lnTo>
                <a:lnTo>
                  <a:pt x="313944" y="156972"/>
                </a:lnTo>
                <a:lnTo>
                  <a:pt x="313786" y="149869"/>
                </a:lnTo>
                <a:lnTo>
                  <a:pt x="312465" y="135331"/>
                </a:lnTo>
                <a:lnTo>
                  <a:pt x="309854" y="121206"/>
                </a:lnTo>
                <a:lnTo>
                  <a:pt x="306013" y="107556"/>
                </a:lnTo>
                <a:lnTo>
                  <a:pt x="301002" y="94439"/>
                </a:lnTo>
                <a:lnTo>
                  <a:pt x="294882" y="81917"/>
                </a:lnTo>
                <a:lnTo>
                  <a:pt x="287714" y="70050"/>
                </a:lnTo>
                <a:lnTo>
                  <a:pt x="279558" y="58899"/>
                </a:lnTo>
                <a:lnTo>
                  <a:pt x="270474" y="48522"/>
                </a:lnTo>
                <a:lnTo>
                  <a:pt x="260523" y="38982"/>
                </a:lnTo>
                <a:lnTo>
                  <a:pt x="249766" y="30339"/>
                </a:lnTo>
                <a:lnTo>
                  <a:pt x="238263" y="22652"/>
                </a:lnTo>
                <a:lnTo>
                  <a:pt x="226075" y="15982"/>
                </a:lnTo>
                <a:lnTo>
                  <a:pt x="213262" y="10389"/>
                </a:lnTo>
                <a:lnTo>
                  <a:pt x="199885" y="5934"/>
                </a:lnTo>
                <a:lnTo>
                  <a:pt x="186003" y="2677"/>
                </a:lnTo>
                <a:lnTo>
                  <a:pt x="171679" y="679"/>
                </a:lnTo>
                <a:lnTo>
                  <a:pt x="156972" y="0"/>
                </a:lnTo>
                <a:lnTo>
                  <a:pt x="149873" y="157"/>
                </a:lnTo>
                <a:lnTo>
                  <a:pt x="135342" y="1477"/>
                </a:lnTo>
                <a:lnTo>
                  <a:pt x="121222" y="4086"/>
                </a:lnTo>
                <a:lnTo>
                  <a:pt x="107575" y="7925"/>
                </a:lnTo>
                <a:lnTo>
                  <a:pt x="94461" y="12933"/>
                </a:lnTo>
                <a:lnTo>
                  <a:pt x="81940" y="19050"/>
                </a:lnTo>
                <a:lnTo>
                  <a:pt x="70073" y="26216"/>
                </a:lnTo>
                <a:lnTo>
                  <a:pt x="58920" y="34369"/>
                </a:lnTo>
                <a:lnTo>
                  <a:pt x="48542" y="43450"/>
                </a:lnTo>
                <a:lnTo>
                  <a:pt x="39000" y="53399"/>
                </a:lnTo>
                <a:lnTo>
                  <a:pt x="30353" y="64155"/>
                </a:lnTo>
                <a:lnTo>
                  <a:pt x="22663" y="75657"/>
                </a:lnTo>
                <a:lnTo>
                  <a:pt x="15991" y="87846"/>
                </a:lnTo>
                <a:lnTo>
                  <a:pt x="10395" y="100660"/>
                </a:lnTo>
                <a:lnTo>
                  <a:pt x="5938" y="114041"/>
                </a:lnTo>
                <a:lnTo>
                  <a:pt x="2679" y="127926"/>
                </a:lnTo>
                <a:lnTo>
                  <a:pt x="679" y="142256"/>
                </a:lnTo>
                <a:lnTo>
                  <a:pt x="0" y="1569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ID"/>
          </a:p>
        </p:txBody>
      </p:sp>
      <p:sp>
        <p:nvSpPr>
          <p:cNvPr id="74759" name="object 25">
            <a:extLst>
              <a:ext uri="{FF2B5EF4-FFF2-40B4-BE49-F238E27FC236}">
                <a16:creationId xmlns:a16="http://schemas.microsoft.com/office/drawing/2014/main" id="{7DC62C03-2D0B-D90F-2DD0-4ADF125B5C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282" y="1188245"/>
            <a:ext cx="711993" cy="721518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4760" name="object 26">
            <a:extLst>
              <a:ext uri="{FF2B5EF4-FFF2-40B4-BE49-F238E27FC236}">
                <a16:creationId xmlns:a16="http://schemas.microsoft.com/office/drawing/2014/main" id="{725E4FFF-6960-CD1D-71CF-795AB2E342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8245" y="1500188"/>
            <a:ext cx="100013" cy="109538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4761" name="object 27">
            <a:extLst>
              <a:ext uri="{FF2B5EF4-FFF2-40B4-BE49-F238E27FC236}">
                <a16:creationId xmlns:a16="http://schemas.microsoft.com/office/drawing/2014/main" id="{8F05659E-6199-235C-07CE-8E06E42388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263" y="1188245"/>
            <a:ext cx="711995" cy="721518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4762" name="object 28">
            <a:extLst>
              <a:ext uri="{FF2B5EF4-FFF2-40B4-BE49-F238E27FC236}">
                <a16:creationId xmlns:a16="http://schemas.microsoft.com/office/drawing/2014/main" id="{B4B63571-2F90-55AF-5292-2CDC8F91D0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8226" y="1500188"/>
            <a:ext cx="100013" cy="109538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4763" name="object 29">
            <a:extLst>
              <a:ext uri="{FF2B5EF4-FFF2-40B4-BE49-F238E27FC236}">
                <a16:creationId xmlns:a16="http://schemas.microsoft.com/office/drawing/2014/main" id="{D47E96E0-81AF-A31E-BC9F-3B64F45606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458" y="1042988"/>
            <a:ext cx="804863" cy="802482"/>
          </a:xfrm>
          <a:prstGeom prst="rect">
            <a:avLst/>
          </a:pr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4764" name="object 30">
            <a:extLst>
              <a:ext uri="{FF2B5EF4-FFF2-40B4-BE49-F238E27FC236}">
                <a16:creationId xmlns:a16="http://schemas.microsoft.com/office/drawing/2014/main" id="{5DF218FD-156C-02A6-6056-37C5455AD9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4420" y="1352550"/>
            <a:ext cx="126206" cy="192882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4765" name="object 31">
            <a:extLst>
              <a:ext uri="{FF2B5EF4-FFF2-40B4-BE49-F238E27FC236}">
                <a16:creationId xmlns:a16="http://schemas.microsoft.com/office/drawing/2014/main" id="{D049F778-7FE5-78D4-68E6-80B46A412F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4420" y="1352550"/>
            <a:ext cx="126206" cy="192882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4766" name="object 32">
            <a:extLst>
              <a:ext uri="{FF2B5EF4-FFF2-40B4-BE49-F238E27FC236}">
                <a16:creationId xmlns:a16="http://schemas.microsoft.com/office/drawing/2014/main" id="{A70C1342-050E-D002-7CC7-2BF5E29F06C3}"/>
              </a:ext>
            </a:extLst>
          </p:cNvPr>
          <p:cNvSpPr>
            <a:spLocks/>
          </p:cNvSpPr>
          <p:nvPr/>
        </p:nvSpPr>
        <p:spPr bwMode="auto">
          <a:xfrm>
            <a:off x="15028070" y="142875"/>
            <a:ext cx="3259931" cy="916782"/>
          </a:xfrm>
          <a:custGeom>
            <a:avLst/>
            <a:gdLst>
              <a:gd name="T0" fmla="*/ 2173224 w 2173224"/>
              <a:gd name="T1" fmla="*/ 612647 h 612647"/>
              <a:gd name="T2" fmla="*/ 2173224 w 2173224"/>
              <a:gd name="T3" fmla="*/ 0 h 612647"/>
              <a:gd name="T4" fmla="*/ 306324 w 2173224"/>
              <a:gd name="T5" fmla="*/ 0 h 612647"/>
              <a:gd name="T6" fmla="*/ 256640 w 2173224"/>
              <a:gd name="T7" fmla="*/ 4009 h 612647"/>
              <a:gd name="T8" fmla="*/ 209507 w 2173224"/>
              <a:gd name="T9" fmla="*/ 15617 h 612647"/>
              <a:gd name="T10" fmla="*/ 165556 w 2173224"/>
              <a:gd name="T11" fmla="*/ 34193 h 612647"/>
              <a:gd name="T12" fmla="*/ 125419 w 2173224"/>
              <a:gd name="T13" fmla="*/ 59106 h 612647"/>
              <a:gd name="T14" fmla="*/ 89725 w 2173224"/>
              <a:gd name="T15" fmla="*/ 89725 h 612647"/>
              <a:gd name="T16" fmla="*/ 59106 w 2173224"/>
              <a:gd name="T17" fmla="*/ 125419 h 612647"/>
              <a:gd name="T18" fmla="*/ 34193 w 2173224"/>
              <a:gd name="T19" fmla="*/ 165556 h 612647"/>
              <a:gd name="T20" fmla="*/ 15617 w 2173224"/>
              <a:gd name="T21" fmla="*/ 209507 h 612647"/>
              <a:gd name="T22" fmla="*/ 4009 w 2173224"/>
              <a:gd name="T23" fmla="*/ 256640 h 612647"/>
              <a:gd name="T24" fmla="*/ 0 w 2173224"/>
              <a:gd name="T25" fmla="*/ 306323 h 612647"/>
              <a:gd name="T26" fmla="*/ 1015 w 2173224"/>
              <a:gd name="T27" fmla="*/ 331445 h 612647"/>
              <a:gd name="T28" fmla="*/ 8903 w 2173224"/>
              <a:gd name="T29" fmla="*/ 379932 h 612647"/>
              <a:gd name="T30" fmla="*/ 24074 w 2173224"/>
              <a:gd name="T31" fmla="*/ 425553 h 612647"/>
              <a:gd name="T32" fmla="*/ 45897 w 2173224"/>
              <a:gd name="T33" fmla="*/ 467676 h 612647"/>
              <a:gd name="T34" fmla="*/ 73742 w 2173224"/>
              <a:gd name="T35" fmla="*/ 505670 h 612647"/>
              <a:gd name="T36" fmla="*/ 106977 w 2173224"/>
              <a:gd name="T37" fmla="*/ 538905 h 612647"/>
              <a:gd name="T38" fmla="*/ 144971 w 2173224"/>
              <a:gd name="T39" fmla="*/ 566750 h 612647"/>
              <a:gd name="T40" fmla="*/ 187094 w 2173224"/>
              <a:gd name="T41" fmla="*/ 588573 h 612647"/>
              <a:gd name="T42" fmla="*/ 232715 w 2173224"/>
              <a:gd name="T43" fmla="*/ 603744 h 612647"/>
              <a:gd name="T44" fmla="*/ 281202 w 2173224"/>
              <a:gd name="T45" fmla="*/ 611632 h 612647"/>
              <a:gd name="T46" fmla="*/ 306324 w 2173224"/>
              <a:gd name="T47" fmla="*/ 612647 h 612647"/>
              <a:gd name="T48" fmla="*/ 2173224 w 2173224"/>
              <a:gd name="T49" fmla="*/ 612647 h 6126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173224" h="612647">
                <a:moveTo>
                  <a:pt x="2173224" y="612647"/>
                </a:moveTo>
                <a:lnTo>
                  <a:pt x="2173224" y="0"/>
                </a:lnTo>
                <a:lnTo>
                  <a:pt x="306324" y="0"/>
                </a:lnTo>
                <a:lnTo>
                  <a:pt x="256640" y="4009"/>
                </a:lnTo>
                <a:lnTo>
                  <a:pt x="209507" y="15617"/>
                </a:lnTo>
                <a:lnTo>
                  <a:pt x="165556" y="34193"/>
                </a:lnTo>
                <a:lnTo>
                  <a:pt x="125419" y="59106"/>
                </a:lnTo>
                <a:lnTo>
                  <a:pt x="89725" y="89725"/>
                </a:lnTo>
                <a:lnTo>
                  <a:pt x="59106" y="125419"/>
                </a:lnTo>
                <a:lnTo>
                  <a:pt x="34193" y="165556"/>
                </a:lnTo>
                <a:lnTo>
                  <a:pt x="15617" y="209507"/>
                </a:lnTo>
                <a:lnTo>
                  <a:pt x="4009" y="256640"/>
                </a:lnTo>
                <a:lnTo>
                  <a:pt x="0" y="306323"/>
                </a:lnTo>
                <a:lnTo>
                  <a:pt x="1015" y="331445"/>
                </a:lnTo>
                <a:lnTo>
                  <a:pt x="8903" y="379932"/>
                </a:lnTo>
                <a:lnTo>
                  <a:pt x="24074" y="425553"/>
                </a:lnTo>
                <a:lnTo>
                  <a:pt x="45897" y="467676"/>
                </a:lnTo>
                <a:lnTo>
                  <a:pt x="73742" y="505670"/>
                </a:lnTo>
                <a:lnTo>
                  <a:pt x="106977" y="538905"/>
                </a:lnTo>
                <a:lnTo>
                  <a:pt x="144971" y="566750"/>
                </a:lnTo>
                <a:lnTo>
                  <a:pt x="187094" y="588573"/>
                </a:lnTo>
                <a:lnTo>
                  <a:pt x="232715" y="603744"/>
                </a:lnTo>
                <a:lnTo>
                  <a:pt x="281202" y="611632"/>
                </a:lnTo>
                <a:lnTo>
                  <a:pt x="306324" y="612647"/>
                </a:lnTo>
                <a:lnTo>
                  <a:pt x="2173224" y="61264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ID"/>
          </a:p>
        </p:txBody>
      </p:sp>
      <p:sp>
        <p:nvSpPr>
          <p:cNvPr id="74767" name="object 33">
            <a:extLst>
              <a:ext uri="{FF2B5EF4-FFF2-40B4-BE49-F238E27FC236}">
                <a16:creationId xmlns:a16="http://schemas.microsoft.com/office/drawing/2014/main" id="{347C4A45-7155-C131-6CAB-D3F94F6397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04320" y="142875"/>
            <a:ext cx="2583656" cy="964407"/>
          </a:xfrm>
          <a:prstGeom prst="rect">
            <a:avLst/>
          </a:prstGeom>
          <a:blipFill dpi="0" rotWithShape="1">
            <a:blip r:embed="rId10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4768" name="object 34">
            <a:extLst>
              <a:ext uri="{FF2B5EF4-FFF2-40B4-BE49-F238E27FC236}">
                <a16:creationId xmlns:a16="http://schemas.microsoft.com/office/drawing/2014/main" id="{2DF9AFAE-E5A5-DB41-D8D2-6907DD153E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66095" y="2085975"/>
            <a:ext cx="940593" cy="945357"/>
          </a:xfrm>
          <a:prstGeom prst="rect">
            <a:avLst/>
          </a:prstGeom>
          <a:blipFill dpi="0" rotWithShape="1">
            <a:blip r:embed="rId11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4769" name="object 35">
            <a:extLst>
              <a:ext uri="{FF2B5EF4-FFF2-40B4-BE49-F238E27FC236}">
                <a16:creationId xmlns:a16="http://schemas.microsoft.com/office/drawing/2014/main" id="{BA08A8C7-BDD1-4E0F-46C2-20ECDBFEACCC}"/>
              </a:ext>
            </a:extLst>
          </p:cNvPr>
          <p:cNvSpPr>
            <a:spLocks/>
          </p:cNvSpPr>
          <p:nvPr/>
        </p:nvSpPr>
        <p:spPr bwMode="auto">
          <a:xfrm>
            <a:off x="17456945" y="9605963"/>
            <a:ext cx="657225" cy="590550"/>
          </a:xfrm>
          <a:custGeom>
            <a:avLst/>
            <a:gdLst>
              <a:gd name="T0" fmla="*/ 0 w 438912"/>
              <a:gd name="T1" fmla="*/ 393191 h 393192"/>
              <a:gd name="T2" fmla="*/ 438912 w 438912"/>
              <a:gd name="T3" fmla="*/ 393191 h 393192"/>
              <a:gd name="T4" fmla="*/ 438912 w 438912"/>
              <a:gd name="T5" fmla="*/ 0 h 393192"/>
              <a:gd name="T6" fmla="*/ 0 w 438912"/>
              <a:gd name="T7" fmla="*/ 0 h 393192"/>
              <a:gd name="T8" fmla="*/ 0 w 438912"/>
              <a:gd name="T9" fmla="*/ 393191 h 393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8912" h="393192">
                <a:moveTo>
                  <a:pt x="0" y="393191"/>
                </a:moveTo>
                <a:lnTo>
                  <a:pt x="438912" y="393191"/>
                </a:lnTo>
                <a:lnTo>
                  <a:pt x="438912" y="0"/>
                </a:lnTo>
                <a:lnTo>
                  <a:pt x="0" y="0"/>
                </a:lnTo>
                <a:lnTo>
                  <a:pt x="0" y="393191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ID"/>
          </a:p>
        </p:txBody>
      </p:sp>
      <p:sp>
        <p:nvSpPr>
          <p:cNvPr id="74770" name="object 36">
            <a:extLst>
              <a:ext uri="{FF2B5EF4-FFF2-40B4-BE49-F238E27FC236}">
                <a16:creationId xmlns:a16="http://schemas.microsoft.com/office/drawing/2014/main" id="{2C8FD748-92E6-DF0F-D71D-B3A8D525680E}"/>
              </a:ext>
            </a:extLst>
          </p:cNvPr>
          <p:cNvSpPr>
            <a:spLocks/>
          </p:cNvSpPr>
          <p:nvPr/>
        </p:nvSpPr>
        <p:spPr bwMode="auto">
          <a:xfrm>
            <a:off x="7748588" y="3964782"/>
            <a:ext cx="3493295" cy="597693"/>
          </a:xfrm>
          <a:custGeom>
            <a:avLst/>
            <a:gdLst>
              <a:gd name="T0" fmla="*/ 0 w 2328672"/>
              <a:gd name="T1" fmla="*/ 399288 h 399288"/>
              <a:gd name="T2" fmla="*/ 2328672 w 2328672"/>
              <a:gd name="T3" fmla="*/ 399288 h 399288"/>
              <a:gd name="T4" fmla="*/ 2328672 w 2328672"/>
              <a:gd name="T5" fmla="*/ 0 h 399288"/>
              <a:gd name="T6" fmla="*/ 0 w 2328672"/>
              <a:gd name="T7" fmla="*/ 0 h 399288"/>
              <a:gd name="T8" fmla="*/ 0 w 2328672"/>
              <a:gd name="T9" fmla="*/ 399288 h 399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28672" h="399288">
                <a:moveTo>
                  <a:pt x="0" y="399288"/>
                </a:moveTo>
                <a:lnTo>
                  <a:pt x="2328672" y="399288"/>
                </a:lnTo>
                <a:lnTo>
                  <a:pt x="2328672" y="0"/>
                </a:lnTo>
                <a:lnTo>
                  <a:pt x="0" y="0"/>
                </a:lnTo>
                <a:lnTo>
                  <a:pt x="0" y="399288"/>
                </a:lnTo>
                <a:close/>
              </a:path>
            </a:pathLst>
          </a:custGeom>
          <a:solidFill>
            <a:srgbClr val="7B7B7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ID"/>
          </a:p>
        </p:txBody>
      </p:sp>
      <p:sp>
        <p:nvSpPr>
          <p:cNvPr id="74771" name="object 37">
            <a:extLst>
              <a:ext uri="{FF2B5EF4-FFF2-40B4-BE49-F238E27FC236}">
                <a16:creationId xmlns:a16="http://schemas.microsoft.com/office/drawing/2014/main" id="{7A97E815-6F2A-076C-602D-1D32216BBFC2}"/>
              </a:ext>
            </a:extLst>
          </p:cNvPr>
          <p:cNvSpPr>
            <a:spLocks/>
          </p:cNvSpPr>
          <p:nvPr/>
        </p:nvSpPr>
        <p:spPr bwMode="auto">
          <a:xfrm>
            <a:off x="3345657" y="2628901"/>
            <a:ext cx="2807493" cy="595313"/>
          </a:xfrm>
          <a:custGeom>
            <a:avLst/>
            <a:gdLst>
              <a:gd name="T0" fmla="*/ 0 w 1871472"/>
              <a:gd name="T1" fmla="*/ 396239 h 396239"/>
              <a:gd name="T2" fmla="*/ 1871472 w 1871472"/>
              <a:gd name="T3" fmla="*/ 396239 h 396239"/>
              <a:gd name="T4" fmla="*/ 1871472 w 1871472"/>
              <a:gd name="T5" fmla="*/ 0 h 396239"/>
              <a:gd name="T6" fmla="*/ 0 w 1871472"/>
              <a:gd name="T7" fmla="*/ 0 h 396239"/>
              <a:gd name="T8" fmla="*/ 0 w 1871472"/>
              <a:gd name="T9" fmla="*/ 396239 h 3962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71472" h="396239">
                <a:moveTo>
                  <a:pt x="0" y="396239"/>
                </a:moveTo>
                <a:lnTo>
                  <a:pt x="1871472" y="396239"/>
                </a:lnTo>
                <a:lnTo>
                  <a:pt x="1871472" y="0"/>
                </a:lnTo>
                <a:lnTo>
                  <a:pt x="0" y="0"/>
                </a:lnTo>
                <a:lnTo>
                  <a:pt x="0" y="396239"/>
                </a:lnTo>
                <a:close/>
              </a:path>
            </a:pathLst>
          </a:custGeom>
          <a:solidFill>
            <a:srgbClr val="7B7B7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ID"/>
          </a:p>
        </p:txBody>
      </p:sp>
      <p:sp>
        <p:nvSpPr>
          <p:cNvPr id="74772" name="object 38">
            <a:extLst>
              <a:ext uri="{FF2B5EF4-FFF2-40B4-BE49-F238E27FC236}">
                <a16:creationId xmlns:a16="http://schemas.microsoft.com/office/drawing/2014/main" id="{DB7F8BD9-120F-9CAB-8B90-8FBC2562CED5}"/>
              </a:ext>
            </a:extLst>
          </p:cNvPr>
          <p:cNvSpPr>
            <a:spLocks/>
          </p:cNvSpPr>
          <p:nvPr/>
        </p:nvSpPr>
        <p:spPr bwMode="auto">
          <a:xfrm>
            <a:off x="771525" y="1878808"/>
            <a:ext cx="2914650" cy="2917031"/>
          </a:xfrm>
          <a:custGeom>
            <a:avLst/>
            <a:gdLst>
              <a:gd name="T0" fmla="*/ 3218 w 1941576"/>
              <a:gd name="T1" fmla="*/ 1052051 h 1944624"/>
              <a:gd name="T2" fmla="*/ 28213 w 1941576"/>
              <a:gd name="T3" fmla="*/ 1205957 h 1944624"/>
              <a:gd name="T4" fmla="*/ 76288 w 1941576"/>
              <a:gd name="T5" fmla="*/ 1350764 h 1944624"/>
              <a:gd name="T6" fmla="*/ 145445 w 1941576"/>
              <a:gd name="T7" fmla="*/ 1484468 h 1944624"/>
              <a:gd name="T8" fmla="*/ 233684 w 1941576"/>
              <a:gd name="T9" fmla="*/ 1605067 h 1944624"/>
              <a:gd name="T10" fmla="*/ 339007 w 1941576"/>
              <a:gd name="T11" fmla="*/ 1710558 h 1944624"/>
              <a:gd name="T12" fmla="*/ 459416 w 1941576"/>
              <a:gd name="T13" fmla="*/ 1798940 h 1944624"/>
              <a:gd name="T14" fmla="*/ 592911 w 1941576"/>
              <a:gd name="T15" fmla="*/ 1868209 h 1944624"/>
              <a:gd name="T16" fmla="*/ 737494 w 1941576"/>
              <a:gd name="T17" fmla="*/ 1916363 h 1944624"/>
              <a:gd name="T18" fmla="*/ 891167 w 1941576"/>
              <a:gd name="T19" fmla="*/ 1941400 h 1944624"/>
              <a:gd name="T20" fmla="*/ 1050413 w 1941576"/>
              <a:gd name="T21" fmla="*/ 1941400 h 1944624"/>
              <a:gd name="T22" fmla="*/ 1204093 w 1941576"/>
              <a:gd name="T23" fmla="*/ 1916363 h 1944624"/>
              <a:gd name="T24" fmla="*/ 1348680 w 1941576"/>
              <a:gd name="T25" fmla="*/ 1868209 h 1944624"/>
              <a:gd name="T26" fmla="*/ 1482176 w 1941576"/>
              <a:gd name="T27" fmla="*/ 1798940 h 1944624"/>
              <a:gd name="T28" fmla="*/ 1602583 w 1941576"/>
              <a:gd name="T29" fmla="*/ 1710558 h 1944624"/>
              <a:gd name="T30" fmla="*/ 1707904 w 1941576"/>
              <a:gd name="T31" fmla="*/ 1605067 h 1944624"/>
              <a:gd name="T32" fmla="*/ 1796139 w 1941576"/>
              <a:gd name="T33" fmla="*/ 1484468 h 1944624"/>
              <a:gd name="T34" fmla="*/ 1865292 w 1941576"/>
              <a:gd name="T35" fmla="*/ 1350764 h 1944624"/>
              <a:gd name="T36" fmla="*/ 1913364 w 1941576"/>
              <a:gd name="T37" fmla="*/ 1205957 h 1944624"/>
              <a:gd name="T38" fmla="*/ 1938358 w 1941576"/>
              <a:gd name="T39" fmla="*/ 1052051 h 1944624"/>
              <a:gd name="T40" fmla="*/ 1938358 w 1941576"/>
              <a:gd name="T41" fmla="*/ 892572 h 1944624"/>
              <a:gd name="T42" fmla="*/ 1913364 w 1941576"/>
              <a:gd name="T43" fmla="*/ 738666 h 1944624"/>
              <a:gd name="T44" fmla="*/ 1865292 w 1941576"/>
              <a:gd name="T45" fmla="*/ 593859 h 1944624"/>
              <a:gd name="T46" fmla="*/ 1796139 w 1941576"/>
              <a:gd name="T47" fmla="*/ 460155 h 1944624"/>
              <a:gd name="T48" fmla="*/ 1707904 w 1941576"/>
              <a:gd name="T49" fmla="*/ 339556 h 1944624"/>
              <a:gd name="T50" fmla="*/ 1602583 w 1941576"/>
              <a:gd name="T51" fmla="*/ 234065 h 1944624"/>
              <a:gd name="T52" fmla="*/ 1482176 w 1941576"/>
              <a:gd name="T53" fmla="*/ 145683 h 1944624"/>
              <a:gd name="T54" fmla="*/ 1348680 w 1941576"/>
              <a:gd name="T55" fmla="*/ 76414 h 1944624"/>
              <a:gd name="T56" fmla="*/ 1204093 w 1941576"/>
              <a:gd name="T57" fmla="*/ 28260 h 1944624"/>
              <a:gd name="T58" fmla="*/ 1050413 w 1941576"/>
              <a:gd name="T59" fmla="*/ 3223 h 1944624"/>
              <a:gd name="T60" fmla="*/ 891167 w 1941576"/>
              <a:gd name="T61" fmla="*/ 3223 h 1944624"/>
              <a:gd name="T62" fmla="*/ 737494 w 1941576"/>
              <a:gd name="T63" fmla="*/ 28260 h 1944624"/>
              <a:gd name="T64" fmla="*/ 592911 w 1941576"/>
              <a:gd name="T65" fmla="*/ 76414 h 1944624"/>
              <a:gd name="T66" fmla="*/ 459416 w 1941576"/>
              <a:gd name="T67" fmla="*/ 145683 h 1944624"/>
              <a:gd name="T68" fmla="*/ 339007 w 1941576"/>
              <a:gd name="T69" fmla="*/ 234065 h 1944624"/>
              <a:gd name="T70" fmla="*/ 233684 w 1941576"/>
              <a:gd name="T71" fmla="*/ 339556 h 1944624"/>
              <a:gd name="T72" fmla="*/ 145445 w 1941576"/>
              <a:gd name="T73" fmla="*/ 460155 h 1944624"/>
              <a:gd name="T74" fmla="*/ 76288 w 1941576"/>
              <a:gd name="T75" fmla="*/ 593859 h 1944624"/>
              <a:gd name="T76" fmla="*/ 28213 w 1941576"/>
              <a:gd name="T77" fmla="*/ 738666 h 1944624"/>
              <a:gd name="T78" fmla="*/ 3218 w 1941576"/>
              <a:gd name="T79" fmla="*/ 892572 h 19446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941576" h="1944624">
                <a:moveTo>
                  <a:pt x="0" y="972312"/>
                </a:moveTo>
                <a:lnTo>
                  <a:pt x="3218" y="1052051"/>
                </a:lnTo>
                <a:lnTo>
                  <a:pt x="12705" y="1130017"/>
                </a:lnTo>
                <a:lnTo>
                  <a:pt x="28213" y="1205957"/>
                </a:lnTo>
                <a:lnTo>
                  <a:pt x="49490" y="1279623"/>
                </a:lnTo>
                <a:lnTo>
                  <a:pt x="76288" y="1350764"/>
                </a:lnTo>
                <a:lnTo>
                  <a:pt x="108356" y="1419128"/>
                </a:lnTo>
                <a:lnTo>
                  <a:pt x="145445" y="1484468"/>
                </a:lnTo>
                <a:lnTo>
                  <a:pt x="187304" y="1546530"/>
                </a:lnTo>
                <a:lnTo>
                  <a:pt x="233684" y="1605067"/>
                </a:lnTo>
                <a:lnTo>
                  <a:pt x="284335" y="1659826"/>
                </a:lnTo>
                <a:lnTo>
                  <a:pt x="339007" y="1710558"/>
                </a:lnTo>
                <a:lnTo>
                  <a:pt x="397451" y="1757013"/>
                </a:lnTo>
                <a:lnTo>
                  <a:pt x="459416" y="1798940"/>
                </a:lnTo>
                <a:lnTo>
                  <a:pt x="524653" y="1836089"/>
                </a:lnTo>
                <a:lnTo>
                  <a:pt x="592911" y="1868209"/>
                </a:lnTo>
                <a:lnTo>
                  <a:pt x="663942" y="1895051"/>
                </a:lnTo>
                <a:lnTo>
                  <a:pt x="737494" y="1916363"/>
                </a:lnTo>
                <a:lnTo>
                  <a:pt x="813320" y="1931897"/>
                </a:lnTo>
                <a:lnTo>
                  <a:pt x="891167" y="1941400"/>
                </a:lnTo>
                <a:lnTo>
                  <a:pt x="970788" y="1944624"/>
                </a:lnTo>
                <a:lnTo>
                  <a:pt x="1050413" y="1941400"/>
                </a:lnTo>
                <a:lnTo>
                  <a:pt x="1128265" y="1931897"/>
                </a:lnTo>
                <a:lnTo>
                  <a:pt x="1204093" y="1916363"/>
                </a:lnTo>
                <a:lnTo>
                  <a:pt x="1277648" y="1895051"/>
                </a:lnTo>
                <a:lnTo>
                  <a:pt x="1348680" y="1868209"/>
                </a:lnTo>
                <a:lnTo>
                  <a:pt x="1416939" y="1836089"/>
                </a:lnTo>
                <a:lnTo>
                  <a:pt x="1482176" y="1798940"/>
                </a:lnTo>
                <a:lnTo>
                  <a:pt x="1544141" y="1757013"/>
                </a:lnTo>
                <a:lnTo>
                  <a:pt x="1602583" y="1710558"/>
                </a:lnTo>
                <a:lnTo>
                  <a:pt x="1657254" y="1659826"/>
                </a:lnTo>
                <a:lnTo>
                  <a:pt x="1707904" y="1605067"/>
                </a:lnTo>
                <a:lnTo>
                  <a:pt x="1754282" y="1546530"/>
                </a:lnTo>
                <a:lnTo>
                  <a:pt x="1796139" y="1484468"/>
                </a:lnTo>
                <a:lnTo>
                  <a:pt x="1833226" y="1419128"/>
                </a:lnTo>
                <a:lnTo>
                  <a:pt x="1865292" y="1350764"/>
                </a:lnTo>
                <a:lnTo>
                  <a:pt x="1892088" y="1279623"/>
                </a:lnTo>
                <a:lnTo>
                  <a:pt x="1913364" y="1205957"/>
                </a:lnTo>
                <a:lnTo>
                  <a:pt x="1928871" y="1130017"/>
                </a:lnTo>
                <a:lnTo>
                  <a:pt x="1938358" y="1052051"/>
                </a:lnTo>
                <a:lnTo>
                  <a:pt x="1941576" y="972312"/>
                </a:lnTo>
                <a:lnTo>
                  <a:pt x="1938358" y="892572"/>
                </a:lnTo>
                <a:lnTo>
                  <a:pt x="1928871" y="814606"/>
                </a:lnTo>
                <a:lnTo>
                  <a:pt x="1913364" y="738666"/>
                </a:lnTo>
                <a:lnTo>
                  <a:pt x="1892088" y="665000"/>
                </a:lnTo>
                <a:lnTo>
                  <a:pt x="1865292" y="593859"/>
                </a:lnTo>
                <a:lnTo>
                  <a:pt x="1833226" y="525495"/>
                </a:lnTo>
                <a:lnTo>
                  <a:pt x="1796139" y="460155"/>
                </a:lnTo>
                <a:lnTo>
                  <a:pt x="1754282" y="398093"/>
                </a:lnTo>
                <a:lnTo>
                  <a:pt x="1707904" y="339556"/>
                </a:lnTo>
                <a:lnTo>
                  <a:pt x="1657254" y="284797"/>
                </a:lnTo>
                <a:lnTo>
                  <a:pt x="1602583" y="234065"/>
                </a:lnTo>
                <a:lnTo>
                  <a:pt x="1544141" y="187610"/>
                </a:lnTo>
                <a:lnTo>
                  <a:pt x="1482176" y="145683"/>
                </a:lnTo>
                <a:lnTo>
                  <a:pt x="1416939" y="108534"/>
                </a:lnTo>
                <a:lnTo>
                  <a:pt x="1348680" y="76414"/>
                </a:lnTo>
                <a:lnTo>
                  <a:pt x="1277648" y="49572"/>
                </a:lnTo>
                <a:lnTo>
                  <a:pt x="1204093" y="28260"/>
                </a:lnTo>
                <a:lnTo>
                  <a:pt x="1128265" y="12726"/>
                </a:lnTo>
                <a:lnTo>
                  <a:pt x="1050413" y="3223"/>
                </a:lnTo>
                <a:lnTo>
                  <a:pt x="970788" y="0"/>
                </a:lnTo>
                <a:lnTo>
                  <a:pt x="891167" y="3223"/>
                </a:lnTo>
                <a:lnTo>
                  <a:pt x="813320" y="12726"/>
                </a:lnTo>
                <a:lnTo>
                  <a:pt x="737494" y="28260"/>
                </a:lnTo>
                <a:lnTo>
                  <a:pt x="663942" y="49572"/>
                </a:lnTo>
                <a:lnTo>
                  <a:pt x="592911" y="76414"/>
                </a:lnTo>
                <a:lnTo>
                  <a:pt x="524653" y="108534"/>
                </a:lnTo>
                <a:lnTo>
                  <a:pt x="459416" y="145683"/>
                </a:lnTo>
                <a:lnTo>
                  <a:pt x="397451" y="187610"/>
                </a:lnTo>
                <a:lnTo>
                  <a:pt x="339007" y="234065"/>
                </a:lnTo>
                <a:lnTo>
                  <a:pt x="284335" y="284797"/>
                </a:lnTo>
                <a:lnTo>
                  <a:pt x="233684" y="339556"/>
                </a:lnTo>
                <a:lnTo>
                  <a:pt x="187304" y="398093"/>
                </a:lnTo>
                <a:lnTo>
                  <a:pt x="145445" y="460155"/>
                </a:lnTo>
                <a:lnTo>
                  <a:pt x="108356" y="525495"/>
                </a:lnTo>
                <a:lnTo>
                  <a:pt x="76288" y="593859"/>
                </a:lnTo>
                <a:lnTo>
                  <a:pt x="49490" y="665000"/>
                </a:lnTo>
                <a:lnTo>
                  <a:pt x="28213" y="738666"/>
                </a:lnTo>
                <a:lnTo>
                  <a:pt x="12705" y="814606"/>
                </a:lnTo>
                <a:lnTo>
                  <a:pt x="3218" y="892572"/>
                </a:lnTo>
                <a:lnTo>
                  <a:pt x="0" y="972312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ID"/>
          </a:p>
        </p:txBody>
      </p:sp>
      <p:sp>
        <p:nvSpPr>
          <p:cNvPr id="74773" name="object 39">
            <a:extLst>
              <a:ext uri="{FF2B5EF4-FFF2-40B4-BE49-F238E27FC236}">
                <a16:creationId xmlns:a16="http://schemas.microsoft.com/office/drawing/2014/main" id="{DEF74724-F48E-CDDC-C2B9-873866E4DF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0670" y="2652713"/>
            <a:ext cx="1454943" cy="1450182"/>
          </a:xfrm>
          <a:prstGeom prst="rect">
            <a:avLst/>
          </a:prstGeom>
          <a:blipFill dpi="0" rotWithShape="1">
            <a:blip r:embed="rId1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4774" name="object 40">
            <a:extLst>
              <a:ext uri="{FF2B5EF4-FFF2-40B4-BE49-F238E27FC236}">
                <a16:creationId xmlns:a16="http://schemas.microsoft.com/office/drawing/2014/main" id="{793177DC-99E8-C3EA-77D9-EE89DD088B1A}"/>
              </a:ext>
            </a:extLst>
          </p:cNvPr>
          <p:cNvSpPr>
            <a:spLocks/>
          </p:cNvSpPr>
          <p:nvPr/>
        </p:nvSpPr>
        <p:spPr bwMode="auto">
          <a:xfrm>
            <a:off x="1540670" y="2652713"/>
            <a:ext cx="1376363" cy="1371600"/>
          </a:xfrm>
          <a:custGeom>
            <a:avLst/>
            <a:gdLst>
              <a:gd name="T0" fmla="*/ 1520 w 917448"/>
              <a:gd name="T1" fmla="*/ 494693 h 914400"/>
              <a:gd name="T2" fmla="*/ 13331 w 917448"/>
              <a:gd name="T3" fmla="*/ 567061 h 914400"/>
              <a:gd name="T4" fmla="*/ 36047 w 917448"/>
              <a:gd name="T5" fmla="*/ 635150 h 914400"/>
              <a:gd name="T6" fmla="*/ 68725 w 917448"/>
              <a:gd name="T7" fmla="*/ 698020 h 914400"/>
              <a:gd name="T8" fmla="*/ 110421 w 917448"/>
              <a:gd name="T9" fmla="*/ 754729 h 914400"/>
              <a:gd name="T10" fmla="*/ 160188 w 917448"/>
              <a:gd name="T11" fmla="*/ 804334 h 914400"/>
              <a:gd name="T12" fmla="*/ 217085 w 917448"/>
              <a:gd name="T13" fmla="*/ 845894 h 914400"/>
              <a:gd name="T14" fmla="*/ 280165 w 917448"/>
              <a:gd name="T15" fmla="*/ 878466 h 914400"/>
              <a:gd name="T16" fmla="*/ 348485 w 917448"/>
              <a:gd name="T17" fmla="*/ 901110 h 914400"/>
              <a:gd name="T18" fmla="*/ 421100 w 917448"/>
              <a:gd name="T19" fmla="*/ 912884 h 914400"/>
              <a:gd name="T20" fmla="*/ 496349 w 917448"/>
              <a:gd name="T21" fmla="*/ 912884 h 914400"/>
              <a:gd name="T22" fmla="*/ 568966 w 917448"/>
              <a:gd name="T23" fmla="*/ 901110 h 914400"/>
              <a:gd name="T24" fmla="*/ 637287 w 917448"/>
              <a:gd name="T25" fmla="*/ 878466 h 914400"/>
              <a:gd name="T26" fmla="*/ 700368 w 917448"/>
              <a:gd name="T27" fmla="*/ 845894 h 914400"/>
              <a:gd name="T28" fmla="*/ 757264 w 917448"/>
              <a:gd name="T29" fmla="*/ 804334 h 914400"/>
              <a:gd name="T30" fmla="*/ 807031 w 917448"/>
              <a:gd name="T31" fmla="*/ 754729 h 914400"/>
              <a:gd name="T32" fmla="*/ 848725 w 917448"/>
              <a:gd name="T33" fmla="*/ 698020 h 914400"/>
              <a:gd name="T34" fmla="*/ 881401 w 917448"/>
              <a:gd name="T35" fmla="*/ 635150 h 914400"/>
              <a:gd name="T36" fmla="*/ 904117 w 917448"/>
              <a:gd name="T37" fmla="*/ 567061 h 914400"/>
              <a:gd name="T38" fmla="*/ 915927 w 917448"/>
              <a:gd name="T39" fmla="*/ 494693 h 914400"/>
              <a:gd name="T40" fmla="*/ 915927 w 917448"/>
              <a:gd name="T41" fmla="*/ 419706 h 914400"/>
              <a:gd name="T42" fmla="*/ 904117 w 917448"/>
              <a:gd name="T43" fmla="*/ 347338 h 914400"/>
              <a:gd name="T44" fmla="*/ 881401 w 917448"/>
              <a:gd name="T45" fmla="*/ 279249 h 914400"/>
              <a:gd name="T46" fmla="*/ 848725 w 917448"/>
              <a:gd name="T47" fmla="*/ 216379 h 914400"/>
              <a:gd name="T48" fmla="*/ 807031 w 917448"/>
              <a:gd name="T49" fmla="*/ 159670 h 914400"/>
              <a:gd name="T50" fmla="*/ 757264 w 917448"/>
              <a:gd name="T51" fmla="*/ 110065 h 914400"/>
              <a:gd name="T52" fmla="*/ 700368 w 917448"/>
              <a:gd name="T53" fmla="*/ 68505 h 914400"/>
              <a:gd name="T54" fmla="*/ 637287 w 917448"/>
              <a:gd name="T55" fmla="*/ 35933 h 914400"/>
              <a:gd name="T56" fmla="*/ 568966 w 917448"/>
              <a:gd name="T57" fmla="*/ 13289 h 914400"/>
              <a:gd name="T58" fmla="*/ 496349 w 917448"/>
              <a:gd name="T59" fmla="*/ 1515 h 914400"/>
              <a:gd name="T60" fmla="*/ 421100 w 917448"/>
              <a:gd name="T61" fmla="*/ 1515 h 914400"/>
              <a:gd name="T62" fmla="*/ 348485 w 917448"/>
              <a:gd name="T63" fmla="*/ 13289 h 914400"/>
              <a:gd name="T64" fmla="*/ 280165 w 917448"/>
              <a:gd name="T65" fmla="*/ 35933 h 914400"/>
              <a:gd name="T66" fmla="*/ 217085 w 917448"/>
              <a:gd name="T67" fmla="*/ 68505 h 914400"/>
              <a:gd name="T68" fmla="*/ 160188 w 917448"/>
              <a:gd name="T69" fmla="*/ 110065 h 914400"/>
              <a:gd name="T70" fmla="*/ 110421 w 917448"/>
              <a:gd name="T71" fmla="*/ 159670 h 914400"/>
              <a:gd name="T72" fmla="*/ 68725 w 917448"/>
              <a:gd name="T73" fmla="*/ 216379 h 914400"/>
              <a:gd name="T74" fmla="*/ 36047 w 917448"/>
              <a:gd name="T75" fmla="*/ 279249 h 914400"/>
              <a:gd name="T76" fmla="*/ 13331 w 917448"/>
              <a:gd name="T77" fmla="*/ 347338 h 914400"/>
              <a:gd name="T78" fmla="*/ 1520 w 917448"/>
              <a:gd name="T79" fmla="*/ 419706 h 914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917448" h="914400">
                <a:moveTo>
                  <a:pt x="0" y="457200"/>
                </a:moveTo>
                <a:lnTo>
                  <a:pt x="1520" y="494693"/>
                </a:lnTo>
                <a:lnTo>
                  <a:pt x="6003" y="531353"/>
                </a:lnTo>
                <a:lnTo>
                  <a:pt x="13331" y="567061"/>
                </a:lnTo>
                <a:lnTo>
                  <a:pt x="23385" y="601699"/>
                </a:lnTo>
                <a:lnTo>
                  <a:pt x="36047" y="635150"/>
                </a:lnTo>
                <a:lnTo>
                  <a:pt x="51200" y="667297"/>
                </a:lnTo>
                <a:lnTo>
                  <a:pt x="68725" y="698020"/>
                </a:lnTo>
                <a:lnTo>
                  <a:pt x="88505" y="727204"/>
                </a:lnTo>
                <a:lnTo>
                  <a:pt x="110421" y="754729"/>
                </a:lnTo>
                <a:lnTo>
                  <a:pt x="134354" y="780478"/>
                </a:lnTo>
                <a:lnTo>
                  <a:pt x="160188" y="804334"/>
                </a:lnTo>
                <a:lnTo>
                  <a:pt x="187804" y="826178"/>
                </a:lnTo>
                <a:lnTo>
                  <a:pt x="217085" y="845894"/>
                </a:lnTo>
                <a:lnTo>
                  <a:pt x="247911" y="863362"/>
                </a:lnTo>
                <a:lnTo>
                  <a:pt x="280165" y="878466"/>
                </a:lnTo>
                <a:lnTo>
                  <a:pt x="313729" y="891088"/>
                </a:lnTo>
                <a:lnTo>
                  <a:pt x="348485" y="901110"/>
                </a:lnTo>
                <a:lnTo>
                  <a:pt x="384315" y="908415"/>
                </a:lnTo>
                <a:lnTo>
                  <a:pt x="421100" y="912884"/>
                </a:lnTo>
                <a:lnTo>
                  <a:pt x="458724" y="914400"/>
                </a:lnTo>
                <a:lnTo>
                  <a:pt x="496349" y="912884"/>
                </a:lnTo>
                <a:lnTo>
                  <a:pt x="533135" y="908415"/>
                </a:lnTo>
                <a:lnTo>
                  <a:pt x="568966" y="901110"/>
                </a:lnTo>
                <a:lnTo>
                  <a:pt x="603723" y="891088"/>
                </a:lnTo>
                <a:lnTo>
                  <a:pt x="637287" y="878466"/>
                </a:lnTo>
                <a:lnTo>
                  <a:pt x="669542" y="863362"/>
                </a:lnTo>
                <a:lnTo>
                  <a:pt x="700368" y="845894"/>
                </a:lnTo>
                <a:lnTo>
                  <a:pt x="729648" y="826178"/>
                </a:lnTo>
                <a:lnTo>
                  <a:pt x="757264" y="804334"/>
                </a:lnTo>
                <a:lnTo>
                  <a:pt x="783097" y="780478"/>
                </a:lnTo>
                <a:lnTo>
                  <a:pt x="807031" y="754729"/>
                </a:lnTo>
                <a:lnTo>
                  <a:pt x="828946" y="727204"/>
                </a:lnTo>
                <a:lnTo>
                  <a:pt x="848725" y="698020"/>
                </a:lnTo>
                <a:lnTo>
                  <a:pt x="866249" y="667297"/>
                </a:lnTo>
                <a:lnTo>
                  <a:pt x="881401" y="635150"/>
                </a:lnTo>
                <a:lnTo>
                  <a:pt x="894063" y="601699"/>
                </a:lnTo>
                <a:lnTo>
                  <a:pt x="904117" y="567061"/>
                </a:lnTo>
                <a:lnTo>
                  <a:pt x="911444" y="531353"/>
                </a:lnTo>
                <a:lnTo>
                  <a:pt x="915927" y="494693"/>
                </a:lnTo>
                <a:lnTo>
                  <a:pt x="917448" y="457200"/>
                </a:lnTo>
                <a:lnTo>
                  <a:pt x="915927" y="419706"/>
                </a:lnTo>
                <a:lnTo>
                  <a:pt x="911444" y="383046"/>
                </a:lnTo>
                <a:lnTo>
                  <a:pt x="904117" y="347338"/>
                </a:lnTo>
                <a:lnTo>
                  <a:pt x="894063" y="312700"/>
                </a:lnTo>
                <a:lnTo>
                  <a:pt x="881401" y="279249"/>
                </a:lnTo>
                <a:lnTo>
                  <a:pt x="866249" y="247102"/>
                </a:lnTo>
                <a:lnTo>
                  <a:pt x="848725" y="216379"/>
                </a:lnTo>
                <a:lnTo>
                  <a:pt x="828946" y="187195"/>
                </a:lnTo>
                <a:lnTo>
                  <a:pt x="807031" y="159670"/>
                </a:lnTo>
                <a:lnTo>
                  <a:pt x="783097" y="133921"/>
                </a:lnTo>
                <a:lnTo>
                  <a:pt x="757264" y="110065"/>
                </a:lnTo>
                <a:lnTo>
                  <a:pt x="729648" y="88221"/>
                </a:lnTo>
                <a:lnTo>
                  <a:pt x="700368" y="68505"/>
                </a:lnTo>
                <a:lnTo>
                  <a:pt x="669542" y="51037"/>
                </a:lnTo>
                <a:lnTo>
                  <a:pt x="637287" y="35933"/>
                </a:lnTo>
                <a:lnTo>
                  <a:pt x="603723" y="23311"/>
                </a:lnTo>
                <a:lnTo>
                  <a:pt x="568966" y="13289"/>
                </a:lnTo>
                <a:lnTo>
                  <a:pt x="533135" y="5984"/>
                </a:lnTo>
                <a:lnTo>
                  <a:pt x="496349" y="1515"/>
                </a:lnTo>
                <a:lnTo>
                  <a:pt x="458724" y="0"/>
                </a:lnTo>
                <a:lnTo>
                  <a:pt x="421100" y="1515"/>
                </a:lnTo>
                <a:lnTo>
                  <a:pt x="384315" y="5984"/>
                </a:lnTo>
                <a:lnTo>
                  <a:pt x="348485" y="13289"/>
                </a:lnTo>
                <a:lnTo>
                  <a:pt x="313729" y="23311"/>
                </a:lnTo>
                <a:lnTo>
                  <a:pt x="280165" y="35933"/>
                </a:lnTo>
                <a:lnTo>
                  <a:pt x="247911" y="51037"/>
                </a:lnTo>
                <a:lnTo>
                  <a:pt x="217085" y="68505"/>
                </a:lnTo>
                <a:lnTo>
                  <a:pt x="187804" y="88221"/>
                </a:lnTo>
                <a:lnTo>
                  <a:pt x="160188" y="110065"/>
                </a:lnTo>
                <a:lnTo>
                  <a:pt x="134354" y="133921"/>
                </a:lnTo>
                <a:lnTo>
                  <a:pt x="110421" y="159670"/>
                </a:lnTo>
                <a:lnTo>
                  <a:pt x="88505" y="187195"/>
                </a:lnTo>
                <a:lnTo>
                  <a:pt x="68725" y="216379"/>
                </a:lnTo>
                <a:lnTo>
                  <a:pt x="51200" y="247102"/>
                </a:lnTo>
                <a:lnTo>
                  <a:pt x="36047" y="279249"/>
                </a:lnTo>
                <a:lnTo>
                  <a:pt x="23385" y="312700"/>
                </a:lnTo>
                <a:lnTo>
                  <a:pt x="13331" y="347338"/>
                </a:lnTo>
                <a:lnTo>
                  <a:pt x="6003" y="383046"/>
                </a:lnTo>
                <a:lnTo>
                  <a:pt x="1520" y="419706"/>
                </a:lnTo>
                <a:lnTo>
                  <a:pt x="0" y="4572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ID"/>
          </a:p>
        </p:txBody>
      </p:sp>
      <p:sp>
        <p:nvSpPr>
          <p:cNvPr id="74775" name="object 41">
            <a:extLst>
              <a:ext uri="{FF2B5EF4-FFF2-40B4-BE49-F238E27FC236}">
                <a16:creationId xmlns:a16="http://schemas.microsoft.com/office/drawing/2014/main" id="{A72FE198-AA30-07D0-2E37-5CB8A1CD3227}"/>
              </a:ext>
            </a:extLst>
          </p:cNvPr>
          <p:cNvSpPr>
            <a:spLocks/>
          </p:cNvSpPr>
          <p:nvPr/>
        </p:nvSpPr>
        <p:spPr bwMode="auto">
          <a:xfrm>
            <a:off x="5641182" y="2085975"/>
            <a:ext cx="2912268" cy="2914650"/>
          </a:xfrm>
          <a:custGeom>
            <a:avLst/>
            <a:gdLst>
              <a:gd name="T0" fmla="*/ 3217 w 1941576"/>
              <a:gd name="T1" fmla="*/ 1052051 h 1944624"/>
              <a:gd name="T2" fmla="*/ 28211 w 1941576"/>
              <a:gd name="T3" fmla="*/ 1205957 h 1944624"/>
              <a:gd name="T4" fmla="*/ 76283 w 1941576"/>
              <a:gd name="T5" fmla="*/ 1350764 h 1944624"/>
              <a:gd name="T6" fmla="*/ 145436 w 1941576"/>
              <a:gd name="T7" fmla="*/ 1484468 h 1944624"/>
              <a:gd name="T8" fmla="*/ 233671 w 1941576"/>
              <a:gd name="T9" fmla="*/ 1605067 h 1944624"/>
              <a:gd name="T10" fmla="*/ 338992 w 1941576"/>
              <a:gd name="T11" fmla="*/ 1710558 h 1944624"/>
              <a:gd name="T12" fmla="*/ 459399 w 1941576"/>
              <a:gd name="T13" fmla="*/ 1798940 h 1944624"/>
              <a:gd name="T14" fmla="*/ 592895 w 1941576"/>
              <a:gd name="T15" fmla="*/ 1868209 h 1944624"/>
              <a:gd name="T16" fmla="*/ 737482 w 1941576"/>
              <a:gd name="T17" fmla="*/ 1916363 h 1944624"/>
              <a:gd name="T18" fmla="*/ 891162 w 1941576"/>
              <a:gd name="T19" fmla="*/ 1941400 h 1944624"/>
              <a:gd name="T20" fmla="*/ 1050413 w 1941576"/>
              <a:gd name="T21" fmla="*/ 1941400 h 1944624"/>
              <a:gd name="T22" fmla="*/ 1204093 w 1941576"/>
              <a:gd name="T23" fmla="*/ 1916363 h 1944624"/>
              <a:gd name="T24" fmla="*/ 1348680 w 1941576"/>
              <a:gd name="T25" fmla="*/ 1868209 h 1944624"/>
              <a:gd name="T26" fmla="*/ 1482176 w 1941576"/>
              <a:gd name="T27" fmla="*/ 1798940 h 1944624"/>
              <a:gd name="T28" fmla="*/ 1602583 w 1941576"/>
              <a:gd name="T29" fmla="*/ 1710558 h 1944624"/>
              <a:gd name="T30" fmla="*/ 1707904 w 1941576"/>
              <a:gd name="T31" fmla="*/ 1605067 h 1944624"/>
              <a:gd name="T32" fmla="*/ 1796139 w 1941576"/>
              <a:gd name="T33" fmla="*/ 1484468 h 1944624"/>
              <a:gd name="T34" fmla="*/ 1865292 w 1941576"/>
              <a:gd name="T35" fmla="*/ 1350764 h 1944624"/>
              <a:gd name="T36" fmla="*/ 1913364 w 1941576"/>
              <a:gd name="T37" fmla="*/ 1205957 h 1944624"/>
              <a:gd name="T38" fmla="*/ 1938358 w 1941576"/>
              <a:gd name="T39" fmla="*/ 1052051 h 1944624"/>
              <a:gd name="T40" fmla="*/ 1938358 w 1941576"/>
              <a:gd name="T41" fmla="*/ 892572 h 1944624"/>
              <a:gd name="T42" fmla="*/ 1913364 w 1941576"/>
              <a:gd name="T43" fmla="*/ 738666 h 1944624"/>
              <a:gd name="T44" fmla="*/ 1865292 w 1941576"/>
              <a:gd name="T45" fmla="*/ 593859 h 1944624"/>
              <a:gd name="T46" fmla="*/ 1796139 w 1941576"/>
              <a:gd name="T47" fmla="*/ 460155 h 1944624"/>
              <a:gd name="T48" fmla="*/ 1707904 w 1941576"/>
              <a:gd name="T49" fmla="*/ 339556 h 1944624"/>
              <a:gd name="T50" fmla="*/ 1602583 w 1941576"/>
              <a:gd name="T51" fmla="*/ 234065 h 1944624"/>
              <a:gd name="T52" fmla="*/ 1482176 w 1941576"/>
              <a:gd name="T53" fmla="*/ 145683 h 1944624"/>
              <a:gd name="T54" fmla="*/ 1348680 w 1941576"/>
              <a:gd name="T55" fmla="*/ 76414 h 1944624"/>
              <a:gd name="T56" fmla="*/ 1204093 w 1941576"/>
              <a:gd name="T57" fmla="*/ 28260 h 1944624"/>
              <a:gd name="T58" fmla="*/ 1050413 w 1941576"/>
              <a:gd name="T59" fmla="*/ 3223 h 1944624"/>
              <a:gd name="T60" fmla="*/ 891162 w 1941576"/>
              <a:gd name="T61" fmla="*/ 3223 h 1944624"/>
              <a:gd name="T62" fmla="*/ 737482 w 1941576"/>
              <a:gd name="T63" fmla="*/ 28260 h 1944624"/>
              <a:gd name="T64" fmla="*/ 592895 w 1941576"/>
              <a:gd name="T65" fmla="*/ 76414 h 1944624"/>
              <a:gd name="T66" fmla="*/ 459399 w 1941576"/>
              <a:gd name="T67" fmla="*/ 145683 h 1944624"/>
              <a:gd name="T68" fmla="*/ 338992 w 1941576"/>
              <a:gd name="T69" fmla="*/ 234065 h 1944624"/>
              <a:gd name="T70" fmla="*/ 233671 w 1941576"/>
              <a:gd name="T71" fmla="*/ 339556 h 1944624"/>
              <a:gd name="T72" fmla="*/ 145436 w 1941576"/>
              <a:gd name="T73" fmla="*/ 460155 h 1944624"/>
              <a:gd name="T74" fmla="*/ 76283 w 1941576"/>
              <a:gd name="T75" fmla="*/ 593859 h 1944624"/>
              <a:gd name="T76" fmla="*/ 28211 w 1941576"/>
              <a:gd name="T77" fmla="*/ 738666 h 1944624"/>
              <a:gd name="T78" fmla="*/ 3217 w 1941576"/>
              <a:gd name="T79" fmla="*/ 892572 h 19446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941576" h="1944624">
                <a:moveTo>
                  <a:pt x="0" y="972312"/>
                </a:moveTo>
                <a:lnTo>
                  <a:pt x="3217" y="1052051"/>
                </a:lnTo>
                <a:lnTo>
                  <a:pt x="12704" y="1130017"/>
                </a:lnTo>
                <a:lnTo>
                  <a:pt x="28211" y="1205957"/>
                </a:lnTo>
                <a:lnTo>
                  <a:pt x="49487" y="1279623"/>
                </a:lnTo>
                <a:lnTo>
                  <a:pt x="76283" y="1350764"/>
                </a:lnTo>
                <a:lnTo>
                  <a:pt x="108349" y="1419128"/>
                </a:lnTo>
                <a:lnTo>
                  <a:pt x="145436" y="1484468"/>
                </a:lnTo>
                <a:lnTo>
                  <a:pt x="187293" y="1546530"/>
                </a:lnTo>
                <a:lnTo>
                  <a:pt x="233671" y="1605067"/>
                </a:lnTo>
                <a:lnTo>
                  <a:pt x="284321" y="1659826"/>
                </a:lnTo>
                <a:lnTo>
                  <a:pt x="338992" y="1710558"/>
                </a:lnTo>
                <a:lnTo>
                  <a:pt x="397434" y="1757013"/>
                </a:lnTo>
                <a:lnTo>
                  <a:pt x="459399" y="1798940"/>
                </a:lnTo>
                <a:lnTo>
                  <a:pt x="524636" y="1836089"/>
                </a:lnTo>
                <a:lnTo>
                  <a:pt x="592895" y="1868209"/>
                </a:lnTo>
                <a:lnTo>
                  <a:pt x="663927" y="1895051"/>
                </a:lnTo>
                <a:lnTo>
                  <a:pt x="737482" y="1916363"/>
                </a:lnTo>
                <a:lnTo>
                  <a:pt x="813310" y="1931897"/>
                </a:lnTo>
                <a:lnTo>
                  <a:pt x="891162" y="1941400"/>
                </a:lnTo>
                <a:lnTo>
                  <a:pt x="970788" y="1944624"/>
                </a:lnTo>
                <a:lnTo>
                  <a:pt x="1050413" y="1941400"/>
                </a:lnTo>
                <a:lnTo>
                  <a:pt x="1128265" y="1931897"/>
                </a:lnTo>
                <a:lnTo>
                  <a:pt x="1204093" y="1916363"/>
                </a:lnTo>
                <a:lnTo>
                  <a:pt x="1277648" y="1895051"/>
                </a:lnTo>
                <a:lnTo>
                  <a:pt x="1348680" y="1868209"/>
                </a:lnTo>
                <a:lnTo>
                  <a:pt x="1416939" y="1836089"/>
                </a:lnTo>
                <a:lnTo>
                  <a:pt x="1482176" y="1798940"/>
                </a:lnTo>
                <a:lnTo>
                  <a:pt x="1544141" y="1757013"/>
                </a:lnTo>
                <a:lnTo>
                  <a:pt x="1602583" y="1710558"/>
                </a:lnTo>
                <a:lnTo>
                  <a:pt x="1657254" y="1659826"/>
                </a:lnTo>
                <a:lnTo>
                  <a:pt x="1707904" y="1605067"/>
                </a:lnTo>
                <a:lnTo>
                  <a:pt x="1754282" y="1546530"/>
                </a:lnTo>
                <a:lnTo>
                  <a:pt x="1796139" y="1484468"/>
                </a:lnTo>
                <a:lnTo>
                  <a:pt x="1833226" y="1419128"/>
                </a:lnTo>
                <a:lnTo>
                  <a:pt x="1865292" y="1350764"/>
                </a:lnTo>
                <a:lnTo>
                  <a:pt x="1892088" y="1279623"/>
                </a:lnTo>
                <a:lnTo>
                  <a:pt x="1913364" y="1205957"/>
                </a:lnTo>
                <a:lnTo>
                  <a:pt x="1928871" y="1130017"/>
                </a:lnTo>
                <a:lnTo>
                  <a:pt x="1938358" y="1052051"/>
                </a:lnTo>
                <a:lnTo>
                  <a:pt x="1941576" y="972312"/>
                </a:lnTo>
                <a:lnTo>
                  <a:pt x="1938358" y="892572"/>
                </a:lnTo>
                <a:lnTo>
                  <a:pt x="1928871" y="814606"/>
                </a:lnTo>
                <a:lnTo>
                  <a:pt x="1913364" y="738666"/>
                </a:lnTo>
                <a:lnTo>
                  <a:pt x="1892088" y="665000"/>
                </a:lnTo>
                <a:lnTo>
                  <a:pt x="1865292" y="593859"/>
                </a:lnTo>
                <a:lnTo>
                  <a:pt x="1833226" y="525495"/>
                </a:lnTo>
                <a:lnTo>
                  <a:pt x="1796139" y="460155"/>
                </a:lnTo>
                <a:lnTo>
                  <a:pt x="1754282" y="398093"/>
                </a:lnTo>
                <a:lnTo>
                  <a:pt x="1707904" y="339556"/>
                </a:lnTo>
                <a:lnTo>
                  <a:pt x="1657254" y="284797"/>
                </a:lnTo>
                <a:lnTo>
                  <a:pt x="1602583" y="234065"/>
                </a:lnTo>
                <a:lnTo>
                  <a:pt x="1544141" y="187610"/>
                </a:lnTo>
                <a:lnTo>
                  <a:pt x="1482176" y="145683"/>
                </a:lnTo>
                <a:lnTo>
                  <a:pt x="1416939" y="108534"/>
                </a:lnTo>
                <a:lnTo>
                  <a:pt x="1348680" y="76414"/>
                </a:lnTo>
                <a:lnTo>
                  <a:pt x="1277648" y="49572"/>
                </a:lnTo>
                <a:lnTo>
                  <a:pt x="1204093" y="28260"/>
                </a:lnTo>
                <a:lnTo>
                  <a:pt x="1128265" y="12726"/>
                </a:lnTo>
                <a:lnTo>
                  <a:pt x="1050413" y="3223"/>
                </a:lnTo>
                <a:lnTo>
                  <a:pt x="970788" y="0"/>
                </a:lnTo>
                <a:lnTo>
                  <a:pt x="891162" y="3223"/>
                </a:lnTo>
                <a:lnTo>
                  <a:pt x="813310" y="12726"/>
                </a:lnTo>
                <a:lnTo>
                  <a:pt x="737482" y="28260"/>
                </a:lnTo>
                <a:lnTo>
                  <a:pt x="663927" y="49572"/>
                </a:lnTo>
                <a:lnTo>
                  <a:pt x="592895" y="76414"/>
                </a:lnTo>
                <a:lnTo>
                  <a:pt x="524636" y="108534"/>
                </a:lnTo>
                <a:lnTo>
                  <a:pt x="459399" y="145683"/>
                </a:lnTo>
                <a:lnTo>
                  <a:pt x="397434" y="187610"/>
                </a:lnTo>
                <a:lnTo>
                  <a:pt x="338992" y="234065"/>
                </a:lnTo>
                <a:lnTo>
                  <a:pt x="284321" y="284797"/>
                </a:lnTo>
                <a:lnTo>
                  <a:pt x="233671" y="339556"/>
                </a:lnTo>
                <a:lnTo>
                  <a:pt x="187293" y="398093"/>
                </a:lnTo>
                <a:lnTo>
                  <a:pt x="145436" y="460155"/>
                </a:lnTo>
                <a:lnTo>
                  <a:pt x="108349" y="525495"/>
                </a:lnTo>
                <a:lnTo>
                  <a:pt x="76283" y="593859"/>
                </a:lnTo>
                <a:lnTo>
                  <a:pt x="49487" y="665000"/>
                </a:lnTo>
                <a:lnTo>
                  <a:pt x="28211" y="738666"/>
                </a:lnTo>
                <a:lnTo>
                  <a:pt x="12704" y="814606"/>
                </a:lnTo>
                <a:lnTo>
                  <a:pt x="3217" y="892572"/>
                </a:lnTo>
                <a:lnTo>
                  <a:pt x="0" y="972312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ID"/>
          </a:p>
        </p:txBody>
      </p:sp>
      <p:sp>
        <p:nvSpPr>
          <p:cNvPr id="74776" name="object 42">
            <a:extLst>
              <a:ext uri="{FF2B5EF4-FFF2-40B4-BE49-F238E27FC236}">
                <a16:creationId xmlns:a16="http://schemas.microsoft.com/office/drawing/2014/main" id="{2475525A-042D-0648-57CB-9EA06F3890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1750" y="2871788"/>
            <a:ext cx="1450182" cy="1454945"/>
          </a:xfrm>
          <a:prstGeom prst="rect">
            <a:avLst/>
          </a:prstGeom>
          <a:blipFill dpi="0" rotWithShape="1">
            <a:blip r:embed="rId1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4777" name="object 43">
            <a:extLst>
              <a:ext uri="{FF2B5EF4-FFF2-40B4-BE49-F238E27FC236}">
                <a16:creationId xmlns:a16="http://schemas.microsoft.com/office/drawing/2014/main" id="{49850F56-295C-3C00-EF2B-EB1359A4E3DB}"/>
              </a:ext>
            </a:extLst>
          </p:cNvPr>
          <p:cNvSpPr>
            <a:spLocks/>
          </p:cNvSpPr>
          <p:nvPr/>
        </p:nvSpPr>
        <p:spPr bwMode="auto">
          <a:xfrm>
            <a:off x="6381750" y="2871788"/>
            <a:ext cx="1371600" cy="1376363"/>
          </a:xfrm>
          <a:custGeom>
            <a:avLst/>
            <a:gdLst>
              <a:gd name="T0" fmla="*/ 1515 w 914400"/>
              <a:gd name="T1" fmla="*/ 496349 h 917447"/>
              <a:gd name="T2" fmla="*/ 13289 w 914400"/>
              <a:gd name="T3" fmla="*/ 568966 h 917447"/>
              <a:gd name="T4" fmla="*/ 35933 w 914400"/>
              <a:gd name="T5" fmla="*/ 637287 h 917447"/>
              <a:gd name="T6" fmla="*/ 68505 w 914400"/>
              <a:gd name="T7" fmla="*/ 700368 h 917447"/>
              <a:gd name="T8" fmla="*/ 110065 w 914400"/>
              <a:gd name="T9" fmla="*/ 757264 h 917447"/>
              <a:gd name="T10" fmla="*/ 159670 w 914400"/>
              <a:gd name="T11" fmla="*/ 807031 h 917447"/>
              <a:gd name="T12" fmla="*/ 216379 w 914400"/>
              <a:gd name="T13" fmla="*/ 848725 h 917447"/>
              <a:gd name="T14" fmla="*/ 279249 w 914400"/>
              <a:gd name="T15" fmla="*/ 881401 h 917447"/>
              <a:gd name="T16" fmla="*/ 347338 w 914400"/>
              <a:gd name="T17" fmla="*/ 904117 h 917447"/>
              <a:gd name="T18" fmla="*/ 419706 w 914400"/>
              <a:gd name="T19" fmla="*/ 915927 h 917447"/>
              <a:gd name="T20" fmla="*/ 494693 w 914400"/>
              <a:gd name="T21" fmla="*/ 915927 h 917447"/>
              <a:gd name="T22" fmla="*/ 567061 w 914400"/>
              <a:gd name="T23" fmla="*/ 904117 h 917447"/>
              <a:gd name="T24" fmla="*/ 635150 w 914400"/>
              <a:gd name="T25" fmla="*/ 881401 h 917447"/>
              <a:gd name="T26" fmla="*/ 698020 w 914400"/>
              <a:gd name="T27" fmla="*/ 848725 h 917447"/>
              <a:gd name="T28" fmla="*/ 754729 w 914400"/>
              <a:gd name="T29" fmla="*/ 807031 h 917447"/>
              <a:gd name="T30" fmla="*/ 804334 w 914400"/>
              <a:gd name="T31" fmla="*/ 757264 h 917447"/>
              <a:gd name="T32" fmla="*/ 845894 w 914400"/>
              <a:gd name="T33" fmla="*/ 700368 h 917447"/>
              <a:gd name="T34" fmla="*/ 878466 w 914400"/>
              <a:gd name="T35" fmla="*/ 637287 h 917447"/>
              <a:gd name="T36" fmla="*/ 901110 w 914400"/>
              <a:gd name="T37" fmla="*/ 568966 h 917447"/>
              <a:gd name="T38" fmla="*/ 912884 w 914400"/>
              <a:gd name="T39" fmla="*/ 496349 h 917447"/>
              <a:gd name="T40" fmla="*/ 912884 w 914400"/>
              <a:gd name="T41" fmla="*/ 421098 h 917447"/>
              <a:gd name="T42" fmla="*/ 901110 w 914400"/>
              <a:gd name="T43" fmla="*/ 348481 h 917447"/>
              <a:gd name="T44" fmla="*/ 878466 w 914400"/>
              <a:gd name="T45" fmla="*/ 280160 h 917447"/>
              <a:gd name="T46" fmla="*/ 845894 w 914400"/>
              <a:gd name="T47" fmla="*/ 217079 h 917447"/>
              <a:gd name="T48" fmla="*/ 804334 w 914400"/>
              <a:gd name="T49" fmla="*/ 160183 h 917447"/>
              <a:gd name="T50" fmla="*/ 754729 w 914400"/>
              <a:gd name="T51" fmla="*/ 110416 h 917447"/>
              <a:gd name="T52" fmla="*/ 698020 w 914400"/>
              <a:gd name="T53" fmla="*/ 68722 h 917447"/>
              <a:gd name="T54" fmla="*/ 635150 w 914400"/>
              <a:gd name="T55" fmla="*/ 36046 h 917447"/>
              <a:gd name="T56" fmla="*/ 567061 w 914400"/>
              <a:gd name="T57" fmla="*/ 13330 h 917447"/>
              <a:gd name="T58" fmla="*/ 494693 w 914400"/>
              <a:gd name="T59" fmla="*/ 1520 h 917447"/>
              <a:gd name="T60" fmla="*/ 419706 w 914400"/>
              <a:gd name="T61" fmla="*/ 1520 h 917447"/>
              <a:gd name="T62" fmla="*/ 347338 w 914400"/>
              <a:gd name="T63" fmla="*/ 13330 h 917447"/>
              <a:gd name="T64" fmla="*/ 279249 w 914400"/>
              <a:gd name="T65" fmla="*/ 36046 h 917447"/>
              <a:gd name="T66" fmla="*/ 216379 w 914400"/>
              <a:gd name="T67" fmla="*/ 68722 h 917447"/>
              <a:gd name="T68" fmla="*/ 159670 w 914400"/>
              <a:gd name="T69" fmla="*/ 110416 h 917447"/>
              <a:gd name="T70" fmla="*/ 110065 w 914400"/>
              <a:gd name="T71" fmla="*/ 160183 h 917447"/>
              <a:gd name="T72" fmla="*/ 68505 w 914400"/>
              <a:gd name="T73" fmla="*/ 217079 h 917447"/>
              <a:gd name="T74" fmla="*/ 35933 w 914400"/>
              <a:gd name="T75" fmla="*/ 280160 h 917447"/>
              <a:gd name="T76" fmla="*/ 13289 w 914400"/>
              <a:gd name="T77" fmla="*/ 348481 h 917447"/>
              <a:gd name="T78" fmla="*/ 1515 w 914400"/>
              <a:gd name="T79" fmla="*/ 421098 h 917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914400" h="917447">
                <a:moveTo>
                  <a:pt x="0" y="458723"/>
                </a:moveTo>
                <a:lnTo>
                  <a:pt x="1515" y="496349"/>
                </a:lnTo>
                <a:lnTo>
                  <a:pt x="5984" y="533135"/>
                </a:lnTo>
                <a:lnTo>
                  <a:pt x="13289" y="568966"/>
                </a:lnTo>
                <a:lnTo>
                  <a:pt x="23311" y="603723"/>
                </a:lnTo>
                <a:lnTo>
                  <a:pt x="35933" y="637287"/>
                </a:lnTo>
                <a:lnTo>
                  <a:pt x="51037" y="669542"/>
                </a:lnTo>
                <a:lnTo>
                  <a:pt x="68505" y="700368"/>
                </a:lnTo>
                <a:lnTo>
                  <a:pt x="88221" y="729648"/>
                </a:lnTo>
                <a:lnTo>
                  <a:pt x="110065" y="757264"/>
                </a:lnTo>
                <a:lnTo>
                  <a:pt x="133921" y="783097"/>
                </a:lnTo>
                <a:lnTo>
                  <a:pt x="159670" y="807031"/>
                </a:lnTo>
                <a:lnTo>
                  <a:pt x="187195" y="828946"/>
                </a:lnTo>
                <a:lnTo>
                  <a:pt x="216379" y="848725"/>
                </a:lnTo>
                <a:lnTo>
                  <a:pt x="247102" y="866249"/>
                </a:lnTo>
                <a:lnTo>
                  <a:pt x="279249" y="881401"/>
                </a:lnTo>
                <a:lnTo>
                  <a:pt x="312700" y="894063"/>
                </a:lnTo>
                <a:lnTo>
                  <a:pt x="347338" y="904117"/>
                </a:lnTo>
                <a:lnTo>
                  <a:pt x="383046" y="911444"/>
                </a:lnTo>
                <a:lnTo>
                  <a:pt x="419706" y="915927"/>
                </a:lnTo>
                <a:lnTo>
                  <a:pt x="457200" y="917447"/>
                </a:lnTo>
                <a:lnTo>
                  <a:pt x="494693" y="915927"/>
                </a:lnTo>
                <a:lnTo>
                  <a:pt x="531353" y="911444"/>
                </a:lnTo>
                <a:lnTo>
                  <a:pt x="567061" y="904117"/>
                </a:lnTo>
                <a:lnTo>
                  <a:pt x="601699" y="894063"/>
                </a:lnTo>
                <a:lnTo>
                  <a:pt x="635150" y="881401"/>
                </a:lnTo>
                <a:lnTo>
                  <a:pt x="667297" y="866249"/>
                </a:lnTo>
                <a:lnTo>
                  <a:pt x="698020" y="848725"/>
                </a:lnTo>
                <a:lnTo>
                  <a:pt x="727204" y="828946"/>
                </a:lnTo>
                <a:lnTo>
                  <a:pt x="754729" y="807031"/>
                </a:lnTo>
                <a:lnTo>
                  <a:pt x="780478" y="783097"/>
                </a:lnTo>
                <a:lnTo>
                  <a:pt x="804334" y="757264"/>
                </a:lnTo>
                <a:lnTo>
                  <a:pt x="826178" y="729648"/>
                </a:lnTo>
                <a:lnTo>
                  <a:pt x="845894" y="700368"/>
                </a:lnTo>
                <a:lnTo>
                  <a:pt x="863362" y="669542"/>
                </a:lnTo>
                <a:lnTo>
                  <a:pt x="878466" y="637287"/>
                </a:lnTo>
                <a:lnTo>
                  <a:pt x="891088" y="603723"/>
                </a:lnTo>
                <a:lnTo>
                  <a:pt x="901110" y="568966"/>
                </a:lnTo>
                <a:lnTo>
                  <a:pt x="908415" y="533135"/>
                </a:lnTo>
                <a:lnTo>
                  <a:pt x="912884" y="496349"/>
                </a:lnTo>
                <a:lnTo>
                  <a:pt x="914400" y="458723"/>
                </a:lnTo>
                <a:lnTo>
                  <a:pt x="912884" y="421098"/>
                </a:lnTo>
                <a:lnTo>
                  <a:pt x="908415" y="384312"/>
                </a:lnTo>
                <a:lnTo>
                  <a:pt x="901110" y="348481"/>
                </a:lnTo>
                <a:lnTo>
                  <a:pt x="891088" y="313724"/>
                </a:lnTo>
                <a:lnTo>
                  <a:pt x="878466" y="280160"/>
                </a:lnTo>
                <a:lnTo>
                  <a:pt x="863362" y="247905"/>
                </a:lnTo>
                <a:lnTo>
                  <a:pt x="845894" y="217079"/>
                </a:lnTo>
                <a:lnTo>
                  <a:pt x="826178" y="187799"/>
                </a:lnTo>
                <a:lnTo>
                  <a:pt x="804334" y="160183"/>
                </a:lnTo>
                <a:lnTo>
                  <a:pt x="780478" y="134350"/>
                </a:lnTo>
                <a:lnTo>
                  <a:pt x="754729" y="110416"/>
                </a:lnTo>
                <a:lnTo>
                  <a:pt x="727204" y="88501"/>
                </a:lnTo>
                <a:lnTo>
                  <a:pt x="698020" y="68722"/>
                </a:lnTo>
                <a:lnTo>
                  <a:pt x="667297" y="51198"/>
                </a:lnTo>
                <a:lnTo>
                  <a:pt x="635150" y="36046"/>
                </a:lnTo>
                <a:lnTo>
                  <a:pt x="601699" y="23384"/>
                </a:lnTo>
                <a:lnTo>
                  <a:pt x="567061" y="13330"/>
                </a:lnTo>
                <a:lnTo>
                  <a:pt x="531353" y="6003"/>
                </a:lnTo>
                <a:lnTo>
                  <a:pt x="494693" y="1520"/>
                </a:lnTo>
                <a:lnTo>
                  <a:pt x="457200" y="0"/>
                </a:lnTo>
                <a:lnTo>
                  <a:pt x="419706" y="1520"/>
                </a:lnTo>
                <a:lnTo>
                  <a:pt x="383046" y="6003"/>
                </a:lnTo>
                <a:lnTo>
                  <a:pt x="347338" y="13330"/>
                </a:lnTo>
                <a:lnTo>
                  <a:pt x="312700" y="23384"/>
                </a:lnTo>
                <a:lnTo>
                  <a:pt x="279249" y="36046"/>
                </a:lnTo>
                <a:lnTo>
                  <a:pt x="247102" y="51198"/>
                </a:lnTo>
                <a:lnTo>
                  <a:pt x="216379" y="68722"/>
                </a:lnTo>
                <a:lnTo>
                  <a:pt x="187195" y="88501"/>
                </a:lnTo>
                <a:lnTo>
                  <a:pt x="159670" y="110416"/>
                </a:lnTo>
                <a:lnTo>
                  <a:pt x="133921" y="134350"/>
                </a:lnTo>
                <a:lnTo>
                  <a:pt x="110065" y="160183"/>
                </a:lnTo>
                <a:lnTo>
                  <a:pt x="88221" y="187799"/>
                </a:lnTo>
                <a:lnTo>
                  <a:pt x="68505" y="217079"/>
                </a:lnTo>
                <a:lnTo>
                  <a:pt x="51037" y="247905"/>
                </a:lnTo>
                <a:lnTo>
                  <a:pt x="35933" y="280160"/>
                </a:lnTo>
                <a:lnTo>
                  <a:pt x="23311" y="313724"/>
                </a:lnTo>
                <a:lnTo>
                  <a:pt x="13289" y="348481"/>
                </a:lnTo>
                <a:lnTo>
                  <a:pt x="5984" y="384312"/>
                </a:lnTo>
                <a:lnTo>
                  <a:pt x="1515" y="421098"/>
                </a:lnTo>
                <a:lnTo>
                  <a:pt x="0" y="45872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ID"/>
          </a:p>
        </p:txBody>
      </p:sp>
      <p:sp>
        <p:nvSpPr>
          <p:cNvPr id="74778" name="object 44">
            <a:extLst>
              <a:ext uri="{FF2B5EF4-FFF2-40B4-BE49-F238E27FC236}">
                <a16:creationId xmlns:a16="http://schemas.microsoft.com/office/drawing/2014/main" id="{660B672C-166A-A12D-0D53-4CD61D7F0BBD}"/>
              </a:ext>
            </a:extLst>
          </p:cNvPr>
          <p:cNvSpPr>
            <a:spLocks/>
          </p:cNvSpPr>
          <p:nvPr/>
        </p:nvSpPr>
        <p:spPr bwMode="auto">
          <a:xfrm>
            <a:off x="10360820" y="2085975"/>
            <a:ext cx="2912268" cy="2914650"/>
          </a:xfrm>
          <a:custGeom>
            <a:avLst/>
            <a:gdLst>
              <a:gd name="T0" fmla="*/ 3217 w 1941576"/>
              <a:gd name="T1" fmla="*/ 1052051 h 1944624"/>
              <a:gd name="T2" fmla="*/ 28211 w 1941576"/>
              <a:gd name="T3" fmla="*/ 1205957 h 1944624"/>
              <a:gd name="T4" fmla="*/ 76283 w 1941576"/>
              <a:gd name="T5" fmla="*/ 1350764 h 1944624"/>
              <a:gd name="T6" fmla="*/ 145436 w 1941576"/>
              <a:gd name="T7" fmla="*/ 1484468 h 1944624"/>
              <a:gd name="T8" fmla="*/ 233671 w 1941576"/>
              <a:gd name="T9" fmla="*/ 1605067 h 1944624"/>
              <a:gd name="T10" fmla="*/ 338992 w 1941576"/>
              <a:gd name="T11" fmla="*/ 1710558 h 1944624"/>
              <a:gd name="T12" fmla="*/ 459399 w 1941576"/>
              <a:gd name="T13" fmla="*/ 1798940 h 1944624"/>
              <a:gd name="T14" fmla="*/ 592895 w 1941576"/>
              <a:gd name="T15" fmla="*/ 1868209 h 1944624"/>
              <a:gd name="T16" fmla="*/ 737482 w 1941576"/>
              <a:gd name="T17" fmla="*/ 1916363 h 1944624"/>
              <a:gd name="T18" fmla="*/ 891162 w 1941576"/>
              <a:gd name="T19" fmla="*/ 1941400 h 1944624"/>
              <a:gd name="T20" fmla="*/ 1050413 w 1941576"/>
              <a:gd name="T21" fmla="*/ 1941400 h 1944624"/>
              <a:gd name="T22" fmla="*/ 1204093 w 1941576"/>
              <a:gd name="T23" fmla="*/ 1916363 h 1944624"/>
              <a:gd name="T24" fmla="*/ 1348680 w 1941576"/>
              <a:gd name="T25" fmla="*/ 1868209 h 1944624"/>
              <a:gd name="T26" fmla="*/ 1482176 w 1941576"/>
              <a:gd name="T27" fmla="*/ 1798940 h 1944624"/>
              <a:gd name="T28" fmla="*/ 1602583 w 1941576"/>
              <a:gd name="T29" fmla="*/ 1710558 h 1944624"/>
              <a:gd name="T30" fmla="*/ 1707904 w 1941576"/>
              <a:gd name="T31" fmla="*/ 1605067 h 1944624"/>
              <a:gd name="T32" fmla="*/ 1796139 w 1941576"/>
              <a:gd name="T33" fmla="*/ 1484468 h 1944624"/>
              <a:gd name="T34" fmla="*/ 1865292 w 1941576"/>
              <a:gd name="T35" fmla="*/ 1350764 h 1944624"/>
              <a:gd name="T36" fmla="*/ 1913364 w 1941576"/>
              <a:gd name="T37" fmla="*/ 1205957 h 1944624"/>
              <a:gd name="T38" fmla="*/ 1938358 w 1941576"/>
              <a:gd name="T39" fmla="*/ 1052051 h 1944624"/>
              <a:gd name="T40" fmla="*/ 1938358 w 1941576"/>
              <a:gd name="T41" fmla="*/ 892572 h 1944624"/>
              <a:gd name="T42" fmla="*/ 1913364 w 1941576"/>
              <a:gd name="T43" fmla="*/ 738666 h 1944624"/>
              <a:gd name="T44" fmla="*/ 1865292 w 1941576"/>
              <a:gd name="T45" fmla="*/ 593859 h 1944624"/>
              <a:gd name="T46" fmla="*/ 1796139 w 1941576"/>
              <a:gd name="T47" fmla="*/ 460155 h 1944624"/>
              <a:gd name="T48" fmla="*/ 1707904 w 1941576"/>
              <a:gd name="T49" fmla="*/ 339556 h 1944624"/>
              <a:gd name="T50" fmla="*/ 1602583 w 1941576"/>
              <a:gd name="T51" fmla="*/ 234065 h 1944624"/>
              <a:gd name="T52" fmla="*/ 1482176 w 1941576"/>
              <a:gd name="T53" fmla="*/ 145683 h 1944624"/>
              <a:gd name="T54" fmla="*/ 1348680 w 1941576"/>
              <a:gd name="T55" fmla="*/ 76414 h 1944624"/>
              <a:gd name="T56" fmla="*/ 1204093 w 1941576"/>
              <a:gd name="T57" fmla="*/ 28260 h 1944624"/>
              <a:gd name="T58" fmla="*/ 1050413 w 1941576"/>
              <a:gd name="T59" fmla="*/ 3223 h 1944624"/>
              <a:gd name="T60" fmla="*/ 891162 w 1941576"/>
              <a:gd name="T61" fmla="*/ 3223 h 1944624"/>
              <a:gd name="T62" fmla="*/ 737482 w 1941576"/>
              <a:gd name="T63" fmla="*/ 28260 h 1944624"/>
              <a:gd name="T64" fmla="*/ 592895 w 1941576"/>
              <a:gd name="T65" fmla="*/ 76414 h 1944624"/>
              <a:gd name="T66" fmla="*/ 459399 w 1941576"/>
              <a:gd name="T67" fmla="*/ 145683 h 1944624"/>
              <a:gd name="T68" fmla="*/ 338992 w 1941576"/>
              <a:gd name="T69" fmla="*/ 234065 h 1944624"/>
              <a:gd name="T70" fmla="*/ 233671 w 1941576"/>
              <a:gd name="T71" fmla="*/ 339556 h 1944624"/>
              <a:gd name="T72" fmla="*/ 145436 w 1941576"/>
              <a:gd name="T73" fmla="*/ 460155 h 1944624"/>
              <a:gd name="T74" fmla="*/ 76283 w 1941576"/>
              <a:gd name="T75" fmla="*/ 593859 h 1944624"/>
              <a:gd name="T76" fmla="*/ 28211 w 1941576"/>
              <a:gd name="T77" fmla="*/ 738666 h 1944624"/>
              <a:gd name="T78" fmla="*/ 3217 w 1941576"/>
              <a:gd name="T79" fmla="*/ 892572 h 19446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941576" h="1944624">
                <a:moveTo>
                  <a:pt x="0" y="972312"/>
                </a:moveTo>
                <a:lnTo>
                  <a:pt x="3217" y="1052051"/>
                </a:lnTo>
                <a:lnTo>
                  <a:pt x="12704" y="1130017"/>
                </a:lnTo>
                <a:lnTo>
                  <a:pt x="28211" y="1205957"/>
                </a:lnTo>
                <a:lnTo>
                  <a:pt x="49487" y="1279623"/>
                </a:lnTo>
                <a:lnTo>
                  <a:pt x="76283" y="1350764"/>
                </a:lnTo>
                <a:lnTo>
                  <a:pt x="108349" y="1419128"/>
                </a:lnTo>
                <a:lnTo>
                  <a:pt x="145436" y="1484468"/>
                </a:lnTo>
                <a:lnTo>
                  <a:pt x="187293" y="1546530"/>
                </a:lnTo>
                <a:lnTo>
                  <a:pt x="233671" y="1605067"/>
                </a:lnTo>
                <a:lnTo>
                  <a:pt x="284321" y="1659826"/>
                </a:lnTo>
                <a:lnTo>
                  <a:pt x="338992" y="1710558"/>
                </a:lnTo>
                <a:lnTo>
                  <a:pt x="397434" y="1757013"/>
                </a:lnTo>
                <a:lnTo>
                  <a:pt x="459399" y="1798940"/>
                </a:lnTo>
                <a:lnTo>
                  <a:pt x="524636" y="1836089"/>
                </a:lnTo>
                <a:lnTo>
                  <a:pt x="592895" y="1868209"/>
                </a:lnTo>
                <a:lnTo>
                  <a:pt x="663927" y="1895051"/>
                </a:lnTo>
                <a:lnTo>
                  <a:pt x="737482" y="1916363"/>
                </a:lnTo>
                <a:lnTo>
                  <a:pt x="813310" y="1931897"/>
                </a:lnTo>
                <a:lnTo>
                  <a:pt x="891162" y="1941400"/>
                </a:lnTo>
                <a:lnTo>
                  <a:pt x="970787" y="1944624"/>
                </a:lnTo>
                <a:lnTo>
                  <a:pt x="1050413" y="1941400"/>
                </a:lnTo>
                <a:lnTo>
                  <a:pt x="1128265" y="1931897"/>
                </a:lnTo>
                <a:lnTo>
                  <a:pt x="1204093" y="1916363"/>
                </a:lnTo>
                <a:lnTo>
                  <a:pt x="1277648" y="1895051"/>
                </a:lnTo>
                <a:lnTo>
                  <a:pt x="1348680" y="1868209"/>
                </a:lnTo>
                <a:lnTo>
                  <a:pt x="1416939" y="1836089"/>
                </a:lnTo>
                <a:lnTo>
                  <a:pt x="1482176" y="1798940"/>
                </a:lnTo>
                <a:lnTo>
                  <a:pt x="1544141" y="1757013"/>
                </a:lnTo>
                <a:lnTo>
                  <a:pt x="1602583" y="1710558"/>
                </a:lnTo>
                <a:lnTo>
                  <a:pt x="1657254" y="1659826"/>
                </a:lnTo>
                <a:lnTo>
                  <a:pt x="1707904" y="1605067"/>
                </a:lnTo>
                <a:lnTo>
                  <a:pt x="1754282" y="1546530"/>
                </a:lnTo>
                <a:lnTo>
                  <a:pt x="1796139" y="1484468"/>
                </a:lnTo>
                <a:lnTo>
                  <a:pt x="1833226" y="1419128"/>
                </a:lnTo>
                <a:lnTo>
                  <a:pt x="1865292" y="1350764"/>
                </a:lnTo>
                <a:lnTo>
                  <a:pt x="1892088" y="1279623"/>
                </a:lnTo>
                <a:lnTo>
                  <a:pt x="1913364" y="1205957"/>
                </a:lnTo>
                <a:lnTo>
                  <a:pt x="1928871" y="1130017"/>
                </a:lnTo>
                <a:lnTo>
                  <a:pt x="1938358" y="1052051"/>
                </a:lnTo>
                <a:lnTo>
                  <a:pt x="1941576" y="972312"/>
                </a:lnTo>
                <a:lnTo>
                  <a:pt x="1938358" y="892572"/>
                </a:lnTo>
                <a:lnTo>
                  <a:pt x="1928871" y="814606"/>
                </a:lnTo>
                <a:lnTo>
                  <a:pt x="1913364" y="738666"/>
                </a:lnTo>
                <a:lnTo>
                  <a:pt x="1892088" y="665000"/>
                </a:lnTo>
                <a:lnTo>
                  <a:pt x="1865292" y="593859"/>
                </a:lnTo>
                <a:lnTo>
                  <a:pt x="1833226" y="525495"/>
                </a:lnTo>
                <a:lnTo>
                  <a:pt x="1796139" y="460155"/>
                </a:lnTo>
                <a:lnTo>
                  <a:pt x="1754282" y="398093"/>
                </a:lnTo>
                <a:lnTo>
                  <a:pt x="1707904" y="339556"/>
                </a:lnTo>
                <a:lnTo>
                  <a:pt x="1657254" y="284797"/>
                </a:lnTo>
                <a:lnTo>
                  <a:pt x="1602583" y="234065"/>
                </a:lnTo>
                <a:lnTo>
                  <a:pt x="1544141" y="187610"/>
                </a:lnTo>
                <a:lnTo>
                  <a:pt x="1482176" y="145683"/>
                </a:lnTo>
                <a:lnTo>
                  <a:pt x="1416939" y="108534"/>
                </a:lnTo>
                <a:lnTo>
                  <a:pt x="1348680" y="76414"/>
                </a:lnTo>
                <a:lnTo>
                  <a:pt x="1277648" y="49572"/>
                </a:lnTo>
                <a:lnTo>
                  <a:pt x="1204093" y="28260"/>
                </a:lnTo>
                <a:lnTo>
                  <a:pt x="1128265" y="12726"/>
                </a:lnTo>
                <a:lnTo>
                  <a:pt x="1050413" y="3223"/>
                </a:lnTo>
                <a:lnTo>
                  <a:pt x="970787" y="0"/>
                </a:lnTo>
                <a:lnTo>
                  <a:pt x="891162" y="3223"/>
                </a:lnTo>
                <a:lnTo>
                  <a:pt x="813310" y="12726"/>
                </a:lnTo>
                <a:lnTo>
                  <a:pt x="737482" y="28260"/>
                </a:lnTo>
                <a:lnTo>
                  <a:pt x="663927" y="49572"/>
                </a:lnTo>
                <a:lnTo>
                  <a:pt x="592895" y="76414"/>
                </a:lnTo>
                <a:lnTo>
                  <a:pt x="524636" y="108534"/>
                </a:lnTo>
                <a:lnTo>
                  <a:pt x="459399" y="145683"/>
                </a:lnTo>
                <a:lnTo>
                  <a:pt x="397434" y="187610"/>
                </a:lnTo>
                <a:lnTo>
                  <a:pt x="338992" y="234065"/>
                </a:lnTo>
                <a:lnTo>
                  <a:pt x="284321" y="284797"/>
                </a:lnTo>
                <a:lnTo>
                  <a:pt x="233671" y="339556"/>
                </a:lnTo>
                <a:lnTo>
                  <a:pt x="187293" y="398093"/>
                </a:lnTo>
                <a:lnTo>
                  <a:pt x="145436" y="460155"/>
                </a:lnTo>
                <a:lnTo>
                  <a:pt x="108349" y="525495"/>
                </a:lnTo>
                <a:lnTo>
                  <a:pt x="76283" y="593859"/>
                </a:lnTo>
                <a:lnTo>
                  <a:pt x="49487" y="665000"/>
                </a:lnTo>
                <a:lnTo>
                  <a:pt x="28211" y="738666"/>
                </a:lnTo>
                <a:lnTo>
                  <a:pt x="12704" y="814606"/>
                </a:lnTo>
                <a:lnTo>
                  <a:pt x="3217" y="892572"/>
                </a:lnTo>
                <a:lnTo>
                  <a:pt x="0" y="972312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ID"/>
          </a:p>
        </p:txBody>
      </p:sp>
      <p:sp>
        <p:nvSpPr>
          <p:cNvPr id="74779" name="object 45">
            <a:extLst>
              <a:ext uri="{FF2B5EF4-FFF2-40B4-BE49-F238E27FC236}">
                <a16:creationId xmlns:a16="http://schemas.microsoft.com/office/drawing/2014/main" id="{8C3E3111-661F-0F97-2C02-C26C088B02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27582" y="2857500"/>
            <a:ext cx="1454943" cy="1450182"/>
          </a:xfrm>
          <a:prstGeom prst="rect">
            <a:avLst/>
          </a:prstGeom>
          <a:blipFill dpi="0" rotWithShape="1">
            <a:blip r:embed="rId1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4780" name="object 46">
            <a:extLst>
              <a:ext uri="{FF2B5EF4-FFF2-40B4-BE49-F238E27FC236}">
                <a16:creationId xmlns:a16="http://schemas.microsoft.com/office/drawing/2014/main" id="{19459A34-DABE-B866-3FA7-9F7D027FABAC}"/>
              </a:ext>
            </a:extLst>
          </p:cNvPr>
          <p:cNvSpPr>
            <a:spLocks/>
          </p:cNvSpPr>
          <p:nvPr/>
        </p:nvSpPr>
        <p:spPr bwMode="auto">
          <a:xfrm>
            <a:off x="11127583" y="2857500"/>
            <a:ext cx="1376363" cy="1371600"/>
          </a:xfrm>
          <a:custGeom>
            <a:avLst/>
            <a:gdLst>
              <a:gd name="T0" fmla="*/ 1520 w 917448"/>
              <a:gd name="T1" fmla="*/ 494693 h 914400"/>
              <a:gd name="T2" fmla="*/ 13330 w 917448"/>
              <a:gd name="T3" fmla="*/ 567061 h 914400"/>
              <a:gd name="T4" fmla="*/ 36046 w 917448"/>
              <a:gd name="T5" fmla="*/ 635150 h 914400"/>
              <a:gd name="T6" fmla="*/ 68722 w 917448"/>
              <a:gd name="T7" fmla="*/ 698020 h 914400"/>
              <a:gd name="T8" fmla="*/ 110416 w 917448"/>
              <a:gd name="T9" fmla="*/ 754729 h 914400"/>
              <a:gd name="T10" fmla="*/ 160183 w 917448"/>
              <a:gd name="T11" fmla="*/ 804334 h 914400"/>
              <a:gd name="T12" fmla="*/ 217079 w 917448"/>
              <a:gd name="T13" fmla="*/ 845894 h 914400"/>
              <a:gd name="T14" fmla="*/ 280160 w 917448"/>
              <a:gd name="T15" fmla="*/ 878466 h 914400"/>
              <a:gd name="T16" fmla="*/ 348481 w 917448"/>
              <a:gd name="T17" fmla="*/ 901110 h 914400"/>
              <a:gd name="T18" fmla="*/ 421098 w 917448"/>
              <a:gd name="T19" fmla="*/ 912884 h 914400"/>
              <a:gd name="T20" fmla="*/ 496349 w 917448"/>
              <a:gd name="T21" fmla="*/ 912884 h 914400"/>
              <a:gd name="T22" fmla="*/ 568966 w 917448"/>
              <a:gd name="T23" fmla="*/ 901110 h 914400"/>
              <a:gd name="T24" fmla="*/ 637287 w 917448"/>
              <a:gd name="T25" fmla="*/ 878466 h 914400"/>
              <a:gd name="T26" fmla="*/ 700368 w 917448"/>
              <a:gd name="T27" fmla="*/ 845894 h 914400"/>
              <a:gd name="T28" fmla="*/ 757264 w 917448"/>
              <a:gd name="T29" fmla="*/ 804334 h 914400"/>
              <a:gd name="T30" fmla="*/ 807031 w 917448"/>
              <a:gd name="T31" fmla="*/ 754729 h 914400"/>
              <a:gd name="T32" fmla="*/ 848725 w 917448"/>
              <a:gd name="T33" fmla="*/ 698020 h 914400"/>
              <a:gd name="T34" fmla="*/ 881401 w 917448"/>
              <a:gd name="T35" fmla="*/ 635150 h 914400"/>
              <a:gd name="T36" fmla="*/ 904117 w 917448"/>
              <a:gd name="T37" fmla="*/ 567061 h 914400"/>
              <a:gd name="T38" fmla="*/ 915927 w 917448"/>
              <a:gd name="T39" fmla="*/ 494693 h 914400"/>
              <a:gd name="T40" fmla="*/ 915927 w 917448"/>
              <a:gd name="T41" fmla="*/ 419706 h 914400"/>
              <a:gd name="T42" fmla="*/ 904117 w 917448"/>
              <a:gd name="T43" fmla="*/ 347338 h 914400"/>
              <a:gd name="T44" fmla="*/ 881401 w 917448"/>
              <a:gd name="T45" fmla="*/ 279249 h 914400"/>
              <a:gd name="T46" fmla="*/ 848725 w 917448"/>
              <a:gd name="T47" fmla="*/ 216379 h 914400"/>
              <a:gd name="T48" fmla="*/ 807031 w 917448"/>
              <a:gd name="T49" fmla="*/ 159670 h 914400"/>
              <a:gd name="T50" fmla="*/ 757264 w 917448"/>
              <a:gd name="T51" fmla="*/ 110065 h 914400"/>
              <a:gd name="T52" fmla="*/ 700368 w 917448"/>
              <a:gd name="T53" fmla="*/ 68505 h 914400"/>
              <a:gd name="T54" fmla="*/ 637287 w 917448"/>
              <a:gd name="T55" fmla="*/ 35933 h 914400"/>
              <a:gd name="T56" fmla="*/ 568966 w 917448"/>
              <a:gd name="T57" fmla="*/ 13289 h 914400"/>
              <a:gd name="T58" fmla="*/ 496349 w 917448"/>
              <a:gd name="T59" fmla="*/ 1515 h 914400"/>
              <a:gd name="T60" fmla="*/ 421098 w 917448"/>
              <a:gd name="T61" fmla="*/ 1515 h 914400"/>
              <a:gd name="T62" fmla="*/ 348481 w 917448"/>
              <a:gd name="T63" fmla="*/ 13289 h 914400"/>
              <a:gd name="T64" fmla="*/ 280160 w 917448"/>
              <a:gd name="T65" fmla="*/ 35933 h 914400"/>
              <a:gd name="T66" fmla="*/ 217079 w 917448"/>
              <a:gd name="T67" fmla="*/ 68505 h 914400"/>
              <a:gd name="T68" fmla="*/ 160183 w 917448"/>
              <a:gd name="T69" fmla="*/ 110065 h 914400"/>
              <a:gd name="T70" fmla="*/ 110416 w 917448"/>
              <a:gd name="T71" fmla="*/ 159670 h 914400"/>
              <a:gd name="T72" fmla="*/ 68722 w 917448"/>
              <a:gd name="T73" fmla="*/ 216379 h 914400"/>
              <a:gd name="T74" fmla="*/ 36046 w 917448"/>
              <a:gd name="T75" fmla="*/ 279249 h 914400"/>
              <a:gd name="T76" fmla="*/ 13330 w 917448"/>
              <a:gd name="T77" fmla="*/ 347338 h 914400"/>
              <a:gd name="T78" fmla="*/ 1520 w 917448"/>
              <a:gd name="T79" fmla="*/ 419706 h 914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917448" h="914400">
                <a:moveTo>
                  <a:pt x="0" y="457200"/>
                </a:moveTo>
                <a:lnTo>
                  <a:pt x="1520" y="494693"/>
                </a:lnTo>
                <a:lnTo>
                  <a:pt x="6003" y="531353"/>
                </a:lnTo>
                <a:lnTo>
                  <a:pt x="13330" y="567061"/>
                </a:lnTo>
                <a:lnTo>
                  <a:pt x="23384" y="601699"/>
                </a:lnTo>
                <a:lnTo>
                  <a:pt x="36046" y="635150"/>
                </a:lnTo>
                <a:lnTo>
                  <a:pt x="51198" y="667297"/>
                </a:lnTo>
                <a:lnTo>
                  <a:pt x="68722" y="698020"/>
                </a:lnTo>
                <a:lnTo>
                  <a:pt x="88501" y="727204"/>
                </a:lnTo>
                <a:lnTo>
                  <a:pt x="110416" y="754729"/>
                </a:lnTo>
                <a:lnTo>
                  <a:pt x="134350" y="780478"/>
                </a:lnTo>
                <a:lnTo>
                  <a:pt x="160183" y="804334"/>
                </a:lnTo>
                <a:lnTo>
                  <a:pt x="187799" y="826178"/>
                </a:lnTo>
                <a:lnTo>
                  <a:pt x="217079" y="845894"/>
                </a:lnTo>
                <a:lnTo>
                  <a:pt x="247905" y="863362"/>
                </a:lnTo>
                <a:lnTo>
                  <a:pt x="280160" y="878466"/>
                </a:lnTo>
                <a:lnTo>
                  <a:pt x="313724" y="891088"/>
                </a:lnTo>
                <a:lnTo>
                  <a:pt x="348481" y="901110"/>
                </a:lnTo>
                <a:lnTo>
                  <a:pt x="384312" y="908415"/>
                </a:lnTo>
                <a:lnTo>
                  <a:pt x="421098" y="912884"/>
                </a:lnTo>
                <a:lnTo>
                  <a:pt x="458724" y="914400"/>
                </a:lnTo>
                <a:lnTo>
                  <a:pt x="496349" y="912884"/>
                </a:lnTo>
                <a:lnTo>
                  <a:pt x="533135" y="908415"/>
                </a:lnTo>
                <a:lnTo>
                  <a:pt x="568966" y="901110"/>
                </a:lnTo>
                <a:lnTo>
                  <a:pt x="603723" y="891088"/>
                </a:lnTo>
                <a:lnTo>
                  <a:pt x="637287" y="878466"/>
                </a:lnTo>
                <a:lnTo>
                  <a:pt x="669542" y="863362"/>
                </a:lnTo>
                <a:lnTo>
                  <a:pt x="700368" y="845894"/>
                </a:lnTo>
                <a:lnTo>
                  <a:pt x="729648" y="826178"/>
                </a:lnTo>
                <a:lnTo>
                  <a:pt x="757264" y="804334"/>
                </a:lnTo>
                <a:lnTo>
                  <a:pt x="783097" y="780478"/>
                </a:lnTo>
                <a:lnTo>
                  <a:pt x="807031" y="754729"/>
                </a:lnTo>
                <a:lnTo>
                  <a:pt x="828946" y="727204"/>
                </a:lnTo>
                <a:lnTo>
                  <a:pt x="848725" y="698020"/>
                </a:lnTo>
                <a:lnTo>
                  <a:pt x="866249" y="667297"/>
                </a:lnTo>
                <a:lnTo>
                  <a:pt x="881401" y="635150"/>
                </a:lnTo>
                <a:lnTo>
                  <a:pt x="894063" y="601699"/>
                </a:lnTo>
                <a:lnTo>
                  <a:pt x="904117" y="567061"/>
                </a:lnTo>
                <a:lnTo>
                  <a:pt x="911444" y="531353"/>
                </a:lnTo>
                <a:lnTo>
                  <a:pt x="915927" y="494693"/>
                </a:lnTo>
                <a:lnTo>
                  <a:pt x="917448" y="457200"/>
                </a:lnTo>
                <a:lnTo>
                  <a:pt x="915927" y="419706"/>
                </a:lnTo>
                <a:lnTo>
                  <a:pt x="911444" y="383046"/>
                </a:lnTo>
                <a:lnTo>
                  <a:pt x="904117" y="347338"/>
                </a:lnTo>
                <a:lnTo>
                  <a:pt x="894063" y="312700"/>
                </a:lnTo>
                <a:lnTo>
                  <a:pt x="881401" y="279249"/>
                </a:lnTo>
                <a:lnTo>
                  <a:pt x="866249" y="247102"/>
                </a:lnTo>
                <a:lnTo>
                  <a:pt x="848725" y="216379"/>
                </a:lnTo>
                <a:lnTo>
                  <a:pt x="828946" y="187195"/>
                </a:lnTo>
                <a:lnTo>
                  <a:pt x="807031" y="159670"/>
                </a:lnTo>
                <a:lnTo>
                  <a:pt x="783097" y="133921"/>
                </a:lnTo>
                <a:lnTo>
                  <a:pt x="757264" y="110065"/>
                </a:lnTo>
                <a:lnTo>
                  <a:pt x="729648" y="88221"/>
                </a:lnTo>
                <a:lnTo>
                  <a:pt x="700368" y="68505"/>
                </a:lnTo>
                <a:lnTo>
                  <a:pt x="669542" y="51037"/>
                </a:lnTo>
                <a:lnTo>
                  <a:pt x="637287" y="35933"/>
                </a:lnTo>
                <a:lnTo>
                  <a:pt x="603723" y="23311"/>
                </a:lnTo>
                <a:lnTo>
                  <a:pt x="568966" y="13289"/>
                </a:lnTo>
                <a:lnTo>
                  <a:pt x="533135" y="5984"/>
                </a:lnTo>
                <a:lnTo>
                  <a:pt x="496349" y="1515"/>
                </a:lnTo>
                <a:lnTo>
                  <a:pt x="458724" y="0"/>
                </a:lnTo>
                <a:lnTo>
                  <a:pt x="421098" y="1515"/>
                </a:lnTo>
                <a:lnTo>
                  <a:pt x="384312" y="5984"/>
                </a:lnTo>
                <a:lnTo>
                  <a:pt x="348481" y="13289"/>
                </a:lnTo>
                <a:lnTo>
                  <a:pt x="313724" y="23311"/>
                </a:lnTo>
                <a:lnTo>
                  <a:pt x="280160" y="35933"/>
                </a:lnTo>
                <a:lnTo>
                  <a:pt x="247905" y="51037"/>
                </a:lnTo>
                <a:lnTo>
                  <a:pt x="217079" y="68505"/>
                </a:lnTo>
                <a:lnTo>
                  <a:pt x="187799" y="88221"/>
                </a:lnTo>
                <a:lnTo>
                  <a:pt x="160183" y="110065"/>
                </a:lnTo>
                <a:lnTo>
                  <a:pt x="134350" y="133921"/>
                </a:lnTo>
                <a:lnTo>
                  <a:pt x="110416" y="159670"/>
                </a:lnTo>
                <a:lnTo>
                  <a:pt x="88501" y="187195"/>
                </a:lnTo>
                <a:lnTo>
                  <a:pt x="68722" y="216379"/>
                </a:lnTo>
                <a:lnTo>
                  <a:pt x="51198" y="247102"/>
                </a:lnTo>
                <a:lnTo>
                  <a:pt x="36046" y="279249"/>
                </a:lnTo>
                <a:lnTo>
                  <a:pt x="23384" y="312700"/>
                </a:lnTo>
                <a:lnTo>
                  <a:pt x="13330" y="347338"/>
                </a:lnTo>
                <a:lnTo>
                  <a:pt x="6003" y="383046"/>
                </a:lnTo>
                <a:lnTo>
                  <a:pt x="1520" y="419706"/>
                </a:lnTo>
                <a:lnTo>
                  <a:pt x="0" y="4572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ID"/>
          </a:p>
        </p:txBody>
      </p:sp>
      <p:sp>
        <p:nvSpPr>
          <p:cNvPr id="74781" name="object 47">
            <a:extLst>
              <a:ext uri="{FF2B5EF4-FFF2-40B4-BE49-F238E27FC236}">
                <a16:creationId xmlns:a16="http://schemas.microsoft.com/office/drawing/2014/main" id="{0F8FC31E-1E3E-8A1E-33FF-F8015336A0F3}"/>
              </a:ext>
            </a:extLst>
          </p:cNvPr>
          <p:cNvSpPr>
            <a:spLocks/>
          </p:cNvSpPr>
          <p:nvPr/>
        </p:nvSpPr>
        <p:spPr bwMode="auto">
          <a:xfrm>
            <a:off x="352425" y="5326857"/>
            <a:ext cx="3771900" cy="1104900"/>
          </a:xfrm>
          <a:custGeom>
            <a:avLst/>
            <a:gdLst>
              <a:gd name="T0" fmla="*/ 0 w 2514600"/>
              <a:gd name="T1" fmla="*/ 737615 h 737615"/>
              <a:gd name="T2" fmla="*/ 2514600 w 2514600"/>
              <a:gd name="T3" fmla="*/ 737615 h 737615"/>
              <a:gd name="T4" fmla="*/ 2514600 w 2514600"/>
              <a:gd name="T5" fmla="*/ 0 h 737615"/>
              <a:gd name="T6" fmla="*/ 0 w 2514600"/>
              <a:gd name="T7" fmla="*/ 0 h 737615"/>
              <a:gd name="T8" fmla="*/ 0 w 2514600"/>
              <a:gd name="T9" fmla="*/ 737615 h 7376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14600" h="737615">
                <a:moveTo>
                  <a:pt x="0" y="737615"/>
                </a:moveTo>
                <a:lnTo>
                  <a:pt x="2514600" y="737615"/>
                </a:lnTo>
                <a:lnTo>
                  <a:pt x="2514600" y="0"/>
                </a:lnTo>
                <a:lnTo>
                  <a:pt x="0" y="0"/>
                </a:lnTo>
                <a:lnTo>
                  <a:pt x="0" y="737615"/>
                </a:lnTo>
                <a:close/>
              </a:path>
            </a:pathLst>
          </a:custGeom>
          <a:solidFill>
            <a:srgbClr val="5252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ID"/>
          </a:p>
        </p:txBody>
      </p:sp>
      <p:sp>
        <p:nvSpPr>
          <p:cNvPr id="74782" name="object 48">
            <a:extLst>
              <a:ext uri="{FF2B5EF4-FFF2-40B4-BE49-F238E27FC236}">
                <a16:creationId xmlns:a16="http://schemas.microsoft.com/office/drawing/2014/main" id="{2C323CF1-E4D2-6F6D-524A-60FB96156FB9}"/>
              </a:ext>
            </a:extLst>
          </p:cNvPr>
          <p:cNvSpPr>
            <a:spLocks/>
          </p:cNvSpPr>
          <p:nvPr/>
        </p:nvSpPr>
        <p:spPr bwMode="auto">
          <a:xfrm>
            <a:off x="5133975" y="5326857"/>
            <a:ext cx="3926682" cy="1104900"/>
          </a:xfrm>
          <a:custGeom>
            <a:avLst/>
            <a:gdLst>
              <a:gd name="T0" fmla="*/ 0 w 2618231"/>
              <a:gd name="T1" fmla="*/ 737615 h 737615"/>
              <a:gd name="T2" fmla="*/ 2618231 w 2618231"/>
              <a:gd name="T3" fmla="*/ 737615 h 737615"/>
              <a:gd name="T4" fmla="*/ 2618231 w 2618231"/>
              <a:gd name="T5" fmla="*/ 0 h 737615"/>
              <a:gd name="T6" fmla="*/ 0 w 2618231"/>
              <a:gd name="T7" fmla="*/ 0 h 737615"/>
              <a:gd name="T8" fmla="*/ 0 w 2618231"/>
              <a:gd name="T9" fmla="*/ 737615 h 7376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18231" h="737615">
                <a:moveTo>
                  <a:pt x="0" y="737615"/>
                </a:moveTo>
                <a:lnTo>
                  <a:pt x="2618231" y="737615"/>
                </a:lnTo>
                <a:lnTo>
                  <a:pt x="2618231" y="0"/>
                </a:lnTo>
                <a:lnTo>
                  <a:pt x="0" y="0"/>
                </a:lnTo>
                <a:lnTo>
                  <a:pt x="0" y="737615"/>
                </a:lnTo>
                <a:close/>
              </a:path>
            </a:pathLst>
          </a:custGeom>
          <a:solidFill>
            <a:srgbClr val="7E5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ID"/>
          </a:p>
        </p:txBody>
      </p:sp>
      <p:sp>
        <p:nvSpPr>
          <p:cNvPr id="74783" name="object 49">
            <a:extLst>
              <a:ext uri="{FF2B5EF4-FFF2-40B4-BE49-F238E27FC236}">
                <a16:creationId xmlns:a16="http://schemas.microsoft.com/office/drawing/2014/main" id="{D0AAC08C-38AE-A9B5-D8A5-F49F54C21579}"/>
              </a:ext>
            </a:extLst>
          </p:cNvPr>
          <p:cNvSpPr>
            <a:spLocks/>
          </p:cNvSpPr>
          <p:nvPr/>
        </p:nvSpPr>
        <p:spPr bwMode="auto">
          <a:xfrm>
            <a:off x="9898857" y="5326857"/>
            <a:ext cx="3826668" cy="1104900"/>
          </a:xfrm>
          <a:custGeom>
            <a:avLst/>
            <a:gdLst>
              <a:gd name="T0" fmla="*/ 0 w 2551176"/>
              <a:gd name="T1" fmla="*/ 737615 h 737615"/>
              <a:gd name="T2" fmla="*/ 2551176 w 2551176"/>
              <a:gd name="T3" fmla="*/ 737615 h 737615"/>
              <a:gd name="T4" fmla="*/ 2551176 w 2551176"/>
              <a:gd name="T5" fmla="*/ 0 h 737615"/>
              <a:gd name="T6" fmla="*/ 0 w 2551176"/>
              <a:gd name="T7" fmla="*/ 0 h 737615"/>
              <a:gd name="T8" fmla="*/ 0 w 2551176"/>
              <a:gd name="T9" fmla="*/ 737615 h 7376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51176" h="737615">
                <a:moveTo>
                  <a:pt x="0" y="737615"/>
                </a:moveTo>
                <a:lnTo>
                  <a:pt x="2551176" y="737615"/>
                </a:lnTo>
                <a:lnTo>
                  <a:pt x="2551176" y="0"/>
                </a:lnTo>
                <a:lnTo>
                  <a:pt x="0" y="0"/>
                </a:lnTo>
                <a:lnTo>
                  <a:pt x="0" y="737615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ID"/>
          </a:p>
        </p:txBody>
      </p:sp>
      <p:sp>
        <p:nvSpPr>
          <p:cNvPr id="74784" name="object 50">
            <a:extLst>
              <a:ext uri="{FF2B5EF4-FFF2-40B4-BE49-F238E27FC236}">
                <a16:creationId xmlns:a16="http://schemas.microsoft.com/office/drawing/2014/main" id="{254E3D4A-26D0-F411-B9E9-2CE60F4185F9}"/>
              </a:ext>
            </a:extLst>
          </p:cNvPr>
          <p:cNvSpPr>
            <a:spLocks/>
          </p:cNvSpPr>
          <p:nvPr/>
        </p:nvSpPr>
        <p:spPr bwMode="auto">
          <a:xfrm>
            <a:off x="2224088" y="5176838"/>
            <a:ext cx="19050" cy="57150"/>
          </a:xfrm>
          <a:custGeom>
            <a:avLst/>
            <a:gdLst>
              <a:gd name="T0" fmla="*/ 609 w 12700"/>
              <a:gd name="T1" fmla="*/ 36838 h 38353"/>
              <a:gd name="T2" fmla="*/ 635 w 12700"/>
              <a:gd name="T3" fmla="*/ 38353 h 38353"/>
              <a:gd name="T4" fmla="*/ 4896 w 12700"/>
              <a:gd name="T5" fmla="*/ 36139 h 38353"/>
              <a:gd name="T6" fmla="*/ 12700 w 12700"/>
              <a:gd name="T7" fmla="*/ 0 h 38353"/>
              <a:gd name="T8" fmla="*/ 0 w 12700"/>
              <a:gd name="T9" fmla="*/ 253 h 38353"/>
              <a:gd name="T10" fmla="*/ 609 w 12700"/>
              <a:gd name="T11" fmla="*/ 36838 h 383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700" h="38353">
                <a:moveTo>
                  <a:pt x="609" y="36838"/>
                </a:moveTo>
                <a:lnTo>
                  <a:pt x="635" y="38353"/>
                </a:lnTo>
                <a:lnTo>
                  <a:pt x="4896" y="36139"/>
                </a:lnTo>
                <a:lnTo>
                  <a:pt x="12700" y="0"/>
                </a:lnTo>
                <a:lnTo>
                  <a:pt x="0" y="253"/>
                </a:lnTo>
                <a:lnTo>
                  <a:pt x="609" y="36838"/>
                </a:lnTo>
                <a:close/>
              </a:path>
            </a:pathLst>
          </a:custGeom>
          <a:solidFill>
            <a:srgbClr val="A6A6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ID"/>
          </a:p>
        </p:txBody>
      </p:sp>
      <p:sp>
        <p:nvSpPr>
          <p:cNvPr id="74785" name="object 51">
            <a:extLst>
              <a:ext uri="{FF2B5EF4-FFF2-40B4-BE49-F238E27FC236}">
                <a16:creationId xmlns:a16="http://schemas.microsoft.com/office/drawing/2014/main" id="{47922790-FECD-F1D2-0B4F-A66419C9CA84}"/>
              </a:ext>
            </a:extLst>
          </p:cNvPr>
          <p:cNvSpPr>
            <a:spLocks/>
          </p:cNvSpPr>
          <p:nvPr/>
        </p:nvSpPr>
        <p:spPr bwMode="auto">
          <a:xfrm>
            <a:off x="2224088" y="5231608"/>
            <a:ext cx="30957" cy="21431"/>
          </a:xfrm>
          <a:custGeom>
            <a:avLst/>
            <a:gdLst>
              <a:gd name="T0" fmla="*/ 12573 w 20547"/>
              <a:gd name="T1" fmla="*/ 2032 h 14859"/>
              <a:gd name="T2" fmla="*/ 0 w 20547"/>
              <a:gd name="T3" fmla="*/ 14859 h 14859"/>
              <a:gd name="T4" fmla="*/ 12700 w 20547"/>
              <a:gd name="T5" fmla="*/ 14732 h 14859"/>
              <a:gd name="T6" fmla="*/ 20547 w 20547"/>
              <a:gd name="T7" fmla="*/ 1407 h 14859"/>
              <a:gd name="T8" fmla="*/ 12549 w 20547"/>
              <a:gd name="T9" fmla="*/ 621 h 14859"/>
              <a:gd name="T10" fmla="*/ 6223 w 20547"/>
              <a:gd name="T11" fmla="*/ 0 h 14859"/>
              <a:gd name="T12" fmla="*/ 12573 w 20547"/>
              <a:gd name="T13" fmla="*/ 2032 h 148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0547" h="14859">
                <a:moveTo>
                  <a:pt x="12573" y="2032"/>
                </a:moveTo>
                <a:lnTo>
                  <a:pt x="0" y="14859"/>
                </a:lnTo>
                <a:lnTo>
                  <a:pt x="12700" y="14732"/>
                </a:lnTo>
                <a:lnTo>
                  <a:pt x="20547" y="1407"/>
                </a:lnTo>
                <a:lnTo>
                  <a:pt x="12549" y="621"/>
                </a:lnTo>
                <a:lnTo>
                  <a:pt x="6223" y="0"/>
                </a:lnTo>
                <a:lnTo>
                  <a:pt x="12573" y="2032"/>
                </a:lnTo>
                <a:close/>
              </a:path>
            </a:pathLst>
          </a:custGeom>
          <a:solidFill>
            <a:srgbClr val="A6A6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ID"/>
          </a:p>
        </p:txBody>
      </p:sp>
      <p:sp>
        <p:nvSpPr>
          <p:cNvPr id="74786" name="object 52">
            <a:extLst>
              <a:ext uri="{FF2B5EF4-FFF2-40B4-BE49-F238E27FC236}">
                <a16:creationId xmlns:a16="http://schemas.microsoft.com/office/drawing/2014/main" id="{D7C284C2-E06C-9EB4-51E2-4E9CF81C48BF}"/>
              </a:ext>
            </a:extLst>
          </p:cNvPr>
          <p:cNvSpPr>
            <a:spLocks/>
          </p:cNvSpPr>
          <p:nvPr/>
        </p:nvSpPr>
        <p:spPr bwMode="auto">
          <a:xfrm>
            <a:off x="2214563" y="5310188"/>
            <a:ext cx="45245" cy="111920"/>
          </a:xfrm>
          <a:custGeom>
            <a:avLst/>
            <a:gdLst>
              <a:gd name="T0" fmla="*/ 19383 w 30324"/>
              <a:gd name="T1" fmla="*/ 0 h 74168"/>
              <a:gd name="T2" fmla="*/ 6683 w 30324"/>
              <a:gd name="T3" fmla="*/ 126 h 74168"/>
              <a:gd name="T4" fmla="*/ 0 w 30324"/>
              <a:gd name="T5" fmla="*/ 72806 h 74168"/>
              <a:gd name="T6" fmla="*/ 14303 w 30324"/>
              <a:gd name="T7" fmla="*/ 74168 h 74168"/>
              <a:gd name="T8" fmla="*/ 16183 w 30324"/>
              <a:gd name="T9" fmla="*/ 74106 h 74168"/>
              <a:gd name="T10" fmla="*/ 30324 w 30324"/>
              <a:gd name="T11" fmla="*/ 71835 h 74168"/>
              <a:gd name="T12" fmla="*/ 19383 w 30324"/>
              <a:gd name="T13" fmla="*/ 0 h 74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324" h="74168">
                <a:moveTo>
                  <a:pt x="19383" y="0"/>
                </a:moveTo>
                <a:lnTo>
                  <a:pt x="6683" y="126"/>
                </a:lnTo>
                <a:lnTo>
                  <a:pt x="0" y="72806"/>
                </a:lnTo>
                <a:lnTo>
                  <a:pt x="14303" y="74168"/>
                </a:lnTo>
                <a:lnTo>
                  <a:pt x="16183" y="74106"/>
                </a:lnTo>
                <a:lnTo>
                  <a:pt x="30324" y="71835"/>
                </a:lnTo>
                <a:lnTo>
                  <a:pt x="19383" y="0"/>
                </a:lnTo>
                <a:close/>
              </a:path>
            </a:pathLst>
          </a:custGeom>
          <a:solidFill>
            <a:srgbClr val="A6A6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ID"/>
          </a:p>
        </p:txBody>
      </p:sp>
      <p:sp>
        <p:nvSpPr>
          <p:cNvPr id="74787" name="object 53">
            <a:extLst>
              <a:ext uri="{FF2B5EF4-FFF2-40B4-BE49-F238E27FC236}">
                <a16:creationId xmlns:a16="http://schemas.microsoft.com/office/drawing/2014/main" id="{DDBD65A6-3021-6A67-E678-139048FE6051}"/>
              </a:ext>
            </a:extLst>
          </p:cNvPr>
          <p:cNvSpPr>
            <a:spLocks/>
          </p:cNvSpPr>
          <p:nvPr/>
        </p:nvSpPr>
        <p:spPr bwMode="auto">
          <a:xfrm>
            <a:off x="2219325" y="4872038"/>
            <a:ext cx="19050" cy="57150"/>
          </a:xfrm>
          <a:custGeom>
            <a:avLst/>
            <a:gdLst>
              <a:gd name="T0" fmla="*/ 12700 w 13207"/>
              <a:gd name="T1" fmla="*/ 0 h 38353"/>
              <a:gd name="T2" fmla="*/ 0 w 13207"/>
              <a:gd name="T3" fmla="*/ 253 h 38353"/>
              <a:gd name="T4" fmla="*/ 634 w 13207"/>
              <a:gd name="T5" fmla="*/ 38353 h 38353"/>
              <a:gd name="T6" fmla="*/ 13207 w 13207"/>
              <a:gd name="T7" fmla="*/ 38100 h 38353"/>
              <a:gd name="T8" fmla="*/ 12700 w 13207"/>
              <a:gd name="T9" fmla="*/ 0 h 383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207" h="38353">
                <a:moveTo>
                  <a:pt x="12700" y="0"/>
                </a:moveTo>
                <a:lnTo>
                  <a:pt x="0" y="253"/>
                </a:lnTo>
                <a:lnTo>
                  <a:pt x="634" y="38353"/>
                </a:lnTo>
                <a:lnTo>
                  <a:pt x="13207" y="38100"/>
                </a:lnTo>
                <a:lnTo>
                  <a:pt x="12700" y="0"/>
                </a:lnTo>
                <a:close/>
              </a:path>
            </a:pathLst>
          </a:custGeom>
          <a:solidFill>
            <a:srgbClr val="A6A6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ID"/>
          </a:p>
        </p:txBody>
      </p:sp>
      <p:sp>
        <p:nvSpPr>
          <p:cNvPr id="74788" name="object 54">
            <a:extLst>
              <a:ext uri="{FF2B5EF4-FFF2-40B4-BE49-F238E27FC236}">
                <a16:creationId xmlns:a16="http://schemas.microsoft.com/office/drawing/2014/main" id="{8B346887-485C-EE47-7FC2-51ADBDD032D1}"/>
              </a:ext>
            </a:extLst>
          </p:cNvPr>
          <p:cNvSpPr>
            <a:spLocks/>
          </p:cNvSpPr>
          <p:nvPr/>
        </p:nvSpPr>
        <p:spPr bwMode="auto">
          <a:xfrm>
            <a:off x="2219325" y="4948238"/>
            <a:ext cx="19050" cy="57150"/>
          </a:xfrm>
          <a:custGeom>
            <a:avLst/>
            <a:gdLst>
              <a:gd name="T0" fmla="*/ 12700 w 13334"/>
              <a:gd name="T1" fmla="*/ 0 h 38353"/>
              <a:gd name="T2" fmla="*/ 0 w 13334"/>
              <a:gd name="T3" fmla="*/ 253 h 38353"/>
              <a:gd name="T4" fmla="*/ 634 w 13334"/>
              <a:gd name="T5" fmla="*/ 38353 h 38353"/>
              <a:gd name="T6" fmla="*/ 13334 w 13334"/>
              <a:gd name="T7" fmla="*/ 38100 h 38353"/>
              <a:gd name="T8" fmla="*/ 12700 w 13334"/>
              <a:gd name="T9" fmla="*/ 0 h 383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334" h="38353">
                <a:moveTo>
                  <a:pt x="12700" y="0"/>
                </a:moveTo>
                <a:lnTo>
                  <a:pt x="0" y="253"/>
                </a:lnTo>
                <a:lnTo>
                  <a:pt x="634" y="38353"/>
                </a:lnTo>
                <a:lnTo>
                  <a:pt x="13334" y="38100"/>
                </a:lnTo>
                <a:lnTo>
                  <a:pt x="12700" y="0"/>
                </a:lnTo>
                <a:close/>
              </a:path>
            </a:pathLst>
          </a:custGeom>
          <a:solidFill>
            <a:srgbClr val="A6A6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ID"/>
          </a:p>
        </p:txBody>
      </p:sp>
      <p:sp>
        <p:nvSpPr>
          <p:cNvPr id="74789" name="object 55">
            <a:extLst>
              <a:ext uri="{FF2B5EF4-FFF2-40B4-BE49-F238E27FC236}">
                <a16:creationId xmlns:a16="http://schemas.microsoft.com/office/drawing/2014/main" id="{F0AB9044-21D0-DCC1-A025-FF85AADF7437}"/>
              </a:ext>
            </a:extLst>
          </p:cNvPr>
          <p:cNvSpPr>
            <a:spLocks/>
          </p:cNvSpPr>
          <p:nvPr/>
        </p:nvSpPr>
        <p:spPr bwMode="auto">
          <a:xfrm>
            <a:off x="2221707" y="5024438"/>
            <a:ext cx="19050" cy="57150"/>
          </a:xfrm>
          <a:custGeom>
            <a:avLst/>
            <a:gdLst>
              <a:gd name="T0" fmla="*/ 12700 w 13334"/>
              <a:gd name="T1" fmla="*/ 0 h 38353"/>
              <a:gd name="T2" fmla="*/ 0 w 13334"/>
              <a:gd name="T3" fmla="*/ 253 h 38353"/>
              <a:gd name="T4" fmla="*/ 634 w 13334"/>
              <a:gd name="T5" fmla="*/ 38353 h 38353"/>
              <a:gd name="T6" fmla="*/ 13334 w 13334"/>
              <a:gd name="T7" fmla="*/ 38100 h 38353"/>
              <a:gd name="T8" fmla="*/ 12700 w 13334"/>
              <a:gd name="T9" fmla="*/ 0 h 383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334" h="38353">
                <a:moveTo>
                  <a:pt x="12700" y="0"/>
                </a:moveTo>
                <a:lnTo>
                  <a:pt x="0" y="253"/>
                </a:lnTo>
                <a:lnTo>
                  <a:pt x="634" y="38353"/>
                </a:lnTo>
                <a:lnTo>
                  <a:pt x="13334" y="38100"/>
                </a:lnTo>
                <a:lnTo>
                  <a:pt x="12700" y="0"/>
                </a:lnTo>
                <a:close/>
              </a:path>
            </a:pathLst>
          </a:custGeom>
          <a:solidFill>
            <a:srgbClr val="A6A6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ID"/>
          </a:p>
        </p:txBody>
      </p:sp>
      <p:sp>
        <p:nvSpPr>
          <p:cNvPr id="74790" name="object 56">
            <a:extLst>
              <a:ext uri="{FF2B5EF4-FFF2-40B4-BE49-F238E27FC236}">
                <a16:creationId xmlns:a16="http://schemas.microsoft.com/office/drawing/2014/main" id="{9FC8CE23-603F-633A-3D41-E4E2DD2DAA50}"/>
              </a:ext>
            </a:extLst>
          </p:cNvPr>
          <p:cNvSpPr>
            <a:spLocks/>
          </p:cNvSpPr>
          <p:nvPr/>
        </p:nvSpPr>
        <p:spPr bwMode="auto">
          <a:xfrm>
            <a:off x="2221708" y="5100638"/>
            <a:ext cx="21431" cy="57150"/>
          </a:xfrm>
          <a:custGeom>
            <a:avLst/>
            <a:gdLst>
              <a:gd name="T0" fmla="*/ 12700 w 13334"/>
              <a:gd name="T1" fmla="*/ 0 h 38353"/>
              <a:gd name="T2" fmla="*/ 0 w 13334"/>
              <a:gd name="T3" fmla="*/ 253 h 38353"/>
              <a:gd name="T4" fmla="*/ 634 w 13334"/>
              <a:gd name="T5" fmla="*/ 38353 h 38353"/>
              <a:gd name="T6" fmla="*/ 13334 w 13334"/>
              <a:gd name="T7" fmla="*/ 38100 h 38353"/>
              <a:gd name="T8" fmla="*/ 12700 w 13334"/>
              <a:gd name="T9" fmla="*/ 0 h 383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334" h="38353">
                <a:moveTo>
                  <a:pt x="12700" y="0"/>
                </a:moveTo>
                <a:lnTo>
                  <a:pt x="0" y="253"/>
                </a:lnTo>
                <a:lnTo>
                  <a:pt x="634" y="38353"/>
                </a:lnTo>
                <a:lnTo>
                  <a:pt x="13334" y="38100"/>
                </a:lnTo>
                <a:lnTo>
                  <a:pt x="12700" y="0"/>
                </a:lnTo>
                <a:close/>
              </a:path>
            </a:pathLst>
          </a:custGeom>
          <a:solidFill>
            <a:srgbClr val="A6A6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ID"/>
          </a:p>
        </p:txBody>
      </p:sp>
      <p:sp>
        <p:nvSpPr>
          <p:cNvPr id="74791" name="object 57">
            <a:extLst>
              <a:ext uri="{FF2B5EF4-FFF2-40B4-BE49-F238E27FC236}">
                <a16:creationId xmlns:a16="http://schemas.microsoft.com/office/drawing/2014/main" id="{54E14ED7-1C90-5D04-47A5-5CEDF584E460}"/>
              </a:ext>
            </a:extLst>
          </p:cNvPr>
          <p:cNvSpPr>
            <a:spLocks/>
          </p:cNvSpPr>
          <p:nvPr/>
        </p:nvSpPr>
        <p:spPr bwMode="auto">
          <a:xfrm>
            <a:off x="2216945" y="4795838"/>
            <a:ext cx="19050" cy="57150"/>
          </a:xfrm>
          <a:custGeom>
            <a:avLst/>
            <a:gdLst>
              <a:gd name="T0" fmla="*/ 12700 w 13335"/>
              <a:gd name="T1" fmla="*/ 0 h 38353"/>
              <a:gd name="T2" fmla="*/ 0 w 13335"/>
              <a:gd name="T3" fmla="*/ 253 h 38353"/>
              <a:gd name="T4" fmla="*/ 635 w 13335"/>
              <a:gd name="T5" fmla="*/ 38353 h 38353"/>
              <a:gd name="T6" fmla="*/ 13335 w 13335"/>
              <a:gd name="T7" fmla="*/ 38100 h 38353"/>
              <a:gd name="T8" fmla="*/ 12700 w 13335"/>
              <a:gd name="T9" fmla="*/ 0 h 383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335" h="38353">
                <a:moveTo>
                  <a:pt x="12700" y="0"/>
                </a:moveTo>
                <a:lnTo>
                  <a:pt x="0" y="253"/>
                </a:lnTo>
                <a:lnTo>
                  <a:pt x="635" y="38353"/>
                </a:lnTo>
                <a:lnTo>
                  <a:pt x="13335" y="38100"/>
                </a:lnTo>
                <a:lnTo>
                  <a:pt x="12700" y="0"/>
                </a:lnTo>
                <a:close/>
              </a:path>
            </a:pathLst>
          </a:custGeom>
          <a:solidFill>
            <a:srgbClr val="A6A6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ID"/>
          </a:p>
        </p:txBody>
      </p:sp>
      <p:sp>
        <p:nvSpPr>
          <p:cNvPr id="74792" name="object 58">
            <a:extLst>
              <a:ext uri="{FF2B5EF4-FFF2-40B4-BE49-F238E27FC236}">
                <a16:creationId xmlns:a16="http://schemas.microsoft.com/office/drawing/2014/main" id="{828610EE-9D8B-D3DF-1909-B519883570EA}"/>
              </a:ext>
            </a:extLst>
          </p:cNvPr>
          <p:cNvSpPr>
            <a:spLocks/>
          </p:cNvSpPr>
          <p:nvPr/>
        </p:nvSpPr>
        <p:spPr bwMode="auto">
          <a:xfrm>
            <a:off x="2140745" y="5176838"/>
            <a:ext cx="190500" cy="242888"/>
          </a:xfrm>
          <a:custGeom>
            <a:avLst/>
            <a:gdLst>
              <a:gd name="T0" fmla="*/ 0 w 127000"/>
              <a:gd name="T1" fmla="*/ 100584 h 161706"/>
              <a:gd name="T2" fmla="*/ 2334 w 127000"/>
              <a:gd name="T3" fmla="*/ 116772 h 161706"/>
              <a:gd name="T4" fmla="*/ 7530 w 127000"/>
              <a:gd name="T5" fmla="*/ 129650 h 161706"/>
              <a:gd name="T6" fmla="*/ 15284 w 127000"/>
              <a:gd name="T7" fmla="*/ 140940 h 161706"/>
              <a:gd name="T8" fmla="*/ 25228 w 127000"/>
              <a:gd name="T9" fmla="*/ 150284 h 161706"/>
              <a:gd name="T10" fmla="*/ 36993 w 127000"/>
              <a:gd name="T11" fmla="*/ 157325 h 161706"/>
              <a:gd name="T12" fmla="*/ 50212 w 127000"/>
              <a:gd name="T13" fmla="*/ 161706 h 161706"/>
              <a:gd name="T14" fmla="*/ 56895 w 127000"/>
              <a:gd name="T15" fmla="*/ 89026 h 161706"/>
              <a:gd name="T16" fmla="*/ 69595 w 127000"/>
              <a:gd name="T17" fmla="*/ 88900 h 161706"/>
              <a:gd name="T18" fmla="*/ 80536 w 127000"/>
              <a:gd name="T19" fmla="*/ 160735 h 161706"/>
              <a:gd name="T20" fmla="*/ 93438 w 127000"/>
              <a:gd name="T21" fmla="*/ 155546 h 161706"/>
              <a:gd name="T22" fmla="*/ 104749 w 127000"/>
              <a:gd name="T23" fmla="*/ 147801 h 161706"/>
              <a:gd name="T24" fmla="*/ 114114 w 127000"/>
              <a:gd name="T25" fmla="*/ 137865 h 161706"/>
              <a:gd name="T26" fmla="*/ 121179 w 127000"/>
              <a:gd name="T27" fmla="*/ 126102 h 161706"/>
              <a:gd name="T28" fmla="*/ 125592 w 127000"/>
              <a:gd name="T29" fmla="*/ 112876 h 161706"/>
              <a:gd name="T30" fmla="*/ 127000 w 127000"/>
              <a:gd name="T31" fmla="*/ 98551 h 161706"/>
              <a:gd name="T32" fmla="*/ 126938 w 127000"/>
              <a:gd name="T33" fmla="*/ 96672 h 161706"/>
              <a:gd name="T34" fmla="*/ 124667 w 127000"/>
              <a:gd name="T35" fmla="*/ 82531 h 161706"/>
              <a:gd name="T36" fmla="*/ 119478 w 127000"/>
              <a:gd name="T37" fmla="*/ 69629 h 161706"/>
              <a:gd name="T38" fmla="*/ 111733 w 127000"/>
              <a:gd name="T39" fmla="*/ 58318 h 161706"/>
              <a:gd name="T40" fmla="*/ 101797 w 127000"/>
              <a:gd name="T41" fmla="*/ 48953 h 161706"/>
              <a:gd name="T42" fmla="*/ 90034 w 127000"/>
              <a:gd name="T43" fmla="*/ 41888 h 161706"/>
              <a:gd name="T44" fmla="*/ 76808 w 127000"/>
              <a:gd name="T45" fmla="*/ 37475 h 161706"/>
              <a:gd name="T46" fmla="*/ 68960 w 127000"/>
              <a:gd name="T47" fmla="*/ 50800 h 161706"/>
              <a:gd name="T48" fmla="*/ 56260 w 127000"/>
              <a:gd name="T49" fmla="*/ 50926 h 161706"/>
              <a:gd name="T50" fmla="*/ 68834 w 127000"/>
              <a:gd name="T51" fmla="*/ 38100 h 161706"/>
              <a:gd name="T52" fmla="*/ 62484 w 127000"/>
              <a:gd name="T53" fmla="*/ 36067 h 161706"/>
              <a:gd name="T54" fmla="*/ 68810 w 127000"/>
              <a:gd name="T55" fmla="*/ 36689 h 161706"/>
              <a:gd name="T56" fmla="*/ 68198 w 127000"/>
              <a:gd name="T57" fmla="*/ 0 h 161706"/>
              <a:gd name="T58" fmla="*/ 60395 w 127000"/>
              <a:gd name="T59" fmla="*/ 36139 h 161706"/>
              <a:gd name="T60" fmla="*/ 56134 w 127000"/>
              <a:gd name="T61" fmla="*/ 38353 h 161706"/>
              <a:gd name="T62" fmla="*/ 46252 w 127000"/>
              <a:gd name="T63" fmla="*/ 38445 h 161706"/>
              <a:gd name="T64" fmla="*/ 33361 w 127000"/>
              <a:gd name="T65" fmla="*/ 43654 h 161706"/>
              <a:gd name="T66" fmla="*/ 22075 w 127000"/>
              <a:gd name="T67" fmla="*/ 51404 h 161706"/>
              <a:gd name="T68" fmla="*/ 12744 w 127000"/>
              <a:gd name="T69" fmla="*/ 61335 h 161706"/>
              <a:gd name="T70" fmla="*/ 5720 w 127000"/>
              <a:gd name="T71" fmla="*/ 73082 h 161706"/>
              <a:gd name="T72" fmla="*/ 1355 w 127000"/>
              <a:gd name="T73" fmla="*/ 86286 h 161706"/>
              <a:gd name="T74" fmla="*/ 0 w 127000"/>
              <a:gd name="T75" fmla="*/ 100584 h 1617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27000" h="161706">
                <a:moveTo>
                  <a:pt x="0" y="100584"/>
                </a:moveTo>
                <a:lnTo>
                  <a:pt x="2334" y="116772"/>
                </a:lnTo>
                <a:lnTo>
                  <a:pt x="7530" y="129650"/>
                </a:lnTo>
                <a:lnTo>
                  <a:pt x="15284" y="140940"/>
                </a:lnTo>
                <a:lnTo>
                  <a:pt x="25228" y="150284"/>
                </a:lnTo>
                <a:lnTo>
                  <a:pt x="36993" y="157325"/>
                </a:lnTo>
                <a:lnTo>
                  <a:pt x="50212" y="161706"/>
                </a:lnTo>
                <a:lnTo>
                  <a:pt x="56895" y="89026"/>
                </a:lnTo>
                <a:lnTo>
                  <a:pt x="69595" y="88900"/>
                </a:lnTo>
                <a:lnTo>
                  <a:pt x="80536" y="160735"/>
                </a:lnTo>
                <a:lnTo>
                  <a:pt x="93438" y="155546"/>
                </a:lnTo>
                <a:lnTo>
                  <a:pt x="104749" y="147801"/>
                </a:lnTo>
                <a:lnTo>
                  <a:pt x="114114" y="137865"/>
                </a:lnTo>
                <a:lnTo>
                  <a:pt x="121179" y="126102"/>
                </a:lnTo>
                <a:lnTo>
                  <a:pt x="125592" y="112876"/>
                </a:lnTo>
                <a:lnTo>
                  <a:pt x="127000" y="98551"/>
                </a:lnTo>
                <a:lnTo>
                  <a:pt x="126938" y="96672"/>
                </a:lnTo>
                <a:lnTo>
                  <a:pt x="124667" y="82531"/>
                </a:lnTo>
                <a:lnTo>
                  <a:pt x="119478" y="69629"/>
                </a:lnTo>
                <a:lnTo>
                  <a:pt x="111733" y="58318"/>
                </a:lnTo>
                <a:lnTo>
                  <a:pt x="101797" y="48953"/>
                </a:lnTo>
                <a:lnTo>
                  <a:pt x="90034" y="41888"/>
                </a:lnTo>
                <a:lnTo>
                  <a:pt x="76808" y="37475"/>
                </a:lnTo>
                <a:lnTo>
                  <a:pt x="68960" y="50800"/>
                </a:lnTo>
                <a:lnTo>
                  <a:pt x="56260" y="50926"/>
                </a:lnTo>
                <a:lnTo>
                  <a:pt x="68834" y="38100"/>
                </a:lnTo>
                <a:lnTo>
                  <a:pt x="62484" y="36067"/>
                </a:lnTo>
                <a:lnTo>
                  <a:pt x="68810" y="36689"/>
                </a:lnTo>
                <a:lnTo>
                  <a:pt x="68198" y="0"/>
                </a:lnTo>
                <a:lnTo>
                  <a:pt x="60395" y="36139"/>
                </a:lnTo>
                <a:lnTo>
                  <a:pt x="56134" y="38353"/>
                </a:lnTo>
                <a:lnTo>
                  <a:pt x="46252" y="38445"/>
                </a:lnTo>
                <a:lnTo>
                  <a:pt x="33361" y="43654"/>
                </a:lnTo>
                <a:lnTo>
                  <a:pt x="22075" y="51404"/>
                </a:lnTo>
                <a:lnTo>
                  <a:pt x="12744" y="61335"/>
                </a:lnTo>
                <a:lnTo>
                  <a:pt x="5720" y="73082"/>
                </a:lnTo>
                <a:lnTo>
                  <a:pt x="1355" y="86286"/>
                </a:lnTo>
                <a:lnTo>
                  <a:pt x="0" y="100584"/>
                </a:lnTo>
                <a:close/>
              </a:path>
            </a:pathLst>
          </a:custGeom>
          <a:solidFill>
            <a:srgbClr val="A6A6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ID"/>
          </a:p>
        </p:txBody>
      </p:sp>
      <p:sp>
        <p:nvSpPr>
          <p:cNvPr id="74793" name="object 59">
            <a:extLst>
              <a:ext uri="{FF2B5EF4-FFF2-40B4-BE49-F238E27FC236}">
                <a16:creationId xmlns:a16="http://schemas.microsoft.com/office/drawing/2014/main" id="{A37D4CD0-14AD-575F-8288-F866F65FC3C0}"/>
              </a:ext>
            </a:extLst>
          </p:cNvPr>
          <p:cNvSpPr>
            <a:spLocks/>
          </p:cNvSpPr>
          <p:nvPr/>
        </p:nvSpPr>
        <p:spPr bwMode="auto">
          <a:xfrm>
            <a:off x="7005638" y="5229225"/>
            <a:ext cx="116682" cy="190500"/>
          </a:xfrm>
          <a:custGeom>
            <a:avLst/>
            <a:gdLst>
              <a:gd name="T0" fmla="*/ 64554 w 78897"/>
              <a:gd name="T1" fmla="*/ 8 h 127000"/>
              <a:gd name="T2" fmla="*/ 63500 w 78897"/>
              <a:gd name="T3" fmla="*/ 0 h 127000"/>
              <a:gd name="T4" fmla="*/ 57150 w 78897"/>
              <a:gd name="T5" fmla="*/ 762 h 127000"/>
              <a:gd name="T6" fmla="*/ 57150 w 78897"/>
              <a:gd name="T7" fmla="*/ 63500 h 127000"/>
              <a:gd name="T8" fmla="*/ 49086 w 78897"/>
              <a:gd name="T9" fmla="*/ 1638 h 127000"/>
              <a:gd name="T10" fmla="*/ 35836 w 78897"/>
              <a:gd name="T11" fmla="*/ 6311 h 127000"/>
              <a:gd name="T12" fmla="*/ 24120 w 78897"/>
              <a:gd name="T13" fmla="*/ 13654 h 127000"/>
              <a:gd name="T14" fmla="*/ 14308 w 78897"/>
              <a:gd name="T15" fmla="*/ 23302 h 127000"/>
              <a:gd name="T16" fmla="*/ 6772 w 78897"/>
              <a:gd name="T17" fmla="*/ 34893 h 127000"/>
              <a:gd name="T18" fmla="*/ 1882 w 78897"/>
              <a:gd name="T19" fmla="*/ 48060 h 127000"/>
              <a:gd name="T20" fmla="*/ 8 w 78897"/>
              <a:gd name="T21" fmla="*/ 62441 h 127000"/>
              <a:gd name="T22" fmla="*/ 0 w 78897"/>
              <a:gd name="T23" fmla="*/ 63500 h 127000"/>
              <a:gd name="T24" fmla="*/ 1645 w 78897"/>
              <a:gd name="T25" fmla="*/ 77913 h 127000"/>
              <a:gd name="T26" fmla="*/ 6333 w 78897"/>
              <a:gd name="T27" fmla="*/ 91163 h 127000"/>
              <a:gd name="T28" fmla="*/ 13693 w 78897"/>
              <a:gd name="T29" fmla="*/ 102879 h 127000"/>
              <a:gd name="T30" fmla="*/ 23355 w 78897"/>
              <a:gd name="T31" fmla="*/ 112691 h 127000"/>
              <a:gd name="T32" fmla="*/ 34948 w 78897"/>
              <a:gd name="T33" fmla="*/ 120227 h 127000"/>
              <a:gd name="T34" fmla="*/ 48102 w 78897"/>
              <a:gd name="T35" fmla="*/ 125117 h 127000"/>
              <a:gd name="T36" fmla="*/ 62445 w 78897"/>
              <a:gd name="T37" fmla="*/ 126991 h 127000"/>
              <a:gd name="T38" fmla="*/ 63500 w 78897"/>
              <a:gd name="T39" fmla="*/ 127000 h 127000"/>
              <a:gd name="T40" fmla="*/ 69850 w 78897"/>
              <a:gd name="T41" fmla="*/ 63500 h 127000"/>
              <a:gd name="T42" fmla="*/ 69850 w 78897"/>
              <a:gd name="T43" fmla="*/ 762 h 127000"/>
              <a:gd name="T44" fmla="*/ 78897 w 78897"/>
              <a:gd name="T45" fmla="*/ 1874 h 127000"/>
              <a:gd name="T46" fmla="*/ 64554 w 78897"/>
              <a:gd name="T47" fmla="*/ 8 h 127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8897" h="127000">
                <a:moveTo>
                  <a:pt x="64554" y="8"/>
                </a:moveTo>
                <a:lnTo>
                  <a:pt x="63500" y="0"/>
                </a:lnTo>
                <a:lnTo>
                  <a:pt x="57150" y="762"/>
                </a:lnTo>
                <a:lnTo>
                  <a:pt x="57150" y="63500"/>
                </a:lnTo>
                <a:lnTo>
                  <a:pt x="49086" y="1638"/>
                </a:lnTo>
                <a:lnTo>
                  <a:pt x="35836" y="6311"/>
                </a:lnTo>
                <a:lnTo>
                  <a:pt x="24120" y="13654"/>
                </a:lnTo>
                <a:lnTo>
                  <a:pt x="14308" y="23302"/>
                </a:lnTo>
                <a:lnTo>
                  <a:pt x="6772" y="34893"/>
                </a:lnTo>
                <a:lnTo>
                  <a:pt x="1882" y="48060"/>
                </a:lnTo>
                <a:lnTo>
                  <a:pt x="8" y="62441"/>
                </a:lnTo>
                <a:lnTo>
                  <a:pt x="0" y="63500"/>
                </a:lnTo>
                <a:lnTo>
                  <a:pt x="1645" y="77913"/>
                </a:lnTo>
                <a:lnTo>
                  <a:pt x="6333" y="91163"/>
                </a:lnTo>
                <a:lnTo>
                  <a:pt x="13693" y="102879"/>
                </a:lnTo>
                <a:lnTo>
                  <a:pt x="23355" y="112691"/>
                </a:lnTo>
                <a:lnTo>
                  <a:pt x="34948" y="120227"/>
                </a:lnTo>
                <a:lnTo>
                  <a:pt x="48102" y="125117"/>
                </a:lnTo>
                <a:lnTo>
                  <a:pt x="62445" y="126991"/>
                </a:lnTo>
                <a:lnTo>
                  <a:pt x="63500" y="127000"/>
                </a:lnTo>
                <a:lnTo>
                  <a:pt x="69850" y="63500"/>
                </a:lnTo>
                <a:lnTo>
                  <a:pt x="69850" y="762"/>
                </a:lnTo>
                <a:lnTo>
                  <a:pt x="78897" y="1874"/>
                </a:lnTo>
                <a:lnTo>
                  <a:pt x="64554" y="8"/>
                </a:lnTo>
                <a:close/>
              </a:path>
            </a:pathLst>
          </a:custGeom>
          <a:solidFill>
            <a:srgbClr val="A6A6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ID"/>
          </a:p>
        </p:txBody>
      </p:sp>
      <p:sp>
        <p:nvSpPr>
          <p:cNvPr id="74794" name="object 60">
            <a:extLst>
              <a:ext uri="{FF2B5EF4-FFF2-40B4-BE49-F238E27FC236}">
                <a16:creationId xmlns:a16="http://schemas.microsoft.com/office/drawing/2014/main" id="{025CFCED-1700-6956-BD29-D8E81895C7E3}"/>
              </a:ext>
            </a:extLst>
          </p:cNvPr>
          <p:cNvSpPr>
            <a:spLocks/>
          </p:cNvSpPr>
          <p:nvPr/>
        </p:nvSpPr>
        <p:spPr bwMode="auto">
          <a:xfrm>
            <a:off x="7100888" y="5229225"/>
            <a:ext cx="95250" cy="190500"/>
          </a:xfrm>
          <a:custGeom>
            <a:avLst/>
            <a:gdLst>
              <a:gd name="T0" fmla="*/ 6350 w 63500"/>
              <a:gd name="T1" fmla="*/ 0 h 126237"/>
              <a:gd name="T2" fmla="*/ 6350 w 63500"/>
              <a:gd name="T3" fmla="*/ 62737 h 126237"/>
              <a:gd name="T4" fmla="*/ 0 w 63500"/>
              <a:gd name="T5" fmla="*/ 126237 h 126237"/>
              <a:gd name="T6" fmla="*/ 14413 w 63500"/>
              <a:gd name="T7" fmla="*/ 124592 h 126237"/>
              <a:gd name="T8" fmla="*/ 27663 w 63500"/>
              <a:gd name="T9" fmla="*/ 119904 h 126237"/>
              <a:gd name="T10" fmla="*/ 39379 w 63500"/>
              <a:gd name="T11" fmla="*/ 112544 h 126237"/>
              <a:gd name="T12" fmla="*/ 49191 w 63500"/>
              <a:gd name="T13" fmla="*/ 102882 h 126237"/>
              <a:gd name="T14" fmla="*/ 56727 w 63500"/>
              <a:gd name="T15" fmla="*/ 91289 h 126237"/>
              <a:gd name="T16" fmla="*/ 61617 w 63500"/>
              <a:gd name="T17" fmla="*/ 78135 h 126237"/>
              <a:gd name="T18" fmla="*/ 63491 w 63500"/>
              <a:gd name="T19" fmla="*/ 63792 h 126237"/>
              <a:gd name="T20" fmla="*/ 63500 w 63500"/>
              <a:gd name="T21" fmla="*/ 62737 h 126237"/>
              <a:gd name="T22" fmla="*/ 61854 w 63500"/>
              <a:gd name="T23" fmla="*/ 48285 h 126237"/>
              <a:gd name="T24" fmla="*/ 57166 w 63500"/>
              <a:gd name="T25" fmla="*/ 35019 h 126237"/>
              <a:gd name="T26" fmla="*/ 49806 w 63500"/>
              <a:gd name="T27" fmla="*/ 23304 h 126237"/>
              <a:gd name="T28" fmla="*/ 40144 w 63500"/>
              <a:gd name="T29" fmla="*/ 13506 h 126237"/>
              <a:gd name="T30" fmla="*/ 28551 w 63500"/>
              <a:gd name="T31" fmla="*/ 5987 h 126237"/>
              <a:gd name="T32" fmla="*/ 15397 w 63500"/>
              <a:gd name="T33" fmla="*/ 1112 h 126237"/>
              <a:gd name="T34" fmla="*/ 6350 w 63500"/>
              <a:gd name="T35" fmla="*/ 0 h 126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63500" h="126237">
                <a:moveTo>
                  <a:pt x="6350" y="0"/>
                </a:moveTo>
                <a:lnTo>
                  <a:pt x="6350" y="62737"/>
                </a:lnTo>
                <a:lnTo>
                  <a:pt x="0" y="126237"/>
                </a:lnTo>
                <a:lnTo>
                  <a:pt x="14413" y="124592"/>
                </a:lnTo>
                <a:lnTo>
                  <a:pt x="27663" y="119904"/>
                </a:lnTo>
                <a:lnTo>
                  <a:pt x="39379" y="112544"/>
                </a:lnTo>
                <a:lnTo>
                  <a:pt x="49191" y="102882"/>
                </a:lnTo>
                <a:lnTo>
                  <a:pt x="56727" y="91289"/>
                </a:lnTo>
                <a:lnTo>
                  <a:pt x="61617" y="78135"/>
                </a:lnTo>
                <a:lnTo>
                  <a:pt x="63491" y="63792"/>
                </a:lnTo>
                <a:lnTo>
                  <a:pt x="63500" y="62737"/>
                </a:lnTo>
                <a:lnTo>
                  <a:pt x="61854" y="48285"/>
                </a:lnTo>
                <a:lnTo>
                  <a:pt x="57166" y="35019"/>
                </a:lnTo>
                <a:lnTo>
                  <a:pt x="49806" y="23304"/>
                </a:lnTo>
                <a:lnTo>
                  <a:pt x="40144" y="13506"/>
                </a:lnTo>
                <a:lnTo>
                  <a:pt x="28551" y="5987"/>
                </a:lnTo>
                <a:lnTo>
                  <a:pt x="15397" y="1112"/>
                </a:lnTo>
                <a:lnTo>
                  <a:pt x="6350" y="0"/>
                </a:lnTo>
                <a:close/>
              </a:path>
            </a:pathLst>
          </a:custGeom>
          <a:solidFill>
            <a:srgbClr val="A6A6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ID"/>
          </a:p>
        </p:txBody>
      </p:sp>
      <p:sp>
        <p:nvSpPr>
          <p:cNvPr id="74795" name="object 61">
            <a:extLst>
              <a:ext uri="{FF2B5EF4-FFF2-40B4-BE49-F238E27FC236}">
                <a16:creationId xmlns:a16="http://schemas.microsoft.com/office/drawing/2014/main" id="{A7352267-2B96-0ACC-C7A2-2AB200440AA9}"/>
              </a:ext>
            </a:extLst>
          </p:cNvPr>
          <p:cNvSpPr>
            <a:spLocks/>
          </p:cNvSpPr>
          <p:nvPr/>
        </p:nvSpPr>
        <p:spPr bwMode="auto">
          <a:xfrm>
            <a:off x="7079458" y="5229225"/>
            <a:ext cx="21431" cy="95250"/>
          </a:xfrm>
          <a:custGeom>
            <a:avLst/>
            <a:gdLst>
              <a:gd name="T0" fmla="*/ 8063 w 14413"/>
              <a:gd name="T1" fmla="*/ 762 h 63500"/>
              <a:gd name="T2" fmla="*/ 14413 w 14413"/>
              <a:gd name="T3" fmla="*/ 0 h 63500"/>
              <a:gd name="T4" fmla="*/ 0 w 14413"/>
              <a:gd name="T5" fmla="*/ 1638 h 63500"/>
              <a:gd name="T6" fmla="*/ 8063 w 14413"/>
              <a:gd name="T7" fmla="*/ 63500 h 63500"/>
              <a:gd name="T8" fmla="*/ 8063 w 14413"/>
              <a:gd name="T9" fmla="*/ 762 h 63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413" h="63500">
                <a:moveTo>
                  <a:pt x="8063" y="762"/>
                </a:moveTo>
                <a:lnTo>
                  <a:pt x="14413" y="0"/>
                </a:lnTo>
                <a:lnTo>
                  <a:pt x="0" y="1638"/>
                </a:lnTo>
                <a:lnTo>
                  <a:pt x="8063" y="63500"/>
                </a:lnTo>
                <a:lnTo>
                  <a:pt x="8063" y="762"/>
                </a:lnTo>
                <a:close/>
              </a:path>
            </a:pathLst>
          </a:custGeom>
          <a:solidFill>
            <a:srgbClr val="A6A6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ID"/>
          </a:p>
        </p:txBody>
      </p:sp>
      <p:sp>
        <p:nvSpPr>
          <p:cNvPr id="74796" name="object 62">
            <a:extLst>
              <a:ext uri="{FF2B5EF4-FFF2-40B4-BE49-F238E27FC236}">
                <a16:creationId xmlns:a16="http://schemas.microsoft.com/office/drawing/2014/main" id="{7DFBE2CE-F329-4C4B-552F-ED7AC5AD8706}"/>
              </a:ext>
            </a:extLst>
          </p:cNvPr>
          <p:cNvSpPr>
            <a:spLocks/>
          </p:cNvSpPr>
          <p:nvPr/>
        </p:nvSpPr>
        <p:spPr bwMode="auto">
          <a:xfrm>
            <a:off x="7091363" y="5029200"/>
            <a:ext cx="19050" cy="0"/>
          </a:xfrm>
          <a:custGeom>
            <a:avLst/>
            <a:gdLst>
              <a:gd name="T0" fmla="*/ 0 w 12700"/>
              <a:gd name="T1" fmla="*/ 12700 w 1270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noFill/>
          <a:ln w="39370">
            <a:solidFill>
              <a:srgbClr val="A6A6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ID"/>
          </a:p>
        </p:txBody>
      </p:sp>
      <p:sp>
        <p:nvSpPr>
          <p:cNvPr id="74797" name="object 63">
            <a:extLst>
              <a:ext uri="{FF2B5EF4-FFF2-40B4-BE49-F238E27FC236}">
                <a16:creationId xmlns:a16="http://schemas.microsoft.com/office/drawing/2014/main" id="{EED26BE9-4551-84C0-7715-7225349F9193}"/>
              </a:ext>
            </a:extLst>
          </p:cNvPr>
          <p:cNvSpPr>
            <a:spLocks/>
          </p:cNvSpPr>
          <p:nvPr/>
        </p:nvSpPr>
        <p:spPr bwMode="auto">
          <a:xfrm>
            <a:off x="7091363" y="5105400"/>
            <a:ext cx="19050" cy="0"/>
          </a:xfrm>
          <a:custGeom>
            <a:avLst/>
            <a:gdLst>
              <a:gd name="T0" fmla="*/ 0 w 12700"/>
              <a:gd name="T1" fmla="*/ 12700 w 1270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noFill/>
          <a:ln w="39370">
            <a:solidFill>
              <a:srgbClr val="A6A6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ID"/>
          </a:p>
        </p:txBody>
      </p:sp>
      <p:sp>
        <p:nvSpPr>
          <p:cNvPr id="74798" name="object 64">
            <a:extLst>
              <a:ext uri="{FF2B5EF4-FFF2-40B4-BE49-F238E27FC236}">
                <a16:creationId xmlns:a16="http://schemas.microsoft.com/office/drawing/2014/main" id="{B519F1BF-D165-32B4-F8E0-1839BC28C0BF}"/>
              </a:ext>
            </a:extLst>
          </p:cNvPr>
          <p:cNvSpPr>
            <a:spLocks/>
          </p:cNvSpPr>
          <p:nvPr/>
        </p:nvSpPr>
        <p:spPr bwMode="auto">
          <a:xfrm>
            <a:off x="7091363" y="5181600"/>
            <a:ext cx="19050" cy="0"/>
          </a:xfrm>
          <a:custGeom>
            <a:avLst/>
            <a:gdLst>
              <a:gd name="T0" fmla="*/ 0 w 12700"/>
              <a:gd name="T1" fmla="*/ 12700 w 1270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noFill/>
          <a:ln w="39370">
            <a:solidFill>
              <a:srgbClr val="A6A6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ID"/>
          </a:p>
        </p:txBody>
      </p:sp>
      <p:sp>
        <p:nvSpPr>
          <p:cNvPr id="74799" name="object 65">
            <a:extLst>
              <a:ext uri="{FF2B5EF4-FFF2-40B4-BE49-F238E27FC236}">
                <a16:creationId xmlns:a16="http://schemas.microsoft.com/office/drawing/2014/main" id="{49FB87BD-E240-8FFE-681D-8830A95EBD44}"/>
              </a:ext>
            </a:extLst>
          </p:cNvPr>
          <p:cNvSpPr>
            <a:spLocks/>
          </p:cNvSpPr>
          <p:nvPr/>
        </p:nvSpPr>
        <p:spPr bwMode="auto">
          <a:xfrm>
            <a:off x="11808620" y="5231607"/>
            <a:ext cx="95250" cy="188118"/>
          </a:xfrm>
          <a:custGeom>
            <a:avLst/>
            <a:gdLst>
              <a:gd name="T0" fmla="*/ 8508 w 64642"/>
              <a:gd name="T1" fmla="*/ 0 h 125984"/>
              <a:gd name="T2" fmla="*/ 7874 w 64642"/>
              <a:gd name="T3" fmla="*/ 38100 h 125984"/>
              <a:gd name="T4" fmla="*/ 7747 w 64642"/>
              <a:gd name="T5" fmla="*/ 50800 h 125984"/>
              <a:gd name="T6" fmla="*/ 7492 w 64642"/>
              <a:gd name="T7" fmla="*/ 62611 h 125984"/>
              <a:gd name="T8" fmla="*/ 0 w 64642"/>
              <a:gd name="T9" fmla="*/ 125984 h 125984"/>
              <a:gd name="T10" fmla="*/ 14304 w 64642"/>
              <a:gd name="T11" fmla="*/ 124629 h 125984"/>
              <a:gd name="T12" fmla="*/ 27525 w 64642"/>
              <a:gd name="T13" fmla="*/ 120266 h 125984"/>
              <a:gd name="T14" fmla="*/ 39296 w 64642"/>
              <a:gd name="T15" fmla="*/ 113249 h 125984"/>
              <a:gd name="T16" fmla="*/ 49253 w 64642"/>
              <a:gd name="T17" fmla="*/ 103931 h 125984"/>
              <a:gd name="T18" fmla="*/ 57028 w 64642"/>
              <a:gd name="T19" fmla="*/ 92666 h 125984"/>
              <a:gd name="T20" fmla="*/ 62256 w 64642"/>
              <a:gd name="T21" fmla="*/ 79808 h 125984"/>
              <a:gd name="T22" fmla="*/ 64571 w 64642"/>
              <a:gd name="T23" fmla="*/ 65709 h 125984"/>
              <a:gd name="T24" fmla="*/ 64642 w 64642"/>
              <a:gd name="T25" fmla="*/ 63626 h 125984"/>
              <a:gd name="T26" fmla="*/ 63285 w 64642"/>
              <a:gd name="T27" fmla="*/ 49309 h 125984"/>
              <a:gd name="T28" fmla="*/ 58913 w 64642"/>
              <a:gd name="T29" fmla="*/ 36079 h 125984"/>
              <a:gd name="T30" fmla="*/ 51883 w 64642"/>
              <a:gd name="T31" fmla="*/ 24306 h 125984"/>
              <a:gd name="T32" fmla="*/ 42549 w 64642"/>
              <a:gd name="T33" fmla="*/ 14360 h 125984"/>
              <a:gd name="T34" fmla="*/ 31265 w 64642"/>
              <a:gd name="T35" fmla="*/ 6609 h 125984"/>
              <a:gd name="T36" fmla="*/ 18386 w 64642"/>
              <a:gd name="T37" fmla="*/ 1422 h 125984"/>
              <a:gd name="T38" fmla="*/ 8508 w 64642"/>
              <a:gd name="T39" fmla="*/ 0 h 1259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64642" h="125984">
                <a:moveTo>
                  <a:pt x="8508" y="0"/>
                </a:moveTo>
                <a:lnTo>
                  <a:pt x="7874" y="38100"/>
                </a:lnTo>
                <a:lnTo>
                  <a:pt x="7747" y="50800"/>
                </a:lnTo>
                <a:lnTo>
                  <a:pt x="7492" y="62611"/>
                </a:lnTo>
                <a:lnTo>
                  <a:pt x="0" y="125984"/>
                </a:lnTo>
                <a:lnTo>
                  <a:pt x="14304" y="124629"/>
                </a:lnTo>
                <a:lnTo>
                  <a:pt x="27525" y="120266"/>
                </a:lnTo>
                <a:lnTo>
                  <a:pt x="39296" y="113249"/>
                </a:lnTo>
                <a:lnTo>
                  <a:pt x="49253" y="103931"/>
                </a:lnTo>
                <a:lnTo>
                  <a:pt x="57028" y="92666"/>
                </a:lnTo>
                <a:lnTo>
                  <a:pt x="62256" y="79808"/>
                </a:lnTo>
                <a:lnTo>
                  <a:pt x="64571" y="65709"/>
                </a:lnTo>
                <a:lnTo>
                  <a:pt x="64642" y="63626"/>
                </a:lnTo>
                <a:lnTo>
                  <a:pt x="63285" y="49309"/>
                </a:lnTo>
                <a:lnTo>
                  <a:pt x="58913" y="36079"/>
                </a:lnTo>
                <a:lnTo>
                  <a:pt x="51883" y="24306"/>
                </a:lnTo>
                <a:lnTo>
                  <a:pt x="42549" y="14360"/>
                </a:lnTo>
                <a:lnTo>
                  <a:pt x="31265" y="6609"/>
                </a:lnTo>
                <a:lnTo>
                  <a:pt x="18386" y="1422"/>
                </a:lnTo>
                <a:lnTo>
                  <a:pt x="8508" y="0"/>
                </a:lnTo>
                <a:close/>
              </a:path>
            </a:pathLst>
          </a:custGeom>
          <a:solidFill>
            <a:srgbClr val="A6A6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ID"/>
          </a:p>
        </p:txBody>
      </p:sp>
      <p:sp>
        <p:nvSpPr>
          <p:cNvPr id="74800" name="object 66">
            <a:extLst>
              <a:ext uri="{FF2B5EF4-FFF2-40B4-BE49-F238E27FC236}">
                <a16:creationId xmlns:a16="http://schemas.microsoft.com/office/drawing/2014/main" id="{E667B478-8DBB-82B8-8511-71B1976D3042}"/>
              </a:ext>
            </a:extLst>
          </p:cNvPr>
          <p:cNvSpPr>
            <a:spLocks/>
          </p:cNvSpPr>
          <p:nvPr/>
        </p:nvSpPr>
        <p:spPr bwMode="auto">
          <a:xfrm>
            <a:off x="11789570" y="5229225"/>
            <a:ext cx="21431" cy="95250"/>
          </a:xfrm>
          <a:custGeom>
            <a:avLst/>
            <a:gdLst>
              <a:gd name="T0" fmla="*/ 7231 w 14343"/>
              <a:gd name="T1" fmla="*/ 38735 h 63373"/>
              <a:gd name="T2" fmla="*/ 7993 w 14343"/>
              <a:gd name="T3" fmla="*/ 635 h 63373"/>
              <a:gd name="T4" fmla="*/ 14343 w 14343"/>
              <a:gd name="T5" fmla="*/ 0 h 63373"/>
              <a:gd name="T6" fmla="*/ 0 w 14343"/>
              <a:gd name="T7" fmla="*/ 1354 h 63373"/>
              <a:gd name="T8" fmla="*/ 6850 w 14343"/>
              <a:gd name="T9" fmla="*/ 63373 h 63373"/>
              <a:gd name="T10" fmla="*/ 7104 w 14343"/>
              <a:gd name="T11" fmla="*/ 51435 h 63373"/>
              <a:gd name="T12" fmla="*/ 7231 w 14343"/>
              <a:gd name="T13" fmla="*/ 38735 h 633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343" h="63373">
                <a:moveTo>
                  <a:pt x="7231" y="38735"/>
                </a:moveTo>
                <a:lnTo>
                  <a:pt x="7993" y="635"/>
                </a:lnTo>
                <a:lnTo>
                  <a:pt x="14343" y="0"/>
                </a:lnTo>
                <a:lnTo>
                  <a:pt x="0" y="1354"/>
                </a:lnTo>
                <a:lnTo>
                  <a:pt x="6850" y="63373"/>
                </a:lnTo>
                <a:lnTo>
                  <a:pt x="7104" y="51435"/>
                </a:lnTo>
                <a:lnTo>
                  <a:pt x="7231" y="38735"/>
                </a:lnTo>
                <a:close/>
              </a:path>
            </a:pathLst>
          </a:custGeom>
          <a:solidFill>
            <a:srgbClr val="A6A6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ID"/>
          </a:p>
        </p:txBody>
      </p:sp>
      <p:sp>
        <p:nvSpPr>
          <p:cNvPr id="74801" name="object 67">
            <a:extLst>
              <a:ext uri="{FF2B5EF4-FFF2-40B4-BE49-F238E27FC236}">
                <a16:creationId xmlns:a16="http://schemas.microsoft.com/office/drawing/2014/main" id="{F037F157-3F52-9FF5-4B9B-4DD8C4323473}"/>
              </a:ext>
            </a:extLst>
          </p:cNvPr>
          <p:cNvSpPr>
            <a:spLocks/>
          </p:cNvSpPr>
          <p:nvPr/>
        </p:nvSpPr>
        <p:spPr bwMode="auto">
          <a:xfrm>
            <a:off x="11803858" y="5000625"/>
            <a:ext cx="21431" cy="59532"/>
          </a:xfrm>
          <a:custGeom>
            <a:avLst/>
            <a:gdLst>
              <a:gd name="T0" fmla="*/ 635 w 13335"/>
              <a:gd name="T1" fmla="*/ 0 h 38353"/>
              <a:gd name="T2" fmla="*/ 0 w 13335"/>
              <a:gd name="T3" fmla="*/ 38100 h 38353"/>
              <a:gd name="T4" fmla="*/ 12700 w 13335"/>
              <a:gd name="T5" fmla="*/ 38353 h 38353"/>
              <a:gd name="T6" fmla="*/ 13335 w 13335"/>
              <a:gd name="T7" fmla="*/ 253 h 38353"/>
              <a:gd name="T8" fmla="*/ 635 w 13335"/>
              <a:gd name="T9" fmla="*/ 0 h 383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335" h="38353">
                <a:moveTo>
                  <a:pt x="635" y="0"/>
                </a:moveTo>
                <a:lnTo>
                  <a:pt x="0" y="38100"/>
                </a:lnTo>
                <a:lnTo>
                  <a:pt x="12700" y="38353"/>
                </a:lnTo>
                <a:lnTo>
                  <a:pt x="13335" y="253"/>
                </a:lnTo>
                <a:lnTo>
                  <a:pt x="635" y="0"/>
                </a:lnTo>
                <a:close/>
              </a:path>
            </a:pathLst>
          </a:custGeom>
          <a:solidFill>
            <a:srgbClr val="A6A6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ID"/>
          </a:p>
        </p:txBody>
      </p:sp>
      <p:sp>
        <p:nvSpPr>
          <p:cNvPr id="74802" name="object 68">
            <a:extLst>
              <a:ext uri="{FF2B5EF4-FFF2-40B4-BE49-F238E27FC236}">
                <a16:creationId xmlns:a16="http://schemas.microsoft.com/office/drawing/2014/main" id="{30B249FD-EDFB-4E32-A25F-3972CFAF9EE6}"/>
              </a:ext>
            </a:extLst>
          </p:cNvPr>
          <p:cNvSpPr>
            <a:spLocks/>
          </p:cNvSpPr>
          <p:nvPr/>
        </p:nvSpPr>
        <p:spPr bwMode="auto">
          <a:xfrm>
            <a:off x="11803857" y="5076825"/>
            <a:ext cx="19050" cy="59532"/>
          </a:xfrm>
          <a:custGeom>
            <a:avLst/>
            <a:gdLst>
              <a:gd name="T0" fmla="*/ 634 w 13334"/>
              <a:gd name="T1" fmla="*/ 0 h 38353"/>
              <a:gd name="T2" fmla="*/ 0 w 13334"/>
              <a:gd name="T3" fmla="*/ 38100 h 38353"/>
              <a:gd name="T4" fmla="*/ 12700 w 13334"/>
              <a:gd name="T5" fmla="*/ 38353 h 38353"/>
              <a:gd name="T6" fmla="*/ 13334 w 13334"/>
              <a:gd name="T7" fmla="*/ 253 h 38353"/>
              <a:gd name="T8" fmla="*/ 634 w 13334"/>
              <a:gd name="T9" fmla="*/ 0 h 383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334" h="38353">
                <a:moveTo>
                  <a:pt x="634" y="0"/>
                </a:moveTo>
                <a:lnTo>
                  <a:pt x="0" y="38100"/>
                </a:lnTo>
                <a:lnTo>
                  <a:pt x="12700" y="38353"/>
                </a:lnTo>
                <a:lnTo>
                  <a:pt x="13334" y="253"/>
                </a:lnTo>
                <a:lnTo>
                  <a:pt x="634" y="0"/>
                </a:lnTo>
                <a:close/>
              </a:path>
            </a:pathLst>
          </a:custGeom>
          <a:solidFill>
            <a:srgbClr val="A6A6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ID"/>
          </a:p>
        </p:txBody>
      </p:sp>
      <p:sp>
        <p:nvSpPr>
          <p:cNvPr id="74803" name="object 69">
            <a:extLst>
              <a:ext uri="{FF2B5EF4-FFF2-40B4-BE49-F238E27FC236}">
                <a16:creationId xmlns:a16="http://schemas.microsoft.com/office/drawing/2014/main" id="{1A7C8F01-032B-ECB8-1296-F035A1A8F2B5}"/>
              </a:ext>
            </a:extLst>
          </p:cNvPr>
          <p:cNvSpPr>
            <a:spLocks/>
          </p:cNvSpPr>
          <p:nvPr/>
        </p:nvSpPr>
        <p:spPr bwMode="auto">
          <a:xfrm>
            <a:off x="11801475" y="5153025"/>
            <a:ext cx="21432" cy="59532"/>
          </a:xfrm>
          <a:custGeom>
            <a:avLst/>
            <a:gdLst>
              <a:gd name="T0" fmla="*/ 635 w 13335"/>
              <a:gd name="T1" fmla="*/ 0 h 38353"/>
              <a:gd name="T2" fmla="*/ 0 w 13335"/>
              <a:gd name="T3" fmla="*/ 38100 h 38353"/>
              <a:gd name="T4" fmla="*/ 12700 w 13335"/>
              <a:gd name="T5" fmla="*/ 38353 h 38353"/>
              <a:gd name="T6" fmla="*/ 13335 w 13335"/>
              <a:gd name="T7" fmla="*/ 253 h 38353"/>
              <a:gd name="T8" fmla="*/ 635 w 13335"/>
              <a:gd name="T9" fmla="*/ 0 h 383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335" h="38353">
                <a:moveTo>
                  <a:pt x="635" y="0"/>
                </a:moveTo>
                <a:lnTo>
                  <a:pt x="0" y="38100"/>
                </a:lnTo>
                <a:lnTo>
                  <a:pt x="12700" y="38353"/>
                </a:lnTo>
                <a:lnTo>
                  <a:pt x="13335" y="253"/>
                </a:lnTo>
                <a:lnTo>
                  <a:pt x="635" y="0"/>
                </a:lnTo>
                <a:close/>
              </a:path>
            </a:pathLst>
          </a:custGeom>
          <a:solidFill>
            <a:srgbClr val="A6A6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ID"/>
          </a:p>
        </p:txBody>
      </p:sp>
      <p:sp>
        <p:nvSpPr>
          <p:cNvPr id="74804" name="object 70">
            <a:extLst>
              <a:ext uri="{FF2B5EF4-FFF2-40B4-BE49-F238E27FC236}">
                <a16:creationId xmlns:a16="http://schemas.microsoft.com/office/drawing/2014/main" id="{54ED45E6-554F-FED5-C69C-903D3BECC9B8}"/>
              </a:ext>
            </a:extLst>
          </p:cNvPr>
          <p:cNvSpPr>
            <a:spLocks/>
          </p:cNvSpPr>
          <p:nvPr/>
        </p:nvSpPr>
        <p:spPr bwMode="auto">
          <a:xfrm>
            <a:off x="11713370" y="5229225"/>
            <a:ext cx="121443" cy="190500"/>
          </a:xfrm>
          <a:custGeom>
            <a:avLst/>
            <a:gdLst>
              <a:gd name="T0" fmla="*/ 66623 w 80743"/>
              <a:gd name="T1" fmla="*/ 59 h 126873"/>
              <a:gd name="T2" fmla="*/ 64643 w 80743"/>
              <a:gd name="T3" fmla="*/ 0 h 126873"/>
              <a:gd name="T4" fmla="*/ 58293 w 80743"/>
              <a:gd name="T5" fmla="*/ 635 h 126873"/>
              <a:gd name="T6" fmla="*/ 57531 w 80743"/>
              <a:gd name="T7" fmla="*/ 38735 h 126873"/>
              <a:gd name="T8" fmla="*/ 57404 w 80743"/>
              <a:gd name="T9" fmla="*/ 51435 h 126873"/>
              <a:gd name="T10" fmla="*/ 57150 w 80743"/>
              <a:gd name="T11" fmla="*/ 63373 h 126873"/>
              <a:gd name="T12" fmla="*/ 50299 w 80743"/>
              <a:gd name="T13" fmla="*/ 1354 h 126873"/>
              <a:gd name="T14" fmla="*/ 37062 w 80743"/>
              <a:gd name="T15" fmla="*/ 5717 h 126873"/>
              <a:gd name="T16" fmla="*/ 25292 w 80743"/>
              <a:gd name="T17" fmla="*/ 12734 h 126873"/>
              <a:gd name="T18" fmla="*/ 15348 w 80743"/>
              <a:gd name="T19" fmla="*/ 22052 h 126873"/>
              <a:gd name="T20" fmla="*/ 7590 w 80743"/>
              <a:gd name="T21" fmla="*/ 33317 h 126873"/>
              <a:gd name="T22" fmla="*/ 2377 w 80743"/>
              <a:gd name="T23" fmla="*/ 46175 h 126873"/>
              <a:gd name="T24" fmla="*/ 71 w 80743"/>
              <a:gd name="T25" fmla="*/ 60274 h 126873"/>
              <a:gd name="T26" fmla="*/ 0 w 80743"/>
              <a:gd name="T27" fmla="*/ 62357 h 126873"/>
              <a:gd name="T28" fmla="*/ 1357 w 80743"/>
              <a:gd name="T29" fmla="*/ 76674 h 126873"/>
              <a:gd name="T30" fmla="*/ 5729 w 80743"/>
              <a:gd name="T31" fmla="*/ 89904 h 126873"/>
              <a:gd name="T32" fmla="*/ 12759 w 80743"/>
              <a:gd name="T33" fmla="*/ 101677 h 126873"/>
              <a:gd name="T34" fmla="*/ 22093 w 80743"/>
              <a:gd name="T35" fmla="*/ 111623 h 126873"/>
              <a:gd name="T36" fmla="*/ 33377 w 80743"/>
              <a:gd name="T37" fmla="*/ 119374 h 126873"/>
              <a:gd name="T38" fmla="*/ 46256 w 80743"/>
              <a:gd name="T39" fmla="*/ 124561 h 126873"/>
              <a:gd name="T40" fmla="*/ 60376 w 80743"/>
              <a:gd name="T41" fmla="*/ 126813 h 126873"/>
              <a:gd name="T42" fmla="*/ 62357 w 80743"/>
              <a:gd name="T43" fmla="*/ 126873 h 126873"/>
              <a:gd name="T44" fmla="*/ 69850 w 80743"/>
              <a:gd name="T45" fmla="*/ 63500 h 126873"/>
              <a:gd name="T46" fmla="*/ 70104 w 80743"/>
              <a:gd name="T47" fmla="*/ 51688 h 126873"/>
              <a:gd name="T48" fmla="*/ 70231 w 80743"/>
              <a:gd name="T49" fmla="*/ 38988 h 126873"/>
              <a:gd name="T50" fmla="*/ 70866 w 80743"/>
              <a:gd name="T51" fmla="*/ 888 h 126873"/>
              <a:gd name="T52" fmla="*/ 80743 w 80743"/>
              <a:gd name="T53" fmla="*/ 2311 h 126873"/>
              <a:gd name="T54" fmla="*/ 66623 w 80743"/>
              <a:gd name="T55" fmla="*/ 59 h 1268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80743" h="126873">
                <a:moveTo>
                  <a:pt x="66623" y="59"/>
                </a:moveTo>
                <a:lnTo>
                  <a:pt x="64643" y="0"/>
                </a:lnTo>
                <a:lnTo>
                  <a:pt x="58293" y="635"/>
                </a:lnTo>
                <a:lnTo>
                  <a:pt x="57531" y="38735"/>
                </a:lnTo>
                <a:lnTo>
                  <a:pt x="57404" y="51435"/>
                </a:lnTo>
                <a:lnTo>
                  <a:pt x="57150" y="63373"/>
                </a:lnTo>
                <a:lnTo>
                  <a:pt x="50299" y="1354"/>
                </a:lnTo>
                <a:lnTo>
                  <a:pt x="37062" y="5717"/>
                </a:lnTo>
                <a:lnTo>
                  <a:pt x="25292" y="12734"/>
                </a:lnTo>
                <a:lnTo>
                  <a:pt x="15348" y="22052"/>
                </a:lnTo>
                <a:lnTo>
                  <a:pt x="7590" y="33317"/>
                </a:lnTo>
                <a:lnTo>
                  <a:pt x="2377" y="46175"/>
                </a:lnTo>
                <a:lnTo>
                  <a:pt x="71" y="60274"/>
                </a:lnTo>
                <a:lnTo>
                  <a:pt x="0" y="62357"/>
                </a:lnTo>
                <a:lnTo>
                  <a:pt x="1357" y="76674"/>
                </a:lnTo>
                <a:lnTo>
                  <a:pt x="5729" y="89904"/>
                </a:lnTo>
                <a:lnTo>
                  <a:pt x="12759" y="101677"/>
                </a:lnTo>
                <a:lnTo>
                  <a:pt x="22093" y="111623"/>
                </a:lnTo>
                <a:lnTo>
                  <a:pt x="33377" y="119374"/>
                </a:lnTo>
                <a:lnTo>
                  <a:pt x="46256" y="124561"/>
                </a:lnTo>
                <a:lnTo>
                  <a:pt x="60376" y="126813"/>
                </a:lnTo>
                <a:lnTo>
                  <a:pt x="62357" y="126873"/>
                </a:lnTo>
                <a:lnTo>
                  <a:pt x="69850" y="63500"/>
                </a:lnTo>
                <a:lnTo>
                  <a:pt x="70104" y="51688"/>
                </a:lnTo>
                <a:lnTo>
                  <a:pt x="70231" y="38988"/>
                </a:lnTo>
                <a:lnTo>
                  <a:pt x="70866" y="888"/>
                </a:lnTo>
                <a:lnTo>
                  <a:pt x="80743" y="2311"/>
                </a:lnTo>
                <a:lnTo>
                  <a:pt x="66623" y="59"/>
                </a:lnTo>
                <a:close/>
              </a:path>
            </a:pathLst>
          </a:custGeom>
          <a:solidFill>
            <a:srgbClr val="A6A6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ID"/>
          </a:p>
        </p:txBody>
      </p:sp>
      <p:sp>
        <p:nvSpPr>
          <p:cNvPr id="74805" name="object 71">
            <a:extLst>
              <a:ext uri="{FF2B5EF4-FFF2-40B4-BE49-F238E27FC236}">
                <a16:creationId xmlns:a16="http://schemas.microsoft.com/office/drawing/2014/main" id="{8840B0A1-3A48-ACF1-C303-791EF8F476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60945" y="3031332"/>
            <a:ext cx="897731" cy="895350"/>
          </a:xfrm>
          <a:prstGeom prst="rect">
            <a:avLst/>
          </a:prstGeom>
          <a:blipFill dpi="0" rotWithShape="1">
            <a:blip r:embed="rId1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4806" name="object 72">
            <a:extLst>
              <a:ext uri="{FF2B5EF4-FFF2-40B4-BE49-F238E27FC236}">
                <a16:creationId xmlns:a16="http://schemas.microsoft.com/office/drawing/2014/main" id="{088E6FBC-5CF3-8B0A-F738-3EA648DD57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0213" y="2821783"/>
            <a:ext cx="1002507" cy="1004888"/>
          </a:xfrm>
          <a:prstGeom prst="rect">
            <a:avLst/>
          </a:prstGeom>
          <a:blipFill dpi="0" rotWithShape="1">
            <a:blip r:embed="rId1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4807" name="object 73">
            <a:extLst>
              <a:ext uri="{FF2B5EF4-FFF2-40B4-BE49-F238E27FC236}">
                <a16:creationId xmlns:a16="http://schemas.microsoft.com/office/drawing/2014/main" id="{8EF72E5F-B3C7-9F44-557A-A8F134DD0B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8925" y="3062288"/>
            <a:ext cx="895350" cy="897732"/>
          </a:xfrm>
          <a:prstGeom prst="rect">
            <a:avLst/>
          </a:prstGeom>
          <a:blipFill dpi="0" rotWithShape="1">
            <a:blip r:embed="rId1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id="{ACFE980C-14BB-9E31-7AEB-5FA0454BFAAC}"/>
              </a:ext>
            </a:extLst>
          </p:cNvPr>
          <p:cNvSpPr txBox="1"/>
          <p:nvPr/>
        </p:nvSpPr>
        <p:spPr>
          <a:xfrm>
            <a:off x="833438" y="328613"/>
            <a:ext cx="3752850" cy="590550"/>
          </a:xfrm>
          <a:prstGeom prst="rect">
            <a:avLst/>
          </a:prstGeom>
        </p:spPr>
        <p:txBody>
          <a:bodyPr lIns="0" tIns="29574" rIns="0" bIns="0"/>
          <a:lstStyle/>
          <a:p>
            <a:pPr marL="19050">
              <a:lnSpc>
                <a:spcPts val="4658"/>
              </a:lnSpc>
              <a:defRPr/>
            </a:pPr>
            <a:r>
              <a:rPr sz="4350" b="1" spc="-5" dirty="0">
                <a:solidFill>
                  <a:srgbClr val="FFFFFF"/>
                </a:solidFill>
                <a:latin typeface="Segoe UI"/>
                <a:cs typeface="Segoe UI"/>
              </a:rPr>
              <a:t>KEPEMILIKAN</a:t>
            </a:r>
            <a:endParaRPr sz="4350">
              <a:latin typeface="Segoe UI"/>
              <a:cs typeface="Segoe UI"/>
            </a:endParaRPr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92734C63-89A6-ADA5-7B85-F74D0C4E339F}"/>
              </a:ext>
            </a:extLst>
          </p:cNvPr>
          <p:cNvSpPr txBox="1"/>
          <p:nvPr/>
        </p:nvSpPr>
        <p:spPr>
          <a:xfrm>
            <a:off x="4617245" y="328613"/>
            <a:ext cx="3074193" cy="590550"/>
          </a:xfrm>
          <a:prstGeom prst="rect">
            <a:avLst/>
          </a:prstGeom>
        </p:spPr>
        <p:txBody>
          <a:bodyPr lIns="0" tIns="29574" rIns="0" bIns="0"/>
          <a:lstStyle/>
          <a:p>
            <a:pPr marL="19050">
              <a:lnSpc>
                <a:spcPts val="4658"/>
              </a:lnSpc>
              <a:defRPr/>
            </a:pPr>
            <a:r>
              <a:rPr sz="4350" b="1" spc="-39" dirty="0">
                <a:solidFill>
                  <a:srgbClr val="FFFFFF"/>
                </a:solidFill>
                <a:latin typeface="Segoe UI"/>
                <a:cs typeface="Segoe UI"/>
              </a:rPr>
              <a:t>SERTIFIKAT</a:t>
            </a:r>
            <a:endParaRPr sz="4350">
              <a:latin typeface="Segoe UI"/>
              <a:cs typeface="Segoe UI"/>
            </a:endParaRPr>
          </a:p>
        </p:txBody>
      </p:sp>
      <p:sp>
        <p:nvSpPr>
          <p:cNvPr id="17" name="object 17">
            <a:extLst>
              <a:ext uri="{FF2B5EF4-FFF2-40B4-BE49-F238E27FC236}">
                <a16:creationId xmlns:a16="http://schemas.microsoft.com/office/drawing/2014/main" id="{9F850EA7-CC44-7EA4-07C3-1DDB554D02E0}"/>
              </a:ext>
            </a:extLst>
          </p:cNvPr>
          <p:cNvSpPr txBox="1"/>
          <p:nvPr/>
        </p:nvSpPr>
        <p:spPr>
          <a:xfrm>
            <a:off x="1593058" y="1269207"/>
            <a:ext cx="947738" cy="381000"/>
          </a:xfrm>
          <a:prstGeom prst="rect">
            <a:avLst/>
          </a:prstGeom>
        </p:spPr>
        <p:txBody>
          <a:bodyPr lIns="0" tIns="19050" rIns="0" bIns="0"/>
          <a:lstStyle/>
          <a:p>
            <a:pPr marL="19050">
              <a:lnSpc>
                <a:spcPts val="3000"/>
              </a:lnSpc>
              <a:defRPr/>
            </a:pPr>
            <a:r>
              <a:rPr b="1" i="1" spc="-36" dirty="0">
                <a:solidFill>
                  <a:srgbClr val="FFFFFF"/>
                </a:solidFill>
                <a:latin typeface="Segoe UI"/>
                <a:cs typeface="Segoe UI"/>
              </a:rPr>
              <a:t>Pasal</a:t>
            </a:r>
            <a:endParaRPr>
              <a:latin typeface="Segoe UI"/>
              <a:cs typeface="Segoe UI"/>
            </a:endParaRPr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8E6B134F-0469-0975-F29A-D0BA88AE30B2}"/>
              </a:ext>
            </a:extLst>
          </p:cNvPr>
          <p:cNvSpPr txBox="1"/>
          <p:nvPr/>
        </p:nvSpPr>
        <p:spPr>
          <a:xfrm>
            <a:off x="2552700" y="1269207"/>
            <a:ext cx="742950" cy="381000"/>
          </a:xfrm>
          <a:prstGeom prst="rect">
            <a:avLst/>
          </a:prstGeom>
        </p:spPr>
        <p:txBody>
          <a:bodyPr lIns="0" tIns="19050" rIns="0" bIns="0"/>
          <a:lstStyle/>
          <a:p>
            <a:pPr marL="19050">
              <a:lnSpc>
                <a:spcPts val="3000"/>
              </a:lnSpc>
              <a:defRPr/>
            </a:pPr>
            <a:r>
              <a:rPr b="1" i="1" spc="-6" dirty="0">
                <a:solidFill>
                  <a:srgbClr val="FFFFFF"/>
                </a:solidFill>
                <a:latin typeface="Segoe UI"/>
                <a:cs typeface="Segoe UI"/>
              </a:rPr>
              <a:t>28D</a:t>
            </a:r>
            <a:endParaRPr>
              <a:latin typeface="Segoe UI"/>
              <a:cs typeface="Segoe UI"/>
            </a:endParaRPr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1D82B96B-10DA-4181-4B97-375892CD96F9}"/>
              </a:ext>
            </a:extLst>
          </p:cNvPr>
          <p:cNvSpPr txBox="1"/>
          <p:nvPr/>
        </p:nvSpPr>
        <p:spPr>
          <a:xfrm>
            <a:off x="9820275" y="6468099"/>
            <a:ext cx="7876347" cy="2847975"/>
          </a:xfrm>
          <a:prstGeom prst="rect">
            <a:avLst/>
          </a:prstGeom>
        </p:spPr>
        <p:txBody>
          <a:bodyPr lIns="0" tIns="16811" rIns="0" bIns="0"/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33400" indent="-514350">
              <a:lnSpc>
                <a:spcPts val="2645"/>
              </a:lnSpc>
              <a:buFont typeface="+mj-lt"/>
              <a:buAutoNum type="arabicPeriod"/>
            </a:pPr>
            <a:r>
              <a:rPr lang="en-US" alt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Paling </a:t>
            </a:r>
            <a:r>
              <a:rPr lang="en-US" altLang="en-US" sz="2400" dirty="0" err="1">
                <a:latin typeface="Tahoma" panose="020B0604030504040204" pitchFamily="34" charset="0"/>
                <a:cs typeface="Tahoma" panose="020B0604030504040204" pitchFamily="34" charset="0"/>
              </a:rPr>
              <a:t>banyak</a:t>
            </a:r>
            <a:r>
              <a:rPr lang="en-US" alt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 5 SKK </a:t>
            </a:r>
            <a:r>
              <a:rPr lang="en-US" altLang="en-US" sz="2400" dirty="0" err="1">
                <a:latin typeface="Tahoma" panose="020B0604030504040204" pitchFamily="34" charset="0"/>
                <a:cs typeface="Tahoma" panose="020B0604030504040204" pitchFamily="34" charset="0"/>
              </a:rPr>
              <a:t>Konstruksi</a:t>
            </a:r>
            <a:r>
              <a:rPr lang="en-US" alt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 pada 2 </a:t>
            </a:r>
            <a:r>
              <a:rPr lang="en-US" altLang="en-US" sz="2400" dirty="0" err="1">
                <a:latin typeface="Tahoma" panose="020B0604030504040204" pitchFamily="34" charset="0"/>
                <a:cs typeface="Tahoma" panose="020B0604030504040204" pitchFamily="34" charset="0"/>
              </a:rPr>
              <a:t>Klasifikasi</a:t>
            </a:r>
            <a:endParaRPr lang="en-US" altLang="en-US" sz="24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533400" indent="-514350">
              <a:lnSpc>
                <a:spcPts val="2888"/>
              </a:lnSpc>
              <a:spcBef>
                <a:spcPts val="95"/>
              </a:spcBef>
              <a:buFont typeface="+mj-lt"/>
              <a:buAutoNum type="arabicPeriod"/>
            </a:pPr>
            <a:r>
              <a:rPr lang="en-US" alt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yang salah </a:t>
            </a:r>
            <a:r>
              <a:rPr lang="en-US" altLang="en-US" sz="2400" dirty="0" err="1">
                <a:latin typeface="Tahoma" panose="020B0604030504040204" pitchFamily="34" charset="0"/>
                <a:cs typeface="Tahoma" panose="020B0604030504040204" pitchFamily="34" charset="0"/>
              </a:rPr>
              <a:t>satunya</a:t>
            </a:r>
            <a:r>
              <a:rPr lang="en-US" alt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cs typeface="Tahoma" panose="020B0604030504040204" pitchFamily="34" charset="0"/>
              </a:rPr>
              <a:t>merupakan</a:t>
            </a:r>
            <a:r>
              <a:rPr lang="en-US" alt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cs typeface="Tahoma" panose="020B0604030504040204" pitchFamily="34" charset="0"/>
              </a:rPr>
              <a:t>manajemen</a:t>
            </a:r>
            <a:r>
              <a:rPr lang="en-US" alt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cs typeface="Tahoma" panose="020B0604030504040204" pitchFamily="34" charset="0"/>
              </a:rPr>
              <a:t>pelaksanaan</a:t>
            </a:r>
            <a:endParaRPr lang="en-US" altLang="en-US" sz="24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533400" indent="-514350">
              <a:lnSpc>
                <a:spcPct val="101000"/>
              </a:lnSpc>
              <a:spcBef>
                <a:spcPts val="975"/>
              </a:spcBef>
              <a:buFont typeface="+mj-lt"/>
              <a:buAutoNum type="arabicPeriod"/>
            </a:pPr>
            <a:r>
              <a:rPr lang="en-US" altLang="en-US" sz="2400" dirty="0" err="1">
                <a:latin typeface="Tahoma" panose="020B0604030504040204" pitchFamily="34" charset="0"/>
                <a:cs typeface="Tahoma" panose="020B0604030504040204" pitchFamily="34" charset="0"/>
              </a:rPr>
              <a:t>Klasifikasi</a:t>
            </a:r>
            <a:r>
              <a:rPr lang="en-US" alt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 yang </a:t>
            </a:r>
            <a:r>
              <a:rPr lang="en-US" altLang="en-US" sz="2400" dirty="0" err="1">
                <a:latin typeface="Tahoma" panose="020B0604030504040204" pitchFamily="34" charset="0"/>
                <a:cs typeface="Tahoma" panose="020B0604030504040204" pitchFamily="34" charset="0"/>
              </a:rPr>
              <a:t>dimaksud</a:t>
            </a:r>
            <a:r>
              <a:rPr lang="en-US" alt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 pada </a:t>
            </a:r>
            <a:r>
              <a:rPr lang="en-US" altLang="en-US" sz="2400" dirty="0" err="1">
                <a:latin typeface="Tahoma" panose="020B0604030504040204" pitchFamily="34" charset="0"/>
                <a:cs typeface="Tahoma" panose="020B0604030504040204" pitchFamily="34" charset="0"/>
              </a:rPr>
              <a:t>angka</a:t>
            </a:r>
            <a:r>
              <a:rPr lang="en-US" alt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altLang="en-US" sz="2400" dirty="0" err="1">
                <a:latin typeface="Tahoma" panose="020B0604030504040204" pitchFamily="34" charset="0"/>
                <a:cs typeface="Tahoma" panose="020B0604030504040204" pitchFamily="34" charset="0"/>
              </a:rPr>
              <a:t>hanya</a:t>
            </a:r>
            <a:r>
              <a:rPr lang="en-US" alt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cs typeface="Tahoma" panose="020B0604030504040204" pitchFamily="34" charset="0"/>
              </a:rPr>
              <a:t>boleh</a:t>
            </a:r>
            <a:r>
              <a:rPr lang="en-US" alt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 paling </a:t>
            </a:r>
            <a:r>
              <a:rPr lang="en-US" altLang="en-US" sz="2400" dirty="0" err="1">
                <a:latin typeface="Tahoma" panose="020B0604030504040204" pitchFamily="34" charset="0"/>
                <a:cs typeface="Tahoma" panose="020B0604030504040204" pitchFamily="34" charset="0"/>
              </a:rPr>
              <a:t>banyak</a:t>
            </a:r>
            <a:r>
              <a:rPr lang="en-US" alt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cs typeface="Tahoma" panose="020B0604030504040204" pitchFamily="34" charset="0"/>
              </a:rPr>
              <a:t>untuk</a:t>
            </a:r>
            <a:r>
              <a:rPr lang="en-US" alt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 3 </a:t>
            </a:r>
            <a:r>
              <a:rPr lang="en-US" altLang="en-US" sz="2400" dirty="0" err="1">
                <a:latin typeface="Tahoma" panose="020B0604030504040204" pitchFamily="34" charset="0"/>
                <a:cs typeface="Tahoma" panose="020B0604030504040204" pitchFamily="34" charset="0"/>
              </a:rPr>
              <a:t>subklasifikasi</a:t>
            </a:r>
            <a:r>
              <a:rPr lang="en-US" alt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cs typeface="Tahoma" panose="020B0604030504040204" pitchFamily="34" charset="0"/>
              </a:rPr>
              <a:t>dalam</a:t>
            </a:r>
            <a:r>
              <a:rPr lang="en-US" alt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altLang="en-US" sz="2400" dirty="0" err="1">
                <a:latin typeface="Tahoma" panose="020B0604030504040204" pitchFamily="34" charset="0"/>
                <a:cs typeface="Tahoma" panose="020B0604030504040204" pitchFamily="34" charset="0"/>
              </a:rPr>
              <a:t>Klasifikasi</a:t>
            </a:r>
            <a:r>
              <a:rPr lang="en-US" alt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 yang </a:t>
            </a:r>
            <a:r>
              <a:rPr lang="en-US" altLang="en-US" sz="2400" dirty="0" err="1">
                <a:latin typeface="Tahoma" panose="020B0604030504040204" pitchFamily="34" charset="0"/>
                <a:cs typeface="Tahoma" panose="020B0604030504040204" pitchFamily="34" charset="0"/>
              </a:rPr>
              <a:t>sama</a:t>
            </a:r>
            <a:endParaRPr lang="en-US" altLang="en-US" sz="24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533400" indent="-514350">
              <a:lnSpc>
                <a:spcPts val="2888"/>
              </a:lnSpc>
              <a:spcBef>
                <a:spcPts val="150"/>
              </a:spcBef>
              <a:buFont typeface="+mj-lt"/>
              <a:buAutoNum type="arabicPeriod"/>
            </a:pPr>
            <a:r>
              <a:rPr lang="en-US" altLang="en-US" sz="2400" dirty="0" err="1">
                <a:latin typeface="Tahoma" panose="020B0604030504040204" pitchFamily="34" charset="0"/>
                <a:cs typeface="Tahoma" panose="020B0604030504040204" pitchFamily="34" charset="0"/>
              </a:rPr>
              <a:t>Klasifikasi</a:t>
            </a:r>
            <a:r>
              <a:rPr lang="en-US" alt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cs typeface="Tahoma" panose="020B0604030504040204" pitchFamily="34" charset="0"/>
              </a:rPr>
              <a:t>manajemen</a:t>
            </a:r>
            <a:r>
              <a:rPr lang="en-US" alt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cs typeface="Tahoma" panose="020B0604030504040204" pitchFamily="34" charset="0"/>
              </a:rPr>
              <a:t>pelaksanaan</a:t>
            </a:r>
            <a:r>
              <a:rPr lang="en-US" alt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cs typeface="Tahoma" panose="020B0604030504040204" pitchFamily="34" charset="0"/>
              </a:rPr>
              <a:t>hanya</a:t>
            </a:r>
            <a:r>
              <a:rPr lang="en-US" alt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cs typeface="Tahoma" panose="020B0604030504040204" pitchFamily="34" charset="0"/>
              </a:rPr>
              <a:t>boleh</a:t>
            </a:r>
            <a:r>
              <a:rPr lang="en-US" alt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 paling </a:t>
            </a:r>
            <a:r>
              <a:rPr lang="en-US" altLang="en-US" sz="2400" dirty="0" err="1">
                <a:latin typeface="Tahoma" panose="020B0604030504040204" pitchFamily="34" charset="0"/>
                <a:cs typeface="Tahoma" panose="020B0604030504040204" pitchFamily="34" charset="0"/>
              </a:rPr>
              <a:t>banyak</a:t>
            </a:r>
            <a:r>
              <a:rPr lang="en-US" alt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lang="en-US" altLang="en-US" sz="2400" dirty="0" err="1">
                <a:latin typeface="Tahoma" panose="020B0604030504040204" pitchFamily="34" charset="0"/>
                <a:cs typeface="Tahoma" panose="020B0604030504040204" pitchFamily="34" charset="0"/>
              </a:rPr>
              <a:t>subklasifikasi</a:t>
            </a:r>
            <a:r>
              <a:rPr lang="en-US" alt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cs typeface="Tahoma" panose="020B0604030504040204" pitchFamily="34" charset="0"/>
              </a:rPr>
              <a:t>dalam</a:t>
            </a:r>
            <a:r>
              <a:rPr lang="en-US" alt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altLang="en-US" sz="2400" dirty="0" err="1">
                <a:latin typeface="Tahoma" panose="020B0604030504040204" pitchFamily="34" charset="0"/>
                <a:cs typeface="Tahoma" panose="020B0604030504040204" pitchFamily="34" charset="0"/>
              </a:rPr>
              <a:t>Klasifikasi</a:t>
            </a:r>
            <a:r>
              <a:rPr lang="en-US" alt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 yang </a:t>
            </a:r>
            <a:r>
              <a:rPr lang="en-US" altLang="en-US" sz="2400" dirty="0" err="1">
                <a:latin typeface="Tahoma" panose="020B0604030504040204" pitchFamily="34" charset="0"/>
                <a:cs typeface="Tahoma" panose="020B0604030504040204" pitchFamily="34" charset="0"/>
              </a:rPr>
              <a:t>sama</a:t>
            </a:r>
            <a:endParaRPr lang="en-US" altLang="en-US" sz="24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533400" indent="-514350">
              <a:lnSpc>
                <a:spcPct val="101000"/>
              </a:lnSpc>
              <a:spcBef>
                <a:spcPts val="1032"/>
              </a:spcBef>
              <a:buFont typeface="+mj-lt"/>
              <a:buAutoNum type="arabicPeriod"/>
            </a:pPr>
            <a:endParaRPr lang="en-US" altLang="en-US" sz="24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1A97B9BD-E45D-FC8A-9B54-53879937E700}"/>
              </a:ext>
            </a:extLst>
          </p:cNvPr>
          <p:cNvSpPr txBox="1"/>
          <p:nvPr/>
        </p:nvSpPr>
        <p:spPr>
          <a:xfrm>
            <a:off x="4932183" y="6453191"/>
            <a:ext cx="4355928" cy="3638550"/>
          </a:xfrm>
          <a:prstGeom prst="rect">
            <a:avLst/>
          </a:prstGeom>
        </p:spPr>
        <p:txBody>
          <a:bodyPr lIns="0" tIns="16811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35782" indent="-514350" algn="just">
              <a:lnSpc>
                <a:spcPts val="2645"/>
              </a:lnSpc>
              <a:buFont typeface="+mj-lt"/>
              <a:buAutoNum type="arabicPeriod"/>
            </a:pPr>
            <a:r>
              <a:rPr lang="en-US" alt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Paling </a:t>
            </a:r>
            <a:r>
              <a:rPr lang="en-US" altLang="en-US" sz="2400" dirty="0" err="1">
                <a:latin typeface="Tahoma" panose="020B0604030504040204" pitchFamily="34" charset="0"/>
                <a:cs typeface="Tahoma" panose="020B0604030504040204" pitchFamily="34" charset="0"/>
              </a:rPr>
              <a:t>banyak</a:t>
            </a:r>
            <a:r>
              <a:rPr lang="en-US" alt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 5 SKK </a:t>
            </a:r>
            <a:r>
              <a:rPr lang="en-US" altLang="en-US" sz="2400" dirty="0" err="1">
                <a:latin typeface="Tahoma" panose="020B0604030504040204" pitchFamily="34" charset="0"/>
                <a:cs typeface="Tahoma" panose="020B0604030504040204" pitchFamily="34" charset="0"/>
              </a:rPr>
              <a:t>Konstruksi</a:t>
            </a:r>
            <a:r>
              <a:rPr lang="en-US" alt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 pada 2 </a:t>
            </a:r>
            <a:r>
              <a:rPr lang="en-US" altLang="en-US" sz="2400" dirty="0" err="1">
                <a:latin typeface="Tahoma" panose="020B0604030504040204" pitchFamily="34" charset="0"/>
                <a:cs typeface="Tahoma" panose="020B0604030504040204" pitchFamily="34" charset="0"/>
              </a:rPr>
              <a:t>Klasifikasi</a:t>
            </a:r>
            <a:r>
              <a:rPr lang="en-US" alt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 yang </a:t>
            </a:r>
            <a:r>
              <a:rPr lang="en-US" altLang="en-US" sz="2400" dirty="0" err="1">
                <a:latin typeface="Tahoma" panose="020B0604030504040204" pitchFamily="34" charset="0"/>
                <a:cs typeface="Tahoma" panose="020B0604030504040204" pitchFamily="34" charset="0"/>
              </a:rPr>
              <a:t>berbeda</a:t>
            </a:r>
            <a:endParaRPr lang="en-US" altLang="en-US" sz="24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514350" indent="-514350" algn="just">
              <a:spcBef>
                <a:spcPts val="1070"/>
              </a:spcBef>
              <a:buFont typeface="+mj-lt"/>
              <a:buAutoNum type="arabicPeriod"/>
            </a:pPr>
            <a:r>
              <a:rPr lang="en-US" altLang="en-US" sz="2400" dirty="0" err="1">
                <a:latin typeface="Tahoma" panose="020B0604030504040204" pitchFamily="34" charset="0"/>
                <a:cs typeface="Tahoma" panose="020B0604030504040204" pitchFamily="34" charset="0"/>
              </a:rPr>
              <a:t>Sertifikat</a:t>
            </a:r>
            <a:r>
              <a:rPr lang="en-US" alt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cs typeface="Tahoma" panose="020B0604030504040204" pitchFamily="34" charset="0"/>
              </a:rPr>
              <a:t>untuk</a:t>
            </a:r>
            <a:r>
              <a:rPr lang="en-US" alt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cs typeface="Tahoma" panose="020B0604030504040204" pitchFamily="34" charset="0"/>
              </a:rPr>
              <a:t>jabatan</a:t>
            </a:r>
            <a:r>
              <a:rPr lang="en-US" alt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cs typeface="Tahoma" panose="020B0604030504040204" pitchFamily="34" charset="0"/>
              </a:rPr>
              <a:t>teknisi</a:t>
            </a:r>
            <a:r>
              <a:rPr lang="en-US" alt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/ </a:t>
            </a:r>
            <a:r>
              <a:rPr lang="en-US" altLang="en-US" sz="2400" dirty="0" err="1">
                <a:latin typeface="Tahoma" panose="020B0604030504040204" pitchFamily="34" charset="0"/>
                <a:cs typeface="Tahoma" panose="020B0604030504040204" pitchFamily="34" charset="0"/>
              </a:rPr>
              <a:t>analis</a:t>
            </a:r>
            <a:r>
              <a:rPr lang="en-US" alt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 paling </a:t>
            </a:r>
            <a:r>
              <a:rPr lang="en-US" altLang="en-US" sz="2400" dirty="0" err="1">
                <a:latin typeface="Tahoma" panose="020B0604030504040204" pitchFamily="34" charset="0"/>
                <a:cs typeface="Tahoma" panose="020B0604030504040204" pitchFamily="34" charset="0"/>
              </a:rPr>
              <a:t>banyak</a:t>
            </a:r>
            <a:r>
              <a:rPr lang="en-US" alt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cs typeface="Tahoma" panose="020B0604030504040204" pitchFamily="34" charset="0"/>
              </a:rPr>
              <a:t>untuk</a:t>
            </a:r>
            <a:r>
              <a:rPr lang="en-US" alt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 5 SKK </a:t>
            </a:r>
            <a:r>
              <a:rPr lang="en-US" altLang="en-US" sz="2400" dirty="0" err="1">
                <a:latin typeface="Tahoma" panose="020B0604030504040204" pitchFamily="34" charset="0"/>
                <a:cs typeface="Tahoma" panose="020B0604030504040204" pitchFamily="34" charset="0"/>
              </a:rPr>
              <a:t>Konstruksi</a:t>
            </a:r>
            <a:r>
              <a:rPr lang="en-US" alt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  pada 2 </a:t>
            </a:r>
            <a:r>
              <a:rPr lang="en-US" altLang="en-US" sz="2400" dirty="0" err="1">
                <a:latin typeface="Tahoma" panose="020B0604030504040204" pitchFamily="34" charset="0"/>
                <a:cs typeface="Tahoma" panose="020B0604030504040204" pitchFamily="34" charset="0"/>
              </a:rPr>
              <a:t>Klasifikasi</a:t>
            </a:r>
            <a:r>
              <a:rPr lang="en-US" alt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 yang </a:t>
            </a:r>
            <a:r>
              <a:rPr lang="en-US" altLang="en-US" sz="2400" dirty="0" err="1">
                <a:latin typeface="Tahoma" panose="020B0604030504040204" pitchFamily="34" charset="0"/>
                <a:cs typeface="Tahoma" panose="020B0604030504040204" pitchFamily="34" charset="0"/>
              </a:rPr>
              <a:t>berbeda</a:t>
            </a:r>
            <a:r>
              <a:rPr lang="en-US" alt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cs typeface="Tahoma" panose="020B0604030504040204" pitchFamily="34" charset="0"/>
              </a:rPr>
              <a:t>dalam</a:t>
            </a:r>
            <a:r>
              <a:rPr lang="en-US" alt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 5 </a:t>
            </a:r>
            <a:r>
              <a:rPr lang="en-US" altLang="en-US" sz="2400" dirty="0" err="1">
                <a:latin typeface="Tahoma" panose="020B0604030504040204" pitchFamily="34" charset="0"/>
                <a:cs typeface="Tahoma" panose="020B0604030504040204" pitchFamily="34" charset="0"/>
              </a:rPr>
              <a:t>subklasifikasi</a:t>
            </a:r>
            <a:r>
              <a:rPr lang="en-US" alt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F14FAEC3-0075-9D69-8B8C-F8208218B4A9}"/>
              </a:ext>
            </a:extLst>
          </p:cNvPr>
          <p:cNvSpPr txBox="1"/>
          <p:nvPr/>
        </p:nvSpPr>
        <p:spPr>
          <a:xfrm>
            <a:off x="17456945" y="9605963"/>
            <a:ext cx="657225" cy="590550"/>
          </a:xfrm>
          <a:prstGeom prst="rect">
            <a:avLst/>
          </a:prstGeom>
        </p:spPr>
        <p:txBody>
          <a:bodyPr lIns="0" tIns="3984" rIns="0" bIns="0"/>
          <a:lstStyle/>
          <a:p>
            <a:pPr>
              <a:lnSpc>
                <a:spcPts val="1050"/>
              </a:lnSpc>
              <a:defRPr/>
            </a:pPr>
            <a:endParaRPr sz="1050">
              <a:latin typeface="+mn-lt"/>
            </a:endParaRPr>
          </a:p>
          <a:p>
            <a:pPr marL="188784">
              <a:lnSpc>
                <a:spcPct val="100585"/>
              </a:lnSpc>
              <a:defRPr/>
            </a:pPr>
            <a:r>
              <a:rPr sz="2100" spc="6" dirty="0">
                <a:solidFill>
                  <a:srgbClr val="2E3946"/>
                </a:solidFill>
                <a:latin typeface="Tahoma"/>
                <a:cs typeface="Tahoma"/>
              </a:rPr>
              <a:t>17</a:t>
            </a:r>
            <a:endParaRPr sz="2100">
              <a:latin typeface="Tahoma"/>
              <a:cs typeface="Tahoma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EDEF32CA-22FE-115A-0C3D-C82E4D221FDA}"/>
              </a:ext>
            </a:extLst>
          </p:cNvPr>
          <p:cNvSpPr txBox="1"/>
          <p:nvPr/>
        </p:nvSpPr>
        <p:spPr>
          <a:xfrm>
            <a:off x="9898857" y="5326857"/>
            <a:ext cx="3826668" cy="1104900"/>
          </a:xfrm>
          <a:prstGeom prst="rect">
            <a:avLst/>
          </a:prstGeom>
        </p:spPr>
        <p:txBody>
          <a:bodyPr lIns="0" tIns="67628" rIns="0" bIns="0"/>
          <a:lstStyle>
            <a:lvl1pPr marL="3825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33350" algn="ctr">
              <a:lnSpc>
                <a:spcPct val="101000"/>
              </a:lnSpc>
            </a:pPr>
            <a:r>
              <a:rPr lang="en-US" altLang="en-US" sz="2100" b="1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 U A L I F I K A S I</a:t>
            </a:r>
            <a:endParaRPr lang="en-US" altLang="en-US" sz="21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133350" algn="ctr">
              <a:lnSpc>
                <a:spcPts val="2513"/>
              </a:lnSpc>
              <a:spcBef>
                <a:spcPts val="132"/>
              </a:spcBef>
            </a:pPr>
            <a:r>
              <a:rPr lang="en-US" altLang="en-US" sz="2100" b="1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 H L I</a:t>
            </a:r>
            <a:endParaRPr lang="en-US" altLang="en-US" sz="21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133350" algn="ctr">
              <a:lnSpc>
                <a:spcPts val="2513"/>
              </a:lnSpc>
            </a:pPr>
            <a:r>
              <a:rPr lang="en-US" altLang="en-US" sz="2100" b="1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 J e n j a n g   7 , 8 , 9 )</a:t>
            </a:r>
            <a:endParaRPr lang="en-US" altLang="en-US" sz="21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B844D1A6-AF9E-1A1C-9A07-5CD88A00E9B7}"/>
              </a:ext>
            </a:extLst>
          </p:cNvPr>
          <p:cNvSpPr txBox="1"/>
          <p:nvPr/>
        </p:nvSpPr>
        <p:spPr>
          <a:xfrm>
            <a:off x="5133975" y="5326857"/>
            <a:ext cx="3926682" cy="1104900"/>
          </a:xfrm>
          <a:prstGeom prst="rect">
            <a:avLst/>
          </a:prstGeom>
        </p:spPr>
        <p:txBody>
          <a:bodyPr lIns="0" tIns="67628" rIns="0" bIns="0"/>
          <a:lstStyle>
            <a:lvl1pPr marL="4175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algn="ctr">
              <a:lnSpc>
                <a:spcPct val="101000"/>
              </a:lnSpc>
            </a:pPr>
            <a:r>
              <a:rPr lang="en-US" altLang="en-US" sz="2100" b="1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 U A L I F I K A S I</a:t>
            </a:r>
            <a:endParaRPr lang="en-US" altLang="en-US" sz="21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0" algn="ctr">
              <a:lnSpc>
                <a:spcPts val="2513"/>
              </a:lnSpc>
              <a:spcBef>
                <a:spcPts val="132"/>
              </a:spcBef>
            </a:pPr>
            <a:r>
              <a:rPr lang="en-US" altLang="en-US" sz="2100" b="1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 E K N I S I /  A N A L I S</a:t>
            </a:r>
            <a:endParaRPr lang="en-US" altLang="en-US" sz="21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0" algn="ctr">
              <a:lnSpc>
                <a:spcPts val="2513"/>
              </a:lnSpc>
            </a:pPr>
            <a:r>
              <a:rPr lang="en-US" altLang="en-US" sz="2100" b="1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 J e n j a n g   4 , 5 , 6 )</a:t>
            </a:r>
            <a:endParaRPr lang="en-US" altLang="en-US" sz="21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822" name="object 6">
            <a:extLst>
              <a:ext uri="{FF2B5EF4-FFF2-40B4-BE49-F238E27FC236}">
                <a16:creationId xmlns:a16="http://schemas.microsoft.com/office/drawing/2014/main" id="{0ACA8CFE-FBB1-EE18-E936-797FBB08D6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425" y="5326857"/>
            <a:ext cx="37719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54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1500"/>
              </a:lnSpc>
            </a:pPr>
            <a:endParaRPr lang="en-US" altLang="en-US" sz="150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66CFA330-8875-4598-DB05-3A582448DEEA}"/>
              </a:ext>
            </a:extLst>
          </p:cNvPr>
          <p:cNvSpPr txBox="1"/>
          <p:nvPr/>
        </p:nvSpPr>
        <p:spPr>
          <a:xfrm>
            <a:off x="245994" y="5219701"/>
            <a:ext cx="4152174" cy="4845845"/>
          </a:xfrm>
          <a:prstGeom prst="rect">
            <a:avLst/>
          </a:prstGeom>
        </p:spPr>
        <p:txBody>
          <a:bodyPr lIns="0" tIns="387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ts val="1350"/>
              </a:lnSpc>
            </a:pPr>
            <a:endParaRPr lang="en-US" altLang="en-US" sz="1350" dirty="0"/>
          </a:p>
          <a:p>
            <a:pPr algn="ctr" eaLnBrk="1" hangingPunct="1">
              <a:lnSpc>
                <a:spcPct val="101000"/>
              </a:lnSpc>
            </a:pPr>
            <a:r>
              <a:rPr lang="en-US" altLang="en-US" sz="2100" b="1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 U A L I F I K A S I </a:t>
            </a:r>
          </a:p>
          <a:p>
            <a:pPr algn="ctr" eaLnBrk="1" hangingPunct="1">
              <a:lnSpc>
                <a:spcPct val="101000"/>
              </a:lnSpc>
            </a:pPr>
            <a:r>
              <a:rPr lang="en-US" altLang="en-US" sz="2100" b="1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O P E R A T O R</a:t>
            </a:r>
            <a:endParaRPr lang="en-US" altLang="en-US" sz="21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ts val="2513"/>
              </a:lnSpc>
            </a:pPr>
            <a:r>
              <a:rPr lang="en-US" altLang="en-US" sz="2100" b="1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 J e n j a n g   1 , 2 , 3 )</a:t>
            </a:r>
            <a:endParaRPr lang="en-US" altLang="en-US" sz="21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514350" indent="-514350" algn="just">
              <a:lnSpc>
                <a:spcPct val="101000"/>
              </a:lnSpc>
              <a:spcBef>
                <a:spcPts val="1125"/>
              </a:spcBef>
              <a:buFont typeface="+mj-lt"/>
              <a:buAutoNum type="arabicPeriod"/>
            </a:pPr>
            <a:r>
              <a:rPr lang="en-US" alt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Paling </a:t>
            </a:r>
            <a:r>
              <a:rPr lang="en-US" altLang="en-US" sz="2400" dirty="0" err="1">
                <a:latin typeface="Tahoma" panose="020B0604030504040204" pitchFamily="34" charset="0"/>
                <a:cs typeface="Tahoma" panose="020B0604030504040204" pitchFamily="34" charset="0"/>
              </a:rPr>
              <a:t>banyak</a:t>
            </a:r>
            <a:r>
              <a:rPr lang="en-US" alt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 5 SKK  </a:t>
            </a:r>
            <a:r>
              <a:rPr lang="en-US" altLang="en-US" sz="2400" dirty="0" err="1">
                <a:latin typeface="Tahoma" panose="020B0604030504040204" pitchFamily="34" charset="0"/>
                <a:cs typeface="Tahoma" panose="020B0604030504040204" pitchFamily="34" charset="0"/>
              </a:rPr>
              <a:t>Konstruksi</a:t>
            </a:r>
            <a:r>
              <a:rPr lang="en-US" alt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 pada 3 </a:t>
            </a:r>
            <a:r>
              <a:rPr lang="en-US" altLang="en-US" sz="2400" dirty="0" err="1">
                <a:latin typeface="Tahoma" panose="020B0604030504040204" pitchFamily="34" charset="0"/>
                <a:cs typeface="Tahoma" panose="020B0604030504040204" pitchFamily="34" charset="0"/>
              </a:rPr>
              <a:t>Klasifikasi</a:t>
            </a:r>
            <a:r>
              <a:rPr lang="en-US" alt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 yang </a:t>
            </a:r>
            <a:r>
              <a:rPr lang="en-US" altLang="en-US" sz="2400" dirty="0" err="1">
                <a:latin typeface="Tahoma" panose="020B0604030504040204" pitchFamily="34" charset="0"/>
                <a:cs typeface="Tahoma" panose="020B0604030504040204" pitchFamily="34" charset="0"/>
              </a:rPr>
              <a:t>berbeda</a:t>
            </a:r>
            <a:endParaRPr lang="en-US" altLang="en-US" sz="24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514350" indent="-514350" algn="just">
              <a:spcBef>
                <a:spcPts val="1070"/>
              </a:spcBef>
              <a:buFont typeface="+mj-lt"/>
              <a:buAutoNum type="arabicPeriod"/>
            </a:pPr>
            <a:r>
              <a:rPr lang="en-US" altLang="en-US" sz="2400" dirty="0" err="1">
                <a:latin typeface="Tahoma" panose="020B0604030504040204" pitchFamily="34" charset="0"/>
                <a:cs typeface="Tahoma" panose="020B0604030504040204" pitchFamily="34" charset="0"/>
              </a:rPr>
              <a:t>Sertifikat</a:t>
            </a:r>
            <a:r>
              <a:rPr lang="en-US" alt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cs typeface="Tahoma" panose="020B0604030504040204" pitchFamily="34" charset="0"/>
              </a:rPr>
              <a:t>untuk</a:t>
            </a:r>
            <a:r>
              <a:rPr lang="en-US" alt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cs typeface="Tahoma" panose="020B0604030504040204" pitchFamily="34" charset="0"/>
              </a:rPr>
              <a:t>jabatan</a:t>
            </a:r>
            <a:r>
              <a:rPr lang="en-US" alt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 operator paling </a:t>
            </a:r>
            <a:r>
              <a:rPr lang="en-US" altLang="en-US" sz="2400" dirty="0" err="1">
                <a:latin typeface="Tahoma" panose="020B0604030504040204" pitchFamily="34" charset="0"/>
                <a:cs typeface="Tahoma" panose="020B0604030504040204" pitchFamily="34" charset="0"/>
              </a:rPr>
              <a:t>banyak</a:t>
            </a:r>
            <a:r>
              <a:rPr lang="en-US" alt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cs typeface="Tahoma" panose="020B0604030504040204" pitchFamily="34" charset="0"/>
              </a:rPr>
              <a:t>untuk</a:t>
            </a:r>
            <a:r>
              <a:rPr lang="en-US" alt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 5 SKK </a:t>
            </a:r>
            <a:r>
              <a:rPr lang="en-US" altLang="en-US" sz="2400" dirty="0" err="1">
                <a:latin typeface="Tahoma" panose="020B0604030504040204" pitchFamily="34" charset="0"/>
                <a:cs typeface="Tahoma" panose="020B0604030504040204" pitchFamily="34" charset="0"/>
              </a:rPr>
              <a:t>Konstruksi</a:t>
            </a:r>
            <a:r>
              <a:rPr lang="en-US" alt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 pada 3 </a:t>
            </a:r>
            <a:r>
              <a:rPr lang="en-US" altLang="en-US" sz="2400" dirty="0" err="1">
                <a:latin typeface="Tahoma" panose="020B0604030504040204" pitchFamily="34" charset="0"/>
                <a:cs typeface="Tahoma" panose="020B0604030504040204" pitchFamily="34" charset="0"/>
              </a:rPr>
              <a:t>klasifikasi</a:t>
            </a:r>
            <a:r>
              <a:rPr lang="en-US" alt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 yang </a:t>
            </a:r>
            <a:r>
              <a:rPr lang="en-US" altLang="en-US" sz="2400" dirty="0" err="1">
                <a:latin typeface="Tahoma" panose="020B0604030504040204" pitchFamily="34" charset="0"/>
                <a:cs typeface="Tahoma" panose="020B0604030504040204" pitchFamily="34" charset="0"/>
              </a:rPr>
              <a:t>berbeda</a:t>
            </a:r>
            <a:r>
              <a:rPr lang="en-US" alt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cs typeface="Tahoma" panose="020B0604030504040204" pitchFamily="34" charset="0"/>
              </a:rPr>
              <a:t>dalam</a:t>
            </a:r>
            <a:r>
              <a:rPr lang="en-US" alt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 5 </a:t>
            </a:r>
            <a:r>
              <a:rPr lang="en-US" altLang="en-US" sz="2400" dirty="0" err="1">
                <a:latin typeface="Tahoma" panose="020B0604030504040204" pitchFamily="34" charset="0"/>
                <a:cs typeface="Tahoma" panose="020B0604030504040204" pitchFamily="34" charset="0"/>
              </a:rPr>
              <a:t>subklasifikasi</a:t>
            </a:r>
            <a:endParaRPr lang="en-US" altLang="en-US" sz="24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824" name="object 4">
            <a:extLst>
              <a:ext uri="{FF2B5EF4-FFF2-40B4-BE49-F238E27FC236}">
                <a16:creationId xmlns:a16="http://schemas.microsoft.com/office/drawing/2014/main" id="{E57A34A4-8679-A50A-B380-C111159191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8588" y="3964782"/>
            <a:ext cx="3493295" cy="597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54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1500"/>
              </a:lnSpc>
            </a:pPr>
            <a:endParaRPr lang="en-US" altLang="en-US" sz="1500"/>
          </a:p>
        </p:txBody>
      </p:sp>
      <p:sp>
        <p:nvSpPr>
          <p:cNvPr id="74825" name="object 3">
            <a:extLst>
              <a:ext uri="{FF2B5EF4-FFF2-40B4-BE49-F238E27FC236}">
                <a16:creationId xmlns:a16="http://schemas.microsoft.com/office/drawing/2014/main" id="{19430BB2-06B7-96F6-389D-1EE013C49D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5657" y="2628901"/>
            <a:ext cx="2807493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54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1500"/>
              </a:lnSpc>
            </a:pPr>
            <a:endParaRPr lang="en-US" altLang="en-US" sz="1500"/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C28C8559-162E-DAFF-F8FF-6C6E47462A22}"/>
              </a:ext>
            </a:extLst>
          </p:cNvPr>
          <p:cNvSpPr txBox="1"/>
          <p:nvPr/>
        </p:nvSpPr>
        <p:spPr>
          <a:xfrm>
            <a:off x="14894720" y="2345532"/>
            <a:ext cx="2166938" cy="230505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975"/>
              </a:lnSpc>
            </a:pPr>
            <a:endParaRPr lang="en-US" altLang="en-US" sz="900"/>
          </a:p>
          <a:p>
            <a:pPr algn="ctr">
              <a:lnSpc>
                <a:spcPts val="3995"/>
              </a:lnSpc>
            </a:pPr>
            <a:r>
              <a:rPr lang="en-US" altLang="en-US" sz="3000" b="1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Masa </a:t>
            </a:r>
            <a:endParaRPr lang="en-US" altLang="en-US" sz="30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lnSpc>
                <a:spcPts val="3995"/>
              </a:lnSpc>
            </a:pPr>
            <a:r>
              <a:rPr lang="en-US" altLang="en-US" sz="3000" b="1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berlaku </a:t>
            </a:r>
            <a:endParaRPr lang="en-US" altLang="en-US" sz="30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lnSpc>
                <a:spcPts val="3995"/>
              </a:lnSpc>
            </a:pPr>
            <a:r>
              <a:rPr lang="en-US" altLang="en-US" sz="3000" b="1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SKK</a:t>
            </a:r>
            <a:endParaRPr lang="en-US" altLang="en-US" sz="30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lnSpc>
                <a:spcPct val="111000"/>
              </a:lnSpc>
              <a:spcBef>
                <a:spcPts val="188"/>
              </a:spcBef>
            </a:pPr>
            <a:r>
              <a:rPr lang="en-US" altLang="en-US" sz="3000" b="1">
                <a:solidFill>
                  <a:srgbClr val="FFFF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 tahun</a:t>
            </a:r>
            <a:endParaRPr lang="en-US" altLang="en-US" sz="30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0C1826-813B-FFF6-DB0A-ED36F1BF1E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0A3A5FD0-7FF9-00F1-A9D1-DA016B8C2D6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188270" y="4668420"/>
            <a:ext cx="4099728" cy="5618576"/>
          </a:xfrm>
          <a:prstGeom prst="rect">
            <a:avLst/>
          </a:prstGeom>
        </p:spPr>
      </p:pic>
      <p:grpSp>
        <p:nvGrpSpPr>
          <p:cNvPr id="3" name="object 3">
            <a:extLst>
              <a:ext uri="{FF2B5EF4-FFF2-40B4-BE49-F238E27FC236}">
                <a16:creationId xmlns:a16="http://schemas.microsoft.com/office/drawing/2014/main" id="{8121071F-263D-9E63-DD45-4FF7C132809B}"/>
              </a:ext>
            </a:extLst>
          </p:cNvPr>
          <p:cNvGrpSpPr/>
          <p:nvPr/>
        </p:nvGrpSpPr>
        <p:grpSpPr>
          <a:xfrm>
            <a:off x="0" y="0"/>
            <a:ext cx="3365500" cy="7785734"/>
            <a:chOff x="0" y="0"/>
            <a:chExt cx="3365500" cy="7785734"/>
          </a:xfrm>
        </p:grpSpPr>
        <p:pic>
          <p:nvPicPr>
            <p:cNvPr id="4" name="object 4">
              <a:extLst>
                <a:ext uri="{FF2B5EF4-FFF2-40B4-BE49-F238E27FC236}">
                  <a16:creationId xmlns:a16="http://schemas.microsoft.com/office/drawing/2014/main" id="{EC01B24C-4829-DC36-C5A3-C3C67D83280E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3365165" cy="5984352"/>
            </a:xfrm>
            <a:prstGeom prst="rect">
              <a:avLst/>
            </a:prstGeom>
          </p:spPr>
        </p:pic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E6502094-BB57-0B82-1DD8-976E18BCAF5D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5938139"/>
              <a:ext cx="923493" cy="1847088"/>
            </a:xfrm>
            <a:prstGeom prst="rect">
              <a:avLst/>
            </a:prstGeom>
          </p:spPr>
        </p:pic>
        <p:pic>
          <p:nvPicPr>
            <p:cNvPr id="6" name="object 6">
              <a:extLst>
                <a:ext uri="{FF2B5EF4-FFF2-40B4-BE49-F238E27FC236}">
                  <a16:creationId xmlns:a16="http://schemas.microsoft.com/office/drawing/2014/main" id="{0980D2CA-1D8A-5BC5-ACF9-F220332604FA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4147" y="5260365"/>
              <a:ext cx="1447495" cy="1447393"/>
            </a:xfrm>
            <a:prstGeom prst="rect">
              <a:avLst/>
            </a:prstGeom>
          </p:spPr>
        </p:pic>
      </p:grpSp>
      <p:pic>
        <p:nvPicPr>
          <p:cNvPr id="7" name="object 7">
            <a:extLst>
              <a:ext uri="{FF2B5EF4-FFF2-40B4-BE49-F238E27FC236}">
                <a16:creationId xmlns:a16="http://schemas.microsoft.com/office/drawing/2014/main" id="{6CC089E7-1968-BA4A-FD81-4F4360AD7604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800573" y="4362450"/>
            <a:ext cx="487426" cy="979677"/>
          </a:xfrm>
          <a:prstGeom prst="rect">
            <a:avLst/>
          </a:prstGeom>
        </p:spPr>
      </p:pic>
      <p:pic>
        <p:nvPicPr>
          <p:cNvPr id="8" name="object 8">
            <a:extLst>
              <a:ext uri="{FF2B5EF4-FFF2-40B4-BE49-F238E27FC236}">
                <a16:creationId xmlns:a16="http://schemas.microsoft.com/office/drawing/2014/main" id="{D759F107-F371-19C5-0515-99920788B918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711705" y="317372"/>
            <a:ext cx="711326" cy="711326"/>
          </a:xfrm>
          <a:prstGeom prst="rect">
            <a:avLst/>
          </a:prstGeom>
        </p:spPr>
      </p:pic>
      <p:pic>
        <p:nvPicPr>
          <p:cNvPr id="9" name="object 9">
            <a:extLst>
              <a:ext uri="{FF2B5EF4-FFF2-40B4-BE49-F238E27FC236}">
                <a16:creationId xmlns:a16="http://schemas.microsoft.com/office/drawing/2014/main" id="{658D7E54-3A6F-E258-FB2A-6C8B69E6E8FB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7444846" y="3942079"/>
            <a:ext cx="711326" cy="711327"/>
          </a:xfrm>
          <a:prstGeom prst="rect">
            <a:avLst/>
          </a:prstGeom>
        </p:spPr>
      </p:pic>
      <p:pic>
        <p:nvPicPr>
          <p:cNvPr id="10" name="object 10">
            <a:extLst>
              <a:ext uri="{FF2B5EF4-FFF2-40B4-BE49-F238E27FC236}">
                <a16:creationId xmlns:a16="http://schemas.microsoft.com/office/drawing/2014/main" id="{A6F87FC3-ECE7-8012-DDAA-A62BBB980BAF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3342112" y="8160004"/>
            <a:ext cx="2258085" cy="2126992"/>
          </a:xfrm>
          <a:prstGeom prst="rect">
            <a:avLst/>
          </a:prstGeom>
        </p:spPr>
      </p:pic>
      <p:pic>
        <p:nvPicPr>
          <p:cNvPr id="11" name="object 11">
            <a:extLst>
              <a:ext uri="{FF2B5EF4-FFF2-40B4-BE49-F238E27FC236}">
                <a16:creationId xmlns:a16="http://schemas.microsoft.com/office/drawing/2014/main" id="{32010112-70BD-1BF1-91E7-AAA57232D6DA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523111" y="673087"/>
            <a:ext cx="2258060" cy="2258072"/>
          </a:xfrm>
          <a:prstGeom prst="rect">
            <a:avLst/>
          </a:prstGeom>
        </p:spPr>
      </p:pic>
      <p:sp>
        <p:nvSpPr>
          <p:cNvPr id="12" name="object 12">
            <a:extLst>
              <a:ext uri="{FF2B5EF4-FFF2-40B4-BE49-F238E27FC236}">
                <a16:creationId xmlns:a16="http://schemas.microsoft.com/office/drawing/2014/main" id="{3D81E190-1EE1-DCC3-3360-0D218C95926E}"/>
              </a:ext>
            </a:extLst>
          </p:cNvPr>
          <p:cNvSpPr/>
          <p:nvPr/>
        </p:nvSpPr>
        <p:spPr>
          <a:xfrm>
            <a:off x="16971263" y="5143500"/>
            <a:ext cx="576580" cy="574675"/>
          </a:xfrm>
          <a:custGeom>
            <a:avLst/>
            <a:gdLst/>
            <a:ahLst/>
            <a:cxnLst/>
            <a:rect l="l" t="t" r="r" b="b"/>
            <a:pathLst>
              <a:path w="576580" h="574675">
                <a:moveTo>
                  <a:pt x="288036" y="0"/>
                </a:moveTo>
                <a:lnTo>
                  <a:pt x="241302" y="3760"/>
                </a:lnTo>
                <a:lnTo>
                  <a:pt x="196973" y="14648"/>
                </a:lnTo>
                <a:lnTo>
                  <a:pt x="155643" y="32071"/>
                </a:lnTo>
                <a:lnTo>
                  <a:pt x="117902" y="55437"/>
                </a:lnTo>
                <a:lnTo>
                  <a:pt x="84343" y="84153"/>
                </a:lnTo>
                <a:lnTo>
                  <a:pt x="55558" y="117628"/>
                </a:lnTo>
                <a:lnTo>
                  <a:pt x="32140" y="155270"/>
                </a:lnTo>
                <a:lnTo>
                  <a:pt x="14679" y="196486"/>
                </a:lnTo>
                <a:lnTo>
                  <a:pt x="3768" y="240684"/>
                </a:lnTo>
                <a:lnTo>
                  <a:pt x="0" y="287274"/>
                </a:lnTo>
                <a:lnTo>
                  <a:pt x="3768" y="333863"/>
                </a:lnTo>
                <a:lnTo>
                  <a:pt x="14679" y="378061"/>
                </a:lnTo>
                <a:lnTo>
                  <a:pt x="32140" y="419277"/>
                </a:lnTo>
                <a:lnTo>
                  <a:pt x="55558" y="456919"/>
                </a:lnTo>
                <a:lnTo>
                  <a:pt x="84343" y="490394"/>
                </a:lnTo>
                <a:lnTo>
                  <a:pt x="117902" y="519110"/>
                </a:lnTo>
                <a:lnTo>
                  <a:pt x="155643" y="542476"/>
                </a:lnTo>
                <a:lnTo>
                  <a:pt x="196973" y="559899"/>
                </a:lnTo>
                <a:lnTo>
                  <a:pt x="241302" y="570787"/>
                </a:lnTo>
                <a:lnTo>
                  <a:pt x="288036" y="574548"/>
                </a:lnTo>
                <a:lnTo>
                  <a:pt x="334769" y="570787"/>
                </a:lnTo>
                <a:lnTo>
                  <a:pt x="379098" y="559899"/>
                </a:lnTo>
                <a:lnTo>
                  <a:pt x="420428" y="542476"/>
                </a:lnTo>
                <a:lnTo>
                  <a:pt x="458169" y="519110"/>
                </a:lnTo>
                <a:lnTo>
                  <a:pt x="491728" y="490394"/>
                </a:lnTo>
                <a:lnTo>
                  <a:pt x="520513" y="456919"/>
                </a:lnTo>
                <a:lnTo>
                  <a:pt x="543931" y="419277"/>
                </a:lnTo>
                <a:lnTo>
                  <a:pt x="561392" y="378061"/>
                </a:lnTo>
                <a:lnTo>
                  <a:pt x="572303" y="333863"/>
                </a:lnTo>
                <a:lnTo>
                  <a:pt x="576072" y="287274"/>
                </a:lnTo>
                <a:lnTo>
                  <a:pt x="572303" y="240684"/>
                </a:lnTo>
                <a:lnTo>
                  <a:pt x="561392" y="196486"/>
                </a:lnTo>
                <a:lnTo>
                  <a:pt x="543931" y="155270"/>
                </a:lnTo>
                <a:lnTo>
                  <a:pt x="520513" y="117628"/>
                </a:lnTo>
                <a:lnTo>
                  <a:pt x="491728" y="84153"/>
                </a:lnTo>
                <a:lnTo>
                  <a:pt x="458169" y="55437"/>
                </a:lnTo>
                <a:lnTo>
                  <a:pt x="420428" y="32071"/>
                </a:lnTo>
                <a:lnTo>
                  <a:pt x="379098" y="14648"/>
                </a:lnTo>
                <a:lnTo>
                  <a:pt x="334769" y="3760"/>
                </a:lnTo>
                <a:lnTo>
                  <a:pt x="288036" y="0"/>
                </a:lnTo>
                <a:close/>
              </a:path>
            </a:pathLst>
          </a:custGeom>
          <a:solidFill>
            <a:srgbClr val="1D355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FBA1554-1EB3-3947-D39E-7582B1B974E7}"/>
              </a:ext>
            </a:extLst>
          </p:cNvPr>
          <p:cNvGrpSpPr/>
          <p:nvPr/>
        </p:nvGrpSpPr>
        <p:grpSpPr>
          <a:xfrm>
            <a:off x="13981148" y="143520"/>
            <a:ext cx="4306852" cy="1113779"/>
            <a:chOff x="5660570" y="569749"/>
            <a:chExt cx="3724053" cy="762306"/>
          </a:xfrm>
        </p:grpSpPr>
        <p:sp>
          <p:nvSpPr>
            <p:cNvPr id="16" name="Freeform 38">
              <a:extLst>
                <a:ext uri="{FF2B5EF4-FFF2-40B4-BE49-F238E27FC236}">
                  <a16:creationId xmlns:a16="http://schemas.microsoft.com/office/drawing/2014/main" id="{CC54D77B-74D3-FF2E-7F87-8F40ADF2DF35}"/>
                </a:ext>
              </a:extLst>
            </p:cNvPr>
            <p:cNvSpPr/>
            <p:nvPr/>
          </p:nvSpPr>
          <p:spPr>
            <a:xfrm>
              <a:off x="5660570" y="569749"/>
              <a:ext cx="3724053" cy="762306"/>
            </a:xfrm>
            <a:custGeom>
              <a:avLst/>
              <a:gdLst>
                <a:gd name="connsiteX0" fmla="*/ 0 w 3724053"/>
                <a:gd name="connsiteY0" fmla="*/ 381152 h 762306"/>
                <a:gd name="connsiteX1" fmla="*/ 0 w 3724053"/>
                <a:gd name="connsiteY1" fmla="*/ 381153 h 762306"/>
                <a:gd name="connsiteX2" fmla="*/ 0 w 3724053"/>
                <a:gd name="connsiteY2" fmla="*/ 381153 h 762306"/>
                <a:gd name="connsiteX3" fmla="*/ 381153 w 3724053"/>
                <a:gd name="connsiteY3" fmla="*/ 0 h 762306"/>
                <a:gd name="connsiteX4" fmla="*/ 3724053 w 3724053"/>
                <a:gd name="connsiteY4" fmla="*/ 0 h 762306"/>
                <a:gd name="connsiteX5" fmla="*/ 3724053 w 3724053"/>
                <a:gd name="connsiteY5" fmla="*/ 762306 h 762306"/>
                <a:gd name="connsiteX6" fmla="*/ 381153 w 3724053"/>
                <a:gd name="connsiteY6" fmla="*/ 762305 h 762306"/>
                <a:gd name="connsiteX7" fmla="*/ 29953 w 3724053"/>
                <a:gd name="connsiteY7" fmla="*/ 529514 h 762306"/>
                <a:gd name="connsiteX8" fmla="*/ 0 w 3724053"/>
                <a:gd name="connsiteY8" fmla="*/ 381153 h 762306"/>
                <a:gd name="connsiteX9" fmla="*/ 29953 w 3724053"/>
                <a:gd name="connsiteY9" fmla="*/ 232791 h 762306"/>
                <a:gd name="connsiteX10" fmla="*/ 381153 w 3724053"/>
                <a:gd name="connsiteY10" fmla="*/ 0 h 762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4053" h="762306">
                  <a:moveTo>
                    <a:pt x="0" y="381152"/>
                  </a:moveTo>
                  <a:lnTo>
                    <a:pt x="0" y="381153"/>
                  </a:lnTo>
                  <a:lnTo>
                    <a:pt x="0" y="381153"/>
                  </a:lnTo>
                  <a:close/>
                  <a:moveTo>
                    <a:pt x="381153" y="0"/>
                  </a:moveTo>
                  <a:lnTo>
                    <a:pt x="3724053" y="0"/>
                  </a:lnTo>
                  <a:lnTo>
                    <a:pt x="3724053" y="762306"/>
                  </a:lnTo>
                  <a:lnTo>
                    <a:pt x="381153" y="762305"/>
                  </a:lnTo>
                  <a:cubicBezTo>
                    <a:pt x="223275" y="762305"/>
                    <a:pt x="87815" y="666316"/>
                    <a:pt x="29953" y="529514"/>
                  </a:cubicBezTo>
                  <a:lnTo>
                    <a:pt x="0" y="381153"/>
                  </a:lnTo>
                  <a:lnTo>
                    <a:pt x="29953" y="232791"/>
                  </a:lnTo>
                  <a:cubicBezTo>
                    <a:pt x="87815" y="95990"/>
                    <a:pt x="223275" y="0"/>
                    <a:pt x="38115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067E3CD-8678-C9EA-21D3-64E771D0B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121472" y="684492"/>
              <a:ext cx="3004457" cy="508277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E2F0795F-8F1C-AA0F-477B-C570D780F98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1746" y="1334477"/>
            <a:ext cx="17364507" cy="863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0466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7"/>
          <p:cNvSpPr txBox="1">
            <a:spLocks noGrp="1"/>
          </p:cNvSpPr>
          <p:nvPr>
            <p:ph type="body" idx="1"/>
          </p:nvPr>
        </p:nvSpPr>
        <p:spPr>
          <a:xfrm>
            <a:off x="-263454" y="154570"/>
            <a:ext cx="17359796" cy="1086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rmAutofit/>
          </a:bodyPr>
          <a:lstStyle/>
          <a:p>
            <a:pPr marL="0" indent="0" rtl="0">
              <a:spcBef>
                <a:spcPts val="0"/>
              </a:spcBef>
              <a:buClr>
                <a:schemeClr val="dk1"/>
              </a:buClr>
              <a:buSzPts val="2300"/>
            </a:pPr>
            <a:r>
              <a:rPr lang="en-US" sz="345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PEMBINAAN TENAGA KERJA KONSTRUKSI</a:t>
            </a:r>
            <a:endParaRPr sz="3450" b="1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281" name="Google Shape;281;p7"/>
          <p:cNvGrpSpPr/>
          <p:nvPr/>
        </p:nvGrpSpPr>
        <p:grpSpPr>
          <a:xfrm>
            <a:off x="6124304" y="2475003"/>
            <a:ext cx="7085081" cy="6560037"/>
            <a:chOff x="2221435" y="2017070"/>
            <a:chExt cx="4688763" cy="4223442"/>
          </a:xfrm>
        </p:grpSpPr>
        <p:cxnSp>
          <p:nvCxnSpPr>
            <p:cNvPr id="282" name="Google Shape;282;p7"/>
            <p:cNvCxnSpPr>
              <a:stCxn id="283" idx="4"/>
            </p:cNvCxnSpPr>
            <p:nvPr/>
          </p:nvCxnSpPr>
          <p:spPr>
            <a:xfrm flipH="1">
              <a:off x="4571858" y="2741103"/>
              <a:ext cx="228000" cy="1264200"/>
            </a:xfrm>
            <a:prstGeom prst="straightConnector1">
              <a:avLst/>
            </a:prstGeom>
            <a:noFill/>
            <a:ln w="317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84" name="Google Shape;284;p7"/>
            <p:cNvCxnSpPr>
              <a:stCxn id="285" idx="2"/>
            </p:cNvCxnSpPr>
            <p:nvPr/>
          </p:nvCxnSpPr>
          <p:spPr>
            <a:xfrm flipH="1">
              <a:off x="4571981" y="3624297"/>
              <a:ext cx="1601700" cy="344700"/>
            </a:xfrm>
            <a:prstGeom prst="straightConnector1">
              <a:avLst/>
            </a:prstGeom>
            <a:noFill/>
            <a:ln w="317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86" name="Google Shape;286;p7"/>
            <p:cNvCxnSpPr>
              <a:stCxn id="287" idx="3"/>
            </p:cNvCxnSpPr>
            <p:nvPr/>
          </p:nvCxnSpPr>
          <p:spPr>
            <a:xfrm flipH="1">
              <a:off x="4618421" y="2877547"/>
              <a:ext cx="1431300" cy="1171500"/>
            </a:xfrm>
            <a:prstGeom prst="straightConnector1">
              <a:avLst/>
            </a:prstGeom>
            <a:noFill/>
            <a:ln w="317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88" name="Google Shape;288;p7"/>
            <p:cNvCxnSpPr>
              <a:stCxn id="289" idx="5"/>
            </p:cNvCxnSpPr>
            <p:nvPr/>
          </p:nvCxnSpPr>
          <p:spPr>
            <a:xfrm>
              <a:off x="3298583" y="3181194"/>
              <a:ext cx="1273500" cy="824100"/>
            </a:xfrm>
            <a:prstGeom prst="straightConnector1">
              <a:avLst/>
            </a:prstGeom>
            <a:noFill/>
            <a:ln w="317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90" name="Google Shape;290;p7"/>
            <p:cNvCxnSpPr>
              <a:stCxn id="291" idx="7"/>
            </p:cNvCxnSpPr>
            <p:nvPr/>
          </p:nvCxnSpPr>
          <p:spPr>
            <a:xfrm rot="10800000" flipH="1">
              <a:off x="3143375" y="4164377"/>
              <a:ext cx="1189800" cy="1011000"/>
            </a:xfrm>
            <a:prstGeom prst="straightConnector1">
              <a:avLst/>
            </a:prstGeom>
            <a:noFill/>
            <a:ln w="317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92" name="Google Shape;292;p7"/>
            <p:cNvCxnSpPr>
              <a:endCxn id="293" idx="6"/>
            </p:cNvCxnSpPr>
            <p:nvPr/>
          </p:nvCxnSpPr>
          <p:spPr>
            <a:xfrm flipH="1">
              <a:off x="3277508" y="4005273"/>
              <a:ext cx="1294500" cy="180900"/>
            </a:xfrm>
            <a:prstGeom prst="straightConnector1">
              <a:avLst/>
            </a:prstGeom>
            <a:noFill/>
            <a:ln w="317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94" name="Google Shape;294;p7"/>
            <p:cNvCxnSpPr>
              <a:endCxn id="295" idx="0"/>
            </p:cNvCxnSpPr>
            <p:nvPr/>
          </p:nvCxnSpPr>
          <p:spPr>
            <a:xfrm flipH="1">
              <a:off x="4303051" y="3958233"/>
              <a:ext cx="267900" cy="1816200"/>
            </a:xfrm>
            <a:prstGeom prst="straightConnector1">
              <a:avLst/>
            </a:prstGeom>
            <a:noFill/>
            <a:ln w="317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96" name="Google Shape;296;p7"/>
            <p:cNvCxnSpPr>
              <a:endCxn id="297" idx="1"/>
            </p:cNvCxnSpPr>
            <p:nvPr/>
          </p:nvCxnSpPr>
          <p:spPr>
            <a:xfrm>
              <a:off x="4572139" y="4005163"/>
              <a:ext cx="926100" cy="779100"/>
            </a:xfrm>
            <a:prstGeom prst="straightConnector1">
              <a:avLst/>
            </a:prstGeom>
            <a:noFill/>
            <a:ln w="317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98" name="Google Shape;298;p7"/>
            <p:cNvSpPr/>
            <p:nvPr/>
          </p:nvSpPr>
          <p:spPr>
            <a:xfrm>
              <a:off x="3671899" y="3068960"/>
              <a:ext cx="1800200" cy="1800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 rtl="0"/>
              <a:endParaRPr sz="2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7"/>
            <p:cNvSpPr/>
            <p:nvPr/>
          </p:nvSpPr>
          <p:spPr>
            <a:xfrm>
              <a:off x="5902086" y="2017070"/>
              <a:ext cx="1008112" cy="100811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 rtl="0"/>
              <a:endParaRPr sz="2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p7"/>
            <p:cNvSpPr/>
            <p:nvPr/>
          </p:nvSpPr>
          <p:spPr>
            <a:xfrm>
              <a:off x="2506080" y="2388691"/>
              <a:ext cx="928475" cy="92847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 rtl="0"/>
              <a:endParaRPr sz="2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291;p7"/>
            <p:cNvSpPr/>
            <p:nvPr/>
          </p:nvSpPr>
          <p:spPr>
            <a:xfrm>
              <a:off x="2221435" y="5017197"/>
              <a:ext cx="1080120" cy="108012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 rtl="0"/>
              <a:endParaRPr sz="2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297;p7"/>
            <p:cNvSpPr/>
            <p:nvPr/>
          </p:nvSpPr>
          <p:spPr>
            <a:xfrm>
              <a:off x="5373413" y="4659437"/>
              <a:ext cx="852363" cy="85236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 rtl="0"/>
              <a:endParaRPr sz="2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7"/>
            <p:cNvSpPr/>
            <p:nvPr/>
          </p:nvSpPr>
          <p:spPr>
            <a:xfrm>
              <a:off x="6173681" y="3345951"/>
              <a:ext cx="556692" cy="55669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 rtl="0"/>
              <a:endParaRPr sz="2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293;p7"/>
            <p:cNvSpPr/>
            <p:nvPr/>
          </p:nvSpPr>
          <p:spPr>
            <a:xfrm>
              <a:off x="2633381" y="3864109"/>
              <a:ext cx="644127" cy="64412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 rtl="0"/>
              <a:endParaRPr sz="2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295;p7"/>
            <p:cNvSpPr/>
            <p:nvPr/>
          </p:nvSpPr>
          <p:spPr>
            <a:xfrm>
              <a:off x="4070011" y="5774433"/>
              <a:ext cx="466079" cy="466079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 rtl="0"/>
              <a:endParaRPr sz="2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7"/>
            <p:cNvSpPr/>
            <p:nvPr/>
          </p:nvSpPr>
          <p:spPr>
            <a:xfrm>
              <a:off x="4584206" y="2309799"/>
              <a:ext cx="431304" cy="431304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 rtl="0"/>
              <a:endParaRPr sz="2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9" name="Google Shape;299;p7"/>
          <p:cNvGrpSpPr/>
          <p:nvPr/>
        </p:nvGrpSpPr>
        <p:grpSpPr>
          <a:xfrm>
            <a:off x="13543817" y="1610003"/>
            <a:ext cx="4744184" cy="2943269"/>
            <a:chOff x="539552" y="2708920"/>
            <a:chExt cx="1872208" cy="1962179"/>
          </a:xfrm>
        </p:grpSpPr>
        <p:sp>
          <p:nvSpPr>
            <p:cNvPr id="300" name="Google Shape;300;p7"/>
            <p:cNvSpPr/>
            <p:nvPr/>
          </p:nvSpPr>
          <p:spPr>
            <a:xfrm>
              <a:off x="611560" y="2708920"/>
              <a:ext cx="1728192" cy="379785"/>
            </a:xfrm>
            <a:prstGeom prst="roundRect">
              <a:avLst>
                <a:gd name="adj" fmla="val 50000"/>
              </a:avLst>
            </a:prstGeom>
            <a:solidFill>
              <a:srgbClr val="595959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45"/>
                </a:srgbClr>
              </a:outerShdw>
            </a:effectLst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l" rtl="0"/>
              <a:endParaRPr sz="2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301;p7"/>
            <p:cNvSpPr txBox="1"/>
            <p:nvPr/>
          </p:nvSpPr>
          <p:spPr>
            <a:xfrm>
              <a:off x="539552" y="3193812"/>
              <a:ext cx="1872208" cy="14772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68550" rIns="137138" bIns="68550" anchor="t" anchorCtr="0">
              <a:spAutoFit/>
            </a:bodyPr>
            <a:lstStyle/>
            <a:p>
              <a:pPr algn="l" rtl="0"/>
              <a:r>
                <a:rPr lang="en-US" sz="27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Menyiapkan regulasi serta program kerja terkait peningkatan kompetensi SDM Konstruksi dan sertifikasi TKK</a:t>
              </a:r>
              <a:endParaRPr/>
            </a:p>
          </p:txBody>
        </p:sp>
        <p:sp>
          <p:nvSpPr>
            <p:cNvPr id="302" name="Google Shape;302;p7"/>
            <p:cNvSpPr txBox="1"/>
            <p:nvPr/>
          </p:nvSpPr>
          <p:spPr>
            <a:xfrm>
              <a:off x="665833" y="2744923"/>
              <a:ext cx="1619647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68550" rIns="137138" bIns="68550" anchor="t" anchorCtr="0">
              <a:spAutoFit/>
            </a:bodyPr>
            <a:lstStyle/>
            <a:p>
              <a:pPr algn="l" rtl="0"/>
              <a:endParaRPr sz="27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3" name="Google Shape;303;p7"/>
          <p:cNvGrpSpPr/>
          <p:nvPr/>
        </p:nvGrpSpPr>
        <p:grpSpPr>
          <a:xfrm>
            <a:off x="12481437" y="6323869"/>
            <a:ext cx="5822889" cy="3350120"/>
            <a:chOff x="595036" y="2708920"/>
            <a:chExt cx="1872208" cy="2233413"/>
          </a:xfrm>
        </p:grpSpPr>
        <p:sp>
          <p:nvSpPr>
            <p:cNvPr id="304" name="Google Shape;304;p7"/>
            <p:cNvSpPr/>
            <p:nvPr/>
          </p:nvSpPr>
          <p:spPr>
            <a:xfrm>
              <a:off x="611560" y="2708920"/>
              <a:ext cx="1728192" cy="379785"/>
            </a:xfrm>
            <a:prstGeom prst="roundRect">
              <a:avLst>
                <a:gd name="adj" fmla="val 50000"/>
              </a:avLst>
            </a:prstGeom>
            <a:solidFill>
              <a:srgbClr val="595959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l" rtl="0"/>
              <a:endParaRPr sz="2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305;p7"/>
            <p:cNvSpPr txBox="1"/>
            <p:nvPr/>
          </p:nvSpPr>
          <p:spPr>
            <a:xfrm>
              <a:off x="595036" y="3188047"/>
              <a:ext cx="1872208" cy="17542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68550" rIns="137138" bIns="68550" anchor="t" anchorCtr="0">
              <a:spAutoFit/>
            </a:bodyPr>
            <a:lstStyle/>
            <a:p>
              <a:pPr algn="l" rtl="0"/>
              <a:r>
                <a:rPr lang="en-US" sz="27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Memberikan masukan terkait kebijakan, mendukung pengembangan keprofesian berkelanjutan, kerjasama dalam pengawasan usaha dan TKK konstruksi, dan lainnya.</a:t>
              </a:r>
              <a:endParaRPr/>
            </a:p>
          </p:txBody>
        </p:sp>
        <p:sp>
          <p:nvSpPr>
            <p:cNvPr id="306" name="Google Shape;306;p7"/>
            <p:cNvSpPr txBox="1"/>
            <p:nvPr/>
          </p:nvSpPr>
          <p:spPr>
            <a:xfrm>
              <a:off x="665833" y="2744923"/>
              <a:ext cx="1619647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68550" rIns="137138" bIns="68550" anchor="t" anchorCtr="0">
              <a:spAutoFit/>
            </a:bodyPr>
            <a:lstStyle/>
            <a:p>
              <a:pPr algn="l" rtl="0"/>
              <a:r>
                <a:rPr lang="en-US" sz="27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Masyarakat Jasa Konstruksi</a:t>
              </a:r>
              <a:endParaRPr sz="27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7" name="Google Shape;307;p7"/>
          <p:cNvGrpSpPr/>
          <p:nvPr/>
        </p:nvGrpSpPr>
        <p:grpSpPr>
          <a:xfrm>
            <a:off x="357343" y="6377904"/>
            <a:ext cx="5381642" cy="2978001"/>
            <a:chOff x="539552" y="2685765"/>
            <a:chExt cx="1872208" cy="1985334"/>
          </a:xfrm>
        </p:grpSpPr>
        <p:sp>
          <p:nvSpPr>
            <p:cNvPr id="308" name="Google Shape;308;p7"/>
            <p:cNvSpPr/>
            <p:nvPr/>
          </p:nvSpPr>
          <p:spPr>
            <a:xfrm>
              <a:off x="1444215" y="2708920"/>
              <a:ext cx="895537" cy="379785"/>
            </a:xfrm>
            <a:prstGeom prst="roundRect">
              <a:avLst>
                <a:gd name="adj" fmla="val 50000"/>
              </a:avLst>
            </a:prstGeom>
            <a:solidFill>
              <a:srgbClr val="595959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45"/>
                </a:srgbClr>
              </a:outerShdw>
            </a:effectLst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r" rtl="0"/>
              <a:endParaRPr sz="2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309;p7"/>
            <p:cNvSpPr txBox="1"/>
            <p:nvPr/>
          </p:nvSpPr>
          <p:spPr>
            <a:xfrm>
              <a:off x="539552" y="3193812"/>
              <a:ext cx="1872208" cy="14772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68550" rIns="137138" bIns="68550" anchor="t" anchorCtr="0">
              <a:spAutoFit/>
            </a:bodyPr>
            <a:lstStyle/>
            <a:p>
              <a:pPr algn="r" rtl="0"/>
              <a:r>
                <a:rPr lang="en-US" sz="270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Berperan dalam melakukan peningkatan kompetensi dan bekerjasama untuk program peningkatan kompetensi SDM Konstruksi</a:t>
              </a:r>
              <a:endParaRPr sz="27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7"/>
            <p:cNvSpPr txBox="1"/>
            <p:nvPr/>
          </p:nvSpPr>
          <p:spPr>
            <a:xfrm>
              <a:off x="671225" y="2685765"/>
              <a:ext cx="1619647" cy="369291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ctr" rotWithShape="0">
                <a:srgbClr val="000000">
                  <a:alpha val="62745"/>
                </a:srgbClr>
              </a:outerShdw>
            </a:effectLst>
          </p:spPr>
          <p:txBody>
            <a:bodyPr spcFirstLastPara="1" wrap="square" lIns="137138" tIns="68550" rIns="137138" bIns="68550" anchor="ctr" anchorCtr="0">
              <a:spAutoFit/>
            </a:bodyPr>
            <a:lstStyle/>
            <a:p>
              <a:pPr algn="r" rtl="0"/>
              <a:r>
                <a:rPr lang="en-US" sz="27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Industri</a:t>
              </a:r>
              <a:endParaRPr sz="27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1" name="Google Shape;311;p7"/>
          <p:cNvGrpSpPr/>
          <p:nvPr/>
        </p:nvGrpSpPr>
        <p:grpSpPr>
          <a:xfrm>
            <a:off x="-60479" y="1271987"/>
            <a:ext cx="5946219" cy="3490505"/>
            <a:chOff x="538995" y="2704598"/>
            <a:chExt cx="1872208" cy="2007666"/>
          </a:xfrm>
        </p:grpSpPr>
        <p:sp>
          <p:nvSpPr>
            <p:cNvPr id="312" name="Google Shape;312;p7"/>
            <p:cNvSpPr/>
            <p:nvPr/>
          </p:nvSpPr>
          <p:spPr>
            <a:xfrm>
              <a:off x="615488" y="2708920"/>
              <a:ext cx="1724264" cy="638106"/>
            </a:xfrm>
            <a:prstGeom prst="roundRect">
              <a:avLst>
                <a:gd name="adj" fmla="val 50000"/>
              </a:avLst>
            </a:prstGeom>
            <a:solidFill>
              <a:srgbClr val="595959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45"/>
                </a:srgbClr>
              </a:outerShdw>
            </a:effectLst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r" rtl="0"/>
              <a:endParaRPr sz="2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313;p7"/>
            <p:cNvSpPr txBox="1"/>
            <p:nvPr/>
          </p:nvSpPr>
          <p:spPr>
            <a:xfrm>
              <a:off x="538995" y="3437707"/>
              <a:ext cx="1872208" cy="12745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68550" rIns="137138" bIns="68550" anchor="t" anchorCtr="0">
              <a:spAutoFit/>
            </a:bodyPr>
            <a:lstStyle/>
            <a:p>
              <a:pPr algn="r" rtl="0"/>
              <a:r>
                <a:rPr lang="en-US" sz="2700" dirty="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SDM </a:t>
              </a:r>
              <a:r>
                <a:rPr lang="en-US" sz="2700" dirty="0" err="1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Vokasi</a:t>
              </a:r>
              <a:r>
                <a:rPr lang="en-US" sz="2700" dirty="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 / </a:t>
              </a:r>
              <a:r>
                <a:rPr lang="en-US" sz="2700" dirty="0" err="1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Perguruan</a:t>
              </a:r>
              <a:r>
                <a:rPr lang="en-US" sz="2700" dirty="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 Tinggi </a:t>
              </a:r>
              <a:r>
                <a:rPr lang="en-US" sz="2700" dirty="0" err="1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diharapkan</a:t>
              </a:r>
              <a:r>
                <a:rPr lang="en-US" sz="2700" dirty="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00" dirty="0" err="1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berperan</a:t>
              </a:r>
              <a:r>
                <a:rPr lang="en-US" sz="2700" dirty="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00" dirty="0" err="1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aktif</a:t>
              </a:r>
              <a:r>
                <a:rPr lang="en-US" sz="2700" dirty="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00" dirty="0" err="1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dalam</a:t>
              </a:r>
              <a:r>
                <a:rPr lang="en-US" sz="2700" dirty="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00" dirty="0" err="1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meningkatkan</a:t>
              </a:r>
              <a:r>
                <a:rPr lang="en-US" sz="2700" dirty="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00" dirty="0" err="1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kompetensi</a:t>
              </a:r>
              <a:r>
                <a:rPr lang="en-US" sz="2700" dirty="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 dan </a:t>
              </a:r>
              <a:r>
                <a:rPr lang="en-US" sz="2700" dirty="0" err="1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ikut</a:t>
              </a:r>
              <a:r>
                <a:rPr lang="en-US" sz="2700" dirty="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00" dirty="0" err="1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berpartisipasi</a:t>
              </a:r>
              <a:r>
                <a:rPr lang="en-US" sz="2700" dirty="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00" dirty="0" err="1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dalam</a:t>
              </a:r>
              <a:r>
                <a:rPr lang="en-US" sz="2700" dirty="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00" dirty="0" err="1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pembangunan</a:t>
              </a:r>
              <a:r>
                <a:rPr lang="en-US" sz="2700" dirty="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00" dirty="0" err="1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infrastruktur</a:t>
              </a:r>
              <a:r>
                <a:rPr lang="en-US" sz="2700" dirty="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dirty="0"/>
            </a:p>
          </p:txBody>
        </p:sp>
        <p:sp>
          <p:nvSpPr>
            <p:cNvPr id="314" name="Google Shape;314;p7"/>
            <p:cNvSpPr txBox="1"/>
            <p:nvPr/>
          </p:nvSpPr>
          <p:spPr>
            <a:xfrm>
              <a:off x="662194" y="2704598"/>
              <a:ext cx="1623286" cy="557599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ctr" rotWithShape="0">
                <a:srgbClr val="000000">
                  <a:alpha val="62745"/>
                </a:srgbClr>
              </a:outerShdw>
            </a:effectLst>
          </p:spPr>
          <p:txBody>
            <a:bodyPr spcFirstLastPara="1" wrap="square" lIns="137138" tIns="68550" rIns="137138" bIns="68550" anchor="t" anchorCtr="0">
              <a:spAutoFit/>
            </a:bodyPr>
            <a:lstStyle/>
            <a:p>
              <a:pPr algn="r" rtl="0"/>
              <a:r>
                <a:rPr lang="en-US" sz="27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Lembaga Pendidikan dan </a:t>
              </a:r>
              <a:r>
                <a:rPr lang="en-US" sz="2700" b="1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Pelatihan</a:t>
              </a:r>
              <a:r>
                <a:rPr lang="en-US" sz="27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2700" b="1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Kerja</a:t>
              </a:r>
              <a:r>
                <a:rPr lang="en-US" sz="27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2700" b="1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Bidang</a:t>
              </a:r>
              <a:r>
                <a:rPr lang="en-US" sz="27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2700" b="1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Konstruksi</a:t>
              </a:r>
              <a:endParaRPr sz="27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15" name="Google Shape;315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44500" y="4040847"/>
            <a:ext cx="3111587" cy="2974059"/>
          </a:xfrm>
          <a:prstGeom prst="flowChartConnector">
            <a:avLst/>
          </a:prstGeom>
          <a:noFill/>
          <a:ln>
            <a:noFill/>
          </a:ln>
        </p:spPr>
      </p:pic>
      <p:sp>
        <p:nvSpPr>
          <p:cNvPr id="316" name="Google Shape;316;p7"/>
          <p:cNvSpPr txBox="1"/>
          <p:nvPr/>
        </p:nvSpPr>
        <p:spPr>
          <a:xfrm>
            <a:off x="13954987" y="1617842"/>
            <a:ext cx="3597086" cy="553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ctr" rtl="0"/>
            <a:r>
              <a:rPr lang="en-US" sz="27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Pemerintah</a:t>
            </a:r>
            <a:endParaRPr sz="27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7" name="Google Shape;317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624965" y="2475003"/>
            <a:ext cx="1645505" cy="1587132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18" name="Google Shape;318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94998" y="6474506"/>
            <a:ext cx="1604919" cy="1671558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19" name="Google Shape;319;p7"/>
          <p:cNvPicPr preferRelativeResize="0"/>
          <p:nvPr/>
        </p:nvPicPr>
        <p:blipFill rotWithShape="1">
          <a:blip r:embed="rId6">
            <a:alphaModFix/>
          </a:blip>
          <a:srcRect b="-465"/>
          <a:stretch/>
        </p:blipFill>
        <p:spPr>
          <a:xfrm>
            <a:off x="5975498" y="6948110"/>
            <a:ext cx="2002470" cy="1990883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20" name="Google Shape;320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325027" y="3008807"/>
            <a:ext cx="1840844" cy="1708619"/>
          </a:xfrm>
          <a:prstGeom prst="ellipse">
            <a:avLst/>
          </a:prstGeom>
          <a:noFill/>
          <a:ln>
            <a:noFill/>
          </a:ln>
        </p:spPr>
      </p:pic>
      <p:sp>
        <p:nvSpPr>
          <p:cNvPr id="322" name="Google Shape;322;p7"/>
          <p:cNvSpPr/>
          <p:nvPr/>
        </p:nvSpPr>
        <p:spPr>
          <a:xfrm rot="10800000">
            <a:off x="-3622493" y="-53535"/>
            <a:ext cx="5717991" cy="1117418"/>
          </a:xfrm>
          <a:custGeom>
            <a:avLst/>
            <a:gdLst/>
            <a:ahLst/>
            <a:cxnLst/>
            <a:rect l="l" t="t" r="r" b="b"/>
            <a:pathLst>
              <a:path w="22754664" h="3606800" extrusionOk="0">
                <a:moveTo>
                  <a:pt x="22754664" y="0"/>
                </a:moveTo>
                <a:lnTo>
                  <a:pt x="1041400" y="0"/>
                </a:lnTo>
                <a:lnTo>
                  <a:pt x="0" y="1803400"/>
                </a:lnTo>
                <a:lnTo>
                  <a:pt x="1041400" y="3606800"/>
                </a:lnTo>
                <a:lnTo>
                  <a:pt x="22754664" y="3606800"/>
                </a:lnTo>
                <a:lnTo>
                  <a:pt x="21713264" y="180340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3AB203F-6B06-07FD-D9AF-AA08A723EC36}"/>
              </a:ext>
            </a:extLst>
          </p:cNvPr>
          <p:cNvGrpSpPr/>
          <p:nvPr/>
        </p:nvGrpSpPr>
        <p:grpSpPr>
          <a:xfrm>
            <a:off x="13981148" y="143520"/>
            <a:ext cx="4306852" cy="1113779"/>
            <a:chOff x="5660570" y="569749"/>
            <a:chExt cx="3724053" cy="762306"/>
          </a:xfrm>
        </p:grpSpPr>
        <p:sp>
          <p:nvSpPr>
            <p:cNvPr id="3" name="Freeform 38">
              <a:extLst>
                <a:ext uri="{FF2B5EF4-FFF2-40B4-BE49-F238E27FC236}">
                  <a16:creationId xmlns:a16="http://schemas.microsoft.com/office/drawing/2014/main" id="{80EE5D29-123E-1BED-7F7F-886A70FD27A7}"/>
                </a:ext>
              </a:extLst>
            </p:cNvPr>
            <p:cNvSpPr/>
            <p:nvPr/>
          </p:nvSpPr>
          <p:spPr>
            <a:xfrm>
              <a:off x="5660570" y="569749"/>
              <a:ext cx="3724053" cy="762306"/>
            </a:xfrm>
            <a:custGeom>
              <a:avLst/>
              <a:gdLst>
                <a:gd name="connsiteX0" fmla="*/ 0 w 3724053"/>
                <a:gd name="connsiteY0" fmla="*/ 381152 h 762306"/>
                <a:gd name="connsiteX1" fmla="*/ 0 w 3724053"/>
                <a:gd name="connsiteY1" fmla="*/ 381153 h 762306"/>
                <a:gd name="connsiteX2" fmla="*/ 0 w 3724053"/>
                <a:gd name="connsiteY2" fmla="*/ 381153 h 762306"/>
                <a:gd name="connsiteX3" fmla="*/ 381153 w 3724053"/>
                <a:gd name="connsiteY3" fmla="*/ 0 h 762306"/>
                <a:gd name="connsiteX4" fmla="*/ 3724053 w 3724053"/>
                <a:gd name="connsiteY4" fmla="*/ 0 h 762306"/>
                <a:gd name="connsiteX5" fmla="*/ 3724053 w 3724053"/>
                <a:gd name="connsiteY5" fmla="*/ 762306 h 762306"/>
                <a:gd name="connsiteX6" fmla="*/ 381153 w 3724053"/>
                <a:gd name="connsiteY6" fmla="*/ 762305 h 762306"/>
                <a:gd name="connsiteX7" fmla="*/ 29953 w 3724053"/>
                <a:gd name="connsiteY7" fmla="*/ 529514 h 762306"/>
                <a:gd name="connsiteX8" fmla="*/ 0 w 3724053"/>
                <a:gd name="connsiteY8" fmla="*/ 381153 h 762306"/>
                <a:gd name="connsiteX9" fmla="*/ 29953 w 3724053"/>
                <a:gd name="connsiteY9" fmla="*/ 232791 h 762306"/>
                <a:gd name="connsiteX10" fmla="*/ 381153 w 3724053"/>
                <a:gd name="connsiteY10" fmla="*/ 0 h 762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4053" h="762306">
                  <a:moveTo>
                    <a:pt x="0" y="381152"/>
                  </a:moveTo>
                  <a:lnTo>
                    <a:pt x="0" y="381153"/>
                  </a:lnTo>
                  <a:lnTo>
                    <a:pt x="0" y="381153"/>
                  </a:lnTo>
                  <a:close/>
                  <a:moveTo>
                    <a:pt x="381153" y="0"/>
                  </a:moveTo>
                  <a:lnTo>
                    <a:pt x="3724053" y="0"/>
                  </a:lnTo>
                  <a:lnTo>
                    <a:pt x="3724053" y="762306"/>
                  </a:lnTo>
                  <a:lnTo>
                    <a:pt x="381153" y="762305"/>
                  </a:lnTo>
                  <a:cubicBezTo>
                    <a:pt x="223275" y="762305"/>
                    <a:pt x="87815" y="666316"/>
                    <a:pt x="29953" y="529514"/>
                  </a:cubicBezTo>
                  <a:lnTo>
                    <a:pt x="0" y="381153"/>
                  </a:lnTo>
                  <a:lnTo>
                    <a:pt x="29953" y="232791"/>
                  </a:lnTo>
                  <a:cubicBezTo>
                    <a:pt x="87815" y="95990"/>
                    <a:pt x="223275" y="0"/>
                    <a:pt x="38115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BBDF5A1-E2C6-5674-46B1-8EDE47A182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121472" y="684492"/>
              <a:ext cx="3004457" cy="50827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object 3">
            <a:extLst>
              <a:ext uri="{FF2B5EF4-FFF2-40B4-BE49-F238E27FC236}">
                <a16:creationId xmlns:a16="http://schemas.microsoft.com/office/drawing/2014/main" id="{05E357ED-2A7D-CC11-16AC-775C345DF7F3}"/>
              </a:ext>
            </a:extLst>
          </p:cNvPr>
          <p:cNvGrpSpPr/>
          <p:nvPr/>
        </p:nvGrpSpPr>
        <p:grpSpPr>
          <a:xfrm>
            <a:off x="0" y="0"/>
            <a:ext cx="3365500" cy="7785734"/>
            <a:chOff x="0" y="0"/>
            <a:chExt cx="3365500" cy="7785734"/>
          </a:xfrm>
        </p:grpSpPr>
        <p:pic>
          <p:nvPicPr>
            <p:cNvPr id="96" name="object 4">
              <a:extLst>
                <a:ext uri="{FF2B5EF4-FFF2-40B4-BE49-F238E27FC236}">
                  <a16:creationId xmlns:a16="http://schemas.microsoft.com/office/drawing/2014/main" id="{84CED794-4C51-C810-A33E-E5B3C7EED5DD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3365165" cy="5984352"/>
            </a:xfrm>
            <a:prstGeom prst="rect">
              <a:avLst/>
            </a:prstGeom>
          </p:spPr>
        </p:pic>
        <p:pic>
          <p:nvPicPr>
            <p:cNvPr id="97" name="object 5">
              <a:extLst>
                <a:ext uri="{FF2B5EF4-FFF2-40B4-BE49-F238E27FC236}">
                  <a16:creationId xmlns:a16="http://schemas.microsoft.com/office/drawing/2014/main" id="{3741F46A-8713-5142-76D6-4169BE75B45F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5938139"/>
              <a:ext cx="923493" cy="1847088"/>
            </a:xfrm>
            <a:prstGeom prst="rect">
              <a:avLst/>
            </a:prstGeom>
          </p:spPr>
        </p:pic>
        <p:pic>
          <p:nvPicPr>
            <p:cNvPr id="98" name="object 6">
              <a:extLst>
                <a:ext uri="{FF2B5EF4-FFF2-40B4-BE49-F238E27FC236}">
                  <a16:creationId xmlns:a16="http://schemas.microsoft.com/office/drawing/2014/main" id="{57444739-B31F-984B-A874-3C4F3710A93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4147" y="5260365"/>
              <a:ext cx="1447495" cy="1447393"/>
            </a:xfrm>
            <a:prstGeom prst="rect">
              <a:avLst/>
            </a:prstGeom>
          </p:spPr>
        </p:pic>
      </p:grpSp>
      <p:grpSp>
        <p:nvGrpSpPr>
          <p:cNvPr id="2" name="object 2"/>
          <p:cNvGrpSpPr/>
          <p:nvPr/>
        </p:nvGrpSpPr>
        <p:grpSpPr>
          <a:xfrm>
            <a:off x="14664182" y="8166190"/>
            <a:ext cx="3623945" cy="2120900"/>
            <a:chOff x="14664182" y="8166190"/>
            <a:chExt cx="3623945" cy="2120900"/>
          </a:xfrm>
        </p:grpSpPr>
        <p:pic>
          <p:nvPicPr>
            <p:cNvPr id="3" name="object 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317062" y="8166190"/>
              <a:ext cx="1970937" cy="212080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664182" y="8758682"/>
              <a:ext cx="2258059" cy="1528314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3081513" y="8078696"/>
            <a:ext cx="7419340" cy="2036445"/>
            <a:chOff x="3081513" y="8078696"/>
            <a:chExt cx="7419340" cy="2036445"/>
          </a:xfrm>
        </p:grpSpPr>
        <p:pic>
          <p:nvPicPr>
            <p:cNvPr id="6" name="object 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081513" y="8078696"/>
              <a:ext cx="7418861" cy="203610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200400" y="8144255"/>
              <a:ext cx="7185659" cy="1900555"/>
            </a:xfrm>
            <a:custGeom>
              <a:avLst/>
              <a:gdLst/>
              <a:ahLst/>
              <a:cxnLst/>
              <a:rect l="l" t="t" r="r" b="b"/>
              <a:pathLst>
                <a:path w="7185659" h="1900554">
                  <a:moveTo>
                    <a:pt x="7185659" y="0"/>
                  </a:moveTo>
                  <a:lnTo>
                    <a:pt x="0" y="0"/>
                  </a:lnTo>
                  <a:lnTo>
                    <a:pt x="0" y="1900428"/>
                  </a:lnTo>
                  <a:lnTo>
                    <a:pt x="7185659" y="1900428"/>
                  </a:lnTo>
                  <a:lnTo>
                    <a:pt x="7185659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3564128" y="8248015"/>
            <a:ext cx="6453505" cy="1671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  <a:tabLst>
                <a:tab pos="2957195" algn="l"/>
              </a:tabLst>
            </a:pPr>
            <a:r>
              <a:rPr sz="3600" b="1" spc="-100" dirty="0">
                <a:solidFill>
                  <a:srgbClr val="001F5F"/>
                </a:solidFill>
                <a:latin typeface="Arial"/>
                <a:cs typeface="Arial"/>
              </a:rPr>
              <a:t>Surat</a:t>
            </a:r>
            <a:r>
              <a:rPr sz="3600" b="1" spc="-13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3600" b="1" spc="-10" dirty="0">
                <a:solidFill>
                  <a:srgbClr val="001F5F"/>
                </a:solidFill>
                <a:latin typeface="Arial"/>
                <a:cs typeface="Arial"/>
              </a:rPr>
              <a:t>Edaran</a:t>
            </a:r>
            <a:r>
              <a:rPr sz="3600" b="1" dirty="0">
                <a:solidFill>
                  <a:srgbClr val="001F5F"/>
                </a:solidFill>
                <a:latin typeface="Arial"/>
                <a:cs typeface="Arial"/>
              </a:rPr>
              <a:t>	</a:t>
            </a:r>
            <a:r>
              <a:rPr sz="3600" b="1" spc="-155" dirty="0">
                <a:solidFill>
                  <a:srgbClr val="001F5F"/>
                </a:solidFill>
                <a:latin typeface="Arial"/>
                <a:cs typeface="Arial"/>
              </a:rPr>
              <a:t>Direktur</a:t>
            </a:r>
            <a:r>
              <a:rPr sz="3600" b="1" spc="-7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3600" b="1" spc="-120" dirty="0">
                <a:solidFill>
                  <a:srgbClr val="001F5F"/>
                </a:solidFill>
                <a:latin typeface="Arial"/>
                <a:cs typeface="Arial"/>
              </a:rPr>
              <a:t>Jenderal </a:t>
            </a:r>
            <a:r>
              <a:rPr sz="3600" b="1" spc="-145" dirty="0">
                <a:solidFill>
                  <a:srgbClr val="001F5F"/>
                </a:solidFill>
                <a:latin typeface="Arial"/>
                <a:cs typeface="Arial"/>
              </a:rPr>
              <a:t>Bina</a:t>
            </a:r>
            <a:r>
              <a:rPr sz="3600" b="1" spc="-5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3600" b="1" spc="-204" dirty="0">
                <a:solidFill>
                  <a:srgbClr val="001F5F"/>
                </a:solidFill>
                <a:latin typeface="Arial"/>
                <a:cs typeface="Arial"/>
              </a:rPr>
              <a:t>Konstruksi</a:t>
            </a:r>
            <a:r>
              <a:rPr sz="3600" b="1" spc="-4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3600" b="1" spc="-10" dirty="0">
                <a:solidFill>
                  <a:srgbClr val="001F5F"/>
                </a:solidFill>
                <a:latin typeface="Arial"/>
                <a:cs typeface="Arial"/>
              </a:rPr>
              <a:t>Nomor 54/SE/Dk/2024</a:t>
            </a:r>
            <a:endParaRPr sz="36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416039" y="1222181"/>
            <a:ext cx="5405755" cy="1221105"/>
            <a:chOff x="416039" y="1222181"/>
            <a:chExt cx="5405755" cy="1221105"/>
          </a:xfrm>
        </p:grpSpPr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16039" y="1222181"/>
              <a:ext cx="5405653" cy="122082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01396" y="1505699"/>
              <a:ext cx="5233416" cy="74220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32816" y="1229867"/>
              <a:ext cx="5321935" cy="1146175"/>
            </a:xfrm>
            <a:custGeom>
              <a:avLst/>
              <a:gdLst/>
              <a:ahLst/>
              <a:cxnLst/>
              <a:rect l="l" t="t" r="r" b="b"/>
              <a:pathLst>
                <a:path w="5321935" h="1146175">
                  <a:moveTo>
                    <a:pt x="5321808" y="0"/>
                  </a:moveTo>
                  <a:lnTo>
                    <a:pt x="0" y="0"/>
                  </a:lnTo>
                  <a:lnTo>
                    <a:pt x="0" y="1146048"/>
                  </a:lnTo>
                  <a:lnTo>
                    <a:pt x="5321808" y="1146048"/>
                  </a:lnTo>
                  <a:lnTo>
                    <a:pt x="5321808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32816" y="1229867"/>
            <a:ext cx="5321935" cy="1146175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54"/>
              </a:spcBef>
            </a:pPr>
            <a:endParaRPr sz="2400">
              <a:latin typeface="Times New Roman"/>
              <a:cs typeface="Times New Roman"/>
            </a:endParaRPr>
          </a:p>
          <a:p>
            <a:pPr marL="278130">
              <a:lnSpc>
                <a:spcPct val="100000"/>
              </a:lnSpc>
            </a:pPr>
            <a:r>
              <a:rPr sz="2400" dirty="0">
                <a:solidFill>
                  <a:srgbClr val="FFC000"/>
                </a:solidFill>
                <a:latin typeface="Arial MT"/>
                <a:cs typeface="Arial MT"/>
              </a:rPr>
              <a:t>Jumlah</a:t>
            </a:r>
            <a:r>
              <a:rPr sz="2400" spc="-85" dirty="0">
                <a:solidFill>
                  <a:srgbClr val="FFC000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FFC000"/>
                </a:solidFill>
                <a:latin typeface="Arial MT"/>
                <a:cs typeface="Arial MT"/>
              </a:rPr>
              <a:t>pengangguran</a:t>
            </a:r>
            <a:r>
              <a:rPr sz="2400" spc="-40" dirty="0">
                <a:solidFill>
                  <a:srgbClr val="FFC000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C000"/>
                </a:solidFill>
                <a:latin typeface="Arial MT"/>
                <a:cs typeface="Arial MT"/>
              </a:rPr>
              <a:t>dari</a:t>
            </a:r>
            <a:r>
              <a:rPr sz="2400" spc="-80" dirty="0">
                <a:solidFill>
                  <a:srgbClr val="FFC000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FFC000"/>
                </a:solidFill>
                <a:latin typeface="Arial MT"/>
                <a:cs typeface="Arial MT"/>
              </a:rPr>
              <a:t>lulusan:</a:t>
            </a:r>
            <a:endParaRPr sz="2400">
              <a:latin typeface="Arial MT"/>
              <a:cs typeface="Arial MT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1095733" y="2624165"/>
            <a:ext cx="1849120" cy="2373630"/>
            <a:chOff x="1095733" y="2624165"/>
            <a:chExt cx="1849120" cy="2373630"/>
          </a:xfrm>
        </p:grpSpPr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95733" y="2624165"/>
              <a:ext cx="1824273" cy="70737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04900" y="2650223"/>
              <a:ext cx="1132319" cy="742200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131570" y="2650997"/>
              <a:ext cx="1702435" cy="594360"/>
            </a:xfrm>
            <a:custGeom>
              <a:avLst/>
              <a:gdLst/>
              <a:ahLst/>
              <a:cxnLst/>
              <a:rect l="l" t="t" r="r" b="b"/>
              <a:pathLst>
                <a:path w="1702435" h="594360">
                  <a:moveTo>
                    <a:pt x="1702308" y="0"/>
                  </a:moveTo>
                  <a:lnTo>
                    <a:pt x="0" y="0"/>
                  </a:lnTo>
                  <a:lnTo>
                    <a:pt x="0" y="594359"/>
                  </a:lnTo>
                  <a:lnTo>
                    <a:pt x="1702308" y="594359"/>
                  </a:lnTo>
                  <a:lnTo>
                    <a:pt x="17023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131570" y="2650997"/>
              <a:ext cx="1702435" cy="594360"/>
            </a:xfrm>
            <a:custGeom>
              <a:avLst/>
              <a:gdLst/>
              <a:ahLst/>
              <a:cxnLst/>
              <a:rect l="l" t="t" r="r" b="b"/>
              <a:pathLst>
                <a:path w="1702435" h="594360">
                  <a:moveTo>
                    <a:pt x="0" y="594359"/>
                  </a:moveTo>
                  <a:lnTo>
                    <a:pt x="1702308" y="594359"/>
                  </a:lnTo>
                  <a:lnTo>
                    <a:pt x="1702308" y="0"/>
                  </a:lnTo>
                  <a:lnTo>
                    <a:pt x="0" y="0"/>
                  </a:lnTo>
                  <a:lnTo>
                    <a:pt x="0" y="594359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01852" y="3360419"/>
              <a:ext cx="1842516" cy="79095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20140" y="3432035"/>
              <a:ext cx="1592580" cy="742200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146810" y="3405377"/>
              <a:ext cx="1702435" cy="650875"/>
            </a:xfrm>
            <a:custGeom>
              <a:avLst/>
              <a:gdLst/>
              <a:ahLst/>
              <a:cxnLst/>
              <a:rect l="l" t="t" r="r" b="b"/>
              <a:pathLst>
                <a:path w="1702435" h="650875">
                  <a:moveTo>
                    <a:pt x="1702307" y="0"/>
                  </a:moveTo>
                  <a:lnTo>
                    <a:pt x="0" y="0"/>
                  </a:lnTo>
                  <a:lnTo>
                    <a:pt x="0" y="650748"/>
                  </a:lnTo>
                  <a:lnTo>
                    <a:pt x="1702307" y="650748"/>
                  </a:lnTo>
                  <a:lnTo>
                    <a:pt x="170230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146810" y="3405377"/>
              <a:ext cx="1702435" cy="650875"/>
            </a:xfrm>
            <a:custGeom>
              <a:avLst/>
              <a:gdLst/>
              <a:ahLst/>
              <a:cxnLst/>
              <a:rect l="l" t="t" r="r" b="b"/>
              <a:pathLst>
                <a:path w="1702435" h="650875">
                  <a:moveTo>
                    <a:pt x="0" y="650748"/>
                  </a:moveTo>
                  <a:lnTo>
                    <a:pt x="1702307" y="650748"/>
                  </a:lnTo>
                  <a:lnTo>
                    <a:pt x="1702307" y="0"/>
                  </a:lnTo>
                  <a:lnTo>
                    <a:pt x="0" y="0"/>
                  </a:lnTo>
                  <a:lnTo>
                    <a:pt x="0" y="650748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20046" y="4198434"/>
              <a:ext cx="1746644" cy="76083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18616" y="4254995"/>
              <a:ext cx="1525523" cy="742200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146810" y="4225289"/>
              <a:ext cx="1633855" cy="657225"/>
            </a:xfrm>
            <a:custGeom>
              <a:avLst/>
              <a:gdLst/>
              <a:ahLst/>
              <a:cxnLst/>
              <a:rect l="l" t="t" r="r" b="b"/>
              <a:pathLst>
                <a:path w="1633855" h="657225">
                  <a:moveTo>
                    <a:pt x="1633727" y="0"/>
                  </a:moveTo>
                  <a:lnTo>
                    <a:pt x="0" y="0"/>
                  </a:lnTo>
                  <a:lnTo>
                    <a:pt x="0" y="656843"/>
                  </a:lnTo>
                  <a:lnTo>
                    <a:pt x="1633727" y="656843"/>
                  </a:lnTo>
                  <a:lnTo>
                    <a:pt x="16337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146810" y="4225289"/>
              <a:ext cx="1633855" cy="657225"/>
            </a:xfrm>
            <a:custGeom>
              <a:avLst/>
              <a:gdLst/>
              <a:ahLst/>
              <a:cxnLst/>
              <a:rect l="l" t="t" r="r" b="b"/>
              <a:pathLst>
                <a:path w="1633855" h="657225">
                  <a:moveTo>
                    <a:pt x="0" y="656843"/>
                  </a:moveTo>
                  <a:lnTo>
                    <a:pt x="1633727" y="656843"/>
                  </a:lnTo>
                  <a:lnTo>
                    <a:pt x="1633727" y="0"/>
                  </a:lnTo>
                  <a:lnTo>
                    <a:pt x="0" y="0"/>
                  </a:lnTo>
                  <a:lnTo>
                    <a:pt x="0" y="656843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1315592" y="4350511"/>
            <a:ext cx="10807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5" dirty="0">
                <a:solidFill>
                  <a:srgbClr val="EAE1B7"/>
                </a:solidFill>
                <a:latin typeface="Arial"/>
                <a:cs typeface="Arial"/>
              </a:rPr>
              <a:t>Sarjana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3197325" y="2621140"/>
            <a:ext cx="1582420" cy="1556385"/>
            <a:chOff x="3197325" y="2621140"/>
            <a:chExt cx="1582420" cy="1556385"/>
          </a:xfrm>
        </p:grpSpPr>
        <p:pic>
          <p:nvPicPr>
            <p:cNvPr id="29" name="object 2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211041" y="2621140"/>
              <a:ext cx="1568248" cy="704341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328416" y="2650223"/>
              <a:ext cx="1331976" cy="742200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3240786" y="2650997"/>
              <a:ext cx="1458595" cy="594360"/>
            </a:xfrm>
            <a:custGeom>
              <a:avLst/>
              <a:gdLst/>
              <a:ahLst/>
              <a:cxnLst/>
              <a:rect l="l" t="t" r="r" b="b"/>
              <a:pathLst>
                <a:path w="1458595" h="594360">
                  <a:moveTo>
                    <a:pt x="1458467" y="0"/>
                  </a:moveTo>
                  <a:lnTo>
                    <a:pt x="0" y="0"/>
                  </a:lnTo>
                  <a:lnTo>
                    <a:pt x="0" y="594359"/>
                  </a:lnTo>
                  <a:lnTo>
                    <a:pt x="1458467" y="594359"/>
                  </a:lnTo>
                  <a:lnTo>
                    <a:pt x="1458467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3240786" y="2650997"/>
              <a:ext cx="1458595" cy="594360"/>
            </a:xfrm>
            <a:custGeom>
              <a:avLst/>
              <a:gdLst/>
              <a:ahLst/>
              <a:cxnLst/>
              <a:rect l="l" t="t" r="r" b="b"/>
              <a:pathLst>
                <a:path w="1458595" h="594360">
                  <a:moveTo>
                    <a:pt x="0" y="594359"/>
                  </a:moveTo>
                  <a:lnTo>
                    <a:pt x="1458467" y="594359"/>
                  </a:lnTo>
                  <a:lnTo>
                    <a:pt x="1458467" y="0"/>
                  </a:lnTo>
                  <a:lnTo>
                    <a:pt x="0" y="0"/>
                  </a:lnTo>
                  <a:lnTo>
                    <a:pt x="0" y="594359"/>
                  </a:lnTo>
                  <a:close/>
                </a:path>
              </a:pathLst>
            </a:custGeom>
            <a:ln w="25400">
              <a:solidFill>
                <a:srgbClr val="8B383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197325" y="3413733"/>
              <a:ext cx="1568248" cy="691961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398520" y="3435083"/>
              <a:ext cx="1162824" cy="742200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3227070" y="3443477"/>
              <a:ext cx="1458595" cy="582295"/>
            </a:xfrm>
            <a:custGeom>
              <a:avLst/>
              <a:gdLst/>
              <a:ahLst/>
              <a:cxnLst/>
              <a:rect l="l" t="t" r="r" b="b"/>
              <a:pathLst>
                <a:path w="1458595" h="582295">
                  <a:moveTo>
                    <a:pt x="1458468" y="0"/>
                  </a:moveTo>
                  <a:lnTo>
                    <a:pt x="0" y="0"/>
                  </a:lnTo>
                  <a:lnTo>
                    <a:pt x="0" y="582168"/>
                  </a:lnTo>
                  <a:lnTo>
                    <a:pt x="1458468" y="582168"/>
                  </a:lnTo>
                  <a:lnTo>
                    <a:pt x="145846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3227070" y="3443477"/>
              <a:ext cx="1458595" cy="582295"/>
            </a:xfrm>
            <a:custGeom>
              <a:avLst/>
              <a:gdLst/>
              <a:ahLst/>
              <a:cxnLst/>
              <a:rect l="l" t="t" r="r" b="b"/>
              <a:pathLst>
                <a:path w="1458595" h="582295">
                  <a:moveTo>
                    <a:pt x="0" y="582168"/>
                  </a:moveTo>
                  <a:lnTo>
                    <a:pt x="1458468" y="582168"/>
                  </a:lnTo>
                  <a:lnTo>
                    <a:pt x="1458468" y="0"/>
                  </a:lnTo>
                  <a:lnTo>
                    <a:pt x="0" y="0"/>
                  </a:lnTo>
                  <a:lnTo>
                    <a:pt x="0" y="582168"/>
                  </a:lnTo>
                  <a:close/>
                </a:path>
              </a:pathLst>
            </a:custGeom>
            <a:ln w="25400">
              <a:solidFill>
                <a:srgbClr val="8B383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1301622" y="2745105"/>
            <a:ext cx="3113405" cy="11772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35835" algn="l"/>
              </a:tabLst>
            </a:pPr>
            <a:r>
              <a:rPr sz="2400" b="1" spc="-25" dirty="0">
                <a:solidFill>
                  <a:srgbClr val="EAE1B7"/>
                </a:solidFill>
                <a:latin typeface="Arial"/>
                <a:cs typeface="Arial"/>
              </a:rPr>
              <a:t>SMK</a:t>
            </a:r>
            <a:r>
              <a:rPr sz="2400" b="1" dirty="0">
                <a:solidFill>
                  <a:srgbClr val="EAE1B7"/>
                </a:solidFill>
                <a:latin typeface="Arial"/>
                <a:cs typeface="Arial"/>
              </a:rPr>
              <a:t>	</a:t>
            </a:r>
            <a:r>
              <a:rPr sz="2400" spc="-10" dirty="0">
                <a:solidFill>
                  <a:srgbClr val="001F5F"/>
                </a:solidFill>
                <a:latin typeface="Arial MT"/>
                <a:cs typeface="Arial MT"/>
              </a:rPr>
              <a:t>22,7%</a:t>
            </a:r>
            <a:endParaRPr sz="24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545"/>
              </a:spcBef>
            </a:pPr>
            <a:endParaRPr sz="2400">
              <a:latin typeface="Arial MT"/>
              <a:cs typeface="Arial MT"/>
            </a:endParaRPr>
          </a:p>
          <a:p>
            <a:pPr marL="27940">
              <a:lnSpc>
                <a:spcPct val="100000"/>
              </a:lnSpc>
              <a:tabLst>
                <a:tab pos="2306320" algn="l"/>
              </a:tabLst>
            </a:pPr>
            <a:r>
              <a:rPr sz="3600" b="1" spc="-15" baseline="1157" dirty="0">
                <a:solidFill>
                  <a:srgbClr val="EAE1B7"/>
                </a:solidFill>
                <a:latin typeface="Arial"/>
                <a:cs typeface="Arial"/>
              </a:rPr>
              <a:t>Diploma</a:t>
            </a:r>
            <a:r>
              <a:rPr sz="3600" b="1" baseline="1157" dirty="0">
                <a:solidFill>
                  <a:srgbClr val="EAE1B7"/>
                </a:solidFill>
                <a:latin typeface="Arial"/>
                <a:cs typeface="Arial"/>
              </a:rPr>
              <a:t>	</a:t>
            </a:r>
            <a:r>
              <a:rPr sz="2400" spc="-20" dirty="0">
                <a:solidFill>
                  <a:srgbClr val="001F5F"/>
                </a:solidFill>
                <a:latin typeface="Arial MT"/>
                <a:cs typeface="Arial MT"/>
              </a:rPr>
              <a:t>2,2%</a:t>
            </a:r>
            <a:endParaRPr sz="2400">
              <a:latin typeface="Arial MT"/>
              <a:cs typeface="Arial MT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3197325" y="4235140"/>
            <a:ext cx="1568450" cy="782320"/>
            <a:chOff x="3197325" y="4235140"/>
            <a:chExt cx="1568450" cy="782320"/>
          </a:xfrm>
        </p:grpSpPr>
        <p:pic>
          <p:nvPicPr>
            <p:cNvPr id="39" name="object 3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197325" y="4235140"/>
              <a:ext cx="1568248" cy="727059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441192" y="4274807"/>
              <a:ext cx="1077455" cy="742200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3227070" y="4264914"/>
              <a:ext cx="1458595" cy="617220"/>
            </a:xfrm>
            <a:custGeom>
              <a:avLst/>
              <a:gdLst/>
              <a:ahLst/>
              <a:cxnLst/>
              <a:rect l="l" t="t" r="r" b="b"/>
              <a:pathLst>
                <a:path w="1458595" h="617220">
                  <a:moveTo>
                    <a:pt x="1458468" y="0"/>
                  </a:moveTo>
                  <a:lnTo>
                    <a:pt x="0" y="0"/>
                  </a:lnTo>
                  <a:lnTo>
                    <a:pt x="0" y="617220"/>
                  </a:lnTo>
                  <a:lnTo>
                    <a:pt x="1458468" y="617220"/>
                  </a:lnTo>
                  <a:lnTo>
                    <a:pt x="145846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3227070" y="4264914"/>
              <a:ext cx="1458595" cy="617220"/>
            </a:xfrm>
            <a:custGeom>
              <a:avLst/>
              <a:gdLst/>
              <a:ahLst/>
              <a:cxnLst/>
              <a:rect l="l" t="t" r="r" b="b"/>
              <a:pathLst>
                <a:path w="1458595" h="617220">
                  <a:moveTo>
                    <a:pt x="0" y="617220"/>
                  </a:moveTo>
                  <a:lnTo>
                    <a:pt x="1458468" y="617220"/>
                  </a:lnTo>
                  <a:lnTo>
                    <a:pt x="1458468" y="0"/>
                  </a:lnTo>
                  <a:lnTo>
                    <a:pt x="0" y="0"/>
                  </a:lnTo>
                  <a:lnTo>
                    <a:pt x="0" y="617220"/>
                  </a:lnTo>
                  <a:close/>
                </a:path>
              </a:pathLst>
            </a:custGeom>
            <a:ln w="25399">
              <a:solidFill>
                <a:srgbClr val="8B383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3638169" y="4370070"/>
            <a:ext cx="6350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5" dirty="0">
                <a:solidFill>
                  <a:srgbClr val="001F5F"/>
                </a:solidFill>
                <a:latin typeface="Arial MT"/>
                <a:cs typeface="Arial MT"/>
              </a:rPr>
              <a:t>10%</a:t>
            </a:r>
            <a:endParaRPr sz="2400">
              <a:latin typeface="Arial MT"/>
              <a:cs typeface="Arial MT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288028" y="5324697"/>
            <a:ext cx="5674360" cy="1106805"/>
            <a:chOff x="288028" y="5324697"/>
            <a:chExt cx="5674360" cy="1106805"/>
          </a:xfrm>
        </p:grpSpPr>
        <p:pic>
          <p:nvPicPr>
            <p:cNvPr id="45" name="object 4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88028" y="5324697"/>
              <a:ext cx="5673866" cy="1106655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50392" y="5443740"/>
              <a:ext cx="4611624" cy="940295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304800" y="5332475"/>
              <a:ext cx="5590540" cy="1031875"/>
            </a:xfrm>
            <a:custGeom>
              <a:avLst/>
              <a:gdLst/>
              <a:ahLst/>
              <a:cxnLst/>
              <a:rect l="l" t="t" r="r" b="b"/>
              <a:pathLst>
                <a:path w="5590540" h="1031875">
                  <a:moveTo>
                    <a:pt x="5590032" y="0"/>
                  </a:moveTo>
                  <a:lnTo>
                    <a:pt x="0" y="0"/>
                  </a:lnTo>
                  <a:lnTo>
                    <a:pt x="0" y="1031748"/>
                  </a:lnTo>
                  <a:lnTo>
                    <a:pt x="5590032" y="1031748"/>
                  </a:lnTo>
                  <a:lnTo>
                    <a:pt x="5590032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48"/>
          <p:cNvSpPr txBox="1"/>
          <p:nvPr/>
        </p:nvSpPr>
        <p:spPr>
          <a:xfrm>
            <a:off x="304800" y="5332476"/>
            <a:ext cx="5590540" cy="1031875"/>
          </a:xfrm>
          <a:prstGeom prst="rect">
            <a:avLst/>
          </a:prstGeom>
        </p:spPr>
        <p:txBody>
          <a:bodyPr vert="horz" wrap="square" lIns="0" tIns="204470" rIns="0" bIns="0" rtlCol="0">
            <a:spAutoFit/>
          </a:bodyPr>
          <a:lstStyle/>
          <a:p>
            <a:pPr marL="1729105" marR="717550" indent="-1004569">
              <a:lnSpc>
                <a:spcPct val="100000"/>
              </a:lnSpc>
              <a:spcBef>
                <a:spcPts val="1610"/>
              </a:spcBef>
            </a:pPr>
            <a:r>
              <a:rPr sz="2000" dirty="0">
                <a:solidFill>
                  <a:srgbClr val="FFC000"/>
                </a:solidFill>
                <a:latin typeface="Arial MT"/>
                <a:cs typeface="Arial MT"/>
              </a:rPr>
              <a:t>dari</a:t>
            </a:r>
            <a:r>
              <a:rPr sz="2000" spc="-40" dirty="0">
                <a:solidFill>
                  <a:srgbClr val="FFC000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C000"/>
                </a:solidFill>
                <a:latin typeface="Arial MT"/>
                <a:cs typeface="Arial MT"/>
              </a:rPr>
              <a:t>keseluruhan</a:t>
            </a:r>
            <a:r>
              <a:rPr sz="2000" spc="-70" dirty="0">
                <a:solidFill>
                  <a:srgbClr val="FFC000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C000"/>
                </a:solidFill>
                <a:latin typeface="Arial MT"/>
                <a:cs typeface="Arial MT"/>
              </a:rPr>
              <a:t>total</a:t>
            </a:r>
            <a:r>
              <a:rPr sz="2000" spc="-15" dirty="0">
                <a:solidFill>
                  <a:srgbClr val="FFC000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C000"/>
                </a:solidFill>
                <a:latin typeface="Arial MT"/>
                <a:cs typeface="Arial MT"/>
              </a:rPr>
              <a:t>pengangguran </a:t>
            </a:r>
            <a:r>
              <a:rPr sz="2000" dirty="0">
                <a:solidFill>
                  <a:srgbClr val="FFC000"/>
                </a:solidFill>
                <a:latin typeface="Arial MT"/>
                <a:cs typeface="Arial MT"/>
              </a:rPr>
              <a:t>sebanyak</a:t>
            </a:r>
            <a:r>
              <a:rPr sz="2000" spc="-55" dirty="0">
                <a:solidFill>
                  <a:srgbClr val="FFC000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C000"/>
                </a:solidFill>
                <a:latin typeface="Arial MT"/>
                <a:cs typeface="Arial MT"/>
              </a:rPr>
              <a:t>7,86</a:t>
            </a:r>
            <a:r>
              <a:rPr sz="2000" spc="-20" dirty="0">
                <a:solidFill>
                  <a:srgbClr val="FFC000"/>
                </a:solidFill>
                <a:latin typeface="Arial MT"/>
                <a:cs typeface="Arial MT"/>
              </a:rPr>
              <a:t> juta</a:t>
            </a:r>
            <a:endParaRPr sz="2000">
              <a:latin typeface="Arial MT"/>
              <a:cs typeface="Arial MT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5321759" y="3274992"/>
            <a:ext cx="1692275" cy="1960245"/>
            <a:chOff x="5321759" y="3274992"/>
            <a:chExt cx="1692275" cy="1960245"/>
          </a:xfrm>
        </p:grpSpPr>
        <p:pic>
          <p:nvPicPr>
            <p:cNvPr id="50" name="object 5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321759" y="3274992"/>
              <a:ext cx="1691785" cy="1960002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5374386" y="3321557"/>
              <a:ext cx="1594485" cy="1823085"/>
            </a:xfrm>
            <a:custGeom>
              <a:avLst/>
              <a:gdLst/>
              <a:ahLst/>
              <a:cxnLst/>
              <a:rect l="l" t="t" r="r" b="b"/>
              <a:pathLst>
                <a:path w="1594484" h="1823085">
                  <a:moveTo>
                    <a:pt x="797051" y="0"/>
                  </a:moveTo>
                  <a:lnTo>
                    <a:pt x="797051" y="455675"/>
                  </a:lnTo>
                  <a:lnTo>
                    <a:pt x="0" y="455675"/>
                  </a:lnTo>
                  <a:lnTo>
                    <a:pt x="0" y="1367028"/>
                  </a:lnTo>
                  <a:lnTo>
                    <a:pt x="797051" y="1367028"/>
                  </a:lnTo>
                  <a:lnTo>
                    <a:pt x="797051" y="1822704"/>
                  </a:lnTo>
                  <a:lnTo>
                    <a:pt x="1594104" y="911352"/>
                  </a:lnTo>
                  <a:lnTo>
                    <a:pt x="797051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5374386" y="3321557"/>
              <a:ext cx="1594485" cy="1823085"/>
            </a:xfrm>
            <a:custGeom>
              <a:avLst/>
              <a:gdLst/>
              <a:ahLst/>
              <a:cxnLst/>
              <a:rect l="l" t="t" r="r" b="b"/>
              <a:pathLst>
                <a:path w="1594484" h="1823085">
                  <a:moveTo>
                    <a:pt x="0" y="455675"/>
                  </a:moveTo>
                  <a:lnTo>
                    <a:pt x="797051" y="455675"/>
                  </a:lnTo>
                  <a:lnTo>
                    <a:pt x="797051" y="0"/>
                  </a:lnTo>
                  <a:lnTo>
                    <a:pt x="1594104" y="911352"/>
                  </a:lnTo>
                  <a:lnTo>
                    <a:pt x="797051" y="1822704"/>
                  </a:lnTo>
                  <a:lnTo>
                    <a:pt x="797051" y="1367028"/>
                  </a:lnTo>
                  <a:lnTo>
                    <a:pt x="0" y="1367028"/>
                  </a:lnTo>
                  <a:lnTo>
                    <a:pt x="0" y="455675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3" name="object 53"/>
          <p:cNvSpPr txBox="1"/>
          <p:nvPr/>
        </p:nvSpPr>
        <p:spPr>
          <a:xfrm>
            <a:off x="7067550" y="1957577"/>
            <a:ext cx="2565400" cy="1824355"/>
          </a:xfrm>
          <a:prstGeom prst="rect">
            <a:avLst/>
          </a:prstGeom>
          <a:ln w="25400">
            <a:solidFill>
              <a:srgbClr val="C0504D"/>
            </a:solidFill>
          </a:ln>
        </p:spPr>
        <p:txBody>
          <a:bodyPr vert="horz" wrap="square" lIns="0" tIns="18796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480"/>
              </a:spcBef>
            </a:pPr>
            <a:endParaRPr sz="2400">
              <a:latin typeface="Times New Roman"/>
              <a:cs typeface="Times New Roman"/>
            </a:endParaRPr>
          </a:p>
          <a:p>
            <a:pPr marL="503555" marR="461645" indent="-35560">
              <a:lnSpc>
                <a:spcPct val="100000"/>
              </a:lnSpc>
            </a:pPr>
            <a:r>
              <a:rPr sz="2400" dirty="0">
                <a:solidFill>
                  <a:srgbClr val="001F5F"/>
                </a:solidFill>
                <a:latin typeface="Arial MT"/>
                <a:cs typeface="Arial MT"/>
              </a:rPr>
              <a:t>Adanya</a:t>
            </a:r>
            <a:r>
              <a:rPr sz="2400" spc="-11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2400" spc="-25" dirty="0">
                <a:solidFill>
                  <a:srgbClr val="001F5F"/>
                </a:solidFill>
                <a:latin typeface="Arial MT"/>
                <a:cs typeface="Arial MT"/>
              </a:rPr>
              <a:t>gap </a:t>
            </a:r>
            <a:r>
              <a:rPr sz="2400" spc="-10" dirty="0">
                <a:solidFill>
                  <a:srgbClr val="001F5F"/>
                </a:solidFill>
                <a:latin typeface="Arial MT"/>
                <a:cs typeface="Arial MT"/>
              </a:rPr>
              <a:t>kompetensi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7072121" y="4505705"/>
            <a:ext cx="2563495" cy="2330450"/>
          </a:xfrm>
          <a:prstGeom prst="rect">
            <a:avLst/>
          </a:prstGeom>
          <a:ln w="25400">
            <a:solidFill>
              <a:srgbClr val="C0504D"/>
            </a:solidFill>
          </a:ln>
        </p:spPr>
        <p:txBody>
          <a:bodyPr vert="horz" wrap="square" lIns="0" tIns="242570" rIns="0" bIns="0" rtlCol="0">
            <a:spAutoFit/>
          </a:bodyPr>
          <a:lstStyle/>
          <a:p>
            <a:pPr marL="208915" marR="200025" indent="-1270" algn="ctr">
              <a:lnSpc>
                <a:spcPct val="100000"/>
              </a:lnSpc>
              <a:spcBef>
                <a:spcPts val="1910"/>
              </a:spcBef>
            </a:pPr>
            <a:r>
              <a:rPr sz="2400" spc="-10" dirty="0">
                <a:solidFill>
                  <a:srgbClr val="001F5F"/>
                </a:solidFill>
                <a:latin typeface="Arial MT"/>
                <a:cs typeface="Arial MT"/>
              </a:rPr>
              <a:t>Adanya perubahan pengaturan </a:t>
            </a:r>
            <a:r>
              <a:rPr sz="2400" dirty="0">
                <a:solidFill>
                  <a:srgbClr val="001F5F"/>
                </a:solidFill>
                <a:latin typeface="Arial MT"/>
                <a:cs typeface="Arial MT"/>
              </a:rPr>
              <a:t>pada</a:t>
            </a:r>
            <a:r>
              <a:rPr sz="2400" spc="-3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01F5F"/>
                </a:solidFill>
                <a:latin typeface="Arial MT"/>
                <a:cs typeface="Arial MT"/>
              </a:rPr>
              <a:t>PP</a:t>
            </a:r>
            <a:r>
              <a:rPr sz="2400" spc="-9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01F5F"/>
                </a:solidFill>
                <a:latin typeface="Arial MT"/>
                <a:cs typeface="Arial MT"/>
              </a:rPr>
              <a:t>No.</a:t>
            </a:r>
            <a:r>
              <a:rPr sz="2400" spc="-3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2400" spc="-25" dirty="0">
                <a:solidFill>
                  <a:srgbClr val="001F5F"/>
                </a:solidFill>
                <a:latin typeface="Arial MT"/>
                <a:cs typeface="Arial MT"/>
              </a:rPr>
              <a:t>14 </a:t>
            </a:r>
            <a:r>
              <a:rPr sz="2400" spc="-50" dirty="0">
                <a:solidFill>
                  <a:srgbClr val="001F5F"/>
                </a:solidFill>
                <a:latin typeface="Arial MT"/>
                <a:cs typeface="Arial MT"/>
              </a:rPr>
              <a:t>Tahun</a:t>
            </a:r>
            <a:r>
              <a:rPr sz="2400" spc="-9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2400" spc="-20" dirty="0">
                <a:solidFill>
                  <a:srgbClr val="001F5F"/>
                </a:solidFill>
                <a:latin typeface="Arial MT"/>
                <a:cs typeface="Arial MT"/>
              </a:rPr>
              <a:t>2021</a:t>
            </a:r>
            <a:endParaRPr sz="2400">
              <a:latin typeface="Arial MT"/>
              <a:cs typeface="Arial MT"/>
            </a:endParaRPr>
          </a:p>
        </p:txBody>
      </p:sp>
      <p:grpSp>
        <p:nvGrpSpPr>
          <p:cNvPr id="55" name="object 55"/>
          <p:cNvGrpSpPr/>
          <p:nvPr/>
        </p:nvGrpSpPr>
        <p:grpSpPr>
          <a:xfrm>
            <a:off x="9770328" y="3314700"/>
            <a:ext cx="8192134" cy="6096000"/>
            <a:chOff x="9770328" y="3314700"/>
            <a:chExt cx="8192134" cy="6096000"/>
          </a:xfrm>
        </p:grpSpPr>
        <p:pic>
          <p:nvPicPr>
            <p:cNvPr id="56" name="object 5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9770328" y="3975991"/>
              <a:ext cx="1548489" cy="1966166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9822941" y="4025645"/>
              <a:ext cx="1452880" cy="1823085"/>
            </a:xfrm>
            <a:custGeom>
              <a:avLst/>
              <a:gdLst/>
              <a:ahLst/>
              <a:cxnLst/>
              <a:rect l="l" t="t" r="r" b="b"/>
              <a:pathLst>
                <a:path w="1452879" h="1823085">
                  <a:moveTo>
                    <a:pt x="726185" y="0"/>
                  </a:moveTo>
                  <a:lnTo>
                    <a:pt x="726185" y="455675"/>
                  </a:lnTo>
                  <a:lnTo>
                    <a:pt x="0" y="455675"/>
                  </a:lnTo>
                  <a:lnTo>
                    <a:pt x="0" y="1367027"/>
                  </a:lnTo>
                  <a:lnTo>
                    <a:pt x="726185" y="1367027"/>
                  </a:lnTo>
                  <a:lnTo>
                    <a:pt x="726185" y="1822703"/>
                  </a:lnTo>
                  <a:lnTo>
                    <a:pt x="1452372" y="911351"/>
                  </a:lnTo>
                  <a:lnTo>
                    <a:pt x="726185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9822941" y="4025645"/>
              <a:ext cx="1452880" cy="1823085"/>
            </a:xfrm>
            <a:custGeom>
              <a:avLst/>
              <a:gdLst/>
              <a:ahLst/>
              <a:cxnLst/>
              <a:rect l="l" t="t" r="r" b="b"/>
              <a:pathLst>
                <a:path w="1452879" h="1823085">
                  <a:moveTo>
                    <a:pt x="0" y="455675"/>
                  </a:moveTo>
                  <a:lnTo>
                    <a:pt x="726185" y="455675"/>
                  </a:lnTo>
                  <a:lnTo>
                    <a:pt x="726185" y="0"/>
                  </a:lnTo>
                  <a:lnTo>
                    <a:pt x="1452372" y="911351"/>
                  </a:lnTo>
                  <a:lnTo>
                    <a:pt x="726185" y="1822703"/>
                  </a:lnTo>
                  <a:lnTo>
                    <a:pt x="726185" y="1367027"/>
                  </a:lnTo>
                  <a:lnTo>
                    <a:pt x="0" y="1367027"/>
                  </a:lnTo>
                  <a:lnTo>
                    <a:pt x="0" y="455675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5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1251691" y="3314700"/>
              <a:ext cx="6710172" cy="6096000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1410187" y="3636263"/>
              <a:ext cx="6460236" cy="5212080"/>
            </a:xfrm>
            <a:prstGeom prst="rect">
              <a:avLst/>
            </a:prstGeom>
          </p:spPr>
        </p:pic>
        <p:sp>
          <p:nvSpPr>
            <p:cNvPr id="61" name="object 61"/>
            <p:cNvSpPr/>
            <p:nvPr/>
          </p:nvSpPr>
          <p:spPr>
            <a:xfrm>
              <a:off x="11277599" y="3340607"/>
              <a:ext cx="6608445" cy="5994400"/>
            </a:xfrm>
            <a:custGeom>
              <a:avLst/>
              <a:gdLst/>
              <a:ahLst/>
              <a:cxnLst/>
              <a:rect l="l" t="t" r="r" b="b"/>
              <a:pathLst>
                <a:path w="6608444" h="5994400">
                  <a:moveTo>
                    <a:pt x="6608064" y="0"/>
                  </a:moveTo>
                  <a:lnTo>
                    <a:pt x="0" y="0"/>
                  </a:lnTo>
                  <a:lnTo>
                    <a:pt x="0" y="5993892"/>
                  </a:lnTo>
                  <a:lnTo>
                    <a:pt x="6608064" y="5993892"/>
                  </a:lnTo>
                  <a:lnTo>
                    <a:pt x="6608064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2" name="object 62"/>
          <p:cNvSpPr txBox="1"/>
          <p:nvPr/>
        </p:nvSpPr>
        <p:spPr>
          <a:xfrm>
            <a:off x="11560301" y="4174164"/>
            <a:ext cx="6042660" cy="20847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00"/>
              </a:spcBef>
            </a:pPr>
            <a:r>
              <a:rPr sz="2100" dirty="0">
                <a:solidFill>
                  <a:srgbClr val="001F5F"/>
                </a:solidFill>
                <a:latin typeface="Arial MT"/>
                <a:cs typeface="Arial MT"/>
              </a:rPr>
              <a:t>Surat</a:t>
            </a:r>
            <a:r>
              <a:rPr sz="2100" spc="-3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2100" spc="-10" dirty="0">
                <a:solidFill>
                  <a:srgbClr val="001F5F"/>
                </a:solidFill>
                <a:latin typeface="Arial MT"/>
                <a:cs typeface="Arial MT"/>
              </a:rPr>
              <a:t>Edaran</a:t>
            </a:r>
            <a:endParaRPr sz="2100" dirty="0">
              <a:latin typeface="Arial MT"/>
              <a:cs typeface="Arial MT"/>
            </a:endParaRPr>
          </a:p>
          <a:p>
            <a:pPr marL="1043940" marR="1037590" algn="ctr">
              <a:lnSpc>
                <a:spcPct val="100000"/>
              </a:lnSpc>
            </a:pPr>
            <a:r>
              <a:rPr sz="2100" dirty="0">
                <a:solidFill>
                  <a:srgbClr val="001F5F"/>
                </a:solidFill>
                <a:latin typeface="Arial MT"/>
                <a:cs typeface="Arial MT"/>
              </a:rPr>
              <a:t>Direktur</a:t>
            </a:r>
            <a:r>
              <a:rPr sz="2100" spc="-5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2100" dirty="0">
                <a:solidFill>
                  <a:srgbClr val="001F5F"/>
                </a:solidFill>
                <a:latin typeface="Arial MT"/>
                <a:cs typeface="Arial MT"/>
              </a:rPr>
              <a:t>Jenderal</a:t>
            </a:r>
            <a:r>
              <a:rPr sz="2100" spc="-3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2100" dirty="0">
                <a:solidFill>
                  <a:srgbClr val="001F5F"/>
                </a:solidFill>
                <a:latin typeface="Arial MT"/>
                <a:cs typeface="Arial MT"/>
              </a:rPr>
              <a:t>Bina</a:t>
            </a:r>
            <a:r>
              <a:rPr sz="2100" spc="-5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2100" spc="-10" dirty="0">
                <a:solidFill>
                  <a:srgbClr val="001F5F"/>
                </a:solidFill>
                <a:latin typeface="Arial MT"/>
                <a:cs typeface="Arial MT"/>
              </a:rPr>
              <a:t>Konstruksi </a:t>
            </a:r>
            <a:r>
              <a:rPr sz="2100" dirty="0">
                <a:solidFill>
                  <a:srgbClr val="001F5F"/>
                </a:solidFill>
                <a:latin typeface="Arial MT"/>
                <a:cs typeface="Arial MT"/>
              </a:rPr>
              <a:t>Nomor</a:t>
            </a:r>
            <a:r>
              <a:rPr sz="2100" spc="-1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2100" spc="-10" dirty="0">
                <a:solidFill>
                  <a:srgbClr val="001F5F"/>
                </a:solidFill>
                <a:latin typeface="Arial MT"/>
                <a:cs typeface="Arial MT"/>
              </a:rPr>
              <a:t>129/SE/Dk/2020</a:t>
            </a:r>
            <a:endParaRPr sz="2100" dirty="0">
              <a:latin typeface="Arial MT"/>
              <a:cs typeface="Arial MT"/>
            </a:endParaRPr>
          </a:p>
          <a:p>
            <a:pPr marL="12065" marR="5080" indent="-1270" algn="ctr">
              <a:lnSpc>
                <a:spcPct val="100000"/>
              </a:lnSpc>
              <a:spcBef>
                <a:spcPts val="10"/>
              </a:spcBef>
            </a:pPr>
            <a:r>
              <a:rPr sz="1800" spc="-25" dirty="0">
                <a:solidFill>
                  <a:srgbClr val="001F5F"/>
                </a:solidFill>
                <a:latin typeface="Arial MT"/>
                <a:cs typeface="Arial MT"/>
              </a:rPr>
              <a:t>Tentang</a:t>
            </a:r>
            <a:r>
              <a:rPr sz="1800" spc="-6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001F5F"/>
                </a:solidFill>
                <a:latin typeface="Arial MT"/>
                <a:cs typeface="Arial MT"/>
              </a:rPr>
              <a:t>Pemberian</a:t>
            </a:r>
            <a:r>
              <a:rPr sz="1800" spc="-4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001F5F"/>
                </a:solidFill>
                <a:latin typeface="Arial MT"/>
                <a:cs typeface="Arial MT"/>
              </a:rPr>
              <a:t>Kompetensi</a:t>
            </a:r>
            <a:r>
              <a:rPr sz="1800" spc="-8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800" spc="-20" dirty="0">
                <a:solidFill>
                  <a:srgbClr val="001F5F"/>
                </a:solidFill>
                <a:latin typeface="Arial MT"/>
                <a:cs typeface="Arial MT"/>
              </a:rPr>
              <a:t>Tambahan</a:t>
            </a:r>
            <a:r>
              <a:rPr sz="1800" spc="-5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001F5F"/>
                </a:solidFill>
                <a:latin typeface="Arial MT"/>
                <a:cs typeface="Arial MT"/>
              </a:rPr>
              <a:t>dan</a:t>
            </a:r>
            <a:r>
              <a:rPr sz="1800" spc="-5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800" spc="-10" dirty="0">
                <a:solidFill>
                  <a:srgbClr val="001F5F"/>
                </a:solidFill>
                <a:latin typeface="Arial MT"/>
                <a:cs typeface="Arial MT"/>
              </a:rPr>
              <a:t>Sertifikasi </a:t>
            </a:r>
            <a:r>
              <a:rPr sz="1800" dirty="0">
                <a:solidFill>
                  <a:srgbClr val="001F5F"/>
                </a:solidFill>
                <a:latin typeface="Arial MT"/>
                <a:cs typeface="Arial MT"/>
              </a:rPr>
              <a:t>Kompetensi</a:t>
            </a:r>
            <a:r>
              <a:rPr sz="1800" spc="-3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001F5F"/>
                </a:solidFill>
                <a:latin typeface="Arial MT"/>
                <a:cs typeface="Arial MT"/>
              </a:rPr>
              <a:t>bagi</a:t>
            </a:r>
            <a:r>
              <a:rPr sz="1800" spc="-3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001F5F"/>
                </a:solidFill>
                <a:latin typeface="Arial MT"/>
                <a:cs typeface="Arial MT"/>
              </a:rPr>
              <a:t>Lulusan</a:t>
            </a:r>
            <a:r>
              <a:rPr sz="1800" spc="-2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001F5F"/>
                </a:solidFill>
                <a:latin typeface="Arial MT"/>
                <a:cs typeface="Arial MT"/>
              </a:rPr>
              <a:t>dan</a:t>
            </a:r>
            <a:r>
              <a:rPr sz="1800" spc="-3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001F5F"/>
                </a:solidFill>
                <a:latin typeface="Arial MT"/>
                <a:cs typeface="Arial MT"/>
              </a:rPr>
              <a:t>Calon</a:t>
            </a:r>
            <a:r>
              <a:rPr sz="1800" spc="-3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001F5F"/>
                </a:solidFill>
                <a:latin typeface="Arial MT"/>
                <a:cs typeface="Arial MT"/>
              </a:rPr>
              <a:t>Lulusan</a:t>
            </a:r>
            <a:r>
              <a:rPr sz="1800" spc="-2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800" spc="-10" dirty="0">
                <a:solidFill>
                  <a:srgbClr val="001F5F"/>
                </a:solidFill>
                <a:latin typeface="Arial MT"/>
                <a:cs typeface="Arial MT"/>
              </a:rPr>
              <a:t>Sekolah </a:t>
            </a:r>
            <a:r>
              <a:rPr sz="1800" dirty="0">
                <a:solidFill>
                  <a:srgbClr val="001F5F"/>
                </a:solidFill>
                <a:latin typeface="Arial MT"/>
                <a:cs typeface="Arial MT"/>
              </a:rPr>
              <a:t>Menengah</a:t>
            </a:r>
            <a:r>
              <a:rPr sz="1800" spc="-2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001F5F"/>
                </a:solidFill>
                <a:latin typeface="Arial MT"/>
                <a:cs typeface="Arial MT"/>
              </a:rPr>
              <a:t>Kejuruan</a:t>
            </a:r>
            <a:r>
              <a:rPr sz="1800" spc="-2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001F5F"/>
                </a:solidFill>
                <a:latin typeface="Arial MT"/>
                <a:cs typeface="Arial MT"/>
              </a:rPr>
              <a:t>(SMK),</a:t>
            </a:r>
            <a:r>
              <a:rPr sz="1800" spc="-4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001F5F"/>
                </a:solidFill>
                <a:latin typeface="Arial MT"/>
                <a:cs typeface="Arial MT"/>
              </a:rPr>
              <a:t>Politeknik,</a:t>
            </a:r>
            <a:r>
              <a:rPr sz="1800" spc="-3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001F5F"/>
                </a:solidFill>
                <a:latin typeface="Arial MT"/>
                <a:cs typeface="Arial MT"/>
              </a:rPr>
              <a:t>dan/atau</a:t>
            </a:r>
            <a:r>
              <a:rPr sz="1800" spc="-3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800" spc="-10" dirty="0">
                <a:solidFill>
                  <a:srgbClr val="001F5F"/>
                </a:solidFill>
                <a:latin typeface="Arial MT"/>
                <a:cs typeface="Arial MT"/>
              </a:rPr>
              <a:t>Perguruan </a:t>
            </a:r>
            <a:r>
              <a:rPr sz="1800" dirty="0">
                <a:solidFill>
                  <a:srgbClr val="001F5F"/>
                </a:solidFill>
                <a:latin typeface="Arial MT"/>
                <a:cs typeface="Arial MT"/>
              </a:rPr>
              <a:t>Tinggi</a:t>
            </a:r>
            <a:r>
              <a:rPr sz="1800" spc="-7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001F5F"/>
                </a:solidFill>
                <a:latin typeface="Arial MT"/>
                <a:cs typeface="Arial MT"/>
              </a:rPr>
              <a:t>Bidang</a:t>
            </a:r>
            <a:r>
              <a:rPr sz="1800" spc="-5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1800" spc="-10" dirty="0">
                <a:solidFill>
                  <a:srgbClr val="001F5F"/>
                </a:solidFill>
                <a:latin typeface="Arial MT"/>
                <a:cs typeface="Arial MT"/>
              </a:rPr>
              <a:t>Konstruksi</a:t>
            </a:r>
            <a:endParaRPr sz="1800" dirty="0">
              <a:latin typeface="Arial MT"/>
              <a:cs typeface="Arial MT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11744070" y="7129781"/>
            <a:ext cx="5695950" cy="9855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100" u="sng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Arial MT"/>
                <a:cs typeface="Arial MT"/>
              </a:rPr>
              <a:t>Direvisi</a:t>
            </a:r>
            <a:r>
              <a:rPr sz="2100" u="sng" spc="-40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Arial MT"/>
                <a:cs typeface="Arial MT"/>
              </a:rPr>
              <a:t> </a:t>
            </a:r>
            <a:r>
              <a:rPr sz="2100" u="sng" spc="-10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Arial MT"/>
                <a:cs typeface="Arial MT"/>
              </a:rPr>
              <a:t>menjadi:</a:t>
            </a:r>
            <a:endParaRPr sz="2100" dirty="0">
              <a:latin typeface="Arial MT"/>
              <a:cs typeface="Arial MT"/>
            </a:endParaRPr>
          </a:p>
          <a:p>
            <a:pPr marL="12065" marR="5080" algn="ctr">
              <a:lnSpc>
                <a:spcPct val="100000"/>
              </a:lnSpc>
              <a:tabLst>
                <a:tab pos="1729105" algn="l"/>
              </a:tabLst>
            </a:pPr>
            <a:r>
              <a:rPr sz="2100" dirty="0">
                <a:solidFill>
                  <a:srgbClr val="001F5F"/>
                </a:solidFill>
                <a:latin typeface="Arial MT"/>
                <a:cs typeface="Arial MT"/>
              </a:rPr>
              <a:t>Surat</a:t>
            </a:r>
            <a:r>
              <a:rPr sz="2100" spc="-3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2100" spc="-10" dirty="0">
                <a:solidFill>
                  <a:srgbClr val="001F5F"/>
                </a:solidFill>
                <a:latin typeface="Arial MT"/>
                <a:cs typeface="Arial MT"/>
              </a:rPr>
              <a:t>Edaran</a:t>
            </a:r>
            <a:r>
              <a:rPr sz="2100" dirty="0">
                <a:solidFill>
                  <a:srgbClr val="001F5F"/>
                </a:solidFill>
                <a:latin typeface="Arial MT"/>
                <a:cs typeface="Arial MT"/>
              </a:rPr>
              <a:t>	Direktur</a:t>
            </a:r>
            <a:r>
              <a:rPr sz="2100" spc="-3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2100" dirty="0">
                <a:solidFill>
                  <a:srgbClr val="001F5F"/>
                </a:solidFill>
                <a:latin typeface="Arial MT"/>
                <a:cs typeface="Arial MT"/>
              </a:rPr>
              <a:t>Jenderal</a:t>
            </a:r>
            <a:r>
              <a:rPr sz="2100" spc="-4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2100" dirty="0">
                <a:solidFill>
                  <a:srgbClr val="001F5F"/>
                </a:solidFill>
                <a:latin typeface="Arial MT"/>
                <a:cs typeface="Arial MT"/>
              </a:rPr>
              <a:t>Bina</a:t>
            </a:r>
            <a:r>
              <a:rPr sz="2100" spc="-3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2100" spc="-10" dirty="0">
                <a:solidFill>
                  <a:srgbClr val="001F5F"/>
                </a:solidFill>
                <a:latin typeface="Arial MT"/>
                <a:cs typeface="Arial MT"/>
              </a:rPr>
              <a:t>Konstruksi </a:t>
            </a:r>
            <a:r>
              <a:rPr sz="2100" dirty="0">
                <a:solidFill>
                  <a:srgbClr val="001F5F"/>
                </a:solidFill>
                <a:latin typeface="Arial MT"/>
                <a:cs typeface="Arial MT"/>
              </a:rPr>
              <a:t>Nomor</a:t>
            </a:r>
            <a:r>
              <a:rPr sz="2100" spc="-1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2100" spc="-10" dirty="0">
                <a:solidFill>
                  <a:srgbClr val="001F5F"/>
                </a:solidFill>
                <a:latin typeface="Arial MT"/>
                <a:cs typeface="Arial MT"/>
              </a:rPr>
              <a:t>159.1/SE/Dk/2022</a:t>
            </a:r>
            <a:endParaRPr sz="2100" dirty="0">
              <a:latin typeface="Arial MT"/>
              <a:cs typeface="Arial MT"/>
            </a:endParaRPr>
          </a:p>
        </p:txBody>
      </p:sp>
      <p:grpSp>
        <p:nvGrpSpPr>
          <p:cNvPr id="65" name="object 65"/>
          <p:cNvGrpSpPr/>
          <p:nvPr/>
        </p:nvGrpSpPr>
        <p:grpSpPr>
          <a:xfrm>
            <a:off x="10424159" y="2223528"/>
            <a:ext cx="7524115" cy="6974205"/>
            <a:chOff x="10424159" y="2223528"/>
            <a:chExt cx="7524115" cy="6974205"/>
          </a:xfrm>
        </p:grpSpPr>
        <p:pic>
          <p:nvPicPr>
            <p:cNvPr id="66" name="object 66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0424159" y="8316467"/>
              <a:ext cx="870216" cy="880884"/>
            </a:xfrm>
            <a:prstGeom prst="rect">
              <a:avLst/>
            </a:prstGeom>
          </p:spPr>
        </p:pic>
        <p:sp>
          <p:nvSpPr>
            <p:cNvPr id="67" name="object 67"/>
            <p:cNvSpPr/>
            <p:nvPr/>
          </p:nvSpPr>
          <p:spPr>
            <a:xfrm>
              <a:off x="10456925" y="8401050"/>
              <a:ext cx="737870" cy="716280"/>
            </a:xfrm>
            <a:custGeom>
              <a:avLst/>
              <a:gdLst/>
              <a:ahLst/>
              <a:cxnLst/>
              <a:rect l="l" t="t" r="r" b="b"/>
              <a:pathLst>
                <a:path w="737870" h="716279">
                  <a:moveTo>
                    <a:pt x="358140" y="0"/>
                  </a:moveTo>
                  <a:lnTo>
                    <a:pt x="0" y="358140"/>
                  </a:lnTo>
                  <a:lnTo>
                    <a:pt x="358140" y="716280"/>
                  </a:lnTo>
                  <a:lnTo>
                    <a:pt x="358140" y="537210"/>
                  </a:lnTo>
                  <a:lnTo>
                    <a:pt x="737616" y="537210"/>
                  </a:lnTo>
                  <a:lnTo>
                    <a:pt x="737616" y="179069"/>
                  </a:lnTo>
                  <a:lnTo>
                    <a:pt x="358140" y="179069"/>
                  </a:lnTo>
                  <a:lnTo>
                    <a:pt x="35814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10456925" y="8401050"/>
              <a:ext cx="737870" cy="716280"/>
            </a:xfrm>
            <a:custGeom>
              <a:avLst/>
              <a:gdLst/>
              <a:ahLst/>
              <a:cxnLst/>
              <a:rect l="l" t="t" r="r" b="b"/>
              <a:pathLst>
                <a:path w="737870" h="716279">
                  <a:moveTo>
                    <a:pt x="358140" y="0"/>
                  </a:moveTo>
                  <a:lnTo>
                    <a:pt x="358140" y="179069"/>
                  </a:lnTo>
                  <a:lnTo>
                    <a:pt x="737616" y="179069"/>
                  </a:lnTo>
                  <a:lnTo>
                    <a:pt x="737616" y="537210"/>
                  </a:lnTo>
                  <a:lnTo>
                    <a:pt x="358140" y="537210"/>
                  </a:lnTo>
                  <a:lnTo>
                    <a:pt x="358140" y="716280"/>
                  </a:lnTo>
                  <a:lnTo>
                    <a:pt x="0" y="358140"/>
                  </a:lnTo>
                  <a:lnTo>
                    <a:pt x="358140" y="0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9" name="object 69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1257783" y="2325601"/>
              <a:ext cx="6690368" cy="766612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2204191" y="2223528"/>
              <a:ext cx="5125211" cy="1048499"/>
            </a:xfrm>
            <a:prstGeom prst="rect">
              <a:avLst/>
            </a:prstGeom>
          </p:spPr>
        </p:pic>
        <p:sp>
          <p:nvSpPr>
            <p:cNvPr id="71" name="object 71"/>
            <p:cNvSpPr/>
            <p:nvPr/>
          </p:nvSpPr>
          <p:spPr>
            <a:xfrm>
              <a:off x="11274551" y="2333243"/>
              <a:ext cx="6606540" cy="692150"/>
            </a:xfrm>
            <a:custGeom>
              <a:avLst/>
              <a:gdLst/>
              <a:ahLst/>
              <a:cxnLst/>
              <a:rect l="l" t="t" r="r" b="b"/>
              <a:pathLst>
                <a:path w="6606540" h="692150">
                  <a:moveTo>
                    <a:pt x="6606540" y="0"/>
                  </a:moveTo>
                  <a:lnTo>
                    <a:pt x="0" y="0"/>
                  </a:lnTo>
                  <a:lnTo>
                    <a:pt x="0" y="691896"/>
                  </a:lnTo>
                  <a:lnTo>
                    <a:pt x="6606540" y="691896"/>
                  </a:lnTo>
                  <a:lnTo>
                    <a:pt x="6606540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2" name="object 72"/>
          <p:cNvSpPr txBox="1"/>
          <p:nvPr/>
        </p:nvSpPr>
        <p:spPr>
          <a:xfrm>
            <a:off x="10481818" y="7689342"/>
            <a:ext cx="72707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Calibri"/>
                <a:cs typeface="Calibri"/>
              </a:rPr>
              <a:t>diganti dengan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73" name="object 73"/>
          <p:cNvGrpSpPr/>
          <p:nvPr/>
        </p:nvGrpSpPr>
        <p:grpSpPr>
          <a:xfrm>
            <a:off x="11257784" y="1383728"/>
            <a:ext cx="6690995" cy="742315"/>
            <a:chOff x="11257784" y="1383728"/>
            <a:chExt cx="6690995" cy="742315"/>
          </a:xfrm>
        </p:grpSpPr>
        <p:pic>
          <p:nvPicPr>
            <p:cNvPr id="74" name="object 74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1257784" y="1383728"/>
              <a:ext cx="6690368" cy="701142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2204192" y="1420342"/>
              <a:ext cx="4821936" cy="705637"/>
            </a:xfrm>
            <a:prstGeom prst="rect">
              <a:avLst/>
            </a:prstGeom>
          </p:spPr>
        </p:pic>
        <p:sp>
          <p:nvSpPr>
            <p:cNvPr id="76" name="object 76"/>
            <p:cNvSpPr/>
            <p:nvPr/>
          </p:nvSpPr>
          <p:spPr>
            <a:xfrm>
              <a:off x="11274552" y="1391411"/>
              <a:ext cx="6606540" cy="626745"/>
            </a:xfrm>
            <a:custGeom>
              <a:avLst/>
              <a:gdLst/>
              <a:ahLst/>
              <a:cxnLst/>
              <a:rect l="l" t="t" r="r" b="b"/>
              <a:pathLst>
                <a:path w="6606540" h="626744">
                  <a:moveTo>
                    <a:pt x="6606540" y="0"/>
                  </a:moveTo>
                  <a:lnTo>
                    <a:pt x="0" y="0"/>
                  </a:lnTo>
                  <a:lnTo>
                    <a:pt x="0" y="626364"/>
                  </a:lnTo>
                  <a:lnTo>
                    <a:pt x="6606540" y="626364"/>
                  </a:lnTo>
                  <a:lnTo>
                    <a:pt x="6606540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7" name="object 77"/>
          <p:cNvSpPr txBox="1"/>
          <p:nvPr/>
        </p:nvSpPr>
        <p:spPr>
          <a:xfrm>
            <a:off x="12391135" y="1511554"/>
            <a:ext cx="4401820" cy="3695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250" dirty="0">
                <a:solidFill>
                  <a:srgbClr val="001F5F"/>
                </a:solidFill>
                <a:latin typeface="Arial MT"/>
                <a:cs typeface="Arial MT"/>
              </a:rPr>
              <a:t>PP</a:t>
            </a:r>
            <a:r>
              <a:rPr sz="2250" spc="-7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2250" dirty="0">
                <a:solidFill>
                  <a:srgbClr val="001F5F"/>
                </a:solidFill>
                <a:latin typeface="Arial MT"/>
                <a:cs typeface="Arial MT"/>
              </a:rPr>
              <a:t>No.</a:t>
            </a:r>
            <a:r>
              <a:rPr sz="2250" spc="-4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2250" dirty="0">
                <a:solidFill>
                  <a:srgbClr val="001F5F"/>
                </a:solidFill>
                <a:latin typeface="Arial MT"/>
                <a:cs typeface="Arial MT"/>
              </a:rPr>
              <a:t>14</a:t>
            </a:r>
            <a:r>
              <a:rPr sz="2250" spc="-7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2250" spc="-35" dirty="0">
                <a:solidFill>
                  <a:srgbClr val="001F5F"/>
                </a:solidFill>
                <a:latin typeface="Arial MT"/>
                <a:cs typeface="Arial MT"/>
              </a:rPr>
              <a:t>Tahun</a:t>
            </a:r>
            <a:r>
              <a:rPr sz="2250" spc="-4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2250" dirty="0">
                <a:solidFill>
                  <a:srgbClr val="001F5F"/>
                </a:solidFill>
                <a:latin typeface="Arial MT"/>
                <a:cs typeface="Arial MT"/>
              </a:rPr>
              <a:t>2021</a:t>
            </a:r>
            <a:r>
              <a:rPr sz="2250" spc="-3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2250" dirty="0">
                <a:solidFill>
                  <a:srgbClr val="001F5F"/>
                </a:solidFill>
                <a:latin typeface="Arial MT"/>
                <a:cs typeface="Arial MT"/>
              </a:rPr>
              <a:t>–</a:t>
            </a:r>
            <a:r>
              <a:rPr sz="2250" spc="-2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2250" spc="-10" dirty="0">
                <a:solidFill>
                  <a:srgbClr val="001F5F"/>
                </a:solidFill>
                <a:latin typeface="Arial MT"/>
                <a:cs typeface="Arial MT"/>
              </a:rPr>
              <a:t>Lampiran</a:t>
            </a:r>
            <a:endParaRPr sz="2250">
              <a:latin typeface="Arial MT"/>
              <a:cs typeface="Arial MT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12391135" y="2315082"/>
            <a:ext cx="4625340" cy="712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250" dirty="0">
                <a:solidFill>
                  <a:srgbClr val="001F5F"/>
                </a:solidFill>
                <a:latin typeface="Arial MT"/>
                <a:cs typeface="Arial MT"/>
              </a:rPr>
              <a:t>Permen</a:t>
            </a:r>
            <a:r>
              <a:rPr sz="2250" spc="-7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2250" dirty="0">
                <a:solidFill>
                  <a:srgbClr val="001F5F"/>
                </a:solidFill>
                <a:latin typeface="Arial MT"/>
                <a:cs typeface="Arial MT"/>
              </a:rPr>
              <a:t>PUPR</a:t>
            </a:r>
            <a:r>
              <a:rPr sz="2250" spc="-4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2250" dirty="0">
                <a:solidFill>
                  <a:srgbClr val="001F5F"/>
                </a:solidFill>
                <a:latin typeface="Arial MT"/>
                <a:cs typeface="Arial MT"/>
              </a:rPr>
              <a:t>No.</a:t>
            </a:r>
            <a:r>
              <a:rPr sz="2250" spc="-4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2250" dirty="0">
                <a:solidFill>
                  <a:srgbClr val="001F5F"/>
                </a:solidFill>
                <a:latin typeface="Arial MT"/>
                <a:cs typeface="Arial MT"/>
              </a:rPr>
              <a:t>08</a:t>
            </a:r>
            <a:r>
              <a:rPr sz="2250" spc="-7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2250" spc="-35" dirty="0">
                <a:solidFill>
                  <a:srgbClr val="001F5F"/>
                </a:solidFill>
                <a:latin typeface="Arial MT"/>
                <a:cs typeface="Arial MT"/>
              </a:rPr>
              <a:t>Tahun</a:t>
            </a:r>
            <a:r>
              <a:rPr sz="2250" spc="-5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2250" dirty="0">
                <a:solidFill>
                  <a:srgbClr val="001F5F"/>
                </a:solidFill>
                <a:latin typeface="Arial MT"/>
                <a:cs typeface="Arial MT"/>
              </a:rPr>
              <a:t>2022</a:t>
            </a:r>
            <a:r>
              <a:rPr sz="2250" spc="-4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2250" spc="-50" dirty="0">
                <a:solidFill>
                  <a:srgbClr val="001F5F"/>
                </a:solidFill>
                <a:latin typeface="Arial MT"/>
                <a:cs typeface="Arial MT"/>
              </a:rPr>
              <a:t>–</a:t>
            </a:r>
            <a:endParaRPr sz="22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2250" dirty="0">
                <a:solidFill>
                  <a:srgbClr val="001F5F"/>
                </a:solidFill>
                <a:latin typeface="Arial MT"/>
                <a:cs typeface="Arial MT"/>
              </a:rPr>
              <a:t>(Pasal</a:t>
            </a:r>
            <a:r>
              <a:rPr sz="2250" spc="-4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2250" dirty="0">
                <a:solidFill>
                  <a:srgbClr val="001F5F"/>
                </a:solidFill>
                <a:latin typeface="Arial MT"/>
                <a:cs typeface="Arial MT"/>
              </a:rPr>
              <a:t>28</a:t>
            </a:r>
            <a:r>
              <a:rPr sz="2250" spc="-1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2250" dirty="0">
                <a:solidFill>
                  <a:srgbClr val="001F5F"/>
                </a:solidFill>
                <a:latin typeface="Arial MT"/>
                <a:cs typeface="Arial MT"/>
              </a:rPr>
              <a:t>dan</a:t>
            </a:r>
            <a:r>
              <a:rPr sz="2250" spc="-4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2250" spc="-25" dirty="0">
                <a:solidFill>
                  <a:srgbClr val="001F5F"/>
                </a:solidFill>
                <a:latin typeface="Arial MT"/>
                <a:cs typeface="Arial MT"/>
              </a:rPr>
              <a:t>29)</a:t>
            </a:r>
            <a:endParaRPr sz="2250">
              <a:latin typeface="Arial MT"/>
              <a:cs typeface="Arial MT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10887456" y="1208532"/>
            <a:ext cx="672465" cy="588645"/>
          </a:xfrm>
          <a:custGeom>
            <a:avLst/>
            <a:gdLst/>
            <a:ahLst/>
            <a:cxnLst/>
            <a:rect l="l" t="t" r="r" b="b"/>
            <a:pathLst>
              <a:path w="672465" h="588644">
                <a:moveTo>
                  <a:pt x="336042" y="0"/>
                </a:moveTo>
                <a:lnTo>
                  <a:pt x="286394" y="3189"/>
                </a:lnTo>
                <a:lnTo>
                  <a:pt x="239004" y="12454"/>
                </a:lnTo>
                <a:lnTo>
                  <a:pt x="194394" y="27339"/>
                </a:lnTo>
                <a:lnTo>
                  <a:pt x="153082" y="47389"/>
                </a:lnTo>
                <a:lnTo>
                  <a:pt x="115591" y="72149"/>
                </a:lnTo>
                <a:lnTo>
                  <a:pt x="82440" y="101164"/>
                </a:lnTo>
                <a:lnTo>
                  <a:pt x="54149" y="133979"/>
                </a:lnTo>
                <a:lnTo>
                  <a:pt x="31239" y="170138"/>
                </a:lnTo>
                <a:lnTo>
                  <a:pt x="14231" y="209187"/>
                </a:lnTo>
                <a:lnTo>
                  <a:pt x="3644" y="250669"/>
                </a:lnTo>
                <a:lnTo>
                  <a:pt x="0" y="294132"/>
                </a:lnTo>
                <a:lnTo>
                  <a:pt x="3644" y="337594"/>
                </a:lnTo>
                <a:lnTo>
                  <a:pt x="14231" y="379076"/>
                </a:lnTo>
                <a:lnTo>
                  <a:pt x="31239" y="418125"/>
                </a:lnTo>
                <a:lnTo>
                  <a:pt x="54149" y="454284"/>
                </a:lnTo>
                <a:lnTo>
                  <a:pt x="82440" y="487099"/>
                </a:lnTo>
                <a:lnTo>
                  <a:pt x="115591" y="516114"/>
                </a:lnTo>
                <a:lnTo>
                  <a:pt x="153082" y="540874"/>
                </a:lnTo>
                <a:lnTo>
                  <a:pt x="194394" y="560924"/>
                </a:lnTo>
                <a:lnTo>
                  <a:pt x="239004" y="575809"/>
                </a:lnTo>
                <a:lnTo>
                  <a:pt x="286394" y="585074"/>
                </a:lnTo>
                <a:lnTo>
                  <a:pt x="336042" y="588264"/>
                </a:lnTo>
                <a:lnTo>
                  <a:pt x="385689" y="585074"/>
                </a:lnTo>
                <a:lnTo>
                  <a:pt x="433079" y="575809"/>
                </a:lnTo>
                <a:lnTo>
                  <a:pt x="477689" y="560924"/>
                </a:lnTo>
                <a:lnTo>
                  <a:pt x="519001" y="540874"/>
                </a:lnTo>
                <a:lnTo>
                  <a:pt x="556492" y="516114"/>
                </a:lnTo>
                <a:lnTo>
                  <a:pt x="589643" y="487099"/>
                </a:lnTo>
                <a:lnTo>
                  <a:pt x="617934" y="454284"/>
                </a:lnTo>
                <a:lnTo>
                  <a:pt x="640844" y="418125"/>
                </a:lnTo>
                <a:lnTo>
                  <a:pt x="657852" y="379076"/>
                </a:lnTo>
                <a:lnTo>
                  <a:pt x="668439" y="337594"/>
                </a:lnTo>
                <a:lnTo>
                  <a:pt x="672084" y="294132"/>
                </a:lnTo>
                <a:lnTo>
                  <a:pt x="668439" y="250669"/>
                </a:lnTo>
                <a:lnTo>
                  <a:pt x="657852" y="209187"/>
                </a:lnTo>
                <a:lnTo>
                  <a:pt x="640844" y="170138"/>
                </a:lnTo>
                <a:lnTo>
                  <a:pt x="617934" y="133979"/>
                </a:lnTo>
                <a:lnTo>
                  <a:pt x="589643" y="101164"/>
                </a:lnTo>
                <a:lnTo>
                  <a:pt x="556492" y="72149"/>
                </a:lnTo>
                <a:lnTo>
                  <a:pt x="519001" y="47389"/>
                </a:lnTo>
                <a:lnTo>
                  <a:pt x="477689" y="27339"/>
                </a:lnTo>
                <a:lnTo>
                  <a:pt x="433079" y="12454"/>
                </a:lnTo>
                <a:lnTo>
                  <a:pt x="385689" y="3189"/>
                </a:lnTo>
                <a:lnTo>
                  <a:pt x="336042" y="0"/>
                </a:lnTo>
                <a:close/>
              </a:path>
            </a:pathLst>
          </a:custGeom>
          <a:solidFill>
            <a:srgbClr val="E6B8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 txBox="1"/>
          <p:nvPr/>
        </p:nvSpPr>
        <p:spPr>
          <a:xfrm>
            <a:off x="11115802" y="1275715"/>
            <a:ext cx="21653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b="1" spc="-50" dirty="0">
                <a:solidFill>
                  <a:srgbClr val="001F5F"/>
                </a:solidFill>
                <a:latin typeface="Arial"/>
                <a:cs typeface="Arial"/>
              </a:rPr>
              <a:t>1</a:t>
            </a:r>
            <a:endParaRPr sz="2700">
              <a:latin typeface="Arial"/>
              <a:cs typeface="Arial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10898123" y="2284476"/>
            <a:ext cx="661670" cy="620395"/>
          </a:xfrm>
          <a:custGeom>
            <a:avLst/>
            <a:gdLst/>
            <a:ahLst/>
            <a:cxnLst/>
            <a:rect l="l" t="t" r="r" b="b"/>
            <a:pathLst>
              <a:path w="661670" h="620394">
                <a:moveTo>
                  <a:pt x="330707" y="0"/>
                </a:moveTo>
                <a:lnTo>
                  <a:pt x="281842" y="3361"/>
                </a:lnTo>
                <a:lnTo>
                  <a:pt x="235202" y="13127"/>
                </a:lnTo>
                <a:lnTo>
                  <a:pt x="191298" y="28818"/>
                </a:lnTo>
                <a:lnTo>
                  <a:pt x="150642" y="49954"/>
                </a:lnTo>
                <a:lnTo>
                  <a:pt x="113746" y="76056"/>
                </a:lnTo>
                <a:lnTo>
                  <a:pt x="81123" y="106646"/>
                </a:lnTo>
                <a:lnTo>
                  <a:pt x="53283" y="141244"/>
                </a:lnTo>
                <a:lnTo>
                  <a:pt x="30739" y="179371"/>
                </a:lnTo>
                <a:lnTo>
                  <a:pt x="14003" y="220548"/>
                </a:lnTo>
                <a:lnTo>
                  <a:pt x="3586" y="264295"/>
                </a:lnTo>
                <a:lnTo>
                  <a:pt x="0" y="310133"/>
                </a:lnTo>
                <a:lnTo>
                  <a:pt x="3586" y="355972"/>
                </a:lnTo>
                <a:lnTo>
                  <a:pt x="14003" y="399719"/>
                </a:lnTo>
                <a:lnTo>
                  <a:pt x="30739" y="440896"/>
                </a:lnTo>
                <a:lnTo>
                  <a:pt x="53283" y="479023"/>
                </a:lnTo>
                <a:lnTo>
                  <a:pt x="81123" y="513621"/>
                </a:lnTo>
                <a:lnTo>
                  <a:pt x="113746" y="544211"/>
                </a:lnTo>
                <a:lnTo>
                  <a:pt x="150642" y="570313"/>
                </a:lnTo>
                <a:lnTo>
                  <a:pt x="191298" y="591449"/>
                </a:lnTo>
                <a:lnTo>
                  <a:pt x="235202" y="607140"/>
                </a:lnTo>
                <a:lnTo>
                  <a:pt x="281842" y="616906"/>
                </a:lnTo>
                <a:lnTo>
                  <a:pt x="330707" y="620268"/>
                </a:lnTo>
                <a:lnTo>
                  <a:pt x="379573" y="616906"/>
                </a:lnTo>
                <a:lnTo>
                  <a:pt x="426213" y="607140"/>
                </a:lnTo>
                <a:lnTo>
                  <a:pt x="470117" y="591449"/>
                </a:lnTo>
                <a:lnTo>
                  <a:pt x="510773" y="570313"/>
                </a:lnTo>
                <a:lnTo>
                  <a:pt x="547669" y="544211"/>
                </a:lnTo>
                <a:lnTo>
                  <a:pt x="580292" y="513621"/>
                </a:lnTo>
                <a:lnTo>
                  <a:pt x="608132" y="479023"/>
                </a:lnTo>
                <a:lnTo>
                  <a:pt x="630676" y="440896"/>
                </a:lnTo>
                <a:lnTo>
                  <a:pt x="647412" y="399719"/>
                </a:lnTo>
                <a:lnTo>
                  <a:pt x="657829" y="355972"/>
                </a:lnTo>
                <a:lnTo>
                  <a:pt x="661416" y="310133"/>
                </a:lnTo>
                <a:lnTo>
                  <a:pt x="657829" y="264295"/>
                </a:lnTo>
                <a:lnTo>
                  <a:pt x="647412" y="220548"/>
                </a:lnTo>
                <a:lnTo>
                  <a:pt x="630676" y="179371"/>
                </a:lnTo>
                <a:lnTo>
                  <a:pt x="608132" y="141244"/>
                </a:lnTo>
                <a:lnTo>
                  <a:pt x="580292" y="106646"/>
                </a:lnTo>
                <a:lnTo>
                  <a:pt x="547669" y="76056"/>
                </a:lnTo>
                <a:lnTo>
                  <a:pt x="510773" y="49954"/>
                </a:lnTo>
                <a:lnTo>
                  <a:pt x="470117" y="28818"/>
                </a:lnTo>
                <a:lnTo>
                  <a:pt x="426213" y="13127"/>
                </a:lnTo>
                <a:lnTo>
                  <a:pt x="379573" y="3361"/>
                </a:lnTo>
                <a:lnTo>
                  <a:pt x="330707" y="0"/>
                </a:lnTo>
                <a:close/>
              </a:path>
            </a:pathLst>
          </a:custGeom>
          <a:solidFill>
            <a:srgbClr val="E6B8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 txBox="1"/>
          <p:nvPr/>
        </p:nvSpPr>
        <p:spPr>
          <a:xfrm>
            <a:off x="11120373" y="2367788"/>
            <a:ext cx="21653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b="1" spc="-50" dirty="0">
                <a:solidFill>
                  <a:srgbClr val="001F5F"/>
                </a:solidFill>
                <a:latin typeface="Arial"/>
                <a:cs typeface="Arial"/>
              </a:rPr>
              <a:t>2</a:t>
            </a:r>
            <a:endParaRPr sz="2700">
              <a:latin typeface="Arial"/>
              <a:cs typeface="Arial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10898123" y="3244595"/>
            <a:ext cx="661670" cy="620395"/>
          </a:xfrm>
          <a:custGeom>
            <a:avLst/>
            <a:gdLst/>
            <a:ahLst/>
            <a:cxnLst/>
            <a:rect l="l" t="t" r="r" b="b"/>
            <a:pathLst>
              <a:path w="661670" h="620395">
                <a:moveTo>
                  <a:pt x="330707" y="0"/>
                </a:moveTo>
                <a:lnTo>
                  <a:pt x="281842" y="3361"/>
                </a:lnTo>
                <a:lnTo>
                  <a:pt x="235202" y="13127"/>
                </a:lnTo>
                <a:lnTo>
                  <a:pt x="191298" y="28818"/>
                </a:lnTo>
                <a:lnTo>
                  <a:pt x="150642" y="49954"/>
                </a:lnTo>
                <a:lnTo>
                  <a:pt x="113746" y="76056"/>
                </a:lnTo>
                <a:lnTo>
                  <a:pt x="81123" y="106646"/>
                </a:lnTo>
                <a:lnTo>
                  <a:pt x="53283" y="141244"/>
                </a:lnTo>
                <a:lnTo>
                  <a:pt x="30739" y="179371"/>
                </a:lnTo>
                <a:lnTo>
                  <a:pt x="14003" y="220548"/>
                </a:lnTo>
                <a:lnTo>
                  <a:pt x="3586" y="264295"/>
                </a:lnTo>
                <a:lnTo>
                  <a:pt x="0" y="310133"/>
                </a:lnTo>
                <a:lnTo>
                  <a:pt x="3586" y="355972"/>
                </a:lnTo>
                <a:lnTo>
                  <a:pt x="14003" y="399719"/>
                </a:lnTo>
                <a:lnTo>
                  <a:pt x="30739" y="440896"/>
                </a:lnTo>
                <a:lnTo>
                  <a:pt x="53283" y="479023"/>
                </a:lnTo>
                <a:lnTo>
                  <a:pt x="81123" y="513621"/>
                </a:lnTo>
                <a:lnTo>
                  <a:pt x="113746" y="544211"/>
                </a:lnTo>
                <a:lnTo>
                  <a:pt x="150642" y="570313"/>
                </a:lnTo>
                <a:lnTo>
                  <a:pt x="191298" y="591449"/>
                </a:lnTo>
                <a:lnTo>
                  <a:pt x="235202" y="607140"/>
                </a:lnTo>
                <a:lnTo>
                  <a:pt x="281842" y="616906"/>
                </a:lnTo>
                <a:lnTo>
                  <a:pt x="330707" y="620267"/>
                </a:lnTo>
                <a:lnTo>
                  <a:pt x="379573" y="616906"/>
                </a:lnTo>
                <a:lnTo>
                  <a:pt x="426213" y="607140"/>
                </a:lnTo>
                <a:lnTo>
                  <a:pt x="470117" y="591449"/>
                </a:lnTo>
                <a:lnTo>
                  <a:pt x="510773" y="570313"/>
                </a:lnTo>
                <a:lnTo>
                  <a:pt x="547669" y="544211"/>
                </a:lnTo>
                <a:lnTo>
                  <a:pt x="580292" y="513621"/>
                </a:lnTo>
                <a:lnTo>
                  <a:pt x="608132" y="479023"/>
                </a:lnTo>
                <a:lnTo>
                  <a:pt x="630676" y="440896"/>
                </a:lnTo>
                <a:lnTo>
                  <a:pt x="647412" y="399719"/>
                </a:lnTo>
                <a:lnTo>
                  <a:pt x="657829" y="355972"/>
                </a:lnTo>
                <a:lnTo>
                  <a:pt x="661416" y="310133"/>
                </a:lnTo>
                <a:lnTo>
                  <a:pt x="657829" y="264295"/>
                </a:lnTo>
                <a:lnTo>
                  <a:pt x="647412" y="220548"/>
                </a:lnTo>
                <a:lnTo>
                  <a:pt x="630676" y="179371"/>
                </a:lnTo>
                <a:lnTo>
                  <a:pt x="608132" y="141244"/>
                </a:lnTo>
                <a:lnTo>
                  <a:pt x="580292" y="106646"/>
                </a:lnTo>
                <a:lnTo>
                  <a:pt x="547669" y="76056"/>
                </a:lnTo>
                <a:lnTo>
                  <a:pt x="510773" y="49954"/>
                </a:lnTo>
                <a:lnTo>
                  <a:pt x="470117" y="28818"/>
                </a:lnTo>
                <a:lnTo>
                  <a:pt x="426213" y="13127"/>
                </a:lnTo>
                <a:lnTo>
                  <a:pt x="379573" y="3361"/>
                </a:lnTo>
                <a:lnTo>
                  <a:pt x="330707" y="0"/>
                </a:lnTo>
                <a:close/>
              </a:path>
            </a:pathLst>
          </a:custGeom>
          <a:solidFill>
            <a:srgbClr val="E6B8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 txBox="1"/>
          <p:nvPr/>
        </p:nvSpPr>
        <p:spPr>
          <a:xfrm>
            <a:off x="11120373" y="3327654"/>
            <a:ext cx="21653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b="1" spc="-50" dirty="0">
                <a:solidFill>
                  <a:srgbClr val="001F5F"/>
                </a:solidFill>
                <a:latin typeface="Arial"/>
                <a:cs typeface="Arial"/>
              </a:rPr>
              <a:t>3</a:t>
            </a:r>
            <a:endParaRPr sz="2700">
              <a:latin typeface="Arial"/>
              <a:cs typeface="Arial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373786" y="6304275"/>
            <a:ext cx="5524500" cy="1235710"/>
          </a:xfrm>
          <a:prstGeom prst="rect">
            <a:avLst/>
          </a:prstGeom>
        </p:spPr>
        <p:txBody>
          <a:bodyPr vert="horz" wrap="square" lIns="0" tIns="113030" rIns="0" bIns="0" rtlCol="0">
            <a:spAutoFit/>
          </a:bodyPr>
          <a:lstStyle/>
          <a:p>
            <a:pPr marR="55244" algn="r">
              <a:lnSpc>
                <a:spcPct val="100000"/>
              </a:lnSpc>
              <a:spcBef>
                <a:spcPts val="890"/>
              </a:spcBef>
            </a:pPr>
            <a:r>
              <a:rPr sz="1400" dirty="0">
                <a:latin typeface="Tahoma"/>
                <a:cs typeface="Tahoma"/>
              </a:rPr>
              <a:t>(BPS,</a:t>
            </a:r>
            <a:r>
              <a:rPr sz="1400" spc="-40" dirty="0">
                <a:latin typeface="Tahoma"/>
                <a:cs typeface="Tahoma"/>
              </a:rPr>
              <a:t> </a:t>
            </a:r>
            <a:r>
              <a:rPr sz="1400" spc="-10" dirty="0">
                <a:latin typeface="Tahoma"/>
                <a:cs typeface="Tahoma"/>
              </a:rPr>
              <a:t>2023)</a:t>
            </a:r>
            <a:endParaRPr sz="1400">
              <a:latin typeface="Tahoma"/>
              <a:cs typeface="Tahoma"/>
            </a:endParaRPr>
          </a:p>
          <a:p>
            <a:pPr marL="12700" marR="5080">
              <a:lnSpc>
                <a:spcPts val="1939"/>
              </a:lnSpc>
              <a:spcBef>
                <a:spcPts val="1255"/>
              </a:spcBef>
            </a:pPr>
            <a:r>
              <a:rPr sz="1800" spc="-10" dirty="0">
                <a:solidFill>
                  <a:srgbClr val="1F487C"/>
                </a:solidFill>
                <a:latin typeface="Arial MT"/>
                <a:cs typeface="Arial MT"/>
              </a:rPr>
              <a:t>STRATEGI</a:t>
            </a:r>
            <a:r>
              <a:rPr sz="1800" spc="-65" dirty="0">
                <a:solidFill>
                  <a:srgbClr val="1F487C"/>
                </a:solidFill>
                <a:latin typeface="Arial MT"/>
                <a:cs typeface="Arial MT"/>
              </a:rPr>
              <a:t> </a:t>
            </a:r>
            <a:r>
              <a:rPr sz="1800" spc="-25" dirty="0">
                <a:solidFill>
                  <a:srgbClr val="1F487C"/>
                </a:solidFill>
                <a:latin typeface="Arial MT"/>
                <a:cs typeface="Arial MT"/>
              </a:rPr>
              <a:t>PENINGKATAN</a:t>
            </a:r>
            <a:r>
              <a:rPr sz="1800" spc="-50" dirty="0">
                <a:solidFill>
                  <a:srgbClr val="1F487C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1F487C"/>
                </a:solidFill>
                <a:latin typeface="Arial MT"/>
                <a:cs typeface="Arial MT"/>
              </a:rPr>
              <a:t>SDM</a:t>
            </a:r>
            <a:r>
              <a:rPr sz="1800" spc="-20" dirty="0">
                <a:solidFill>
                  <a:srgbClr val="1F487C"/>
                </a:solidFill>
                <a:latin typeface="Arial MT"/>
                <a:cs typeface="Arial MT"/>
              </a:rPr>
              <a:t> </a:t>
            </a:r>
            <a:r>
              <a:rPr sz="1800" spc="-10" dirty="0">
                <a:solidFill>
                  <a:srgbClr val="1F487C"/>
                </a:solidFill>
                <a:latin typeface="Arial MT"/>
                <a:cs typeface="Arial MT"/>
              </a:rPr>
              <a:t>KONSTRUKSI </a:t>
            </a:r>
            <a:r>
              <a:rPr sz="1800" dirty="0">
                <a:solidFill>
                  <a:srgbClr val="1F487C"/>
                </a:solidFill>
                <a:latin typeface="Arial MT"/>
                <a:cs typeface="Arial MT"/>
              </a:rPr>
              <a:t>LULUSAN</a:t>
            </a:r>
            <a:r>
              <a:rPr sz="1800" spc="-25" dirty="0">
                <a:solidFill>
                  <a:srgbClr val="1F487C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1F487C"/>
                </a:solidFill>
                <a:latin typeface="Arial MT"/>
                <a:cs typeface="Arial MT"/>
              </a:rPr>
              <a:t>DAN</a:t>
            </a:r>
            <a:r>
              <a:rPr sz="1800" spc="-15" dirty="0">
                <a:solidFill>
                  <a:srgbClr val="1F487C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1F487C"/>
                </a:solidFill>
                <a:latin typeface="Arial MT"/>
                <a:cs typeface="Arial MT"/>
              </a:rPr>
              <a:t>CALON</a:t>
            </a:r>
            <a:r>
              <a:rPr sz="1800" spc="-20" dirty="0">
                <a:solidFill>
                  <a:srgbClr val="1F487C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1F487C"/>
                </a:solidFill>
                <a:latin typeface="Arial MT"/>
                <a:cs typeface="Arial MT"/>
              </a:rPr>
              <a:t>LULUSAN</a:t>
            </a:r>
            <a:r>
              <a:rPr sz="1800" spc="-5" dirty="0">
                <a:solidFill>
                  <a:srgbClr val="1F487C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1F487C"/>
                </a:solidFill>
                <a:latin typeface="Arial MT"/>
                <a:cs typeface="Arial MT"/>
              </a:rPr>
              <a:t>SMK,</a:t>
            </a:r>
            <a:r>
              <a:rPr sz="1800" spc="-15" dirty="0">
                <a:solidFill>
                  <a:srgbClr val="1F487C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1F487C"/>
                </a:solidFill>
                <a:latin typeface="Arial MT"/>
                <a:cs typeface="Arial MT"/>
              </a:rPr>
              <a:t>D3,</a:t>
            </a:r>
            <a:r>
              <a:rPr sz="1800" spc="-15" dirty="0">
                <a:solidFill>
                  <a:srgbClr val="1F487C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1F487C"/>
                </a:solidFill>
                <a:latin typeface="Arial MT"/>
                <a:cs typeface="Arial MT"/>
              </a:rPr>
              <a:t>DAN</a:t>
            </a:r>
            <a:r>
              <a:rPr sz="1800" spc="-25" dirty="0">
                <a:solidFill>
                  <a:srgbClr val="1F487C"/>
                </a:solidFill>
                <a:latin typeface="Arial MT"/>
                <a:cs typeface="Arial MT"/>
              </a:rPr>
              <a:t> S1 </a:t>
            </a:r>
            <a:r>
              <a:rPr sz="1800" dirty="0">
                <a:solidFill>
                  <a:srgbClr val="1F487C"/>
                </a:solidFill>
                <a:latin typeface="Arial MT"/>
                <a:cs typeface="Arial MT"/>
              </a:rPr>
              <a:t>BIDANG </a:t>
            </a:r>
            <a:r>
              <a:rPr sz="1800" spc="-10" dirty="0">
                <a:solidFill>
                  <a:srgbClr val="1F487C"/>
                </a:solidFill>
                <a:latin typeface="Arial MT"/>
                <a:cs typeface="Arial MT"/>
              </a:rPr>
              <a:t>KONSTRUKSI</a:t>
            </a:r>
            <a:endParaRPr sz="1800">
              <a:latin typeface="Arial MT"/>
              <a:cs typeface="Arial MT"/>
            </a:endParaRPr>
          </a:p>
        </p:txBody>
      </p:sp>
      <p:pic>
        <p:nvPicPr>
          <p:cNvPr id="86" name="object 86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6132553" y="47147"/>
            <a:ext cx="6018321" cy="1109665"/>
          </a:xfrm>
          <a:prstGeom prst="rect">
            <a:avLst/>
          </a:prstGeom>
        </p:spPr>
      </p:pic>
      <p:sp>
        <p:nvSpPr>
          <p:cNvPr id="87" name="object 87"/>
          <p:cNvSpPr txBox="1">
            <a:spLocks noGrp="1"/>
          </p:cNvSpPr>
          <p:nvPr>
            <p:ph type="title"/>
          </p:nvPr>
        </p:nvSpPr>
        <p:spPr>
          <a:xfrm>
            <a:off x="6237732" y="105155"/>
            <a:ext cx="5812790" cy="998219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173990" rIns="0" bIns="0" rtlCol="0">
            <a:spAutoFit/>
          </a:bodyPr>
          <a:lstStyle/>
          <a:p>
            <a:pPr marL="128270" algn="ctr">
              <a:lnSpc>
                <a:spcPct val="100000"/>
              </a:lnSpc>
              <a:spcBef>
                <a:spcPts val="1370"/>
              </a:spcBef>
            </a:pPr>
            <a:r>
              <a:rPr sz="4000" spc="-254" dirty="0">
                <a:solidFill>
                  <a:srgbClr val="000000"/>
                </a:solidFill>
              </a:rPr>
              <a:t>LATAR</a:t>
            </a:r>
            <a:r>
              <a:rPr sz="4000" spc="20" dirty="0">
                <a:solidFill>
                  <a:srgbClr val="000000"/>
                </a:solidFill>
              </a:rPr>
              <a:t> </a:t>
            </a:r>
            <a:r>
              <a:rPr sz="4000" spc="-20" dirty="0">
                <a:solidFill>
                  <a:srgbClr val="000000"/>
                </a:solidFill>
              </a:rPr>
              <a:t>BELAKANG</a:t>
            </a:r>
            <a:endParaRPr sz="4000"/>
          </a:p>
        </p:txBody>
      </p:sp>
      <p:grpSp>
        <p:nvGrpSpPr>
          <p:cNvPr id="88" name="object 88"/>
          <p:cNvGrpSpPr/>
          <p:nvPr/>
        </p:nvGrpSpPr>
        <p:grpSpPr>
          <a:xfrm>
            <a:off x="339852" y="7697712"/>
            <a:ext cx="16275050" cy="2589530"/>
            <a:chOff x="339852" y="7697712"/>
            <a:chExt cx="16275050" cy="2589530"/>
          </a:xfrm>
        </p:grpSpPr>
        <p:pic>
          <p:nvPicPr>
            <p:cNvPr id="89" name="object 89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339852" y="7697712"/>
              <a:ext cx="2974848" cy="2589283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534923" y="7892795"/>
              <a:ext cx="2404872" cy="2119884"/>
            </a:xfrm>
            <a:prstGeom prst="rect">
              <a:avLst/>
            </a:prstGeom>
          </p:spPr>
        </p:pic>
        <p:sp>
          <p:nvSpPr>
            <p:cNvPr id="91" name="object 91"/>
            <p:cNvSpPr/>
            <p:nvPr/>
          </p:nvSpPr>
          <p:spPr>
            <a:xfrm>
              <a:off x="16038575" y="9578339"/>
              <a:ext cx="576580" cy="574675"/>
            </a:xfrm>
            <a:custGeom>
              <a:avLst/>
              <a:gdLst/>
              <a:ahLst/>
              <a:cxnLst/>
              <a:rect l="l" t="t" r="r" b="b"/>
              <a:pathLst>
                <a:path w="576580" h="574675">
                  <a:moveTo>
                    <a:pt x="288035" y="0"/>
                  </a:moveTo>
                  <a:lnTo>
                    <a:pt x="241302" y="3759"/>
                  </a:lnTo>
                  <a:lnTo>
                    <a:pt x="196973" y="14645"/>
                  </a:lnTo>
                  <a:lnTo>
                    <a:pt x="155643" y="32064"/>
                  </a:lnTo>
                  <a:lnTo>
                    <a:pt x="117902" y="55426"/>
                  </a:lnTo>
                  <a:lnTo>
                    <a:pt x="84343" y="84139"/>
                  </a:lnTo>
                  <a:lnTo>
                    <a:pt x="55558" y="117611"/>
                  </a:lnTo>
                  <a:lnTo>
                    <a:pt x="32140" y="155253"/>
                  </a:lnTo>
                  <a:lnTo>
                    <a:pt x="14679" y="196471"/>
                  </a:lnTo>
                  <a:lnTo>
                    <a:pt x="3768" y="240675"/>
                  </a:lnTo>
                  <a:lnTo>
                    <a:pt x="0" y="287273"/>
                  </a:lnTo>
                  <a:lnTo>
                    <a:pt x="3768" y="333872"/>
                  </a:lnTo>
                  <a:lnTo>
                    <a:pt x="14679" y="378076"/>
                  </a:lnTo>
                  <a:lnTo>
                    <a:pt x="32140" y="419294"/>
                  </a:lnTo>
                  <a:lnTo>
                    <a:pt x="55558" y="456936"/>
                  </a:lnTo>
                  <a:lnTo>
                    <a:pt x="84343" y="490408"/>
                  </a:lnTo>
                  <a:lnTo>
                    <a:pt x="117902" y="519121"/>
                  </a:lnTo>
                  <a:lnTo>
                    <a:pt x="155643" y="542483"/>
                  </a:lnTo>
                  <a:lnTo>
                    <a:pt x="196973" y="559902"/>
                  </a:lnTo>
                  <a:lnTo>
                    <a:pt x="241302" y="570788"/>
                  </a:lnTo>
                  <a:lnTo>
                    <a:pt x="288035" y="574547"/>
                  </a:lnTo>
                  <a:lnTo>
                    <a:pt x="334769" y="570788"/>
                  </a:lnTo>
                  <a:lnTo>
                    <a:pt x="379098" y="559902"/>
                  </a:lnTo>
                  <a:lnTo>
                    <a:pt x="420428" y="542483"/>
                  </a:lnTo>
                  <a:lnTo>
                    <a:pt x="458169" y="519121"/>
                  </a:lnTo>
                  <a:lnTo>
                    <a:pt x="491728" y="490408"/>
                  </a:lnTo>
                  <a:lnTo>
                    <a:pt x="520513" y="456936"/>
                  </a:lnTo>
                  <a:lnTo>
                    <a:pt x="543931" y="419294"/>
                  </a:lnTo>
                  <a:lnTo>
                    <a:pt x="561392" y="378076"/>
                  </a:lnTo>
                  <a:lnTo>
                    <a:pt x="572303" y="333872"/>
                  </a:lnTo>
                  <a:lnTo>
                    <a:pt x="576071" y="287273"/>
                  </a:lnTo>
                  <a:lnTo>
                    <a:pt x="572303" y="240675"/>
                  </a:lnTo>
                  <a:lnTo>
                    <a:pt x="561392" y="196471"/>
                  </a:lnTo>
                  <a:lnTo>
                    <a:pt x="543931" y="155253"/>
                  </a:lnTo>
                  <a:lnTo>
                    <a:pt x="520513" y="117611"/>
                  </a:lnTo>
                  <a:lnTo>
                    <a:pt x="491728" y="84139"/>
                  </a:lnTo>
                  <a:lnTo>
                    <a:pt x="458169" y="55426"/>
                  </a:lnTo>
                  <a:lnTo>
                    <a:pt x="420428" y="32064"/>
                  </a:lnTo>
                  <a:lnTo>
                    <a:pt x="379098" y="14645"/>
                  </a:lnTo>
                  <a:lnTo>
                    <a:pt x="334769" y="3759"/>
                  </a:lnTo>
                  <a:lnTo>
                    <a:pt x="288035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FC5C6B7F-AC9D-372B-621A-B181A5F51A40}"/>
              </a:ext>
            </a:extLst>
          </p:cNvPr>
          <p:cNvGrpSpPr/>
          <p:nvPr/>
        </p:nvGrpSpPr>
        <p:grpSpPr>
          <a:xfrm>
            <a:off x="15011400" y="105155"/>
            <a:ext cx="3259913" cy="710692"/>
            <a:chOff x="5660570" y="569749"/>
            <a:chExt cx="3724053" cy="762306"/>
          </a:xfrm>
        </p:grpSpPr>
        <p:sp>
          <p:nvSpPr>
            <p:cNvPr id="94" name="Freeform 3">
              <a:extLst>
                <a:ext uri="{FF2B5EF4-FFF2-40B4-BE49-F238E27FC236}">
                  <a16:creationId xmlns:a16="http://schemas.microsoft.com/office/drawing/2014/main" id="{E3586215-DE68-2AB5-DD2C-8B07830E247A}"/>
                </a:ext>
              </a:extLst>
            </p:cNvPr>
            <p:cNvSpPr/>
            <p:nvPr/>
          </p:nvSpPr>
          <p:spPr>
            <a:xfrm>
              <a:off x="5660570" y="569749"/>
              <a:ext cx="3724053" cy="762306"/>
            </a:xfrm>
            <a:custGeom>
              <a:avLst/>
              <a:gdLst>
                <a:gd name="connsiteX0" fmla="*/ 0 w 3724053"/>
                <a:gd name="connsiteY0" fmla="*/ 381152 h 762306"/>
                <a:gd name="connsiteX1" fmla="*/ 0 w 3724053"/>
                <a:gd name="connsiteY1" fmla="*/ 381153 h 762306"/>
                <a:gd name="connsiteX2" fmla="*/ 0 w 3724053"/>
                <a:gd name="connsiteY2" fmla="*/ 381153 h 762306"/>
                <a:gd name="connsiteX3" fmla="*/ 381153 w 3724053"/>
                <a:gd name="connsiteY3" fmla="*/ 0 h 762306"/>
                <a:gd name="connsiteX4" fmla="*/ 3724053 w 3724053"/>
                <a:gd name="connsiteY4" fmla="*/ 0 h 762306"/>
                <a:gd name="connsiteX5" fmla="*/ 3724053 w 3724053"/>
                <a:gd name="connsiteY5" fmla="*/ 762306 h 762306"/>
                <a:gd name="connsiteX6" fmla="*/ 381153 w 3724053"/>
                <a:gd name="connsiteY6" fmla="*/ 762305 h 762306"/>
                <a:gd name="connsiteX7" fmla="*/ 29953 w 3724053"/>
                <a:gd name="connsiteY7" fmla="*/ 529514 h 762306"/>
                <a:gd name="connsiteX8" fmla="*/ 0 w 3724053"/>
                <a:gd name="connsiteY8" fmla="*/ 381153 h 762306"/>
                <a:gd name="connsiteX9" fmla="*/ 29953 w 3724053"/>
                <a:gd name="connsiteY9" fmla="*/ 232791 h 762306"/>
                <a:gd name="connsiteX10" fmla="*/ 381153 w 3724053"/>
                <a:gd name="connsiteY10" fmla="*/ 0 h 762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4053" h="762306">
                  <a:moveTo>
                    <a:pt x="0" y="381152"/>
                  </a:moveTo>
                  <a:lnTo>
                    <a:pt x="0" y="381153"/>
                  </a:lnTo>
                  <a:lnTo>
                    <a:pt x="0" y="381153"/>
                  </a:lnTo>
                  <a:close/>
                  <a:moveTo>
                    <a:pt x="381153" y="0"/>
                  </a:moveTo>
                  <a:lnTo>
                    <a:pt x="3724053" y="0"/>
                  </a:lnTo>
                  <a:lnTo>
                    <a:pt x="3724053" y="762306"/>
                  </a:lnTo>
                  <a:lnTo>
                    <a:pt x="381153" y="762305"/>
                  </a:lnTo>
                  <a:cubicBezTo>
                    <a:pt x="223275" y="762305"/>
                    <a:pt x="87815" y="666316"/>
                    <a:pt x="29953" y="529514"/>
                  </a:cubicBezTo>
                  <a:lnTo>
                    <a:pt x="0" y="381153"/>
                  </a:lnTo>
                  <a:lnTo>
                    <a:pt x="29953" y="232791"/>
                  </a:lnTo>
                  <a:cubicBezTo>
                    <a:pt x="87815" y="95990"/>
                    <a:pt x="223275" y="0"/>
                    <a:pt x="38115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F67BEE66-2523-A009-AF84-CC3505CC37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/>
            <a:stretch>
              <a:fillRect/>
            </a:stretch>
          </p:blipFill>
          <p:spPr>
            <a:xfrm>
              <a:off x="6121472" y="684492"/>
              <a:ext cx="3004457" cy="50827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220773" y="0"/>
            <a:ext cx="7067227" cy="10287000"/>
            <a:chOff x="0" y="0"/>
            <a:chExt cx="1680318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80318" cy="2709333"/>
            </a:xfrm>
            <a:custGeom>
              <a:avLst/>
              <a:gdLst/>
              <a:ahLst/>
              <a:cxnLst/>
              <a:rect l="l" t="t" r="r" b="b"/>
              <a:pathLst>
                <a:path w="1680318" h="2709333">
                  <a:moveTo>
                    <a:pt x="0" y="0"/>
                  </a:moveTo>
                  <a:lnTo>
                    <a:pt x="1680318" y="0"/>
                  </a:lnTo>
                  <a:lnTo>
                    <a:pt x="168031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680318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just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-970541" y="2006345"/>
            <a:ext cx="1601933" cy="6466659"/>
            <a:chOff x="0" y="0"/>
            <a:chExt cx="421908" cy="170315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21908" cy="1703153"/>
            </a:xfrm>
            <a:custGeom>
              <a:avLst/>
              <a:gdLst/>
              <a:ahLst/>
              <a:cxnLst/>
              <a:rect l="l" t="t" r="r" b="b"/>
              <a:pathLst>
                <a:path w="421908" h="1703153">
                  <a:moveTo>
                    <a:pt x="210954" y="0"/>
                  </a:moveTo>
                  <a:lnTo>
                    <a:pt x="210954" y="0"/>
                  </a:lnTo>
                  <a:cubicBezTo>
                    <a:pt x="266903" y="0"/>
                    <a:pt x="320560" y="22225"/>
                    <a:pt x="360121" y="61787"/>
                  </a:cubicBezTo>
                  <a:cubicBezTo>
                    <a:pt x="399683" y="101349"/>
                    <a:pt x="421908" y="155006"/>
                    <a:pt x="421908" y="210954"/>
                  </a:cubicBezTo>
                  <a:lnTo>
                    <a:pt x="421908" y="1492199"/>
                  </a:lnTo>
                  <a:cubicBezTo>
                    <a:pt x="421908" y="1548147"/>
                    <a:pt x="399683" y="1601804"/>
                    <a:pt x="360121" y="1641366"/>
                  </a:cubicBezTo>
                  <a:cubicBezTo>
                    <a:pt x="320560" y="1680928"/>
                    <a:pt x="266903" y="1703153"/>
                    <a:pt x="210954" y="1703153"/>
                  </a:cubicBezTo>
                  <a:lnTo>
                    <a:pt x="210954" y="1703153"/>
                  </a:lnTo>
                  <a:cubicBezTo>
                    <a:pt x="155006" y="1703153"/>
                    <a:pt x="101349" y="1680928"/>
                    <a:pt x="61787" y="1641366"/>
                  </a:cubicBezTo>
                  <a:cubicBezTo>
                    <a:pt x="22225" y="1601804"/>
                    <a:pt x="0" y="1548147"/>
                    <a:pt x="0" y="1492199"/>
                  </a:cubicBezTo>
                  <a:lnTo>
                    <a:pt x="0" y="210954"/>
                  </a:lnTo>
                  <a:cubicBezTo>
                    <a:pt x="0" y="155006"/>
                    <a:pt x="22225" y="101349"/>
                    <a:pt x="61787" y="61787"/>
                  </a:cubicBezTo>
                  <a:cubicBezTo>
                    <a:pt x="101349" y="22225"/>
                    <a:pt x="155006" y="0"/>
                    <a:pt x="210954" y="0"/>
                  </a:cubicBez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421908" cy="1750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B08D264E-29C7-467A-B36A-21E4D7DB6F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92349"/>
            <a:ext cx="4369834" cy="73926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781ECC9-ACFD-430E-ACF3-659519FB07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1028700"/>
            <a:ext cx="8046720" cy="9065951"/>
          </a:xfrm>
          <a:prstGeom prst="rect">
            <a:avLst/>
          </a:prstGeom>
        </p:spPr>
      </p:pic>
      <p:sp>
        <p:nvSpPr>
          <p:cNvPr id="31" name="Freeform 11">
            <a:extLst>
              <a:ext uri="{FF2B5EF4-FFF2-40B4-BE49-F238E27FC236}">
                <a16:creationId xmlns:a16="http://schemas.microsoft.com/office/drawing/2014/main" id="{EB98AAD7-3480-4EF3-812B-3F45624559BD}"/>
              </a:ext>
            </a:extLst>
          </p:cNvPr>
          <p:cNvSpPr/>
          <p:nvPr/>
        </p:nvSpPr>
        <p:spPr>
          <a:xfrm>
            <a:off x="1295400" y="1123962"/>
            <a:ext cx="8382000" cy="9201138"/>
          </a:xfrm>
          <a:custGeom>
            <a:avLst/>
            <a:gdLst/>
            <a:ahLst/>
            <a:cxnLst/>
            <a:rect l="l" t="t" r="r" b="b"/>
            <a:pathLst>
              <a:path w="3663950" h="4923790">
                <a:moveTo>
                  <a:pt x="3271520" y="4923790"/>
                </a:moveTo>
                <a:lnTo>
                  <a:pt x="391160" y="4923790"/>
                </a:lnTo>
                <a:cubicBezTo>
                  <a:pt x="175260" y="4923790"/>
                  <a:pt x="0" y="4748530"/>
                  <a:pt x="0" y="4532630"/>
                </a:cubicBezTo>
                <a:lnTo>
                  <a:pt x="0" y="392430"/>
                </a:lnTo>
                <a:cubicBezTo>
                  <a:pt x="0" y="175260"/>
                  <a:pt x="175260" y="0"/>
                  <a:pt x="391160" y="0"/>
                </a:cubicBezTo>
                <a:lnTo>
                  <a:pt x="3271520" y="0"/>
                </a:lnTo>
                <a:cubicBezTo>
                  <a:pt x="3487420" y="0"/>
                  <a:pt x="3662680" y="175260"/>
                  <a:pt x="3662680" y="391160"/>
                </a:cubicBezTo>
                <a:lnTo>
                  <a:pt x="3662680" y="4531360"/>
                </a:lnTo>
                <a:cubicBezTo>
                  <a:pt x="3663950" y="4747260"/>
                  <a:pt x="3487420" y="4923790"/>
                  <a:pt x="3271520" y="4923790"/>
                </a:cubicBezTo>
                <a:close/>
                <a:moveTo>
                  <a:pt x="391160" y="63500"/>
                </a:moveTo>
                <a:cubicBezTo>
                  <a:pt x="210820" y="63500"/>
                  <a:pt x="63500" y="210820"/>
                  <a:pt x="63500" y="391160"/>
                </a:cubicBezTo>
                <a:lnTo>
                  <a:pt x="63500" y="4531360"/>
                </a:lnTo>
                <a:cubicBezTo>
                  <a:pt x="63500" y="4712970"/>
                  <a:pt x="210820" y="4859020"/>
                  <a:pt x="391160" y="4859020"/>
                </a:cubicBezTo>
                <a:lnTo>
                  <a:pt x="3271520" y="4859020"/>
                </a:lnTo>
                <a:cubicBezTo>
                  <a:pt x="3453130" y="4859020"/>
                  <a:pt x="3599180" y="4711700"/>
                  <a:pt x="3599180" y="4531360"/>
                </a:cubicBezTo>
                <a:lnTo>
                  <a:pt x="3599180" y="391160"/>
                </a:lnTo>
                <a:cubicBezTo>
                  <a:pt x="3599180" y="209550"/>
                  <a:pt x="3451860" y="63500"/>
                  <a:pt x="3271520" y="63500"/>
                </a:cubicBezTo>
                <a:lnTo>
                  <a:pt x="391160" y="63500"/>
                </a:lnTo>
                <a:close/>
              </a:path>
            </a:pathLst>
          </a:custGeom>
          <a:solidFill>
            <a:srgbClr val="004AAD"/>
          </a:solidFill>
        </p:spPr>
      </p:sp>
      <p:sp>
        <p:nvSpPr>
          <p:cNvPr id="34" name="TextBox 14">
            <a:extLst>
              <a:ext uri="{FF2B5EF4-FFF2-40B4-BE49-F238E27FC236}">
                <a16:creationId xmlns:a16="http://schemas.microsoft.com/office/drawing/2014/main" id="{9F2C65A0-33E5-4675-A7BD-69E1C8327865}"/>
              </a:ext>
            </a:extLst>
          </p:cNvPr>
          <p:cNvSpPr txBox="1"/>
          <p:nvPr/>
        </p:nvSpPr>
        <p:spPr>
          <a:xfrm>
            <a:off x="11358032" y="2324100"/>
            <a:ext cx="6792707" cy="46353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76"/>
              </a:lnSpc>
              <a:spcBef>
                <a:spcPct val="0"/>
              </a:spcBef>
            </a:pPr>
            <a:r>
              <a:rPr lang="en-US" sz="32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Surat </a:t>
            </a:r>
            <a:r>
              <a:rPr lang="en-US" sz="32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Edaran</a:t>
            </a:r>
            <a:r>
              <a:rPr lang="en-US" sz="32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Direktur</a:t>
            </a:r>
            <a:r>
              <a:rPr lang="en-US" sz="32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Jenderal</a:t>
            </a:r>
            <a:r>
              <a:rPr lang="en-US" sz="32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Bina </a:t>
            </a:r>
            <a:r>
              <a:rPr lang="en-US" sz="32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Konstruksi</a:t>
            </a:r>
            <a:r>
              <a:rPr lang="en-US" sz="32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algn="ctr">
              <a:lnSpc>
                <a:spcPts val="2976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Nomor</a:t>
            </a:r>
            <a:r>
              <a:rPr lang="en-US" sz="32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54/SE/Dk/2024 </a:t>
            </a:r>
          </a:p>
          <a:p>
            <a:pPr algn="ctr">
              <a:lnSpc>
                <a:spcPts val="2976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tanggal</a:t>
            </a:r>
            <a:r>
              <a:rPr lang="en-US" sz="32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1 </a:t>
            </a:r>
            <a:r>
              <a:rPr lang="en-US" sz="32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Juli</a:t>
            </a:r>
            <a:r>
              <a:rPr lang="en-US" sz="32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2024 </a:t>
            </a:r>
          </a:p>
          <a:p>
            <a:pPr algn="ctr">
              <a:lnSpc>
                <a:spcPts val="2976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tentang</a:t>
            </a:r>
            <a:r>
              <a:rPr lang="en-US" sz="32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algn="ctr">
              <a:lnSpc>
                <a:spcPts val="2976"/>
              </a:lnSpc>
              <a:spcBef>
                <a:spcPct val="0"/>
              </a:spcBef>
            </a:pPr>
            <a:r>
              <a:rPr lang="en-US" sz="32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PEMBERIAN KOMPETENSI TAMBAHAN DAN SERTIFIKASI KOMPETENSI BAGI LULUSAN DAN/ ATAU CALON LULUSAN SEKOLAH MENENGAH KEJURUAN, POLITEKNIK DAN/ ATAU PERGURUAN TINGGI BIDANG KONSTRUKSI</a:t>
            </a:r>
          </a:p>
        </p:txBody>
      </p:sp>
      <p:sp>
        <p:nvSpPr>
          <p:cNvPr id="15" name="TextBox 69">
            <a:extLst>
              <a:ext uri="{FF2B5EF4-FFF2-40B4-BE49-F238E27FC236}">
                <a16:creationId xmlns:a16="http://schemas.microsoft.com/office/drawing/2014/main" id="{8971AB47-B670-438D-88B8-4607C97D9D90}"/>
              </a:ext>
            </a:extLst>
          </p:cNvPr>
          <p:cNvSpPr txBox="1"/>
          <p:nvPr/>
        </p:nvSpPr>
        <p:spPr>
          <a:xfrm>
            <a:off x="11782960" y="8877300"/>
            <a:ext cx="5916300" cy="86030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ts val="2100"/>
              </a:lnSpc>
              <a:spcBef>
                <a:spcPts val="0"/>
              </a:spcBef>
            </a:pPr>
            <a:r>
              <a:rPr lang="en-US" altLang="zh-CN" sz="2400" b="0" i="0" dirty="0" err="1">
                <a:solidFill>
                  <a:schemeClr val="bg1"/>
                </a:solidFill>
                <a:cs typeface="2" pitchFamily="18" charset="0"/>
              </a:rPr>
              <a:t>Pergantian</a:t>
            </a:r>
            <a:r>
              <a:rPr lang="en-US" altLang="zh-CN" sz="2400" b="0" i="0" dirty="0">
                <a:solidFill>
                  <a:schemeClr val="bg1"/>
                </a:solidFill>
                <a:cs typeface="2" pitchFamily="18" charset="0"/>
              </a:rPr>
              <a:t> </a:t>
            </a:r>
            <a:r>
              <a:rPr lang="en-US" altLang="zh-CN" sz="2400" b="0" i="0" dirty="0" err="1">
                <a:solidFill>
                  <a:schemeClr val="bg1"/>
                </a:solidFill>
                <a:cs typeface="2" pitchFamily="18" charset="0"/>
              </a:rPr>
              <a:t>dari</a:t>
            </a:r>
            <a:r>
              <a:rPr lang="en-US" altLang="zh-CN" sz="2400" b="0" i="0" dirty="0">
                <a:solidFill>
                  <a:schemeClr val="bg1"/>
                </a:solidFill>
                <a:cs typeface="2" pitchFamily="18" charset="0"/>
              </a:rPr>
              <a:t> </a:t>
            </a:r>
          </a:p>
          <a:p>
            <a:pPr algn="ctr">
              <a:lnSpc>
                <a:spcPts val="2100"/>
              </a:lnSpc>
              <a:spcBef>
                <a:spcPts val="0"/>
              </a:spcBef>
            </a:pPr>
            <a:r>
              <a:rPr lang="en-US" altLang="zh-CN" sz="2400" b="0" i="0" dirty="0">
                <a:solidFill>
                  <a:schemeClr val="bg1"/>
                </a:solidFill>
                <a:cs typeface="2" pitchFamily="18" charset="0"/>
              </a:rPr>
              <a:t>Surat Edaran  Direktur Jenderal Bina Konstruksi </a:t>
            </a:r>
          </a:p>
          <a:p>
            <a:pPr marL="1316736" algn="ctr">
              <a:lnSpc>
                <a:spcPts val="2500"/>
              </a:lnSpc>
              <a:spcBef>
                <a:spcPts val="0"/>
              </a:spcBef>
            </a:pPr>
            <a:r>
              <a:rPr lang="en-US" altLang="zh-CN" sz="2400" b="0" i="0" dirty="0">
                <a:solidFill>
                  <a:schemeClr val="bg1"/>
                </a:solidFill>
                <a:cs typeface="2" pitchFamily="18" charset="0"/>
              </a:rPr>
              <a:t>Nomor 159.1/SE/Dk/2022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79420" y="687323"/>
            <a:ext cx="12329160" cy="1355090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64769" rIns="0" bIns="0" rtlCol="0">
            <a:spAutoFit/>
          </a:bodyPr>
          <a:lstStyle/>
          <a:p>
            <a:pPr marL="4624705" marR="612140" indent="-4013200">
              <a:lnSpc>
                <a:spcPct val="100000"/>
              </a:lnSpc>
              <a:spcBef>
                <a:spcPts val="509"/>
              </a:spcBef>
            </a:pPr>
            <a:r>
              <a:rPr sz="3600" spc="-100" dirty="0"/>
              <a:t>Surat</a:t>
            </a:r>
            <a:r>
              <a:rPr sz="3600" spc="-125" dirty="0"/>
              <a:t> </a:t>
            </a:r>
            <a:r>
              <a:rPr sz="3600" spc="-90" dirty="0"/>
              <a:t>Edaran</a:t>
            </a:r>
            <a:r>
              <a:rPr sz="3600" spc="-80" dirty="0"/>
              <a:t> </a:t>
            </a:r>
            <a:r>
              <a:rPr sz="3600" spc="-150" dirty="0"/>
              <a:t>Direktur</a:t>
            </a:r>
            <a:r>
              <a:rPr sz="3600" spc="-85" dirty="0"/>
              <a:t> </a:t>
            </a:r>
            <a:r>
              <a:rPr sz="3600" spc="-130" dirty="0"/>
              <a:t>Jenderal</a:t>
            </a:r>
            <a:r>
              <a:rPr sz="3600" spc="-85" dirty="0"/>
              <a:t> </a:t>
            </a:r>
            <a:r>
              <a:rPr sz="3600" spc="-145" dirty="0"/>
              <a:t>Bina</a:t>
            </a:r>
            <a:r>
              <a:rPr sz="3600" spc="-85" dirty="0"/>
              <a:t> </a:t>
            </a:r>
            <a:r>
              <a:rPr sz="3600" spc="-215" dirty="0"/>
              <a:t>Konstruksi</a:t>
            </a:r>
            <a:r>
              <a:rPr sz="3600" spc="-40" dirty="0"/>
              <a:t> </a:t>
            </a:r>
            <a:r>
              <a:rPr sz="3600" spc="-75" dirty="0"/>
              <a:t>Nomor </a:t>
            </a:r>
            <a:r>
              <a:rPr sz="3600" spc="-10" dirty="0"/>
              <a:t>54/SE/Dk/2024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1653285" y="3821048"/>
            <a:ext cx="6123940" cy="35852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229870" algn="ctr">
              <a:lnSpc>
                <a:spcPct val="100000"/>
              </a:lnSpc>
              <a:spcBef>
                <a:spcPts val="105"/>
              </a:spcBef>
            </a:pPr>
            <a:r>
              <a:rPr sz="3800" spc="-10" dirty="0">
                <a:latin typeface="Arial MT"/>
                <a:cs typeface="Arial MT"/>
              </a:rPr>
              <a:t>MAKSUD</a:t>
            </a:r>
            <a:endParaRPr sz="3800" dirty="0">
              <a:latin typeface="Arial MT"/>
              <a:cs typeface="Arial MT"/>
            </a:endParaRPr>
          </a:p>
          <a:p>
            <a:pPr marL="12700" marR="5080" algn="ctr">
              <a:lnSpc>
                <a:spcPct val="100000"/>
              </a:lnSpc>
              <a:spcBef>
                <a:spcPts val="3300"/>
              </a:spcBef>
            </a:pPr>
            <a:r>
              <a:rPr sz="2400" b="1" spc="-35" dirty="0">
                <a:latin typeface="Arial"/>
                <a:cs typeface="Arial"/>
              </a:rPr>
              <a:t>Pedoman</a:t>
            </a:r>
            <a:r>
              <a:rPr sz="2400" b="1" spc="-114" dirty="0">
                <a:latin typeface="Arial"/>
                <a:cs typeface="Arial"/>
              </a:rPr>
              <a:t> </a:t>
            </a:r>
            <a:r>
              <a:rPr sz="2400" b="1" spc="-35" dirty="0">
                <a:latin typeface="Arial"/>
                <a:cs typeface="Arial"/>
              </a:rPr>
              <a:t>pelaksanaan</a:t>
            </a:r>
            <a:r>
              <a:rPr sz="2400" b="1" spc="-110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kegiatan</a:t>
            </a:r>
            <a:r>
              <a:rPr sz="2400" b="1" spc="-110" dirty="0">
                <a:latin typeface="Arial"/>
                <a:cs typeface="Arial"/>
              </a:rPr>
              <a:t> </a:t>
            </a:r>
            <a:r>
              <a:rPr sz="2400" b="1" spc="-30" dirty="0">
                <a:latin typeface="Arial"/>
                <a:cs typeface="Arial"/>
              </a:rPr>
              <a:t>Pemberian </a:t>
            </a:r>
            <a:r>
              <a:rPr sz="2400" b="1" spc="-50" dirty="0">
                <a:latin typeface="Arial"/>
                <a:cs typeface="Arial"/>
              </a:rPr>
              <a:t>Kompetensi</a:t>
            </a:r>
            <a:r>
              <a:rPr sz="2400" b="1" spc="-90" dirty="0">
                <a:latin typeface="Arial"/>
                <a:cs typeface="Arial"/>
              </a:rPr>
              <a:t> </a:t>
            </a:r>
            <a:r>
              <a:rPr sz="2400" b="1" spc="-25" dirty="0">
                <a:latin typeface="Arial"/>
                <a:cs typeface="Arial"/>
              </a:rPr>
              <a:t>Tambahan</a:t>
            </a:r>
            <a:r>
              <a:rPr sz="2400" b="1" spc="-10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(PKT)</a:t>
            </a:r>
            <a:r>
              <a:rPr sz="2400" b="1" spc="-10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bagi</a:t>
            </a:r>
            <a:r>
              <a:rPr sz="2400" b="1" spc="-100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lulusan </a:t>
            </a:r>
            <a:r>
              <a:rPr sz="2400" b="1" dirty="0">
                <a:latin typeface="Arial"/>
                <a:cs typeface="Arial"/>
              </a:rPr>
              <a:t>dan/atau</a:t>
            </a:r>
            <a:r>
              <a:rPr sz="2400" b="1" spc="-100" dirty="0">
                <a:latin typeface="Arial"/>
                <a:cs typeface="Arial"/>
              </a:rPr>
              <a:t> </a:t>
            </a:r>
            <a:r>
              <a:rPr sz="2400" b="1" spc="-55" dirty="0">
                <a:latin typeface="Arial"/>
                <a:cs typeface="Arial"/>
              </a:rPr>
              <a:t>calon</a:t>
            </a:r>
            <a:r>
              <a:rPr sz="2400" b="1" spc="-100" dirty="0">
                <a:latin typeface="Arial"/>
                <a:cs typeface="Arial"/>
              </a:rPr>
              <a:t> </a:t>
            </a:r>
            <a:r>
              <a:rPr sz="2400" b="1" spc="-25" dirty="0">
                <a:latin typeface="Arial"/>
                <a:cs typeface="Arial"/>
              </a:rPr>
              <a:t>lulusan</a:t>
            </a:r>
            <a:r>
              <a:rPr sz="2400" b="1" spc="-114" dirty="0">
                <a:latin typeface="Arial"/>
                <a:cs typeface="Arial"/>
              </a:rPr>
              <a:t> </a:t>
            </a:r>
            <a:r>
              <a:rPr sz="2400" b="1" spc="-35" dirty="0">
                <a:latin typeface="Arial"/>
                <a:cs typeface="Arial"/>
              </a:rPr>
              <a:t>Sekolah</a:t>
            </a:r>
            <a:r>
              <a:rPr sz="2400" b="1" spc="-100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Menengah </a:t>
            </a:r>
            <a:r>
              <a:rPr sz="2400" b="1" spc="-55" dirty="0">
                <a:latin typeface="Arial"/>
                <a:cs typeface="Arial"/>
              </a:rPr>
              <a:t>Kejuruan</a:t>
            </a:r>
            <a:r>
              <a:rPr sz="2400" b="1" spc="-11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(SMK),</a:t>
            </a:r>
            <a:r>
              <a:rPr sz="2400" b="1" spc="-95" dirty="0">
                <a:latin typeface="Arial"/>
                <a:cs typeface="Arial"/>
              </a:rPr>
              <a:t> </a:t>
            </a:r>
            <a:r>
              <a:rPr sz="2400" b="1" spc="-20" dirty="0">
                <a:latin typeface="Arial"/>
                <a:cs typeface="Arial"/>
              </a:rPr>
              <a:t>Politeknik</a:t>
            </a:r>
            <a:r>
              <a:rPr sz="2400" b="1" spc="-105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dan/atau </a:t>
            </a:r>
            <a:r>
              <a:rPr sz="2400" b="1" spc="-35" dirty="0">
                <a:latin typeface="Arial"/>
                <a:cs typeface="Arial"/>
              </a:rPr>
              <a:t>Perguruan</a:t>
            </a:r>
            <a:r>
              <a:rPr sz="2400" b="1" spc="-135" dirty="0">
                <a:latin typeface="Arial"/>
                <a:cs typeface="Arial"/>
              </a:rPr>
              <a:t> </a:t>
            </a:r>
            <a:r>
              <a:rPr sz="2400" b="1" spc="-20" dirty="0">
                <a:latin typeface="Arial"/>
                <a:cs typeface="Arial"/>
              </a:rPr>
              <a:t>Tinggi</a:t>
            </a:r>
            <a:r>
              <a:rPr sz="2400" b="1" spc="-70" dirty="0">
                <a:latin typeface="Arial"/>
                <a:cs typeface="Arial"/>
              </a:rPr>
              <a:t> </a:t>
            </a:r>
            <a:r>
              <a:rPr sz="2400" b="1" spc="-40" dirty="0">
                <a:latin typeface="Arial"/>
                <a:cs typeface="Arial"/>
              </a:rPr>
              <a:t>Bidang</a:t>
            </a:r>
            <a:r>
              <a:rPr sz="2400" b="1" spc="-80" dirty="0">
                <a:latin typeface="Arial"/>
                <a:cs typeface="Arial"/>
              </a:rPr>
              <a:t> </a:t>
            </a:r>
            <a:r>
              <a:rPr sz="2400" b="1" spc="-195" dirty="0">
                <a:latin typeface="Arial"/>
                <a:cs typeface="Arial"/>
              </a:rPr>
              <a:t>Jasa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Konstruksi </a:t>
            </a:r>
            <a:r>
              <a:rPr sz="2400" b="1" spc="-20" dirty="0">
                <a:latin typeface="Arial"/>
                <a:cs typeface="Arial"/>
              </a:rPr>
              <a:t>yang</a:t>
            </a:r>
            <a:r>
              <a:rPr sz="2400" b="1" spc="-95" dirty="0">
                <a:latin typeface="Arial"/>
                <a:cs typeface="Arial"/>
              </a:rPr>
              <a:t> </a:t>
            </a:r>
            <a:r>
              <a:rPr sz="2400" b="1" spc="-35" dirty="0">
                <a:latin typeface="Arial"/>
                <a:cs typeface="Arial"/>
              </a:rPr>
              <a:t>dilaksanakan</a:t>
            </a:r>
            <a:r>
              <a:rPr sz="2400" b="1" spc="-8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oleh</a:t>
            </a:r>
            <a:r>
              <a:rPr sz="2400" b="1" spc="-9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Unit</a:t>
            </a:r>
            <a:r>
              <a:rPr sz="2400" b="1" spc="-90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Pelaksana </a:t>
            </a:r>
            <a:r>
              <a:rPr sz="2400" b="1" spc="-45" dirty="0">
                <a:latin typeface="Arial"/>
                <a:cs typeface="Arial"/>
              </a:rPr>
              <a:t>Teknis</a:t>
            </a:r>
            <a:r>
              <a:rPr sz="2400" b="1" spc="-120" dirty="0">
                <a:latin typeface="Arial"/>
                <a:cs typeface="Arial"/>
              </a:rPr>
              <a:t> </a:t>
            </a:r>
            <a:r>
              <a:rPr sz="2400" b="1" spc="-20" dirty="0">
                <a:latin typeface="Arial"/>
                <a:cs typeface="Arial"/>
              </a:rPr>
              <a:t>(UPT)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376661" y="3821048"/>
            <a:ext cx="6392545" cy="32194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05"/>
              </a:spcBef>
            </a:pPr>
            <a:r>
              <a:rPr sz="3800" spc="-10" dirty="0">
                <a:latin typeface="Arial MT"/>
                <a:cs typeface="Arial MT"/>
              </a:rPr>
              <a:t>TUJUAN</a:t>
            </a:r>
            <a:endParaRPr sz="3800">
              <a:latin typeface="Arial MT"/>
              <a:cs typeface="Arial MT"/>
            </a:endParaRPr>
          </a:p>
          <a:p>
            <a:pPr marL="12700" marR="5080" indent="-635" algn="ctr">
              <a:lnSpc>
                <a:spcPct val="100000"/>
              </a:lnSpc>
              <a:spcBef>
                <a:spcPts val="3300"/>
              </a:spcBef>
            </a:pPr>
            <a:r>
              <a:rPr sz="2400" b="1" spc="-30" dirty="0">
                <a:latin typeface="Arial"/>
                <a:cs typeface="Arial"/>
              </a:rPr>
              <a:t>Menyelaraskan</a:t>
            </a:r>
            <a:r>
              <a:rPr sz="2400" b="1" spc="-105" dirty="0">
                <a:latin typeface="Arial"/>
                <a:cs typeface="Arial"/>
              </a:rPr>
              <a:t> </a:t>
            </a:r>
            <a:r>
              <a:rPr sz="2400" b="1" spc="-40" dirty="0">
                <a:latin typeface="Arial"/>
                <a:cs typeface="Arial"/>
              </a:rPr>
              <a:t>kompetensi</a:t>
            </a:r>
            <a:r>
              <a:rPr sz="2400" b="1" spc="-90" dirty="0">
                <a:latin typeface="Arial"/>
                <a:cs typeface="Arial"/>
              </a:rPr>
              <a:t> </a:t>
            </a:r>
            <a:r>
              <a:rPr sz="2400" b="1" spc="-20" dirty="0">
                <a:latin typeface="Arial"/>
                <a:cs typeface="Arial"/>
              </a:rPr>
              <a:t>yang</a:t>
            </a:r>
            <a:r>
              <a:rPr sz="2400" b="1" spc="-110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dibutuhkan </a:t>
            </a:r>
            <a:r>
              <a:rPr sz="2400" b="1" dirty="0">
                <a:latin typeface="Arial"/>
                <a:cs typeface="Arial"/>
              </a:rPr>
              <a:t>oleh</a:t>
            </a:r>
            <a:r>
              <a:rPr sz="2400" b="1" spc="-114" dirty="0">
                <a:latin typeface="Arial"/>
                <a:cs typeface="Arial"/>
              </a:rPr>
              <a:t> </a:t>
            </a:r>
            <a:r>
              <a:rPr sz="2400" b="1" spc="-30" dirty="0">
                <a:latin typeface="Arial"/>
                <a:cs typeface="Arial"/>
              </a:rPr>
              <a:t>industri</a:t>
            </a:r>
            <a:r>
              <a:rPr sz="2400" b="1" spc="-105" dirty="0">
                <a:latin typeface="Arial"/>
                <a:cs typeface="Arial"/>
              </a:rPr>
              <a:t> </a:t>
            </a:r>
            <a:r>
              <a:rPr sz="2400" b="1" spc="-50" dirty="0">
                <a:latin typeface="Arial"/>
                <a:cs typeface="Arial"/>
              </a:rPr>
              <a:t>konstruksi</a:t>
            </a:r>
            <a:r>
              <a:rPr sz="2400" b="1" spc="-95" dirty="0">
                <a:latin typeface="Arial"/>
                <a:cs typeface="Arial"/>
              </a:rPr>
              <a:t> </a:t>
            </a:r>
            <a:r>
              <a:rPr sz="2400" b="1" spc="-30" dirty="0">
                <a:latin typeface="Arial"/>
                <a:cs typeface="Arial"/>
              </a:rPr>
              <a:t>dengan</a:t>
            </a:r>
            <a:r>
              <a:rPr sz="2400" b="1" spc="-125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kompetensi </a:t>
            </a:r>
            <a:r>
              <a:rPr sz="2400" b="1" spc="-20" dirty="0">
                <a:latin typeface="Arial"/>
                <a:cs typeface="Arial"/>
              </a:rPr>
              <a:t>yang</a:t>
            </a:r>
            <a:r>
              <a:rPr sz="2400" b="1" spc="-114" dirty="0">
                <a:latin typeface="Arial"/>
                <a:cs typeface="Arial"/>
              </a:rPr>
              <a:t> </a:t>
            </a:r>
            <a:r>
              <a:rPr sz="2400" b="1" spc="-20" dirty="0">
                <a:latin typeface="Arial"/>
                <a:cs typeface="Arial"/>
              </a:rPr>
              <a:t>dimiliki</a:t>
            </a:r>
            <a:r>
              <a:rPr sz="2400" b="1" spc="-12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oleh</a:t>
            </a:r>
            <a:r>
              <a:rPr sz="2400" b="1" spc="-110" dirty="0">
                <a:latin typeface="Arial"/>
                <a:cs typeface="Arial"/>
              </a:rPr>
              <a:t> </a:t>
            </a:r>
            <a:r>
              <a:rPr sz="2400" b="1" spc="-30" dirty="0">
                <a:latin typeface="Arial"/>
                <a:cs typeface="Arial"/>
              </a:rPr>
              <a:t>lulusan</a:t>
            </a:r>
            <a:r>
              <a:rPr sz="2400" b="1" spc="-13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dan/atau</a:t>
            </a:r>
            <a:r>
              <a:rPr sz="2400" b="1" spc="-114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calon </a:t>
            </a:r>
            <a:r>
              <a:rPr sz="2400" b="1" spc="-20" dirty="0">
                <a:latin typeface="Arial"/>
                <a:cs typeface="Arial"/>
              </a:rPr>
              <a:t>lulusan</a:t>
            </a:r>
            <a:r>
              <a:rPr sz="2400" b="1" spc="-130" dirty="0">
                <a:latin typeface="Arial"/>
                <a:cs typeface="Arial"/>
              </a:rPr>
              <a:t> </a:t>
            </a:r>
            <a:r>
              <a:rPr sz="2400" b="1" spc="-30" dirty="0">
                <a:latin typeface="Arial"/>
                <a:cs typeface="Arial"/>
              </a:rPr>
              <a:t>Sekolah</a:t>
            </a:r>
            <a:r>
              <a:rPr sz="2400" b="1" spc="-95" dirty="0">
                <a:latin typeface="Arial"/>
                <a:cs typeface="Arial"/>
              </a:rPr>
              <a:t> </a:t>
            </a:r>
            <a:r>
              <a:rPr sz="2400" b="1" spc="-20" dirty="0">
                <a:latin typeface="Arial"/>
                <a:cs typeface="Arial"/>
              </a:rPr>
              <a:t>Menengah</a:t>
            </a:r>
            <a:r>
              <a:rPr sz="2400" b="1" spc="-120" dirty="0">
                <a:latin typeface="Arial"/>
                <a:cs typeface="Arial"/>
              </a:rPr>
              <a:t> </a:t>
            </a:r>
            <a:r>
              <a:rPr sz="2400" b="1" spc="-55" dirty="0">
                <a:latin typeface="Arial"/>
                <a:cs typeface="Arial"/>
              </a:rPr>
              <a:t>Kejuruan</a:t>
            </a:r>
            <a:r>
              <a:rPr sz="2400" b="1" spc="-105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(SMK), </a:t>
            </a:r>
            <a:r>
              <a:rPr sz="2400" b="1" spc="-20" dirty="0">
                <a:latin typeface="Arial"/>
                <a:cs typeface="Arial"/>
              </a:rPr>
              <a:t>Politeknik</a:t>
            </a:r>
            <a:r>
              <a:rPr sz="2400" b="1" spc="-10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dan/atau</a:t>
            </a:r>
            <a:r>
              <a:rPr sz="2400" b="1" spc="-95" dirty="0">
                <a:latin typeface="Arial"/>
                <a:cs typeface="Arial"/>
              </a:rPr>
              <a:t> </a:t>
            </a:r>
            <a:r>
              <a:rPr sz="2400" b="1" spc="-35" dirty="0">
                <a:latin typeface="Arial"/>
                <a:cs typeface="Arial"/>
              </a:rPr>
              <a:t>Perguruan</a:t>
            </a:r>
            <a:r>
              <a:rPr sz="2400" b="1" spc="-105" dirty="0">
                <a:latin typeface="Arial"/>
                <a:cs typeface="Arial"/>
              </a:rPr>
              <a:t> </a:t>
            </a:r>
            <a:r>
              <a:rPr sz="2400" b="1" spc="-20" dirty="0">
                <a:latin typeface="Arial"/>
                <a:cs typeface="Arial"/>
              </a:rPr>
              <a:t>Tinggi</a:t>
            </a:r>
            <a:r>
              <a:rPr sz="2400" b="1" spc="-95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Bidang </a:t>
            </a:r>
            <a:r>
              <a:rPr sz="2400" b="1" spc="-195" dirty="0">
                <a:latin typeface="Arial"/>
                <a:cs typeface="Arial"/>
              </a:rPr>
              <a:t>Jasa</a:t>
            </a:r>
            <a:r>
              <a:rPr sz="2400" b="1" spc="15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Konstruksi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5290439" y="2417064"/>
            <a:ext cx="8712073" cy="7869931"/>
            <a:chOff x="5290439" y="2417064"/>
            <a:chExt cx="8712073" cy="7869931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142976" y="2417064"/>
              <a:ext cx="859536" cy="129235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90439" y="8325992"/>
              <a:ext cx="3922141" cy="196100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33106" y="8967216"/>
              <a:ext cx="1138783" cy="113877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78557F-D654-B1EC-FFB4-13C5A4B2974A}"/>
              </a:ext>
            </a:extLst>
          </p:cNvPr>
          <p:cNvGrpSpPr/>
          <p:nvPr/>
        </p:nvGrpSpPr>
        <p:grpSpPr>
          <a:xfrm>
            <a:off x="16002000" y="105155"/>
            <a:ext cx="2269313" cy="710692"/>
            <a:chOff x="5660570" y="569749"/>
            <a:chExt cx="3724053" cy="762306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39A56BBB-E6FD-32DA-6670-B20B60AFBC39}"/>
                </a:ext>
              </a:extLst>
            </p:cNvPr>
            <p:cNvSpPr/>
            <p:nvPr/>
          </p:nvSpPr>
          <p:spPr>
            <a:xfrm>
              <a:off x="5660570" y="569749"/>
              <a:ext cx="3724053" cy="762306"/>
            </a:xfrm>
            <a:custGeom>
              <a:avLst/>
              <a:gdLst>
                <a:gd name="connsiteX0" fmla="*/ 0 w 3724053"/>
                <a:gd name="connsiteY0" fmla="*/ 381152 h 762306"/>
                <a:gd name="connsiteX1" fmla="*/ 0 w 3724053"/>
                <a:gd name="connsiteY1" fmla="*/ 381153 h 762306"/>
                <a:gd name="connsiteX2" fmla="*/ 0 w 3724053"/>
                <a:gd name="connsiteY2" fmla="*/ 381153 h 762306"/>
                <a:gd name="connsiteX3" fmla="*/ 381153 w 3724053"/>
                <a:gd name="connsiteY3" fmla="*/ 0 h 762306"/>
                <a:gd name="connsiteX4" fmla="*/ 3724053 w 3724053"/>
                <a:gd name="connsiteY4" fmla="*/ 0 h 762306"/>
                <a:gd name="connsiteX5" fmla="*/ 3724053 w 3724053"/>
                <a:gd name="connsiteY5" fmla="*/ 762306 h 762306"/>
                <a:gd name="connsiteX6" fmla="*/ 381153 w 3724053"/>
                <a:gd name="connsiteY6" fmla="*/ 762305 h 762306"/>
                <a:gd name="connsiteX7" fmla="*/ 29953 w 3724053"/>
                <a:gd name="connsiteY7" fmla="*/ 529514 h 762306"/>
                <a:gd name="connsiteX8" fmla="*/ 0 w 3724053"/>
                <a:gd name="connsiteY8" fmla="*/ 381153 h 762306"/>
                <a:gd name="connsiteX9" fmla="*/ 29953 w 3724053"/>
                <a:gd name="connsiteY9" fmla="*/ 232791 h 762306"/>
                <a:gd name="connsiteX10" fmla="*/ 381153 w 3724053"/>
                <a:gd name="connsiteY10" fmla="*/ 0 h 762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4053" h="762306">
                  <a:moveTo>
                    <a:pt x="0" y="381152"/>
                  </a:moveTo>
                  <a:lnTo>
                    <a:pt x="0" y="381153"/>
                  </a:lnTo>
                  <a:lnTo>
                    <a:pt x="0" y="381153"/>
                  </a:lnTo>
                  <a:close/>
                  <a:moveTo>
                    <a:pt x="381153" y="0"/>
                  </a:moveTo>
                  <a:lnTo>
                    <a:pt x="3724053" y="0"/>
                  </a:lnTo>
                  <a:lnTo>
                    <a:pt x="3724053" y="762306"/>
                  </a:lnTo>
                  <a:lnTo>
                    <a:pt x="381153" y="762305"/>
                  </a:lnTo>
                  <a:cubicBezTo>
                    <a:pt x="223275" y="762305"/>
                    <a:pt x="87815" y="666316"/>
                    <a:pt x="29953" y="529514"/>
                  </a:cubicBezTo>
                  <a:lnTo>
                    <a:pt x="0" y="381153"/>
                  </a:lnTo>
                  <a:lnTo>
                    <a:pt x="29953" y="232791"/>
                  </a:lnTo>
                  <a:cubicBezTo>
                    <a:pt x="87815" y="95990"/>
                    <a:pt x="223275" y="0"/>
                    <a:pt x="38115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1D05437-5F67-CF00-BB65-21C755408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21472" y="684492"/>
              <a:ext cx="3004457" cy="5082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900438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85578" y="100536"/>
            <a:ext cx="9112014" cy="171457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221223" y="163068"/>
            <a:ext cx="8845550" cy="1584960"/>
          </a:xfrm>
          <a:prstGeom prst="rect">
            <a:avLst/>
          </a:prstGeom>
          <a:solidFill>
            <a:srgbClr val="244060"/>
          </a:solidFill>
        </p:spPr>
        <p:txBody>
          <a:bodyPr vert="horz" wrap="square" lIns="0" tIns="245110" rIns="0" bIns="0" rtlCol="0">
            <a:spAutoFit/>
          </a:bodyPr>
          <a:lstStyle/>
          <a:p>
            <a:pPr marL="3167380" marR="321310" indent="-2840990">
              <a:lnSpc>
                <a:spcPct val="100000"/>
              </a:lnSpc>
              <a:spcBef>
                <a:spcPts val="1930"/>
              </a:spcBef>
            </a:pPr>
            <a:r>
              <a:rPr sz="3600" spc="-140" dirty="0"/>
              <a:t>KEGIATAN</a:t>
            </a:r>
            <a:r>
              <a:rPr sz="3600" spc="-110" dirty="0"/>
              <a:t> </a:t>
            </a:r>
            <a:r>
              <a:rPr sz="3600" spc="-35" dirty="0"/>
              <a:t>PEMBERIAN</a:t>
            </a:r>
            <a:r>
              <a:rPr sz="3600" spc="-145" dirty="0"/>
              <a:t> </a:t>
            </a:r>
            <a:r>
              <a:rPr sz="3600" spc="-10" dirty="0"/>
              <a:t>KOMPETENSI </a:t>
            </a:r>
            <a:r>
              <a:rPr sz="3600" spc="-20" dirty="0"/>
              <a:t>TAMBAHAN</a:t>
            </a:r>
            <a:endParaRPr sz="3600" dirty="0"/>
          </a:p>
        </p:txBody>
      </p:sp>
      <p:sp>
        <p:nvSpPr>
          <p:cNvPr id="5" name="object 5"/>
          <p:cNvSpPr txBox="1"/>
          <p:nvPr/>
        </p:nvSpPr>
        <p:spPr>
          <a:xfrm>
            <a:off x="17436972" y="8799068"/>
            <a:ext cx="11620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10"/>
              </a:lnSpc>
            </a:pPr>
            <a:r>
              <a:rPr sz="1800" spc="-50" dirty="0">
                <a:solidFill>
                  <a:srgbClr val="374674"/>
                </a:solidFill>
                <a:latin typeface="Calibri"/>
                <a:cs typeface="Calibri"/>
              </a:rPr>
              <a:t>4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0895076" y="1979676"/>
            <a:ext cx="7393305" cy="7096125"/>
            <a:chOff x="10895076" y="1979676"/>
            <a:chExt cx="7393305" cy="7096125"/>
          </a:xfrm>
        </p:grpSpPr>
        <p:sp>
          <p:nvSpPr>
            <p:cNvPr id="7" name="object 7"/>
            <p:cNvSpPr/>
            <p:nvPr/>
          </p:nvSpPr>
          <p:spPr>
            <a:xfrm>
              <a:off x="10895076" y="1979676"/>
              <a:ext cx="7393305" cy="7096125"/>
            </a:xfrm>
            <a:custGeom>
              <a:avLst/>
              <a:gdLst/>
              <a:ahLst/>
              <a:cxnLst/>
              <a:rect l="l" t="t" r="r" b="b"/>
              <a:pathLst>
                <a:path w="7393305" h="7096125">
                  <a:moveTo>
                    <a:pt x="7392924" y="0"/>
                  </a:moveTo>
                  <a:lnTo>
                    <a:pt x="0" y="0"/>
                  </a:lnTo>
                  <a:lnTo>
                    <a:pt x="0" y="7095744"/>
                  </a:lnTo>
                  <a:lnTo>
                    <a:pt x="7392924" y="7095744"/>
                  </a:lnTo>
                  <a:lnTo>
                    <a:pt x="7392924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1125200" y="2973324"/>
              <a:ext cx="7024370" cy="2139950"/>
            </a:xfrm>
            <a:custGeom>
              <a:avLst/>
              <a:gdLst/>
              <a:ahLst/>
              <a:cxnLst/>
              <a:rect l="l" t="t" r="r" b="b"/>
              <a:pathLst>
                <a:path w="7024369" h="2139950">
                  <a:moveTo>
                    <a:pt x="7024115" y="0"/>
                  </a:moveTo>
                  <a:lnTo>
                    <a:pt x="0" y="0"/>
                  </a:lnTo>
                  <a:lnTo>
                    <a:pt x="0" y="2139696"/>
                  </a:lnTo>
                  <a:lnTo>
                    <a:pt x="7024115" y="2139696"/>
                  </a:lnTo>
                  <a:lnTo>
                    <a:pt x="7024115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277600" y="3649980"/>
              <a:ext cx="1447800" cy="970915"/>
            </a:xfrm>
            <a:custGeom>
              <a:avLst/>
              <a:gdLst/>
              <a:ahLst/>
              <a:cxnLst/>
              <a:rect l="l" t="t" r="r" b="b"/>
              <a:pathLst>
                <a:path w="1447800" h="970914">
                  <a:moveTo>
                    <a:pt x="1214881" y="0"/>
                  </a:moveTo>
                  <a:lnTo>
                    <a:pt x="232918" y="0"/>
                  </a:lnTo>
                  <a:lnTo>
                    <a:pt x="203698" y="3781"/>
                  </a:lnTo>
                  <a:lnTo>
                    <a:pt x="148729" y="32669"/>
                  </a:lnTo>
                  <a:lnTo>
                    <a:pt x="99840" y="86960"/>
                  </a:lnTo>
                  <a:lnTo>
                    <a:pt x="78222" y="122495"/>
                  </a:lnTo>
                  <a:lnTo>
                    <a:pt x="58778" y="163015"/>
                  </a:lnTo>
                  <a:lnTo>
                    <a:pt x="41727" y="208068"/>
                  </a:lnTo>
                  <a:lnTo>
                    <a:pt x="27287" y="257198"/>
                  </a:lnTo>
                  <a:lnTo>
                    <a:pt x="15676" y="309950"/>
                  </a:lnTo>
                  <a:lnTo>
                    <a:pt x="7112" y="365870"/>
                  </a:lnTo>
                  <a:lnTo>
                    <a:pt x="1814" y="424503"/>
                  </a:lnTo>
                  <a:lnTo>
                    <a:pt x="0" y="485394"/>
                  </a:lnTo>
                  <a:lnTo>
                    <a:pt x="1814" y="546284"/>
                  </a:lnTo>
                  <a:lnTo>
                    <a:pt x="7112" y="604917"/>
                  </a:lnTo>
                  <a:lnTo>
                    <a:pt x="15676" y="660837"/>
                  </a:lnTo>
                  <a:lnTo>
                    <a:pt x="27287" y="713589"/>
                  </a:lnTo>
                  <a:lnTo>
                    <a:pt x="41727" y="762719"/>
                  </a:lnTo>
                  <a:lnTo>
                    <a:pt x="58778" y="807772"/>
                  </a:lnTo>
                  <a:lnTo>
                    <a:pt x="78222" y="848292"/>
                  </a:lnTo>
                  <a:lnTo>
                    <a:pt x="99840" y="883827"/>
                  </a:lnTo>
                  <a:lnTo>
                    <a:pt x="123415" y="913920"/>
                  </a:lnTo>
                  <a:lnTo>
                    <a:pt x="175562" y="955964"/>
                  </a:lnTo>
                  <a:lnTo>
                    <a:pt x="232918" y="970788"/>
                  </a:lnTo>
                  <a:lnTo>
                    <a:pt x="1214881" y="970788"/>
                  </a:lnTo>
                  <a:lnTo>
                    <a:pt x="1272237" y="955964"/>
                  </a:lnTo>
                  <a:lnTo>
                    <a:pt x="1324384" y="913920"/>
                  </a:lnTo>
                  <a:lnTo>
                    <a:pt x="1347959" y="883827"/>
                  </a:lnTo>
                  <a:lnTo>
                    <a:pt x="1369577" y="848292"/>
                  </a:lnTo>
                  <a:lnTo>
                    <a:pt x="1389021" y="807772"/>
                  </a:lnTo>
                  <a:lnTo>
                    <a:pt x="1406072" y="762719"/>
                  </a:lnTo>
                  <a:lnTo>
                    <a:pt x="1420512" y="713589"/>
                  </a:lnTo>
                  <a:lnTo>
                    <a:pt x="1432123" y="660837"/>
                  </a:lnTo>
                  <a:lnTo>
                    <a:pt x="1440687" y="604917"/>
                  </a:lnTo>
                  <a:lnTo>
                    <a:pt x="1445985" y="546284"/>
                  </a:lnTo>
                  <a:lnTo>
                    <a:pt x="1447800" y="485394"/>
                  </a:lnTo>
                  <a:lnTo>
                    <a:pt x="1445985" y="424503"/>
                  </a:lnTo>
                  <a:lnTo>
                    <a:pt x="1440687" y="365870"/>
                  </a:lnTo>
                  <a:lnTo>
                    <a:pt x="1432123" y="309950"/>
                  </a:lnTo>
                  <a:lnTo>
                    <a:pt x="1420512" y="257198"/>
                  </a:lnTo>
                  <a:lnTo>
                    <a:pt x="1406072" y="208068"/>
                  </a:lnTo>
                  <a:lnTo>
                    <a:pt x="1389021" y="163015"/>
                  </a:lnTo>
                  <a:lnTo>
                    <a:pt x="1369577" y="122495"/>
                  </a:lnTo>
                  <a:lnTo>
                    <a:pt x="1347959" y="86960"/>
                  </a:lnTo>
                  <a:lnTo>
                    <a:pt x="1324384" y="56867"/>
                  </a:lnTo>
                  <a:lnTo>
                    <a:pt x="1272237" y="14823"/>
                  </a:lnTo>
                  <a:lnTo>
                    <a:pt x="1214881" y="0"/>
                  </a:lnTo>
                  <a:close/>
                </a:path>
              </a:pathLst>
            </a:custGeom>
            <a:solidFill>
              <a:srgbClr val="C5D9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2374392" y="3476244"/>
            <a:ext cx="5349240" cy="3477895"/>
            <a:chOff x="2374392" y="3476244"/>
            <a:chExt cx="5349240" cy="3477895"/>
          </a:xfrm>
        </p:grpSpPr>
        <p:sp>
          <p:nvSpPr>
            <p:cNvPr id="11" name="object 11"/>
            <p:cNvSpPr/>
            <p:nvPr/>
          </p:nvSpPr>
          <p:spPr>
            <a:xfrm>
              <a:off x="2374392" y="5565648"/>
              <a:ext cx="1728470" cy="1325880"/>
            </a:xfrm>
            <a:custGeom>
              <a:avLst/>
              <a:gdLst/>
              <a:ahLst/>
              <a:cxnLst/>
              <a:rect l="l" t="t" r="r" b="b"/>
              <a:pathLst>
                <a:path w="1728470" h="1325879">
                  <a:moveTo>
                    <a:pt x="864107" y="0"/>
                  </a:moveTo>
                  <a:lnTo>
                    <a:pt x="809457" y="1304"/>
                  </a:lnTo>
                  <a:lnTo>
                    <a:pt x="755709" y="5165"/>
                  </a:lnTo>
                  <a:lnTo>
                    <a:pt x="702967" y="11504"/>
                  </a:lnTo>
                  <a:lnTo>
                    <a:pt x="651331" y="20246"/>
                  </a:lnTo>
                  <a:lnTo>
                    <a:pt x="600902" y="31311"/>
                  </a:lnTo>
                  <a:lnTo>
                    <a:pt x="551782" y="44622"/>
                  </a:lnTo>
                  <a:lnTo>
                    <a:pt x="504071" y="60101"/>
                  </a:lnTo>
                  <a:lnTo>
                    <a:pt x="457872" y="77671"/>
                  </a:lnTo>
                  <a:lnTo>
                    <a:pt x="413284" y="97255"/>
                  </a:lnTo>
                  <a:lnTo>
                    <a:pt x="370410" y="118774"/>
                  </a:lnTo>
                  <a:lnTo>
                    <a:pt x="329350" y="142150"/>
                  </a:lnTo>
                  <a:lnTo>
                    <a:pt x="290206" y="167307"/>
                  </a:lnTo>
                  <a:lnTo>
                    <a:pt x="253079" y="194167"/>
                  </a:lnTo>
                  <a:lnTo>
                    <a:pt x="218070" y="222651"/>
                  </a:lnTo>
                  <a:lnTo>
                    <a:pt x="185280" y="252682"/>
                  </a:lnTo>
                  <a:lnTo>
                    <a:pt x="154810" y="284184"/>
                  </a:lnTo>
                  <a:lnTo>
                    <a:pt x="126762" y="317077"/>
                  </a:lnTo>
                  <a:lnTo>
                    <a:pt x="101237" y="351284"/>
                  </a:lnTo>
                  <a:lnTo>
                    <a:pt x="78336" y="386728"/>
                  </a:lnTo>
                  <a:lnTo>
                    <a:pt x="58160" y="423331"/>
                  </a:lnTo>
                  <a:lnTo>
                    <a:pt x="40810" y="461015"/>
                  </a:lnTo>
                  <a:lnTo>
                    <a:pt x="26388" y="499703"/>
                  </a:lnTo>
                  <a:lnTo>
                    <a:pt x="14995" y="539317"/>
                  </a:lnTo>
                  <a:lnTo>
                    <a:pt x="6732" y="579780"/>
                  </a:lnTo>
                  <a:lnTo>
                    <a:pt x="1699" y="621013"/>
                  </a:lnTo>
                  <a:lnTo>
                    <a:pt x="0" y="662939"/>
                  </a:lnTo>
                  <a:lnTo>
                    <a:pt x="1699" y="704866"/>
                  </a:lnTo>
                  <a:lnTo>
                    <a:pt x="6732" y="746099"/>
                  </a:lnTo>
                  <a:lnTo>
                    <a:pt x="14995" y="786562"/>
                  </a:lnTo>
                  <a:lnTo>
                    <a:pt x="26388" y="826176"/>
                  </a:lnTo>
                  <a:lnTo>
                    <a:pt x="40810" y="864864"/>
                  </a:lnTo>
                  <a:lnTo>
                    <a:pt x="58160" y="902548"/>
                  </a:lnTo>
                  <a:lnTo>
                    <a:pt x="78336" y="939151"/>
                  </a:lnTo>
                  <a:lnTo>
                    <a:pt x="101237" y="974595"/>
                  </a:lnTo>
                  <a:lnTo>
                    <a:pt x="126762" y="1008802"/>
                  </a:lnTo>
                  <a:lnTo>
                    <a:pt x="154810" y="1041695"/>
                  </a:lnTo>
                  <a:lnTo>
                    <a:pt x="185280" y="1073197"/>
                  </a:lnTo>
                  <a:lnTo>
                    <a:pt x="218070" y="1103228"/>
                  </a:lnTo>
                  <a:lnTo>
                    <a:pt x="253079" y="1131712"/>
                  </a:lnTo>
                  <a:lnTo>
                    <a:pt x="290206" y="1158572"/>
                  </a:lnTo>
                  <a:lnTo>
                    <a:pt x="329350" y="1183729"/>
                  </a:lnTo>
                  <a:lnTo>
                    <a:pt x="370410" y="1207105"/>
                  </a:lnTo>
                  <a:lnTo>
                    <a:pt x="413284" y="1228624"/>
                  </a:lnTo>
                  <a:lnTo>
                    <a:pt x="457872" y="1248208"/>
                  </a:lnTo>
                  <a:lnTo>
                    <a:pt x="504071" y="1265778"/>
                  </a:lnTo>
                  <a:lnTo>
                    <a:pt x="551782" y="1281257"/>
                  </a:lnTo>
                  <a:lnTo>
                    <a:pt x="600902" y="1294568"/>
                  </a:lnTo>
                  <a:lnTo>
                    <a:pt x="651331" y="1305633"/>
                  </a:lnTo>
                  <a:lnTo>
                    <a:pt x="702967" y="1314375"/>
                  </a:lnTo>
                  <a:lnTo>
                    <a:pt x="755709" y="1320714"/>
                  </a:lnTo>
                  <a:lnTo>
                    <a:pt x="809457" y="1324575"/>
                  </a:lnTo>
                  <a:lnTo>
                    <a:pt x="864107" y="1325879"/>
                  </a:lnTo>
                  <a:lnTo>
                    <a:pt x="918758" y="1324575"/>
                  </a:lnTo>
                  <a:lnTo>
                    <a:pt x="972506" y="1320714"/>
                  </a:lnTo>
                  <a:lnTo>
                    <a:pt x="1025248" y="1314375"/>
                  </a:lnTo>
                  <a:lnTo>
                    <a:pt x="1076884" y="1305633"/>
                  </a:lnTo>
                  <a:lnTo>
                    <a:pt x="1127313" y="1294568"/>
                  </a:lnTo>
                  <a:lnTo>
                    <a:pt x="1176433" y="1281257"/>
                  </a:lnTo>
                  <a:lnTo>
                    <a:pt x="1224144" y="1265778"/>
                  </a:lnTo>
                  <a:lnTo>
                    <a:pt x="1270343" y="1248208"/>
                  </a:lnTo>
                  <a:lnTo>
                    <a:pt x="1314931" y="1228624"/>
                  </a:lnTo>
                  <a:lnTo>
                    <a:pt x="1357805" y="1207105"/>
                  </a:lnTo>
                  <a:lnTo>
                    <a:pt x="1398865" y="1183729"/>
                  </a:lnTo>
                  <a:lnTo>
                    <a:pt x="1438009" y="1158572"/>
                  </a:lnTo>
                  <a:lnTo>
                    <a:pt x="1475136" y="1131712"/>
                  </a:lnTo>
                  <a:lnTo>
                    <a:pt x="1510145" y="1103228"/>
                  </a:lnTo>
                  <a:lnTo>
                    <a:pt x="1542935" y="1073197"/>
                  </a:lnTo>
                  <a:lnTo>
                    <a:pt x="1573405" y="1041695"/>
                  </a:lnTo>
                  <a:lnTo>
                    <a:pt x="1601453" y="1008802"/>
                  </a:lnTo>
                  <a:lnTo>
                    <a:pt x="1626978" y="974595"/>
                  </a:lnTo>
                  <a:lnTo>
                    <a:pt x="1649879" y="939151"/>
                  </a:lnTo>
                  <a:lnTo>
                    <a:pt x="1670055" y="902548"/>
                  </a:lnTo>
                  <a:lnTo>
                    <a:pt x="1687405" y="864864"/>
                  </a:lnTo>
                  <a:lnTo>
                    <a:pt x="1701827" y="826176"/>
                  </a:lnTo>
                  <a:lnTo>
                    <a:pt x="1713220" y="786562"/>
                  </a:lnTo>
                  <a:lnTo>
                    <a:pt x="1721483" y="746099"/>
                  </a:lnTo>
                  <a:lnTo>
                    <a:pt x="1726516" y="704866"/>
                  </a:lnTo>
                  <a:lnTo>
                    <a:pt x="1728216" y="662939"/>
                  </a:lnTo>
                  <a:lnTo>
                    <a:pt x="1726516" y="621013"/>
                  </a:lnTo>
                  <a:lnTo>
                    <a:pt x="1721483" y="579780"/>
                  </a:lnTo>
                  <a:lnTo>
                    <a:pt x="1713220" y="539317"/>
                  </a:lnTo>
                  <a:lnTo>
                    <a:pt x="1701827" y="499703"/>
                  </a:lnTo>
                  <a:lnTo>
                    <a:pt x="1687405" y="461015"/>
                  </a:lnTo>
                  <a:lnTo>
                    <a:pt x="1670055" y="423331"/>
                  </a:lnTo>
                  <a:lnTo>
                    <a:pt x="1649879" y="386728"/>
                  </a:lnTo>
                  <a:lnTo>
                    <a:pt x="1626978" y="351284"/>
                  </a:lnTo>
                  <a:lnTo>
                    <a:pt x="1601453" y="317077"/>
                  </a:lnTo>
                  <a:lnTo>
                    <a:pt x="1573405" y="284184"/>
                  </a:lnTo>
                  <a:lnTo>
                    <a:pt x="1542935" y="252682"/>
                  </a:lnTo>
                  <a:lnTo>
                    <a:pt x="1510145" y="222651"/>
                  </a:lnTo>
                  <a:lnTo>
                    <a:pt x="1475136" y="194167"/>
                  </a:lnTo>
                  <a:lnTo>
                    <a:pt x="1438009" y="167307"/>
                  </a:lnTo>
                  <a:lnTo>
                    <a:pt x="1398865" y="142150"/>
                  </a:lnTo>
                  <a:lnTo>
                    <a:pt x="1357805" y="118774"/>
                  </a:lnTo>
                  <a:lnTo>
                    <a:pt x="1314931" y="97255"/>
                  </a:lnTo>
                  <a:lnTo>
                    <a:pt x="1270343" y="77671"/>
                  </a:lnTo>
                  <a:lnTo>
                    <a:pt x="1224144" y="60101"/>
                  </a:lnTo>
                  <a:lnTo>
                    <a:pt x="1176433" y="44622"/>
                  </a:lnTo>
                  <a:lnTo>
                    <a:pt x="1127313" y="31311"/>
                  </a:lnTo>
                  <a:lnTo>
                    <a:pt x="1076884" y="20246"/>
                  </a:lnTo>
                  <a:lnTo>
                    <a:pt x="1025248" y="11504"/>
                  </a:lnTo>
                  <a:lnTo>
                    <a:pt x="972506" y="5165"/>
                  </a:lnTo>
                  <a:lnTo>
                    <a:pt x="918758" y="1304"/>
                  </a:lnTo>
                  <a:lnTo>
                    <a:pt x="864107" y="0"/>
                  </a:lnTo>
                  <a:close/>
                </a:path>
              </a:pathLst>
            </a:custGeom>
            <a:solidFill>
              <a:srgbClr val="496F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145280" y="3476244"/>
              <a:ext cx="1661160" cy="1565275"/>
            </a:xfrm>
            <a:custGeom>
              <a:avLst/>
              <a:gdLst/>
              <a:ahLst/>
              <a:cxnLst/>
              <a:rect l="l" t="t" r="r" b="b"/>
              <a:pathLst>
                <a:path w="1661160" h="1565275">
                  <a:moveTo>
                    <a:pt x="830580" y="0"/>
                  </a:moveTo>
                  <a:lnTo>
                    <a:pt x="781776" y="1328"/>
                  </a:lnTo>
                  <a:lnTo>
                    <a:pt x="733715" y="5265"/>
                  </a:lnTo>
                  <a:lnTo>
                    <a:pt x="686475" y="11736"/>
                  </a:lnTo>
                  <a:lnTo>
                    <a:pt x="640133" y="20669"/>
                  </a:lnTo>
                  <a:lnTo>
                    <a:pt x="594767" y="31990"/>
                  </a:lnTo>
                  <a:lnTo>
                    <a:pt x="550456" y="45625"/>
                  </a:lnTo>
                  <a:lnTo>
                    <a:pt x="507277" y="61501"/>
                  </a:lnTo>
                  <a:lnTo>
                    <a:pt x="465308" y="79545"/>
                  </a:lnTo>
                  <a:lnTo>
                    <a:pt x="424627" y="99683"/>
                  </a:lnTo>
                  <a:lnTo>
                    <a:pt x="385312" y="121842"/>
                  </a:lnTo>
                  <a:lnTo>
                    <a:pt x="347441" y="145949"/>
                  </a:lnTo>
                  <a:lnTo>
                    <a:pt x="311091" y="171929"/>
                  </a:lnTo>
                  <a:lnTo>
                    <a:pt x="276341" y="199710"/>
                  </a:lnTo>
                  <a:lnTo>
                    <a:pt x="243268" y="229219"/>
                  </a:lnTo>
                  <a:lnTo>
                    <a:pt x="211951" y="260381"/>
                  </a:lnTo>
                  <a:lnTo>
                    <a:pt x="182466" y="293123"/>
                  </a:lnTo>
                  <a:lnTo>
                    <a:pt x="154893" y="327372"/>
                  </a:lnTo>
                  <a:lnTo>
                    <a:pt x="129309" y="363055"/>
                  </a:lnTo>
                  <a:lnTo>
                    <a:pt x="105792" y="400098"/>
                  </a:lnTo>
                  <a:lnTo>
                    <a:pt x="84419" y="438427"/>
                  </a:lnTo>
                  <a:lnTo>
                    <a:pt x="65270" y="477970"/>
                  </a:lnTo>
                  <a:lnTo>
                    <a:pt x="48420" y="518653"/>
                  </a:lnTo>
                  <a:lnTo>
                    <a:pt x="33950" y="560402"/>
                  </a:lnTo>
                  <a:lnTo>
                    <a:pt x="21935" y="603144"/>
                  </a:lnTo>
                  <a:lnTo>
                    <a:pt x="12455" y="646805"/>
                  </a:lnTo>
                  <a:lnTo>
                    <a:pt x="5587" y="691313"/>
                  </a:lnTo>
                  <a:lnTo>
                    <a:pt x="1409" y="736594"/>
                  </a:lnTo>
                  <a:lnTo>
                    <a:pt x="0" y="782573"/>
                  </a:lnTo>
                  <a:lnTo>
                    <a:pt x="1409" y="828553"/>
                  </a:lnTo>
                  <a:lnTo>
                    <a:pt x="5587" y="873834"/>
                  </a:lnTo>
                  <a:lnTo>
                    <a:pt x="12455" y="918342"/>
                  </a:lnTo>
                  <a:lnTo>
                    <a:pt x="21935" y="962003"/>
                  </a:lnTo>
                  <a:lnTo>
                    <a:pt x="33950" y="1004745"/>
                  </a:lnTo>
                  <a:lnTo>
                    <a:pt x="48420" y="1046494"/>
                  </a:lnTo>
                  <a:lnTo>
                    <a:pt x="65270" y="1087177"/>
                  </a:lnTo>
                  <a:lnTo>
                    <a:pt x="84419" y="1126720"/>
                  </a:lnTo>
                  <a:lnTo>
                    <a:pt x="105792" y="1165049"/>
                  </a:lnTo>
                  <a:lnTo>
                    <a:pt x="129309" y="1202092"/>
                  </a:lnTo>
                  <a:lnTo>
                    <a:pt x="154893" y="1237775"/>
                  </a:lnTo>
                  <a:lnTo>
                    <a:pt x="182466" y="1272024"/>
                  </a:lnTo>
                  <a:lnTo>
                    <a:pt x="211951" y="1304766"/>
                  </a:lnTo>
                  <a:lnTo>
                    <a:pt x="243268" y="1335928"/>
                  </a:lnTo>
                  <a:lnTo>
                    <a:pt x="276341" y="1365437"/>
                  </a:lnTo>
                  <a:lnTo>
                    <a:pt x="311091" y="1393218"/>
                  </a:lnTo>
                  <a:lnTo>
                    <a:pt x="347441" y="1419198"/>
                  </a:lnTo>
                  <a:lnTo>
                    <a:pt x="385312" y="1443305"/>
                  </a:lnTo>
                  <a:lnTo>
                    <a:pt x="424627" y="1465464"/>
                  </a:lnTo>
                  <a:lnTo>
                    <a:pt x="465308" y="1485602"/>
                  </a:lnTo>
                  <a:lnTo>
                    <a:pt x="507277" y="1503646"/>
                  </a:lnTo>
                  <a:lnTo>
                    <a:pt x="550456" y="1519522"/>
                  </a:lnTo>
                  <a:lnTo>
                    <a:pt x="594767" y="1533157"/>
                  </a:lnTo>
                  <a:lnTo>
                    <a:pt x="640133" y="1544478"/>
                  </a:lnTo>
                  <a:lnTo>
                    <a:pt x="686475" y="1553411"/>
                  </a:lnTo>
                  <a:lnTo>
                    <a:pt x="733715" y="1559882"/>
                  </a:lnTo>
                  <a:lnTo>
                    <a:pt x="781776" y="1563819"/>
                  </a:lnTo>
                  <a:lnTo>
                    <a:pt x="830580" y="1565147"/>
                  </a:lnTo>
                  <a:lnTo>
                    <a:pt x="879383" y="1563819"/>
                  </a:lnTo>
                  <a:lnTo>
                    <a:pt x="927444" y="1559882"/>
                  </a:lnTo>
                  <a:lnTo>
                    <a:pt x="974684" y="1553411"/>
                  </a:lnTo>
                  <a:lnTo>
                    <a:pt x="1021026" y="1544478"/>
                  </a:lnTo>
                  <a:lnTo>
                    <a:pt x="1066392" y="1533157"/>
                  </a:lnTo>
                  <a:lnTo>
                    <a:pt x="1110703" y="1519522"/>
                  </a:lnTo>
                  <a:lnTo>
                    <a:pt x="1153882" y="1503646"/>
                  </a:lnTo>
                  <a:lnTo>
                    <a:pt x="1195851" y="1485602"/>
                  </a:lnTo>
                  <a:lnTo>
                    <a:pt x="1236532" y="1465464"/>
                  </a:lnTo>
                  <a:lnTo>
                    <a:pt x="1275847" y="1443305"/>
                  </a:lnTo>
                  <a:lnTo>
                    <a:pt x="1313718" y="1419198"/>
                  </a:lnTo>
                  <a:lnTo>
                    <a:pt x="1350068" y="1393218"/>
                  </a:lnTo>
                  <a:lnTo>
                    <a:pt x="1384818" y="1365437"/>
                  </a:lnTo>
                  <a:lnTo>
                    <a:pt x="1417891" y="1335928"/>
                  </a:lnTo>
                  <a:lnTo>
                    <a:pt x="1449208" y="1304766"/>
                  </a:lnTo>
                  <a:lnTo>
                    <a:pt x="1478693" y="1272024"/>
                  </a:lnTo>
                  <a:lnTo>
                    <a:pt x="1506266" y="1237775"/>
                  </a:lnTo>
                  <a:lnTo>
                    <a:pt x="1531850" y="1202092"/>
                  </a:lnTo>
                  <a:lnTo>
                    <a:pt x="1555367" y="1165049"/>
                  </a:lnTo>
                  <a:lnTo>
                    <a:pt x="1576740" y="1126720"/>
                  </a:lnTo>
                  <a:lnTo>
                    <a:pt x="1595889" y="1087177"/>
                  </a:lnTo>
                  <a:lnTo>
                    <a:pt x="1612739" y="1046494"/>
                  </a:lnTo>
                  <a:lnTo>
                    <a:pt x="1627209" y="1004745"/>
                  </a:lnTo>
                  <a:lnTo>
                    <a:pt x="1639224" y="962003"/>
                  </a:lnTo>
                  <a:lnTo>
                    <a:pt x="1648704" y="918342"/>
                  </a:lnTo>
                  <a:lnTo>
                    <a:pt x="1655572" y="873834"/>
                  </a:lnTo>
                  <a:lnTo>
                    <a:pt x="1659750" y="828553"/>
                  </a:lnTo>
                  <a:lnTo>
                    <a:pt x="1661160" y="782573"/>
                  </a:lnTo>
                  <a:lnTo>
                    <a:pt x="1659750" y="736594"/>
                  </a:lnTo>
                  <a:lnTo>
                    <a:pt x="1655572" y="691313"/>
                  </a:lnTo>
                  <a:lnTo>
                    <a:pt x="1648704" y="646805"/>
                  </a:lnTo>
                  <a:lnTo>
                    <a:pt x="1639224" y="603144"/>
                  </a:lnTo>
                  <a:lnTo>
                    <a:pt x="1627209" y="560402"/>
                  </a:lnTo>
                  <a:lnTo>
                    <a:pt x="1612739" y="518653"/>
                  </a:lnTo>
                  <a:lnTo>
                    <a:pt x="1595889" y="477970"/>
                  </a:lnTo>
                  <a:lnTo>
                    <a:pt x="1576740" y="438427"/>
                  </a:lnTo>
                  <a:lnTo>
                    <a:pt x="1555367" y="400098"/>
                  </a:lnTo>
                  <a:lnTo>
                    <a:pt x="1531850" y="363055"/>
                  </a:lnTo>
                  <a:lnTo>
                    <a:pt x="1506266" y="327372"/>
                  </a:lnTo>
                  <a:lnTo>
                    <a:pt x="1478693" y="293123"/>
                  </a:lnTo>
                  <a:lnTo>
                    <a:pt x="1449208" y="260381"/>
                  </a:lnTo>
                  <a:lnTo>
                    <a:pt x="1417891" y="229219"/>
                  </a:lnTo>
                  <a:lnTo>
                    <a:pt x="1384818" y="199710"/>
                  </a:lnTo>
                  <a:lnTo>
                    <a:pt x="1350068" y="171929"/>
                  </a:lnTo>
                  <a:lnTo>
                    <a:pt x="1313718" y="145949"/>
                  </a:lnTo>
                  <a:lnTo>
                    <a:pt x="1275847" y="121842"/>
                  </a:lnTo>
                  <a:lnTo>
                    <a:pt x="1236532" y="99683"/>
                  </a:lnTo>
                  <a:lnTo>
                    <a:pt x="1195851" y="79545"/>
                  </a:lnTo>
                  <a:lnTo>
                    <a:pt x="1153882" y="61501"/>
                  </a:lnTo>
                  <a:lnTo>
                    <a:pt x="1110703" y="45625"/>
                  </a:lnTo>
                  <a:lnTo>
                    <a:pt x="1066392" y="31990"/>
                  </a:lnTo>
                  <a:lnTo>
                    <a:pt x="1021026" y="20669"/>
                  </a:lnTo>
                  <a:lnTo>
                    <a:pt x="974684" y="11736"/>
                  </a:lnTo>
                  <a:lnTo>
                    <a:pt x="927444" y="5265"/>
                  </a:lnTo>
                  <a:lnTo>
                    <a:pt x="879383" y="1328"/>
                  </a:lnTo>
                  <a:lnTo>
                    <a:pt x="830580" y="0"/>
                  </a:lnTo>
                  <a:close/>
                </a:path>
              </a:pathLst>
            </a:custGeom>
            <a:solidFill>
              <a:srgbClr val="E691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969507" y="5388864"/>
              <a:ext cx="1754505" cy="1565275"/>
            </a:xfrm>
            <a:custGeom>
              <a:avLst/>
              <a:gdLst/>
              <a:ahLst/>
              <a:cxnLst/>
              <a:rect l="l" t="t" r="r" b="b"/>
              <a:pathLst>
                <a:path w="1754504" h="1565275">
                  <a:moveTo>
                    <a:pt x="877062" y="0"/>
                  </a:moveTo>
                  <a:lnTo>
                    <a:pt x="825528" y="1328"/>
                  </a:lnTo>
                  <a:lnTo>
                    <a:pt x="774779" y="5265"/>
                  </a:lnTo>
                  <a:lnTo>
                    <a:pt x="724897" y="11736"/>
                  </a:lnTo>
                  <a:lnTo>
                    <a:pt x="675962" y="20669"/>
                  </a:lnTo>
                  <a:lnTo>
                    <a:pt x="628059" y="31990"/>
                  </a:lnTo>
                  <a:lnTo>
                    <a:pt x="581269" y="45625"/>
                  </a:lnTo>
                  <a:lnTo>
                    <a:pt x="535674" y="61501"/>
                  </a:lnTo>
                  <a:lnTo>
                    <a:pt x="491356" y="79545"/>
                  </a:lnTo>
                  <a:lnTo>
                    <a:pt x="448399" y="99683"/>
                  </a:lnTo>
                  <a:lnTo>
                    <a:pt x="406883" y="121842"/>
                  </a:lnTo>
                  <a:lnTo>
                    <a:pt x="366892" y="145949"/>
                  </a:lnTo>
                  <a:lnTo>
                    <a:pt x="328508" y="171929"/>
                  </a:lnTo>
                  <a:lnTo>
                    <a:pt x="291813" y="199710"/>
                  </a:lnTo>
                  <a:lnTo>
                    <a:pt x="256889" y="229219"/>
                  </a:lnTo>
                  <a:lnTo>
                    <a:pt x="223818" y="260381"/>
                  </a:lnTo>
                  <a:lnTo>
                    <a:pt x="192683" y="293123"/>
                  </a:lnTo>
                  <a:lnTo>
                    <a:pt x="163566" y="327372"/>
                  </a:lnTo>
                  <a:lnTo>
                    <a:pt x="136550" y="363055"/>
                  </a:lnTo>
                  <a:lnTo>
                    <a:pt x="111716" y="400098"/>
                  </a:lnTo>
                  <a:lnTo>
                    <a:pt x="89147" y="438427"/>
                  </a:lnTo>
                  <a:lnTo>
                    <a:pt x="68925" y="477970"/>
                  </a:lnTo>
                  <a:lnTo>
                    <a:pt x="51132" y="518653"/>
                  </a:lnTo>
                  <a:lnTo>
                    <a:pt x="35851" y="560402"/>
                  </a:lnTo>
                  <a:lnTo>
                    <a:pt x="23164" y="603144"/>
                  </a:lnTo>
                  <a:lnTo>
                    <a:pt x="13153" y="646805"/>
                  </a:lnTo>
                  <a:lnTo>
                    <a:pt x="5900" y="691313"/>
                  </a:lnTo>
                  <a:lnTo>
                    <a:pt x="1488" y="736594"/>
                  </a:lnTo>
                  <a:lnTo>
                    <a:pt x="0" y="782574"/>
                  </a:lnTo>
                  <a:lnTo>
                    <a:pt x="1488" y="828553"/>
                  </a:lnTo>
                  <a:lnTo>
                    <a:pt x="5900" y="873834"/>
                  </a:lnTo>
                  <a:lnTo>
                    <a:pt x="13153" y="918342"/>
                  </a:lnTo>
                  <a:lnTo>
                    <a:pt x="23164" y="962003"/>
                  </a:lnTo>
                  <a:lnTo>
                    <a:pt x="35851" y="1004745"/>
                  </a:lnTo>
                  <a:lnTo>
                    <a:pt x="51132" y="1046494"/>
                  </a:lnTo>
                  <a:lnTo>
                    <a:pt x="68925" y="1087177"/>
                  </a:lnTo>
                  <a:lnTo>
                    <a:pt x="89147" y="1126720"/>
                  </a:lnTo>
                  <a:lnTo>
                    <a:pt x="111716" y="1165049"/>
                  </a:lnTo>
                  <a:lnTo>
                    <a:pt x="136550" y="1202092"/>
                  </a:lnTo>
                  <a:lnTo>
                    <a:pt x="163566" y="1237775"/>
                  </a:lnTo>
                  <a:lnTo>
                    <a:pt x="192683" y="1272024"/>
                  </a:lnTo>
                  <a:lnTo>
                    <a:pt x="223818" y="1304766"/>
                  </a:lnTo>
                  <a:lnTo>
                    <a:pt x="256889" y="1335928"/>
                  </a:lnTo>
                  <a:lnTo>
                    <a:pt x="291813" y="1365437"/>
                  </a:lnTo>
                  <a:lnTo>
                    <a:pt x="328508" y="1393218"/>
                  </a:lnTo>
                  <a:lnTo>
                    <a:pt x="366892" y="1419198"/>
                  </a:lnTo>
                  <a:lnTo>
                    <a:pt x="406883" y="1443305"/>
                  </a:lnTo>
                  <a:lnTo>
                    <a:pt x="448399" y="1465464"/>
                  </a:lnTo>
                  <a:lnTo>
                    <a:pt x="491356" y="1485602"/>
                  </a:lnTo>
                  <a:lnTo>
                    <a:pt x="535674" y="1503646"/>
                  </a:lnTo>
                  <a:lnTo>
                    <a:pt x="581269" y="1519522"/>
                  </a:lnTo>
                  <a:lnTo>
                    <a:pt x="628059" y="1533157"/>
                  </a:lnTo>
                  <a:lnTo>
                    <a:pt x="675962" y="1544478"/>
                  </a:lnTo>
                  <a:lnTo>
                    <a:pt x="724897" y="1553411"/>
                  </a:lnTo>
                  <a:lnTo>
                    <a:pt x="774779" y="1559882"/>
                  </a:lnTo>
                  <a:lnTo>
                    <a:pt x="825528" y="1563819"/>
                  </a:lnTo>
                  <a:lnTo>
                    <a:pt x="877062" y="1565148"/>
                  </a:lnTo>
                  <a:lnTo>
                    <a:pt x="928595" y="1563819"/>
                  </a:lnTo>
                  <a:lnTo>
                    <a:pt x="979344" y="1559882"/>
                  </a:lnTo>
                  <a:lnTo>
                    <a:pt x="1029226" y="1553411"/>
                  </a:lnTo>
                  <a:lnTo>
                    <a:pt x="1078161" y="1544478"/>
                  </a:lnTo>
                  <a:lnTo>
                    <a:pt x="1126064" y="1533157"/>
                  </a:lnTo>
                  <a:lnTo>
                    <a:pt x="1172854" y="1519522"/>
                  </a:lnTo>
                  <a:lnTo>
                    <a:pt x="1218449" y="1503646"/>
                  </a:lnTo>
                  <a:lnTo>
                    <a:pt x="1262767" y="1485602"/>
                  </a:lnTo>
                  <a:lnTo>
                    <a:pt x="1305724" y="1465464"/>
                  </a:lnTo>
                  <a:lnTo>
                    <a:pt x="1347240" y="1443305"/>
                  </a:lnTo>
                  <a:lnTo>
                    <a:pt x="1387231" y="1419198"/>
                  </a:lnTo>
                  <a:lnTo>
                    <a:pt x="1425615" y="1393218"/>
                  </a:lnTo>
                  <a:lnTo>
                    <a:pt x="1462310" y="1365437"/>
                  </a:lnTo>
                  <a:lnTo>
                    <a:pt x="1497234" y="1335928"/>
                  </a:lnTo>
                  <a:lnTo>
                    <a:pt x="1530305" y="1304766"/>
                  </a:lnTo>
                  <a:lnTo>
                    <a:pt x="1561440" y="1272024"/>
                  </a:lnTo>
                  <a:lnTo>
                    <a:pt x="1590557" y="1237775"/>
                  </a:lnTo>
                  <a:lnTo>
                    <a:pt x="1617573" y="1202092"/>
                  </a:lnTo>
                  <a:lnTo>
                    <a:pt x="1642407" y="1165049"/>
                  </a:lnTo>
                  <a:lnTo>
                    <a:pt x="1664976" y="1126720"/>
                  </a:lnTo>
                  <a:lnTo>
                    <a:pt x="1685198" y="1087177"/>
                  </a:lnTo>
                  <a:lnTo>
                    <a:pt x="1702991" y="1046494"/>
                  </a:lnTo>
                  <a:lnTo>
                    <a:pt x="1718272" y="1004745"/>
                  </a:lnTo>
                  <a:lnTo>
                    <a:pt x="1730959" y="962003"/>
                  </a:lnTo>
                  <a:lnTo>
                    <a:pt x="1740970" y="918342"/>
                  </a:lnTo>
                  <a:lnTo>
                    <a:pt x="1748223" y="873834"/>
                  </a:lnTo>
                  <a:lnTo>
                    <a:pt x="1752635" y="828553"/>
                  </a:lnTo>
                  <a:lnTo>
                    <a:pt x="1754123" y="782574"/>
                  </a:lnTo>
                  <a:lnTo>
                    <a:pt x="1752635" y="736594"/>
                  </a:lnTo>
                  <a:lnTo>
                    <a:pt x="1748223" y="691313"/>
                  </a:lnTo>
                  <a:lnTo>
                    <a:pt x="1740970" y="646805"/>
                  </a:lnTo>
                  <a:lnTo>
                    <a:pt x="1730959" y="603144"/>
                  </a:lnTo>
                  <a:lnTo>
                    <a:pt x="1718272" y="560402"/>
                  </a:lnTo>
                  <a:lnTo>
                    <a:pt x="1702991" y="518653"/>
                  </a:lnTo>
                  <a:lnTo>
                    <a:pt x="1685198" y="477970"/>
                  </a:lnTo>
                  <a:lnTo>
                    <a:pt x="1664976" y="438427"/>
                  </a:lnTo>
                  <a:lnTo>
                    <a:pt x="1642407" y="400098"/>
                  </a:lnTo>
                  <a:lnTo>
                    <a:pt x="1617573" y="363055"/>
                  </a:lnTo>
                  <a:lnTo>
                    <a:pt x="1590557" y="327372"/>
                  </a:lnTo>
                  <a:lnTo>
                    <a:pt x="1561440" y="293123"/>
                  </a:lnTo>
                  <a:lnTo>
                    <a:pt x="1530305" y="260381"/>
                  </a:lnTo>
                  <a:lnTo>
                    <a:pt x="1497234" y="229219"/>
                  </a:lnTo>
                  <a:lnTo>
                    <a:pt x="1462310" y="199710"/>
                  </a:lnTo>
                  <a:lnTo>
                    <a:pt x="1425615" y="171929"/>
                  </a:lnTo>
                  <a:lnTo>
                    <a:pt x="1387231" y="145949"/>
                  </a:lnTo>
                  <a:lnTo>
                    <a:pt x="1347240" y="121842"/>
                  </a:lnTo>
                  <a:lnTo>
                    <a:pt x="1305724" y="99683"/>
                  </a:lnTo>
                  <a:lnTo>
                    <a:pt x="1262767" y="79545"/>
                  </a:lnTo>
                  <a:lnTo>
                    <a:pt x="1218449" y="61501"/>
                  </a:lnTo>
                  <a:lnTo>
                    <a:pt x="1172854" y="45625"/>
                  </a:lnTo>
                  <a:lnTo>
                    <a:pt x="1126064" y="31990"/>
                  </a:lnTo>
                  <a:lnTo>
                    <a:pt x="1078161" y="20669"/>
                  </a:lnTo>
                  <a:lnTo>
                    <a:pt x="1029226" y="11736"/>
                  </a:lnTo>
                  <a:lnTo>
                    <a:pt x="979344" y="5265"/>
                  </a:lnTo>
                  <a:lnTo>
                    <a:pt x="928595" y="1328"/>
                  </a:lnTo>
                  <a:lnTo>
                    <a:pt x="877062" y="0"/>
                  </a:lnTo>
                  <a:close/>
                </a:path>
              </a:pathLst>
            </a:custGeom>
            <a:solidFill>
              <a:srgbClr val="398F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558540" y="4677155"/>
              <a:ext cx="2865120" cy="1160145"/>
            </a:xfrm>
            <a:custGeom>
              <a:avLst/>
              <a:gdLst/>
              <a:ahLst/>
              <a:cxnLst/>
              <a:rect l="l" t="t" r="r" b="b"/>
              <a:pathLst>
                <a:path w="2865120" h="1160145">
                  <a:moveTo>
                    <a:pt x="1112520" y="475615"/>
                  </a:moveTo>
                  <a:lnTo>
                    <a:pt x="1069136" y="455930"/>
                  </a:lnTo>
                  <a:lnTo>
                    <a:pt x="1026960" y="433578"/>
                  </a:lnTo>
                  <a:lnTo>
                    <a:pt x="986116" y="408673"/>
                  </a:lnTo>
                  <a:lnTo>
                    <a:pt x="946708" y="381342"/>
                  </a:lnTo>
                  <a:lnTo>
                    <a:pt x="908837" y="351688"/>
                  </a:lnTo>
                  <a:lnTo>
                    <a:pt x="872642" y="319849"/>
                  </a:lnTo>
                  <a:lnTo>
                    <a:pt x="838212" y="285915"/>
                  </a:lnTo>
                  <a:lnTo>
                    <a:pt x="805662" y="250024"/>
                  </a:lnTo>
                  <a:lnTo>
                    <a:pt x="775106" y="212280"/>
                  </a:lnTo>
                  <a:lnTo>
                    <a:pt x="746671" y="172821"/>
                  </a:lnTo>
                  <a:lnTo>
                    <a:pt x="720445" y="131737"/>
                  </a:lnTo>
                  <a:lnTo>
                    <a:pt x="696544" y="89166"/>
                  </a:lnTo>
                  <a:lnTo>
                    <a:pt x="675093" y="45212"/>
                  </a:lnTo>
                  <a:lnTo>
                    <a:pt x="656209" y="0"/>
                  </a:lnTo>
                  <a:lnTo>
                    <a:pt x="645693" y="55270"/>
                  </a:lnTo>
                  <a:lnTo>
                    <a:pt x="633222" y="108089"/>
                  </a:lnTo>
                  <a:lnTo>
                    <a:pt x="618769" y="158496"/>
                  </a:lnTo>
                  <a:lnTo>
                    <a:pt x="602310" y="206514"/>
                  </a:lnTo>
                  <a:lnTo>
                    <a:pt x="583819" y="252158"/>
                  </a:lnTo>
                  <a:lnTo>
                    <a:pt x="563308" y="295478"/>
                  </a:lnTo>
                  <a:lnTo>
                    <a:pt x="540740" y="336499"/>
                  </a:lnTo>
                  <a:lnTo>
                    <a:pt x="516102" y="375234"/>
                  </a:lnTo>
                  <a:lnTo>
                    <a:pt x="489381" y="411721"/>
                  </a:lnTo>
                  <a:lnTo>
                    <a:pt x="460552" y="445973"/>
                  </a:lnTo>
                  <a:lnTo>
                    <a:pt x="429615" y="478053"/>
                  </a:lnTo>
                  <a:lnTo>
                    <a:pt x="396532" y="507949"/>
                  </a:lnTo>
                  <a:lnTo>
                    <a:pt x="361302" y="535711"/>
                  </a:lnTo>
                  <a:lnTo>
                    <a:pt x="323900" y="561365"/>
                  </a:lnTo>
                  <a:lnTo>
                    <a:pt x="284314" y="584936"/>
                  </a:lnTo>
                  <a:lnTo>
                    <a:pt x="242531" y="606450"/>
                  </a:lnTo>
                  <a:lnTo>
                    <a:pt x="198526" y="625932"/>
                  </a:lnTo>
                  <a:lnTo>
                    <a:pt x="152285" y="643420"/>
                  </a:lnTo>
                  <a:lnTo>
                    <a:pt x="103797" y="658926"/>
                  </a:lnTo>
                  <a:lnTo>
                    <a:pt x="53035" y="672503"/>
                  </a:lnTo>
                  <a:lnTo>
                    <a:pt x="0" y="684149"/>
                  </a:lnTo>
                  <a:lnTo>
                    <a:pt x="44310" y="703770"/>
                  </a:lnTo>
                  <a:lnTo>
                    <a:pt x="87147" y="725919"/>
                  </a:lnTo>
                  <a:lnTo>
                    <a:pt x="128409" y="750519"/>
                  </a:lnTo>
                  <a:lnTo>
                    <a:pt x="168021" y="777506"/>
                  </a:lnTo>
                  <a:lnTo>
                    <a:pt x="205917" y="806767"/>
                  </a:lnTo>
                  <a:lnTo>
                    <a:pt x="241998" y="838250"/>
                  </a:lnTo>
                  <a:lnTo>
                    <a:pt x="276199" y="871855"/>
                  </a:lnTo>
                  <a:lnTo>
                    <a:pt x="308444" y="907516"/>
                  </a:lnTo>
                  <a:lnTo>
                    <a:pt x="338645" y="945134"/>
                  </a:lnTo>
                  <a:lnTo>
                    <a:pt x="366725" y="984631"/>
                  </a:lnTo>
                  <a:lnTo>
                    <a:pt x="392620" y="1025918"/>
                  </a:lnTo>
                  <a:lnTo>
                    <a:pt x="416229" y="1068933"/>
                  </a:lnTo>
                  <a:lnTo>
                    <a:pt x="437476" y="1113574"/>
                  </a:lnTo>
                  <a:lnTo>
                    <a:pt x="456311" y="1159764"/>
                  </a:lnTo>
                  <a:lnTo>
                    <a:pt x="467461" y="1104468"/>
                  </a:lnTo>
                  <a:lnTo>
                    <a:pt x="480466" y="1051547"/>
                  </a:lnTo>
                  <a:lnTo>
                    <a:pt x="495338" y="1000988"/>
                  </a:lnTo>
                  <a:lnTo>
                    <a:pt x="512102" y="952792"/>
                  </a:lnTo>
                  <a:lnTo>
                    <a:pt x="530783" y="906907"/>
                  </a:lnTo>
                  <a:lnTo>
                    <a:pt x="551421" y="863346"/>
                  </a:lnTo>
                  <a:lnTo>
                    <a:pt x="574027" y="822071"/>
                  </a:lnTo>
                  <a:lnTo>
                    <a:pt x="598627" y="783069"/>
                  </a:lnTo>
                  <a:lnTo>
                    <a:pt x="625259" y="746340"/>
                  </a:lnTo>
                  <a:lnTo>
                    <a:pt x="653935" y="711847"/>
                  </a:lnTo>
                  <a:lnTo>
                    <a:pt x="684707" y="679589"/>
                  </a:lnTo>
                  <a:lnTo>
                    <a:pt x="717575" y="649528"/>
                  </a:lnTo>
                  <a:lnTo>
                    <a:pt x="752576" y="621677"/>
                  </a:lnTo>
                  <a:lnTo>
                    <a:pt x="789736" y="595985"/>
                  </a:lnTo>
                  <a:lnTo>
                    <a:pt x="829081" y="572452"/>
                  </a:lnTo>
                  <a:lnTo>
                    <a:pt x="870635" y="551065"/>
                  </a:lnTo>
                  <a:lnTo>
                    <a:pt x="914425" y="531799"/>
                  </a:lnTo>
                  <a:lnTo>
                    <a:pt x="960488" y="514642"/>
                  </a:lnTo>
                  <a:lnTo>
                    <a:pt x="1008837" y="499567"/>
                  </a:lnTo>
                  <a:lnTo>
                    <a:pt x="1059497" y="486562"/>
                  </a:lnTo>
                  <a:lnTo>
                    <a:pt x="1112520" y="475615"/>
                  </a:lnTo>
                  <a:close/>
                </a:path>
                <a:path w="2865120" h="1160145">
                  <a:moveTo>
                    <a:pt x="2865120" y="684149"/>
                  </a:moveTo>
                  <a:lnTo>
                    <a:pt x="2812173" y="672503"/>
                  </a:lnTo>
                  <a:lnTo>
                    <a:pt x="2761577" y="658926"/>
                  </a:lnTo>
                  <a:lnTo>
                    <a:pt x="2713304" y="643420"/>
                  </a:lnTo>
                  <a:lnTo>
                    <a:pt x="2667330" y="625932"/>
                  </a:lnTo>
                  <a:lnTo>
                    <a:pt x="2623616" y="606450"/>
                  </a:lnTo>
                  <a:lnTo>
                    <a:pt x="2582164" y="584936"/>
                  </a:lnTo>
                  <a:lnTo>
                    <a:pt x="2542946" y="561365"/>
                  </a:lnTo>
                  <a:lnTo>
                    <a:pt x="2505926" y="535711"/>
                  </a:lnTo>
                  <a:lnTo>
                    <a:pt x="2471089" y="507949"/>
                  </a:lnTo>
                  <a:lnTo>
                    <a:pt x="2438425" y="478053"/>
                  </a:lnTo>
                  <a:lnTo>
                    <a:pt x="2407882" y="445973"/>
                  </a:lnTo>
                  <a:lnTo>
                    <a:pt x="2379446" y="411721"/>
                  </a:lnTo>
                  <a:lnTo>
                    <a:pt x="2353119" y="375234"/>
                  </a:lnTo>
                  <a:lnTo>
                    <a:pt x="2328849" y="336499"/>
                  </a:lnTo>
                  <a:lnTo>
                    <a:pt x="2306612" y="295478"/>
                  </a:lnTo>
                  <a:lnTo>
                    <a:pt x="2286406" y="252158"/>
                  </a:lnTo>
                  <a:lnTo>
                    <a:pt x="2268207" y="206514"/>
                  </a:lnTo>
                  <a:lnTo>
                    <a:pt x="2251964" y="158496"/>
                  </a:lnTo>
                  <a:lnTo>
                    <a:pt x="2237676" y="108089"/>
                  </a:lnTo>
                  <a:lnTo>
                    <a:pt x="2225319" y="55270"/>
                  </a:lnTo>
                  <a:lnTo>
                    <a:pt x="2214880" y="0"/>
                  </a:lnTo>
                  <a:lnTo>
                    <a:pt x="2195068" y="45212"/>
                  </a:lnTo>
                  <a:lnTo>
                    <a:pt x="2172970" y="89166"/>
                  </a:lnTo>
                  <a:lnTo>
                    <a:pt x="2148662" y="131737"/>
                  </a:lnTo>
                  <a:lnTo>
                    <a:pt x="2122208" y="172821"/>
                  </a:lnTo>
                  <a:lnTo>
                    <a:pt x="2093658" y="212280"/>
                  </a:lnTo>
                  <a:lnTo>
                    <a:pt x="2063102" y="250024"/>
                  </a:lnTo>
                  <a:lnTo>
                    <a:pt x="2030603" y="285915"/>
                  </a:lnTo>
                  <a:lnTo>
                    <a:pt x="1996211" y="319849"/>
                  </a:lnTo>
                  <a:lnTo>
                    <a:pt x="1960003" y="351688"/>
                  </a:lnTo>
                  <a:lnTo>
                    <a:pt x="1922056" y="381342"/>
                  </a:lnTo>
                  <a:lnTo>
                    <a:pt x="1882419" y="408673"/>
                  </a:lnTo>
                  <a:lnTo>
                    <a:pt x="1841169" y="433578"/>
                  </a:lnTo>
                  <a:lnTo>
                    <a:pt x="1798383" y="455930"/>
                  </a:lnTo>
                  <a:lnTo>
                    <a:pt x="1754124" y="475615"/>
                  </a:lnTo>
                  <a:lnTo>
                    <a:pt x="1807095" y="486562"/>
                  </a:lnTo>
                  <a:lnTo>
                    <a:pt x="1857781" y="499567"/>
                  </a:lnTo>
                  <a:lnTo>
                    <a:pt x="1906206" y="514642"/>
                  </a:lnTo>
                  <a:lnTo>
                    <a:pt x="1952383" y="531799"/>
                  </a:lnTo>
                  <a:lnTo>
                    <a:pt x="1996338" y="551065"/>
                  </a:lnTo>
                  <a:lnTo>
                    <a:pt x="2038070" y="572452"/>
                  </a:lnTo>
                  <a:lnTo>
                    <a:pt x="2077605" y="595985"/>
                  </a:lnTo>
                  <a:lnTo>
                    <a:pt x="2114956" y="621677"/>
                  </a:lnTo>
                  <a:lnTo>
                    <a:pt x="2150135" y="649528"/>
                  </a:lnTo>
                  <a:lnTo>
                    <a:pt x="2183168" y="679589"/>
                  </a:lnTo>
                  <a:lnTo>
                    <a:pt x="2214067" y="711847"/>
                  </a:lnTo>
                  <a:lnTo>
                    <a:pt x="2242858" y="746340"/>
                  </a:lnTo>
                  <a:lnTo>
                    <a:pt x="2269540" y="783069"/>
                  </a:lnTo>
                  <a:lnTo>
                    <a:pt x="2294153" y="822071"/>
                  </a:lnTo>
                  <a:lnTo>
                    <a:pt x="2316683" y="863346"/>
                  </a:lnTo>
                  <a:lnTo>
                    <a:pt x="2337168" y="906907"/>
                  </a:lnTo>
                  <a:lnTo>
                    <a:pt x="2355621" y="952792"/>
                  </a:lnTo>
                  <a:lnTo>
                    <a:pt x="2372068" y="1000988"/>
                  </a:lnTo>
                  <a:lnTo>
                    <a:pt x="2386495" y="1051547"/>
                  </a:lnTo>
                  <a:lnTo>
                    <a:pt x="2398953" y="1104468"/>
                  </a:lnTo>
                  <a:lnTo>
                    <a:pt x="2409444" y="1159764"/>
                  </a:lnTo>
                  <a:lnTo>
                    <a:pt x="2429243" y="1113574"/>
                  </a:lnTo>
                  <a:lnTo>
                    <a:pt x="2451316" y="1068933"/>
                  </a:lnTo>
                  <a:lnTo>
                    <a:pt x="2475598" y="1025918"/>
                  </a:lnTo>
                  <a:lnTo>
                    <a:pt x="2501989" y="984631"/>
                  </a:lnTo>
                  <a:lnTo>
                    <a:pt x="2530411" y="945134"/>
                  </a:lnTo>
                  <a:lnTo>
                    <a:pt x="2560802" y="907516"/>
                  </a:lnTo>
                  <a:lnTo>
                    <a:pt x="2593086" y="871855"/>
                  </a:lnTo>
                  <a:lnTo>
                    <a:pt x="2627160" y="838250"/>
                  </a:lnTo>
                  <a:lnTo>
                    <a:pt x="2662961" y="806767"/>
                  </a:lnTo>
                  <a:lnTo>
                    <a:pt x="2700413" y="777506"/>
                  </a:lnTo>
                  <a:lnTo>
                    <a:pt x="2739428" y="750519"/>
                  </a:lnTo>
                  <a:lnTo>
                    <a:pt x="2779941" y="725919"/>
                  </a:lnTo>
                  <a:lnTo>
                    <a:pt x="2821863" y="703770"/>
                  </a:lnTo>
                  <a:lnTo>
                    <a:pt x="2865120" y="684149"/>
                  </a:lnTo>
                  <a:close/>
                </a:path>
              </a:pathLst>
            </a:custGeom>
            <a:solidFill>
              <a:srgbClr val="CEDB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58412" y="4002024"/>
              <a:ext cx="1817369" cy="607313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4253610" y="4067302"/>
            <a:ext cx="147637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spc="-295" dirty="0">
                <a:solidFill>
                  <a:srgbClr val="FFFFFF"/>
                </a:solidFill>
                <a:latin typeface="Tahoma"/>
                <a:cs typeface="Tahoma"/>
              </a:rPr>
              <a:t>INSTRUKTUR</a:t>
            </a:r>
            <a:endParaRPr sz="2100">
              <a:latin typeface="Tahoma"/>
              <a:cs typeface="Tahoma"/>
            </a:endParaRPr>
          </a:p>
        </p:txBody>
      </p:sp>
      <p:pic>
        <p:nvPicPr>
          <p:cNvPr id="17" name="object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21635" y="5980188"/>
            <a:ext cx="1585722" cy="607301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2615564" y="6045453"/>
            <a:ext cx="124587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spc="-70" dirty="0">
                <a:solidFill>
                  <a:srgbClr val="FFFFFF"/>
                </a:solidFill>
                <a:latin typeface="Tahoma"/>
                <a:cs typeface="Tahoma"/>
              </a:rPr>
              <a:t>SASARAN</a:t>
            </a:r>
            <a:endParaRPr sz="2100">
              <a:latin typeface="Tahoma"/>
              <a:cs typeface="Tahoma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5850635" y="5782055"/>
            <a:ext cx="2017395" cy="925830"/>
            <a:chOff x="5850635" y="5782055"/>
            <a:chExt cx="2017395" cy="925830"/>
          </a:xfrm>
        </p:grpSpPr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50635" y="5782055"/>
              <a:ext cx="2017014" cy="60578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902451" y="6102095"/>
              <a:ext cx="1840229" cy="605789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6044946" y="5847079"/>
            <a:ext cx="1603375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4135" marR="5080" indent="-52069">
              <a:lnSpc>
                <a:spcPct val="100000"/>
              </a:lnSpc>
              <a:spcBef>
                <a:spcPts val="100"/>
              </a:spcBef>
            </a:pPr>
            <a:r>
              <a:rPr sz="2100" b="1" spc="-180" dirty="0">
                <a:solidFill>
                  <a:srgbClr val="FFFFFF"/>
                </a:solidFill>
                <a:latin typeface="Tahoma"/>
                <a:cs typeface="Tahoma"/>
              </a:rPr>
              <a:t>KOMPETENSI </a:t>
            </a:r>
            <a:r>
              <a:rPr sz="2100" b="1" spc="-25" dirty="0">
                <a:solidFill>
                  <a:srgbClr val="FFFFFF"/>
                </a:solidFill>
                <a:latin typeface="Tahoma"/>
                <a:cs typeface="Tahoma"/>
              </a:rPr>
              <a:t>TAMBAHAN</a:t>
            </a:r>
            <a:endParaRPr sz="2100">
              <a:latin typeface="Tahoma"/>
              <a:cs typeface="Tahoma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277368" y="3823715"/>
            <a:ext cx="2627630" cy="1960245"/>
            <a:chOff x="277368" y="3823715"/>
            <a:chExt cx="2627630" cy="1960245"/>
          </a:xfrm>
        </p:grpSpPr>
        <p:sp>
          <p:nvSpPr>
            <p:cNvPr id="24" name="object 24"/>
            <p:cNvSpPr/>
            <p:nvPr/>
          </p:nvSpPr>
          <p:spPr>
            <a:xfrm>
              <a:off x="277368" y="3823715"/>
              <a:ext cx="2101850" cy="1565275"/>
            </a:xfrm>
            <a:custGeom>
              <a:avLst/>
              <a:gdLst/>
              <a:ahLst/>
              <a:cxnLst/>
              <a:rect l="l" t="t" r="r" b="b"/>
              <a:pathLst>
                <a:path w="2101850" h="1565275">
                  <a:moveTo>
                    <a:pt x="1050798" y="0"/>
                  </a:moveTo>
                  <a:lnTo>
                    <a:pt x="994991" y="1084"/>
                  </a:lnTo>
                  <a:lnTo>
                    <a:pt x="939943" y="4303"/>
                  </a:lnTo>
                  <a:lnTo>
                    <a:pt x="885726" y="9601"/>
                  </a:lnTo>
                  <a:lnTo>
                    <a:pt x="832413" y="16924"/>
                  </a:lnTo>
                  <a:lnTo>
                    <a:pt x="780077" y="26218"/>
                  </a:lnTo>
                  <a:lnTo>
                    <a:pt x="728789" y="37430"/>
                  </a:lnTo>
                  <a:lnTo>
                    <a:pt x="678624" y="50505"/>
                  </a:lnTo>
                  <a:lnTo>
                    <a:pt x="629653" y="65389"/>
                  </a:lnTo>
                  <a:lnTo>
                    <a:pt x="581949" y="82028"/>
                  </a:lnTo>
                  <a:lnTo>
                    <a:pt x="535584" y="100367"/>
                  </a:lnTo>
                  <a:lnTo>
                    <a:pt x="490632" y="120353"/>
                  </a:lnTo>
                  <a:lnTo>
                    <a:pt x="447165" y="141932"/>
                  </a:lnTo>
                  <a:lnTo>
                    <a:pt x="405255" y="165049"/>
                  </a:lnTo>
                  <a:lnTo>
                    <a:pt x="364975" y="189651"/>
                  </a:lnTo>
                  <a:lnTo>
                    <a:pt x="326399" y="215683"/>
                  </a:lnTo>
                  <a:lnTo>
                    <a:pt x="289597" y="243091"/>
                  </a:lnTo>
                  <a:lnTo>
                    <a:pt x="254643" y="271822"/>
                  </a:lnTo>
                  <a:lnTo>
                    <a:pt x="221610" y="301820"/>
                  </a:lnTo>
                  <a:lnTo>
                    <a:pt x="190571" y="333032"/>
                  </a:lnTo>
                  <a:lnTo>
                    <a:pt x="161597" y="365404"/>
                  </a:lnTo>
                  <a:lnTo>
                    <a:pt x="134761" y="398882"/>
                  </a:lnTo>
                  <a:lnTo>
                    <a:pt x="110137" y="433412"/>
                  </a:lnTo>
                  <a:lnTo>
                    <a:pt x="87796" y="468939"/>
                  </a:lnTo>
                  <a:lnTo>
                    <a:pt x="67812" y="505409"/>
                  </a:lnTo>
                  <a:lnTo>
                    <a:pt x="50257" y="542769"/>
                  </a:lnTo>
                  <a:lnTo>
                    <a:pt x="35203" y="580964"/>
                  </a:lnTo>
                  <a:lnTo>
                    <a:pt x="22723" y="619940"/>
                  </a:lnTo>
                  <a:lnTo>
                    <a:pt x="12891" y="659643"/>
                  </a:lnTo>
                  <a:lnTo>
                    <a:pt x="5777" y="700019"/>
                  </a:lnTo>
                  <a:lnTo>
                    <a:pt x="1456" y="741014"/>
                  </a:lnTo>
                  <a:lnTo>
                    <a:pt x="0" y="782574"/>
                  </a:lnTo>
                  <a:lnTo>
                    <a:pt x="1456" y="824133"/>
                  </a:lnTo>
                  <a:lnTo>
                    <a:pt x="5777" y="865128"/>
                  </a:lnTo>
                  <a:lnTo>
                    <a:pt x="12891" y="905504"/>
                  </a:lnTo>
                  <a:lnTo>
                    <a:pt x="22723" y="945207"/>
                  </a:lnTo>
                  <a:lnTo>
                    <a:pt x="35203" y="984183"/>
                  </a:lnTo>
                  <a:lnTo>
                    <a:pt x="50257" y="1022378"/>
                  </a:lnTo>
                  <a:lnTo>
                    <a:pt x="67812" y="1059738"/>
                  </a:lnTo>
                  <a:lnTo>
                    <a:pt x="87796" y="1096208"/>
                  </a:lnTo>
                  <a:lnTo>
                    <a:pt x="110137" y="1131735"/>
                  </a:lnTo>
                  <a:lnTo>
                    <a:pt x="134761" y="1166265"/>
                  </a:lnTo>
                  <a:lnTo>
                    <a:pt x="161597" y="1199743"/>
                  </a:lnTo>
                  <a:lnTo>
                    <a:pt x="190571" y="1232115"/>
                  </a:lnTo>
                  <a:lnTo>
                    <a:pt x="221610" y="1263327"/>
                  </a:lnTo>
                  <a:lnTo>
                    <a:pt x="254643" y="1293325"/>
                  </a:lnTo>
                  <a:lnTo>
                    <a:pt x="289597" y="1322056"/>
                  </a:lnTo>
                  <a:lnTo>
                    <a:pt x="326399" y="1349464"/>
                  </a:lnTo>
                  <a:lnTo>
                    <a:pt x="364975" y="1375496"/>
                  </a:lnTo>
                  <a:lnTo>
                    <a:pt x="405255" y="1400098"/>
                  </a:lnTo>
                  <a:lnTo>
                    <a:pt x="447165" y="1423215"/>
                  </a:lnTo>
                  <a:lnTo>
                    <a:pt x="490632" y="1444794"/>
                  </a:lnTo>
                  <a:lnTo>
                    <a:pt x="535584" y="1464780"/>
                  </a:lnTo>
                  <a:lnTo>
                    <a:pt x="581949" y="1483119"/>
                  </a:lnTo>
                  <a:lnTo>
                    <a:pt x="629653" y="1499758"/>
                  </a:lnTo>
                  <a:lnTo>
                    <a:pt x="678624" y="1514642"/>
                  </a:lnTo>
                  <a:lnTo>
                    <a:pt x="728789" y="1527717"/>
                  </a:lnTo>
                  <a:lnTo>
                    <a:pt x="780077" y="1538929"/>
                  </a:lnTo>
                  <a:lnTo>
                    <a:pt x="832413" y="1548223"/>
                  </a:lnTo>
                  <a:lnTo>
                    <a:pt x="885726" y="1555546"/>
                  </a:lnTo>
                  <a:lnTo>
                    <a:pt x="939943" y="1560844"/>
                  </a:lnTo>
                  <a:lnTo>
                    <a:pt x="994991" y="1564063"/>
                  </a:lnTo>
                  <a:lnTo>
                    <a:pt x="1050798" y="1565148"/>
                  </a:lnTo>
                  <a:lnTo>
                    <a:pt x="1106609" y="1564063"/>
                  </a:lnTo>
                  <a:lnTo>
                    <a:pt x="1161661" y="1560844"/>
                  </a:lnTo>
                  <a:lnTo>
                    <a:pt x="1215881" y="1555546"/>
                  </a:lnTo>
                  <a:lnTo>
                    <a:pt x="1269197" y="1548223"/>
                  </a:lnTo>
                  <a:lnTo>
                    <a:pt x="1321536" y="1538929"/>
                  </a:lnTo>
                  <a:lnTo>
                    <a:pt x="1372825" y="1527717"/>
                  </a:lnTo>
                  <a:lnTo>
                    <a:pt x="1422992" y="1514642"/>
                  </a:lnTo>
                  <a:lnTo>
                    <a:pt x="1471964" y="1499758"/>
                  </a:lnTo>
                  <a:lnTo>
                    <a:pt x="1519668" y="1483119"/>
                  </a:lnTo>
                  <a:lnTo>
                    <a:pt x="1566033" y="1464780"/>
                  </a:lnTo>
                  <a:lnTo>
                    <a:pt x="1610985" y="1444794"/>
                  </a:lnTo>
                  <a:lnTo>
                    <a:pt x="1654452" y="1423215"/>
                  </a:lnTo>
                  <a:lnTo>
                    <a:pt x="1696361" y="1400098"/>
                  </a:lnTo>
                  <a:lnTo>
                    <a:pt x="1736640" y="1375496"/>
                  </a:lnTo>
                  <a:lnTo>
                    <a:pt x="1775216" y="1349464"/>
                  </a:lnTo>
                  <a:lnTo>
                    <a:pt x="1812016" y="1322056"/>
                  </a:lnTo>
                  <a:lnTo>
                    <a:pt x="1846969" y="1293325"/>
                  </a:lnTo>
                  <a:lnTo>
                    <a:pt x="1880000" y="1263327"/>
                  </a:lnTo>
                  <a:lnTo>
                    <a:pt x="1911038" y="1232115"/>
                  </a:lnTo>
                  <a:lnTo>
                    <a:pt x="1940011" y="1199743"/>
                  </a:lnTo>
                  <a:lnTo>
                    <a:pt x="1966844" y="1166265"/>
                  </a:lnTo>
                  <a:lnTo>
                    <a:pt x="1991467" y="1131735"/>
                  </a:lnTo>
                  <a:lnTo>
                    <a:pt x="2013806" y="1096208"/>
                  </a:lnTo>
                  <a:lnTo>
                    <a:pt x="2033789" y="1059738"/>
                  </a:lnTo>
                  <a:lnTo>
                    <a:pt x="2051343" y="1022378"/>
                  </a:lnTo>
                  <a:lnTo>
                    <a:pt x="2066395" y="984183"/>
                  </a:lnTo>
                  <a:lnTo>
                    <a:pt x="2078874" y="945207"/>
                  </a:lnTo>
                  <a:lnTo>
                    <a:pt x="2088706" y="905504"/>
                  </a:lnTo>
                  <a:lnTo>
                    <a:pt x="2095818" y="865128"/>
                  </a:lnTo>
                  <a:lnTo>
                    <a:pt x="2100139" y="824133"/>
                  </a:lnTo>
                  <a:lnTo>
                    <a:pt x="2101596" y="782574"/>
                  </a:lnTo>
                  <a:lnTo>
                    <a:pt x="2100139" y="741014"/>
                  </a:lnTo>
                  <a:lnTo>
                    <a:pt x="2095818" y="700019"/>
                  </a:lnTo>
                  <a:lnTo>
                    <a:pt x="2088706" y="659643"/>
                  </a:lnTo>
                  <a:lnTo>
                    <a:pt x="2078874" y="619940"/>
                  </a:lnTo>
                  <a:lnTo>
                    <a:pt x="2066395" y="580964"/>
                  </a:lnTo>
                  <a:lnTo>
                    <a:pt x="2051343" y="542769"/>
                  </a:lnTo>
                  <a:lnTo>
                    <a:pt x="2033789" y="505409"/>
                  </a:lnTo>
                  <a:lnTo>
                    <a:pt x="2013806" y="468939"/>
                  </a:lnTo>
                  <a:lnTo>
                    <a:pt x="1991467" y="433412"/>
                  </a:lnTo>
                  <a:lnTo>
                    <a:pt x="1966844" y="398882"/>
                  </a:lnTo>
                  <a:lnTo>
                    <a:pt x="1940011" y="365404"/>
                  </a:lnTo>
                  <a:lnTo>
                    <a:pt x="1911038" y="333032"/>
                  </a:lnTo>
                  <a:lnTo>
                    <a:pt x="1880000" y="301820"/>
                  </a:lnTo>
                  <a:lnTo>
                    <a:pt x="1846969" y="271822"/>
                  </a:lnTo>
                  <a:lnTo>
                    <a:pt x="1812016" y="243091"/>
                  </a:lnTo>
                  <a:lnTo>
                    <a:pt x="1775216" y="215683"/>
                  </a:lnTo>
                  <a:lnTo>
                    <a:pt x="1736640" y="189651"/>
                  </a:lnTo>
                  <a:lnTo>
                    <a:pt x="1696361" y="165049"/>
                  </a:lnTo>
                  <a:lnTo>
                    <a:pt x="1654452" y="141932"/>
                  </a:lnTo>
                  <a:lnTo>
                    <a:pt x="1610985" y="120353"/>
                  </a:lnTo>
                  <a:lnTo>
                    <a:pt x="1566033" y="100367"/>
                  </a:lnTo>
                  <a:lnTo>
                    <a:pt x="1519668" y="82028"/>
                  </a:lnTo>
                  <a:lnTo>
                    <a:pt x="1471964" y="65389"/>
                  </a:lnTo>
                  <a:lnTo>
                    <a:pt x="1422992" y="50505"/>
                  </a:lnTo>
                  <a:lnTo>
                    <a:pt x="1372825" y="37430"/>
                  </a:lnTo>
                  <a:lnTo>
                    <a:pt x="1321536" y="26218"/>
                  </a:lnTo>
                  <a:lnTo>
                    <a:pt x="1269197" y="16924"/>
                  </a:lnTo>
                  <a:lnTo>
                    <a:pt x="1215881" y="9601"/>
                  </a:lnTo>
                  <a:lnTo>
                    <a:pt x="1161661" y="4303"/>
                  </a:lnTo>
                  <a:lnTo>
                    <a:pt x="1106609" y="1084"/>
                  </a:lnTo>
                  <a:lnTo>
                    <a:pt x="1050798" y="0"/>
                  </a:lnTo>
                  <a:close/>
                </a:path>
              </a:pathLst>
            </a:custGeom>
            <a:solidFill>
              <a:srgbClr val="398F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042160" y="4858511"/>
              <a:ext cx="862965" cy="925194"/>
            </a:xfrm>
            <a:custGeom>
              <a:avLst/>
              <a:gdLst/>
              <a:ahLst/>
              <a:cxnLst/>
              <a:rect l="l" t="t" r="r" b="b"/>
              <a:pathLst>
                <a:path w="862964" h="925195">
                  <a:moveTo>
                    <a:pt x="357758" y="0"/>
                  </a:moveTo>
                  <a:lnTo>
                    <a:pt x="337870" y="45741"/>
                  </a:lnTo>
                  <a:lnTo>
                    <a:pt x="315130" y="89805"/>
                  </a:lnTo>
                  <a:lnTo>
                    <a:pt x="289647" y="132001"/>
                  </a:lnTo>
                  <a:lnTo>
                    <a:pt x="261528" y="172137"/>
                  </a:lnTo>
                  <a:lnTo>
                    <a:pt x="230882" y="210021"/>
                  </a:lnTo>
                  <a:lnTo>
                    <a:pt x="197818" y="245464"/>
                  </a:lnTo>
                  <a:lnTo>
                    <a:pt x="162442" y="278273"/>
                  </a:lnTo>
                  <a:lnTo>
                    <a:pt x="124865" y="308257"/>
                  </a:lnTo>
                  <a:lnTo>
                    <a:pt x="85193" y="335225"/>
                  </a:lnTo>
                  <a:lnTo>
                    <a:pt x="43535" y="358986"/>
                  </a:lnTo>
                  <a:lnTo>
                    <a:pt x="0" y="379349"/>
                  </a:lnTo>
                  <a:lnTo>
                    <a:pt x="50547" y="390385"/>
                  </a:lnTo>
                  <a:lnTo>
                    <a:pt x="98396" y="403923"/>
                  </a:lnTo>
                  <a:lnTo>
                    <a:pt x="143569" y="419990"/>
                  </a:lnTo>
                  <a:lnTo>
                    <a:pt x="186092" y="438611"/>
                  </a:lnTo>
                  <a:lnTo>
                    <a:pt x="225989" y="459812"/>
                  </a:lnTo>
                  <a:lnTo>
                    <a:pt x="263284" y="483621"/>
                  </a:lnTo>
                  <a:lnTo>
                    <a:pt x="298001" y="510063"/>
                  </a:lnTo>
                  <a:lnTo>
                    <a:pt x="330165" y="539164"/>
                  </a:lnTo>
                  <a:lnTo>
                    <a:pt x="359800" y="570950"/>
                  </a:lnTo>
                  <a:lnTo>
                    <a:pt x="386930" y="605449"/>
                  </a:lnTo>
                  <a:lnTo>
                    <a:pt x="411580" y="642685"/>
                  </a:lnTo>
                  <a:lnTo>
                    <a:pt x="433775" y="682685"/>
                  </a:lnTo>
                  <a:lnTo>
                    <a:pt x="453538" y="725476"/>
                  </a:lnTo>
                  <a:lnTo>
                    <a:pt x="470893" y="771084"/>
                  </a:lnTo>
                  <a:lnTo>
                    <a:pt x="485866" y="819534"/>
                  </a:lnTo>
                  <a:lnTo>
                    <a:pt x="498481" y="870853"/>
                  </a:lnTo>
                  <a:lnTo>
                    <a:pt x="508762" y="925067"/>
                  </a:lnTo>
                  <a:lnTo>
                    <a:pt x="528647" y="878381"/>
                  </a:lnTo>
                  <a:lnTo>
                    <a:pt x="551366" y="833731"/>
                  </a:lnTo>
                  <a:lnTo>
                    <a:pt x="576794" y="791252"/>
                  </a:lnTo>
                  <a:lnTo>
                    <a:pt x="604803" y="751079"/>
                  </a:lnTo>
                  <a:lnTo>
                    <a:pt x="635268" y="713345"/>
                  </a:lnTo>
                  <a:lnTo>
                    <a:pt x="668064" y="678186"/>
                  </a:lnTo>
                  <a:lnTo>
                    <a:pt x="703063" y="645736"/>
                  </a:lnTo>
                  <a:lnTo>
                    <a:pt x="740141" y="616130"/>
                  </a:lnTo>
                  <a:lnTo>
                    <a:pt x="779171" y="589502"/>
                  </a:lnTo>
                  <a:lnTo>
                    <a:pt x="820027" y="565987"/>
                  </a:lnTo>
                  <a:lnTo>
                    <a:pt x="862583" y="545718"/>
                  </a:lnTo>
                  <a:lnTo>
                    <a:pt x="812075" y="534027"/>
                  </a:lnTo>
                  <a:lnTo>
                    <a:pt x="764338" y="519992"/>
                  </a:lnTo>
                  <a:lnTo>
                    <a:pt x="719338" y="503573"/>
                  </a:lnTo>
                  <a:lnTo>
                    <a:pt x="677042" y="484726"/>
                  </a:lnTo>
                  <a:lnTo>
                    <a:pt x="637415" y="463412"/>
                  </a:lnTo>
                  <a:lnTo>
                    <a:pt x="600424" y="439588"/>
                  </a:lnTo>
                  <a:lnTo>
                    <a:pt x="566035" y="413213"/>
                  </a:lnTo>
                  <a:lnTo>
                    <a:pt x="534213" y="384245"/>
                  </a:lnTo>
                  <a:lnTo>
                    <a:pt x="504925" y="352643"/>
                  </a:lnTo>
                  <a:lnTo>
                    <a:pt x="478137" y="318364"/>
                  </a:lnTo>
                  <a:lnTo>
                    <a:pt x="453815" y="281369"/>
                  </a:lnTo>
                  <a:lnTo>
                    <a:pt x="431924" y="241614"/>
                  </a:lnTo>
                  <a:lnTo>
                    <a:pt x="412431" y="199059"/>
                  </a:lnTo>
                  <a:lnTo>
                    <a:pt x="395302" y="153661"/>
                  </a:lnTo>
                  <a:lnTo>
                    <a:pt x="380503" y="105380"/>
                  </a:lnTo>
                  <a:lnTo>
                    <a:pt x="368000" y="54173"/>
                  </a:lnTo>
                  <a:lnTo>
                    <a:pt x="357758" y="0"/>
                  </a:lnTo>
                  <a:close/>
                </a:path>
              </a:pathLst>
            </a:custGeom>
            <a:solidFill>
              <a:srgbClr val="CEDB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79476" y="4366259"/>
              <a:ext cx="1863089" cy="605789"/>
            </a:xfrm>
            <a:prstGeom prst="rect">
              <a:avLst/>
            </a:prstGeom>
          </p:spPr>
        </p:pic>
      </p:grpSp>
      <p:sp>
        <p:nvSpPr>
          <p:cNvPr id="27" name="object 27"/>
          <p:cNvSpPr txBox="1"/>
          <p:nvPr/>
        </p:nvSpPr>
        <p:spPr>
          <a:xfrm>
            <a:off x="574649" y="4430648"/>
            <a:ext cx="152336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spc="-90" dirty="0">
                <a:solidFill>
                  <a:srgbClr val="FFFFFF"/>
                </a:solidFill>
                <a:latin typeface="Tahoma"/>
                <a:cs typeface="Tahoma"/>
              </a:rPr>
              <a:t>PELAKSANA</a:t>
            </a:r>
            <a:endParaRPr sz="2100">
              <a:latin typeface="Tahoma"/>
              <a:cs typeface="Tahom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16102" y="1711832"/>
            <a:ext cx="2821940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190" dirty="0">
                <a:solidFill>
                  <a:srgbClr val="434343"/>
                </a:solidFill>
                <a:latin typeface="Verdana"/>
                <a:cs typeface="Verdana"/>
              </a:rPr>
              <a:t>UPT</a:t>
            </a:r>
            <a:r>
              <a:rPr sz="1800" spc="-114" dirty="0">
                <a:solidFill>
                  <a:srgbClr val="434343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434343"/>
                </a:solidFill>
                <a:latin typeface="Verdana"/>
                <a:cs typeface="Verdana"/>
              </a:rPr>
              <a:t>yg</a:t>
            </a:r>
            <a:r>
              <a:rPr sz="1800" spc="-130" dirty="0">
                <a:solidFill>
                  <a:srgbClr val="434343"/>
                </a:solidFill>
                <a:latin typeface="Verdana"/>
                <a:cs typeface="Verdana"/>
              </a:rPr>
              <a:t> </a:t>
            </a:r>
            <a:r>
              <a:rPr sz="1800" spc="-25" dirty="0">
                <a:solidFill>
                  <a:srgbClr val="434343"/>
                </a:solidFill>
                <a:latin typeface="Verdana"/>
                <a:cs typeface="Verdana"/>
              </a:rPr>
              <a:t>mempunyai</a:t>
            </a:r>
            <a:r>
              <a:rPr sz="1800" spc="-120" dirty="0">
                <a:solidFill>
                  <a:srgbClr val="434343"/>
                </a:solidFill>
                <a:latin typeface="Verdana"/>
                <a:cs typeface="Verdana"/>
              </a:rPr>
              <a:t> </a:t>
            </a:r>
            <a:r>
              <a:rPr sz="1800" spc="-25" dirty="0">
                <a:solidFill>
                  <a:srgbClr val="434343"/>
                </a:solidFill>
                <a:latin typeface="Verdana"/>
                <a:cs typeface="Verdana"/>
              </a:rPr>
              <a:t>tugas </a:t>
            </a:r>
            <a:r>
              <a:rPr sz="1800" spc="-10" dirty="0">
                <a:solidFill>
                  <a:srgbClr val="434343"/>
                </a:solidFill>
                <a:latin typeface="Verdana"/>
                <a:cs typeface="Verdana"/>
              </a:rPr>
              <a:t>melakukan </a:t>
            </a:r>
            <a:r>
              <a:rPr sz="1800" dirty="0">
                <a:solidFill>
                  <a:srgbClr val="434343"/>
                </a:solidFill>
                <a:latin typeface="Verdana"/>
                <a:cs typeface="Verdana"/>
              </a:rPr>
              <a:t>pemberdayaan</a:t>
            </a:r>
            <a:r>
              <a:rPr sz="1800" spc="285" dirty="0">
                <a:solidFill>
                  <a:srgbClr val="434343"/>
                </a:solidFill>
                <a:latin typeface="Verdana"/>
                <a:cs typeface="Verdana"/>
              </a:rPr>
              <a:t> </a:t>
            </a:r>
            <a:r>
              <a:rPr sz="1800" spc="40" dirty="0">
                <a:solidFill>
                  <a:srgbClr val="434343"/>
                </a:solidFill>
                <a:latin typeface="Verdana"/>
                <a:cs typeface="Verdana"/>
              </a:rPr>
              <a:t>dan </a:t>
            </a:r>
            <a:r>
              <a:rPr sz="1800" dirty="0">
                <a:solidFill>
                  <a:srgbClr val="434343"/>
                </a:solidFill>
                <a:latin typeface="Verdana"/>
                <a:cs typeface="Verdana"/>
              </a:rPr>
              <a:t>pengawasan</a:t>
            </a:r>
            <a:r>
              <a:rPr sz="1800" spc="254" dirty="0">
                <a:solidFill>
                  <a:srgbClr val="434343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434343"/>
                </a:solidFill>
                <a:latin typeface="Verdana"/>
                <a:cs typeface="Verdana"/>
              </a:rPr>
              <a:t>bidang </a:t>
            </a:r>
            <a:r>
              <a:rPr sz="1800" dirty="0">
                <a:solidFill>
                  <a:srgbClr val="434343"/>
                </a:solidFill>
                <a:latin typeface="Verdana"/>
                <a:cs typeface="Verdana"/>
              </a:rPr>
              <a:t>pembinaan</a:t>
            </a:r>
            <a:r>
              <a:rPr sz="1800" spc="110" dirty="0">
                <a:solidFill>
                  <a:srgbClr val="434343"/>
                </a:solidFill>
                <a:latin typeface="Verdana"/>
                <a:cs typeface="Verdana"/>
              </a:rPr>
              <a:t> </a:t>
            </a:r>
            <a:r>
              <a:rPr sz="1800" spc="-20" dirty="0">
                <a:solidFill>
                  <a:srgbClr val="434343"/>
                </a:solidFill>
                <a:latin typeface="Verdana"/>
                <a:cs typeface="Verdana"/>
              </a:rPr>
              <a:t>jasa </a:t>
            </a:r>
            <a:r>
              <a:rPr sz="1800" spc="-45" dirty="0">
                <a:solidFill>
                  <a:srgbClr val="434343"/>
                </a:solidFill>
                <a:latin typeface="Verdana"/>
                <a:cs typeface="Verdana"/>
              </a:rPr>
              <a:t>konstruksi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73963" y="7334250"/>
            <a:ext cx="325818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85" dirty="0">
                <a:solidFill>
                  <a:srgbClr val="434343"/>
                </a:solidFill>
                <a:latin typeface="Verdana"/>
                <a:cs typeface="Verdana"/>
              </a:rPr>
              <a:t>Lulusan</a:t>
            </a:r>
            <a:r>
              <a:rPr sz="1800" spc="-105" dirty="0">
                <a:solidFill>
                  <a:srgbClr val="434343"/>
                </a:solidFill>
                <a:latin typeface="Verdana"/>
                <a:cs typeface="Verdana"/>
              </a:rPr>
              <a:t> </a:t>
            </a:r>
            <a:r>
              <a:rPr sz="1800" spc="65" dirty="0">
                <a:solidFill>
                  <a:srgbClr val="434343"/>
                </a:solidFill>
                <a:latin typeface="Verdana"/>
                <a:cs typeface="Verdana"/>
              </a:rPr>
              <a:t>dan</a:t>
            </a:r>
            <a:r>
              <a:rPr sz="1800" spc="-120" dirty="0">
                <a:solidFill>
                  <a:srgbClr val="434343"/>
                </a:solidFill>
                <a:latin typeface="Verdana"/>
                <a:cs typeface="Verdana"/>
              </a:rPr>
              <a:t> </a:t>
            </a:r>
            <a:r>
              <a:rPr sz="1800" spc="50" dirty="0">
                <a:solidFill>
                  <a:srgbClr val="434343"/>
                </a:solidFill>
                <a:latin typeface="Verdana"/>
                <a:cs typeface="Verdana"/>
              </a:rPr>
              <a:t>calon</a:t>
            </a:r>
            <a:r>
              <a:rPr sz="1800" spc="-145" dirty="0">
                <a:solidFill>
                  <a:srgbClr val="434343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434343"/>
                </a:solidFill>
                <a:latin typeface="Verdana"/>
                <a:cs typeface="Verdana"/>
              </a:rPr>
              <a:t>lulusan </a:t>
            </a:r>
            <a:r>
              <a:rPr sz="1800" spc="-135" dirty="0">
                <a:solidFill>
                  <a:srgbClr val="434343"/>
                </a:solidFill>
                <a:latin typeface="Verdana"/>
                <a:cs typeface="Verdana"/>
              </a:rPr>
              <a:t>SMK,</a:t>
            </a:r>
            <a:r>
              <a:rPr sz="1800" spc="-120" dirty="0">
                <a:solidFill>
                  <a:srgbClr val="434343"/>
                </a:solidFill>
                <a:latin typeface="Verdana"/>
                <a:cs typeface="Verdana"/>
              </a:rPr>
              <a:t> </a:t>
            </a:r>
            <a:r>
              <a:rPr sz="1800" spc="-70" dirty="0">
                <a:solidFill>
                  <a:srgbClr val="434343"/>
                </a:solidFill>
                <a:latin typeface="Verdana"/>
                <a:cs typeface="Verdana"/>
              </a:rPr>
              <a:t>politeknik</a:t>
            </a:r>
            <a:r>
              <a:rPr sz="1800" spc="-120" dirty="0">
                <a:solidFill>
                  <a:srgbClr val="434343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434343"/>
                </a:solidFill>
                <a:latin typeface="Verdana"/>
                <a:cs typeface="Verdana"/>
              </a:rPr>
              <a:t>dan/atau </a:t>
            </a:r>
            <a:r>
              <a:rPr sz="1800" spc="-25" dirty="0">
                <a:solidFill>
                  <a:srgbClr val="434343"/>
                </a:solidFill>
                <a:latin typeface="Verdana"/>
                <a:cs typeface="Verdana"/>
              </a:rPr>
              <a:t>perguruan</a:t>
            </a:r>
            <a:r>
              <a:rPr sz="1800" spc="-20" dirty="0">
                <a:solidFill>
                  <a:srgbClr val="434343"/>
                </a:solidFill>
                <a:latin typeface="Verdana"/>
                <a:cs typeface="Verdana"/>
              </a:rPr>
              <a:t> </a:t>
            </a:r>
            <a:r>
              <a:rPr sz="1800" spc="-50" dirty="0">
                <a:solidFill>
                  <a:srgbClr val="434343"/>
                </a:solidFill>
                <a:latin typeface="Verdana"/>
                <a:cs typeface="Verdana"/>
              </a:rPr>
              <a:t>tinggi</a:t>
            </a:r>
            <a:r>
              <a:rPr sz="1800" spc="-35" dirty="0">
                <a:solidFill>
                  <a:srgbClr val="434343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434343"/>
                </a:solidFill>
                <a:latin typeface="Verdana"/>
                <a:cs typeface="Verdana"/>
              </a:rPr>
              <a:t>bidang</a:t>
            </a:r>
            <a:r>
              <a:rPr sz="1800" spc="-50" dirty="0">
                <a:solidFill>
                  <a:srgbClr val="434343"/>
                </a:solidFill>
                <a:latin typeface="Verdana"/>
                <a:cs typeface="Verdana"/>
              </a:rPr>
              <a:t> </a:t>
            </a:r>
            <a:r>
              <a:rPr sz="1800" spc="-35" dirty="0">
                <a:solidFill>
                  <a:srgbClr val="434343"/>
                </a:solidFill>
                <a:latin typeface="Verdana"/>
                <a:cs typeface="Verdana"/>
              </a:rPr>
              <a:t>jasa </a:t>
            </a:r>
            <a:r>
              <a:rPr sz="1800" spc="-45" dirty="0">
                <a:solidFill>
                  <a:srgbClr val="434343"/>
                </a:solidFill>
                <a:latin typeface="Verdana"/>
                <a:cs typeface="Verdana"/>
              </a:rPr>
              <a:t>konstruksi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232016" y="2137029"/>
            <a:ext cx="4233545" cy="19456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4320" marR="5080" indent="-262255">
              <a:lnSpc>
                <a:spcPct val="100000"/>
              </a:lnSpc>
              <a:spcBef>
                <a:spcPts val="100"/>
              </a:spcBef>
              <a:buAutoNum type="alphaLcPeriod"/>
              <a:tabLst>
                <a:tab pos="274320" algn="l"/>
              </a:tabLst>
            </a:pPr>
            <a:r>
              <a:rPr sz="1800" dirty="0">
                <a:solidFill>
                  <a:srgbClr val="434343"/>
                </a:solidFill>
                <a:latin typeface="Verdana"/>
                <a:cs typeface="Verdana"/>
              </a:rPr>
              <a:t>Tenaga</a:t>
            </a:r>
            <a:r>
              <a:rPr sz="1800" spc="-100" dirty="0">
                <a:solidFill>
                  <a:srgbClr val="434343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434343"/>
                </a:solidFill>
                <a:latin typeface="Verdana"/>
                <a:cs typeface="Verdana"/>
              </a:rPr>
              <a:t>pengajar</a:t>
            </a:r>
            <a:r>
              <a:rPr sz="1800" spc="-114" dirty="0">
                <a:solidFill>
                  <a:srgbClr val="434343"/>
                </a:solidFill>
                <a:latin typeface="Verdana"/>
                <a:cs typeface="Verdana"/>
              </a:rPr>
              <a:t> </a:t>
            </a:r>
            <a:r>
              <a:rPr sz="1800" spc="-135" dirty="0">
                <a:solidFill>
                  <a:srgbClr val="434343"/>
                </a:solidFill>
                <a:latin typeface="Verdana"/>
                <a:cs typeface="Verdana"/>
              </a:rPr>
              <a:t>SMK,</a:t>
            </a:r>
            <a:r>
              <a:rPr sz="1800" spc="-145" dirty="0">
                <a:solidFill>
                  <a:srgbClr val="434343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434343"/>
                </a:solidFill>
                <a:latin typeface="Verdana"/>
                <a:cs typeface="Verdana"/>
              </a:rPr>
              <a:t>politeknik </a:t>
            </a:r>
            <a:r>
              <a:rPr sz="1800" dirty="0">
                <a:solidFill>
                  <a:srgbClr val="434343"/>
                </a:solidFill>
                <a:latin typeface="Verdana"/>
                <a:cs typeface="Verdana"/>
              </a:rPr>
              <a:t>dan/atau</a:t>
            </a:r>
            <a:r>
              <a:rPr sz="1800" spc="5" dirty="0">
                <a:solidFill>
                  <a:srgbClr val="434343"/>
                </a:solidFill>
                <a:latin typeface="Verdana"/>
                <a:cs typeface="Verdana"/>
              </a:rPr>
              <a:t> </a:t>
            </a:r>
            <a:r>
              <a:rPr sz="1800" spc="-25" dirty="0">
                <a:solidFill>
                  <a:srgbClr val="434343"/>
                </a:solidFill>
                <a:latin typeface="Verdana"/>
                <a:cs typeface="Verdana"/>
              </a:rPr>
              <a:t>perguruan</a:t>
            </a:r>
            <a:r>
              <a:rPr sz="1800" spc="5" dirty="0">
                <a:solidFill>
                  <a:srgbClr val="434343"/>
                </a:solidFill>
                <a:latin typeface="Verdana"/>
                <a:cs typeface="Verdana"/>
              </a:rPr>
              <a:t> </a:t>
            </a:r>
            <a:r>
              <a:rPr sz="1800" spc="-50" dirty="0">
                <a:solidFill>
                  <a:srgbClr val="434343"/>
                </a:solidFill>
                <a:latin typeface="Verdana"/>
                <a:cs typeface="Verdana"/>
              </a:rPr>
              <a:t>tinggi</a:t>
            </a:r>
            <a:r>
              <a:rPr sz="1800" spc="-20" dirty="0">
                <a:solidFill>
                  <a:srgbClr val="434343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434343"/>
                </a:solidFill>
                <a:latin typeface="Verdana"/>
                <a:cs typeface="Verdana"/>
              </a:rPr>
              <a:t>bidang </a:t>
            </a:r>
            <a:r>
              <a:rPr sz="1800" spc="-60" dirty="0">
                <a:solidFill>
                  <a:srgbClr val="434343"/>
                </a:solidFill>
                <a:latin typeface="Verdana"/>
                <a:cs typeface="Verdana"/>
              </a:rPr>
              <a:t>jasa</a:t>
            </a:r>
            <a:r>
              <a:rPr sz="1800" spc="-110" dirty="0">
                <a:solidFill>
                  <a:srgbClr val="434343"/>
                </a:solidFill>
                <a:latin typeface="Verdana"/>
                <a:cs typeface="Verdana"/>
              </a:rPr>
              <a:t> </a:t>
            </a:r>
            <a:r>
              <a:rPr sz="1800" spc="-145" dirty="0">
                <a:solidFill>
                  <a:srgbClr val="434343"/>
                </a:solidFill>
                <a:latin typeface="Verdana"/>
                <a:cs typeface="Verdana"/>
              </a:rPr>
              <a:t>konstruksi</a:t>
            </a:r>
            <a:r>
              <a:rPr sz="1800" spc="-50" dirty="0">
                <a:solidFill>
                  <a:srgbClr val="434343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434343"/>
                </a:solidFill>
                <a:latin typeface="Verdana"/>
                <a:cs typeface="Verdana"/>
              </a:rPr>
              <a:t>yang</a:t>
            </a:r>
            <a:r>
              <a:rPr sz="1800" spc="-80" dirty="0">
                <a:solidFill>
                  <a:srgbClr val="434343"/>
                </a:solidFill>
                <a:latin typeface="Verdana"/>
                <a:cs typeface="Verdana"/>
              </a:rPr>
              <a:t> </a:t>
            </a:r>
            <a:r>
              <a:rPr sz="1800" spc="-20" dirty="0">
                <a:solidFill>
                  <a:srgbClr val="434343"/>
                </a:solidFill>
                <a:latin typeface="Verdana"/>
                <a:cs typeface="Verdana"/>
              </a:rPr>
              <a:t>telah</a:t>
            </a:r>
            <a:r>
              <a:rPr sz="1800" spc="-80" dirty="0">
                <a:solidFill>
                  <a:srgbClr val="434343"/>
                </a:solidFill>
                <a:latin typeface="Verdana"/>
                <a:cs typeface="Verdana"/>
              </a:rPr>
              <a:t> </a:t>
            </a:r>
            <a:r>
              <a:rPr sz="1800" spc="-45" dirty="0">
                <a:solidFill>
                  <a:srgbClr val="434343"/>
                </a:solidFill>
                <a:latin typeface="Verdana"/>
                <a:cs typeface="Verdana"/>
              </a:rPr>
              <a:t>mengikuti </a:t>
            </a:r>
            <a:r>
              <a:rPr sz="1800" dirty="0">
                <a:solidFill>
                  <a:srgbClr val="434343"/>
                </a:solidFill>
                <a:latin typeface="Verdana"/>
                <a:cs typeface="Verdana"/>
              </a:rPr>
              <a:t>pembekalan,</a:t>
            </a:r>
            <a:r>
              <a:rPr sz="1800" spc="-80" dirty="0">
                <a:solidFill>
                  <a:srgbClr val="434343"/>
                </a:solidFill>
                <a:latin typeface="Verdana"/>
                <a:cs typeface="Verdana"/>
              </a:rPr>
              <a:t> </a:t>
            </a:r>
            <a:r>
              <a:rPr sz="1800" spc="40" dirty="0">
                <a:solidFill>
                  <a:srgbClr val="434343"/>
                </a:solidFill>
                <a:latin typeface="Verdana"/>
                <a:cs typeface="Verdana"/>
              </a:rPr>
              <a:t>dan</a:t>
            </a:r>
            <a:endParaRPr sz="1800">
              <a:latin typeface="Verdana"/>
              <a:cs typeface="Verdana"/>
            </a:endParaRPr>
          </a:p>
          <a:p>
            <a:pPr marL="273050" marR="140335" indent="-260985">
              <a:lnSpc>
                <a:spcPct val="100000"/>
              </a:lnSpc>
              <a:buAutoNum type="alphaLcPeriod"/>
              <a:tabLst>
                <a:tab pos="274320" algn="l"/>
              </a:tabLst>
            </a:pPr>
            <a:r>
              <a:rPr sz="1800" b="1" spc="-40" dirty="0">
                <a:solidFill>
                  <a:srgbClr val="434343"/>
                </a:solidFill>
                <a:latin typeface="Tahoma"/>
                <a:cs typeface="Tahoma"/>
              </a:rPr>
              <a:t>Ditetapkan</a:t>
            </a:r>
            <a:r>
              <a:rPr sz="1800" b="1" spc="20" dirty="0">
                <a:solidFill>
                  <a:srgbClr val="434343"/>
                </a:solidFill>
                <a:latin typeface="Tahoma"/>
                <a:cs typeface="Tahoma"/>
              </a:rPr>
              <a:t> </a:t>
            </a:r>
            <a:r>
              <a:rPr sz="1800" b="1" dirty="0">
                <a:solidFill>
                  <a:srgbClr val="434343"/>
                </a:solidFill>
                <a:latin typeface="Tahoma"/>
                <a:cs typeface="Tahoma"/>
              </a:rPr>
              <a:t>sebagai</a:t>
            </a:r>
            <a:r>
              <a:rPr sz="1800" b="1" spc="5" dirty="0">
                <a:solidFill>
                  <a:srgbClr val="434343"/>
                </a:solidFill>
                <a:latin typeface="Tahoma"/>
                <a:cs typeface="Tahoma"/>
              </a:rPr>
              <a:t> </a:t>
            </a:r>
            <a:r>
              <a:rPr sz="1800" b="1" spc="-40" dirty="0">
                <a:solidFill>
                  <a:srgbClr val="434343"/>
                </a:solidFill>
                <a:latin typeface="Tahoma"/>
                <a:cs typeface="Tahoma"/>
              </a:rPr>
              <a:t>instruktur 	</a:t>
            </a:r>
            <a:r>
              <a:rPr sz="1800" b="1" spc="-10" dirty="0">
                <a:solidFill>
                  <a:srgbClr val="434343"/>
                </a:solidFill>
                <a:latin typeface="Tahoma"/>
                <a:cs typeface="Tahoma"/>
              </a:rPr>
              <a:t>pemberian</a:t>
            </a:r>
            <a:r>
              <a:rPr sz="1800" b="1" spc="-75" dirty="0">
                <a:solidFill>
                  <a:srgbClr val="434343"/>
                </a:solidFill>
                <a:latin typeface="Tahoma"/>
                <a:cs typeface="Tahoma"/>
              </a:rPr>
              <a:t> </a:t>
            </a:r>
            <a:r>
              <a:rPr sz="1800" b="1" spc="-40" dirty="0">
                <a:solidFill>
                  <a:srgbClr val="434343"/>
                </a:solidFill>
                <a:latin typeface="Tahoma"/>
                <a:cs typeface="Tahoma"/>
              </a:rPr>
              <a:t>kompetensi</a:t>
            </a:r>
            <a:r>
              <a:rPr sz="1800" b="1" spc="-75" dirty="0">
                <a:solidFill>
                  <a:srgbClr val="434343"/>
                </a:solidFill>
                <a:latin typeface="Tahoma"/>
                <a:cs typeface="Tahoma"/>
              </a:rPr>
              <a:t> </a:t>
            </a:r>
            <a:r>
              <a:rPr sz="1800" b="1" spc="-10" dirty="0">
                <a:solidFill>
                  <a:srgbClr val="434343"/>
                </a:solidFill>
                <a:latin typeface="Tahoma"/>
                <a:cs typeface="Tahoma"/>
              </a:rPr>
              <a:t>tambahan 	oleh</a:t>
            </a:r>
            <a:r>
              <a:rPr sz="1800" b="1" spc="-95" dirty="0">
                <a:solidFill>
                  <a:srgbClr val="434343"/>
                </a:solidFill>
                <a:latin typeface="Tahoma"/>
                <a:cs typeface="Tahoma"/>
              </a:rPr>
              <a:t> </a:t>
            </a:r>
            <a:r>
              <a:rPr sz="1800" b="1" spc="-25" dirty="0">
                <a:solidFill>
                  <a:srgbClr val="434343"/>
                </a:solidFill>
                <a:latin typeface="Tahoma"/>
                <a:cs typeface="Tahoma"/>
              </a:rPr>
              <a:t>UPT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679060" y="7586853"/>
            <a:ext cx="4311015" cy="1946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0045" indent="-347345">
              <a:lnSpc>
                <a:spcPct val="100000"/>
              </a:lnSpc>
              <a:spcBef>
                <a:spcPts val="100"/>
              </a:spcBef>
              <a:buAutoNum type="alphaLcPeriod"/>
              <a:tabLst>
                <a:tab pos="360045" algn="l"/>
              </a:tabLst>
            </a:pPr>
            <a:r>
              <a:rPr sz="1800" spc="-40" dirty="0">
                <a:solidFill>
                  <a:srgbClr val="434343"/>
                </a:solidFill>
                <a:latin typeface="Verdana"/>
                <a:cs typeface="Verdana"/>
              </a:rPr>
              <a:t>Bagi</a:t>
            </a:r>
            <a:r>
              <a:rPr sz="1800" spc="-120" dirty="0">
                <a:solidFill>
                  <a:srgbClr val="434343"/>
                </a:solidFill>
                <a:latin typeface="Verdana"/>
                <a:cs typeface="Verdana"/>
              </a:rPr>
              <a:t> </a:t>
            </a:r>
            <a:r>
              <a:rPr sz="1800" spc="-80" dirty="0">
                <a:solidFill>
                  <a:srgbClr val="434343"/>
                </a:solidFill>
                <a:latin typeface="Verdana"/>
                <a:cs typeface="Verdana"/>
              </a:rPr>
              <a:t>lulusan</a:t>
            </a:r>
            <a:r>
              <a:rPr sz="1800" spc="-110" dirty="0">
                <a:solidFill>
                  <a:srgbClr val="434343"/>
                </a:solidFill>
                <a:latin typeface="Verdana"/>
                <a:cs typeface="Verdana"/>
              </a:rPr>
              <a:t> </a:t>
            </a:r>
            <a:r>
              <a:rPr sz="1800" spc="65" dirty="0">
                <a:solidFill>
                  <a:srgbClr val="434343"/>
                </a:solidFill>
                <a:latin typeface="Verdana"/>
                <a:cs typeface="Verdana"/>
              </a:rPr>
              <a:t>dan</a:t>
            </a:r>
            <a:r>
              <a:rPr sz="1800" spc="-114" dirty="0">
                <a:solidFill>
                  <a:srgbClr val="434343"/>
                </a:solidFill>
                <a:latin typeface="Verdana"/>
                <a:cs typeface="Verdana"/>
              </a:rPr>
              <a:t> </a:t>
            </a:r>
            <a:r>
              <a:rPr sz="1800" spc="50" dirty="0">
                <a:solidFill>
                  <a:srgbClr val="434343"/>
                </a:solidFill>
                <a:latin typeface="Verdana"/>
                <a:cs typeface="Verdana"/>
              </a:rPr>
              <a:t>calon</a:t>
            </a:r>
            <a:r>
              <a:rPr sz="1800" spc="-140" dirty="0">
                <a:solidFill>
                  <a:srgbClr val="434343"/>
                </a:solidFill>
                <a:latin typeface="Verdana"/>
                <a:cs typeface="Verdana"/>
              </a:rPr>
              <a:t> </a:t>
            </a:r>
            <a:r>
              <a:rPr sz="1800" spc="-85" dirty="0">
                <a:solidFill>
                  <a:srgbClr val="434343"/>
                </a:solidFill>
                <a:latin typeface="Verdana"/>
                <a:cs typeface="Verdana"/>
              </a:rPr>
              <a:t>lulusan</a:t>
            </a:r>
            <a:r>
              <a:rPr sz="1800" spc="-130" dirty="0">
                <a:solidFill>
                  <a:srgbClr val="434343"/>
                </a:solidFill>
                <a:latin typeface="Verdana"/>
                <a:cs typeface="Verdana"/>
              </a:rPr>
              <a:t> </a:t>
            </a:r>
            <a:r>
              <a:rPr sz="1800" spc="-25" dirty="0">
                <a:solidFill>
                  <a:srgbClr val="434343"/>
                </a:solidFill>
                <a:latin typeface="Verdana"/>
                <a:cs typeface="Verdana"/>
              </a:rPr>
              <a:t>SMK</a:t>
            </a:r>
            <a:endParaRPr sz="1800">
              <a:latin typeface="Verdana"/>
              <a:cs typeface="Verdana"/>
            </a:endParaRPr>
          </a:p>
          <a:p>
            <a:pPr marL="360045">
              <a:lnSpc>
                <a:spcPct val="100000"/>
              </a:lnSpc>
            </a:pPr>
            <a:r>
              <a:rPr sz="1800" spc="-20" dirty="0">
                <a:solidFill>
                  <a:srgbClr val="434343"/>
                </a:solidFill>
                <a:latin typeface="Verdana"/>
                <a:cs typeface="Verdana"/>
              </a:rPr>
              <a:t>Bidang</a:t>
            </a:r>
            <a:r>
              <a:rPr sz="1800" spc="-130" dirty="0">
                <a:solidFill>
                  <a:srgbClr val="434343"/>
                </a:solidFill>
                <a:latin typeface="Verdana"/>
                <a:cs typeface="Verdana"/>
              </a:rPr>
              <a:t> </a:t>
            </a:r>
            <a:r>
              <a:rPr sz="1800" spc="-135" dirty="0">
                <a:solidFill>
                  <a:srgbClr val="434343"/>
                </a:solidFill>
                <a:latin typeface="Verdana"/>
                <a:cs typeface="Verdana"/>
              </a:rPr>
              <a:t>konstruksi</a:t>
            </a:r>
            <a:r>
              <a:rPr sz="1800" spc="-80" dirty="0">
                <a:solidFill>
                  <a:srgbClr val="434343"/>
                </a:solidFill>
                <a:latin typeface="Verdana"/>
                <a:cs typeface="Verdana"/>
              </a:rPr>
              <a:t> </a:t>
            </a:r>
            <a:r>
              <a:rPr sz="1800" spc="-320" dirty="0">
                <a:solidFill>
                  <a:srgbClr val="434343"/>
                </a:solidFill>
                <a:latin typeface="Verdana"/>
                <a:cs typeface="Verdana"/>
              </a:rPr>
              <a:t>:</a:t>
            </a:r>
            <a:r>
              <a:rPr sz="1800" spc="-120" dirty="0">
                <a:solidFill>
                  <a:srgbClr val="434343"/>
                </a:solidFill>
                <a:latin typeface="Verdana"/>
                <a:cs typeface="Verdana"/>
              </a:rPr>
              <a:t> </a:t>
            </a:r>
            <a:r>
              <a:rPr sz="1800" spc="-170" dirty="0">
                <a:solidFill>
                  <a:srgbClr val="434343"/>
                </a:solidFill>
                <a:latin typeface="Verdana"/>
                <a:cs typeface="Verdana"/>
              </a:rPr>
              <a:t>16</a:t>
            </a:r>
            <a:r>
              <a:rPr sz="1800" spc="-105" dirty="0">
                <a:solidFill>
                  <a:srgbClr val="434343"/>
                </a:solidFill>
                <a:latin typeface="Verdana"/>
                <a:cs typeface="Verdana"/>
              </a:rPr>
              <a:t> </a:t>
            </a:r>
            <a:r>
              <a:rPr sz="1800" spc="-25" dirty="0">
                <a:solidFill>
                  <a:srgbClr val="434343"/>
                </a:solidFill>
                <a:latin typeface="Verdana"/>
                <a:cs typeface="Verdana"/>
              </a:rPr>
              <a:t>JPL</a:t>
            </a:r>
            <a:endParaRPr sz="1800">
              <a:latin typeface="Verdana"/>
              <a:cs typeface="Verdana"/>
            </a:endParaRPr>
          </a:p>
          <a:p>
            <a:pPr marL="360045" marR="104775" indent="-347980">
              <a:lnSpc>
                <a:spcPct val="100000"/>
              </a:lnSpc>
              <a:buAutoNum type="alphaLcPeriod" startAt="2"/>
              <a:tabLst>
                <a:tab pos="360045" algn="l"/>
              </a:tabLst>
            </a:pPr>
            <a:r>
              <a:rPr sz="1800" spc="-40" dirty="0">
                <a:solidFill>
                  <a:srgbClr val="434343"/>
                </a:solidFill>
                <a:latin typeface="Verdana"/>
                <a:cs typeface="Verdana"/>
              </a:rPr>
              <a:t>Bagi</a:t>
            </a:r>
            <a:r>
              <a:rPr sz="1800" spc="-125" dirty="0">
                <a:solidFill>
                  <a:srgbClr val="434343"/>
                </a:solidFill>
                <a:latin typeface="Verdana"/>
                <a:cs typeface="Verdana"/>
              </a:rPr>
              <a:t> </a:t>
            </a:r>
            <a:r>
              <a:rPr sz="1800" spc="-80" dirty="0">
                <a:solidFill>
                  <a:srgbClr val="434343"/>
                </a:solidFill>
                <a:latin typeface="Verdana"/>
                <a:cs typeface="Verdana"/>
              </a:rPr>
              <a:t>lulusan</a:t>
            </a:r>
            <a:r>
              <a:rPr sz="1800" spc="-120" dirty="0">
                <a:solidFill>
                  <a:srgbClr val="434343"/>
                </a:solidFill>
                <a:latin typeface="Verdana"/>
                <a:cs typeface="Verdana"/>
              </a:rPr>
              <a:t> </a:t>
            </a:r>
            <a:r>
              <a:rPr sz="1800" spc="65" dirty="0">
                <a:solidFill>
                  <a:srgbClr val="434343"/>
                </a:solidFill>
                <a:latin typeface="Verdana"/>
                <a:cs typeface="Verdana"/>
              </a:rPr>
              <a:t>dan</a:t>
            </a:r>
            <a:r>
              <a:rPr sz="1800" spc="-120" dirty="0">
                <a:solidFill>
                  <a:srgbClr val="434343"/>
                </a:solidFill>
                <a:latin typeface="Verdana"/>
                <a:cs typeface="Verdana"/>
              </a:rPr>
              <a:t> </a:t>
            </a:r>
            <a:r>
              <a:rPr sz="1800" spc="50" dirty="0">
                <a:solidFill>
                  <a:srgbClr val="434343"/>
                </a:solidFill>
                <a:latin typeface="Verdana"/>
                <a:cs typeface="Verdana"/>
              </a:rPr>
              <a:t>calon</a:t>
            </a:r>
            <a:r>
              <a:rPr sz="1800" spc="-150" dirty="0">
                <a:solidFill>
                  <a:srgbClr val="434343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434343"/>
                </a:solidFill>
                <a:latin typeface="Verdana"/>
                <a:cs typeface="Verdana"/>
              </a:rPr>
              <a:t>lulusan </a:t>
            </a:r>
            <a:r>
              <a:rPr sz="1800" spc="-85" dirty="0">
                <a:solidFill>
                  <a:srgbClr val="434343"/>
                </a:solidFill>
                <a:latin typeface="Verdana"/>
                <a:cs typeface="Verdana"/>
              </a:rPr>
              <a:t>Politeknik</a:t>
            </a:r>
            <a:r>
              <a:rPr sz="1800" spc="-105" dirty="0">
                <a:solidFill>
                  <a:srgbClr val="434343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434343"/>
                </a:solidFill>
                <a:latin typeface="Verdana"/>
                <a:cs typeface="Verdana"/>
              </a:rPr>
              <a:t>bidang</a:t>
            </a:r>
            <a:r>
              <a:rPr sz="1800" spc="-65" dirty="0">
                <a:solidFill>
                  <a:srgbClr val="434343"/>
                </a:solidFill>
                <a:latin typeface="Verdana"/>
                <a:cs typeface="Verdana"/>
              </a:rPr>
              <a:t> </a:t>
            </a:r>
            <a:r>
              <a:rPr sz="1800" spc="-140" dirty="0">
                <a:solidFill>
                  <a:srgbClr val="434343"/>
                </a:solidFill>
                <a:latin typeface="Verdana"/>
                <a:cs typeface="Verdana"/>
              </a:rPr>
              <a:t>konstruksi</a:t>
            </a:r>
            <a:r>
              <a:rPr sz="1800" spc="-20" dirty="0">
                <a:solidFill>
                  <a:srgbClr val="434343"/>
                </a:solidFill>
                <a:latin typeface="Verdana"/>
                <a:cs typeface="Verdana"/>
              </a:rPr>
              <a:t> </a:t>
            </a:r>
            <a:r>
              <a:rPr sz="1800" spc="-320" dirty="0">
                <a:solidFill>
                  <a:srgbClr val="434343"/>
                </a:solidFill>
                <a:latin typeface="Verdana"/>
                <a:cs typeface="Verdana"/>
              </a:rPr>
              <a:t>:</a:t>
            </a:r>
            <a:r>
              <a:rPr sz="1800" spc="-65" dirty="0">
                <a:solidFill>
                  <a:srgbClr val="434343"/>
                </a:solidFill>
                <a:latin typeface="Verdana"/>
                <a:cs typeface="Verdana"/>
              </a:rPr>
              <a:t> </a:t>
            </a:r>
            <a:r>
              <a:rPr sz="1800" spc="-170" dirty="0">
                <a:solidFill>
                  <a:srgbClr val="434343"/>
                </a:solidFill>
                <a:latin typeface="Verdana"/>
                <a:cs typeface="Verdana"/>
              </a:rPr>
              <a:t>24</a:t>
            </a:r>
            <a:r>
              <a:rPr sz="1800" spc="-45" dirty="0">
                <a:solidFill>
                  <a:srgbClr val="434343"/>
                </a:solidFill>
                <a:latin typeface="Verdana"/>
                <a:cs typeface="Verdana"/>
              </a:rPr>
              <a:t> </a:t>
            </a:r>
            <a:r>
              <a:rPr sz="1800" spc="-25" dirty="0">
                <a:solidFill>
                  <a:srgbClr val="434343"/>
                </a:solidFill>
                <a:latin typeface="Verdana"/>
                <a:cs typeface="Verdana"/>
              </a:rPr>
              <a:t>JPL</a:t>
            </a:r>
            <a:endParaRPr sz="1800">
              <a:latin typeface="Verdana"/>
              <a:cs typeface="Verdana"/>
            </a:endParaRPr>
          </a:p>
          <a:p>
            <a:pPr marL="360045" marR="5080" indent="-347980">
              <a:lnSpc>
                <a:spcPct val="100000"/>
              </a:lnSpc>
              <a:buAutoNum type="alphaLcPeriod" startAt="2"/>
              <a:tabLst>
                <a:tab pos="360045" algn="l"/>
              </a:tabLst>
            </a:pPr>
            <a:r>
              <a:rPr sz="1800" spc="-40" dirty="0">
                <a:solidFill>
                  <a:srgbClr val="434343"/>
                </a:solidFill>
                <a:latin typeface="Verdana"/>
                <a:cs typeface="Verdana"/>
              </a:rPr>
              <a:t>Bagi</a:t>
            </a:r>
            <a:r>
              <a:rPr sz="1800" spc="-125" dirty="0">
                <a:solidFill>
                  <a:srgbClr val="434343"/>
                </a:solidFill>
                <a:latin typeface="Verdana"/>
                <a:cs typeface="Verdana"/>
              </a:rPr>
              <a:t> </a:t>
            </a:r>
            <a:r>
              <a:rPr sz="1800" spc="-80" dirty="0">
                <a:solidFill>
                  <a:srgbClr val="434343"/>
                </a:solidFill>
                <a:latin typeface="Verdana"/>
                <a:cs typeface="Verdana"/>
              </a:rPr>
              <a:t>lulusan</a:t>
            </a:r>
            <a:r>
              <a:rPr sz="1800" spc="-120" dirty="0">
                <a:solidFill>
                  <a:srgbClr val="434343"/>
                </a:solidFill>
                <a:latin typeface="Verdana"/>
                <a:cs typeface="Verdana"/>
              </a:rPr>
              <a:t> </a:t>
            </a:r>
            <a:r>
              <a:rPr sz="1800" spc="65" dirty="0">
                <a:solidFill>
                  <a:srgbClr val="434343"/>
                </a:solidFill>
                <a:latin typeface="Verdana"/>
                <a:cs typeface="Verdana"/>
              </a:rPr>
              <a:t>dan</a:t>
            </a:r>
            <a:r>
              <a:rPr sz="1800" spc="-120" dirty="0">
                <a:solidFill>
                  <a:srgbClr val="434343"/>
                </a:solidFill>
                <a:latin typeface="Verdana"/>
                <a:cs typeface="Verdana"/>
              </a:rPr>
              <a:t> </a:t>
            </a:r>
            <a:r>
              <a:rPr sz="1800" spc="50" dirty="0">
                <a:solidFill>
                  <a:srgbClr val="434343"/>
                </a:solidFill>
                <a:latin typeface="Verdana"/>
                <a:cs typeface="Verdana"/>
              </a:rPr>
              <a:t>calon</a:t>
            </a:r>
            <a:r>
              <a:rPr sz="1800" spc="-150" dirty="0">
                <a:solidFill>
                  <a:srgbClr val="434343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434343"/>
                </a:solidFill>
                <a:latin typeface="Verdana"/>
                <a:cs typeface="Verdana"/>
              </a:rPr>
              <a:t>lulusan </a:t>
            </a:r>
            <a:r>
              <a:rPr sz="1800" spc="-40" dirty="0">
                <a:solidFill>
                  <a:srgbClr val="434343"/>
                </a:solidFill>
                <a:latin typeface="Verdana"/>
                <a:cs typeface="Verdana"/>
              </a:rPr>
              <a:t>Perguruan</a:t>
            </a:r>
            <a:r>
              <a:rPr sz="1800" spc="-35" dirty="0">
                <a:solidFill>
                  <a:srgbClr val="434343"/>
                </a:solidFill>
                <a:latin typeface="Verdana"/>
                <a:cs typeface="Verdana"/>
              </a:rPr>
              <a:t> </a:t>
            </a:r>
            <a:r>
              <a:rPr sz="1800" spc="-95" dirty="0">
                <a:solidFill>
                  <a:srgbClr val="434343"/>
                </a:solidFill>
                <a:latin typeface="Verdana"/>
                <a:cs typeface="Verdana"/>
              </a:rPr>
              <a:t>Tinggi</a:t>
            </a:r>
            <a:r>
              <a:rPr sz="1800" spc="-65" dirty="0">
                <a:solidFill>
                  <a:srgbClr val="434343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434343"/>
                </a:solidFill>
                <a:latin typeface="Verdana"/>
                <a:cs typeface="Verdana"/>
              </a:rPr>
              <a:t>bidang</a:t>
            </a:r>
            <a:r>
              <a:rPr sz="1800" spc="-60" dirty="0">
                <a:solidFill>
                  <a:srgbClr val="434343"/>
                </a:solidFill>
                <a:latin typeface="Verdana"/>
                <a:cs typeface="Verdana"/>
              </a:rPr>
              <a:t> </a:t>
            </a:r>
            <a:r>
              <a:rPr sz="1800" spc="-140" dirty="0">
                <a:solidFill>
                  <a:srgbClr val="434343"/>
                </a:solidFill>
                <a:latin typeface="Verdana"/>
                <a:cs typeface="Verdana"/>
              </a:rPr>
              <a:t>konstruksi</a:t>
            </a:r>
            <a:r>
              <a:rPr sz="1800" spc="-15" dirty="0">
                <a:solidFill>
                  <a:srgbClr val="434343"/>
                </a:solidFill>
                <a:latin typeface="Verdana"/>
                <a:cs typeface="Verdana"/>
              </a:rPr>
              <a:t> </a:t>
            </a:r>
            <a:r>
              <a:rPr sz="1800" spc="-370" dirty="0">
                <a:solidFill>
                  <a:srgbClr val="434343"/>
                </a:solidFill>
                <a:latin typeface="Verdana"/>
                <a:cs typeface="Verdana"/>
              </a:rPr>
              <a:t>: </a:t>
            </a:r>
            <a:r>
              <a:rPr sz="1800" spc="-170" dirty="0">
                <a:solidFill>
                  <a:srgbClr val="434343"/>
                </a:solidFill>
                <a:latin typeface="Verdana"/>
                <a:cs typeface="Verdana"/>
              </a:rPr>
              <a:t>32</a:t>
            </a:r>
            <a:r>
              <a:rPr sz="1800" spc="-114" dirty="0">
                <a:solidFill>
                  <a:srgbClr val="434343"/>
                </a:solidFill>
                <a:latin typeface="Verdana"/>
                <a:cs typeface="Verdana"/>
              </a:rPr>
              <a:t> </a:t>
            </a:r>
            <a:r>
              <a:rPr sz="1800" spc="-80" dirty="0">
                <a:solidFill>
                  <a:srgbClr val="434343"/>
                </a:solidFill>
                <a:latin typeface="Verdana"/>
                <a:cs typeface="Verdana"/>
              </a:rPr>
              <a:t>JPL,</a:t>
            </a:r>
            <a:r>
              <a:rPr sz="1800" spc="-110" dirty="0">
                <a:solidFill>
                  <a:srgbClr val="434343"/>
                </a:solidFill>
                <a:latin typeface="Verdana"/>
                <a:cs typeface="Verdana"/>
              </a:rPr>
              <a:t> </a:t>
            </a:r>
            <a:r>
              <a:rPr sz="1800" spc="-170" dirty="0">
                <a:solidFill>
                  <a:srgbClr val="434343"/>
                </a:solidFill>
                <a:latin typeface="Verdana"/>
                <a:cs typeface="Verdana"/>
              </a:rPr>
              <a:t>SIBIMA</a:t>
            </a:r>
            <a:r>
              <a:rPr sz="1800" spc="-150" dirty="0">
                <a:solidFill>
                  <a:srgbClr val="434343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434343"/>
                </a:solidFill>
                <a:latin typeface="Verdana"/>
                <a:cs typeface="Verdana"/>
              </a:rPr>
              <a:t>(optional)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322578" y="3081527"/>
            <a:ext cx="5586095" cy="4347210"/>
          </a:xfrm>
          <a:custGeom>
            <a:avLst/>
            <a:gdLst/>
            <a:ahLst/>
            <a:cxnLst/>
            <a:rect l="l" t="t" r="r" b="b"/>
            <a:pathLst>
              <a:path w="5586095" h="4347209">
                <a:moveTo>
                  <a:pt x="12700" y="692023"/>
                </a:moveTo>
                <a:lnTo>
                  <a:pt x="0" y="692023"/>
                </a:lnTo>
                <a:lnTo>
                  <a:pt x="0" y="742823"/>
                </a:lnTo>
                <a:lnTo>
                  <a:pt x="12700" y="742823"/>
                </a:lnTo>
                <a:lnTo>
                  <a:pt x="12700" y="692023"/>
                </a:lnTo>
                <a:close/>
              </a:path>
              <a:path w="5586095" h="4347209">
                <a:moveTo>
                  <a:pt x="12700" y="603123"/>
                </a:moveTo>
                <a:lnTo>
                  <a:pt x="0" y="603123"/>
                </a:lnTo>
                <a:lnTo>
                  <a:pt x="0" y="653923"/>
                </a:lnTo>
                <a:lnTo>
                  <a:pt x="12700" y="653923"/>
                </a:lnTo>
                <a:lnTo>
                  <a:pt x="12700" y="603123"/>
                </a:lnTo>
                <a:close/>
              </a:path>
              <a:path w="5586095" h="4347209">
                <a:moveTo>
                  <a:pt x="12700" y="514223"/>
                </a:moveTo>
                <a:lnTo>
                  <a:pt x="0" y="514223"/>
                </a:lnTo>
                <a:lnTo>
                  <a:pt x="0" y="565023"/>
                </a:lnTo>
                <a:lnTo>
                  <a:pt x="12700" y="565023"/>
                </a:lnTo>
                <a:lnTo>
                  <a:pt x="12700" y="514223"/>
                </a:lnTo>
                <a:close/>
              </a:path>
              <a:path w="5586095" h="4347209">
                <a:moveTo>
                  <a:pt x="20955" y="433705"/>
                </a:moveTo>
                <a:lnTo>
                  <a:pt x="2794" y="433705"/>
                </a:lnTo>
                <a:lnTo>
                  <a:pt x="0" y="436499"/>
                </a:lnTo>
                <a:lnTo>
                  <a:pt x="0" y="476123"/>
                </a:lnTo>
                <a:lnTo>
                  <a:pt x="12700" y="476123"/>
                </a:lnTo>
                <a:lnTo>
                  <a:pt x="12700" y="446405"/>
                </a:lnTo>
                <a:lnTo>
                  <a:pt x="20955" y="446405"/>
                </a:lnTo>
                <a:lnTo>
                  <a:pt x="20955" y="440055"/>
                </a:lnTo>
                <a:lnTo>
                  <a:pt x="20955" y="433705"/>
                </a:lnTo>
                <a:close/>
              </a:path>
              <a:path w="5586095" h="4347209">
                <a:moveTo>
                  <a:pt x="109855" y="433705"/>
                </a:moveTo>
                <a:lnTo>
                  <a:pt x="59055" y="433705"/>
                </a:lnTo>
                <a:lnTo>
                  <a:pt x="59055" y="446405"/>
                </a:lnTo>
                <a:lnTo>
                  <a:pt x="109855" y="446405"/>
                </a:lnTo>
                <a:lnTo>
                  <a:pt x="109855" y="433705"/>
                </a:lnTo>
                <a:close/>
              </a:path>
              <a:path w="5586095" h="4347209">
                <a:moveTo>
                  <a:pt x="198755" y="433705"/>
                </a:moveTo>
                <a:lnTo>
                  <a:pt x="147955" y="433705"/>
                </a:lnTo>
                <a:lnTo>
                  <a:pt x="147955" y="446405"/>
                </a:lnTo>
                <a:lnTo>
                  <a:pt x="198755" y="446405"/>
                </a:lnTo>
                <a:lnTo>
                  <a:pt x="198755" y="433705"/>
                </a:lnTo>
                <a:close/>
              </a:path>
              <a:path w="5586095" h="4347209">
                <a:moveTo>
                  <a:pt x="287655" y="433705"/>
                </a:moveTo>
                <a:lnTo>
                  <a:pt x="236855" y="433705"/>
                </a:lnTo>
                <a:lnTo>
                  <a:pt x="236855" y="446405"/>
                </a:lnTo>
                <a:lnTo>
                  <a:pt x="287655" y="446405"/>
                </a:lnTo>
                <a:lnTo>
                  <a:pt x="287655" y="433705"/>
                </a:lnTo>
                <a:close/>
              </a:path>
              <a:path w="5586095" h="4347209">
                <a:moveTo>
                  <a:pt x="376555" y="433705"/>
                </a:moveTo>
                <a:lnTo>
                  <a:pt x="325742" y="433705"/>
                </a:lnTo>
                <a:lnTo>
                  <a:pt x="325742" y="446405"/>
                </a:lnTo>
                <a:lnTo>
                  <a:pt x="376555" y="446405"/>
                </a:lnTo>
                <a:lnTo>
                  <a:pt x="376555" y="433705"/>
                </a:lnTo>
                <a:close/>
              </a:path>
              <a:path w="5586095" h="4347209">
                <a:moveTo>
                  <a:pt x="465455" y="433705"/>
                </a:moveTo>
                <a:lnTo>
                  <a:pt x="414655" y="433705"/>
                </a:lnTo>
                <a:lnTo>
                  <a:pt x="414655" y="446405"/>
                </a:lnTo>
                <a:lnTo>
                  <a:pt x="465455" y="446405"/>
                </a:lnTo>
                <a:lnTo>
                  <a:pt x="465455" y="433705"/>
                </a:lnTo>
                <a:close/>
              </a:path>
              <a:path w="5586095" h="4347209">
                <a:moveTo>
                  <a:pt x="554355" y="433705"/>
                </a:moveTo>
                <a:lnTo>
                  <a:pt x="503555" y="433705"/>
                </a:lnTo>
                <a:lnTo>
                  <a:pt x="503555" y="446405"/>
                </a:lnTo>
                <a:lnTo>
                  <a:pt x="554355" y="446405"/>
                </a:lnTo>
                <a:lnTo>
                  <a:pt x="554355" y="433705"/>
                </a:lnTo>
                <a:close/>
              </a:path>
              <a:path w="5586095" h="4347209">
                <a:moveTo>
                  <a:pt x="643255" y="433705"/>
                </a:moveTo>
                <a:lnTo>
                  <a:pt x="592455" y="433705"/>
                </a:lnTo>
                <a:lnTo>
                  <a:pt x="592455" y="446405"/>
                </a:lnTo>
                <a:lnTo>
                  <a:pt x="643255" y="446405"/>
                </a:lnTo>
                <a:lnTo>
                  <a:pt x="643255" y="433705"/>
                </a:lnTo>
                <a:close/>
              </a:path>
              <a:path w="5586095" h="4347209">
                <a:moveTo>
                  <a:pt x="732155" y="433705"/>
                </a:moveTo>
                <a:lnTo>
                  <a:pt x="681355" y="433705"/>
                </a:lnTo>
                <a:lnTo>
                  <a:pt x="681355" y="446405"/>
                </a:lnTo>
                <a:lnTo>
                  <a:pt x="732155" y="446405"/>
                </a:lnTo>
                <a:lnTo>
                  <a:pt x="732155" y="433705"/>
                </a:lnTo>
                <a:close/>
              </a:path>
              <a:path w="5586095" h="4347209">
                <a:moveTo>
                  <a:pt x="756793" y="369443"/>
                </a:moveTo>
                <a:lnTo>
                  <a:pt x="744093" y="369443"/>
                </a:lnTo>
                <a:lnTo>
                  <a:pt x="744093" y="420243"/>
                </a:lnTo>
                <a:lnTo>
                  <a:pt x="756793" y="420243"/>
                </a:lnTo>
                <a:lnTo>
                  <a:pt x="756793" y="369443"/>
                </a:lnTo>
                <a:close/>
              </a:path>
              <a:path w="5586095" h="4347209">
                <a:moveTo>
                  <a:pt x="756793" y="280543"/>
                </a:moveTo>
                <a:lnTo>
                  <a:pt x="744093" y="280543"/>
                </a:lnTo>
                <a:lnTo>
                  <a:pt x="744093" y="331343"/>
                </a:lnTo>
                <a:lnTo>
                  <a:pt x="756793" y="331343"/>
                </a:lnTo>
                <a:lnTo>
                  <a:pt x="756793" y="280543"/>
                </a:lnTo>
                <a:close/>
              </a:path>
              <a:path w="5586095" h="4347209">
                <a:moveTo>
                  <a:pt x="788543" y="213360"/>
                </a:moveTo>
                <a:lnTo>
                  <a:pt x="782193" y="200660"/>
                </a:lnTo>
                <a:lnTo>
                  <a:pt x="750443" y="137160"/>
                </a:lnTo>
                <a:lnTo>
                  <a:pt x="712343" y="213360"/>
                </a:lnTo>
                <a:lnTo>
                  <a:pt x="744093" y="213360"/>
                </a:lnTo>
                <a:lnTo>
                  <a:pt x="744093" y="242443"/>
                </a:lnTo>
                <a:lnTo>
                  <a:pt x="756793" y="242443"/>
                </a:lnTo>
                <a:lnTo>
                  <a:pt x="756793" y="213360"/>
                </a:lnTo>
                <a:lnTo>
                  <a:pt x="788543" y="213360"/>
                </a:lnTo>
                <a:close/>
              </a:path>
              <a:path w="5586095" h="4347209">
                <a:moveTo>
                  <a:pt x="1257808" y="3945509"/>
                </a:moveTo>
                <a:lnTo>
                  <a:pt x="1223518" y="3945509"/>
                </a:lnTo>
                <a:lnTo>
                  <a:pt x="1220724" y="3948303"/>
                </a:lnTo>
                <a:lnTo>
                  <a:pt x="1220724" y="3971925"/>
                </a:lnTo>
                <a:lnTo>
                  <a:pt x="1233424" y="3971925"/>
                </a:lnTo>
                <a:lnTo>
                  <a:pt x="1233424" y="3958209"/>
                </a:lnTo>
                <a:lnTo>
                  <a:pt x="1257808" y="3958209"/>
                </a:lnTo>
                <a:lnTo>
                  <a:pt x="1257808" y="3951859"/>
                </a:lnTo>
                <a:lnTo>
                  <a:pt x="1257808" y="3945509"/>
                </a:lnTo>
                <a:close/>
              </a:path>
              <a:path w="5586095" h="4347209">
                <a:moveTo>
                  <a:pt x="1265174" y="4017391"/>
                </a:moveTo>
                <a:lnTo>
                  <a:pt x="1233424" y="4017391"/>
                </a:lnTo>
                <a:lnTo>
                  <a:pt x="1233424" y="4010025"/>
                </a:lnTo>
                <a:lnTo>
                  <a:pt x="1220724" y="4010025"/>
                </a:lnTo>
                <a:lnTo>
                  <a:pt x="1220724" y="4017391"/>
                </a:lnTo>
                <a:lnTo>
                  <a:pt x="1188974" y="4017391"/>
                </a:lnTo>
                <a:lnTo>
                  <a:pt x="1227074" y="4093591"/>
                </a:lnTo>
                <a:lnTo>
                  <a:pt x="1258824" y="4030091"/>
                </a:lnTo>
                <a:lnTo>
                  <a:pt x="1265174" y="4017391"/>
                </a:lnTo>
                <a:close/>
              </a:path>
              <a:path w="5586095" h="4347209">
                <a:moveTo>
                  <a:pt x="1346708" y="3945509"/>
                </a:moveTo>
                <a:lnTo>
                  <a:pt x="1295908" y="3945509"/>
                </a:lnTo>
                <a:lnTo>
                  <a:pt x="1295908" y="3958209"/>
                </a:lnTo>
                <a:lnTo>
                  <a:pt x="1346708" y="3958209"/>
                </a:lnTo>
                <a:lnTo>
                  <a:pt x="1346708" y="3945509"/>
                </a:lnTo>
                <a:close/>
              </a:path>
              <a:path w="5586095" h="4347209">
                <a:moveTo>
                  <a:pt x="1435608" y="3945509"/>
                </a:moveTo>
                <a:lnTo>
                  <a:pt x="1384808" y="3945509"/>
                </a:lnTo>
                <a:lnTo>
                  <a:pt x="1384808" y="3958209"/>
                </a:lnTo>
                <a:lnTo>
                  <a:pt x="1435608" y="3958209"/>
                </a:lnTo>
                <a:lnTo>
                  <a:pt x="1435608" y="3945509"/>
                </a:lnTo>
                <a:close/>
              </a:path>
              <a:path w="5586095" h="4347209">
                <a:moveTo>
                  <a:pt x="1524508" y="3945509"/>
                </a:moveTo>
                <a:lnTo>
                  <a:pt x="1473708" y="3945509"/>
                </a:lnTo>
                <a:lnTo>
                  <a:pt x="1473708" y="3958209"/>
                </a:lnTo>
                <a:lnTo>
                  <a:pt x="1524508" y="3958209"/>
                </a:lnTo>
                <a:lnTo>
                  <a:pt x="1524508" y="3945509"/>
                </a:lnTo>
                <a:close/>
              </a:path>
              <a:path w="5586095" h="4347209">
                <a:moveTo>
                  <a:pt x="1613408" y="3945509"/>
                </a:moveTo>
                <a:lnTo>
                  <a:pt x="1562608" y="3945509"/>
                </a:lnTo>
                <a:lnTo>
                  <a:pt x="1562608" y="3958209"/>
                </a:lnTo>
                <a:lnTo>
                  <a:pt x="1613408" y="3958209"/>
                </a:lnTo>
                <a:lnTo>
                  <a:pt x="1613408" y="3945509"/>
                </a:lnTo>
                <a:close/>
              </a:path>
              <a:path w="5586095" h="4347209">
                <a:moveTo>
                  <a:pt x="1702308" y="3945509"/>
                </a:moveTo>
                <a:lnTo>
                  <a:pt x="1651508" y="3945509"/>
                </a:lnTo>
                <a:lnTo>
                  <a:pt x="1651508" y="3958209"/>
                </a:lnTo>
                <a:lnTo>
                  <a:pt x="1702308" y="3958209"/>
                </a:lnTo>
                <a:lnTo>
                  <a:pt x="1702308" y="3945509"/>
                </a:lnTo>
                <a:close/>
              </a:path>
              <a:path w="5586095" h="4347209">
                <a:moveTo>
                  <a:pt x="1791208" y="3945509"/>
                </a:moveTo>
                <a:lnTo>
                  <a:pt x="1740408" y="3945509"/>
                </a:lnTo>
                <a:lnTo>
                  <a:pt x="1740408" y="3958209"/>
                </a:lnTo>
                <a:lnTo>
                  <a:pt x="1791208" y="3958209"/>
                </a:lnTo>
                <a:lnTo>
                  <a:pt x="1791208" y="3945509"/>
                </a:lnTo>
                <a:close/>
              </a:path>
              <a:path w="5586095" h="4347209">
                <a:moveTo>
                  <a:pt x="1880108" y="3945509"/>
                </a:moveTo>
                <a:lnTo>
                  <a:pt x="1829308" y="3945509"/>
                </a:lnTo>
                <a:lnTo>
                  <a:pt x="1829308" y="3958209"/>
                </a:lnTo>
                <a:lnTo>
                  <a:pt x="1880108" y="3958209"/>
                </a:lnTo>
                <a:lnTo>
                  <a:pt x="1880108" y="3945509"/>
                </a:lnTo>
                <a:close/>
              </a:path>
              <a:path w="5586095" h="4347209">
                <a:moveTo>
                  <a:pt x="1922399" y="3898900"/>
                </a:moveTo>
                <a:lnTo>
                  <a:pt x="1909699" y="3898900"/>
                </a:lnTo>
                <a:lnTo>
                  <a:pt x="1909699" y="3949700"/>
                </a:lnTo>
                <a:lnTo>
                  <a:pt x="1922399" y="3949700"/>
                </a:lnTo>
                <a:lnTo>
                  <a:pt x="1922399" y="3898900"/>
                </a:lnTo>
                <a:close/>
              </a:path>
              <a:path w="5586095" h="4347209">
                <a:moveTo>
                  <a:pt x="1922399" y="3810000"/>
                </a:moveTo>
                <a:lnTo>
                  <a:pt x="1909699" y="3810000"/>
                </a:lnTo>
                <a:lnTo>
                  <a:pt x="1909699" y="3860800"/>
                </a:lnTo>
                <a:lnTo>
                  <a:pt x="1922399" y="3860800"/>
                </a:lnTo>
                <a:lnTo>
                  <a:pt x="1922399" y="3810000"/>
                </a:lnTo>
                <a:close/>
              </a:path>
              <a:path w="5586095" h="4347209">
                <a:moveTo>
                  <a:pt x="3659632" y="344932"/>
                </a:moveTo>
                <a:lnTo>
                  <a:pt x="3646932" y="344932"/>
                </a:lnTo>
                <a:lnTo>
                  <a:pt x="3646932" y="395732"/>
                </a:lnTo>
                <a:lnTo>
                  <a:pt x="3659632" y="395732"/>
                </a:lnTo>
                <a:lnTo>
                  <a:pt x="3659632" y="344932"/>
                </a:lnTo>
                <a:close/>
              </a:path>
              <a:path w="5586095" h="4347209">
                <a:moveTo>
                  <a:pt x="3659632" y="256032"/>
                </a:moveTo>
                <a:lnTo>
                  <a:pt x="3646932" y="256032"/>
                </a:lnTo>
                <a:lnTo>
                  <a:pt x="3646932" y="306832"/>
                </a:lnTo>
                <a:lnTo>
                  <a:pt x="3659632" y="306832"/>
                </a:lnTo>
                <a:lnTo>
                  <a:pt x="3659632" y="256032"/>
                </a:lnTo>
                <a:close/>
              </a:path>
              <a:path w="5586095" h="4347209">
                <a:moveTo>
                  <a:pt x="3659632" y="167132"/>
                </a:moveTo>
                <a:lnTo>
                  <a:pt x="3646932" y="167132"/>
                </a:lnTo>
                <a:lnTo>
                  <a:pt x="3646932" y="217932"/>
                </a:lnTo>
                <a:lnTo>
                  <a:pt x="3659632" y="217932"/>
                </a:lnTo>
                <a:lnTo>
                  <a:pt x="3659632" y="167132"/>
                </a:lnTo>
                <a:close/>
              </a:path>
              <a:path w="5586095" h="4347209">
                <a:moveTo>
                  <a:pt x="3659632" y="78232"/>
                </a:moveTo>
                <a:lnTo>
                  <a:pt x="3646932" y="78232"/>
                </a:lnTo>
                <a:lnTo>
                  <a:pt x="3646932" y="129032"/>
                </a:lnTo>
                <a:lnTo>
                  <a:pt x="3659632" y="129032"/>
                </a:lnTo>
                <a:lnTo>
                  <a:pt x="3659632" y="78232"/>
                </a:lnTo>
                <a:close/>
              </a:path>
              <a:path w="5586095" h="4347209">
                <a:moveTo>
                  <a:pt x="3702050" y="31750"/>
                </a:moveTo>
                <a:lnTo>
                  <a:pt x="3649726" y="31750"/>
                </a:lnTo>
                <a:lnTo>
                  <a:pt x="3646932" y="34544"/>
                </a:lnTo>
                <a:lnTo>
                  <a:pt x="3646932" y="40132"/>
                </a:lnTo>
                <a:lnTo>
                  <a:pt x="3657600" y="40132"/>
                </a:lnTo>
                <a:lnTo>
                  <a:pt x="3653282" y="44450"/>
                </a:lnTo>
                <a:lnTo>
                  <a:pt x="3702050" y="44450"/>
                </a:lnTo>
                <a:lnTo>
                  <a:pt x="3702050" y="40132"/>
                </a:lnTo>
                <a:lnTo>
                  <a:pt x="3702050" y="38100"/>
                </a:lnTo>
                <a:lnTo>
                  <a:pt x="3702050" y="31750"/>
                </a:lnTo>
                <a:close/>
              </a:path>
              <a:path w="5586095" h="4347209">
                <a:moveTo>
                  <a:pt x="3790950" y="31750"/>
                </a:moveTo>
                <a:lnTo>
                  <a:pt x="3740150" y="31750"/>
                </a:lnTo>
                <a:lnTo>
                  <a:pt x="3740150" y="44450"/>
                </a:lnTo>
                <a:lnTo>
                  <a:pt x="3790950" y="44450"/>
                </a:lnTo>
                <a:lnTo>
                  <a:pt x="3790950" y="31750"/>
                </a:lnTo>
                <a:close/>
              </a:path>
              <a:path w="5586095" h="4347209">
                <a:moveTo>
                  <a:pt x="3879850" y="31750"/>
                </a:moveTo>
                <a:lnTo>
                  <a:pt x="3829050" y="31750"/>
                </a:lnTo>
                <a:lnTo>
                  <a:pt x="3829050" y="44450"/>
                </a:lnTo>
                <a:lnTo>
                  <a:pt x="3879850" y="44450"/>
                </a:lnTo>
                <a:lnTo>
                  <a:pt x="3879850" y="31750"/>
                </a:lnTo>
                <a:close/>
              </a:path>
              <a:path w="5586095" h="4347209">
                <a:moveTo>
                  <a:pt x="3968750" y="31750"/>
                </a:moveTo>
                <a:lnTo>
                  <a:pt x="3917950" y="31750"/>
                </a:lnTo>
                <a:lnTo>
                  <a:pt x="3917950" y="44450"/>
                </a:lnTo>
                <a:lnTo>
                  <a:pt x="3968750" y="44450"/>
                </a:lnTo>
                <a:lnTo>
                  <a:pt x="3968750" y="31750"/>
                </a:lnTo>
                <a:close/>
              </a:path>
              <a:path w="5586095" h="4347209">
                <a:moveTo>
                  <a:pt x="4057650" y="31750"/>
                </a:moveTo>
                <a:lnTo>
                  <a:pt x="4006850" y="31750"/>
                </a:lnTo>
                <a:lnTo>
                  <a:pt x="4006850" y="44450"/>
                </a:lnTo>
                <a:lnTo>
                  <a:pt x="4057650" y="44450"/>
                </a:lnTo>
                <a:lnTo>
                  <a:pt x="4057650" y="31750"/>
                </a:lnTo>
                <a:close/>
              </a:path>
              <a:path w="5586095" h="4347209">
                <a:moveTo>
                  <a:pt x="4146550" y="31750"/>
                </a:moveTo>
                <a:lnTo>
                  <a:pt x="4095750" y="31750"/>
                </a:lnTo>
                <a:lnTo>
                  <a:pt x="4095750" y="44450"/>
                </a:lnTo>
                <a:lnTo>
                  <a:pt x="4146550" y="44450"/>
                </a:lnTo>
                <a:lnTo>
                  <a:pt x="4146550" y="31750"/>
                </a:lnTo>
                <a:close/>
              </a:path>
              <a:path w="5586095" h="4347209">
                <a:moveTo>
                  <a:pt x="4235450" y="31750"/>
                </a:moveTo>
                <a:lnTo>
                  <a:pt x="4184650" y="31750"/>
                </a:lnTo>
                <a:lnTo>
                  <a:pt x="4184650" y="44450"/>
                </a:lnTo>
                <a:lnTo>
                  <a:pt x="4235450" y="44450"/>
                </a:lnTo>
                <a:lnTo>
                  <a:pt x="4235450" y="31750"/>
                </a:lnTo>
                <a:close/>
              </a:path>
              <a:path w="5586095" h="4347209">
                <a:moveTo>
                  <a:pt x="4324350" y="31750"/>
                </a:moveTo>
                <a:lnTo>
                  <a:pt x="4273550" y="31750"/>
                </a:lnTo>
                <a:lnTo>
                  <a:pt x="4273550" y="44450"/>
                </a:lnTo>
                <a:lnTo>
                  <a:pt x="4324350" y="44450"/>
                </a:lnTo>
                <a:lnTo>
                  <a:pt x="4324350" y="31750"/>
                </a:lnTo>
                <a:close/>
              </a:path>
              <a:path w="5586095" h="4347209">
                <a:moveTo>
                  <a:pt x="4413250" y="31750"/>
                </a:moveTo>
                <a:lnTo>
                  <a:pt x="4362450" y="31750"/>
                </a:lnTo>
                <a:lnTo>
                  <a:pt x="4362450" y="44450"/>
                </a:lnTo>
                <a:lnTo>
                  <a:pt x="4413250" y="44450"/>
                </a:lnTo>
                <a:lnTo>
                  <a:pt x="4413250" y="31750"/>
                </a:lnTo>
                <a:close/>
              </a:path>
              <a:path w="5586095" h="4347209">
                <a:moveTo>
                  <a:pt x="4502150" y="31750"/>
                </a:moveTo>
                <a:lnTo>
                  <a:pt x="4451350" y="31750"/>
                </a:lnTo>
                <a:lnTo>
                  <a:pt x="4451350" y="44450"/>
                </a:lnTo>
                <a:lnTo>
                  <a:pt x="4502150" y="44450"/>
                </a:lnTo>
                <a:lnTo>
                  <a:pt x="4502150" y="31750"/>
                </a:lnTo>
                <a:close/>
              </a:path>
              <a:path w="5586095" h="4347209">
                <a:moveTo>
                  <a:pt x="4591050" y="31750"/>
                </a:moveTo>
                <a:lnTo>
                  <a:pt x="4540250" y="31750"/>
                </a:lnTo>
                <a:lnTo>
                  <a:pt x="4540250" y="44450"/>
                </a:lnTo>
                <a:lnTo>
                  <a:pt x="4591050" y="44450"/>
                </a:lnTo>
                <a:lnTo>
                  <a:pt x="4591050" y="31750"/>
                </a:lnTo>
                <a:close/>
              </a:path>
              <a:path w="5586095" h="4347209">
                <a:moveTo>
                  <a:pt x="4746752" y="38100"/>
                </a:moveTo>
                <a:lnTo>
                  <a:pt x="4734052" y="31750"/>
                </a:lnTo>
                <a:lnTo>
                  <a:pt x="4670552" y="0"/>
                </a:lnTo>
                <a:lnTo>
                  <a:pt x="4670552" y="31750"/>
                </a:lnTo>
                <a:lnTo>
                  <a:pt x="4629150" y="31750"/>
                </a:lnTo>
                <a:lnTo>
                  <a:pt x="4629150" y="44450"/>
                </a:lnTo>
                <a:lnTo>
                  <a:pt x="4670552" y="44450"/>
                </a:lnTo>
                <a:lnTo>
                  <a:pt x="4670552" y="76200"/>
                </a:lnTo>
                <a:lnTo>
                  <a:pt x="4734052" y="44450"/>
                </a:lnTo>
                <a:lnTo>
                  <a:pt x="4746752" y="38100"/>
                </a:lnTo>
                <a:close/>
              </a:path>
              <a:path w="5586095" h="4347209">
                <a:moveTo>
                  <a:pt x="5529580" y="4050284"/>
                </a:moveTo>
                <a:lnTo>
                  <a:pt x="5516880" y="4050284"/>
                </a:lnTo>
                <a:lnTo>
                  <a:pt x="5516880" y="4101084"/>
                </a:lnTo>
                <a:lnTo>
                  <a:pt x="5529580" y="4101084"/>
                </a:lnTo>
                <a:lnTo>
                  <a:pt x="5529580" y="4050284"/>
                </a:lnTo>
                <a:close/>
              </a:path>
              <a:path w="5586095" h="4347209">
                <a:moveTo>
                  <a:pt x="5529580" y="3961384"/>
                </a:moveTo>
                <a:lnTo>
                  <a:pt x="5516880" y="3961384"/>
                </a:lnTo>
                <a:lnTo>
                  <a:pt x="5516880" y="4012184"/>
                </a:lnTo>
                <a:lnTo>
                  <a:pt x="5529580" y="4012184"/>
                </a:lnTo>
                <a:lnTo>
                  <a:pt x="5529580" y="3961384"/>
                </a:lnTo>
                <a:close/>
              </a:path>
              <a:path w="5586095" h="4347209">
                <a:moveTo>
                  <a:pt x="5529580" y="3872484"/>
                </a:moveTo>
                <a:lnTo>
                  <a:pt x="5516880" y="3872484"/>
                </a:lnTo>
                <a:lnTo>
                  <a:pt x="5516880" y="3923284"/>
                </a:lnTo>
                <a:lnTo>
                  <a:pt x="5529580" y="3923284"/>
                </a:lnTo>
                <a:lnTo>
                  <a:pt x="5529580" y="3872484"/>
                </a:lnTo>
                <a:close/>
              </a:path>
              <a:path w="5586095" h="4347209">
                <a:moveTo>
                  <a:pt x="5554091" y="4203573"/>
                </a:moveTo>
                <a:lnTo>
                  <a:pt x="5541391" y="4203573"/>
                </a:lnTo>
                <a:lnTo>
                  <a:pt x="5541391" y="4254373"/>
                </a:lnTo>
                <a:lnTo>
                  <a:pt x="5554091" y="4254373"/>
                </a:lnTo>
                <a:lnTo>
                  <a:pt x="5554091" y="4203573"/>
                </a:lnTo>
                <a:close/>
              </a:path>
              <a:path w="5586095" h="4347209">
                <a:moveTo>
                  <a:pt x="5554091" y="4114673"/>
                </a:moveTo>
                <a:lnTo>
                  <a:pt x="5541391" y="4114673"/>
                </a:lnTo>
                <a:lnTo>
                  <a:pt x="5541391" y="4165473"/>
                </a:lnTo>
                <a:lnTo>
                  <a:pt x="5554091" y="4165473"/>
                </a:lnTo>
                <a:lnTo>
                  <a:pt x="5554091" y="4114673"/>
                </a:lnTo>
                <a:close/>
              </a:path>
              <a:path w="5586095" h="4347209">
                <a:moveTo>
                  <a:pt x="5585841" y="4270756"/>
                </a:moveTo>
                <a:lnTo>
                  <a:pt x="5509641" y="4270756"/>
                </a:lnTo>
                <a:lnTo>
                  <a:pt x="5547741" y="4346956"/>
                </a:lnTo>
                <a:lnTo>
                  <a:pt x="5585841" y="4270756"/>
                </a:lnTo>
                <a:close/>
              </a:path>
            </a:pathLst>
          </a:custGeom>
          <a:solidFill>
            <a:srgbClr val="497D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11658345" y="3959097"/>
            <a:ext cx="70231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100" b="1" spc="-165" dirty="0">
                <a:solidFill>
                  <a:srgbClr val="44536A"/>
                </a:solidFill>
                <a:latin typeface="Tahoma"/>
                <a:cs typeface="Tahoma"/>
              </a:rPr>
              <a:t>BJKW</a:t>
            </a:r>
            <a:endParaRPr sz="2100">
              <a:latin typeface="Tahoma"/>
              <a:cs typeface="Tahoma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4964156" y="3649979"/>
            <a:ext cx="3086100" cy="970915"/>
          </a:xfrm>
          <a:custGeom>
            <a:avLst/>
            <a:gdLst/>
            <a:ahLst/>
            <a:cxnLst/>
            <a:rect l="l" t="t" r="r" b="b"/>
            <a:pathLst>
              <a:path w="3086100" h="970914">
                <a:moveTo>
                  <a:pt x="2589657" y="0"/>
                </a:moveTo>
                <a:lnTo>
                  <a:pt x="496442" y="0"/>
                </a:lnTo>
                <a:lnTo>
                  <a:pt x="448629" y="2221"/>
                </a:lnTo>
                <a:lnTo>
                  <a:pt x="402103" y="8751"/>
                </a:lnTo>
                <a:lnTo>
                  <a:pt x="357070" y="19386"/>
                </a:lnTo>
                <a:lnTo>
                  <a:pt x="313740" y="33921"/>
                </a:lnTo>
                <a:lnTo>
                  <a:pt x="272321" y="52155"/>
                </a:lnTo>
                <a:lnTo>
                  <a:pt x="233019" y="73884"/>
                </a:lnTo>
                <a:lnTo>
                  <a:pt x="196044" y="98904"/>
                </a:lnTo>
                <a:lnTo>
                  <a:pt x="161604" y="127012"/>
                </a:lnTo>
                <a:lnTo>
                  <a:pt x="129905" y="158004"/>
                </a:lnTo>
                <a:lnTo>
                  <a:pt x="101157" y="191678"/>
                </a:lnTo>
                <a:lnTo>
                  <a:pt x="75567" y="227830"/>
                </a:lnTo>
                <a:lnTo>
                  <a:pt x="53344" y="266257"/>
                </a:lnTo>
                <a:lnTo>
                  <a:pt x="34694" y="306755"/>
                </a:lnTo>
                <a:lnTo>
                  <a:pt x="19827" y="349121"/>
                </a:lnTo>
                <a:lnTo>
                  <a:pt x="8951" y="393151"/>
                </a:lnTo>
                <a:lnTo>
                  <a:pt x="2272" y="438643"/>
                </a:lnTo>
                <a:lnTo>
                  <a:pt x="0" y="485394"/>
                </a:lnTo>
                <a:lnTo>
                  <a:pt x="2272" y="532144"/>
                </a:lnTo>
                <a:lnTo>
                  <a:pt x="8951" y="577636"/>
                </a:lnTo>
                <a:lnTo>
                  <a:pt x="19827" y="621666"/>
                </a:lnTo>
                <a:lnTo>
                  <a:pt x="34694" y="664032"/>
                </a:lnTo>
                <a:lnTo>
                  <a:pt x="53344" y="704530"/>
                </a:lnTo>
                <a:lnTo>
                  <a:pt x="75567" y="742957"/>
                </a:lnTo>
                <a:lnTo>
                  <a:pt x="101157" y="779109"/>
                </a:lnTo>
                <a:lnTo>
                  <a:pt x="129905" y="812783"/>
                </a:lnTo>
                <a:lnTo>
                  <a:pt x="161604" y="843775"/>
                </a:lnTo>
                <a:lnTo>
                  <a:pt x="196044" y="871883"/>
                </a:lnTo>
                <a:lnTo>
                  <a:pt x="233019" y="896903"/>
                </a:lnTo>
                <a:lnTo>
                  <a:pt x="272321" y="918632"/>
                </a:lnTo>
                <a:lnTo>
                  <a:pt x="313740" y="936866"/>
                </a:lnTo>
                <a:lnTo>
                  <a:pt x="357070" y="951401"/>
                </a:lnTo>
                <a:lnTo>
                  <a:pt x="402103" y="962036"/>
                </a:lnTo>
                <a:lnTo>
                  <a:pt x="448629" y="968566"/>
                </a:lnTo>
                <a:lnTo>
                  <a:pt x="496442" y="970788"/>
                </a:lnTo>
                <a:lnTo>
                  <a:pt x="2589657" y="970788"/>
                </a:lnTo>
                <a:lnTo>
                  <a:pt x="2637470" y="968566"/>
                </a:lnTo>
                <a:lnTo>
                  <a:pt x="2683996" y="962036"/>
                </a:lnTo>
                <a:lnTo>
                  <a:pt x="2729029" y="951401"/>
                </a:lnTo>
                <a:lnTo>
                  <a:pt x="2772359" y="936866"/>
                </a:lnTo>
                <a:lnTo>
                  <a:pt x="2813778" y="918632"/>
                </a:lnTo>
                <a:lnTo>
                  <a:pt x="2853080" y="896903"/>
                </a:lnTo>
                <a:lnTo>
                  <a:pt x="2890055" y="871883"/>
                </a:lnTo>
                <a:lnTo>
                  <a:pt x="2924495" y="843775"/>
                </a:lnTo>
                <a:lnTo>
                  <a:pt x="2956194" y="812783"/>
                </a:lnTo>
                <a:lnTo>
                  <a:pt x="2984942" y="779109"/>
                </a:lnTo>
                <a:lnTo>
                  <a:pt x="3010532" y="742957"/>
                </a:lnTo>
                <a:lnTo>
                  <a:pt x="3032755" y="704530"/>
                </a:lnTo>
                <a:lnTo>
                  <a:pt x="3051405" y="664032"/>
                </a:lnTo>
                <a:lnTo>
                  <a:pt x="3066272" y="621666"/>
                </a:lnTo>
                <a:lnTo>
                  <a:pt x="3077148" y="577636"/>
                </a:lnTo>
                <a:lnTo>
                  <a:pt x="3083827" y="532144"/>
                </a:lnTo>
                <a:lnTo>
                  <a:pt x="3086100" y="485394"/>
                </a:lnTo>
                <a:lnTo>
                  <a:pt x="3083827" y="438643"/>
                </a:lnTo>
                <a:lnTo>
                  <a:pt x="3077148" y="393151"/>
                </a:lnTo>
                <a:lnTo>
                  <a:pt x="3066272" y="349121"/>
                </a:lnTo>
                <a:lnTo>
                  <a:pt x="3051405" y="306755"/>
                </a:lnTo>
                <a:lnTo>
                  <a:pt x="3032755" y="266257"/>
                </a:lnTo>
                <a:lnTo>
                  <a:pt x="3010532" y="227830"/>
                </a:lnTo>
                <a:lnTo>
                  <a:pt x="2984942" y="191678"/>
                </a:lnTo>
                <a:lnTo>
                  <a:pt x="2956194" y="158004"/>
                </a:lnTo>
                <a:lnTo>
                  <a:pt x="2924495" y="127012"/>
                </a:lnTo>
                <a:lnTo>
                  <a:pt x="2890055" y="98904"/>
                </a:lnTo>
                <a:lnTo>
                  <a:pt x="2853080" y="73884"/>
                </a:lnTo>
                <a:lnTo>
                  <a:pt x="2813778" y="52155"/>
                </a:lnTo>
                <a:lnTo>
                  <a:pt x="2772359" y="33921"/>
                </a:lnTo>
                <a:lnTo>
                  <a:pt x="2729029" y="19386"/>
                </a:lnTo>
                <a:lnTo>
                  <a:pt x="2683996" y="8751"/>
                </a:lnTo>
                <a:lnTo>
                  <a:pt x="2637470" y="2221"/>
                </a:lnTo>
                <a:lnTo>
                  <a:pt x="2589657" y="0"/>
                </a:lnTo>
                <a:close/>
              </a:path>
            </a:pathLst>
          </a:custGeom>
          <a:solidFill>
            <a:srgbClr val="C5D9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15371698" y="3707384"/>
            <a:ext cx="228536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indent="1270" algn="ctr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44536A"/>
                </a:solidFill>
                <a:latin typeface="Tahoma"/>
                <a:cs typeface="Tahoma"/>
              </a:rPr>
              <a:t>Tenaga</a:t>
            </a:r>
            <a:r>
              <a:rPr sz="1800" b="1" spc="-85" dirty="0">
                <a:solidFill>
                  <a:srgbClr val="44536A"/>
                </a:solidFill>
                <a:latin typeface="Tahoma"/>
                <a:cs typeface="Tahoma"/>
              </a:rPr>
              <a:t> </a:t>
            </a:r>
            <a:r>
              <a:rPr sz="1800" b="1" spc="-10" dirty="0">
                <a:solidFill>
                  <a:srgbClr val="44536A"/>
                </a:solidFill>
                <a:latin typeface="Tahoma"/>
                <a:cs typeface="Tahoma"/>
              </a:rPr>
              <a:t>Pengajar Vokasi</a:t>
            </a:r>
            <a:r>
              <a:rPr sz="1800" b="1" spc="-80" dirty="0">
                <a:solidFill>
                  <a:srgbClr val="44536A"/>
                </a:solidFill>
                <a:latin typeface="Tahoma"/>
                <a:cs typeface="Tahoma"/>
              </a:rPr>
              <a:t> </a:t>
            </a:r>
            <a:r>
              <a:rPr sz="1800" b="1" spc="-204" dirty="0">
                <a:solidFill>
                  <a:srgbClr val="44536A"/>
                </a:solidFill>
                <a:latin typeface="Tahoma"/>
                <a:cs typeface="Tahoma"/>
              </a:rPr>
              <a:t>&amp;</a:t>
            </a:r>
            <a:r>
              <a:rPr sz="1800" b="1" spc="-25" dirty="0">
                <a:solidFill>
                  <a:srgbClr val="44536A"/>
                </a:solidFill>
                <a:latin typeface="Tahoma"/>
                <a:cs typeface="Tahoma"/>
              </a:rPr>
              <a:t> </a:t>
            </a:r>
            <a:r>
              <a:rPr sz="1800" b="1" spc="-35" dirty="0">
                <a:solidFill>
                  <a:srgbClr val="44536A"/>
                </a:solidFill>
                <a:latin typeface="Tahoma"/>
                <a:cs typeface="Tahoma"/>
              </a:rPr>
              <a:t>Pendidikan </a:t>
            </a:r>
            <a:r>
              <a:rPr sz="1800" b="1" spc="-10" dirty="0">
                <a:solidFill>
                  <a:srgbClr val="44536A"/>
                </a:solidFill>
                <a:latin typeface="Tahoma"/>
                <a:cs typeface="Tahoma"/>
              </a:rPr>
              <a:t>Tinggi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2879323" y="3278251"/>
            <a:ext cx="21012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indent="33528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44536A"/>
                </a:solidFill>
                <a:latin typeface="Verdana"/>
                <a:cs typeface="Verdana"/>
              </a:rPr>
              <a:t>Pembekalan </a:t>
            </a:r>
            <a:r>
              <a:rPr sz="1800" spc="-105" dirty="0">
                <a:solidFill>
                  <a:srgbClr val="44536A"/>
                </a:solidFill>
                <a:latin typeface="Verdana"/>
                <a:cs typeface="Verdana"/>
              </a:rPr>
              <a:t>(</a:t>
            </a:r>
            <a:r>
              <a:rPr sz="1800" i="1" spc="-105" dirty="0">
                <a:solidFill>
                  <a:srgbClr val="44536A"/>
                </a:solidFill>
                <a:latin typeface="Verdana"/>
                <a:cs typeface="Verdana"/>
              </a:rPr>
              <a:t>Training</a:t>
            </a:r>
            <a:r>
              <a:rPr sz="1800" i="1" spc="-114" dirty="0">
                <a:solidFill>
                  <a:srgbClr val="44536A"/>
                </a:solidFill>
                <a:latin typeface="Verdana"/>
                <a:cs typeface="Verdana"/>
              </a:rPr>
              <a:t> </a:t>
            </a:r>
            <a:r>
              <a:rPr sz="1800" i="1" dirty="0">
                <a:solidFill>
                  <a:srgbClr val="44536A"/>
                </a:solidFill>
                <a:latin typeface="Verdana"/>
                <a:cs typeface="Verdana"/>
              </a:rPr>
              <a:t>of</a:t>
            </a:r>
            <a:r>
              <a:rPr sz="1800" i="1" spc="-114" dirty="0">
                <a:solidFill>
                  <a:srgbClr val="44536A"/>
                </a:solidFill>
                <a:latin typeface="Verdana"/>
                <a:cs typeface="Verdana"/>
              </a:rPr>
              <a:t> </a:t>
            </a:r>
            <a:r>
              <a:rPr sz="1800" i="1" spc="-110" dirty="0">
                <a:solidFill>
                  <a:srgbClr val="44536A"/>
                </a:solidFill>
                <a:latin typeface="Verdana"/>
                <a:cs typeface="Verdana"/>
              </a:rPr>
              <a:t>Trainer</a:t>
            </a:r>
            <a:r>
              <a:rPr sz="1800" spc="-110" dirty="0">
                <a:solidFill>
                  <a:srgbClr val="44536A"/>
                </a:solidFill>
                <a:latin typeface="Verdana"/>
                <a:cs typeface="Verdana"/>
              </a:rPr>
              <a:t>)</a:t>
            </a:r>
            <a:endParaRPr sz="1800">
              <a:latin typeface="Verdana"/>
              <a:cs typeface="Verdana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11277600" y="4005071"/>
            <a:ext cx="3686810" cy="3291840"/>
            <a:chOff x="11277600" y="4005071"/>
            <a:chExt cx="3686810" cy="3291840"/>
          </a:xfrm>
        </p:grpSpPr>
        <p:sp>
          <p:nvSpPr>
            <p:cNvPr id="38" name="object 38"/>
            <p:cNvSpPr/>
            <p:nvPr/>
          </p:nvSpPr>
          <p:spPr>
            <a:xfrm>
              <a:off x="12725400" y="4005071"/>
              <a:ext cx="2239010" cy="226060"/>
            </a:xfrm>
            <a:custGeom>
              <a:avLst/>
              <a:gdLst/>
              <a:ahLst/>
              <a:cxnLst/>
              <a:rect l="l" t="t" r="r" b="b"/>
              <a:pathLst>
                <a:path w="2239009" h="226060">
                  <a:moveTo>
                    <a:pt x="2238502" y="181102"/>
                  </a:moveTo>
                  <a:lnTo>
                    <a:pt x="76200" y="181102"/>
                  </a:lnTo>
                  <a:lnTo>
                    <a:pt x="76200" y="149352"/>
                  </a:lnTo>
                  <a:lnTo>
                    <a:pt x="0" y="187452"/>
                  </a:lnTo>
                  <a:lnTo>
                    <a:pt x="76200" y="225552"/>
                  </a:lnTo>
                  <a:lnTo>
                    <a:pt x="76200" y="193802"/>
                  </a:lnTo>
                  <a:lnTo>
                    <a:pt x="2238502" y="193802"/>
                  </a:lnTo>
                  <a:lnTo>
                    <a:pt x="2238502" y="181102"/>
                  </a:lnTo>
                  <a:close/>
                </a:path>
                <a:path w="2239009" h="226060">
                  <a:moveTo>
                    <a:pt x="2238502" y="38100"/>
                  </a:moveTo>
                  <a:lnTo>
                    <a:pt x="2225802" y="31750"/>
                  </a:lnTo>
                  <a:lnTo>
                    <a:pt x="2162302" y="0"/>
                  </a:lnTo>
                  <a:lnTo>
                    <a:pt x="2162302" y="31750"/>
                  </a:lnTo>
                  <a:lnTo>
                    <a:pt x="0" y="31750"/>
                  </a:lnTo>
                  <a:lnTo>
                    <a:pt x="0" y="44450"/>
                  </a:lnTo>
                  <a:lnTo>
                    <a:pt x="2162302" y="44450"/>
                  </a:lnTo>
                  <a:lnTo>
                    <a:pt x="2162302" y="76200"/>
                  </a:lnTo>
                  <a:lnTo>
                    <a:pt x="2225802" y="44450"/>
                  </a:lnTo>
                  <a:lnTo>
                    <a:pt x="2238502" y="381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1277600" y="6188963"/>
              <a:ext cx="1790700" cy="1108075"/>
            </a:xfrm>
            <a:custGeom>
              <a:avLst/>
              <a:gdLst/>
              <a:ahLst/>
              <a:cxnLst/>
              <a:rect l="l" t="t" r="r" b="b"/>
              <a:pathLst>
                <a:path w="1790700" h="1108075">
                  <a:moveTo>
                    <a:pt x="1606042" y="0"/>
                  </a:moveTo>
                  <a:lnTo>
                    <a:pt x="184657" y="0"/>
                  </a:lnTo>
                  <a:lnTo>
                    <a:pt x="135569" y="6596"/>
                  </a:lnTo>
                  <a:lnTo>
                    <a:pt x="91458" y="25211"/>
                  </a:lnTo>
                  <a:lnTo>
                    <a:pt x="54086" y="54086"/>
                  </a:lnTo>
                  <a:lnTo>
                    <a:pt x="25211" y="91458"/>
                  </a:lnTo>
                  <a:lnTo>
                    <a:pt x="6596" y="135569"/>
                  </a:lnTo>
                  <a:lnTo>
                    <a:pt x="0" y="184658"/>
                  </a:lnTo>
                  <a:lnTo>
                    <a:pt x="0" y="923290"/>
                  </a:lnTo>
                  <a:lnTo>
                    <a:pt x="6596" y="972378"/>
                  </a:lnTo>
                  <a:lnTo>
                    <a:pt x="25211" y="1016489"/>
                  </a:lnTo>
                  <a:lnTo>
                    <a:pt x="54086" y="1053861"/>
                  </a:lnTo>
                  <a:lnTo>
                    <a:pt x="91458" y="1082736"/>
                  </a:lnTo>
                  <a:lnTo>
                    <a:pt x="135569" y="1101351"/>
                  </a:lnTo>
                  <a:lnTo>
                    <a:pt x="184657" y="1107948"/>
                  </a:lnTo>
                  <a:lnTo>
                    <a:pt x="1606042" y="1107948"/>
                  </a:lnTo>
                  <a:lnTo>
                    <a:pt x="1655130" y="1101351"/>
                  </a:lnTo>
                  <a:lnTo>
                    <a:pt x="1699241" y="1082736"/>
                  </a:lnTo>
                  <a:lnTo>
                    <a:pt x="1736613" y="1053861"/>
                  </a:lnTo>
                  <a:lnTo>
                    <a:pt x="1765488" y="1016489"/>
                  </a:lnTo>
                  <a:lnTo>
                    <a:pt x="1784103" y="972378"/>
                  </a:lnTo>
                  <a:lnTo>
                    <a:pt x="1790700" y="923290"/>
                  </a:lnTo>
                  <a:lnTo>
                    <a:pt x="1790700" y="184658"/>
                  </a:lnTo>
                  <a:lnTo>
                    <a:pt x="1784103" y="135569"/>
                  </a:lnTo>
                  <a:lnTo>
                    <a:pt x="1765488" y="91458"/>
                  </a:lnTo>
                  <a:lnTo>
                    <a:pt x="1736613" y="54086"/>
                  </a:lnTo>
                  <a:lnTo>
                    <a:pt x="1699241" y="25211"/>
                  </a:lnTo>
                  <a:lnTo>
                    <a:pt x="1655130" y="6596"/>
                  </a:lnTo>
                  <a:lnTo>
                    <a:pt x="1606042" y="0"/>
                  </a:lnTo>
                  <a:close/>
                </a:path>
              </a:pathLst>
            </a:custGeom>
            <a:solidFill>
              <a:srgbClr val="00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11784456" y="6406134"/>
            <a:ext cx="791845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indent="116839">
              <a:lnSpc>
                <a:spcPct val="100000"/>
              </a:lnSpc>
              <a:spcBef>
                <a:spcPts val="100"/>
              </a:spcBef>
            </a:pPr>
            <a:r>
              <a:rPr sz="2100" b="1" spc="-25" dirty="0">
                <a:solidFill>
                  <a:srgbClr val="FFFFFF"/>
                </a:solidFill>
                <a:latin typeface="Tahoma"/>
                <a:cs typeface="Tahoma"/>
              </a:rPr>
              <a:t>SMK </a:t>
            </a:r>
            <a:r>
              <a:rPr sz="2100" b="1" spc="-160" dirty="0">
                <a:solidFill>
                  <a:srgbClr val="FFFFFF"/>
                </a:solidFill>
                <a:latin typeface="Tahoma"/>
                <a:cs typeface="Tahoma"/>
              </a:rPr>
              <a:t>(16JP)</a:t>
            </a:r>
            <a:endParaRPr sz="2100">
              <a:latin typeface="Tahoma"/>
              <a:cs typeface="Tahoma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13741908" y="6184391"/>
            <a:ext cx="1790700" cy="1108075"/>
          </a:xfrm>
          <a:custGeom>
            <a:avLst/>
            <a:gdLst/>
            <a:ahLst/>
            <a:cxnLst/>
            <a:rect l="l" t="t" r="r" b="b"/>
            <a:pathLst>
              <a:path w="1790700" h="1108075">
                <a:moveTo>
                  <a:pt x="1606042" y="0"/>
                </a:moveTo>
                <a:lnTo>
                  <a:pt x="184657" y="0"/>
                </a:lnTo>
                <a:lnTo>
                  <a:pt x="135569" y="6596"/>
                </a:lnTo>
                <a:lnTo>
                  <a:pt x="91458" y="25211"/>
                </a:lnTo>
                <a:lnTo>
                  <a:pt x="54086" y="54086"/>
                </a:lnTo>
                <a:lnTo>
                  <a:pt x="25211" y="91458"/>
                </a:lnTo>
                <a:lnTo>
                  <a:pt x="6596" y="135569"/>
                </a:lnTo>
                <a:lnTo>
                  <a:pt x="0" y="184658"/>
                </a:lnTo>
                <a:lnTo>
                  <a:pt x="0" y="923290"/>
                </a:lnTo>
                <a:lnTo>
                  <a:pt x="6596" y="972378"/>
                </a:lnTo>
                <a:lnTo>
                  <a:pt x="25211" y="1016489"/>
                </a:lnTo>
                <a:lnTo>
                  <a:pt x="54086" y="1053861"/>
                </a:lnTo>
                <a:lnTo>
                  <a:pt x="91458" y="1082736"/>
                </a:lnTo>
                <a:lnTo>
                  <a:pt x="135569" y="1101351"/>
                </a:lnTo>
                <a:lnTo>
                  <a:pt x="184657" y="1107948"/>
                </a:lnTo>
                <a:lnTo>
                  <a:pt x="1606042" y="1107948"/>
                </a:lnTo>
                <a:lnTo>
                  <a:pt x="1655130" y="1101351"/>
                </a:lnTo>
                <a:lnTo>
                  <a:pt x="1699241" y="1082736"/>
                </a:lnTo>
                <a:lnTo>
                  <a:pt x="1736613" y="1053861"/>
                </a:lnTo>
                <a:lnTo>
                  <a:pt x="1765488" y="1016489"/>
                </a:lnTo>
                <a:lnTo>
                  <a:pt x="1784103" y="972378"/>
                </a:lnTo>
                <a:lnTo>
                  <a:pt x="1790700" y="923290"/>
                </a:lnTo>
                <a:lnTo>
                  <a:pt x="1790700" y="184658"/>
                </a:lnTo>
                <a:lnTo>
                  <a:pt x="1784103" y="135569"/>
                </a:lnTo>
                <a:lnTo>
                  <a:pt x="1765488" y="91458"/>
                </a:lnTo>
                <a:lnTo>
                  <a:pt x="1736613" y="54086"/>
                </a:lnTo>
                <a:lnTo>
                  <a:pt x="1699241" y="25211"/>
                </a:lnTo>
                <a:lnTo>
                  <a:pt x="1655130" y="6596"/>
                </a:lnTo>
                <a:lnTo>
                  <a:pt x="1606042" y="0"/>
                </a:lnTo>
                <a:close/>
              </a:path>
            </a:pathLst>
          </a:custGeom>
          <a:solidFill>
            <a:srgbClr val="00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14021688" y="6402070"/>
            <a:ext cx="124460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6695" marR="5080" indent="-227329">
              <a:lnSpc>
                <a:spcPct val="100000"/>
              </a:lnSpc>
              <a:spcBef>
                <a:spcPts val="100"/>
              </a:spcBef>
            </a:pPr>
            <a:r>
              <a:rPr sz="2100" b="1" spc="-100" dirty="0">
                <a:solidFill>
                  <a:srgbClr val="FFFFFF"/>
                </a:solidFill>
                <a:latin typeface="Tahoma"/>
                <a:cs typeface="Tahoma"/>
              </a:rPr>
              <a:t>Politeknik </a:t>
            </a:r>
            <a:r>
              <a:rPr sz="2100" b="1" spc="-10" dirty="0">
                <a:solidFill>
                  <a:srgbClr val="FFFFFF"/>
                </a:solidFill>
                <a:latin typeface="Tahoma"/>
                <a:cs typeface="Tahoma"/>
              </a:rPr>
              <a:t>(24JP)</a:t>
            </a:r>
            <a:endParaRPr sz="2100">
              <a:latin typeface="Tahoma"/>
              <a:cs typeface="Tahoma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16206215" y="6184391"/>
            <a:ext cx="1790700" cy="1108075"/>
          </a:xfrm>
          <a:custGeom>
            <a:avLst/>
            <a:gdLst/>
            <a:ahLst/>
            <a:cxnLst/>
            <a:rect l="l" t="t" r="r" b="b"/>
            <a:pathLst>
              <a:path w="1790700" h="1108075">
                <a:moveTo>
                  <a:pt x="1606042" y="0"/>
                </a:moveTo>
                <a:lnTo>
                  <a:pt x="184657" y="0"/>
                </a:lnTo>
                <a:lnTo>
                  <a:pt x="135569" y="6596"/>
                </a:lnTo>
                <a:lnTo>
                  <a:pt x="91458" y="25211"/>
                </a:lnTo>
                <a:lnTo>
                  <a:pt x="54086" y="54086"/>
                </a:lnTo>
                <a:lnTo>
                  <a:pt x="25211" y="91458"/>
                </a:lnTo>
                <a:lnTo>
                  <a:pt x="6596" y="135569"/>
                </a:lnTo>
                <a:lnTo>
                  <a:pt x="0" y="184658"/>
                </a:lnTo>
                <a:lnTo>
                  <a:pt x="0" y="923290"/>
                </a:lnTo>
                <a:lnTo>
                  <a:pt x="6596" y="972378"/>
                </a:lnTo>
                <a:lnTo>
                  <a:pt x="25211" y="1016489"/>
                </a:lnTo>
                <a:lnTo>
                  <a:pt x="54086" y="1053861"/>
                </a:lnTo>
                <a:lnTo>
                  <a:pt x="91458" y="1082736"/>
                </a:lnTo>
                <a:lnTo>
                  <a:pt x="135569" y="1101351"/>
                </a:lnTo>
                <a:lnTo>
                  <a:pt x="184657" y="1107948"/>
                </a:lnTo>
                <a:lnTo>
                  <a:pt x="1606042" y="1107948"/>
                </a:lnTo>
                <a:lnTo>
                  <a:pt x="1655130" y="1101351"/>
                </a:lnTo>
                <a:lnTo>
                  <a:pt x="1699241" y="1082736"/>
                </a:lnTo>
                <a:lnTo>
                  <a:pt x="1736613" y="1053861"/>
                </a:lnTo>
                <a:lnTo>
                  <a:pt x="1765488" y="1016489"/>
                </a:lnTo>
                <a:lnTo>
                  <a:pt x="1784103" y="972378"/>
                </a:lnTo>
                <a:lnTo>
                  <a:pt x="1790700" y="923290"/>
                </a:lnTo>
                <a:lnTo>
                  <a:pt x="1790700" y="184658"/>
                </a:lnTo>
                <a:lnTo>
                  <a:pt x="1784103" y="135569"/>
                </a:lnTo>
                <a:lnTo>
                  <a:pt x="1765488" y="91458"/>
                </a:lnTo>
                <a:lnTo>
                  <a:pt x="1736613" y="54086"/>
                </a:lnTo>
                <a:lnTo>
                  <a:pt x="1699241" y="25211"/>
                </a:lnTo>
                <a:lnTo>
                  <a:pt x="1655130" y="6596"/>
                </a:lnTo>
                <a:lnTo>
                  <a:pt x="1606042" y="0"/>
                </a:lnTo>
                <a:close/>
              </a:path>
            </a:pathLst>
          </a:custGeom>
          <a:solidFill>
            <a:srgbClr val="00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16412844" y="6235954"/>
            <a:ext cx="1391285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5420" marR="190500" algn="ctr">
              <a:lnSpc>
                <a:spcPct val="100000"/>
              </a:lnSpc>
              <a:spcBef>
                <a:spcPts val="95"/>
              </a:spcBef>
            </a:pPr>
            <a:r>
              <a:rPr sz="1600" b="1" spc="-70" dirty="0">
                <a:solidFill>
                  <a:srgbClr val="FFFFFF"/>
                </a:solidFill>
                <a:latin typeface="Tahoma"/>
                <a:cs typeface="Tahoma"/>
              </a:rPr>
              <a:t>Perguruan </a:t>
            </a:r>
            <a:r>
              <a:rPr sz="1600" b="1" spc="-10" dirty="0">
                <a:solidFill>
                  <a:srgbClr val="FFFFFF"/>
                </a:solidFill>
                <a:latin typeface="Tahoma"/>
                <a:cs typeface="Tahoma"/>
              </a:rPr>
              <a:t>Tinggi</a:t>
            </a:r>
            <a:endParaRPr sz="1600">
              <a:latin typeface="Tahoma"/>
              <a:cs typeface="Tahoma"/>
            </a:endParaRPr>
          </a:p>
          <a:p>
            <a:pPr marR="5080" algn="ctr">
              <a:lnSpc>
                <a:spcPct val="100000"/>
              </a:lnSpc>
            </a:pPr>
            <a:r>
              <a:rPr sz="1600" b="1" spc="-110" dirty="0">
                <a:solidFill>
                  <a:srgbClr val="FFFFFF"/>
                </a:solidFill>
                <a:latin typeface="Tahoma"/>
                <a:cs typeface="Tahoma"/>
              </a:rPr>
              <a:t>(32JP),</a:t>
            </a:r>
            <a:r>
              <a:rPr sz="1600" b="1" spc="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b="1" spc="-165" dirty="0">
                <a:solidFill>
                  <a:srgbClr val="FFFFFF"/>
                </a:solidFill>
                <a:latin typeface="Tahoma"/>
                <a:cs typeface="Tahoma"/>
              </a:rPr>
              <a:t>SIBIMA</a:t>
            </a:r>
            <a:endParaRPr sz="1600">
              <a:latin typeface="Tahoma"/>
              <a:cs typeface="Tahoma"/>
            </a:endParaRPr>
          </a:p>
          <a:p>
            <a:pPr marR="6985" algn="ctr">
              <a:lnSpc>
                <a:spcPct val="100000"/>
              </a:lnSpc>
            </a:pPr>
            <a:r>
              <a:rPr sz="1600" b="1" spc="-10" dirty="0">
                <a:solidFill>
                  <a:srgbClr val="FFFFFF"/>
                </a:solidFill>
                <a:latin typeface="Tahoma"/>
                <a:cs typeface="Tahoma"/>
              </a:rPr>
              <a:t>(optional)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12135612" y="5113019"/>
            <a:ext cx="5004435" cy="1075690"/>
          </a:xfrm>
          <a:custGeom>
            <a:avLst/>
            <a:gdLst/>
            <a:ahLst/>
            <a:cxnLst/>
            <a:rect l="l" t="t" r="r" b="b"/>
            <a:pathLst>
              <a:path w="5004434" h="1075689">
                <a:moveTo>
                  <a:pt x="5004435" y="995172"/>
                </a:moveTo>
                <a:lnTo>
                  <a:pt x="4972685" y="995172"/>
                </a:lnTo>
                <a:lnTo>
                  <a:pt x="4972685" y="734822"/>
                </a:lnTo>
                <a:lnTo>
                  <a:pt x="4972685" y="728472"/>
                </a:lnTo>
                <a:lnTo>
                  <a:pt x="4972685" y="724916"/>
                </a:lnTo>
                <a:lnTo>
                  <a:pt x="4969891" y="722122"/>
                </a:lnTo>
                <a:lnTo>
                  <a:pt x="2507234" y="722122"/>
                </a:lnTo>
                <a:lnTo>
                  <a:pt x="2507234" y="0"/>
                </a:lnTo>
                <a:lnTo>
                  <a:pt x="2494534" y="0"/>
                </a:lnTo>
                <a:lnTo>
                  <a:pt x="2494534" y="722122"/>
                </a:lnTo>
                <a:lnTo>
                  <a:pt x="34544" y="722122"/>
                </a:lnTo>
                <a:lnTo>
                  <a:pt x="31750" y="724916"/>
                </a:lnTo>
                <a:lnTo>
                  <a:pt x="31750" y="999236"/>
                </a:lnTo>
                <a:lnTo>
                  <a:pt x="0" y="999236"/>
                </a:lnTo>
                <a:lnTo>
                  <a:pt x="38100" y="1075436"/>
                </a:lnTo>
                <a:lnTo>
                  <a:pt x="69850" y="1011936"/>
                </a:lnTo>
                <a:lnTo>
                  <a:pt x="76200" y="999236"/>
                </a:lnTo>
                <a:lnTo>
                  <a:pt x="44450" y="999236"/>
                </a:lnTo>
                <a:lnTo>
                  <a:pt x="44450" y="734822"/>
                </a:lnTo>
                <a:lnTo>
                  <a:pt x="2494534" y="734822"/>
                </a:lnTo>
                <a:lnTo>
                  <a:pt x="2494534" y="995426"/>
                </a:lnTo>
                <a:lnTo>
                  <a:pt x="2462784" y="995426"/>
                </a:lnTo>
                <a:lnTo>
                  <a:pt x="2500884" y="1071626"/>
                </a:lnTo>
                <a:lnTo>
                  <a:pt x="2532634" y="1008126"/>
                </a:lnTo>
                <a:lnTo>
                  <a:pt x="2538984" y="995426"/>
                </a:lnTo>
                <a:lnTo>
                  <a:pt x="2507234" y="995426"/>
                </a:lnTo>
                <a:lnTo>
                  <a:pt x="2507234" y="734822"/>
                </a:lnTo>
                <a:lnTo>
                  <a:pt x="4959985" y="734822"/>
                </a:lnTo>
                <a:lnTo>
                  <a:pt x="4959985" y="995172"/>
                </a:lnTo>
                <a:lnTo>
                  <a:pt x="4928235" y="995172"/>
                </a:lnTo>
                <a:lnTo>
                  <a:pt x="4966335" y="1071372"/>
                </a:lnTo>
                <a:lnTo>
                  <a:pt x="4998085" y="1007872"/>
                </a:lnTo>
                <a:lnTo>
                  <a:pt x="5004435" y="9951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13328904" y="8060435"/>
            <a:ext cx="2616835" cy="695325"/>
          </a:xfrm>
          <a:prstGeom prst="rect">
            <a:avLst/>
          </a:prstGeom>
          <a:solidFill>
            <a:srgbClr val="374674"/>
          </a:solidFill>
        </p:spPr>
        <p:txBody>
          <a:bodyPr vert="horz" wrap="square" lIns="0" tIns="183515" rIns="0" bIns="0" rtlCol="0">
            <a:spAutoFit/>
          </a:bodyPr>
          <a:lstStyle/>
          <a:p>
            <a:pPr marL="714375">
              <a:lnSpc>
                <a:spcPct val="100000"/>
              </a:lnSpc>
              <a:spcBef>
                <a:spcPts val="1445"/>
              </a:spcBef>
            </a:pPr>
            <a:r>
              <a:rPr sz="2100" b="1" spc="-40" dirty="0">
                <a:solidFill>
                  <a:srgbClr val="FFFFFF"/>
                </a:solidFill>
                <a:latin typeface="Tahoma"/>
                <a:cs typeface="Tahoma"/>
              </a:rPr>
              <a:t>Sertifikasi</a:t>
            </a:r>
            <a:endParaRPr sz="2100">
              <a:latin typeface="Tahoma"/>
              <a:cs typeface="Tahoma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4737968" y="5232908"/>
            <a:ext cx="23793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44536A"/>
                </a:solidFill>
                <a:latin typeface="Verdana"/>
                <a:cs typeface="Verdana"/>
              </a:rPr>
              <a:t>Kegiatan</a:t>
            </a:r>
            <a:r>
              <a:rPr sz="1800" spc="-100" dirty="0">
                <a:solidFill>
                  <a:srgbClr val="44536A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44536A"/>
                </a:solidFill>
                <a:latin typeface="Verdana"/>
                <a:cs typeface="Verdana"/>
              </a:rPr>
              <a:t>Pembinaan</a:t>
            </a:r>
            <a:endParaRPr sz="1800">
              <a:latin typeface="Verdana"/>
              <a:cs typeface="Verdana"/>
            </a:endParaRPr>
          </a:p>
        </p:txBody>
      </p:sp>
      <p:grpSp>
        <p:nvGrpSpPr>
          <p:cNvPr id="48" name="object 48"/>
          <p:cNvGrpSpPr/>
          <p:nvPr/>
        </p:nvGrpSpPr>
        <p:grpSpPr>
          <a:xfrm>
            <a:off x="12168949" y="7287577"/>
            <a:ext cx="4937760" cy="772160"/>
            <a:chOff x="12168949" y="7287577"/>
            <a:chExt cx="4937760" cy="772160"/>
          </a:xfrm>
        </p:grpSpPr>
        <p:sp>
          <p:nvSpPr>
            <p:cNvPr id="49" name="object 49"/>
            <p:cNvSpPr/>
            <p:nvPr/>
          </p:nvSpPr>
          <p:spPr>
            <a:xfrm>
              <a:off x="12173711" y="7292340"/>
              <a:ext cx="4928235" cy="347345"/>
            </a:xfrm>
            <a:custGeom>
              <a:avLst/>
              <a:gdLst/>
              <a:ahLst/>
              <a:cxnLst/>
              <a:rect l="l" t="t" r="r" b="b"/>
              <a:pathLst>
                <a:path w="4928234" h="347345">
                  <a:moveTo>
                    <a:pt x="0" y="4063"/>
                  </a:moveTo>
                  <a:lnTo>
                    <a:pt x="0" y="346963"/>
                  </a:lnTo>
                  <a:lnTo>
                    <a:pt x="4928234" y="346963"/>
                  </a:lnTo>
                  <a:lnTo>
                    <a:pt x="4928234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4598395" y="7292340"/>
              <a:ext cx="76200" cy="767080"/>
            </a:xfrm>
            <a:custGeom>
              <a:avLst/>
              <a:gdLst/>
              <a:ahLst/>
              <a:cxnLst/>
              <a:rect l="l" t="t" r="r" b="b"/>
              <a:pathLst>
                <a:path w="76200" h="767079">
                  <a:moveTo>
                    <a:pt x="31750" y="690879"/>
                  </a:moveTo>
                  <a:lnTo>
                    <a:pt x="0" y="690879"/>
                  </a:lnTo>
                  <a:lnTo>
                    <a:pt x="38100" y="767079"/>
                  </a:lnTo>
                  <a:lnTo>
                    <a:pt x="69850" y="703579"/>
                  </a:lnTo>
                  <a:lnTo>
                    <a:pt x="31750" y="703579"/>
                  </a:lnTo>
                  <a:lnTo>
                    <a:pt x="31750" y="690879"/>
                  </a:lnTo>
                  <a:close/>
                </a:path>
                <a:path w="76200" h="767079">
                  <a:moveTo>
                    <a:pt x="44450" y="0"/>
                  </a:moveTo>
                  <a:lnTo>
                    <a:pt x="31750" y="0"/>
                  </a:lnTo>
                  <a:lnTo>
                    <a:pt x="31750" y="703579"/>
                  </a:lnTo>
                  <a:lnTo>
                    <a:pt x="44450" y="703579"/>
                  </a:lnTo>
                  <a:lnTo>
                    <a:pt x="44450" y="0"/>
                  </a:lnTo>
                  <a:close/>
                </a:path>
                <a:path w="76200" h="767079">
                  <a:moveTo>
                    <a:pt x="76200" y="690879"/>
                  </a:moveTo>
                  <a:lnTo>
                    <a:pt x="44450" y="690879"/>
                  </a:lnTo>
                  <a:lnTo>
                    <a:pt x="44450" y="703579"/>
                  </a:lnTo>
                  <a:lnTo>
                    <a:pt x="69850" y="703579"/>
                  </a:lnTo>
                  <a:lnTo>
                    <a:pt x="76200" y="69087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1" name="object 51"/>
          <p:cNvSpPr txBox="1"/>
          <p:nvPr/>
        </p:nvSpPr>
        <p:spPr>
          <a:xfrm>
            <a:off x="11966702" y="2331846"/>
            <a:ext cx="525272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1802764" algn="l"/>
              </a:tabLst>
            </a:pPr>
            <a:r>
              <a:rPr sz="3000" b="1" spc="-345" dirty="0">
                <a:latin typeface="Tahoma"/>
                <a:cs typeface="Tahoma"/>
              </a:rPr>
              <a:t>S</a:t>
            </a:r>
            <a:r>
              <a:rPr sz="3000" b="1" spc="-305" dirty="0">
                <a:latin typeface="Tahoma"/>
                <a:cs typeface="Tahoma"/>
              </a:rPr>
              <a:t> </a:t>
            </a:r>
            <a:r>
              <a:rPr sz="3000" b="1" spc="-235" dirty="0">
                <a:latin typeface="Tahoma"/>
                <a:cs typeface="Tahoma"/>
              </a:rPr>
              <a:t>K</a:t>
            </a:r>
            <a:r>
              <a:rPr sz="3000" b="1" spc="-300" dirty="0">
                <a:latin typeface="Tahoma"/>
                <a:cs typeface="Tahoma"/>
              </a:rPr>
              <a:t> E</a:t>
            </a:r>
            <a:r>
              <a:rPr sz="3000" b="1" spc="-305" dirty="0">
                <a:latin typeface="Tahoma"/>
                <a:cs typeface="Tahoma"/>
              </a:rPr>
              <a:t> </a:t>
            </a:r>
            <a:r>
              <a:rPr sz="3000" b="1" dirty="0">
                <a:latin typeface="Tahoma"/>
                <a:cs typeface="Tahoma"/>
              </a:rPr>
              <a:t>M</a:t>
            </a:r>
            <a:r>
              <a:rPr sz="3000" b="1" spc="-300" dirty="0">
                <a:latin typeface="Tahoma"/>
                <a:cs typeface="Tahoma"/>
              </a:rPr>
              <a:t> </a:t>
            </a:r>
            <a:r>
              <a:rPr sz="3000" b="1" spc="110" dirty="0">
                <a:latin typeface="Tahoma"/>
                <a:cs typeface="Tahoma"/>
              </a:rPr>
              <a:t>A</a:t>
            </a:r>
            <a:r>
              <a:rPr sz="3000" b="1" dirty="0">
                <a:latin typeface="Tahoma"/>
                <a:cs typeface="Tahoma"/>
              </a:rPr>
              <a:t>	</a:t>
            </a:r>
            <a:r>
              <a:rPr sz="3000" b="1" spc="-300" dirty="0">
                <a:latin typeface="Tahoma"/>
                <a:cs typeface="Tahoma"/>
              </a:rPr>
              <a:t>P</a:t>
            </a:r>
            <a:r>
              <a:rPr sz="3000" b="1" spc="-305" dirty="0">
                <a:latin typeface="Tahoma"/>
                <a:cs typeface="Tahoma"/>
              </a:rPr>
              <a:t> </a:t>
            </a:r>
            <a:r>
              <a:rPr sz="3000" b="1" spc="-300" dirty="0">
                <a:latin typeface="Tahoma"/>
                <a:cs typeface="Tahoma"/>
              </a:rPr>
              <a:t>E </a:t>
            </a:r>
            <a:r>
              <a:rPr sz="3000" b="1" spc="-395" dirty="0">
                <a:latin typeface="Tahoma"/>
                <a:cs typeface="Tahoma"/>
              </a:rPr>
              <a:t>L</a:t>
            </a:r>
            <a:r>
              <a:rPr sz="3000" b="1" spc="-300" dirty="0">
                <a:latin typeface="Tahoma"/>
                <a:cs typeface="Tahoma"/>
              </a:rPr>
              <a:t> </a:t>
            </a:r>
            <a:r>
              <a:rPr sz="3000" b="1" spc="160" dirty="0">
                <a:latin typeface="Tahoma"/>
                <a:cs typeface="Tahoma"/>
              </a:rPr>
              <a:t>A</a:t>
            </a:r>
            <a:r>
              <a:rPr sz="3000" b="1" spc="-300" dirty="0">
                <a:latin typeface="Tahoma"/>
                <a:cs typeface="Tahoma"/>
              </a:rPr>
              <a:t> </a:t>
            </a:r>
            <a:r>
              <a:rPr sz="3000" b="1" spc="-235" dirty="0">
                <a:latin typeface="Tahoma"/>
                <a:cs typeface="Tahoma"/>
              </a:rPr>
              <a:t>K</a:t>
            </a:r>
            <a:r>
              <a:rPr sz="3000" b="1" spc="-300" dirty="0">
                <a:latin typeface="Tahoma"/>
                <a:cs typeface="Tahoma"/>
              </a:rPr>
              <a:t> </a:t>
            </a:r>
            <a:r>
              <a:rPr sz="3000" b="1" spc="-345" dirty="0">
                <a:latin typeface="Tahoma"/>
                <a:cs typeface="Tahoma"/>
              </a:rPr>
              <a:t>S</a:t>
            </a:r>
            <a:r>
              <a:rPr sz="3000" b="1" spc="-300" dirty="0">
                <a:latin typeface="Tahoma"/>
                <a:cs typeface="Tahoma"/>
              </a:rPr>
              <a:t> </a:t>
            </a:r>
            <a:r>
              <a:rPr sz="3000" b="1" spc="160" dirty="0">
                <a:latin typeface="Tahoma"/>
                <a:cs typeface="Tahoma"/>
              </a:rPr>
              <a:t>A</a:t>
            </a:r>
            <a:r>
              <a:rPr sz="3000" b="1" spc="-305" dirty="0">
                <a:latin typeface="Tahoma"/>
                <a:cs typeface="Tahoma"/>
              </a:rPr>
              <a:t> </a:t>
            </a:r>
            <a:r>
              <a:rPr sz="3000" b="1" spc="-125" dirty="0">
                <a:latin typeface="Tahoma"/>
                <a:cs typeface="Tahoma"/>
              </a:rPr>
              <a:t>N</a:t>
            </a:r>
            <a:r>
              <a:rPr sz="3000" b="1" spc="-300" dirty="0">
                <a:latin typeface="Tahoma"/>
                <a:cs typeface="Tahoma"/>
              </a:rPr>
              <a:t> </a:t>
            </a:r>
            <a:r>
              <a:rPr sz="3000" b="1" spc="160" dirty="0">
                <a:latin typeface="Tahoma"/>
                <a:cs typeface="Tahoma"/>
              </a:rPr>
              <a:t>A</a:t>
            </a:r>
            <a:r>
              <a:rPr sz="3000" b="1" spc="-300" dirty="0">
                <a:latin typeface="Tahoma"/>
                <a:cs typeface="Tahoma"/>
              </a:rPr>
              <a:t> </a:t>
            </a:r>
            <a:r>
              <a:rPr sz="3000" b="1" spc="160" dirty="0">
                <a:latin typeface="Tahoma"/>
                <a:cs typeface="Tahoma"/>
              </a:rPr>
              <a:t>A</a:t>
            </a:r>
            <a:r>
              <a:rPr sz="3000" b="1" spc="-300" dirty="0">
                <a:latin typeface="Tahoma"/>
                <a:cs typeface="Tahoma"/>
              </a:rPr>
              <a:t> </a:t>
            </a:r>
            <a:r>
              <a:rPr sz="3000" b="1" spc="-50" dirty="0">
                <a:latin typeface="Tahoma"/>
                <a:cs typeface="Tahoma"/>
              </a:rPr>
              <a:t>N</a:t>
            </a:r>
            <a:endParaRPr sz="3000">
              <a:latin typeface="Tahoma"/>
              <a:cs typeface="Tahoma"/>
            </a:endParaRPr>
          </a:p>
        </p:txBody>
      </p:sp>
      <p:grpSp>
        <p:nvGrpSpPr>
          <p:cNvPr id="52" name="object 52"/>
          <p:cNvGrpSpPr/>
          <p:nvPr/>
        </p:nvGrpSpPr>
        <p:grpSpPr>
          <a:xfrm>
            <a:off x="0" y="8614194"/>
            <a:ext cx="4778375" cy="1673225"/>
            <a:chOff x="0" y="8614194"/>
            <a:chExt cx="4778375" cy="1673225"/>
          </a:xfrm>
        </p:grpSpPr>
        <p:pic>
          <p:nvPicPr>
            <p:cNvPr id="53" name="object 5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18223" y="9203161"/>
              <a:ext cx="2176589" cy="1083836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8938514"/>
              <a:ext cx="1366723" cy="1348483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519807" y="8614194"/>
              <a:ext cx="2258060" cy="1672803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1367027" y="9564624"/>
              <a:ext cx="574675" cy="576580"/>
            </a:xfrm>
            <a:custGeom>
              <a:avLst/>
              <a:gdLst/>
              <a:ahLst/>
              <a:cxnLst/>
              <a:rect l="l" t="t" r="r" b="b"/>
              <a:pathLst>
                <a:path w="574675" h="576579">
                  <a:moveTo>
                    <a:pt x="287273" y="0"/>
                  </a:moveTo>
                  <a:lnTo>
                    <a:pt x="240684" y="3769"/>
                  </a:lnTo>
                  <a:lnTo>
                    <a:pt x="196486" y="14684"/>
                  </a:lnTo>
                  <a:lnTo>
                    <a:pt x="155270" y="32149"/>
                  </a:lnTo>
                  <a:lnTo>
                    <a:pt x="117628" y="55573"/>
                  </a:lnTo>
                  <a:lnTo>
                    <a:pt x="84153" y="84362"/>
                  </a:lnTo>
                  <a:lnTo>
                    <a:pt x="55437" y="117924"/>
                  </a:lnTo>
                  <a:lnTo>
                    <a:pt x="32071" y="155665"/>
                  </a:lnTo>
                  <a:lnTo>
                    <a:pt x="14648" y="196993"/>
                  </a:lnTo>
                  <a:lnTo>
                    <a:pt x="3760" y="241314"/>
                  </a:lnTo>
                  <a:lnTo>
                    <a:pt x="0" y="288035"/>
                  </a:lnTo>
                  <a:lnTo>
                    <a:pt x="3760" y="334757"/>
                  </a:lnTo>
                  <a:lnTo>
                    <a:pt x="14648" y="379078"/>
                  </a:lnTo>
                  <a:lnTo>
                    <a:pt x="32071" y="420406"/>
                  </a:lnTo>
                  <a:lnTo>
                    <a:pt x="55437" y="458147"/>
                  </a:lnTo>
                  <a:lnTo>
                    <a:pt x="84153" y="491709"/>
                  </a:lnTo>
                  <a:lnTo>
                    <a:pt x="117628" y="520498"/>
                  </a:lnTo>
                  <a:lnTo>
                    <a:pt x="155270" y="543922"/>
                  </a:lnTo>
                  <a:lnTo>
                    <a:pt x="196486" y="561387"/>
                  </a:lnTo>
                  <a:lnTo>
                    <a:pt x="240684" y="572302"/>
                  </a:lnTo>
                  <a:lnTo>
                    <a:pt x="287273" y="576072"/>
                  </a:lnTo>
                  <a:lnTo>
                    <a:pt x="333863" y="572302"/>
                  </a:lnTo>
                  <a:lnTo>
                    <a:pt x="378061" y="561387"/>
                  </a:lnTo>
                  <a:lnTo>
                    <a:pt x="419277" y="543922"/>
                  </a:lnTo>
                  <a:lnTo>
                    <a:pt x="456919" y="520498"/>
                  </a:lnTo>
                  <a:lnTo>
                    <a:pt x="490394" y="491709"/>
                  </a:lnTo>
                  <a:lnTo>
                    <a:pt x="519110" y="458147"/>
                  </a:lnTo>
                  <a:lnTo>
                    <a:pt x="542476" y="420406"/>
                  </a:lnTo>
                  <a:lnTo>
                    <a:pt x="559899" y="379078"/>
                  </a:lnTo>
                  <a:lnTo>
                    <a:pt x="570787" y="334757"/>
                  </a:lnTo>
                  <a:lnTo>
                    <a:pt x="574547" y="288035"/>
                  </a:lnTo>
                  <a:lnTo>
                    <a:pt x="570787" y="241314"/>
                  </a:lnTo>
                  <a:lnTo>
                    <a:pt x="559899" y="196993"/>
                  </a:lnTo>
                  <a:lnTo>
                    <a:pt x="542476" y="155665"/>
                  </a:lnTo>
                  <a:lnTo>
                    <a:pt x="519110" y="117924"/>
                  </a:lnTo>
                  <a:lnTo>
                    <a:pt x="490394" y="84362"/>
                  </a:lnTo>
                  <a:lnTo>
                    <a:pt x="456919" y="55573"/>
                  </a:lnTo>
                  <a:lnTo>
                    <a:pt x="419277" y="32149"/>
                  </a:lnTo>
                  <a:lnTo>
                    <a:pt x="378061" y="14684"/>
                  </a:lnTo>
                  <a:lnTo>
                    <a:pt x="333863" y="3769"/>
                  </a:lnTo>
                  <a:lnTo>
                    <a:pt x="287273" y="0"/>
                  </a:lnTo>
                  <a:close/>
                </a:path>
              </a:pathLst>
            </a:custGeom>
            <a:solidFill>
              <a:srgbClr val="93B8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AB2299A-A226-4163-6848-5DF3ACE39F64}"/>
              </a:ext>
            </a:extLst>
          </p:cNvPr>
          <p:cNvGrpSpPr/>
          <p:nvPr/>
        </p:nvGrpSpPr>
        <p:grpSpPr>
          <a:xfrm>
            <a:off x="16002000" y="105155"/>
            <a:ext cx="2269313" cy="710692"/>
            <a:chOff x="5660570" y="569749"/>
            <a:chExt cx="3724053" cy="762306"/>
          </a:xfrm>
        </p:grpSpPr>
        <p:sp>
          <p:nvSpPr>
            <p:cNvPr id="58" name="Freeform 3">
              <a:extLst>
                <a:ext uri="{FF2B5EF4-FFF2-40B4-BE49-F238E27FC236}">
                  <a16:creationId xmlns:a16="http://schemas.microsoft.com/office/drawing/2014/main" id="{1BAFEFB7-E019-2169-77F0-56083242A0B6}"/>
                </a:ext>
              </a:extLst>
            </p:cNvPr>
            <p:cNvSpPr/>
            <p:nvPr/>
          </p:nvSpPr>
          <p:spPr>
            <a:xfrm>
              <a:off x="5660570" y="569749"/>
              <a:ext cx="3724053" cy="762306"/>
            </a:xfrm>
            <a:custGeom>
              <a:avLst/>
              <a:gdLst>
                <a:gd name="connsiteX0" fmla="*/ 0 w 3724053"/>
                <a:gd name="connsiteY0" fmla="*/ 381152 h 762306"/>
                <a:gd name="connsiteX1" fmla="*/ 0 w 3724053"/>
                <a:gd name="connsiteY1" fmla="*/ 381153 h 762306"/>
                <a:gd name="connsiteX2" fmla="*/ 0 w 3724053"/>
                <a:gd name="connsiteY2" fmla="*/ 381153 h 762306"/>
                <a:gd name="connsiteX3" fmla="*/ 381153 w 3724053"/>
                <a:gd name="connsiteY3" fmla="*/ 0 h 762306"/>
                <a:gd name="connsiteX4" fmla="*/ 3724053 w 3724053"/>
                <a:gd name="connsiteY4" fmla="*/ 0 h 762306"/>
                <a:gd name="connsiteX5" fmla="*/ 3724053 w 3724053"/>
                <a:gd name="connsiteY5" fmla="*/ 762306 h 762306"/>
                <a:gd name="connsiteX6" fmla="*/ 381153 w 3724053"/>
                <a:gd name="connsiteY6" fmla="*/ 762305 h 762306"/>
                <a:gd name="connsiteX7" fmla="*/ 29953 w 3724053"/>
                <a:gd name="connsiteY7" fmla="*/ 529514 h 762306"/>
                <a:gd name="connsiteX8" fmla="*/ 0 w 3724053"/>
                <a:gd name="connsiteY8" fmla="*/ 381153 h 762306"/>
                <a:gd name="connsiteX9" fmla="*/ 29953 w 3724053"/>
                <a:gd name="connsiteY9" fmla="*/ 232791 h 762306"/>
                <a:gd name="connsiteX10" fmla="*/ 381153 w 3724053"/>
                <a:gd name="connsiteY10" fmla="*/ 0 h 762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4053" h="762306">
                  <a:moveTo>
                    <a:pt x="0" y="381152"/>
                  </a:moveTo>
                  <a:lnTo>
                    <a:pt x="0" y="381153"/>
                  </a:lnTo>
                  <a:lnTo>
                    <a:pt x="0" y="381153"/>
                  </a:lnTo>
                  <a:close/>
                  <a:moveTo>
                    <a:pt x="381153" y="0"/>
                  </a:moveTo>
                  <a:lnTo>
                    <a:pt x="3724053" y="0"/>
                  </a:lnTo>
                  <a:lnTo>
                    <a:pt x="3724053" y="762306"/>
                  </a:lnTo>
                  <a:lnTo>
                    <a:pt x="381153" y="762305"/>
                  </a:lnTo>
                  <a:cubicBezTo>
                    <a:pt x="223275" y="762305"/>
                    <a:pt x="87815" y="666316"/>
                    <a:pt x="29953" y="529514"/>
                  </a:cubicBezTo>
                  <a:lnTo>
                    <a:pt x="0" y="381153"/>
                  </a:lnTo>
                  <a:lnTo>
                    <a:pt x="29953" y="232791"/>
                  </a:lnTo>
                  <a:cubicBezTo>
                    <a:pt x="87815" y="95990"/>
                    <a:pt x="223275" y="0"/>
                    <a:pt x="38115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76743DF1-AC55-C35E-0E02-6B4F0A5BF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121472" y="684492"/>
              <a:ext cx="3004457" cy="50827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eme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44450">
          <a:solidFill>
            <a:srgbClr val="FF0000"/>
          </a:solidFill>
          <a:prstDash val="sysDash"/>
          <a:tailEnd type="triangle"/>
        </a:ln>
      </a:spPr>
      <a:bodyPr rtlCol="0" anchor="ctr"/>
      <a:lstStyle>
        <a:defPPr algn="ctr">
          <a:defRPr/>
        </a:defPPr>
      </a:lstStyle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1277</TotalTime>
  <Words>3986</Words>
  <Application>Microsoft Office PowerPoint</Application>
  <PresentationFormat>Custom</PresentationFormat>
  <Paragraphs>825</Paragraphs>
  <Slides>43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43</vt:i4>
      </vt:variant>
    </vt:vector>
  </HeadingPairs>
  <TitlesOfParts>
    <vt:vector size="66" baseType="lpstr">
      <vt:lpstr>MS PGothic</vt:lpstr>
      <vt:lpstr>2</vt:lpstr>
      <vt:lpstr>Agency FB</vt:lpstr>
      <vt:lpstr>Arial</vt:lpstr>
      <vt:lpstr>Arial Black</vt:lpstr>
      <vt:lpstr>Arial MT</vt:lpstr>
      <vt:lpstr>Arial Narrow</vt:lpstr>
      <vt:lpstr>Calibri</vt:lpstr>
      <vt:lpstr>Cascadia Mono SemiBold</vt:lpstr>
      <vt:lpstr>Century Gothic</vt:lpstr>
      <vt:lpstr>Franklin Gothic Heavy</vt:lpstr>
      <vt:lpstr>Helvetica</vt:lpstr>
      <vt:lpstr>League Spartan</vt:lpstr>
      <vt:lpstr>Myriad Pro</vt:lpstr>
      <vt:lpstr>Poppins</vt:lpstr>
      <vt:lpstr>Roboto</vt:lpstr>
      <vt:lpstr>Segoe UI</vt:lpstr>
      <vt:lpstr>Tahoma</vt:lpstr>
      <vt:lpstr>Times New Roman</vt:lpstr>
      <vt:lpstr>Verdana</vt:lpstr>
      <vt:lpstr>Office Theme</vt:lpstr>
      <vt:lpstr>1_Office Theme</vt:lpstr>
      <vt:lpstr>Theme2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LATAR BELAKANG</vt:lpstr>
      <vt:lpstr>PowerPoint Presentation</vt:lpstr>
      <vt:lpstr>Surat Edaran Direktur Jenderal Bina Konstruksi Nomor 54/SE/Dk/2024</vt:lpstr>
      <vt:lpstr>KEGIATAN PEMBERIAN KOMPETENSI TAMBAHAN</vt:lpstr>
      <vt:lpstr>Persyaratan Calon Peserta PKT</vt:lpstr>
      <vt:lpstr>Persyaratan Peserta Sertifikasi</vt:lpstr>
      <vt:lpstr>PowerPoint Presentation</vt:lpstr>
      <vt:lpstr>PowerPoint Presentation</vt:lpstr>
      <vt:lpstr>PENYELENGGARA KEGIATAN PKT</vt:lpstr>
      <vt:lpstr>PowerPoint Presentation</vt:lpstr>
      <vt:lpstr>PowerPoint Presentation</vt:lpstr>
      <vt:lpstr>PowerPoint Presentation</vt:lpstr>
      <vt:lpstr>Materi Kompetensi Tambahan Pada SE 54/SE/Dk/2024</vt:lpstr>
      <vt:lpstr>Materi Kompetensi Tambahan Pada SE 54/SE/Dk/2024</vt:lpstr>
      <vt:lpstr>Materi Kompetensi Tambahan Pada SE 54/SE/Dk/2024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KTKK</dc:creator>
  <cp:lastModifiedBy>Spanyol lita</cp:lastModifiedBy>
  <cp:revision>18</cp:revision>
  <dcterms:created xsi:type="dcterms:W3CDTF">2024-07-22T03:15:51Z</dcterms:created>
  <dcterms:modified xsi:type="dcterms:W3CDTF">2025-08-20T05:50:30Z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2024-07-22T00:00:00Z</vt:filetime>
  </property>
  <property fmtid="{D5CDD505-2E9C-101B-9397-08002B2CF9AE}" pid="3" name="Creator">
    <vt:lpwstr>Microsoft® PowerPoint® 2019</vt:lpwstr>
  </property>
  <property fmtid="{D5CDD505-2E9C-101B-9397-08002B2CF9AE}" pid="4" name="LastSaved">
    <vt:filetime>2024-07-22T00:00:00Z</vt:filetime>
  </property>
  <property fmtid="{D5CDD505-2E9C-101B-9397-08002B2CF9AE}" pid="5" name="Producer">
    <vt:lpwstr>Microsoft® PowerPoint® 2019</vt:lpwstr>
  </property>
</Properties>
</file>