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58" r:id="rId3"/>
    <p:sldId id="263" r:id="rId4"/>
    <p:sldId id="2147375767" r:id="rId5"/>
    <p:sldId id="264" r:id="rId6"/>
    <p:sldId id="306" r:id="rId7"/>
    <p:sldId id="265" r:id="rId8"/>
    <p:sldId id="260" r:id="rId9"/>
    <p:sldId id="2147375822" r:id="rId10"/>
    <p:sldId id="309" r:id="rId11"/>
    <p:sldId id="2147375768" r:id="rId12"/>
    <p:sldId id="2147375762" r:id="rId13"/>
    <p:sldId id="2147375763" r:id="rId14"/>
    <p:sldId id="2147375764" r:id="rId15"/>
    <p:sldId id="2147375765" r:id="rId16"/>
    <p:sldId id="2147375766" r:id="rId17"/>
    <p:sldId id="2147375819" r:id="rId18"/>
    <p:sldId id="2147375821" r:id="rId19"/>
    <p:sldId id="26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57" userDrawn="1">
          <p15:clr>
            <a:srgbClr val="A4A3A4"/>
          </p15:clr>
        </p15:guide>
        <p15:guide id="4" pos="7423" userDrawn="1">
          <p15:clr>
            <a:srgbClr val="A4A3A4"/>
          </p15:clr>
        </p15:guide>
        <p15:guide id="5" orient="horz" pos="3861" userDrawn="1">
          <p15:clr>
            <a:srgbClr val="A4A3A4"/>
          </p15:clr>
        </p15:guide>
        <p15:guide id="6" orient="horz" pos="459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4959122-5F43-49E0-F0CE-BB9473DF117C}" name="ANGGI" initials="A" userId="ANGGI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5171"/>
    <a:srgbClr val="DF4D71"/>
    <a:srgbClr val="D5204B"/>
    <a:srgbClr val="E88E85"/>
    <a:srgbClr val="96A3AC"/>
    <a:srgbClr val="2D72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3717" autoAdjust="0"/>
  </p:normalViewPr>
  <p:slideViewPr>
    <p:cSldViewPr snapToGrid="0">
      <p:cViewPr>
        <p:scale>
          <a:sx n="66" d="100"/>
          <a:sy n="66" d="100"/>
        </p:scale>
        <p:origin x="816" y="6"/>
      </p:cViewPr>
      <p:guideLst>
        <p:guide orient="horz" pos="2160"/>
        <p:guide pos="3840"/>
        <p:guide pos="257"/>
        <p:guide pos="7423"/>
        <p:guide orient="horz" pos="3861"/>
        <p:guide orient="horz" pos="45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8/10/relationships/authors" Target="author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P\AppData\Local\Microsoft\Windows\INetCache\IE\UQRUR0PG\data%20PKB%2020122023%5b1%5d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767067765189257"/>
          <c:y val="3.8253304393848234E-2"/>
          <c:w val="0.80923770716826093"/>
          <c:h val="0.869517171469897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Jumlah kegiatan PKB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1EB6-4560-96F2-E2845D912258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EB6-4560-96F2-E2845D912258}"/>
              </c:ext>
            </c:extLst>
          </c:dPt>
          <c:dLbls>
            <c:dLbl>
              <c:idx val="2"/>
              <c:layout>
                <c:manualLayout>
                  <c:x val="0"/>
                  <c:y val="1.09471245265584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EB6-4560-96F2-E2845D9122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Poppins" panose="00000500000000000000" pitchFamily="2" charset="0"/>
                    <a:ea typeface="+mn-ea"/>
                    <a:cs typeface="Poppins" panose="00000500000000000000" pitchFamily="2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162</c:v>
                </c:pt>
                <c:pt idx="1">
                  <c:v>306</c:v>
                </c:pt>
                <c:pt idx="2">
                  <c:v>659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B6-4560-96F2-E2845D91225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782844192"/>
        <c:axId val="1364041920"/>
      </c:barChart>
      <c:catAx>
        <c:axId val="782844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en-US"/>
          </a:p>
        </c:txPr>
        <c:crossAx val="1364041920"/>
        <c:crosses val="autoZero"/>
        <c:auto val="1"/>
        <c:lblAlgn val="ctr"/>
        <c:lblOffset val="100"/>
        <c:noMultiLvlLbl val="0"/>
      </c:catAx>
      <c:valAx>
        <c:axId val="13640419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en-US"/>
          </a:p>
        </c:txPr>
        <c:crossAx val="782844192"/>
        <c:crosses val="autoZero"/>
        <c:crossBetween val="between"/>
      </c:valAx>
      <c:spPr>
        <a:solidFill>
          <a:schemeClr val="bg1">
            <a:lumMod val="95000"/>
          </a:schemeClr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2">
        <a:lumMod val="20000"/>
        <a:lumOff val="80000"/>
      </a:schemeClr>
    </a:solidFill>
    <a:ln>
      <a:noFill/>
    </a:ln>
    <a:effectLst/>
  </c:spPr>
  <c:txPr>
    <a:bodyPr/>
    <a:lstStyle/>
    <a:p>
      <a:pPr>
        <a:defRPr>
          <a:latin typeface="Poppins" panose="00000500000000000000" pitchFamily="2" charset="0"/>
          <a:cs typeface="Poppins" panose="00000500000000000000" pitchFamily="2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spc="0" baseline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n-US" b="1" dirty="0"/>
              <a:t>Jumlah Kegiatan PKB oleh </a:t>
            </a:r>
            <a:r>
              <a:rPr lang="en-US" b="1" dirty="0" err="1"/>
              <a:t>Penyelenggara</a:t>
            </a:r>
            <a:r>
              <a:rPr lang="en-US" b="1" dirty="0"/>
              <a:t> </a:t>
            </a:r>
            <a:r>
              <a:rPr lang="en-US" b="1" dirty="0" err="1"/>
              <a:t>dari</a:t>
            </a:r>
            <a:r>
              <a:rPr lang="en-US" b="1" dirty="0"/>
              <a:t> Unsur </a:t>
            </a:r>
            <a:r>
              <a:rPr lang="en-US" b="1" dirty="0" err="1"/>
              <a:t>Pemerintah</a:t>
            </a:r>
            <a:endParaRPr lang="en-US" b="1" dirty="0"/>
          </a:p>
        </c:rich>
      </c:tx>
      <c:layout>
        <c:manualLayout>
          <c:xMode val="edge"/>
          <c:yMode val="edge"/>
          <c:x val="0.14682094472658033"/>
          <c:y val="4.1682649046788289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1" i="0" u="none" strike="noStrike" kern="1200" spc="0" baseline="0">
              <a:solidFill>
                <a:schemeClr val="bg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46008668391360336"/>
          <c:y val="0.12321742685635532"/>
          <c:w val="0.50892330251063778"/>
          <c:h val="0.7983483620354316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APPROVE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523-49EF-95C2-686224BCC9B1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523-49EF-95C2-686224BCC9B1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523-49EF-95C2-686224BCC9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Dinas PUPR Prov.Banten</c:v>
                </c:pt>
                <c:pt idx="1">
                  <c:v>Dinas PUPR Prov.SumUt</c:v>
                </c:pt>
                <c:pt idx="2">
                  <c:v>Dinas SDA dan Binkon Prov.SumBar</c:v>
                </c:pt>
                <c:pt idx="3">
                  <c:v>Dinas PUPR Prov.Bengkulu</c:v>
                </c:pt>
                <c:pt idx="4">
                  <c:v>Dinas PUPR Prov.NTT</c:v>
                </c:pt>
                <c:pt idx="5">
                  <c:v>Dinas PU BM Prov.Jatim</c:v>
                </c:pt>
                <c:pt idx="6">
                  <c:v>Dinas PUPP Prov.KepRi</c:v>
                </c:pt>
                <c:pt idx="7">
                  <c:v>Dinas PUPR Prov.KalSel</c:v>
                </c:pt>
                <c:pt idx="8">
                  <c:v>Dinas PR dan CK Prov.JaTim</c:v>
                </c:pt>
                <c:pt idx="9">
                  <c:v>DJBK PUPR</c:v>
                </c:pt>
                <c:pt idx="10">
                  <c:v>LPJK</c:v>
                </c:pt>
                <c:pt idx="11">
                  <c:v>Dinas BM dan PR Prov.JaBar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1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2</c:v>
                </c:pt>
                <c:pt idx="9">
                  <c:v>2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523-49EF-95C2-686224BCC9B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PELAPORAN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Dinas PUPR Prov.Banten</c:v>
                </c:pt>
                <c:pt idx="1">
                  <c:v>Dinas PUPR Prov.SumUt</c:v>
                </c:pt>
                <c:pt idx="2">
                  <c:v>Dinas SDA dan Binkon Prov.SumBar</c:v>
                </c:pt>
                <c:pt idx="3">
                  <c:v>Dinas PUPR Prov.Bengkulu</c:v>
                </c:pt>
                <c:pt idx="4">
                  <c:v>Dinas PUPR Prov.NTT</c:v>
                </c:pt>
                <c:pt idx="5">
                  <c:v>Dinas PU BM Prov.Jatim</c:v>
                </c:pt>
                <c:pt idx="6">
                  <c:v>Dinas PUPP Prov.KepRi</c:v>
                </c:pt>
                <c:pt idx="7">
                  <c:v>Dinas PUPR Prov.KalSel</c:v>
                </c:pt>
                <c:pt idx="8">
                  <c:v>Dinas PR dan CK Prov.JaTim</c:v>
                </c:pt>
                <c:pt idx="9">
                  <c:v>DJBK PUPR</c:v>
                </c:pt>
                <c:pt idx="10">
                  <c:v>LPJK</c:v>
                </c:pt>
                <c:pt idx="11">
                  <c:v>Dinas BM dan PR Prov.JaBar</c:v>
                </c:pt>
              </c:strCache>
            </c:strRef>
          </c:cat>
          <c:val>
            <c:numRef>
              <c:f>Sheet1!$C$2:$C$13</c:f>
            </c:numRef>
          </c:val>
          <c:extLst>
            <c:ext xmlns:c16="http://schemas.microsoft.com/office/drawing/2014/chart" uri="{C3380CC4-5D6E-409C-BE32-E72D297353CC}">
              <c16:uniqueId val="{00000004-B523-49EF-95C2-686224BCC9B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PENGESAHAN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523-49EF-95C2-686224BCC9B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523-49EF-95C2-686224BCC9B1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523-49EF-95C2-686224BCC9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Dinas PUPR Prov.Banten</c:v>
                </c:pt>
                <c:pt idx="1">
                  <c:v>Dinas PUPR Prov.SumUt</c:v>
                </c:pt>
                <c:pt idx="2">
                  <c:v>Dinas SDA dan Binkon Prov.SumBar</c:v>
                </c:pt>
                <c:pt idx="3">
                  <c:v>Dinas PUPR Prov.Bengkulu</c:v>
                </c:pt>
                <c:pt idx="4">
                  <c:v>Dinas PUPR Prov.NTT</c:v>
                </c:pt>
                <c:pt idx="5">
                  <c:v>Dinas PU BM Prov.Jatim</c:v>
                </c:pt>
                <c:pt idx="6">
                  <c:v>Dinas PUPP Prov.KepRi</c:v>
                </c:pt>
                <c:pt idx="7">
                  <c:v>Dinas PUPR Prov.KalSel</c:v>
                </c:pt>
                <c:pt idx="8">
                  <c:v>Dinas PR dan CK Prov.JaTim</c:v>
                </c:pt>
                <c:pt idx="9">
                  <c:v>DJBK PUPR</c:v>
                </c:pt>
                <c:pt idx="10">
                  <c:v>LPJK</c:v>
                </c:pt>
                <c:pt idx="11">
                  <c:v>Dinas BM dan PR Prov.JaBar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3</c:v>
                </c:pt>
                <c:pt idx="6">
                  <c:v>3</c:v>
                </c:pt>
                <c:pt idx="7">
                  <c:v>6</c:v>
                </c:pt>
                <c:pt idx="8">
                  <c:v>7</c:v>
                </c:pt>
                <c:pt idx="9">
                  <c:v>10</c:v>
                </c:pt>
                <c:pt idx="10">
                  <c:v>17</c:v>
                </c:pt>
                <c:pt idx="1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523-49EF-95C2-686224BCC9B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706439887"/>
        <c:axId val="706541487"/>
      </c:barChart>
      <c:catAx>
        <c:axId val="70643988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200" b="0" i="0" u="none" strike="noStrike" kern="1200" baseline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706541487"/>
        <c:crosses val="autoZero"/>
        <c:auto val="1"/>
        <c:lblAlgn val="ctr"/>
        <c:lblOffset val="100"/>
        <c:noMultiLvlLbl val="0"/>
      </c:catAx>
      <c:valAx>
        <c:axId val="7065414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7064398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2253657509034741"/>
          <c:y val="0.79666569830066403"/>
          <c:w val="0.24488190189220907"/>
          <c:h val="7.4301110394929717E-2"/>
        </c:manualLayout>
      </c:layout>
      <c:overlay val="0"/>
      <c:spPr>
        <a:solidFill>
          <a:schemeClr val="bg1">
            <a:lumMod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bg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bg1"/>
          </a:solidFill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DC37A4-743F-42FE-BA15-06696BC3EB5C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ID"/>
        </a:p>
      </dgm:t>
    </dgm:pt>
    <dgm:pt modelId="{90FD037A-B3E1-449F-9064-9E17C38004C1}">
      <dgm:prSet phldrT="[Text]"/>
      <dgm:spPr/>
      <dgm:t>
        <a:bodyPr/>
        <a:lstStyle/>
        <a:p>
          <a:r>
            <a:rPr lang="en-US" dirty="0">
              <a:latin typeface="Century Gothic" panose="020B0502020202020204" pitchFamily="34" charset="0"/>
            </a:rPr>
            <a:t>DPP </a:t>
          </a:r>
          <a:r>
            <a:rPr lang="en-US" dirty="0" err="1">
              <a:latin typeface="Century Gothic" panose="020B0502020202020204" pitchFamily="34" charset="0"/>
            </a:rPr>
            <a:t>Asosiasi</a:t>
          </a:r>
          <a:r>
            <a:rPr lang="en-US" dirty="0">
              <a:latin typeface="Century Gothic" panose="020B0502020202020204" pitchFamily="34" charset="0"/>
            </a:rPr>
            <a:t> A</a:t>
          </a:r>
          <a:endParaRPr lang="en-ID" dirty="0">
            <a:latin typeface="Century Gothic" panose="020B0502020202020204" pitchFamily="34" charset="0"/>
          </a:endParaRPr>
        </a:p>
      </dgm:t>
    </dgm:pt>
    <dgm:pt modelId="{EA370128-C0F1-42DC-90F5-E0314CC85105}" type="parTrans" cxnId="{38878B35-D4EC-4E4B-B3F6-706FFD7B2334}">
      <dgm:prSet/>
      <dgm:spPr/>
      <dgm:t>
        <a:bodyPr/>
        <a:lstStyle/>
        <a:p>
          <a:endParaRPr lang="en-ID">
            <a:latin typeface="Century Gothic" panose="020B0502020202020204" pitchFamily="34" charset="0"/>
          </a:endParaRPr>
        </a:p>
      </dgm:t>
    </dgm:pt>
    <dgm:pt modelId="{15C65FEA-B8AD-4153-811C-67E34D9DC4D4}" type="sibTrans" cxnId="{38878B35-D4EC-4E4B-B3F6-706FFD7B2334}">
      <dgm:prSet/>
      <dgm:spPr/>
      <dgm:t>
        <a:bodyPr/>
        <a:lstStyle/>
        <a:p>
          <a:endParaRPr lang="en-ID">
            <a:latin typeface="Century Gothic" panose="020B0502020202020204" pitchFamily="34" charset="0"/>
          </a:endParaRPr>
        </a:p>
      </dgm:t>
    </dgm:pt>
    <dgm:pt modelId="{0B8F386D-AF95-4F4F-B5B9-92D3FCCB194F}">
      <dgm:prSet phldrT="[Text]"/>
      <dgm:spPr/>
      <dgm:t>
        <a:bodyPr/>
        <a:lstStyle/>
        <a:p>
          <a:r>
            <a:rPr lang="en-US" dirty="0">
              <a:latin typeface="Century Gothic" panose="020B0502020202020204" pitchFamily="34" charset="0"/>
            </a:rPr>
            <a:t>DPD </a:t>
          </a:r>
          <a:r>
            <a:rPr lang="en-US" dirty="0" err="1">
              <a:latin typeface="Century Gothic" panose="020B0502020202020204" pitchFamily="34" charset="0"/>
            </a:rPr>
            <a:t>Asosiasi</a:t>
          </a:r>
          <a:r>
            <a:rPr lang="en-US" dirty="0">
              <a:latin typeface="Century Gothic" panose="020B0502020202020204" pitchFamily="34" charset="0"/>
            </a:rPr>
            <a:t> A DKI Jakarta</a:t>
          </a:r>
          <a:endParaRPr lang="en-ID" dirty="0">
            <a:latin typeface="Century Gothic" panose="020B0502020202020204" pitchFamily="34" charset="0"/>
          </a:endParaRPr>
        </a:p>
      </dgm:t>
    </dgm:pt>
    <dgm:pt modelId="{C46DE473-722D-462A-9DEF-CE356AB922D7}" type="parTrans" cxnId="{10FA28FA-D9AD-4D9F-916A-5FCD0F12F571}">
      <dgm:prSet/>
      <dgm:spPr/>
      <dgm:t>
        <a:bodyPr/>
        <a:lstStyle/>
        <a:p>
          <a:endParaRPr lang="en-ID">
            <a:latin typeface="Century Gothic" panose="020B0502020202020204" pitchFamily="34" charset="0"/>
          </a:endParaRPr>
        </a:p>
      </dgm:t>
    </dgm:pt>
    <dgm:pt modelId="{1838CAF5-BCB5-408F-A756-51B8D173039C}" type="sibTrans" cxnId="{10FA28FA-D9AD-4D9F-916A-5FCD0F12F571}">
      <dgm:prSet/>
      <dgm:spPr/>
      <dgm:t>
        <a:bodyPr/>
        <a:lstStyle/>
        <a:p>
          <a:endParaRPr lang="en-ID">
            <a:latin typeface="Century Gothic" panose="020B0502020202020204" pitchFamily="34" charset="0"/>
          </a:endParaRPr>
        </a:p>
      </dgm:t>
    </dgm:pt>
    <dgm:pt modelId="{1C5C8E30-1B7C-4EB3-9686-6204444D7034}">
      <dgm:prSet phldrT="[Text]"/>
      <dgm:spPr/>
      <dgm:t>
        <a:bodyPr/>
        <a:lstStyle/>
        <a:p>
          <a:r>
            <a:rPr lang="en-US" dirty="0">
              <a:latin typeface="Century Gothic" panose="020B0502020202020204" pitchFamily="34" charset="0"/>
            </a:rPr>
            <a:t>DPD </a:t>
          </a:r>
          <a:r>
            <a:rPr lang="en-US" dirty="0" err="1">
              <a:latin typeface="Century Gothic" panose="020B0502020202020204" pitchFamily="34" charset="0"/>
            </a:rPr>
            <a:t>Asosiasi</a:t>
          </a:r>
          <a:r>
            <a:rPr lang="en-US" dirty="0">
              <a:latin typeface="Century Gothic" panose="020B0502020202020204" pitchFamily="34" charset="0"/>
            </a:rPr>
            <a:t> A </a:t>
          </a:r>
          <a:r>
            <a:rPr lang="en-US" dirty="0" err="1">
              <a:latin typeface="Century Gothic" panose="020B0502020202020204" pitchFamily="34" charset="0"/>
            </a:rPr>
            <a:t>Jawa</a:t>
          </a:r>
          <a:r>
            <a:rPr lang="en-US" dirty="0">
              <a:latin typeface="Century Gothic" panose="020B0502020202020204" pitchFamily="34" charset="0"/>
            </a:rPr>
            <a:t> Barat</a:t>
          </a:r>
          <a:endParaRPr lang="en-ID" dirty="0">
            <a:latin typeface="Century Gothic" panose="020B0502020202020204" pitchFamily="34" charset="0"/>
          </a:endParaRPr>
        </a:p>
      </dgm:t>
    </dgm:pt>
    <dgm:pt modelId="{C36D014B-08A6-499C-AE39-81FF41D71003}" type="parTrans" cxnId="{0963305D-16B5-41AB-8B90-853AD755B85F}">
      <dgm:prSet/>
      <dgm:spPr/>
      <dgm:t>
        <a:bodyPr/>
        <a:lstStyle/>
        <a:p>
          <a:endParaRPr lang="en-ID">
            <a:latin typeface="Century Gothic" panose="020B0502020202020204" pitchFamily="34" charset="0"/>
          </a:endParaRPr>
        </a:p>
      </dgm:t>
    </dgm:pt>
    <dgm:pt modelId="{275D7984-94F4-4753-AE7F-9A4C4BBB78BD}" type="sibTrans" cxnId="{0963305D-16B5-41AB-8B90-853AD755B85F}">
      <dgm:prSet/>
      <dgm:spPr/>
      <dgm:t>
        <a:bodyPr/>
        <a:lstStyle/>
        <a:p>
          <a:endParaRPr lang="en-ID">
            <a:latin typeface="Century Gothic" panose="020B0502020202020204" pitchFamily="34" charset="0"/>
          </a:endParaRPr>
        </a:p>
      </dgm:t>
    </dgm:pt>
    <dgm:pt modelId="{1EDBA48A-1E98-4A99-B028-DE89FAB0FA9A}">
      <dgm:prSet phldrT="[Text]"/>
      <dgm:spPr/>
      <dgm:t>
        <a:bodyPr/>
        <a:lstStyle/>
        <a:p>
          <a:r>
            <a:rPr lang="en-US" dirty="0">
              <a:latin typeface="Century Gothic" panose="020B0502020202020204" pitchFamily="34" charset="0"/>
            </a:rPr>
            <a:t>DPD </a:t>
          </a:r>
          <a:r>
            <a:rPr lang="en-US" dirty="0" err="1">
              <a:latin typeface="Century Gothic" panose="020B0502020202020204" pitchFamily="34" charset="0"/>
            </a:rPr>
            <a:t>Asosiasi</a:t>
          </a:r>
          <a:r>
            <a:rPr lang="en-US" dirty="0">
              <a:latin typeface="Century Gothic" panose="020B0502020202020204" pitchFamily="34" charset="0"/>
            </a:rPr>
            <a:t> A .....</a:t>
          </a:r>
          <a:endParaRPr lang="en-ID" dirty="0">
            <a:latin typeface="Century Gothic" panose="020B0502020202020204" pitchFamily="34" charset="0"/>
          </a:endParaRPr>
        </a:p>
      </dgm:t>
    </dgm:pt>
    <dgm:pt modelId="{F0CC6CD9-5BD7-4369-9512-20076B7F9575}" type="parTrans" cxnId="{0F7D524A-7C39-4947-97DA-3A7450E4CA18}">
      <dgm:prSet/>
      <dgm:spPr/>
      <dgm:t>
        <a:bodyPr/>
        <a:lstStyle/>
        <a:p>
          <a:endParaRPr lang="en-ID">
            <a:latin typeface="Century Gothic" panose="020B0502020202020204" pitchFamily="34" charset="0"/>
          </a:endParaRPr>
        </a:p>
      </dgm:t>
    </dgm:pt>
    <dgm:pt modelId="{FE2EED1E-AFE2-42BA-ADC3-4FD185C6A064}" type="sibTrans" cxnId="{0F7D524A-7C39-4947-97DA-3A7450E4CA18}">
      <dgm:prSet/>
      <dgm:spPr/>
      <dgm:t>
        <a:bodyPr/>
        <a:lstStyle/>
        <a:p>
          <a:endParaRPr lang="en-ID">
            <a:latin typeface="Century Gothic" panose="020B0502020202020204" pitchFamily="34" charset="0"/>
          </a:endParaRPr>
        </a:p>
      </dgm:t>
    </dgm:pt>
    <dgm:pt modelId="{A439AC72-E530-44C4-B5DF-ADF994C05F88}" type="pres">
      <dgm:prSet presAssocID="{17DC37A4-743F-42FE-BA15-06696BC3EB5C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1CA2FF9-B503-4C39-A794-1B0162406C6E}" type="pres">
      <dgm:prSet presAssocID="{90FD037A-B3E1-449F-9064-9E17C38004C1}" presName="hierRoot1" presStyleCnt="0">
        <dgm:presLayoutVars>
          <dgm:hierBranch val="init"/>
        </dgm:presLayoutVars>
      </dgm:prSet>
      <dgm:spPr/>
    </dgm:pt>
    <dgm:pt modelId="{1582E9E1-DDDD-44FA-9C14-434C550490B0}" type="pres">
      <dgm:prSet presAssocID="{90FD037A-B3E1-449F-9064-9E17C38004C1}" presName="rootComposite1" presStyleCnt="0"/>
      <dgm:spPr/>
    </dgm:pt>
    <dgm:pt modelId="{2DEED953-0012-4A45-970A-0FF7C36E9CEF}" type="pres">
      <dgm:prSet presAssocID="{90FD037A-B3E1-449F-9064-9E17C38004C1}" presName="rootText1" presStyleLbl="alignAcc1" presStyleIdx="0" presStyleCnt="0">
        <dgm:presLayoutVars>
          <dgm:chPref val="3"/>
        </dgm:presLayoutVars>
      </dgm:prSet>
      <dgm:spPr/>
    </dgm:pt>
    <dgm:pt modelId="{F089C51B-F96D-4AF6-BBDF-6851990B52D5}" type="pres">
      <dgm:prSet presAssocID="{90FD037A-B3E1-449F-9064-9E17C38004C1}" presName="topArc1" presStyleLbl="parChTrans1D1" presStyleIdx="0" presStyleCnt="8"/>
      <dgm:spPr/>
    </dgm:pt>
    <dgm:pt modelId="{FF12FCBB-8766-4D75-86C5-4334884194F0}" type="pres">
      <dgm:prSet presAssocID="{90FD037A-B3E1-449F-9064-9E17C38004C1}" presName="bottomArc1" presStyleLbl="parChTrans1D1" presStyleIdx="1" presStyleCnt="8"/>
      <dgm:spPr/>
    </dgm:pt>
    <dgm:pt modelId="{F7DFA4BC-8DAE-43AA-A09B-7CD84D74E0C1}" type="pres">
      <dgm:prSet presAssocID="{90FD037A-B3E1-449F-9064-9E17C38004C1}" presName="topConnNode1" presStyleLbl="node1" presStyleIdx="0" presStyleCnt="0"/>
      <dgm:spPr/>
    </dgm:pt>
    <dgm:pt modelId="{B29E6BFE-1902-4705-9DF1-9DEB8F26089E}" type="pres">
      <dgm:prSet presAssocID="{90FD037A-B3E1-449F-9064-9E17C38004C1}" presName="hierChild2" presStyleCnt="0"/>
      <dgm:spPr/>
    </dgm:pt>
    <dgm:pt modelId="{62BE305C-99D4-4B61-81A8-CB04A40E9E6C}" type="pres">
      <dgm:prSet presAssocID="{C46DE473-722D-462A-9DEF-CE356AB922D7}" presName="Name28" presStyleLbl="parChTrans1D2" presStyleIdx="0" presStyleCnt="3"/>
      <dgm:spPr/>
    </dgm:pt>
    <dgm:pt modelId="{DFC5AB97-7895-44E7-9EFA-CB6730251356}" type="pres">
      <dgm:prSet presAssocID="{0B8F386D-AF95-4F4F-B5B9-92D3FCCB194F}" presName="hierRoot2" presStyleCnt="0">
        <dgm:presLayoutVars>
          <dgm:hierBranch val="init"/>
        </dgm:presLayoutVars>
      </dgm:prSet>
      <dgm:spPr/>
    </dgm:pt>
    <dgm:pt modelId="{A6EDCC5A-7CC8-4B49-B7AB-BF343F11D337}" type="pres">
      <dgm:prSet presAssocID="{0B8F386D-AF95-4F4F-B5B9-92D3FCCB194F}" presName="rootComposite2" presStyleCnt="0"/>
      <dgm:spPr/>
    </dgm:pt>
    <dgm:pt modelId="{FAFD4B05-893D-4014-8383-9822B509E88D}" type="pres">
      <dgm:prSet presAssocID="{0B8F386D-AF95-4F4F-B5B9-92D3FCCB194F}" presName="rootText2" presStyleLbl="alignAcc1" presStyleIdx="0" presStyleCnt="0">
        <dgm:presLayoutVars>
          <dgm:chPref val="3"/>
        </dgm:presLayoutVars>
      </dgm:prSet>
      <dgm:spPr/>
    </dgm:pt>
    <dgm:pt modelId="{0ABD1A63-8CB0-405A-9BDB-CCB703C08F1F}" type="pres">
      <dgm:prSet presAssocID="{0B8F386D-AF95-4F4F-B5B9-92D3FCCB194F}" presName="topArc2" presStyleLbl="parChTrans1D1" presStyleIdx="2" presStyleCnt="8"/>
      <dgm:spPr>
        <a:ln>
          <a:solidFill>
            <a:schemeClr val="accent6"/>
          </a:solidFill>
        </a:ln>
      </dgm:spPr>
    </dgm:pt>
    <dgm:pt modelId="{5AF3F82A-3EDB-4596-B6C2-AC77F0F9904B}" type="pres">
      <dgm:prSet presAssocID="{0B8F386D-AF95-4F4F-B5B9-92D3FCCB194F}" presName="bottomArc2" presStyleLbl="parChTrans1D1" presStyleIdx="3" presStyleCnt="8"/>
      <dgm:spPr>
        <a:ln>
          <a:solidFill>
            <a:schemeClr val="accent6"/>
          </a:solidFill>
        </a:ln>
      </dgm:spPr>
    </dgm:pt>
    <dgm:pt modelId="{FBE393D6-43FA-4A73-8E01-19D080240DC3}" type="pres">
      <dgm:prSet presAssocID="{0B8F386D-AF95-4F4F-B5B9-92D3FCCB194F}" presName="topConnNode2" presStyleLbl="node2" presStyleIdx="0" presStyleCnt="0"/>
      <dgm:spPr/>
    </dgm:pt>
    <dgm:pt modelId="{84C0CF26-52DD-411C-8D9D-692E5D852CCB}" type="pres">
      <dgm:prSet presAssocID="{0B8F386D-AF95-4F4F-B5B9-92D3FCCB194F}" presName="hierChild4" presStyleCnt="0"/>
      <dgm:spPr/>
    </dgm:pt>
    <dgm:pt modelId="{FA9B679F-B87A-4945-B87F-EB043E9638C2}" type="pres">
      <dgm:prSet presAssocID="{0B8F386D-AF95-4F4F-B5B9-92D3FCCB194F}" presName="hierChild5" presStyleCnt="0"/>
      <dgm:spPr/>
    </dgm:pt>
    <dgm:pt modelId="{DEEEE08F-2722-41C7-90F2-756AC8E56BE3}" type="pres">
      <dgm:prSet presAssocID="{C36D014B-08A6-499C-AE39-81FF41D71003}" presName="Name28" presStyleLbl="parChTrans1D2" presStyleIdx="1" presStyleCnt="3"/>
      <dgm:spPr/>
    </dgm:pt>
    <dgm:pt modelId="{086D5BF8-DAD0-4D24-BFB3-6F54295984C3}" type="pres">
      <dgm:prSet presAssocID="{1C5C8E30-1B7C-4EB3-9686-6204444D7034}" presName="hierRoot2" presStyleCnt="0">
        <dgm:presLayoutVars>
          <dgm:hierBranch val="init"/>
        </dgm:presLayoutVars>
      </dgm:prSet>
      <dgm:spPr/>
    </dgm:pt>
    <dgm:pt modelId="{AC610CA0-51D1-4167-91CF-1289AC837225}" type="pres">
      <dgm:prSet presAssocID="{1C5C8E30-1B7C-4EB3-9686-6204444D7034}" presName="rootComposite2" presStyleCnt="0"/>
      <dgm:spPr/>
    </dgm:pt>
    <dgm:pt modelId="{D572BF7F-34D9-4D19-B724-9820D55DB323}" type="pres">
      <dgm:prSet presAssocID="{1C5C8E30-1B7C-4EB3-9686-6204444D7034}" presName="rootText2" presStyleLbl="alignAcc1" presStyleIdx="0" presStyleCnt="0">
        <dgm:presLayoutVars>
          <dgm:chPref val="3"/>
        </dgm:presLayoutVars>
      </dgm:prSet>
      <dgm:spPr/>
    </dgm:pt>
    <dgm:pt modelId="{87A33B6B-9CAF-4B4C-AC31-C772112AE5E7}" type="pres">
      <dgm:prSet presAssocID="{1C5C8E30-1B7C-4EB3-9686-6204444D7034}" presName="topArc2" presStyleLbl="parChTrans1D1" presStyleIdx="4" presStyleCnt="8"/>
      <dgm:spPr>
        <a:ln>
          <a:solidFill>
            <a:schemeClr val="accent6"/>
          </a:solidFill>
        </a:ln>
      </dgm:spPr>
    </dgm:pt>
    <dgm:pt modelId="{6C08A56C-2874-4CFD-BCB6-054B8BC30111}" type="pres">
      <dgm:prSet presAssocID="{1C5C8E30-1B7C-4EB3-9686-6204444D7034}" presName="bottomArc2" presStyleLbl="parChTrans1D1" presStyleIdx="5" presStyleCnt="8"/>
      <dgm:spPr>
        <a:ln>
          <a:solidFill>
            <a:schemeClr val="accent6"/>
          </a:solidFill>
        </a:ln>
      </dgm:spPr>
    </dgm:pt>
    <dgm:pt modelId="{2E4C4A25-4FD4-4356-BEB8-7A3193D54A8D}" type="pres">
      <dgm:prSet presAssocID="{1C5C8E30-1B7C-4EB3-9686-6204444D7034}" presName="topConnNode2" presStyleLbl="node2" presStyleIdx="0" presStyleCnt="0"/>
      <dgm:spPr/>
    </dgm:pt>
    <dgm:pt modelId="{47FBDB1A-5698-416D-8976-EB3039C0B11A}" type="pres">
      <dgm:prSet presAssocID="{1C5C8E30-1B7C-4EB3-9686-6204444D7034}" presName="hierChild4" presStyleCnt="0"/>
      <dgm:spPr/>
    </dgm:pt>
    <dgm:pt modelId="{B3E3133E-2AD6-4EA6-A674-34F1FAE12EA2}" type="pres">
      <dgm:prSet presAssocID="{1C5C8E30-1B7C-4EB3-9686-6204444D7034}" presName="hierChild5" presStyleCnt="0"/>
      <dgm:spPr/>
    </dgm:pt>
    <dgm:pt modelId="{C53FD613-5C10-4B40-A1DF-BE6594CD1B26}" type="pres">
      <dgm:prSet presAssocID="{F0CC6CD9-5BD7-4369-9512-20076B7F9575}" presName="Name28" presStyleLbl="parChTrans1D2" presStyleIdx="2" presStyleCnt="3"/>
      <dgm:spPr/>
    </dgm:pt>
    <dgm:pt modelId="{15B581A5-745F-4478-A394-490D7E394131}" type="pres">
      <dgm:prSet presAssocID="{1EDBA48A-1E98-4A99-B028-DE89FAB0FA9A}" presName="hierRoot2" presStyleCnt="0">
        <dgm:presLayoutVars>
          <dgm:hierBranch val="init"/>
        </dgm:presLayoutVars>
      </dgm:prSet>
      <dgm:spPr/>
    </dgm:pt>
    <dgm:pt modelId="{E3B44AB1-D5EF-4764-8297-E7915229001D}" type="pres">
      <dgm:prSet presAssocID="{1EDBA48A-1E98-4A99-B028-DE89FAB0FA9A}" presName="rootComposite2" presStyleCnt="0"/>
      <dgm:spPr/>
    </dgm:pt>
    <dgm:pt modelId="{5946906D-BBE8-4ACE-B2FC-24D73F0CAF96}" type="pres">
      <dgm:prSet presAssocID="{1EDBA48A-1E98-4A99-B028-DE89FAB0FA9A}" presName="rootText2" presStyleLbl="alignAcc1" presStyleIdx="0" presStyleCnt="0">
        <dgm:presLayoutVars>
          <dgm:chPref val="3"/>
        </dgm:presLayoutVars>
      </dgm:prSet>
      <dgm:spPr/>
    </dgm:pt>
    <dgm:pt modelId="{585E2BB3-91D9-4902-86C1-B0F53461D64D}" type="pres">
      <dgm:prSet presAssocID="{1EDBA48A-1E98-4A99-B028-DE89FAB0FA9A}" presName="topArc2" presStyleLbl="parChTrans1D1" presStyleIdx="6" presStyleCnt="8"/>
      <dgm:spPr>
        <a:ln>
          <a:solidFill>
            <a:schemeClr val="accent6"/>
          </a:solidFill>
        </a:ln>
      </dgm:spPr>
    </dgm:pt>
    <dgm:pt modelId="{6ABE803C-956D-4977-9967-A2F5F157F5FB}" type="pres">
      <dgm:prSet presAssocID="{1EDBA48A-1E98-4A99-B028-DE89FAB0FA9A}" presName="bottomArc2" presStyleLbl="parChTrans1D1" presStyleIdx="7" presStyleCnt="8"/>
      <dgm:spPr>
        <a:ln>
          <a:solidFill>
            <a:schemeClr val="accent6"/>
          </a:solidFill>
        </a:ln>
      </dgm:spPr>
    </dgm:pt>
    <dgm:pt modelId="{DC7CCC21-CA30-4620-AB5F-A8761DBCD998}" type="pres">
      <dgm:prSet presAssocID="{1EDBA48A-1E98-4A99-B028-DE89FAB0FA9A}" presName="topConnNode2" presStyleLbl="node2" presStyleIdx="0" presStyleCnt="0"/>
      <dgm:spPr/>
    </dgm:pt>
    <dgm:pt modelId="{DE0D9A96-B044-40AF-8571-1A133B075941}" type="pres">
      <dgm:prSet presAssocID="{1EDBA48A-1E98-4A99-B028-DE89FAB0FA9A}" presName="hierChild4" presStyleCnt="0"/>
      <dgm:spPr/>
    </dgm:pt>
    <dgm:pt modelId="{15601FC9-FD8B-4F91-AE22-C27108539A4D}" type="pres">
      <dgm:prSet presAssocID="{1EDBA48A-1E98-4A99-B028-DE89FAB0FA9A}" presName="hierChild5" presStyleCnt="0"/>
      <dgm:spPr/>
    </dgm:pt>
    <dgm:pt modelId="{E3C9ABD6-71B9-46B0-9CE3-F8CA81D1EC6E}" type="pres">
      <dgm:prSet presAssocID="{90FD037A-B3E1-449F-9064-9E17C38004C1}" presName="hierChild3" presStyleCnt="0"/>
      <dgm:spPr/>
    </dgm:pt>
  </dgm:ptLst>
  <dgm:cxnLst>
    <dgm:cxn modelId="{137FB81C-68A2-4C2B-85D7-A14F69AEDCBE}" type="presOf" srcId="{0B8F386D-AF95-4F4F-B5B9-92D3FCCB194F}" destId="{FAFD4B05-893D-4014-8383-9822B509E88D}" srcOrd="0" destOrd="0" presId="urn:microsoft.com/office/officeart/2008/layout/HalfCircleOrganizationChart"/>
    <dgm:cxn modelId="{3D447225-183C-4F31-84D1-99F2610364BC}" type="presOf" srcId="{C46DE473-722D-462A-9DEF-CE356AB922D7}" destId="{62BE305C-99D4-4B61-81A8-CB04A40E9E6C}" srcOrd="0" destOrd="0" presId="urn:microsoft.com/office/officeart/2008/layout/HalfCircleOrganizationChart"/>
    <dgm:cxn modelId="{D9BA9627-D8CB-4C31-ADFD-FAF3B949FAE6}" type="presOf" srcId="{1C5C8E30-1B7C-4EB3-9686-6204444D7034}" destId="{D572BF7F-34D9-4D19-B724-9820D55DB323}" srcOrd="0" destOrd="0" presId="urn:microsoft.com/office/officeart/2008/layout/HalfCircleOrganizationChart"/>
    <dgm:cxn modelId="{B02A0E2F-5A3A-48A9-AB6A-BC0168270B01}" type="presOf" srcId="{0B8F386D-AF95-4F4F-B5B9-92D3FCCB194F}" destId="{FBE393D6-43FA-4A73-8E01-19D080240DC3}" srcOrd="1" destOrd="0" presId="urn:microsoft.com/office/officeart/2008/layout/HalfCircleOrganizationChart"/>
    <dgm:cxn modelId="{38878B35-D4EC-4E4B-B3F6-706FFD7B2334}" srcId="{17DC37A4-743F-42FE-BA15-06696BC3EB5C}" destId="{90FD037A-B3E1-449F-9064-9E17C38004C1}" srcOrd="0" destOrd="0" parTransId="{EA370128-C0F1-42DC-90F5-E0314CC85105}" sibTransId="{15C65FEA-B8AD-4153-811C-67E34D9DC4D4}"/>
    <dgm:cxn modelId="{0963305D-16B5-41AB-8B90-853AD755B85F}" srcId="{90FD037A-B3E1-449F-9064-9E17C38004C1}" destId="{1C5C8E30-1B7C-4EB3-9686-6204444D7034}" srcOrd="1" destOrd="0" parTransId="{C36D014B-08A6-499C-AE39-81FF41D71003}" sibTransId="{275D7984-94F4-4753-AE7F-9A4C4BBB78BD}"/>
    <dgm:cxn modelId="{0F7D524A-7C39-4947-97DA-3A7450E4CA18}" srcId="{90FD037A-B3E1-449F-9064-9E17C38004C1}" destId="{1EDBA48A-1E98-4A99-B028-DE89FAB0FA9A}" srcOrd="2" destOrd="0" parTransId="{F0CC6CD9-5BD7-4369-9512-20076B7F9575}" sibTransId="{FE2EED1E-AFE2-42BA-ADC3-4FD185C6A064}"/>
    <dgm:cxn modelId="{F06B4571-7F84-4E92-8FA5-E7A0F14E5F5C}" type="presOf" srcId="{F0CC6CD9-5BD7-4369-9512-20076B7F9575}" destId="{C53FD613-5C10-4B40-A1DF-BE6594CD1B26}" srcOrd="0" destOrd="0" presId="urn:microsoft.com/office/officeart/2008/layout/HalfCircleOrganizationChart"/>
    <dgm:cxn modelId="{79F3CE7F-58B9-4126-BA5D-1A12EBE8BFEF}" type="presOf" srcId="{C36D014B-08A6-499C-AE39-81FF41D71003}" destId="{DEEEE08F-2722-41C7-90F2-756AC8E56BE3}" srcOrd="0" destOrd="0" presId="urn:microsoft.com/office/officeart/2008/layout/HalfCircleOrganizationChart"/>
    <dgm:cxn modelId="{5CE31182-388E-482C-8D2B-4C4BDAD46D5C}" type="presOf" srcId="{1EDBA48A-1E98-4A99-B028-DE89FAB0FA9A}" destId="{DC7CCC21-CA30-4620-AB5F-A8761DBCD998}" srcOrd="1" destOrd="0" presId="urn:microsoft.com/office/officeart/2008/layout/HalfCircleOrganizationChart"/>
    <dgm:cxn modelId="{0CE899A4-1551-40EE-A521-87DDE6BD5272}" type="presOf" srcId="{90FD037A-B3E1-449F-9064-9E17C38004C1}" destId="{2DEED953-0012-4A45-970A-0FF7C36E9CEF}" srcOrd="0" destOrd="0" presId="urn:microsoft.com/office/officeart/2008/layout/HalfCircleOrganizationChart"/>
    <dgm:cxn modelId="{A3827FC3-5E32-4F15-9F89-FA5BA4FF801A}" type="presOf" srcId="{90FD037A-B3E1-449F-9064-9E17C38004C1}" destId="{F7DFA4BC-8DAE-43AA-A09B-7CD84D74E0C1}" srcOrd="1" destOrd="0" presId="urn:microsoft.com/office/officeart/2008/layout/HalfCircleOrganizationChart"/>
    <dgm:cxn modelId="{E2721EF5-88F1-466B-9229-03975DEBBA67}" type="presOf" srcId="{1C5C8E30-1B7C-4EB3-9686-6204444D7034}" destId="{2E4C4A25-4FD4-4356-BEB8-7A3193D54A8D}" srcOrd="1" destOrd="0" presId="urn:microsoft.com/office/officeart/2008/layout/HalfCircleOrganizationChart"/>
    <dgm:cxn modelId="{3BCA0EF7-8C18-441B-BA63-607E4A10FD07}" type="presOf" srcId="{17DC37A4-743F-42FE-BA15-06696BC3EB5C}" destId="{A439AC72-E530-44C4-B5DF-ADF994C05F88}" srcOrd="0" destOrd="0" presId="urn:microsoft.com/office/officeart/2008/layout/HalfCircleOrganizationChart"/>
    <dgm:cxn modelId="{10FA28FA-D9AD-4D9F-916A-5FCD0F12F571}" srcId="{90FD037A-B3E1-449F-9064-9E17C38004C1}" destId="{0B8F386D-AF95-4F4F-B5B9-92D3FCCB194F}" srcOrd="0" destOrd="0" parTransId="{C46DE473-722D-462A-9DEF-CE356AB922D7}" sibTransId="{1838CAF5-BCB5-408F-A756-51B8D173039C}"/>
    <dgm:cxn modelId="{8B2446FA-87D7-478B-B1E0-BE23BF199F9C}" type="presOf" srcId="{1EDBA48A-1E98-4A99-B028-DE89FAB0FA9A}" destId="{5946906D-BBE8-4ACE-B2FC-24D73F0CAF96}" srcOrd="0" destOrd="0" presId="urn:microsoft.com/office/officeart/2008/layout/HalfCircleOrganizationChart"/>
    <dgm:cxn modelId="{36FB136D-3244-4CBE-BE7C-111FD4B03081}" type="presParOf" srcId="{A439AC72-E530-44C4-B5DF-ADF994C05F88}" destId="{A1CA2FF9-B503-4C39-A794-1B0162406C6E}" srcOrd="0" destOrd="0" presId="urn:microsoft.com/office/officeart/2008/layout/HalfCircleOrganizationChart"/>
    <dgm:cxn modelId="{3FDC8196-1952-472D-8105-69C5738CBD72}" type="presParOf" srcId="{A1CA2FF9-B503-4C39-A794-1B0162406C6E}" destId="{1582E9E1-DDDD-44FA-9C14-434C550490B0}" srcOrd="0" destOrd="0" presId="urn:microsoft.com/office/officeart/2008/layout/HalfCircleOrganizationChart"/>
    <dgm:cxn modelId="{2D6E53E0-1EDF-42E1-9040-96F287084AB3}" type="presParOf" srcId="{1582E9E1-DDDD-44FA-9C14-434C550490B0}" destId="{2DEED953-0012-4A45-970A-0FF7C36E9CEF}" srcOrd="0" destOrd="0" presId="urn:microsoft.com/office/officeart/2008/layout/HalfCircleOrganizationChart"/>
    <dgm:cxn modelId="{AA4CE9CE-08D4-4852-8890-D954A6540FA4}" type="presParOf" srcId="{1582E9E1-DDDD-44FA-9C14-434C550490B0}" destId="{F089C51B-F96D-4AF6-BBDF-6851990B52D5}" srcOrd="1" destOrd="0" presId="urn:microsoft.com/office/officeart/2008/layout/HalfCircleOrganizationChart"/>
    <dgm:cxn modelId="{D06E9DA2-B405-4524-872D-2F90E73E9120}" type="presParOf" srcId="{1582E9E1-DDDD-44FA-9C14-434C550490B0}" destId="{FF12FCBB-8766-4D75-86C5-4334884194F0}" srcOrd="2" destOrd="0" presId="urn:microsoft.com/office/officeart/2008/layout/HalfCircleOrganizationChart"/>
    <dgm:cxn modelId="{F1F11394-4CC2-4474-8148-ED5DFB5F4421}" type="presParOf" srcId="{1582E9E1-DDDD-44FA-9C14-434C550490B0}" destId="{F7DFA4BC-8DAE-43AA-A09B-7CD84D74E0C1}" srcOrd="3" destOrd="0" presId="urn:microsoft.com/office/officeart/2008/layout/HalfCircleOrganizationChart"/>
    <dgm:cxn modelId="{8C741188-DE87-404A-B2E9-D5129E53DCF9}" type="presParOf" srcId="{A1CA2FF9-B503-4C39-A794-1B0162406C6E}" destId="{B29E6BFE-1902-4705-9DF1-9DEB8F26089E}" srcOrd="1" destOrd="0" presId="urn:microsoft.com/office/officeart/2008/layout/HalfCircleOrganizationChart"/>
    <dgm:cxn modelId="{599063D7-8FA1-4C2B-8A89-AD9AA55A9E9B}" type="presParOf" srcId="{B29E6BFE-1902-4705-9DF1-9DEB8F26089E}" destId="{62BE305C-99D4-4B61-81A8-CB04A40E9E6C}" srcOrd="0" destOrd="0" presId="urn:microsoft.com/office/officeart/2008/layout/HalfCircleOrganizationChart"/>
    <dgm:cxn modelId="{47EBA711-D1EE-4E77-97DD-CB877D35EEB3}" type="presParOf" srcId="{B29E6BFE-1902-4705-9DF1-9DEB8F26089E}" destId="{DFC5AB97-7895-44E7-9EFA-CB6730251356}" srcOrd="1" destOrd="0" presId="urn:microsoft.com/office/officeart/2008/layout/HalfCircleOrganizationChart"/>
    <dgm:cxn modelId="{A874ACC5-E995-4FD5-BD22-1957C6AAD20B}" type="presParOf" srcId="{DFC5AB97-7895-44E7-9EFA-CB6730251356}" destId="{A6EDCC5A-7CC8-4B49-B7AB-BF343F11D337}" srcOrd="0" destOrd="0" presId="urn:microsoft.com/office/officeart/2008/layout/HalfCircleOrganizationChart"/>
    <dgm:cxn modelId="{4FD7431F-94CC-4BB6-80AC-36CCEE965E1F}" type="presParOf" srcId="{A6EDCC5A-7CC8-4B49-B7AB-BF343F11D337}" destId="{FAFD4B05-893D-4014-8383-9822B509E88D}" srcOrd="0" destOrd="0" presId="urn:microsoft.com/office/officeart/2008/layout/HalfCircleOrganizationChart"/>
    <dgm:cxn modelId="{96D734ED-E40A-4E0D-868E-390AB872404C}" type="presParOf" srcId="{A6EDCC5A-7CC8-4B49-B7AB-BF343F11D337}" destId="{0ABD1A63-8CB0-405A-9BDB-CCB703C08F1F}" srcOrd="1" destOrd="0" presId="urn:microsoft.com/office/officeart/2008/layout/HalfCircleOrganizationChart"/>
    <dgm:cxn modelId="{60BE7CB8-621F-4969-8428-089D1CA0076D}" type="presParOf" srcId="{A6EDCC5A-7CC8-4B49-B7AB-BF343F11D337}" destId="{5AF3F82A-3EDB-4596-B6C2-AC77F0F9904B}" srcOrd="2" destOrd="0" presId="urn:microsoft.com/office/officeart/2008/layout/HalfCircleOrganizationChart"/>
    <dgm:cxn modelId="{850094E0-5CB1-42DB-8C11-C3E31663B58B}" type="presParOf" srcId="{A6EDCC5A-7CC8-4B49-B7AB-BF343F11D337}" destId="{FBE393D6-43FA-4A73-8E01-19D080240DC3}" srcOrd="3" destOrd="0" presId="urn:microsoft.com/office/officeart/2008/layout/HalfCircleOrganizationChart"/>
    <dgm:cxn modelId="{4B160A29-5087-4345-AA3A-BD52C58ECDB4}" type="presParOf" srcId="{DFC5AB97-7895-44E7-9EFA-CB6730251356}" destId="{84C0CF26-52DD-411C-8D9D-692E5D852CCB}" srcOrd="1" destOrd="0" presId="urn:microsoft.com/office/officeart/2008/layout/HalfCircleOrganizationChart"/>
    <dgm:cxn modelId="{EC950F16-AAEF-4FC1-AD99-2B6BED70EF63}" type="presParOf" srcId="{DFC5AB97-7895-44E7-9EFA-CB6730251356}" destId="{FA9B679F-B87A-4945-B87F-EB043E9638C2}" srcOrd="2" destOrd="0" presId="urn:microsoft.com/office/officeart/2008/layout/HalfCircleOrganizationChart"/>
    <dgm:cxn modelId="{92FD9978-149B-4ADB-AA96-135963CEA9B1}" type="presParOf" srcId="{B29E6BFE-1902-4705-9DF1-9DEB8F26089E}" destId="{DEEEE08F-2722-41C7-90F2-756AC8E56BE3}" srcOrd="2" destOrd="0" presId="urn:microsoft.com/office/officeart/2008/layout/HalfCircleOrganizationChart"/>
    <dgm:cxn modelId="{FFFE309A-CCF5-4F4C-AAE5-AA8F6F6D1516}" type="presParOf" srcId="{B29E6BFE-1902-4705-9DF1-9DEB8F26089E}" destId="{086D5BF8-DAD0-4D24-BFB3-6F54295984C3}" srcOrd="3" destOrd="0" presId="urn:microsoft.com/office/officeart/2008/layout/HalfCircleOrganizationChart"/>
    <dgm:cxn modelId="{F9046405-695B-4C89-95DD-4807B690DB49}" type="presParOf" srcId="{086D5BF8-DAD0-4D24-BFB3-6F54295984C3}" destId="{AC610CA0-51D1-4167-91CF-1289AC837225}" srcOrd="0" destOrd="0" presId="urn:microsoft.com/office/officeart/2008/layout/HalfCircleOrganizationChart"/>
    <dgm:cxn modelId="{25C8FB93-37EA-4C14-A11C-EEADADF4BC55}" type="presParOf" srcId="{AC610CA0-51D1-4167-91CF-1289AC837225}" destId="{D572BF7F-34D9-4D19-B724-9820D55DB323}" srcOrd="0" destOrd="0" presId="urn:microsoft.com/office/officeart/2008/layout/HalfCircleOrganizationChart"/>
    <dgm:cxn modelId="{913C9D17-39BC-4CF1-B359-81CAB9A0D899}" type="presParOf" srcId="{AC610CA0-51D1-4167-91CF-1289AC837225}" destId="{87A33B6B-9CAF-4B4C-AC31-C772112AE5E7}" srcOrd="1" destOrd="0" presId="urn:microsoft.com/office/officeart/2008/layout/HalfCircleOrganizationChart"/>
    <dgm:cxn modelId="{1E1F4F4C-824B-4246-9B23-E93E6B6DD0E0}" type="presParOf" srcId="{AC610CA0-51D1-4167-91CF-1289AC837225}" destId="{6C08A56C-2874-4CFD-BCB6-054B8BC30111}" srcOrd="2" destOrd="0" presId="urn:microsoft.com/office/officeart/2008/layout/HalfCircleOrganizationChart"/>
    <dgm:cxn modelId="{68A3ABCA-6E7F-4857-AB8A-39E58B97EBA1}" type="presParOf" srcId="{AC610CA0-51D1-4167-91CF-1289AC837225}" destId="{2E4C4A25-4FD4-4356-BEB8-7A3193D54A8D}" srcOrd="3" destOrd="0" presId="urn:microsoft.com/office/officeart/2008/layout/HalfCircleOrganizationChart"/>
    <dgm:cxn modelId="{6EB62843-1B9F-455E-B119-5242348EB2CA}" type="presParOf" srcId="{086D5BF8-DAD0-4D24-BFB3-6F54295984C3}" destId="{47FBDB1A-5698-416D-8976-EB3039C0B11A}" srcOrd="1" destOrd="0" presId="urn:microsoft.com/office/officeart/2008/layout/HalfCircleOrganizationChart"/>
    <dgm:cxn modelId="{31C67ADB-683D-42D9-A232-37E9A8549170}" type="presParOf" srcId="{086D5BF8-DAD0-4D24-BFB3-6F54295984C3}" destId="{B3E3133E-2AD6-4EA6-A674-34F1FAE12EA2}" srcOrd="2" destOrd="0" presId="urn:microsoft.com/office/officeart/2008/layout/HalfCircleOrganizationChart"/>
    <dgm:cxn modelId="{1B4D7C97-7343-47C8-9F20-47E6982D2D1C}" type="presParOf" srcId="{B29E6BFE-1902-4705-9DF1-9DEB8F26089E}" destId="{C53FD613-5C10-4B40-A1DF-BE6594CD1B26}" srcOrd="4" destOrd="0" presId="urn:microsoft.com/office/officeart/2008/layout/HalfCircleOrganizationChart"/>
    <dgm:cxn modelId="{BF127151-5053-4DE4-BAFF-3BC90659E5FB}" type="presParOf" srcId="{B29E6BFE-1902-4705-9DF1-9DEB8F26089E}" destId="{15B581A5-745F-4478-A394-490D7E394131}" srcOrd="5" destOrd="0" presId="urn:microsoft.com/office/officeart/2008/layout/HalfCircleOrganizationChart"/>
    <dgm:cxn modelId="{4435F4A3-1C17-47A6-903A-CE975001200B}" type="presParOf" srcId="{15B581A5-745F-4478-A394-490D7E394131}" destId="{E3B44AB1-D5EF-4764-8297-E7915229001D}" srcOrd="0" destOrd="0" presId="urn:microsoft.com/office/officeart/2008/layout/HalfCircleOrganizationChart"/>
    <dgm:cxn modelId="{3D43D03A-E67B-4555-9EAC-AEB8015E77A6}" type="presParOf" srcId="{E3B44AB1-D5EF-4764-8297-E7915229001D}" destId="{5946906D-BBE8-4ACE-B2FC-24D73F0CAF96}" srcOrd="0" destOrd="0" presId="urn:microsoft.com/office/officeart/2008/layout/HalfCircleOrganizationChart"/>
    <dgm:cxn modelId="{90CB09AB-E205-4453-86B5-21DE4D8F7831}" type="presParOf" srcId="{E3B44AB1-D5EF-4764-8297-E7915229001D}" destId="{585E2BB3-91D9-4902-86C1-B0F53461D64D}" srcOrd="1" destOrd="0" presId="urn:microsoft.com/office/officeart/2008/layout/HalfCircleOrganizationChart"/>
    <dgm:cxn modelId="{A5862344-D377-4018-AF9B-BE1AF6F77CFE}" type="presParOf" srcId="{E3B44AB1-D5EF-4764-8297-E7915229001D}" destId="{6ABE803C-956D-4977-9967-A2F5F157F5FB}" srcOrd="2" destOrd="0" presId="urn:microsoft.com/office/officeart/2008/layout/HalfCircleOrganizationChart"/>
    <dgm:cxn modelId="{9B1A4AC0-CE3B-42EA-9FA2-9710A663BDF7}" type="presParOf" srcId="{E3B44AB1-D5EF-4764-8297-E7915229001D}" destId="{DC7CCC21-CA30-4620-AB5F-A8761DBCD998}" srcOrd="3" destOrd="0" presId="urn:microsoft.com/office/officeart/2008/layout/HalfCircleOrganizationChart"/>
    <dgm:cxn modelId="{383B2413-BD2F-4A78-810F-3A216229CFF6}" type="presParOf" srcId="{15B581A5-745F-4478-A394-490D7E394131}" destId="{DE0D9A96-B044-40AF-8571-1A133B075941}" srcOrd="1" destOrd="0" presId="urn:microsoft.com/office/officeart/2008/layout/HalfCircleOrganizationChart"/>
    <dgm:cxn modelId="{AA0B45EB-DF46-420C-AEAF-98EC097A035A}" type="presParOf" srcId="{15B581A5-745F-4478-A394-490D7E394131}" destId="{15601FC9-FD8B-4F91-AE22-C27108539A4D}" srcOrd="2" destOrd="0" presId="urn:microsoft.com/office/officeart/2008/layout/HalfCircleOrganizationChart"/>
    <dgm:cxn modelId="{BBEF384F-FE47-429B-8C72-3543B144DF00}" type="presParOf" srcId="{A1CA2FF9-B503-4C39-A794-1B0162406C6E}" destId="{E3C9ABD6-71B9-46B0-9CE3-F8CA81D1EC6E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DC37A4-743F-42FE-BA15-06696BC3EB5C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ID"/>
        </a:p>
      </dgm:t>
    </dgm:pt>
    <dgm:pt modelId="{90FD037A-B3E1-449F-9064-9E17C38004C1}">
      <dgm:prSet phldrT="[Text]"/>
      <dgm:spPr/>
      <dgm:t>
        <a:bodyPr/>
        <a:lstStyle/>
        <a:p>
          <a:r>
            <a:rPr lang="en-US" dirty="0" err="1">
              <a:latin typeface="Century Gothic" panose="020B0502020202020204" pitchFamily="34" charset="0"/>
            </a:rPr>
            <a:t>Fakultas</a:t>
          </a:r>
          <a:r>
            <a:rPr lang="en-US" dirty="0">
              <a:latin typeface="Century Gothic" panose="020B0502020202020204" pitchFamily="34" charset="0"/>
            </a:rPr>
            <a:t> Teknik Universitas B</a:t>
          </a:r>
          <a:endParaRPr lang="en-ID" dirty="0">
            <a:latin typeface="Century Gothic" panose="020B0502020202020204" pitchFamily="34" charset="0"/>
          </a:endParaRPr>
        </a:p>
      </dgm:t>
    </dgm:pt>
    <dgm:pt modelId="{EA370128-C0F1-42DC-90F5-E0314CC85105}" type="parTrans" cxnId="{38878B35-D4EC-4E4B-B3F6-706FFD7B2334}">
      <dgm:prSet/>
      <dgm:spPr/>
      <dgm:t>
        <a:bodyPr/>
        <a:lstStyle/>
        <a:p>
          <a:endParaRPr lang="en-ID">
            <a:latin typeface="Century Gothic" panose="020B0502020202020204" pitchFamily="34" charset="0"/>
          </a:endParaRPr>
        </a:p>
      </dgm:t>
    </dgm:pt>
    <dgm:pt modelId="{15C65FEA-B8AD-4153-811C-67E34D9DC4D4}" type="sibTrans" cxnId="{38878B35-D4EC-4E4B-B3F6-706FFD7B2334}">
      <dgm:prSet/>
      <dgm:spPr/>
      <dgm:t>
        <a:bodyPr/>
        <a:lstStyle/>
        <a:p>
          <a:endParaRPr lang="en-ID">
            <a:latin typeface="Century Gothic" panose="020B0502020202020204" pitchFamily="34" charset="0"/>
          </a:endParaRPr>
        </a:p>
      </dgm:t>
    </dgm:pt>
    <dgm:pt modelId="{0B8F386D-AF95-4F4F-B5B9-92D3FCCB194F}">
      <dgm:prSet phldrT="[Text]"/>
      <dgm:spPr/>
      <dgm:t>
        <a:bodyPr/>
        <a:lstStyle/>
        <a:p>
          <a:r>
            <a:rPr lang="en-US" dirty="0">
              <a:latin typeface="Century Gothic" panose="020B0502020202020204" pitchFamily="34" charset="0"/>
            </a:rPr>
            <a:t>Prodi Teknik </a:t>
          </a:r>
          <a:r>
            <a:rPr lang="en-US" dirty="0" err="1">
              <a:latin typeface="Century Gothic" panose="020B0502020202020204" pitchFamily="34" charset="0"/>
            </a:rPr>
            <a:t>Sipil</a:t>
          </a:r>
          <a:r>
            <a:rPr lang="en-US" dirty="0">
              <a:latin typeface="Century Gothic" panose="020B0502020202020204" pitchFamily="34" charset="0"/>
            </a:rPr>
            <a:t> Univ B</a:t>
          </a:r>
          <a:endParaRPr lang="en-ID" dirty="0">
            <a:latin typeface="Century Gothic" panose="020B0502020202020204" pitchFamily="34" charset="0"/>
          </a:endParaRPr>
        </a:p>
      </dgm:t>
    </dgm:pt>
    <dgm:pt modelId="{C46DE473-722D-462A-9DEF-CE356AB922D7}" type="parTrans" cxnId="{10FA28FA-D9AD-4D9F-916A-5FCD0F12F571}">
      <dgm:prSet/>
      <dgm:spPr/>
      <dgm:t>
        <a:bodyPr/>
        <a:lstStyle/>
        <a:p>
          <a:endParaRPr lang="en-ID">
            <a:latin typeface="Century Gothic" panose="020B0502020202020204" pitchFamily="34" charset="0"/>
          </a:endParaRPr>
        </a:p>
      </dgm:t>
    </dgm:pt>
    <dgm:pt modelId="{1838CAF5-BCB5-408F-A756-51B8D173039C}" type="sibTrans" cxnId="{10FA28FA-D9AD-4D9F-916A-5FCD0F12F571}">
      <dgm:prSet/>
      <dgm:spPr/>
      <dgm:t>
        <a:bodyPr/>
        <a:lstStyle/>
        <a:p>
          <a:endParaRPr lang="en-ID">
            <a:latin typeface="Century Gothic" panose="020B0502020202020204" pitchFamily="34" charset="0"/>
          </a:endParaRPr>
        </a:p>
      </dgm:t>
    </dgm:pt>
    <dgm:pt modelId="{1C5C8E30-1B7C-4EB3-9686-6204444D7034}">
      <dgm:prSet phldrT="[Text]"/>
      <dgm:spPr/>
      <dgm:t>
        <a:bodyPr/>
        <a:lstStyle/>
        <a:p>
          <a:r>
            <a:rPr lang="en-US" dirty="0">
              <a:latin typeface="Century Gothic" panose="020B0502020202020204" pitchFamily="34" charset="0"/>
            </a:rPr>
            <a:t>Prodi Teknik </a:t>
          </a:r>
          <a:r>
            <a:rPr lang="en-US" dirty="0" err="1">
              <a:latin typeface="Century Gothic" panose="020B0502020202020204" pitchFamily="34" charset="0"/>
            </a:rPr>
            <a:t>Arsitektur</a:t>
          </a:r>
          <a:r>
            <a:rPr lang="en-US" dirty="0">
              <a:latin typeface="Century Gothic" panose="020B0502020202020204" pitchFamily="34" charset="0"/>
            </a:rPr>
            <a:t> Univ B</a:t>
          </a:r>
          <a:endParaRPr lang="en-ID" dirty="0">
            <a:latin typeface="Century Gothic" panose="020B0502020202020204" pitchFamily="34" charset="0"/>
          </a:endParaRPr>
        </a:p>
      </dgm:t>
    </dgm:pt>
    <dgm:pt modelId="{C36D014B-08A6-499C-AE39-81FF41D71003}" type="parTrans" cxnId="{0963305D-16B5-41AB-8B90-853AD755B85F}">
      <dgm:prSet/>
      <dgm:spPr/>
      <dgm:t>
        <a:bodyPr/>
        <a:lstStyle/>
        <a:p>
          <a:endParaRPr lang="en-ID">
            <a:latin typeface="Century Gothic" panose="020B0502020202020204" pitchFamily="34" charset="0"/>
          </a:endParaRPr>
        </a:p>
      </dgm:t>
    </dgm:pt>
    <dgm:pt modelId="{275D7984-94F4-4753-AE7F-9A4C4BBB78BD}" type="sibTrans" cxnId="{0963305D-16B5-41AB-8B90-853AD755B85F}">
      <dgm:prSet/>
      <dgm:spPr/>
      <dgm:t>
        <a:bodyPr/>
        <a:lstStyle/>
        <a:p>
          <a:endParaRPr lang="en-ID">
            <a:latin typeface="Century Gothic" panose="020B0502020202020204" pitchFamily="34" charset="0"/>
          </a:endParaRPr>
        </a:p>
      </dgm:t>
    </dgm:pt>
    <dgm:pt modelId="{1EDBA48A-1E98-4A99-B028-DE89FAB0FA9A}">
      <dgm:prSet phldrT="[Text]"/>
      <dgm:spPr/>
      <dgm:t>
        <a:bodyPr/>
        <a:lstStyle/>
        <a:p>
          <a:r>
            <a:rPr lang="en-US" dirty="0">
              <a:latin typeface="Century Gothic" panose="020B0502020202020204" pitchFamily="34" charset="0"/>
            </a:rPr>
            <a:t>Prodi ....... </a:t>
          </a:r>
        </a:p>
        <a:p>
          <a:r>
            <a:rPr lang="en-US" dirty="0">
              <a:latin typeface="Century Gothic" panose="020B0502020202020204" pitchFamily="34" charset="0"/>
            </a:rPr>
            <a:t>Univ B</a:t>
          </a:r>
          <a:endParaRPr lang="en-ID" dirty="0">
            <a:latin typeface="Century Gothic" panose="020B0502020202020204" pitchFamily="34" charset="0"/>
          </a:endParaRPr>
        </a:p>
      </dgm:t>
    </dgm:pt>
    <dgm:pt modelId="{F0CC6CD9-5BD7-4369-9512-20076B7F9575}" type="parTrans" cxnId="{0F7D524A-7C39-4947-97DA-3A7450E4CA18}">
      <dgm:prSet/>
      <dgm:spPr/>
      <dgm:t>
        <a:bodyPr/>
        <a:lstStyle/>
        <a:p>
          <a:endParaRPr lang="en-ID">
            <a:latin typeface="Century Gothic" panose="020B0502020202020204" pitchFamily="34" charset="0"/>
          </a:endParaRPr>
        </a:p>
      </dgm:t>
    </dgm:pt>
    <dgm:pt modelId="{FE2EED1E-AFE2-42BA-ADC3-4FD185C6A064}" type="sibTrans" cxnId="{0F7D524A-7C39-4947-97DA-3A7450E4CA18}">
      <dgm:prSet/>
      <dgm:spPr/>
      <dgm:t>
        <a:bodyPr/>
        <a:lstStyle/>
        <a:p>
          <a:endParaRPr lang="en-ID">
            <a:latin typeface="Century Gothic" panose="020B0502020202020204" pitchFamily="34" charset="0"/>
          </a:endParaRPr>
        </a:p>
      </dgm:t>
    </dgm:pt>
    <dgm:pt modelId="{A439AC72-E530-44C4-B5DF-ADF994C05F88}" type="pres">
      <dgm:prSet presAssocID="{17DC37A4-743F-42FE-BA15-06696BC3EB5C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1CA2FF9-B503-4C39-A794-1B0162406C6E}" type="pres">
      <dgm:prSet presAssocID="{90FD037A-B3E1-449F-9064-9E17C38004C1}" presName="hierRoot1" presStyleCnt="0">
        <dgm:presLayoutVars>
          <dgm:hierBranch val="init"/>
        </dgm:presLayoutVars>
      </dgm:prSet>
      <dgm:spPr/>
    </dgm:pt>
    <dgm:pt modelId="{1582E9E1-DDDD-44FA-9C14-434C550490B0}" type="pres">
      <dgm:prSet presAssocID="{90FD037A-B3E1-449F-9064-9E17C38004C1}" presName="rootComposite1" presStyleCnt="0"/>
      <dgm:spPr/>
    </dgm:pt>
    <dgm:pt modelId="{2DEED953-0012-4A45-970A-0FF7C36E9CEF}" type="pres">
      <dgm:prSet presAssocID="{90FD037A-B3E1-449F-9064-9E17C38004C1}" presName="rootText1" presStyleLbl="alignAcc1" presStyleIdx="0" presStyleCnt="0">
        <dgm:presLayoutVars>
          <dgm:chPref val="3"/>
        </dgm:presLayoutVars>
      </dgm:prSet>
      <dgm:spPr/>
    </dgm:pt>
    <dgm:pt modelId="{F089C51B-F96D-4AF6-BBDF-6851990B52D5}" type="pres">
      <dgm:prSet presAssocID="{90FD037A-B3E1-449F-9064-9E17C38004C1}" presName="topArc1" presStyleLbl="parChTrans1D1" presStyleIdx="0" presStyleCnt="8"/>
      <dgm:spPr/>
    </dgm:pt>
    <dgm:pt modelId="{FF12FCBB-8766-4D75-86C5-4334884194F0}" type="pres">
      <dgm:prSet presAssocID="{90FD037A-B3E1-449F-9064-9E17C38004C1}" presName="bottomArc1" presStyleLbl="parChTrans1D1" presStyleIdx="1" presStyleCnt="8"/>
      <dgm:spPr/>
    </dgm:pt>
    <dgm:pt modelId="{F7DFA4BC-8DAE-43AA-A09B-7CD84D74E0C1}" type="pres">
      <dgm:prSet presAssocID="{90FD037A-B3E1-449F-9064-9E17C38004C1}" presName="topConnNode1" presStyleLbl="node1" presStyleIdx="0" presStyleCnt="0"/>
      <dgm:spPr/>
    </dgm:pt>
    <dgm:pt modelId="{B29E6BFE-1902-4705-9DF1-9DEB8F26089E}" type="pres">
      <dgm:prSet presAssocID="{90FD037A-B3E1-449F-9064-9E17C38004C1}" presName="hierChild2" presStyleCnt="0"/>
      <dgm:spPr/>
    </dgm:pt>
    <dgm:pt modelId="{62BE305C-99D4-4B61-81A8-CB04A40E9E6C}" type="pres">
      <dgm:prSet presAssocID="{C46DE473-722D-462A-9DEF-CE356AB922D7}" presName="Name28" presStyleLbl="parChTrans1D2" presStyleIdx="0" presStyleCnt="3"/>
      <dgm:spPr/>
    </dgm:pt>
    <dgm:pt modelId="{DFC5AB97-7895-44E7-9EFA-CB6730251356}" type="pres">
      <dgm:prSet presAssocID="{0B8F386D-AF95-4F4F-B5B9-92D3FCCB194F}" presName="hierRoot2" presStyleCnt="0">
        <dgm:presLayoutVars>
          <dgm:hierBranch val="init"/>
        </dgm:presLayoutVars>
      </dgm:prSet>
      <dgm:spPr/>
    </dgm:pt>
    <dgm:pt modelId="{A6EDCC5A-7CC8-4B49-B7AB-BF343F11D337}" type="pres">
      <dgm:prSet presAssocID="{0B8F386D-AF95-4F4F-B5B9-92D3FCCB194F}" presName="rootComposite2" presStyleCnt="0"/>
      <dgm:spPr/>
    </dgm:pt>
    <dgm:pt modelId="{FAFD4B05-893D-4014-8383-9822B509E88D}" type="pres">
      <dgm:prSet presAssocID="{0B8F386D-AF95-4F4F-B5B9-92D3FCCB194F}" presName="rootText2" presStyleLbl="alignAcc1" presStyleIdx="0" presStyleCnt="0">
        <dgm:presLayoutVars>
          <dgm:chPref val="3"/>
        </dgm:presLayoutVars>
      </dgm:prSet>
      <dgm:spPr/>
    </dgm:pt>
    <dgm:pt modelId="{0ABD1A63-8CB0-405A-9BDB-CCB703C08F1F}" type="pres">
      <dgm:prSet presAssocID="{0B8F386D-AF95-4F4F-B5B9-92D3FCCB194F}" presName="topArc2" presStyleLbl="parChTrans1D1" presStyleIdx="2" presStyleCnt="8"/>
      <dgm:spPr>
        <a:ln>
          <a:solidFill>
            <a:schemeClr val="accent6"/>
          </a:solidFill>
        </a:ln>
      </dgm:spPr>
    </dgm:pt>
    <dgm:pt modelId="{5AF3F82A-3EDB-4596-B6C2-AC77F0F9904B}" type="pres">
      <dgm:prSet presAssocID="{0B8F386D-AF95-4F4F-B5B9-92D3FCCB194F}" presName="bottomArc2" presStyleLbl="parChTrans1D1" presStyleIdx="3" presStyleCnt="8"/>
      <dgm:spPr>
        <a:ln>
          <a:solidFill>
            <a:schemeClr val="accent6"/>
          </a:solidFill>
        </a:ln>
      </dgm:spPr>
    </dgm:pt>
    <dgm:pt modelId="{FBE393D6-43FA-4A73-8E01-19D080240DC3}" type="pres">
      <dgm:prSet presAssocID="{0B8F386D-AF95-4F4F-B5B9-92D3FCCB194F}" presName="topConnNode2" presStyleLbl="node2" presStyleIdx="0" presStyleCnt="0"/>
      <dgm:spPr/>
    </dgm:pt>
    <dgm:pt modelId="{84C0CF26-52DD-411C-8D9D-692E5D852CCB}" type="pres">
      <dgm:prSet presAssocID="{0B8F386D-AF95-4F4F-B5B9-92D3FCCB194F}" presName="hierChild4" presStyleCnt="0"/>
      <dgm:spPr/>
    </dgm:pt>
    <dgm:pt modelId="{FA9B679F-B87A-4945-B87F-EB043E9638C2}" type="pres">
      <dgm:prSet presAssocID="{0B8F386D-AF95-4F4F-B5B9-92D3FCCB194F}" presName="hierChild5" presStyleCnt="0"/>
      <dgm:spPr/>
    </dgm:pt>
    <dgm:pt modelId="{DEEEE08F-2722-41C7-90F2-756AC8E56BE3}" type="pres">
      <dgm:prSet presAssocID="{C36D014B-08A6-499C-AE39-81FF41D71003}" presName="Name28" presStyleLbl="parChTrans1D2" presStyleIdx="1" presStyleCnt="3"/>
      <dgm:spPr/>
    </dgm:pt>
    <dgm:pt modelId="{086D5BF8-DAD0-4D24-BFB3-6F54295984C3}" type="pres">
      <dgm:prSet presAssocID="{1C5C8E30-1B7C-4EB3-9686-6204444D7034}" presName="hierRoot2" presStyleCnt="0">
        <dgm:presLayoutVars>
          <dgm:hierBranch val="init"/>
        </dgm:presLayoutVars>
      </dgm:prSet>
      <dgm:spPr/>
    </dgm:pt>
    <dgm:pt modelId="{AC610CA0-51D1-4167-91CF-1289AC837225}" type="pres">
      <dgm:prSet presAssocID="{1C5C8E30-1B7C-4EB3-9686-6204444D7034}" presName="rootComposite2" presStyleCnt="0"/>
      <dgm:spPr/>
    </dgm:pt>
    <dgm:pt modelId="{D572BF7F-34D9-4D19-B724-9820D55DB323}" type="pres">
      <dgm:prSet presAssocID="{1C5C8E30-1B7C-4EB3-9686-6204444D7034}" presName="rootText2" presStyleLbl="alignAcc1" presStyleIdx="0" presStyleCnt="0">
        <dgm:presLayoutVars>
          <dgm:chPref val="3"/>
        </dgm:presLayoutVars>
      </dgm:prSet>
      <dgm:spPr/>
    </dgm:pt>
    <dgm:pt modelId="{87A33B6B-9CAF-4B4C-AC31-C772112AE5E7}" type="pres">
      <dgm:prSet presAssocID="{1C5C8E30-1B7C-4EB3-9686-6204444D7034}" presName="topArc2" presStyleLbl="parChTrans1D1" presStyleIdx="4" presStyleCnt="8"/>
      <dgm:spPr>
        <a:ln>
          <a:solidFill>
            <a:schemeClr val="accent6"/>
          </a:solidFill>
        </a:ln>
      </dgm:spPr>
    </dgm:pt>
    <dgm:pt modelId="{6C08A56C-2874-4CFD-BCB6-054B8BC30111}" type="pres">
      <dgm:prSet presAssocID="{1C5C8E30-1B7C-4EB3-9686-6204444D7034}" presName="bottomArc2" presStyleLbl="parChTrans1D1" presStyleIdx="5" presStyleCnt="8"/>
      <dgm:spPr>
        <a:ln>
          <a:solidFill>
            <a:schemeClr val="accent6"/>
          </a:solidFill>
        </a:ln>
      </dgm:spPr>
    </dgm:pt>
    <dgm:pt modelId="{2E4C4A25-4FD4-4356-BEB8-7A3193D54A8D}" type="pres">
      <dgm:prSet presAssocID="{1C5C8E30-1B7C-4EB3-9686-6204444D7034}" presName="topConnNode2" presStyleLbl="node2" presStyleIdx="0" presStyleCnt="0"/>
      <dgm:spPr/>
    </dgm:pt>
    <dgm:pt modelId="{47FBDB1A-5698-416D-8976-EB3039C0B11A}" type="pres">
      <dgm:prSet presAssocID="{1C5C8E30-1B7C-4EB3-9686-6204444D7034}" presName="hierChild4" presStyleCnt="0"/>
      <dgm:spPr/>
    </dgm:pt>
    <dgm:pt modelId="{B3E3133E-2AD6-4EA6-A674-34F1FAE12EA2}" type="pres">
      <dgm:prSet presAssocID="{1C5C8E30-1B7C-4EB3-9686-6204444D7034}" presName="hierChild5" presStyleCnt="0"/>
      <dgm:spPr/>
    </dgm:pt>
    <dgm:pt modelId="{C53FD613-5C10-4B40-A1DF-BE6594CD1B26}" type="pres">
      <dgm:prSet presAssocID="{F0CC6CD9-5BD7-4369-9512-20076B7F9575}" presName="Name28" presStyleLbl="parChTrans1D2" presStyleIdx="2" presStyleCnt="3"/>
      <dgm:spPr/>
    </dgm:pt>
    <dgm:pt modelId="{15B581A5-745F-4478-A394-490D7E394131}" type="pres">
      <dgm:prSet presAssocID="{1EDBA48A-1E98-4A99-B028-DE89FAB0FA9A}" presName="hierRoot2" presStyleCnt="0">
        <dgm:presLayoutVars>
          <dgm:hierBranch val="init"/>
        </dgm:presLayoutVars>
      </dgm:prSet>
      <dgm:spPr/>
    </dgm:pt>
    <dgm:pt modelId="{E3B44AB1-D5EF-4764-8297-E7915229001D}" type="pres">
      <dgm:prSet presAssocID="{1EDBA48A-1E98-4A99-B028-DE89FAB0FA9A}" presName="rootComposite2" presStyleCnt="0"/>
      <dgm:spPr/>
    </dgm:pt>
    <dgm:pt modelId="{5946906D-BBE8-4ACE-B2FC-24D73F0CAF96}" type="pres">
      <dgm:prSet presAssocID="{1EDBA48A-1E98-4A99-B028-DE89FAB0FA9A}" presName="rootText2" presStyleLbl="alignAcc1" presStyleIdx="0" presStyleCnt="0">
        <dgm:presLayoutVars>
          <dgm:chPref val="3"/>
        </dgm:presLayoutVars>
      </dgm:prSet>
      <dgm:spPr/>
    </dgm:pt>
    <dgm:pt modelId="{585E2BB3-91D9-4902-86C1-B0F53461D64D}" type="pres">
      <dgm:prSet presAssocID="{1EDBA48A-1E98-4A99-B028-DE89FAB0FA9A}" presName="topArc2" presStyleLbl="parChTrans1D1" presStyleIdx="6" presStyleCnt="8"/>
      <dgm:spPr>
        <a:ln>
          <a:solidFill>
            <a:schemeClr val="accent6"/>
          </a:solidFill>
        </a:ln>
      </dgm:spPr>
    </dgm:pt>
    <dgm:pt modelId="{6ABE803C-956D-4977-9967-A2F5F157F5FB}" type="pres">
      <dgm:prSet presAssocID="{1EDBA48A-1E98-4A99-B028-DE89FAB0FA9A}" presName="bottomArc2" presStyleLbl="parChTrans1D1" presStyleIdx="7" presStyleCnt="8"/>
      <dgm:spPr>
        <a:ln>
          <a:solidFill>
            <a:schemeClr val="accent6"/>
          </a:solidFill>
        </a:ln>
      </dgm:spPr>
    </dgm:pt>
    <dgm:pt modelId="{DC7CCC21-CA30-4620-AB5F-A8761DBCD998}" type="pres">
      <dgm:prSet presAssocID="{1EDBA48A-1E98-4A99-B028-DE89FAB0FA9A}" presName="topConnNode2" presStyleLbl="node2" presStyleIdx="0" presStyleCnt="0"/>
      <dgm:spPr/>
    </dgm:pt>
    <dgm:pt modelId="{DE0D9A96-B044-40AF-8571-1A133B075941}" type="pres">
      <dgm:prSet presAssocID="{1EDBA48A-1E98-4A99-B028-DE89FAB0FA9A}" presName="hierChild4" presStyleCnt="0"/>
      <dgm:spPr/>
    </dgm:pt>
    <dgm:pt modelId="{15601FC9-FD8B-4F91-AE22-C27108539A4D}" type="pres">
      <dgm:prSet presAssocID="{1EDBA48A-1E98-4A99-B028-DE89FAB0FA9A}" presName="hierChild5" presStyleCnt="0"/>
      <dgm:spPr/>
    </dgm:pt>
    <dgm:pt modelId="{E3C9ABD6-71B9-46B0-9CE3-F8CA81D1EC6E}" type="pres">
      <dgm:prSet presAssocID="{90FD037A-B3E1-449F-9064-9E17C38004C1}" presName="hierChild3" presStyleCnt="0"/>
      <dgm:spPr/>
    </dgm:pt>
  </dgm:ptLst>
  <dgm:cxnLst>
    <dgm:cxn modelId="{137FB81C-68A2-4C2B-85D7-A14F69AEDCBE}" type="presOf" srcId="{0B8F386D-AF95-4F4F-B5B9-92D3FCCB194F}" destId="{FAFD4B05-893D-4014-8383-9822B509E88D}" srcOrd="0" destOrd="0" presId="urn:microsoft.com/office/officeart/2008/layout/HalfCircleOrganizationChart"/>
    <dgm:cxn modelId="{3D447225-183C-4F31-84D1-99F2610364BC}" type="presOf" srcId="{C46DE473-722D-462A-9DEF-CE356AB922D7}" destId="{62BE305C-99D4-4B61-81A8-CB04A40E9E6C}" srcOrd="0" destOrd="0" presId="urn:microsoft.com/office/officeart/2008/layout/HalfCircleOrganizationChart"/>
    <dgm:cxn modelId="{D9BA9627-D8CB-4C31-ADFD-FAF3B949FAE6}" type="presOf" srcId="{1C5C8E30-1B7C-4EB3-9686-6204444D7034}" destId="{D572BF7F-34D9-4D19-B724-9820D55DB323}" srcOrd="0" destOrd="0" presId="urn:microsoft.com/office/officeart/2008/layout/HalfCircleOrganizationChart"/>
    <dgm:cxn modelId="{B02A0E2F-5A3A-48A9-AB6A-BC0168270B01}" type="presOf" srcId="{0B8F386D-AF95-4F4F-B5B9-92D3FCCB194F}" destId="{FBE393D6-43FA-4A73-8E01-19D080240DC3}" srcOrd="1" destOrd="0" presId="urn:microsoft.com/office/officeart/2008/layout/HalfCircleOrganizationChart"/>
    <dgm:cxn modelId="{38878B35-D4EC-4E4B-B3F6-706FFD7B2334}" srcId="{17DC37A4-743F-42FE-BA15-06696BC3EB5C}" destId="{90FD037A-B3E1-449F-9064-9E17C38004C1}" srcOrd="0" destOrd="0" parTransId="{EA370128-C0F1-42DC-90F5-E0314CC85105}" sibTransId="{15C65FEA-B8AD-4153-811C-67E34D9DC4D4}"/>
    <dgm:cxn modelId="{0963305D-16B5-41AB-8B90-853AD755B85F}" srcId="{90FD037A-B3E1-449F-9064-9E17C38004C1}" destId="{1C5C8E30-1B7C-4EB3-9686-6204444D7034}" srcOrd="1" destOrd="0" parTransId="{C36D014B-08A6-499C-AE39-81FF41D71003}" sibTransId="{275D7984-94F4-4753-AE7F-9A4C4BBB78BD}"/>
    <dgm:cxn modelId="{0F7D524A-7C39-4947-97DA-3A7450E4CA18}" srcId="{90FD037A-B3E1-449F-9064-9E17C38004C1}" destId="{1EDBA48A-1E98-4A99-B028-DE89FAB0FA9A}" srcOrd="2" destOrd="0" parTransId="{F0CC6CD9-5BD7-4369-9512-20076B7F9575}" sibTransId="{FE2EED1E-AFE2-42BA-ADC3-4FD185C6A064}"/>
    <dgm:cxn modelId="{F06B4571-7F84-4E92-8FA5-E7A0F14E5F5C}" type="presOf" srcId="{F0CC6CD9-5BD7-4369-9512-20076B7F9575}" destId="{C53FD613-5C10-4B40-A1DF-BE6594CD1B26}" srcOrd="0" destOrd="0" presId="urn:microsoft.com/office/officeart/2008/layout/HalfCircleOrganizationChart"/>
    <dgm:cxn modelId="{79F3CE7F-58B9-4126-BA5D-1A12EBE8BFEF}" type="presOf" srcId="{C36D014B-08A6-499C-AE39-81FF41D71003}" destId="{DEEEE08F-2722-41C7-90F2-756AC8E56BE3}" srcOrd="0" destOrd="0" presId="urn:microsoft.com/office/officeart/2008/layout/HalfCircleOrganizationChart"/>
    <dgm:cxn modelId="{5CE31182-388E-482C-8D2B-4C4BDAD46D5C}" type="presOf" srcId="{1EDBA48A-1E98-4A99-B028-DE89FAB0FA9A}" destId="{DC7CCC21-CA30-4620-AB5F-A8761DBCD998}" srcOrd="1" destOrd="0" presId="urn:microsoft.com/office/officeart/2008/layout/HalfCircleOrganizationChart"/>
    <dgm:cxn modelId="{0CE899A4-1551-40EE-A521-87DDE6BD5272}" type="presOf" srcId="{90FD037A-B3E1-449F-9064-9E17C38004C1}" destId="{2DEED953-0012-4A45-970A-0FF7C36E9CEF}" srcOrd="0" destOrd="0" presId="urn:microsoft.com/office/officeart/2008/layout/HalfCircleOrganizationChart"/>
    <dgm:cxn modelId="{A3827FC3-5E32-4F15-9F89-FA5BA4FF801A}" type="presOf" srcId="{90FD037A-B3E1-449F-9064-9E17C38004C1}" destId="{F7DFA4BC-8DAE-43AA-A09B-7CD84D74E0C1}" srcOrd="1" destOrd="0" presId="urn:microsoft.com/office/officeart/2008/layout/HalfCircleOrganizationChart"/>
    <dgm:cxn modelId="{E2721EF5-88F1-466B-9229-03975DEBBA67}" type="presOf" srcId="{1C5C8E30-1B7C-4EB3-9686-6204444D7034}" destId="{2E4C4A25-4FD4-4356-BEB8-7A3193D54A8D}" srcOrd="1" destOrd="0" presId="urn:microsoft.com/office/officeart/2008/layout/HalfCircleOrganizationChart"/>
    <dgm:cxn modelId="{3BCA0EF7-8C18-441B-BA63-607E4A10FD07}" type="presOf" srcId="{17DC37A4-743F-42FE-BA15-06696BC3EB5C}" destId="{A439AC72-E530-44C4-B5DF-ADF994C05F88}" srcOrd="0" destOrd="0" presId="urn:microsoft.com/office/officeart/2008/layout/HalfCircleOrganizationChart"/>
    <dgm:cxn modelId="{10FA28FA-D9AD-4D9F-916A-5FCD0F12F571}" srcId="{90FD037A-B3E1-449F-9064-9E17C38004C1}" destId="{0B8F386D-AF95-4F4F-B5B9-92D3FCCB194F}" srcOrd="0" destOrd="0" parTransId="{C46DE473-722D-462A-9DEF-CE356AB922D7}" sibTransId="{1838CAF5-BCB5-408F-A756-51B8D173039C}"/>
    <dgm:cxn modelId="{8B2446FA-87D7-478B-B1E0-BE23BF199F9C}" type="presOf" srcId="{1EDBA48A-1E98-4A99-B028-DE89FAB0FA9A}" destId="{5946906D-BBE8-4ACE-B2FC-24D73F0CAF96}" srcOrd="0" destOrd="0" presId="urn:microsoft.com/office/officeart/2008/layout/HalfCircleOrganizationChart"/>
    <dgm:cxn modelId="{36FB136D-3244-4CBE-BE7C-111FD4B03081}" type="presParOf" srcId="{A439AC72-E530-44C4-B5DF-ADF994C05F88}" destId="{A1CA2FF9-B503-4C39-A794-1B0162406C6E}" srcOrd="0" destOrd="0" presId="urn:microsoft.com/office/officeart/2008/layout/HalfCircleOrganizationChart"/>
    <dgm:cxn modelId="{3FDC8196-1952-472D-8105-69C5738CBD72}" type="presParOf" srcId="{A1CA2FF9-B503-4C39-A794-1B0162406C6E}" destId="{1582E9E1-DDDD-44FA-9C14-434C550490B0}" srcOrd="0" destOrd="0" presId="urn:microsoft.com/office/officeart/2008/layout/HalfCircleOrganizationChart"/>
    <dgm:cxn modelId="{2D6E53E0-1EDF-42E1-9040-96F287084AB3}" type="presParOf" srcId="{1582E9E1-DDDD-44FA-9C14-434C550490B0}" destId="{2DEED953-0012-4A45-970A-0FF7C36E9CEF}" srcOrd="0" destOrd="0" presId="urn:microsoft.com/office/officeart/2008/layout/HalfCircleOrganizationChart"/>
    <dgm:cxn modelId="{AA4CE9CE-08D4-4852-8890-D954A6540FA4}" type="presParOf" srcId="{1582E9E1-DDDD-44FA-9C14-434C550490B0}" destId="{F089C51B-F96D-4AF6-BBDF-6851990B52D5}" srcOrd="1" destOrd="0" presId="urn:microsoft.com/office/officeart/2008/layout/HalfCircleOrganizationChart"/>
    <dgm:cxn modelId="{D06E9DA2-B405-4524-872D-2F90E73E9120}" type="presParOf" srcId="{1582E9E1-DDDD-44FA-9C14-434C550490B0}" destId="{FF12FCBB-8766-4D75-86C5-4334884194F0}" srcOrd="2" destOrd="0" presId="urn:microsoft.com/office/officeart/2008/layout/HalfCircleOrganizationChart"/>
    <dgm:cxn modelId="{F1F11394-4CC2-4474-8148-ED5DFB5F4421}" type="presParOf" srcId="{1582E9E1-DDDD-44FA-9C14-434C550490B0}" destId="{F7DFA4BC-8DAE-43AA-A09B-7CD84D74E0C1}" srcOrd="3" destOrd="0" presId="urn:microsoft.com/office/officeart/2008/layout/HalfCircleOrganizationChart"/>
    <dgm:cxn modelId="{8C741188-DE87-404A-B2E9-D5129E53DCF9}" type="presParOf" srcId="{A1CA2FF9-B503-4C39-A794-1B0162406C6E}" destId="{B29E6BFE-1902-4705-9DF1-9DEB8F26089E}" srcOrd="1" destOrd="0" presId="urn:microsoft.com/office/officeart/2008/layout/HalfCircleOrganizationChart"/>
    <dgm:cxn modelId="{599063D7-8FA1-4C2B-8A89-AD9AA55A9E9B}" type="presParOf" srcId="{B29E6BFE-1902-4705-9DF1-9DEB8F26089E}" destId="{62BE305C-99D4-4B61-81A8-CB04A40E9E6C}" srcOrd="0" destOrd="0" presId="urn:microsoft.com/office/officeart/2008/layout/HalfCircleOrganizationChart"/>
    <dgm:cxn modelId="{47EBA711-D1EE-4E77-97DD-CB877D35EEB3}" type="presParOf" srcId="{B29E6BFE-1902-4705-9DF1-9DEB8F26089E}" destId="{DFC5AB97-7895-44E7-9EFA-CB6730251356}" srcOrd="1" destOrd="0" presId="urn:microsoft.com/office/officeart/2008/layout/HalfCircleOrganizationChart"/>
    <dgm:cxn modelId="{A874ACC5-E995-4FD5-BD22-1957C6AAD20B}" type="presParOf" srcId="{DFC5AB97-7895-44E7-9EFA-CB6730251356}" destId="{A6EDCC5A-7CC8-4B49-B7AB-BF343F11D337}" srcOrd="0" destOrd="0" presId="urn:microsoft.com/office/officeart/2008/layout/HalfCircleOrganizationChart"/>
    <dgm:cxn modelId="{4FD7431F-94CC-4BB6-80AC-36CCEE965E1F}" type="presParOf" srcId="{A6EDCC5A-7CC8-4B49-B7AB-BF343F11D337}" destId="{FAFD4B05-893D-4014-8383-9822B509E88D}" srcOrd="0" destOrd="0" presId="urn:microsoft.com/office/officeart/2008/layout/HalfCircleOrganizationChart"/>
    <dgm:cxn modelId="{96D734ED-E40A-4E0D-868E-390AB872404C}" type="presParOf" srcId="{A6EDCC5A-7CC8-4B49-B7AB-BF343F11D337}" destId="{0ABD1A63-8CB0-405A-9BDB-CCB703C08F1F}" srcOrd="1" destOrd="0" presId="urn:microsoft.com/office/officeart/2008/layout/HalfCircleOrganizationChart"/>
    <dgm:cxn modelId="{60BE7CB8-621F-4969-8428-089D1CA0076D}" type="presParOf" srcId="{A6EDCC5A-7CC8-4B49-B7AB-BF343F11D337}" destId="{5AF3F82A-3EDB-4596-B6C2-AC77F0F9904B}" srcOrd="2" destOrd="0" presId="urn:microsoft.com/office/officeart/2008/layout/HalfCircleOrganizationChart"/>
    <dgm:cxn modelId="{850094E0-5CB1-42DB-8C11-C3E31663B58B}" type="presParOf" srcId="{A6EDCC5A-7CC8-4B49-B7AB-BF343F11D337}" destId="{FBE393D6-43FA-4A73-8E01-19D080240DC3}" srcOrd="3" destOrd="0" presId="urn:microsoft.com/office/officeart/2008/layout/HalfCircleOrganizationChart"/>
    <dgm:cxn modelId="{4B160A29-5087-4345-AA3A-BD52C58ECDB4}" type="presParOf" srcId="{DFC5AB97-7895-44E7-9EFA-CB6730251356}" destId="{84C0CF26-52DD-411C-8D9D-692E5D852CCB}" srcOrd="1" destOrd="0" presId="urn:microsoft.com/office/officeart/2008/layout/HalfCircleOrganizationChart"/>
    <dgm:cxn modelId="{EC950F16-AAEF-4FC1-AD99-2B6BED70EF63}" type="presParOf" srcId="{DFC5AB97-7895-44E7-9EFA-CB6730251356}" destId="{FA9B679F-B87A-4945-B87F-EB043E9638C2}" srcOrd="2" destOrd="0" presId="urn:microsoft.com/office/officeart/2008/layout/HalfCircleOrganizationChart"/>
    <dgm:cxn modelId="{92FD9978-149B-4ADB-AA96-135963CEA9B1}" type="presParOf" srcId="{B29E6BFE-1902-4705-9DF1-9DEB8F26089E}" destId="{DEEEE08F-2722-41C7-90F2-756AC8E56BE3}" srcOrd="2" destOrd="0" presId="urn:microsoft.com/office/officeart/2008/layout/HalfCircleOrganizationChart"/>
    <dgm:cxn modelId="{FFFE309A-CCF5-4F4C-AAE5-AA8F6F6D1516}" type="presParOf" srcId="{B29E6BFE-1902-4705-9DF1-9DEB8F26089E}" destId="{086D5BF8-DAD0-4D24-BFB3-6F54295984C3}" srcOrd="3" destOrd="0" presId="urn:microsoft.com/office/officeart/2008/layout/HalfCircleOrganizationChart"/>
    <dgm:cxn modelId="{F9046405-695B-4C89-95DD-4807B690DB49}" type="presParOf" srcId="{086D5BF8-DAD0-4D24-BFB3-6F54295984C3}" destId="{AC610CA0-51D1-4167-91CF-1289AC837225}" srcOrd="0" destOrd="0" presId="urn:microsoft.com/office/officeart/2008/layout/HalfCircleOrganizationChart"/>
    <dgm:cxn modelId="{25C8FB93-37EA-4C14-A11C-EEADADF4BC55}" type="presParOf" srcId="{AC610CA0-51D1-4167-91CF-1289AC837225}" destId="{D572BF7F-34D9-4D19-B724-9820D55DB323}" srcOrd="0" destOrd="0" presId="urn:microsoft.com/office/officeart/2008/layout/HalfCircleOrganizationChart"/>
    <dgm:cxn modelId="{913C9D17-39BC-4CF1-B359-81CAB9A0D899}" type="presParOf" srcId="{AC610CA0-51D1-4167-91CF-1289AC837225}" destId="{87A33B6B-9CAF-4B4C-AC31-C772112AE5E7}" srcOrd="1" destOrd="0" presId="urn:microsoft.com/office/officeart/2008/layout/HalfCircleOrganizationChart"/>
    <dgm:cxn modelId="{1E1F4F4C-824B-4246-9B23-E93E6B6DD0E0}" type="presParOf" srcId="{AC610CA0-51D1-4167-91CF-1289AC837225}" destId="{6C08A56C-2874-4CFD-BCB6-054B8BC30111}" srcOrd="2" destOrd="0" presId="urn:microsoft.com/office/officeart/2008/layout/HalfCircleOrganizationChart"/>
    <dgm:cxn modelId="{68A3ABCA-6E7F-4857-AB8A-39E58B97EBA1}" type="presParOf" srcId="{AC610CA0-51D1-4167-91CF-1289AC837225}" destId="{2E4C4A25-4FD4-4356-BEB8-7A3193D54A8D}" srcOrd="3" destOrd="0" presId="urn:microsoft.com/office/officeart/2008/layout/HalfCircleOrganizationChart"/>
    <dgm:cxn modelId="{6EB62843-1B9F-455E-B119-5242348EB2CA}" type="presParOf" srcId="{086D5BF8-DAD0-4D24-BFB3-6F54295984C3}" destId="{47FBDB1A-5698-416D-8976-EB3039C0B11A}" srcOrd="1" destOrd="0" presId="urn:microsoft.com/office/officeart/2008/layout/HalfCircleOrganizationChart"/>
    <dgm:cxn modelId="{31C67ADB-683D-42D9-A232-37E9A8549170}" type="presParOf" srcId="{086D5BF8-DAD0-4D24-BFB3-6F54295984C3}" destId="{B3E3133E-2AD6-4EA6-A674-34F1FAE12EA2}" srcOrd="2" destOrd="0" presId="urn:microsoft.com/office/officeart/2008/layout/HalfCircleOrganizationChart"/>
    <dgm:cxn modelId="{1B4D7C97-7343-47C8-9F20-47E6982D2D1C}" type="presParOf" srcId="{B29E6BFE-1902-4705-9DF1-9DEB8F26089E}" destId="{C53FD613-5C10-4B40-A1DF-BE6594CD1B26}" srcOrd="4" destOrd="0" presId="urn:microsoft.com/office/officeart/2008/layout/HalfCircleOrganizationChart"/>
    <dgm:cxn modelId="{BF127151-5053-4DE4-BAFF-3BC90659E5FB}" type="presParOf" srcId="{B29E6BFE-1902-4705-9DF1-9DEB8F26089E}" destId="{15B581A5-745F-4478-A394-490D7E394131}" srcOrd="5" destOrd="0" presId="urn:microsoft.com/office/officeart/2008/layout/HalfCircleOrganizationChart"/>
    <dgm:cxn modelId="{4435F4A3-1C17-47A6-903A-CE975001200B}" type="presParOf" srcId="{15B581A5-745F-4478-A394-490D7E394131}" destId="{E3B44AB1-D5EF-4764-8297-E7915229001D}" srcOrd="0" destOrd="0" presId="urn:microsoft.com/office/officeart/2008/layout/HalfCircleOrganizationChart"/>
    <dgm:cxn modelId="{3D43D03A-E67B-4555-9EAC-AEB8015E77A6}" type="presParOf" srcId="{E3B44AB1-D5EF-4764-8297-E7915229001D}" destId="{5946906D-BBE8-4ACE-B2FC-24D73F0CAF96}" srcOrd="0" destOrd="0" presId="urn:microsoft.com/office/officeart/2008/layout/HalfCircleOrganizationChart"/>
    <dgm:cxn modelId="{90CB09AB-E205-4453-86B5-21DE4D8F7831}" type="presParOf" srcId="{E3B44AB1-D5EF-4764-8297-E7915229001D}" destId="{585E2BB3-91D9-4902-86C1-B0F53461D64D}" srcOrd="1" destOrd="0" presId="urn:microsoft.com/office/officeart/2008/layout/HalfCircleOrganizationChart"/>
    <dgm:cxn modelId="{A5862344-D377-4018-AF9B-BE1AF6F77CFE}" type="presParOf" srcId="{E3B44AB1-D5EF-4764-8297-E7915229001D}" destId="{6ABE803C-956D-4977-9967-A2F5F157F5FB}" srcOrd="2" destOrd="0" presId="urn:microsoft.com/office/officeart/2008/layout/HalfCircleOrganizationChart"/>
    <dgm:cxn modelId="{9B1A4AC0-CE3B-42EA-9FA2-9710A663BDF7}" type="presParOf" srcId="{E3B44AB1-D5EF-4764-8297-E7915229001D}" destId="{DC7CCC21-CA30-4620-AB5F-A8761DBCD998}" srcOrd="3" destOrd="0" presId="urn:microsoft.com/office/officeart/2008/layout/HalfCircleOrganizationChart"/>
    <dgm:cxn modelId="{383B2413-BD2F-4A78-810F-3A216229CFF6}" type="presParOf" srcId="{15B581A5-745F-4478-A394-490D7E394131}" destId="{DE0D9A96-B044-40AF-8571-1A133B075941}" srcOrd="1" destOrd="0" presId="urn:microsoft.com/office/officeart/2008/layout/HalfCircleOrganizationChart"/>
    <dgm:cxn modelId="{AA0B45EB-DF46-420C-AEAF-98EC097A035A}" type="presParOf" srcId="{15B581A5-745F-4478-A394-490D7E394131}" destId="{15601FC9-FD8B-4F91-AE22-C27108539A4D}" srcOrd="2" destOrd="0" presId="urn:microsoft.com/office/officeart/2008/layout/HalfCircleOrganizationChart"/>
    <dgm:cxn modelId="{BBEF384F-FE47-429B-8C72-3543B144DF00}" type="presParOf" srcId="{A1CA2FF9-B503-4C39-A794-1B0162406C6E}" destId="{E3C9ABD6-71B9-46B0-9CE3-F8CA81D1EC6E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3FD613-5C10-4B40-A1DF-BE6594CD1B26}">
      <dsp:nvSpPr>
        <dsp:cNvPr id="0" name=""/>
        <dsp:cNvSpPr/>
      </dsp:nvSpPr>
      <dsp:spPr>
        <a:xfrm>
          <a:off x="2187343" y="785906"/>
          <a:ext cx="1547561" cy="2685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292"/>
              </a:lnTo>
              <a:lnTo>
                <a:pt x="1547561" y="134292"/>
              </a:lnTo>
              <a:lnTo>
                <a:pt x="1547561" y="26858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EEE08F-2722-41C7-90F2-756AC8E56BE3}">
      <dsp:nvSpPr>
        <dsp:cNvPr id="0" name=""/>
        <dsp:cNvSpPr/>
      </dsp:nvSpPr>
      <dsp:spPr>
        <a:xfrm>
          <a:off x="2141623" y="785906"/>
          <a:ext cx="91440" cy="26858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858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BE305C-99D4-4B61-81A8-CB04A40E9E6C}">
      <dsp:nvSpPr>
        <dsp:cNvPr id="0" name=""/>
        <dsp:cNvSpPr/>
      </dsp:nvSpPr>
      <dsp:spPr>
        <a:xfrm>
          <a:off x="639781" y="785906"/>
          <a:ext cx="1547561" cy="268585"/>
        </a:xfrm>
        <a:custGeom>
          <a:avLst/>
          <a:gdLst/>
          <a:ahLst/>
          <a:cxnLst/>
          <a:rect l="0" t="0" r="0" b="0"/>
          <a:pathLst>
            <a:path>
              <a:moveTo>
                <a:pt x="1547561" y="0"/>
              </a:moveTo>
              <a:lnTo>
                <a:pt x="1547561" y="134292"/>
              </a:lnTo>
              <a:lnTo>
                <a:pt x="0" y="134292"/>
              </a:lnTo>
              <a:lnTo>
                <a:pt x="0" y="26858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89C51B-F96D-4AF6-BBDF-6851990B52D5}">
      <dsp:nvSpPr>
        <dsp:cNvPr id="0" name=""/>
        <dsp:cNvSpPr/>
      </dsp:nvSpPr>
      <dsp:spPr>
        <a:xfrm>
          <a:off x="1867598" y="146418"/>
          <a:ext cx="639488" cy="639488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2FCBB-8766-4D75-86C5-4334884194F0}">
      <dsp:nvSpPr>
        <dsp:cNvPr id="0" name=""/>
        <dsp:cNvSpPr/>
      </dsp:nvSpPr>
      <dsp:spPr>
        <a:xfrm>
          <a:off x="1867598" y="146418"/>
          <a:ext cx="639488" cy="639488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EED953-0012-4A45-970A-0FF7C36E9CEF}">
      <dsp:nvSpPr>
        <dsp:cNvPr id="0" name=""/>
        <dsp:cNvSpPr/>
      </dsp:nvSpPr>
      <dsp:spPr>
        <a:xfrm>
          <a:off x="1547854" y="261526"/>
          <a:ext cx="1278976" cy="40927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Century Gothic" panose="020B0502020202020204" pitchFamily="34" charset="0"/>
            </a:rPr>
            <a:t>DPP </a:t>
          </a:r>
          <a:r>
            <a:rPr lang="en-US" sz="1300" kern="1200" dirty="0" err="1">
              <a:latin typeface="Century Gothic" panose="020B0502020202020204" pitchFamily="34" charset="0"/>
            </a:rPr>
            <a:t>Asosiasi</a:t>
          </a:r>
          <a:r>
            <a:rPr lang="en-US" sz="1300" kern="1200" dirty="0">
              <a:latin typeface="Century Gothic" panose="020B0502020202020204" pitchFamily="34" charset="0"/>
            </a:rPr>
            <a:t> A</a:t>
          </a:r>
          <a:endParaRPr lang="en-ID" sz="1300" kern="1200" dirty="0">
            <a:latin typeface="Century Gothic" panose="020B0502020202020204" pitchFamily="34" charset="0"/>
          </a:endParaRPr>
        </a:p>
      </dsp:txBody>
      <dsp:txXfrm>
        <a:off x="1547854" y="261526"/>
        <a:ext cx="1278976" cy="409272"/>
      </dsp:txXfrm>
    </dsp:sp>
    <dsp:sp modelId="{0ABD1A63-8CB0-405A-9BDB-CCB703C08F1F}">
      <dsp:nvSpPr>
        <dsp:cNvPr id="0" name=""/>
        <dsp:cNvSpPr/>
      </dsp:nvSpPr>
      <dsp:spPr>
        <a:xfrm>
          <a:off x="320037" y="1054492"/>
          <a:ext cx="639488" cy="639488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F3F82A-3EDB-4596-B6C2-AC77F0F9904B}">
      <dsp:nvSpPr>
        <dsp:cNvPr id="0" name=""/>
        <dsp:cNvSpPr/>
      </dsp:nvSpPr>
      <dsp:spPr>
        <a:xfrm>
          <a:off x="320037" y="1054492"/>
          <a:ext cx="639488" cy="639488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FD4B05-893D-4014-8383-9822B509E88D}">
      <dsp:nvSpPr>
        <dsp:cNvPr id="0" name=""/>
        <dsp:cNvSpPr/>
      </dsp:nvSpPr>
      <dsp:spPr>
        <a:xfrm>
          <a:off x="293" y="1169599"/>
          <a:ext cx="1278976" cy="40927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Century Gothic" panose="020B0502020202020204" pitchFamily="34" charset="0"/>
            </a:rPr>
            <a:t>DPD </a:t>
          </a:r>
          <a:r>
            <a:rPr lang="en-US" sz="1300" kern="1200" dirty="0" err="1">
              <a:latin typeface="Century Gothic" panose="020B0502020202020204" pitchFamily="34" charset="0"/>
            </a:rPr>
            <a:t>Asosiasi</a:t>
          </a:r>
          <a:r>
            <a:rPr lang="en-US" sz="1300" kern="1200" dirty="0">
              <a:latin typeface="Century Gothic" panose="020B0502020202020204" pitchFamily="34" charset="0"/>
            </a:rPr>
            <a:t> A DKI Jakarta</a:t>
          </a:r>
          <a:endParaRPr lang="en-ID" sz="1300" kern="1200" dirty="0">
            <a:latin typeface="Century Gothic" panose="020B0502020202020204" pitchFamily="34" charset="0"/>
          </a:endParaRPr>
        </a:p>
      </dsp:txBody>
      <dsp:txXfrm>
        <a:off x="293" y="1169599"/>
        <a:ext cx="1278976" cy="409272"/>
      </dsp:txXfrm>
    </dsp:sp>
    <dsp:sp modelId="{87A33B6B-9CAF-4B4C-AC31-C772112AE5E7}">
      <dsp:nvSpPr>
        <dsp:cNvPr id="0" name=""/>
        <dsp:cNvSpPr/>
      </dsp:nvSpPr>
      <dsp:spPr>
        <a:xfrm>
          <a:off x="1867598" y="1054492"/>
          <a:ext cx="639488" cy="639488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08A56C-2874-4CFD-BCB6-054B8BC30111}">
      <dsp:nvSpPr>
        <dsp:cNvPr id="0" name=""/>
        <dsp:cNvSpPr/>
      </dsp:nvSpPr>
      <dsp:spPr>
        <a:xfrm>
          <a:off x="1867598" y="1054492"/>
          <a:ext cx="639488" cy="639488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72BF7F-34D9-4D19-B724-9820D55DB323}">
      <dsp:nvSpPr>
        <dsp:cNvPr id="0" name=""/>
        <dsp:cNvSpPr/>
      </dsp:nvSpPr>
      <dsp:spPr>
        <a:xfrm>
          <a:off x="1547854" y="1169599"/>
          <a:ext cx="1278976" cy="40927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Century Gothic" panose="020B0502020202020204" pitchFamily="34" charset="0"/>
            </a:rPr>
            <a:t>DPD </a:t>
          </a:r>
          <a:r>
            <a:rPr lang="en-US" sz="1300" kern="1200" dirty="0" err="1">
              <a:latin typeface="Century Gothic" panose="020B0502020202020204" pitchFamily="34" charset="0"/>
            </a:rPr>
            <a:t>Asosiasi</a:t>
          </a:r>
          <a:r>
            <a:rPr lang="en-US" sz="1300" kern="1200" dirty="0">
              <a:latin typeface="Century Gothic" panose="020B0502020202020204" pitchFamily="34" charset="0"/>
            </a:rPr>
            <a:t> A </a:t>
          </a:r>
          <a:r>
            <a:rPr lang="en-US" sz="1300" kern="1200" dirty="0" err="1">
              <a:latin typeface="Century Gothic" panose="020B0502020202020204" pitchFamily="34" charset="0"/>
            </a:rPr>
            <a:t>Jawa</a:t>
          </a:r>
          <a:r>
            <a:rPr lang="en-US" sz="1300" kern="1200" dirty="0">
              <a:latin typeface="Century Gothic" panose="020B0502020202020204" pitchFamily="34" charset="0"/>
            </a:rPr>
            <a:t> Barat</a:t>
          </a:r>
          <a:endParaRPr lang="en-ID" sz="1300" kern="1200" dirty="0">
            <a:latin typeface="Century Gothic" panose="020B0502020202020204" pitchFamily="34" charset="0"/>
          </a:endParaRPr>
        </a:p>
      </dsp:txBody>
      <dsp:txXfrm>
        <a:off x="1547854" y="1169599"/>
        <a:ext cx="1278976" cy="409272"/>
      </dsp:txXfrm>
    </dsp:sp>
    <dsp:sp modelId="{585E2BB3-91D9-4902-86C1-B0F53461D64D}">
      <dsp:nvSpPr>
        <dsp:cNvPr id="0" name=""/>
        <dsp:cNvSpPr/>
      </dsp:nvSpPr>
      <dsp:spPr>
        <a:xfrm>
          <a:off x="3415160" y="1054492"/>
          <a:ext cx="639488" cy="639488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BE803C-956D-4977-9967-A2F5F157F5FB}">
      <dsp:nvSpPr>
        <dsp:cNvPr id="0" name=""/>
        <dsp:cNvSpPr/>
      </dsp:nvSpPr>
      <dsp:spPr>
        <a:xfrm>
          <a:off x="3415160" y="1054492"/>
          <a:ext cx="639488" cy="639488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46906D-BBE8-4ACE-B2FC-24D73F0CAF96}">
      <dsp:nvSpPr>
        <dsp:cNvPr id="0" name=""/>
        <dsp:cNvSpPr/>
      </dsp:nvSpPr>
      <dsp:spPr>
        <a:xfrm>
          <a:off x="3095416" y="1169599"/>
          <a:ext cx="1278976" cy="40927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Century Gothic" panose="020B0502020202020204" pitchFamily="34" charset="0"/>
            </a:rPr>
            <a:t>DPD </a:t>
          </a:r>
          <a:r>
            <a:rPr lang="en-US" sz="1300" kern="1200" dirty="0" err="1">
              <a:latin typeface="Century Gothic" panose="020B0502020202020204" pitchFamily="34" charset="0"/>
            </a:rPr>
            <a:t>Asosiasi</a:t>
          </a:r>
          <a:r>
            <a:rPr lang="en-US" sz="1300" kern="1200" dirty="0">
              <a:latin typeface="Century Gothic" panose="020B0502020202020204" pitchFamily="34" charset="0"/>
            </a:rPr>
            <a:t> A .....</a:t>
          </a:r>
          <a:endParaRPr lang="en-ID" sz="1300" kern="1200" dirty="0">
            <a:latin typeface="Century Gothic" panose="020B0502020202020204" pitchFamily="34" charset="0"/>
          </a:endParaRPr>
        </a:p>
      </dsp:txBody>
      <dsp:txXfrm>
        <a:off x="3095416" y="1169599"/>
        <a:ext cx="1278976" cy="4092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3FD613-5C10-4B40-A1DF-BE6594CD1B26}">
      <dsp:nvSpPr>
        <dsp:cNvPr id="0" name=""/>
        <dsp:cNvSpPr/>
      </dsp:nvSpPr>
      <dsp:spPr>
        <a:xfrm>
          <a:off x="2405053" y="961758"/>
          <a:ext cx="1701592" cy="2953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658"/>
              </a:lnTo>
              <a:lnTo>
                <a:pt x="1701592" y="147658"/>
              </a:lnTo>
              <a:lnTo>
                <a:pt x="1701592" y="295317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EEE08F-2722-41C7-90F2-756AC8E56BE3}">
      <dsp:nvSpPr>
        <dsp:cNvPr id="0" name=""/>
        <dsp:cNvSpPr/>
      </dsp:nvSpPr>
      <dsp:spPr>
        <a:xfrm>
          <a:off x="2359333" y="961758"/>
          <a:ext cx="91440" cy="2953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5317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BE305C-99D4-4B61-81A8-CB04A40E9E6C}">
      <dsp:nvSpPr>
        <dsp:cNvPr id="0" name=""/>
        <dsp:cNvSpPr/>
      </dsp:nvSpPr>
      <dsp:spPr>
        <a:xfrm>
          <a:off x="703460" y="961758"/>
          <a:ext cx="1701592" cy="295317"/>
        </a:xfrm>
        <a:custGeom>
          <a:avLst/>
          <a:gdLst/>
          <a:ahLst/>
          <a:cxnLst/>
          <a:rect l="0" t="0" r="0" b="0"/>
          <a:pathLst>
            <a:path>
              <a:moveTo>
                <a:pt x="1701592" y="0"/>
              </a:moveTo>
              <a:lnTo>
                <a:pt x="1701592" y="147658"/>
              </a:lnTo>
              <a:lnTo>
                <a:pt x="0" y="147658"/>
              </a:lnTo>
              <a:lnTo>
                <a:pt x="0" y="295317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89C51B-F96D-4AF6-BBDF-6851990B52D5}">
      <dsp:nvSpPr>
        <dsp:cNvPr id="0" name=""/>
        <dsp:cNvSpPr/>
      </dsp:nvSpPr>
      <dsp:spPr>
        <a:xfrm>
          <a:off x="2053484" y="258621"/>
          <a:ext cx="703137" cy="703137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2FCBB-8766-4D75-86C5-4334884194F0}">
      <dsp:nvSpPr>
        <dsp:cNvPr id="0" name=""/>
        <dsp:cNvSpPr/>
      </dsp:nvSpPr>
      <dsp:spPr>
        <a:xfrm>
          <a:off x="2053484" y="258621"/>
          <a:ext cx="703137" cy="703137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EED953-0012-4A45-970A-0FF7C36E9CEF}">
      <dsp:nvSpPr>
        <dsp:cNvPr id="0" name=""/>
        <dsp:cNvSpPr/>
      </dsp:nvSpPr>
      <dsp:spPr>
        <a:xfrm>
          <a:off x="1701915" y="385185"/>
          <a:ext cx="1406274" cy="45000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>
              <a:latin typeface="Century Gothic" panose="020B0502020202020204" pitchFamily="34" charset="0"/>
            </a:rPr>
            <a:t>Fakultas</a:t>
          </a:r>
          <a:r>
            <a:rPr lang="en-US" sz="1200" kern="1200" dirty="0">
              <a:latin typeface="Century Gothic" panose="020B0502020202020204" pitchFamily="34" charset="0"/>
            </a:rPr>
            <a:t> Teknik Universitas B</a:t>
          </a:r>
          <a:endParaRPr lang="en-ID" sz="1200" kern="1200" dirty="0">
            <a:latin typeface="Century Gothic" panose="020B0502020202020204" pitchFamily="34" charset="0"/>
          </a:endParaRPr>
        </a:p>
      </dsp:txBody>
      <dsp:txXfrm>
        <a:off x="1701915" y="385185"/>
        <a:ext cx="1406274" cy="450007"/>
      </dsp:txXfrm>
    </dsp:sp>
    <dsp:sp modelId="{0ABD1A63-8CB0-405A-9BDB-CCB703C08F1F}">
      <dsp:nvSpPr>
        <dsp:cNvPr id="0" name=""/>
        <dsp:cNvSpPr/>
      </dsp:nvSpPr>
      <dsp:spPr>
        <a:xfrm>
          <a:off x="351891" y="1257076"/>
          <a:ext cx="703137" cy="703137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F3F82A-3EDB-4596-B6C2-AC77F0F9904B}">
      <dsp:nvSpPr>
        <dsp:cNvPr id="0" name=""/>
        <dsp:cNvSpPr/>
      </dsp:nvSpPr>
      <dsp:spPr>
        <a:xfrm>
          <a:off x="351891" y="1257076"/>
          <a:ext cx="703137" cy="703137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FD4B05-893D-4014-8383-9822B509E88D}">
      <dsp:nvSpPr>
        <dsp:cNvPr id="0" name=""/>
        <dsp:cNvSpPr/>
      </dsp:nvSpPr>
      <dsp:spPr>
        <a:xfrm>
          <a:off x="322" y="1383641"/>
          <a:ext cx="1406274" cy="45000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entury Gothic" panose="020B0502020202020204" pitchFamily="34" charset="0"/>
            </a:rPr>
            <a:t>Prodi Teknik </a:t>
          </a:r>
          <a:r>
            <a:rPr lang="en-US" sz="1200" kern="1200" dirty="0" err="1">
              <a:latin typeface="Century Gothic" panose="020B0502020202020204" pitchFamily="34" charset="0"/>
            </a:rPr>
            <a:t>Sipil</a:t>
          </a:r>
          <a:r>
            <a:rPr lang="en-US" sz="1200" kern="1200" dirty="0">
              <a:latin typeface="Century Gothic" panose="020B0502020202020204" pitchFamily="34" charset="0"/>
            </a:rPr>
            <a:t> Univ B</a:t>
          </a:r>
          <a:endParaRPr lang="en-ID" sz="1200" kern="1200" dirty="0">
            <a:latin typeface="Century Gothic" panose="020B0502020202020204" pitchFamily="34" charset="0"/>
          </a:endParaRPr>
        </a:p>
      </dsp:txBody>
      <dsp:txXfrm>
        <a:off x="322" y="1383641"/>
        <a:ext cx="1406274" cy="450007"/>
      </dsp:txXfrm>
    </dsp:sp>
    <dsp:sp modelId="{87A33B6B-9CAF-4B4C-AC31-C772112AE5E7}">
      <dsp:nvSpPr>
        <dsp:cNvPr id="0" name=""/>
        <dsp:cNvSpPr/>
      </dsp:nvSpPr>
      <dsp:spPr>
        <a:xfrm>
          <a:off x="2053484" y="1257076"/>
          <a:ext cx="703137" cy="703137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08A56C-2874-4CFD-BCB6-054B8BC30111}">
      <dsp:nvSpPr>
        <dsp:cNvPr id="0" name=""/>
        <dsp:cNvSpPr/>
      </dsp:nvSpPr>
      <dsp:spPr>
        <a:xfrm>
          <a:off x="2053484" y="1257076"/>
          <a:ext cx="703137" cy="703137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72BF7F-34D9-4D19-B724-9820D55DB323}">
      <dsp:nvSpPr>
        <dsp:cNvPr id="0" name=""/>
        <dsp:cNvSpPr/>
      </dsp:nvSpPr>
      <dsp:spPr>
        <a:xfrm>
          <a:off x="1701915" y="1383641"/>
          <a:ext cx="1406274" cy="45000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entury Gothic" panose="020B0502020202020204" pitchFamily="34" charset="0"/>
            </a:rPr>
            <a:t>Prodi Teknik </a:t>
          </a:r>
          <a:r>
            <a:rPr lang="en-US" sz="1200" kern="1200" dirty="0" err="1">
              <a:latin typeface="Century Gothic" panose="020B0502020202020204" pitchFamily="34" charset="0"/>
            </a:rPr>
            <a:t>Arsitektur</a:t>
          </a:r>
          <a:r>
            <a:rPr lang="en-US" sz="1200" kern="1200" dirty="0">
              <a:latin typeface="Century Gothic" panose="020B0502020202020204" pitchFamily="34" charset="0"/>
            </a:rPr>
            <a:t> Univ B</a:t>
          </a:r>
          <a:endParaRPr lang="en-ID" sz="1200" kern="1200" dirty="0">
            <a:latin typeface="Century Gothic" panose="020B0502020202020204" pitchFamily="34" charset="0"/>
          </a:endParaRPr>
        </a:p>
      </dsp:txBody>
      <dsp:txXfrm>
        <a:off x="1701915" y="1383641"/>
        <a:ext cx="1406274" cy="450007"/>
      </dsp:txXfrm>
    </dsp:sp>
    <dsp:sp modelId="{585E2BB3-91D9-4902-86C1-B0F53461D64D}">
      <dsp:nvSpPr>
        <dsp:cNvPr id="0" name=""/>
        <dsp:cNvSpPr/>
      </dsp:nvSpPr>
      <dsp:spPr>
        <a:xfrm>
          <a:off x="3755076" y="1257076"/>
          <a:ext cx="703137" cy="703137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BE803C-956D-4977-9967-A2F5F157F5FB}">
      <dsp:nvSpPr>
        <dsp:cNvPr id="0" name=""/>
        <dsp:cNvSpPr/>
      </dsp:nvSpPr>
      <dsp:spPr>
        <a:xfrm>
          <a:off x="3755076" y="1257076"/>
          <a:ext cx="703137" cy="703137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46906D-BBE8-4ACE-B2FC-24D73F0CAF96}">
      <dsp:nvSpPr>
        <dsp:cNvPr id="0" name=""/>
        <dsp:cNvSpPr/>
      </dsp:nvSpPr>
      <dsp:spPr>
        <a:xfrm>
          <a:off x="3403508" y="1383641"/>
          <a:ext cx="1406274" cy="45000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entury Gothic" panose="020B0502020202020204" pitchFamily="34" charset="0"/>
            </a:rPr>
            <a:t>Prodi .......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entury Gothic" panose="020B0502020202020204" pitchFamily="34" charset="0"/>
            </a:rPr>
            <a:t>Univ B</a:t>
          </a:r>
          <a:endParaRPr lang="en-ID" sz="1200" kern="1200" dirty="0">
            <a:latin typeface="Century Gothic" panose="020B0502020202020204" pitchFamily="34" charset="0"/>
          </a:endParaRPr>
        </a:p>
      </dsp:txBody>
      <dsp:txXfrm>
        <a:off x="3403508" y="1383641"/>
        <a:ext cx="1406274" cy="4500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34CF47-266E-4EA5-837E-1E30BCA6E6A8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112325-E3CB-4109-AFF9-9CF0988AE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192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madhu_shesharam?utm_source=unsplash&amp;utm_medium=referral&amp;utm_content=creditCopyText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travel?utm_source=unsplash&amp;utm_medium=referral&amp;utm_content=creditCopyText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unsplash.com/s/photos/singapore?utm_source=unsplash&amp;utm_medium=referral&amp;utm_content=creditCopyText" TargetMode="External"/><Relationship Id="rId13" Type="http://schemas.openxmlformats.org/officeDocument/2006/relationships/hyperlink" Target="https://unsplash.com/@bundo?utm_source=unsplash&amp;utm_medium=referral&amp;utm_content=creditCopyText" TargetMode="External"/><Relationship Id="rId3" Type="http://schemas.openxmlformats.org/officeDocument/2006/relationships/hyperlink" Target="https://unsplash.com/@salty_sandals?utm_source=unsplash&amp;utm_medium=referral&amp;utm_content=creditCopyText" TargetMode="External"/><Relationship Id="rId7" Type="http://schemas.openxmlformats.org/officeDocument/2006/relationships/hyperlink" Target="https://unsplash.com/@j1000words?utm_source=unsplash&amp;utm_medium=referral&amp;utm_content=creditCopyText" TargetMode="External"/><Relationship Id="rId12" Type="http://schemas.openxmlformats.org/officeDocument/2006/relationships/hyperlink" Target="https://unsplash.com/s/photos/beijing?utm_source=unsplash&amp;utm_medium=referral&amp;utm_content=creditCopyText" TargetMode="External"/><Relationship Id="rId2" Type="http://schemas.openxmlformats.org/officeDocument/2006/relationships/slide" Target="../slides/slide6.xml"/><Relationship Id="rId16" Type="http://schemas.openxmlformats.org/officeDocument/2006/relationships/hyperlink" Target="https://unsplash.com/s/photos/japan?utm_source=unsplash&amp;utm_medium=referral&amp;utm_content=creditCopyText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unsplash.com/s/photos/borobudur?utm_source=unsplash&amp;utm_medium=referral&amp;utm_content=creditCopyText" TargetMode="External"/><Relationship Id="rId11" Type="http://schemas.openxmlformats.org/officeDocument/2006/relationships/hyperlink" Target="https://unsplash.com/@juniperphoton?utm_source=unsplash&amp;utm_medium=referral&amp;utm_content=creditCopyText" TargetMode="External"/><Relationship Id="rId5" Type="http://schemas.openxmlformats.org/officeDocument/2006/relationships/hyperlink" Target="https://unsplash.com/@bonnarda?utm_source=unsplash&amp;utm_medium=referral&amp;utm_content=creditCopyText" TargetMode="External"/><Relationship Id="rId15" Type="http://schemas.openxmlformats.org/officeDocument/2006/relationships/hyperlink" Target="https://unsplash.com/@boontohhgraphy?utm_source=unsplash&amp;utm_medium=referral&amp;utm_content=creditCopyText" TargetMode="External"/><Relationship Id="rId10" Type="http://schemas.openxmlformats.org/officeDocument/2006/relationships/hyperlink" Target="https://unsplash.com/s/photos/taj-mahal?utm_source=unsplash&amp;utm_medium=referral&amp;utm_content=creditCopyText" TargetMode="External"/><Relationship Id="rId4" Type="http://schemas.openxmlformats.org/officeDocument/2006/relationships/hyperlink" Target="https://unsplash.com/s/photos/asia?utm_source=unsplash&amp;utm_medium=referral&amp;utm_content=creditCopyText" TargetMode="External"/><Relationship Id="rId9" Type="http://schemas.openxmlformats.org/officeDocument/2006/relationships/hyperlink" Target="https://unsplash.com/@sylwiabartyzel?utm_source=unsplash&amp;utm_medium=referral&amp;utm_content=creditCopyText" TargetMode="External"/><Relationship Id="rId14" Type="http://schemas.openxmlformats.org/officeDocument/2006/relationships/hyperlink" Target="https://unsplash.com/s/photos/seoul?utm_source=unsplash&amp;utm_medium=referral&amp;utm_content=creditCopyText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Photo by </a:t>
            </a:r>
            <a:r>
              <a:rPr lang="en-US" dirty="0">
                <a:hlinkClick r:id="rId3"/>
              </a:rPr>
              <a:t>Madhu </a:t>
            </a:r>
            <a:r>
              <a:rPr lang="en-US" dirty="0" err="1">
                <a:hlinkClick r:id="rId3"/>
              </a:rPr>
              <a:t>Shesharam</a:t>
            </a:r>
            <a:r>
              <a:rPr lang="en-US" dirty="0"/>
              <a:t> on </a:t>
            </a:r>
            <a:r>
              <a:rPr lang="en-US" dirty="0" err="1">
                <a:hlinkClick r:id="rId4"/>
              </a:rPr>
              <a:t>Unsplash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12325-E3CB-4109-AFF9-9CF0988AEDA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2014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12325-E3CB-4109-AFF9-9CF0988AEDA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9442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12325-E3CB-4109-AFF9-9CF0988AEDA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5086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12325-E3CB-4109-AFF9-9CF0988AEDA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4065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12325-E3CB-4109-AFF9-9CF0988AEDA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009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12325-E3CB-4109-AFF9-9CF0988AEDA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4932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12325-E3CB-4109-AFF9-9CF0988AEDA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7230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F672D5-475D-42A0-A31A-C9AB176F60BE}" type="slidenum">
              <a:rPr kumimoji="0" lang="en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30568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12325-E3CB-4109-AFF9-9CF0988AEDA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856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12325-E3CB-4109-AFF9-9CF0988AEDA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769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12325-E3CB-4109-AFF9-9CF0988AEDA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756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12325-E3CB-4109-AFF9-9CF0988AEDA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7308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12325-E3CB-4109-AFF9-9CF0988AEDA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4602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Photo by </a:t>
            </a:r>
            <a:r>
              <a:rPr lang="en-US" dirty="0">
                <a:hlinkClick r:id="rId3"/>
              </a:rPr>
              <a:t>Jason Cooper</a:t>
            </a:r>
            <a:r>
              <a:rPr lang="en-US" dirty="0"/>
              <a:t> on </a:t>
            </a:r>
            <a:r>
              <a:rPr lang="en-US" dirty="0" err="1">
                <a:hlinkClick r:id="rId4"/>
              </a:rPr>
              <a:t>Unsplash</a:t>
            </a:r>
            <a:r>
              <a:rPr lang="en-US" dirty="0"/>
              <a:t> </a:t>
            </a:r>
          </a:p>
          <a:p>
            <a:r>
              <a:rPr lang="en-US" dirty="0"/>
              <a:t>Photo by </a:t>
            </a:r>
            <a:r>
              <a:rPr lang="en-US" dirty="0">
                <a:hlinkClick r:id="rId5"/>
              </a:rPr>
              <a:t>Alain </a:t>
            </a:r>
            <a:r>
              <a:rPr lang="en-US" dirty="0" err="1">
                <a:hlinkClick r:id="rId5"/>
              </a:rPr>
              <a:t>Bonnardeaux</a:t>
            </a:r>
            <a:r>
              <a:rPr lang="en-US" dirty="0"/>
              <a:t> on </a:t>
            </a:r>
            <a:r>
              <a:rPr lang="en-US" dirty="0" err="1">
                <a:hlinkClick r:id="rId6"/>
              </a:rPr>
              <a:t>Unsplash</a:t>
            </a:r>
            <a:r>
              <a:rPr lang="en-US" dirty="0"/>
              <a:t> </a:t>
            </a:r>
          </a:p>
          <a:p>
            <a:r>
              <a:rPr lang="en-US" dirty="0"/>
              <a:t>Photo by </a:t>
            </a:r>
            <a:r>
              <a:rPr lang="en-US" dirty="0">
                <a:hlinkClick r:id="rId7"/>
              </a:rPr>
              <a:t>Jay Ang</a:t>
            </a:r>
            <a:r>
              <a:rPr lang="en-US" dirty="0"/>
              <a:t> on </a:t>
            </a:r>
            <a:r>
              <a:rPr lang="en-US" dirty="0" err="1">
                <a:hlinkClick r:id="rId8"/>
              </a:rPr>
              <a:t>Unsplash</a:t>
            </a:r>
            <a:r>
              <a:rPr lang="en-US" dirty="0"/>
              <a:t> </a:t>
            </a:r>
          </a:p>
          <a:p>
            <a:r>
              <a:rPr lang="en-US" dirty="0"/>
              <a:t>Photo by </a:t>
            </a:r>
            <a:r>
              <a:rPr lang="en-US" dirty="0" err="1">
                <a:hlinkClick r:id="rId9"/>
              </a:rPr>
              <a:t>Sylwia</a:t>
            </a:r>
            <a:r>
              <a:rPr lang="en-US" dirty="0">
                <a:hlinkClick r:id="rId9"/>
              </a:rPr>
              <a:t> </a:t>
            </a:r>
            <a:r>
              <a:rPr lang="en-US" dirty="0" err="1">
                <a:hlinkClick r:id="rId9"/>
              </a:rPr>
              <a:t>Bartyzel</a:t>
            </a:r>
            <a:r>
              <a:rPr lang="en-US" dirty="0"/>
              <a:t> on </a:t>
            </a:r>
            <a:r>
              <a:rPr lang="en-US" dirty="0" err="1">
                <a:hlinkClick r:id="rId10"/>
              </a:rPr>
              <a:t>Unsplash</a:t>
            </a:r>
            <a:r>
              <a:rPr lang="en-US" dirty="0"/>
              <a:t> </a:t>
            </a:r>
          </a:p>
          <a:p>
            <a:r>
              <a:rPr lang="en-US" dirty="0"/>
              <a:t>Photo by </a:t>
            </a:r>
            <a:r>
              <a:rPr lang="en-US" dirty="0" err="1">
                <a:hlinkClick r:id="rId11"/>
              </a:rPr>
              <a:t>JuniperPhoton</a:t>
            </a:r>
            <a:r>
              <a:rPr lang="en-US" dirty="0"/>
              <a:t> on </a:t>
            </a:r>
            <a:r>
              <a:rPr lang="en-US" dirty="0" err="1">
                <a:hlinkClick r:id="rId12"/>
              </a:rPr>
              <a:t>Unsplash</a:t>
            </a:r>
            <a:r>
              <a:rPr lang="en-US" dirty="0"/>
              <a:t> </a:t>
            </a:r>
          </a:p>
          <a:p>
            <a:r>
              <a:rPr lang="en-US" dirty="0"/>
              <a:t>Photo by </a:t>
            </a:r>
            <a:r>
              <a:rPr lang="en-US" dirty="0" err="1">
                <a:hlinkClick r:id="rId13"/>
              </a:rPr>
              <a:t>Bundo</a:t>
            </a:r>
            <a:r>
              <a:rPr lang="en-US" dirty="0">
                <a:hlinkClick r:id="rId13"/>
              </a:rPr>
              <a:t> Kim</a:t>
            </a:r>
            <a:r>
              <a:rPr lang="en-US" dirty="0"/>
              <a:t> on </a:t>
            </a:r>
            <a:r>
              <a:rPr lang="en-US" dirty="0" err="1">
                <a:hlinkClick r:id="rId14"/>
              </a:rPr>
              <a:t>Unsplash</a:t>
            </a:r>
            <a:r>
              <a:rPr lang="en-US" dirty="0"/>
              <a:t> </a:t>
            </a:r>
          </a:p>
          <a:p>
            <a:r>
              <a:rPr lang="en-US" dirty="0"/>
              <a:t>Photo by </a:t>
            </a:r>
            <a:r>
              <a:rPr lang="en-US" dirty="0" err="1">
                <a:hlinkClick r:id="rId15"/>
              </a:rPr>
              <a:t>Sorasak</a:t>
            </a:r>
            <a:r>
              <a:rPr lang="en-US" dirty="0"/>
              <a:t> on </a:t>
            </a:r>
            <a:r>
              <a:rPr lang="en-US" dirty="0" err="1">
                <a:hlinkClick r:id="rId16"/>
              </a:rPr>
              <a:t>Unsplash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12325-E3CB-4109-AFF9-9CF0988AEDA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1214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112325-E3CB-4109-AFF9-9CF0988AEDA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59295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12325-E3CB-4109-AFF9-9CF0988AEDA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0509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12325-E3CB-4109-AFF9-9CF0988AEDA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246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7D9D5-3E79-600A-03C4-4EE94C29EA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B39AC8-200A-0366-950B-BCA045D1A9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0FFEA9-60BA-2FA3-D497-88978E2B2A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C4C5BC-C5A2-49B1-A861-2FD14A0A698F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253ED8-6303-74A8-545F-4D60F572A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C2B288-63DA-2C4C-3C8E-1CADBB758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85BDB3-3CFC-403C-9871-14776D829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03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7EFC4-D1F1-4027-A0AC-D394AB0F7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A75B1E-BF7A-8790-D209-3A33BFBD91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150B69-7494-9D4C-BC5B-732127DA9D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C4C5BC-C5A2-49B1-A861-2FD14A0A698F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C0F29B-4F5E-9B89-2F8B-4933833F7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A406F5-5BD8-2D7D-677F-D594AD1BA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85BDB3-3CFC-403C-9871-14776D829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138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58AF64-96B9-BDF1-7E0B-CF6D27DAE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B86979-68DA-C814-1F65-AB6CAF55B2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6CDE7E-7F04-02EF-1B4C-655722CF74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C4C5BC-C5A2-49B1-A861-2FD14A0A698F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C9CEDE-ADEE-7B74-F1FA-D72E2DDED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E53511-3F41-615A-A129-539B8D7DD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85BDB3-3CFC-403C-9871-14776D829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76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7F229-BDD9-AAE4-8814-196D8E1945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AE1767-1EED-7A5A-FEF0-3758EFC151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FAFE49-09F8-9199-9D31-BAE5C60749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16B0FA-5C01-46E5-8A53-EBE2C38F0218}" type="datetime1">
              <a:rPr lang="en-ID" smtClean="0"/>
              <a:t>27/02/2024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95EC2F-CE23-E2FE-EC1A-34A3DC917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081EDF-FD45-21C2-E8F3-0A489E49A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98121-C0ED-4D12-A058-5C29F4DDA5D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613049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3DA40-983C-474F-4F8C-711323A51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0A174E-E252-06E7-8758-2B376E8953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D77C24-86B8-F63C-2F5E-E5742E0788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D2EA6C-EC8C-4806-8704-D82B1CC17406}" type="datetime1">
              <a:rPr lang="en-ID" smtClean="0"/>
              <a:t>27/02/2024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C7CD16-29C2-593C-6446-D3C91A6BB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9C76E0-E4EC-46F8-9A65-B5B45B0CC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98121-C0ED-4D12-A058-5C29F4DDA5D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20340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B15BA-FDB0-DB22-2E4B-0FD831663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14B022-3CF2-46AA-1F5F-A42C10D55F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6C1F8B-8B5C-E8D6-6BEA-D9A6451E0E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C8854F-A15A-4755-BE83-7B2C8BE70586}" type="datetime1">
              <a:rPr lang="en-ID" smtClean="0"/>
              <a:t>27/02/2024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297496-6B03-F2D4-E13F-18851C11B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605D7B-523F-7750-2914-27472744E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98121-C0ED-4D12-A058-5C29F4DDA5D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067085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25777-A263-1D14-4BA2-38B834CBA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80E221-948F-0FD3-B20D-EB5104291C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CB4BAF-27C8-85A2-1BB7-ACF54DCAB1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1D1A0C-D2A5-4D28-4B46-26E1F5B77A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805285-FEE7-49DE-8646-ACA27553E594}" type="datetime1">
              <a:rPr lang="en-ID" smtClean="0"/>
              <a:t>27/02/2024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A61E3A-FB61-CCDA-CACC-71817C255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FB166C-0390-B6E0-0013-EFCFB1F47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98121-C0ED-4D12-A058-5C29F4DDA5D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364718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D7248-396C-E995-7FB4-1F174CF2E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A23D35-BC35-C3A8-43C7-12747DA0BD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F323A3-347C-672B-9287-CF5ECAB03D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B982F9-3A37-4F4F-CBD5-A8BC37D438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C3F8DC-02EB-0003-76F7-3D468BC49B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B7B369-1CF8-9730-8CB4-B7BB5A832B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778001-70A9-44E8-AF79-218FF5BDEA54}" type="datetime1">
              <a:rPr lang="en-ID" smtClean="0"/>
              <a:t>27/02/2024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B50A6B-DCB9-5C99-EA2B-80B77548A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8280BC-E16F-729F-6903-AEEEA4D28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98121-C0ED-4D12-A058-5C29F4DDA5D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042038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614FC-F454-96E7-57F2-99F651784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49389D-C901-82E1-A58F-31F121C01D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45B00B-C47F-47F7-B60B-1FB10D7CA4A9}" type="datetime1">
              <a:rPr lang="en-ID" smtClean="0"/>
              <a:t>27/02/2024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2D6E22-C3C3-EBD1-BE88-18A21E5F1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E45448-9772-8451-1F99-E4EBFBCBD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98121-C0ED-4D12-A058-5C29F4DDA5D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471859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85E0E3-F891-F8BB-E641-0099836C44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BA5661-83C7-48F9-8C48-3A4B1C09CA69}" type="datetime1">
              <a:rPr lang="en-ID" smtClean="0"/>
              <a:t>27/02/2024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38C488-4471-269D-6840-964DFC5FE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BE83C9-CA97-4863-CF39-0B3925B35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98121-C0ED-4D12-A058-5C29F4DDA5D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640142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2144B-C66A-D442-520A-F7861016C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1B28CC-7C85-E6CF-E80C-DC54B17F9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7D2D85-243B-C740-A132-271DF455E7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188205-BF7A-416D-DD98-3D3F13C118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3CB9DC-D0F6-4151-B29E-60B54C9B60D4}" type="datetime1">
              <a:rPr lang="en-ID" smtClean="0"/>
              <a:t>27/02/2024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3B7877-2973-3D39-ADB0-F9BE9F14F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4BF73D-1651-7D81-03E9-2AE6F9888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98121-C0ED-4D12-A058-5C29F4DDA5D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30324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2A609D-44CB-01E0-531B-615AFF5BFF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C4C5BC-C5A2-49B1-A861-2FD14A0A698F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120380-8174-01E8-D3E4-8949EB56C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2F906D-507B-2A3D-86D5-6DE6C3FAB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85BDB3-3CFC-403C-9871-14776D82971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36">
            <a:extLst>
              <a:ext uri="{FF2B5EF4-FFF2-40B4-BE49-F238E27FC236}">
                <a16:creationId xmlns:a16="http://schemas.microsoft.com/office/drawing/2014/main" id="{070AFCC4-2823-8579-4604-DD56D0E85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8" y="1422400"/>
            <a:ext cx="11376024" cy="4754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Title 35">
            <a:extLst>
              <a:ext uri="{FF2B5EF4-FFF2-40B4-BE49-F238E27FC236}">
                <a16:creationId xmlns:a16="http://schemas.microsoft.com/office/drawing/2014/main" id="{2F1B1B75-9D6B-869B-65F0-825EAFA53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728663"/>
            <a:ext cx="11376026" cy="549531"/>
          </a:xfrm>
        </p:spPr>
        <p:txBody>
          <a:bodyPr/>
          <a:lstStyle/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469874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E7CC9-DE65-1BC8-CF55-A2023C2D2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3FD31F-746B-331C-545D-DDC8B48225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920215-1E4F-57D6-82E0-FA41EA6699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715786-50D1-C77C-4D6A-9FAE397C8B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C35078-4904-4F49-BFBE-EBCEA4022CD2}" type="datetime1">
              <a:rPr lang="en-ID" smtClean="0"/>
              <a:t>27/02/2024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D51DE9-F4B5-E789-8853-2113C11FF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C4F15A-5D4E-5A3D-1661-1330CB8BC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98121-C0ED-4D12-A058-5C29F4DDA5D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156253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0C032-C873-B8B0-AE1A-46DF50AFF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70F14A-EF2A-9144-C724-2FCA75DD4D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BD6472-8100-8093-8096-5A0FB7D529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FCEF92-EC33-43F6-B0BA-C5948C2EE05B}" type="datetime1">
              <a:rPr lang="en-ID" smtClean="0"/>
              <a:t>27/02/2024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500FFC-F65D-352B-4E59-B0B3C75DC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1395D6-ADB1-2745-527E-E2214F1F9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98121-C0ED-4D12-A058-5C29F4DDA5D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817952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7B5D93-3BC7-83B4-3234-2397586C50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E8E95C-032A-4360-03BE-18D1A02607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3DA4B7-96E7-E23D-AB1C-9FFA40D7AB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BE1283-7723-4DA9-A8B6-27CEB29EB969}" type="datetime1">
              <a:rPr lang="en-ID" smtClean="0"/>
              <a:t>27/02/2024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FF1FC-883B-8227-22CE-B1BE81DE7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60E43F-68D7-432C-AEE2-EA325997F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98121-C0ED-4D12-A058-5C29F4DDA5D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56192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E62D8-5A18-8E55-2179-82E3A24F1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031533-45EB-5697-5612-6EEC582125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6F05B2-E647-9F75-EE27-30E916FC83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C4C5BC-C5A2-49B1-A861-2FD14A0A698F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D634A6-A651-800E-8715-AE725F8D0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A3C120-94DB-DAD6-542D-3851B5B91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85BDB3-3CFC-403C-9871-14776D829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462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FEBCE-9E0A-1304-E080-51ECF7900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68D38-C7BE-FB9F-7DAF-5DD8A44576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5C9CD6-DA8B-9EBC-8B4A-9F98791910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637AC2-E6E9-DED7-CD3C-73DAEAFD1F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C4C5BC-C5A2-49B1-A861-2FD14A0A698F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B44037-6B5F-E1AF-7C4C-051AE6804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BE60CC-DAF3-7A5F-56DD-85DA858C7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85BDB3-3CFC-403C-9871-14776D829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738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2C190-232A-FE4A-1206-8E581DC86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A24E79-5A07-F2E3-4A58-75ADC38CB8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854CF0-9E59-B2E0-8603-5DBB54E38C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C00637-6B16-6C1F-0490-6EF27ACA88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68931C-36BA-CBE1-16B0-D9D7037CFA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BE36AA-CE43-1A0B-DC96-D6278F3C30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C4C5BC-C5A2-49B1-A861-2FD14A0A698F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795E91-55B5-2745-782A-485228664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2AA774-FAE5-5E49-1D8E-67C9C6017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85BDB3-3CFC-403C-9871-14776D829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129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0C046-5C8F-4429-9587-A06DD7805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6E811A-BBDF-ED2F-95DE-1567E206D2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C4C5BC-C5A2-49B1-A861-2FD14A0A698F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6A7250-0895-5441-583E-B5CCBF223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01A77-5436-E7AA-9E81-D2F8A9285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85BDB3-3CFC-403C-9871-14776D829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580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37CD78-6F2D-BDBF-717D-B33043FAE3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C4C5BC-C5A2-49B1-A861-2FD14A0A698F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26CD03-4C22-3A03-A799-3E6BA2960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C0FC37-CD4B-EC6D-56C5-C0EFF1950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85BDB3-3CFC-403C-9871-14776D829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300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B2259-E490-6895-BBD0-C6879C906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EBC5D-71F4-87D5-4D85-861E53B994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0EA26A-4EEB-6E5E-37FA-9596ED31B8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0CDB9E-E10B-7EF1-BD0E-D2B0995E39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C4C5BC-C5A2-49B1-A861-2FD14A0A698F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1B32C5-ABB2-E4CE-20BC-6E186F91B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4DEA76-508A-9672-FC18-EB787DCF0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85BDB3-3CFC-403C-9871-14776D829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514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3B323-EA9E-0264-42D9-601C0F78B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98D430-E967-9C23-87E8-A3FFDFD40F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FCB551-D229-4BA9-5A3B-15435CF738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8AF5CE-FBEE-6EC8-8863-8BA9F846FE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C4C5BC-C5A2-49B1-A861-2FD14A0A698F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C1F7A3-0C47-D511-47F6-BFED32AF4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ED44F4-D1B1-5FAE-B4E4-B8FE0F1C3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85BDB3-3CFC-403C-9871-14776D829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515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A3984E-51C4-6067-FB30-A84DBD080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C0A5D1-626C-B9BE-1C56-AD6C4212DB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50550F-A847-22EE-DFD7-A1CC2AE4D436}"/>
              </a:ext>
            </a:extLst>
          </p:cNvPr>
          <p:cNvSpPr/>
          <p:nvPr userDrawn="1"/>
        </p:nvSpPr>
        <p:spPr>
          <a:xfrm>
            <a:off x="11510413" y="6331648"/>
            <a:ext cx="273600" cy="274320"/>
          </a:xfrm>
          <a:prstGeom prst="rect">
            <a:avLst/>
          </a:prstGeom>
          <a:solidFill>
            <a:srgbClr val="D5204B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/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B50F5692-4FBE-B1A9-FFC4-7FBDCDD01333}"/>
              </a:ext>
            </a:extLst>
          </p:cNvPr>
          <p:cNvSpPr txBox="1">
            <a:spLocks/>
          </p:cNvSpPr>
          <p:nvPr userDrawn="1"/>
        </p:nvSpPr>
        <p:spPr>
          <a:xfrm>
            <a:off x="11510412" y="6331647"/>
            <a:ext cx="273600" cy="27432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B85BDB3-3CFC-403C-9871-14776D829718}" type="slidenum">
              <a:rPr lang="en-US" sz="10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503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6C8344-BDE8-290A-1675-200D6BE26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215" y="365126"/>
            <a:ext cx="11121571" cy="883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C27A6C-75FB-A759-49E2-B44D9CF5AC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5215" y="1480457"/>
            <a:ext cx="11121571" cy="46965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D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57A0EA-37C3-C374-E44B-FEFC20C76C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1358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98121-C0ED-4D12-A058-5C29F4DDA5D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39840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36638D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7355">
          <p15:clr>
            <a:srgbClr val="F26B43"/>
          </p15:clr>
        </p15:guide>
        <p15:guide id="3" pos="32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microsoft.com/office/2007/relationships/hdphoto" Target="../media/hdphoto1.wd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chart" Target="../charts/chart1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3" Type="http://schemas.openxmlformats.org/officeDocument/2006/relationships/image" Target="../media/image11.png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0" Type="http://schemas.openxmlformats.org/officeDocument/2006/relationships/diagramData" Target="../diagrams/data2.xml"/><Relationship Id="rId4" Type="http://schemas.openxmlformats.org/officeDocument/2006/relationships/image" Target="../media/image13.jpeg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2FDD3C4-55B9-500A-C57D-ABEB54534A2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F4937860-2AEB-700D-01D9-30BEEAFB7510}"/>
              </a:ext>
            </a:extLst>
          </p:cNvPr>
          <p:cNvSpPr/>
          <p:nvPr/>
        </p:nvSpPr>
        <p:spPr>
          <a:xfrm>
            <a:off x="-3" y="1"/>
            <a:ext cx="12192000" cy="6857999"/>
          </a:xfrm>
          <a:prstGeom prst="rect">
            <a:avLst/>
          </a:prstGeom>
          <a:gradFill>
            <a:gsLst>
              <a:gs pos="0">
                <a:srgbClr val="085171">
                  <a:alpha val="90000"/>
                </a:srgbClr>
              </a:gs>
              <a:gs pos="100000">
                <a:srgbClr val="2D728F">
                  <a:alpha val="80000"/>
                </a:srgb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61BCA2B-F978-6674-E88B-DB26DF61228A}"/>
              </a:ext>
            </a:extLst>
          </p:cNvPr>
          <p:cNvSpPr/>
          <p:nvPr/>
        </p:nvSpPr>
        <p:spPr>
          <a:xfrm>
            <a:off x="-3" y="2129362"/>
            <a:ext cx="9114306" cy="20332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DF16468-97B7-242A-7A70-87D7CC777945}"/>
              </a:ext>
            </a:extLst>
          </p:cNvPr>
          <p:cNvSpPr/>
          <p:nvPr/>
        </p:nvSpPr>
        <p:spPr>
          <a:xfrm>
            <a:off x="407988" y="2478424"/>
            <a:ext cx="7958090" cy="1472767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en-US" sz="4000" dirty="0">
                <a:solidFill>
                  <a:srgbClr val="08517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Tata Cara </a:t>
            </a:r>
            <a:r>
              <a:rPr lang="en-US" sz="4000" dirty="0" err="1">
                <a:solidFill>
                  <a:srgbClr val="08517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Penyelenggaraan</a:t>
            </a:r>
            <a:r>
              <a:rPr lang="en-US" sz="4000" dirty="0">
                <a:solidFill>
                  <a:srgbClr val="08517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 </a:t>
            </a:r>
            <a:r>
              <a:rPr lang="en-US" sz="4000" b="1" dirty="0" err="1">
                <a:solidFill>
                  <a:srgbClr val="08517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Kegiatan</a:t>
            </a:r>
            <a:r>
              <a:rPr lang="en-US" sz="4000" b="1" dirty="0">
                <a:solidFill>
                  <a:srgbClr val="08517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 PKB </a:t>
            </a:r>
            <a:r>
              <a:rPr lang="en-US" sz="4000" b="1" dirty="0" err="1">
                <a:solidFill>
                  <a:srgbClr val="08517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Terverifikasi</a:t>
            </a:r>
            <a:endParaRPr lang="en-US" sz="4000" b="1" dirty="0">
              <a:solidFill>
                <a:srgbClr val="085171"/>
              </a:solidFill>
              <a:latin typeface="Century Gothic" panose="020B050202020202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345" name="Group 344">
            <a:extLst>
              <a:ext uri="{FF2B5EF4-FFF2-40B4-BE49-F238E27FC236}">
                <a16:creationId xmlns:a16="http://schemas.microsoft.com/office/drawing/2014/main" id="{9A658361-7754-39EC-1DE8-2C8779002679}"/>
              </a:ext>
            </a:extLst>
          </p:cNvPr>
          <p:cNvGrpSpPr/>
          <p:nvPr/>
        </p:nvGrpSpPr>
        <p:grpSpPr>
          <a:xfrm>
            <a:off x="503421" y="1712563"/>
            <a:ext cx="1170598" cy="862765"/>
            <a:chOff x="631255" y="1712563"/>
            <a:chExt cx="1170598" cy="86276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EF115FB-F5D2-0CC9-41D9-65074D056018}"/>
                </a:ext>
              </a:extLst>
            </p:cNvPr>
            <p:cNvSpPr/>
            <p:nvPr/>
          </p:nvSpPr>
          <p:spPr>
            <a:xfrm>
              <a:off x="631255" y="1719369"/>
              <a:ext cx="855959" cy="85595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6B2809A8-B206-0CB3-CC9E-4B3F85251C50}"/>
                </a:ext>
              </a:extLst>
            </p:cNvPr>
            <p:cNvSpPr/>
            <p:nvPr/>
          </p:nvSpPr>
          <p:spPr>
            <a:xfrm>
              <a:off x="1485486" y="1712563"/>
              <a:ext cx="316367" cy="416799"/>
            </a:xfrm>
            <a:prstGeom prst="triangle">
              <a:avLst>
                <a:gd name="adj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9EF89DB6-8AB5-F1B8-E999-D152C1513B28}"/>
              </a:ext>
            </a:extLst>
          </p:cNvPr>
          <p:cNvSpPr/>
          <p:nvPr/>
        </p:nvSpPr>
        <p:spPr>
          <a:xfrm>
            <a:off x="6811331" y="4080187"/>
            <a:ext cx="1782307" cy="82447"/>
          </a:xfrm>
          <a:prstGeom prst="rect">
            <a:avLst/>
          </a:prstGeom>
          <a:solidFill>
            <a:srgbClr val="D52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AF6E8F6-7975-F213-668D-4B5E2537F31A}"/>
              </a:ext>
            </a:extLst>
          </p:cNvPr>
          <p:cNvCxnSpPr>
            <a:cxnSpLocks/>
          </p:cNvCxnSpPr>
          <p:nvPr/>
        </p:nvCxnSpPr>
        <p:spPr>
          <a:xfrm>
            <a:off x="0" y="5843432"/>
            <a:ext cx="6069223" cy="0"/>
          </a:xfrm>
          <a:prstGeom prst="line">
            <a:avLst/>
          </a:prstGeom>
          <a:ln>
            <a:solidFill>
              <a:schemeClr val="bg1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7A1EF57C-781C-FD5F-18B1-E5E92CF7EF9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39" y="1860801"/>
            <a:ext cx="537121" cy="537121"/>
          </a:xfrm>
          <a:prstGeom prst="rect">
            <a:avLst/>
          </a:prstGeom>
        </p:spPr>
      </p:pic>
      <p:sp>
        <p:nvSpPr>
          <p:cNvPr id="2" name="Round Same Side Corner Rectangle 4">
            <a:extLst>
              <a:ext uri="{FF2B5EF4-FFF2-40B4-BE49-F238E27FC236}">
                <a16:creationId xmlns:a16="http://schemas.microsoft.com/office/drawing/2014/main" id="{1CF06496-CE6D-0660-872A-2F9E87DDCEB5}"/>
              </a:ext>
            </a:extLst>
          </p:cNvPr>
          <p:cNvSpPr/>
          <p:nvPr/>
        </p:nvSpPr>
        <p:spPr>
          <a:xfrm rot="16200000">
            <a:off x="10347293" y="-634425"/>
            <a:ext cx="795131" cy="289427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7877E8-C45F-59F8-01F2-AD3C89EDAA95}"/>
              </a:ext>
            </a:extLst>
          </p:cNvPr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9863738" y="415147"/>
            <a:ext cx="2220938" cy="82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740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picture containing mountain, valley, canyon, nature&#10;&#10;Description automatically generated">
            <a:extLst>
              <a:ext uri="{FF2B5EF4-FFF2-40B4-BE49-F238E27FC236}">
                <a16:creationId xmlns:a16="http://schemas.microsoft.com/office/drawing/2014/main" id="{9CA8A497-9639-3B21-9820-50A9CC47660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890685"/>
            <a:ext cx="12192000" cy="396731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F4937860-2AEB-700D-01D9-30BEEAFB7510}"/>
              </a:ext>
            </a:extLst>
          </p:cNvPr>
          <p:cNvSpPr/>
          <p:nvPr/>
        </p:nvSpPr>
        <p:spPr>
          <a:xfrm>
            <a:off x="0" y="2890684"/>
            <a:ext cx="12192000" cy="3967316"/>
          </a:xfrm>
          <a:prstGeom prst="rect">
            <a:avLst/>
          </a:prstGeom>
          <a:gradFill>
            <a:gsLst>
              <a:gs pos="0">
                <a:srgbClr val="085171">
                  <a:alpha val="90000"/>
                </a:srgbClr>
              </a:gs>
              <a:gs pos="100000">
                <a:srgbClr val="2D728F">
                  <a:alpha val="80000"/>
                </a:srgb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DCA36D2-EEF5-21EE-3283-F0CBB589C6A7}"/>
              </a:ext>
            </a:extLst>
          </p:cNvPr>
          <p:cNvSpPr/>
          <p:nvPr/>
        </p:nvSpPr>
        <p:spPr>
          <a:xfrm>
            <a:off x="407988" y="1064301"/>
            <a:ext cx="11376024" cy="50650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DF16468-97B7-242A-7A70-87D7CC777945}"/>
              </a:ext>
            </a:extLst>
          </p:cNvPr>
          <p:cNvSpPr/>
          <p:nvPr/>
        </p:nvSpPr>
        <p:spPr>
          <a:xfrm>
            <a:off x="407988" y="79358"/>
            <a:ext cx="10444891" cy="84325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Cara </a:t>
            </a:r>
            <a:r>
              <a:rPr lang="en-US" sz="2400" b="1" dirty="0" err="1">
                <a:solidFill>
                  <a:schemeClr val="tx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melaporkan</a:t>
            </a:r>
            <a:r>
              <a:rPr lang="en-US" sz="2400" b="1" dirty="0">
                <a:solidFill>
                  <a:schemeClr val="tx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 Tenaga Ahli (TA) yang </a:t>
            </a:r>
            <a:r>
              <a:rPr lang="en-US" sz="2400" b="1" dirty="0" err="1">
                <a:solidFill>
                  <a:schemeClr val="tx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Terlibat</a:t>
            </a:r>
            <a:r>
              <a:rPr lang="en-US" sz="2400" b="1" dirty="0">
                <a:solidFill>
                  <a:schemeClr val="tx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dalam</a:t>
            </a:r>
            <a:r>
              <a:rPr lang="en-US" sz="2400" b="1" dirty="0">
                <a:solidFill>
                  <a:schemeClr val="tx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Kegiatan</a:t>
            </a:r>
            <a:endParaRPr lang="en-US" sz="2400" dirty="0">
              <a:solidFill>
                <a:schemeClr val="tx1"/>
              </a:solidFill>
              <a:latin typeface="Century Gothic" panose="020B0502020202020204" pitchFamily="34" charset="0"/>
              <a:cs typeface="Calibri Light" panose="020F0302020204030204" pitchFamily="34" charset="0"/>
            </a:endParaRPr>
          </a:p>
          <a:p>
            <a:r>
              <a:rPr lang="en-US" sz="2000" dirty="0" err="1">
                <a:solidFill>
                  <a:schemeClr val="tx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Melalui</a:t>
            </a:r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 Upload Excel (1/5)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07D4A06-0B97-7D5D-58E8-E7AFF55242A8}"/>
              </a:ext>
            </a:extLst>
          </p:cNvPr>
          <p:cNvSpPr/>
          <p:nvPr/>
        </p:nvSpPr>
        <p:spPr>
          <a:xfrm>
            <a:off x="11510413" y="6331648"/>
            <a:ext cx="273600" cy="274320"/>
          </a:xfrm>
          <a:prstGeom prst="rect">
            <a:avLst/>
          </a:prstGeom>
          <a:solidFill>
            <a:srgbClr val="D5204B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/>
          </a:p>
        </p:txBody>
      </p:sp>
      <p:sp>
        <p:nvSpPr>
          <p:cNvPr id="46" name="Slide Number Placeholder 3">
            <a:extLst>
              <a:ext uri="{FF2B5EF4-FFF2-40B4-BE49-F238E27FC236}">
                <a16:creationId xmlns:a16="http://schemas.microsoft.com/office/drawing/2014/main" id="{CBD71BDE-61FA-1594-60CB-C714F20D117F}"/>
              </a:ext>
            </a:extLst>
          </p:cNvPr>
          <p:cNvSpPr txBox="1">
            <a:spLocks/>
          </p:cNvSpPr>
          <p:nvPr/>
        </p:nvSpPr>
        <p:spPr>
          <a:xfrm>
            <a:off x="11510412" y="6331647"/>
            <a:ext cx="273600" cy="27432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B85BDB3-3CFC-403C-9871-14776D829718}" type="slidenum">
              <a:rPr lang="en-US" sz="1000" b="1" smtClean="0">
                <a:solidFill>
                  <a:schemeClr val="bg1"/>
                </a:solidFill>
              </a:rPr>
              <a:pPr algn="ctr"/>
              <a:t>10</a:t>
            </a:fld>
            <a:endParaRPr lang="en-US" sz="1000" b="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9D3465-8BEB-F627-5A2A-E7049F622EF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8127" r="6692" b="8033"/>
          <a:stretch/>
        </p:blipFill>
        <p:spPr>
          <a:xfrm>
            <a:off x="407988" y="1064300"/>
            <a:ext cx="11384060" cy="50650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93FF6AE-AFD3-60ED-26BC-4EA6FBFECBBC}"/>
              </a:ext>
            </a:extLst>
          </p:cNvPr>
          <p:cNvSpPr/>
          <p:nvPr/>
        </p:nvSpPr>
        <p:spPr>
          <a:xfrm>
            <a:off x="514478" y="2804325"/>
            <a:ext cx="1625600" cy="37503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16E112E-43BF-F80D-7D45-9E7C0E7ED981}"/>
              </a:ext>
            </a:extLst>
          </p:cNvPr>
          <p:cNvSpPr/>
          <p:nvPr/>
        </p:nvSpPr>
        <p:spPr>
          <a:xfrm>
            <a:off x="3685850" y="3582303"/>
            <a:ext cx="1292550" cy="37503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4B66FB0-B78A-F57D-C9B5-28EF2CE4D072}"/>
              </a:ext>
            </a:extLst>
          </p:cNvPr>
          <p:cNvSpPr/>
          <p:nvPr/>
        </p:nvSpPr>
        <p:spPr>
          <a:xfrm>
            <a:off x="2140078" y="2726564"/>
            <a:ext cx="530551" cy="53055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</a:t>
            </a:r>
            <a:endParaRPr lang="en-ID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11839EE-AEA9-C5F5-F849-68FD43E2DA00}"/>
              </a:ext>
            </a:extLst>
          </p:cNvPr>
          <p:cNvSpPr/>
          <p:nvPr/>
        </p:nvSpPr>
        <p:spPr>
          <a:xfrm>
            <a:off x="4731658" y="3240719"/>
            <a:ext cx="530551" cy="53055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</a:t>
            </a:r>
            <a:endParaRPr lang="en-ID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90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picture containing mountain, valley, canyon, nature&#10;&#10;Description automatically generated">
            <a:extLst>
              <a:ext uri="{FF2B5EF4-FFF2-40B4-BE49-F238E27FC236}">
                <a16:creationId xmlns:a16="http://schemas.microsoft.com/office/drawing/2014/main" id="{9CA8A497-9639-3B21-9820-50A9CC47660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890685"/>
            <a:ext cx="12192000" cy="396731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F4937860-2AEB-700D-01D9-30BEEAFB7510}"/>
              </a:ext>
            </a:extLst>
          </p:cNvPr>
          <p:cNvSpPr/>
          <p:nvPr/>
        </p:nvSpPr>
        <p:spPr>
          <a:xfrm>
            <a:off x="0" y="2890684"/>
            <a:ext cx="12192000" cy="3967316"/>
          </a:xfrm>
          <a:prstGeom prst="rect">
            <a:avLst/>
          </a:prstGeom>
          <a:gradFill>
            <a:gsLst>
              <a:gs pos="0">
                <a:srgbClr val="085171">
                  <a:alpha val="90000"/>
                </a:srgbClr>
              </a:gs>
              <a:gs pos="100000">
                <a:srgbClr val="2D728F">
                  <a:alpha val="80000"/>
                </a:srgb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DCA36D2-EEF5-21EE-3283-F0CBB589C6A7}"/>
              </a:ext>
            </a:extLst>
          </p:cNvPr>
          <p:cNvSpPr/>
          <p:nvPr/>
        </p:nvSpPr>
        <p:spPr>
          <a:xfrm>
            <a:off x="407988" y="1064301"/>
            <a:ext cx="11376024" cy="50650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DF16468-97B7-242A-7A70-87D7CC777945}"/>
              </a:ext>
            </a:extLst>
          </p:cNvPr>
          <p:cNvSpPr/>
          <p:nvPr/>
        </p:nvSpPr>
        <p:spPr>
          <a:xfrm>
            <a:off x="407988" y="79358"/>
            <a:ext cx="10444891" cy="84325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Cara </a:t>
            </a:r>
            <a:r>
              <a:rPr lang="en-US" sz="2400" b="1" dirty="0" err="1">
                <a:solidFill>
                  <a:schemeClr val="tx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melaporkan</a:t>
            </a:r>
            <a:r>
              <a:rPr lang="en-US" sz="2400" b="1" dirty="0">
                <a:solidFill>
                  <a:schemeClr val="tx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 Tenaga Ahli (TA) yang </a:t>
            </a:r>
            <a:r>
              <a:rPr lang="en-US" sz="2400" b="1" dirty="0" err="1">
                <a:solidFill>
                  <a:schemeClr val="tx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Terlibat</a:t>
            </a:r>
            <a:r>
              <a:rPr lang="en-US" sz="2400" b="1" dirty="0">
                <a:solidFill>
                  <a:schemeClr val="tx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dalam</a:t>
            </a:r>
            <a:r>
              <a:rPr lang="en-US" sz="2400" b="1" dirty="0">
                <a:solidFill>
                  <a:schemeClr val="tx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Kegiatan</a:t>
            </a:r>
            <a:endParaRPr lang="en-US" sz="2400" dirty="0">
              <a:solidFill>
                <a:schemeClr val="tx1"/>
              </a:solidFill>
              <a:latin typeface="Century Gothic" panose="020B0502020202020204" pitchFamily="34" charset="0"/>
              <a:cs typeface="Calibri Light" panose="020F0302020204030204" pitchFamily="34" charset="0"/>
            </a:endParaRPr>
          </a:p>
          <a:p>
            <a:r>
              <a:rPr lang="en-US" sz="2000" dirty="0" err="1">
                <a:solidFill>
                  <a:schemeClr val="tx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Melalui</a:t>
            </a:r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 Upload Excel (2/5)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07D4A06-0B97-7D5D-58E8-E7AFF55242A8}"/>
              </a:ext>
            </a:extLst>
          </p:cNvPr>
          <p:cNvSpPr/>
          <p:nvPr/>
        </p:nvSpPr>
        <p:spPr>
          <a:xfrm>
            <a:off x="11510413" y="6331648"/>
            <a:ext cx="273600" cy="274320"/>
          </a:xfrm>
          <a:prstGeom prst="rect">
            <a:avLst/>
          </a:prstGeom>
          <a:solidFill>
            <a:srgbClr val="D5204B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/>
          </a:p>
        </p:txBody>
      </p:sp>
      <p:sp>
        <p:nvSpPr>
          <p:cNvPr id="46" name="Slide Number Placeholder 3">
            <a:extLst>
              <a:ext uri="{FF2B5EF4-FFF2-40B4-BE49-F238E27FC236}">
                <a16:creationId xmlns:a16="http://schemas.microsoft.com/office/drawing/2014/main" id="{CBD71BDE-61FA-1594-60CB-C714F20D117F}"/>
              </a:ext>
            </a:extLst>
          </p:cNvPr>
          <p:cNvSpPr txBox="1">
            <a:spLocks/>
          </p:cNvSpPr>
          <p:nvPr/>
        </p:nvSpPr>
        <p:spPr>
          <a:xfrm>
            <a:off x="11510412" y="6331647"/>
            <a:ext cx="273600" cy="27432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B85BDB3-3CFC-403C-9871-14776D829718}" type="slidenum">
              <a:rPr lang="en-US" sz="1000" b="1" smtClean="0">
                <a:solidFill>
                  <a:schemeClr val="bg1"/>
                </a:solidFill>
              </a:rPr>
              <a:pPr algn="ctr"/>
              <a:t>11</a:t>
            </a:fld>
            <a:endParaRPr lang="en-US" sz="1000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DECBBD-79E5-BFD1-B894-A60988804F3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690" t="24538" r="6666" b="7654"/>
          <a:stretch/>
        </p:blipFill>
        <p:spPr>
          <a:xfrm>
            <a:off x="1140165" y="1064300"/>
            <a:ext cx="9911669" cy="5062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D0A0DB9-2CE9-6997-1D8A-BB6C98285F28}"/>
              </a:ext>
            </a:extLst>
          </p:cNvPr>
          <p:cNvSpPr/>
          <p:nvPr/>
        </p:nvSpPr>
        <p:spPr>
          <a:xfrm>
            <a:off x="2684366" y="3843561"/>
            <a:ext cx="1045808" cy="37503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AB35627-7EA6-F8FA-DD0C-7D61AF974CD2}"/>
              </a:ext>
            </a:extLst>
          </p:cNvPr>
          <p:cNvSpPr/>
          <p:nvPr/>
        </p:nvSpPr>
        <p:spPr>
          <a:xfrm>
            <a:off x="3817258" y="3765800"/>
            <a:ext cx="530551" cy="53055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</a:t>
            </a:r>
            <a:endParaRPr lang="en-ID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451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picture containing mountain, valley, canyon, nature&#10;&#10;Description automatically generated">
            <a:extLst>
              <a:ext uri="{FF2B5EF4-FFF2-40B4-BE49-F238E27FC236}">
                <a16:creationId xmlns:a16="http://schemas.microsoft.com/office/drawing/2014/main" id="{9CA8A497-9639-3B21-9820-50A9CC47660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890685"/>
            <a:ext cx="12192000" cy="396731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F4937860-2AEB-700D-01D9-30BEEAFB7510}"/>
              </a:ext>
            </a:extLst>
          </p:cNvPr>
          <p:cNvSpPr/>
          <p:nvPr/>
        </p:nvSpPr>
        <p:spPr>
          <a:xfrm>
            <a:off x="0" y="2890684"/>
            <a:ext cx="12192000" cy="3967316"/>
          </a:xfrm>
          <a:prstGeom prst="rect">
            <a:avLst/>
          </a:prstGeom>
          <a:gradFill>
            <a:gsLst>
              <a:gs pos="0">
                <a:srgbClr val="085171">
                  <a:alpha val="90000"/>
                </a:srgbClr>
              </a:gs>
              <a:gs pos="100000">
                <a:srgbClr val="2D728F">
                  <a:alpha val="80000"/>
                </a:srgb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DF16468-97B7-242A-7A70-87D7CC777945}"/>
              </a:ext>
            </a:extLst>
          </p:cNvPr>
          <p:cNvSpPr/>
          <p:nvPr/>
        </p:nvSpPr>
        <p:spPr>
          <a:xfrm>
            <a:off x="407988" y="79358"/>
            <a:ext cx="10444891" cy="84325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Cara </a:t>
            </a:r>
            <a:r>
              <a:rPr lang="en-US" sz="2400" b="1" dirty="0" err="1">
                <a:solidFill>
                  <a:schemeClr val="tx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melaporkan</a:t>
            </a:r>
            <a:r>
              <a:rPr lang="en-US" sz="2400" b="1" dirty="0">
                <a:solidFill>
                  <a:schemeClr val="tx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 Tenaga Ahli (TA) yang </a:t>
            </a:r>
            <a:r>
              <a:rPr lang="en-US" sz="2400" b="1" dirty="0" err="1">
                <a:solidFill>
                  <a:schemeClr val="tx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Terlibat</a:t>
            </a:r>
            <a:r>
              <a:rPr lang="en-US" sz="2400" b="1" dirty="0">
                <a:solidFill>
                  <a:schemeClr val="tx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dalam</a:t>
            </a:r>
            <a:r>
              <a:rPr lang="en-US" sz="2400" b="1" dirty="0">
                <a:solidFill>
                  <a:schemeClr val="tx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Kegiatan</a:t>
            </a:r>
            <a:endParaRPr lang="en-US" sz="2400" dirty="0">
              <a:solidFill>
                <a:schemeClr val="tx1"/>
              </a:solidFill>
              <a:latin typeface="Century Gothic" panose="020B0502020202020204" pitchFamily="34" charset="0"/>
              <a:cs typeface="Calibri Light" panose="020F0302020204030204" pitchFamily="34" charset="0"/>
            </a:endParaRPr>
          </a:p>
          <a:p>
            <a:r>
              <a:rPr lang="en-US" sz="2000" dirty="0" err="1">
                <a:solidFill>
                  <a:schemeClr val="tx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Melalui</a:t>
            </a:r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 Upload Excel (3/5)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07D4A06-0B97-7D5D-58E8-E7AFF55242A8}"/>
              </a:ext>
            </a:extLst>
          </p:cNvPr>
          <p:cNvSpPr/>
          <p:nvPr/>
        </p:nvSpPr>
        <p:spPr>
          <a:xfrm>
            <a:off x="11510413" y="6331648"/>
            <a:ext cx="273600" cy="274320"/>
          </a:xfrm>
          <a:prstGeom prst="rect">
            <a:avLst/>
          </a:prstGeom>
          <a:solidFill>
            <a:srgbClr val="D5204B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/>
          </a:p>
        </p:txBody>
      </p:sp>
      <p:sp>
        <p:nvSpPr>
          <p:cNvPr id="46" name="Slide Number Placeholder 3">
            <a:extLst>
              <a:ext uri="{FF2B5EF4-FFF2-40B4-BE49-F238E27FC236}">
                <a16:creationId xmlns:a16="http://schemas.microsoft.com/office/drawing/2014/main" id="{CBD71BDE-61FA-1594-60CB-C714F20D117F}"/>
              </a:ext>
            </a:extLst>
          </p:cNvPr>
          <p:cNvSpPr txBox="1">
            <a:spLocks/>
          </p:cNvSpPr>
          <p:nvPr/>
        </p:nvSpPr>
        <p:spPr>
          <a:xfrm>
            <a:off x="11510412" y="6331647"/>
            <a:ext cx="273600" cy="27432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B85BDB3-3CFC-403C-9871-14776D829718}" type="slidenum">
              <a:rPr lang="en-US" sz="1000" b="1" smtClean="0">
                <a:solidFill>
                  <a:schemeClr val="bg1"/>
                </a:solidFill>
              </a:rPr>
              <a:pPr algn="ctr"/>
              <a:t>12</a:t>
            </a:fld>
            <a:endParaRPr lang="en-US" sz="1000" b="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5B886C-93A1-5795-0ECE-98975CE0B2E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571" t="24961" r="5591" b="46665"/>
          <a:stretch/>
        </p:blipFill>
        <p:spPr>
          <a:xfrm>
            <a:off x="1224642" y="994698"/>
            <a:ext cx="9246184" cy="19449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451A5888-504C-80E4-F3B6-8419244626A1}"/>
              </a:ext>
            </a:extLst>
          </p:cNvPr>
          <p:cNvGrpSpPr/>
          <p:nvPr/>
        </p:nvGrpSpPr>
        <p:grpSpPr>
          <a:xfrm>
            <a:off x="2371563" y="3077498"/>
            <a:ext cx="6952343" cy="3701144"/>
            <a:chOff x="4441663" y="2767663"/>
            <a:chExt cx="6952343" cy="370114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444A489-A85A-441B-32E1-8EF227B737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32584" r="42976" b="13421"/>
            <a:stretch/>
          </p:blipFill>
          <p:spPr>
            <a:xfrm>
              <a:off x="4441663" y="2767663"/>
              <a:ext cx="6952343" cy="370114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841D997-D19E-166B-BE1D-A4FA037A7E6D}"/>
                </a:ext>
              </a:extLst>
            </p:cNvPr>
            <p:cNvSpPr/>
            <p:nvPr/>
          </p:nvSpPr>
          <p:spPr>
            <a:xfrm>
              <a:off x="5225144" y="3004457"/>
              <a:ext cx="1045028" cy="3327190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2DD856E-CCC5-65D3-8D64-D6C796A3DD43}"/>
                </a:ext>
              </a:extLst>
            </p:cNvPr>
            <p:cNvSpPr/>
            <p:nvPr/>
          </p:nvSpPr>
          <p:spPr>
            <a:xfrm>
              <a:off x="6270172" y="3003731"/>
              <a:ext cx="1133928" cy="3327190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EFC53B4A-1C28-2FE7-D906-C6CAA5103AF8}"/>
              </a:ext>
            </a:extLst>
          </p:cNvPr>
          <p:cNvSpPr/>
          <p:nvPr/>
        </p:nvSpPr>
        <p:spPr>
          <a:xfrm>
            <a:off x="5921052" y="1869618"/>
            <a:ext cx="1045808" cy="37503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6AC2448-6B9C-462C-14BC-3AD631D465D0}"/>
              </a:ext>
            </a:extLst>
          </p:cNvPr>
          <p:cNvSpPr/>
          <p:nvPr/>
        </p:nvSpPr>
        <p:spPr>
          <a:xfrm>
            <a:off x="7053944" y="1791857"/>
            <a:ext cx="530551" cy="53055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4</a:t>
            </a:r>
            <a:endParaRPr lang="en-ID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877F5E8-1B9E-C86F-22EB-B6073D09B1F9}"/>
              </a:ext>
            </a:extLst>
          </p:cNvPr>
          <p:cNvSpPr/>
          <p:nvPr/>
        </p:nvSpPr>
        <p:spPr>
          <a:xfrm>
            <a:off x="5376881" y="3829169"/>
            <a:ext cx="530551" cy="53055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5</a:t>
            </a:r>
            <a:endParaRPr lang="en-ID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EF4BE0-4E25-0A4D-F2CD-645F3BA881AB}"/>
              </a:ext>
            </a:extLst>
          </p:cNvPr>
          <p:cNvSpPr txBox="1"/>
          <p:nvPr/>
        </p:nvSpPr>
        <p:spPr>
          <a:xfrm>
            <a:off x="5957572" y="3793195"/>
            <a:ext cx="27722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Century Gothic" panose="020B0502020202020204" pitchFamily="34" charset="0"/>
              </a:rPr>
              <a:t>Mengisi</a:t>
            </a:r>
            <a:r>
              <a:rPr lang="en-US" sz="1600" dirty="0">
                <a:latin typeface="Century Gothic" panose="020B0502020202020204" pitchFamily="34" charset="0"/>
              </a:rPr>
              <a:t> NIK dan </a:t>
            </a:r>
            <a:r>
              <a:rPr lang="en-US" sz="1600" dirty="0" err="1">
                <a:latin typeface="Century Gothic" panose="020B0502020202020204" pitchFamily="34" charset="0"/>
              </a:rPr>
              <a:t>metode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  <a:r>
              <a:rPr lang="en-US" sz="1600" dirty="0" err="1">
                <a:latin typeface="Century Gothic" panose="020B0502020202020204" pitchFamily="34" charset="0"/>
              </a:rPr>
              <a:t>tenaga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  <a:r>
              <a:rPr lang="en-US" sz="1600" dirty="0" err="1">
                <a:latin typeface="Century Gothic" panose="020B0502020202020204" pitchFamily="34" charset="0"/>
              </a:rPr>
              <a:t>ahli</a:t>
            </a:r>
            <a:r>
              <a:rPr lang="en-US" sz="1600" dirty="0">
                <a:latin typeface="Century Gothic" panose="020B0502020202020204" pitchFamily="34" charset="0"/>
              </a:rPr>
              <a:t> yang </a:t>
            </a:r>
            <a:r>
              <a:rPr lang="en-US" sz="1600" dirty="0" err="1">
                <a:latin typeface="Century Gothic" panose="020B0502020202020204" pitchFamily="34" charset="0"/>
              </a:rPr>
              <a:t>terlibat</a:t>
            </a:r>
            <a:endParaRPr lang="en-ID" sz="1600" dirty="0">
              <a:latin typeface="Century Gothic" panose="020B0502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3072646-B36E-F68E-FD32-749A956EE46B}"/>
              </a:ext>
            </a:extLst>
          </p:cNvPr>
          <p:cNvSpPr/>
          <p:nvPr/>
        </p:nvSpPr>
        <p:spPr>
          <a:xfrm>
            <a:off x="1238671" y="2336730"/>
            <a:ext cx="1045808" cy="37503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B38DF03-117D-1FB9-252D-2324BC734F01}"/>
              </a:ext>
            </a:extLst>
          </p:cNvPr>
          <p:cNvSpPr/>
          <p:nvPr/>
        </p:nvSpPr>
        <p:spPr>
          <a:xfrm>
            <a:off x="2371563" y="2258969"/>
            <a:ext cx="530551" cy="53055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6</a:t>
            </a:r>
            <a:endParaRPr lang="en-ID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5402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picture containing mountain, valley, canyon, nature&#10;&#10;Description automatically generated">
            <a:extLst>
              <a:ext uri="{FF2B5EF4-FFF2-40B4-BE49-F238E27FC236}">
                <a16:creationId xmlns:a16="http://schemas.microsoft.com/office/drawing/2014/main" id="{9CA8A497-9639-3B21-9820-50A9CC47660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890685"/>
            <a:ext cx="12192000" cy="396731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F4937860-2AEB-700D-01D9-30BEEAFB7510}"/>
              </a:ext>
            </a:extLst>
          </p:cNvPr>
          <p:cNvSpPr/>
          <p:nvPr/>
        </p:nvSpPr>
        <p:spPr>
          <a:xfrm>
            <a:off x="0" y="2890684"/>
            <a:ext cx="12192000" cy="3967316"/>
          </a:xfrm>
          <a:prstGeom prst="rect">
            <a:avLst/>
          </a:prstGeom>
          <a:gradFill>
            <a:gsLst>
              <a:gs pos="0">
                <a:srgbClr val="085171">
                  <a:alpha val="90000"/>
                </a:srgbClr>
              </a:gs>
              <a:gs pos="100000">
                <a:srgbClr val="2D728F">
                  <a:alpha val="80000"/>
                </a:srgb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DF16468-97B7-242A-7A70-87D7CC777945}"/>
              </a:ext>
            </a:extLst>
          </p:cNvPr>
          <p:cNvSpPr/>
          <p:nvPr/>
        </p:nvSpPr>
        <p:spPr>
          <a:xfrm>
            <a:off x="407988" y="79358"/>
            <a:ext cx="10444891" cy="84325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Cara </a:t>
            </a:r>
            <a:r>
              <a:rPr lang="en-US" sz="2400" b="1" dirty="0" err="1">
                <a:solidFill>
                  <a:schemeClr val="tx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melaporkan</a:t>
            </a:r>
            <a:r>
              <a:rPr lang="en-US" sz="2400" b="1" dirty="0">
                <a:solidFill>
                  <a:schemeClr val="tx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 Tenaga Ahli (TA) yang </a:t>
            </a:r>
            <a:r>
              <a:rPr lang="en-US" sz="2400" b="1" dirty="0" err="1">
                <a:solidFill>
                  <a:schemeClr val="tx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Terlibat</a:t>
            </a:r>
            <a:r>
              <a:rPr lang="en-US" sz="2400" b="1" dirty="0">
                <a:solidFill>
                  <a:schemeClr val="tx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dalam</a:t>
            </a:r>
            <a:r>
              <a:rPr lang="en-US" sz="2400" b="1" dirty="0">
                <a:solidFill>
                  <a:schemeClr val="tx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Kegiatan</a:t>
            </a:r>
            <a:endParaRPr lang="en-US" sz="2400" dirty="0">
              <a:solidFill>
                <a:schemeClr val="tx1"/>
              </a:solidFill>
              <a:latin typeface="Century Gothic" panose="020B0502020202020204" pitchFamily="34" charset="0"/>
              <a:cs typeface="Calibri Light" panose="020F0302020204030204" pitchFamily="34" charset="0"/>
            </a:endParaRPr>
          </a:p>
          <a:p>
            <a:r>
              <a:rPr lang="en-US" sz="2000" dirty="0" err="1">
                <a:solidFill>
                  <a:schemeClr val="tx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Melalui</a:t>
            </a:r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 Upload Excel (4/5)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52EBE16-F567-8111-188F-D7D1D668C783}"/>
              </a:ext>
            </a:extLst>
          </p:cNvPr>
          <p:cNvGrpSpPr/>
          <p:nvPr/>
        </p:nvGrpSpPr>
        <p:grpSpPr>
          <a:xfrm>
            <a:off x="407989" y="1088572"/>
            <a:ext cx="7415212" cy="2462778"/>
            <a:chOff x="407989" y="1088572"/>
            <a:chExt cx="7415212" cy="246277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840B4D9-EAED-92E5-99AA-8732E57A19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8810" t="23691" r="6428" b="32145"/>
            <a:stretch/>
          </p:blipFill>
          <p:spPr>
            <a:xfrm>
              <a:off x="407989" y="1088572"/>
              <a:ext cx="7415212" cy="246277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49EE3C1-52FF-CD94-B7CB-57F1DD94F13B}"/>
                </a:ext>
              </a:extLst>
            </p:cNvPr>
            <p:cNvSpPr txBox="1"/>
            <p:nvPr/>
          </p:nvSpPr>
          <p:spPr>
            <a:xfrm>
              <a:off x="1244600" y="2190750"/>
              <a:ext cx="10668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err="1">
                  <a:solidFill>
                    <a:srgbClr val="C00000"/>
                  </a:solidFill>
                </a:rPr>
                <a:t>xxxxxxxxxxxxxx</a:t>
              </a:r>
              <a:endParaRPr lang="en-ID" sz="1000" b="1" dirty="0">
                <a:solidFill>
                  <a:srgbClr val="C00000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65F436A-4434-C868-E08A-3EF60356C65A}"/>
                </a:ext>
              </a:extLst>
            </p:cNvPr>
            <p:cNvSpPr txBox="1"/>
            <p:nvPr/>
          </p:nvSpPr>
          <p:spPr>
            <a:xfrm>
              <a:off x="1225550" y="2863854"/>
              <a:ext cx="10668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err="1">
                  <a:solidFill>
                    <a:srgbClr val="C00000"/>
                  </a:solidFill>
                </a:rPr>
                <a:t>xxxxxxxxxxxxxx</a:t>
              </a:r>
              <a:endParaRPr lang="en-ID" sz="10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341CE683-A62F-8AB4-E9BC-321AF12D15D3}"/>
              </a:ext>
            </a:extLst>
          </p:cNvPr>
          <p:cNvSpPr/>
          <p:nvPr/>
        </p:nvSpPr>
        <p:spPr>
          <a:xfrm>
            <a:off x="6319622" y="2220730"/>
            <a:ext cx="875656" cy="27018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6C50DB9-2066-A6D8-1EBE-AD887FE054BD}"/>
              </a:ext>
            </a:extLst>
          </p:cNvPr>
          <p:cNvSpPr/>
          <p:nvPr/>
        </p:nvSpPr>
        <p:spPr>
          <a:xfrm>
            <a:off x="7422534" y="2055779"/>
            <a:ext cx="530551" cy="53055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7</a:t>
            </a:r>
            <a:endParaRPr lang="en-ID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07D4A06-0B97-7D5D-58E8-E7AFF55242A8}"/>
              </a:ext>
            </a:extLst>
          </p:cNvPr>
          <p:cNvSpPr/>
          <p:nvPr/>
        </p:nvSpPr>
        <p:spPr>
          <a:xfrm>
            <a:off x="11050038" y="6595446"/>
            <a:ext cx="273600" cy="274320"/>
          </a:xfrm>
          <a:prstGeom prst="rect">
            <a:avLst/>
          </a:prstGeom>
          <a:solidFill>
            <a:srgbClr val="D5204B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/>
          </a:p>
        </p:txBody>
      </p:sp>
      <p:sp>
        <p:nvSpPr>
          <p:cNvPr id="46" name="Slide Number Placeholder 3">
            <a:extLst>
              <a:ext uri="{FF2B5EF4-FFF2-40B4-BE49-F238E27FC236}">
                <a16:creationId xmlns:a16="http://schemas.microsoft.com/office/drawing/2014/main" id="{CBD71BDE-61FA-1594-60CB-C714F20D117F}"/>
              </a:ext>
            </a:extLst>
          </p:cNvPr>
          <p:cNvSpPr txBox="1">
            <a:spLocks/>
          </p:cNvSpPr>
          <p:nvPr/>
        </p:nvSpPr>
        <p:spPr>
          <a:xfrm>
            <a:off x="11050037" y="6595445"/>
            <a:ext cx="273600" cy="27432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B85BDB3-3CFC-403C-9871-14776D829718}" type="slidenum">
              <a:rPr lang="en-US" sz="1000" b="1" smtClean="0">
                <a:solidFill>
                  <a:schemeClr val="bg1"/>
                </a:solidFill>
              </a:rPr>
              <a:pPr algn="ctr"/>
              <a:t>13</a:t>
            </a:fld>
            <a:endParaRPr lang="en-US" sz="1000" b="1" dirty="0">
              <a:solidFill>
                <a:schemeClr val="bg1"/>
              </a:solidFill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C7A8B84-4007-18E6-A9B4-6689CB31A0FC}"/>
              </a:ext>
            </a:extLst>
          </p:cNvPr>
          <p:cNvGrpSpPr/>
          <p:nvPr/>
        </p:nvGrpSpPr>
        <p:grpSpPr>
          <a:xfrm>
            <a:off x="2813503" y="3630707"/>
            <a:ext cx="9218062" cy="3147935"/>
            <a:chOff x="2813503" y="3630707"/>
            <a:chExt cx="9218062" cy="3147935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39CE7B5D-F469-32C3-19F5-1DE34221E5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8802" t="25780" r="5590" b="28296"/>
            <a:stretch/>
          </p:blipFill>
          <p:spPr>
            <a:xfrm>
              <a:off x="2813503" y="3630707"/>
              <a:ext cx="9218062" cy="3147935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B50B92B-89F0-D906-8383-47F614C3CC0B}"/>
                </a:ext>
              </a:extLst>
            </p:cNvPr>
            <p:cNvSpPr txBox="1"/>
            <p:nvPr/>
          </p:nvSpPr>
          <p:spPr>
            <a:xfrm>
              <a:off x="3121819" y="4489709"/>
              <a:ext cx="116125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err="1">
                  <a:solidFill>
                    <a:srgbClr val="C00000"/>
                  </a:solidFill>
                </a:rPr>
                <a:t>xxxxxxxxxxxxxxxx</a:t>
              </a:r>
              <a:endParaRPr lang="en-ID" sz="1000" b="1" dirty="0">
                <a:solidFill>
                  <a:srgbClr val="C00000"/>
                </a:solidFill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06C80C6-0422-ED9A-C82A-57A894345CC0}"/>
                </a:ext>
              </a:extLst>
            </p:cNvPr>
            <p:cNvSpPr/>
            <p:nvPr/>
          </p:nvSpPr>
          <p:spPr>
            <a:xfrm>
              <a:off x="2996213" y="4930738"/>
              <a:ext cx="3185512" cy="1470061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5EA3AD08-9EE9-731B-E94B-EB86112C55C7}"/>
                </a:ext>
              </a:extLst>
            </p:cNvPr>
            <p:cNvSpPr/>
            <p:nvPr/>
          </p:nvSpPr>
          <p:spPr>
            <a:xfrm>
              <a:off x="6309309" y="4953240"/>
              <a:ext cx="530551" cy="530551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8</a:t>
              </a:r>
              <a:endParaRPr lang="en-ID" sz="16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DB72AD8-A7CE-2B19-7B05-5E5339966CD4}"/>
                </a:ext>
              </a:extLst>
            </p:cNvPr>
            <p:cNvSpPr txBox="1"/>
            <p:nvPr/>
          </p:nvSpPr>
          <p:spPr>
            <a:xfrm>
              <a:off x="6973998" y="4930739"/>
              <a:ext cx="33606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>
                  <a:latin typeface="Century Gothic" panose="020B0502020202020204" pitchFamily="34" charset="0"/>
                </a:rPr>
                <a:t>Memilih</a:t>
              </a:r>
              <a:r>
                <a:rPr lang="en-US" sz="1600" dirty="0">
                  <a:latin typeface="Century Gothic" panose="020B0502020202020204" pitchFamily="34" charset="0"/>
                </a:rPr>
                <a:t> </a:t>
              </a:r>
              <a:r>
                <a:rPr lang="en-US" sz="1600" dirty="0" err="1">
                  <a:latin typeface="Century Gothic" panose="020B0502020202020204" pitchFamily="34" charset="0"/>
                </a:rPr>
                <a:t>unsur</a:t>
              </a:r>
              <a:r>
                <a:rPr lang="en-US" sz="1600" dirty="0">
                  <a:latin typeface="Century Gothic" panose="020B0502020202020204" pitchFamily="34" charset="0"/>
                </a:rPr>
                <a:t> </a:t>
              </a:r>
              <a:r>
                <a:rPr lang="en-US" sz="1600" dirty="0" err="1">
                  <a:latin typeface="Century Gothic" panose="020B0502020202020204" pitchFamily="34" charset="0"/>
                </a:rPr>
                <a:t>tenaga</a:t>
              </a:r>
              <a:r>
                <a:rPr lang="en-US" sz="1600" dirty="0">
                  <a:latin typeface="Century Gothic" panose="020B0502020202020204" pitchFamily="34" charset="0"/>
                </a:rPr>
                <a:t> </a:t>
              </a:r>
              <a:r>
                <a:rPr lang="en-US" sz="1600" dirty="0" err="1">
                  <a:latin typeface="Century Gothic" panose="020B0502020202020204" pitchFamily="34" charset="0"/>
                </a:rPr>
                <a:t>ahli</a:t>
              </a:r>
              <a:r>
                <a:rPr lang="en-US" sz="1600" dirty="0">
                  <a:latin typeface="Century Gothic" panose="020B0502020202020204" pitchFamily="34" charset="0"/>
                </a:rPr>
                <a:t> yang </a:t>
              </a:r>
              <a:r>
                <a:rPr lang="en-US" sz="1600" dirty="0" err="1">
                  <a:latin typeface="Century Gothic" panose="020B0502020202020204" pitchFamily="34" charset="0"/>
                </a:rPr>
                <a:t>terlibat</a:t>
              </a:r>
              <a:r>
                <a:rPr lang="en-US" sz="1600" dirty="0">
                  <a:latin typeface="Century Gothic" panose="020B0502020202020204" pitchFamily="34" charset="0"/>
                </a:rPr>
                <a:t>, </a:t>
              </a:r>
              <a:r>
                <a:rPr lang="en-US" sz="1600" dirty="0" err="1">
                  <a:latin typeface="Century Gothic" panose="020B0502020202020204" pitchFamily="34" charset="0"/>
                </a:rPr>
                <a:t>kemudian</a:t>
              </a:r>
              <a:r>
                <a:rPr lang="en-US" sz="1600" dirty="0">
                  <a:latin typeface="Century Gothic" panose="020B0502020202020204" pitchFamily="34" charset="0"/>
                </a:rPr>
                <a:t> save</a:t>
              </a:r>
              <a:endParaRPr lang="en-ID" sz="1600" dirty="0"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63563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picture containing mountain, valley, canyon, nature&#10;&#10;Description automatically generated">
            <a:extLst>
              <a:ext uri="{FF2B5EF4-FFF2-40B4-BE49-F238E27FC236}">
                <a16:creationId xmlns:a16="http://schemas.microsoft.com/office/drawing/2014/main" id="{9CA8A497-9639-3B21-9820-50A9CC47660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890685"/>
            <a:ext cx="12192000" cy="396731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F4937860-2AEB-700D-01D9-30BEEAFB7510}"/>
              </a:ext>
            </a:extLst>
          </p:cNvPr>
          <p:cNvSpPr/>
          <p:nvPr/>
        </p:nvSpPr>
        <p:spPr>
          <a:xfrm>
            <a:off x="0" y="2890684"/>
            <a:ext cx="12192000" cy="3967316"/>
          </a:xfrm>
          <a:prstGeom prst="rect">
            <a:avLst/>
          </a:prstGeom>
          <a:gradFill>
            <a:gsLst>
              <a:gs pos="0">
                <a:srgbClr val="085171">
                  <a:alpha val="90000"/>
                </a:srgbClr>
              </a:gs>
              <a:gs pos="100000">
                <a:srgbClr val="2D728F">
                  <a:alpha val="80000"/>
                </a:srgb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DF16468-97B7-242A-7A70-87D7CC777945}"/>
              </a:ext>
            </a:extLst>
          </p:cNvPr>
          <p:cNvSpPr/>
          <p:nvPr/>
        </p:nvSpPr>
        <p:spPr>
          <a:xfrm>
            <a:off x="407988" y="79358"/>
            <a:ext cx="10444891" cy="84325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Cara </a:t>
            </a:r>
            <a:r>
              <a:rPr lang="en-US" sz="2400" b="1" dirty="0" err="1">
                <a:solidFill>
                  <a:schemeClr val="tx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melaporkan</a:t>
            </a:r>
            <a:r>
              <a:rPr lang="en-US" sz="2400" b="1" dirty="0">
                <a:solidFill>
                  <a:schemeClr val="tx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 Tenaga Ahli (TA) yang </a:t>
            </a:r>
            <a:r>
              <a:rPr lang="en-US" sz="2400" b="1" dirty="0" err="1">
                <a:solidFill>
                  <a:schemeClr val="tx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Terlibat</a:t>
            </a:r>
            <a:r>
              <a:rPr lang="en-US" sz="2400" b="1" dirty="0">
                <a:solidFill>
                  <a:schemeClr val="tx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dalam</a:t>
            </a:r>
            <a:r>
              <a:rPr lang="en-US" sz="2400" b="1" dirty="0">
                <a:solidFill>
                  <a:schemeClr val="tx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Kegiatan</a:t>
            </a:r>
            <a:endParaRPr lang="en-US" sz="2400" dirty="0">
              <a:solidFill>
                <a:schemeClr val="tx1"/>
              </a:solidFill>
              <a:latin typeface="Century Gothic" panose="020B0502020202020204" pitchFamily="34" charset="0"/>
              <a:cs typeface="Calibri Light" panose="020F0302020204030204" pitchFamily="34" charset="0"/>
            </a:endParaRPr>
          </a:p>
          <a:p>
            <a:r>
              <a:rPr lang="en-US" sz="2000" dirty="0" err="1">
                <a:solidFill>
                  <a:schemeClr val="tx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Melalui</a:t>
            </a:r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 Upload Excel (5/5)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07D4A06-0B97-7D5D-58E8-E7AFF55242A8}"/>
              </a:ext>
            </a:extLst>
          </p:cNvPr>
          <p:cNvSpPr/>
          <p:nvPr/>
        </p:nvSpPr>
        <p:spPr>
          <a:xfrm>
            <a:off x="11510413" y="6331648"/>
            <a:ext cx="273600" cy="274320"/>
          </a:xfrm>
          <a:prstGeom prst="rect">
            <a:avLst/>
          </a:prstGeom>
          <a:solidFill>
            <a:srgbClr val="D5204B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/>
          </a:p>
        </p:txBody>
      </p:sp>
      <p:sp>
        <p:nvSpPr>
          <p:cNvPr id="46" name="Slide Number Placeholder 3">
            <a:extLst>
              <a:ext uri="{FF2B5EF4-FFF2-40B4-BE49-F238E27FC236}">
                <a16:creationId xmlns:a16="http://schemas.microsoft.com/office/drawing/2014/main" id="{CBD71BDE-61FA-1594-60CB-C714F20D117F}"/>
              </a:ext>
            </a:extLst>
          </p:cNvPr>
          <p:cNvSpPr txBox="1">
            <a:spLocks/>
          </p:cNvSpPr>
          <p:nvPr/>
        </p:nvSpPr>
        <p:spPr>
          <a:xfrm>
            <a:off x="11510412" y="6331647"/>
            <a:ext cx="273600" cy="27432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B85BDB3-3CFC-403C-9871-14776D829718}" type="slidenum">
              <a:rPr lang="en-US" sz="1000" b="1" smtClean="0">
                <a:solidFill>
                  <a:schemeClr val="bg1"/>
                </a:solidFill>
              </a:rPr>
              <a:pPr algn="ctr"/>
              <a:t>14</a:t>
            </a:fld>
            <a:endParaRPr lang="en-US" sz="1000" b="1" dirty="0">
              <a:solidFill>
                <a:schemeClr val="bg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74CF0A0-C388-74F8-FF50-954B9B785E75}"/>
              </a:ext>
            </a:extLst>
          </p:cNvPr>
          <p:cNvGrpSpPr/>
          <p:nvPr/>
        </p:nvGrpSpPr>
        <p:grpSpPr>
          <a:xfrm>
            <a:off x="407988" y="1071024"/>
            <a:ext cx="8934138" cy="2956089"/>
            <a:chOff x="407988" y="1071024"/>
            <a:chExt cx="8934138" cy="295608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9E8073A-D004-EA55-F9CD-432DBA3632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9426" t="24467" r="7295" b="32406"/>
            <a:stretch/>
          </p:blipFill>
          <p:spPr>
            <a:xfrm>
              <a:off x="407988" y="1071024"/>
              <a:ext cx="8934138" cy="2956089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CC74C31-77EB-75FB-2EAE-034624ABC4F3}"/>
                </a:ext>
              </a:extLst>
            </p:cNvPr>
            <p:cNvSpPr/>
            <p:nvPr/>
          </p:nvSpPr>
          <p:spPr>
            <a:xfrm>
              <a:off x="7918319" y="2414056"/>
              <a:ext cx="623863" cy="37503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B906D82-BDC2-AFFC-B3D2-D46C26B06AEF}"/>
                </a:ext>
              </a:extLst>
            </p:cNvPr>
            <p:cNvSpPr/>
            <p:nvPr/>
          </p:nvSpPr>
          <p:spPr>
            <a:xfrm>
              <a:off x="8604363" y="2336295"/>
              <a:ext cx="530551" cy="530551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9</a:t>
              </a:r>
              <a:endParaRPr lang="en-ID" sz="16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5587EBC-6322-ABF4-9609-F56A028650C3}"/>
                </a:ext>
              </a:extLst>
            </p:cNvPr>
            <p:cNvSpPr txBox="1"/>
            <p:nvPr/>
          </p:nvSpPr>
          <p:spPr>
            <a:xfrm>
              <a:off x="1073562" y="2414056"/>
              <a:ext cx="116125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err="1">
                  <a:solidFill>
                    <a:srgbClr val="C00000"/>
                  </a:solidFill>
                </a:rPr>
                <a:t>xxxxxxxxxxxxxxxx</a:t>
              </a:r>
              <a:endParaRPr lang="en-ID" sz="1000" b="1" dirty="0">
                <a:solidFill>
                  <a:srgbClr val="C00000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324C1CF-5B74-CB68-B115-B42B11E3FFE2}"/>
                </a:ext>
              </a:extLst>
            </p:cNvPr>
            <p:cNvSpPr txBox="1"/>
            <p:nvPr/>
          </p:nvSpPr>
          <p:spPr>
            <a:xfrm>
              <a:off x="1073561" y="3232335"/>
              <a:ext cx="116125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err="1">
                  <a:solidFill>
                    <a:srgbClr val="C00000"/>
                  </a:solidFill>
                </a:rPr>
                <a:t>xxxxxxxxxxxxxxxx</a:t>
              </a:r>
              <a:endParaRPr lang="en-ID" sz="10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80026B28-A844-CFBA-8A29-692715FB0B35}"/>
              </a:ext>
            </a:extLst>
          </p:cNvPr>
          <p:cNvSpPr txBox="1"/>
          <p:nvPr/>
        </p:nvSpPr>
        <p:spPr>
          <a:xfrm>
            <a:off x="9404307" y="1541608"/>
            <a:ext cx="25769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Century Gothic" panose="020B0502020202020204" pitchFamily="34" charset="0"/>
              </a:rPr>
              <a:t>Klik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  <a:r>
              <a:rPr lang="en-US" sz="1600" dirty="0" err="1">
                <a:latin typeface="Century Gothic" panose="020B0502020202020204" pitchFamily="34" charset="0"/>
              </a:rPr>
              <a:t>simpan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  <a:r>
              <a:rPr lang="en-US" sz="1600" dirty="0" err="1">
                <a:latin typeface="Century Gothic" panose="020B0502020202020204" pitchFamily="34" charset="0"/>
              </a:rPr>
              <a:t>untuk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  <a:r>
              <a:rPr lang="en-US" sz="1600" dirty="0" err="1">
                <a:latin typeface="Century Gothic" panose="020B0502020202020204" pitchFamily="34" charset="0"/>
              </a:rPr>
              <a:t>mengimport</a:t>
            </a:r>
            <a:r>
              <a:rPr lang="en-US" sz="1600" dirty="0">
                <a:latin typeface="Century Gothic" panose="020B0502020202020204" pitchFamily="34" charset="0"/>
              </a:rPr>
              <a:t> data </a:t>
            </a:r>
            <a:r>
              <a:rPr lang="en-US" sz="1600" dirty="0" err="1">
                <a:latin typeface="Century Gothic" panose="020B0502020202020204" pitchFamily="34" charset="0"/>
              </a:rPr>
              <a:t>sehingga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  <a:r>
              <a:rPr lang="en-US" sz="1600" dirty="0" err="1">
                <a:latin typeface="Century Gothic" panose="020B0502020202020204" pitchFamily="34" charset="0"/>
              </a:rPr>
              <a:t>akan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  <a:r>
              <a:rPr lang="en-US" sz="1600" dirty="0" err="1">
                <a:latin typeface="Century Gothic" panose="020B0502020202020204" pitchFamily="34" charset="0"/>
              </a:rPr>
              <a:t>tampil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  <a:r>
              <a:rPr lang="en-US" sz="1600" b="1" dirty="0">
                <a:latin typeface="Century Gothic" panose="020B0502020202020204" pitchFamily="34" charset="0"/>
              </a:rPr>
              <a:t>daftar </a:t>
            </a:r>
            <a:r>
              <a:rPr lang="en-US" sz="1600" b="1" dirty="0" err="1">
                <a:latin typeface="Century Gothic" panose="020B0502020202020204" pitchFamily="34" charset="0"/>
              </a:rPr>
              <a:t>tenaga</a:t>
            </a:r>
            <a:r>
              <a:rPr lang="en-US" sz="1600" b="1" dirty="0">
                <a:latin typeface="Century Gothic" panose="020B0502020202020204" pitchFamily="34" charset="0"/>
              </a:rPr>
              <a:t> </a:t>
            </a:r>
            <a:r>
              <a:rPr lang="en-US" sz="1600" b="1" dirty="0" err="1">
                <a:latin typeface="Century Gothic" panose="020B0502020202020204" pitchFamily="34" charset="0"/>
              </a:rPr>
              <a:t>ahli</a:t>
            </a:r>
            <a:r>
              <a:rPr lang="en-US" sz="1600" b="1" dirty="0">
                <a:latin typeface="Century Gothic" panose="020B0502020202020204" pitchFamily="34" charset="0"/>
              </a:rPr>
              <a:t> yang </a:t>
            </a:r>
            <a:r>
              <a:rPr lang="en-US" sz="1600" b="1" dirty="0" err="1">
                <a:latin typeface="Century Gothic" panose="020B0502020202020204" pitchFamily="34" charset="0"/>
              </a:rPr>
              <a:t>terlibat</a:t>
            </a:r>
            <a:endParaRPr lang="en-ID" sz="1600" b="1" dirty="0">
              <a:latin typeface="Century Gothic" panose="020B0502020202020204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9E5AA7E-D3E4-4AA8-D9B4-C576F65C94CD}"/>
              </a:ext>
            </a:extLst>
          </p:cNvPr>
          <p:cNvGrpSpPr/>
          <p:nvPr/>
        </p:nvGrpSpPr>
        <p:grpSpPr>
          <a:xfrm>
            <a:off x="3540641" y="3663797"/>
            <a:ext cx="6869729" cy="2876703"/>
            <a:chOff x="3540641" y="3663797"/>
            <a:chExt cx="6869729" cy="2876703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7750BC8-2A7F-0D26-6AFB-2517372ACE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9286" t="20938" r="7436" b="25453"/>
            <a:stretch/>
          </p:blipFill>
          <p:spPr>
            <a:xfrm>
              <a:off x="3540641" y="3714935"/>
              <a:ext cx="6869729" cy="2825565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DB8CDA7-EB20-006A-5574-4D0046566AD6}"/>
                </a:ext>
              </a:extLst>
            </p:cNvPr>
            <p:cNvSpPr txBox="1"/>
            <p:nvPr/>
          </p:nvSpPr>
          <p:spPr>
            <a:xfrm>
              <a:off x="5401833" y="5390283"/>
              <a:ext cx="116125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err="1">
                  <a:solidFill>
                    <a:srgbClr val="C00000"/>
                  </a:solidFill>
                </a:rPr>
                <a:t>xxxxxxxxxxxxxxxx</a:t>
              </a:r>
              <a:endParaRPr lang="en-ID" sz="1000" b="1" dirty="0">
                <a:solidFill>
                  <a:srgbClr val="C00000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ACC83E9-C715-2450-397D-C946399CC199}"/>
                </a:ext>
              </a:extLst>
            </p:cNvPr>
            <p:cNvSpPr txBox="1"/>
            <p:nvPr/>
          </p:nvSpPr>
          <p:spPr>
            <a:xfrm>
              <a:off x="5401833" y="6070212"/>
              <a:ext cx="116125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err="1">
                  <a:solidFill>
                    <a:srgbClr val="C00000"/>
                  </a:solidFill>
                </a:rPr>
                <a:t>xxxxxxxxxxxxxxxx</a:t>
              </a:r>
              <a:endParaRPr lang="en-ID" sz="1000" b="1" dirty="0">
                <a:solidFill>
                  <a:srgbClr val="C00000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16D476C-3581-1393-21E0-04A101A6C184}"/>
                </a:ext>
              </a:extLst>
            </p:cNvPr>
            <p:cNvSpPr txBox="1"/>
            <p:nvPr/>
          </p:nvSpPr>
          <p:spPr>
            <a:xfrm>
              <a:off x="4380991" y="5350010"/>
              <a:ext cx="772034" cy="341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000" b="1" dirty="0" err="1">
                  <a:solidFill>
                    <a:srgbClr val="C00000"/>
                  </a:solidFill>
                </a:rPr>
                <a:t>xxxxxxxxxxxxxxxx</a:t>
              </a:r>
              <a:endParaRPr lang="en-ID" sz="1000" b="1" dirty="0">
                <a:solidFill>
                  <a:srgbClr val="C00000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25C73C1-0983-6AD3-D01E-4D03628A2338}"/>
                </a:ext>
              </a:extLst>
            </p:cNvPr>
            <p:cNvSpPr txBox="1"/>
            <p:nvPr/>
          </p:nvSpPr>
          <p:spPr>
            <a:xfrm>
              <a:off x="4380990" y="6106536"/>
              <a:ext cx="876809" cy="2185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000" b="1" dirty="0" err="1">
                  <a:solidFill>
                    <a:srgbClr val="C00000"/>
                  </a:solidFill>
                </a:rPr>
                <a:t>xxxxxxxxxxx</a:t>
              </a:r>
              <a:endParaRPr lang="en-ID" sz="1000" b="1" dirty="0">
                <a:solidFill>
                  <a:srgbClr val="C00000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A42D3B9-3B0A-86C5-3F5E-2BC372FF1F77}"/>
                </a:ext>
              </a:extLst>
            </p:cNvPr>
            <p:cNvSpPr/>
            <p:nvPr/>
          </p:nvSpPr>
          <p:spPr>
            <a:xfrm>
              <a:off x="5303525" y="3663797"/>
              <a:ext cx="1376675" cy="37503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6C714A8F-600F-4A52-0CB6-7312096539BA}"/>
                </a:ext>
              </a:extLst>
            </p:cNvPr>
            <p:cNvSpPr/>
            <p:nvPr/>
          </p:nvSpPr>
          <p:spPr>
            <a:xfrm>
              <a:off x="6775188" y="3712914"/>
              <a:ext cx="674923" cy="501369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10</a:t>
              </a:r>
              <a:endParaRPr lang="en-ID" sz="16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5AD7CE9-7A3A-21AB-AE81-06353BDBA1EC}"/>
                </a:ext>
              </a:extLst>
            </p:cNvPr>
            <p:cNvSpPr txBox="1"/>
            <p:nvPr/>
          </p:nvSpPr>
          <p:spPr>
            <a:xfrm>
              <a:off x="7450111" y="3693163"/>
              <a:ext cx="23462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>
                  <a:latin typeface="Century Gothic" panose="020B0502020202020204" pitchFamily="34" charset="0"/>
                </a:rPr>
                <a:t>Lanjut</a:t>
              </a:r>
              <a:r>
                <a:rPr lang="en-US" sz="1600" dirty="0">
                  <a:latin typeface="Century Gothic" panose="020B0502020202020204" pitchFamily="34" charset="0"/>
                </a:rPr>
                <a:t> </a:t>
              </a:r>
              <a:r>
                <a:rPr lang="en-US" sz="1600" dirty="0" err="1">
                  <a:latin typeface="Century Gothic" panose="020B0502020202020204" pitchFamily="34" charset="0"/>
                </a:rPr>
                <a:t>ke</a:t>
              </a:r>
              <a:r>
                <a:rPr lang="en-US" sz="1600" dirty="0">
                  <a:latin typeface="Century Gothic" panose="020B0502020202020204" pitchFamily="34" charset="0"/>
                </a:rPr>
                <a:t> </a:t>
              </a:r>
              <a:r>
                <a:rPr lang="en-US" sz="1600" dirty="0" err="1">
                  <a:latin typeface="Century Gothic" panose="020B0502020202020204" pitchFamily="34" charset="0"/>
                </a:rPr>
                <a:t>unggah</a:t>
              </a:r>
              <a:r>
                <a:rPr lang="en-US" sz="1600" dirty="0">
                  <a:latin typeface="Century Gothic" panose="020B0502020202020204" pitchFamily="34" charset="0"/>
                </a:rPr>
                <a:t> </a:t>
              </a:r>
              <a:r>
                <a:rPr lang="en-US" sz="1600" dirty="0" err="1">
                  <a:latin typeface="Century Gothic" panose="020B0502020202020204" pitchFamily="34" charset="0"/>
                </a:rPr>
                <a:t>berkas</a:t>
              </a:r>
              <a:r>
                <a:rPr lang="en-US" sz="1600" dirty="0">
                  <a:latin typeface="Century Gothic" panose="020B0502020202020204" pitchFamily="34" charset="0"/>
                </a:rPr>
                <a:t> </a:t>
              </a:r>
              <a:r>
                <a:rPr lang="en-US" sz="1600" dirty="0" err="1">
                  <a:latin typeface="Century Gothic" panose="020B0502020202020204" pitchFamily="34" charset="0"/>
                </a:rPr>
                <a:t>laporan</a:t>
              </a:r>
              <a:endParaRPr lang="en-ID" sz="1600" dirty="0">
                <a:latin typeface="Century Gothic" panose="020B0502020202020204" pitchFamily="34" charset="0"/>
              </a:endParaRPr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DF6921EC-9414-DA1C-15A6-628DA8723415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26405">
            <a:off x="9409768" y="2972726"/>
            <a:ext cx="1546144" cy="200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4418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picture containing mountain, valley, canyon, nature&#10;&#10;Description automatically generated">
            <a:extLst>
              <a:ext uri="{FF2B5EF4-FFF2-40B4-BE49-F238E27FC236}">
                <a16:creationId xmlns:a16="http://schemas.microsoft.com/office/drawing/2014/main" id="{9CA8A497-9639-3B21-9820-50A9CC47660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890685"/>
            <a:ext cx="12192000" cy="396731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F4937860-2AEB-700D-01D9-30BEEAFB7510}"/>
              </a:ext>
            </a:extLst>
          </p:cNvPr>
          <p:cNvSpPr/>
          <p:nvPr/>
        </p:nvSpPr>
        <p:spPr>
          <a:xfrm>
            <a:off x="0" y="2890684"/>
            <a:ext cx="12192000" cy="3967316"/>
          </a:xfrm>
          <a:prstGeom prst="rect">
            <a:avLst/>
          </a:prstGeom>
          <a:gradFill>
            <a:gsLst>
              <a:gs pos="0">
                <a:srgbClr val="085171">
                  <a:alpha val="90000"/>
                </a:srgbClr>
              </a:gs>
              <a:gs pos="100000">
                <a:srgbClr val="2D728F">
                  <a:alpha val="80000"/>
                </a:srgb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DF16468-97B7-242A-7A70-87D7CC777945}"/>
              </a:ext>
            </a:extLst>
          </p:cNvPr>
          <p:cNvSpPr/>
          <p:nvPr/>
        </p:nvSpPr>
        <p:spPr>
          <a:xfrm>
            <a:off x="407988" y="79358"/>
            <a:ext cx="10444891" cy="84325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Cara </a:t>
            </a:r>
            <a:r>
              <a:rPr lang="en-US" sz="2400" b="1" dirty="0" err="1">
                <a:solidFill>
                  <a:schemeClr val="tx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Mengunggah</a:t>
            </a:r>
            <a:r>
              <a:rPr lang="en-US" sz="2400" b="1" dirty="0">
                <a:solidFill>
                  <a:schemeClr val="tx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Berkas</a:t>
            </a:r>
            <a:r>
              <a:rPr lang="en-US" sz="2400" b="1" dirty="0">
                <a:solidFill>
                  <a:schemeClr val="tx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Laporan</a:t>
            </a:r>
            <a:r>
              <a:rPr lang="en-US" sz="2400" b="1" dirty="0">
                <a:solidFill>
                  <a:schemeClr val="tx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Kegiatan</a:t>
            </a:r>
            <a:endParaRPr lang="en-US" sz="2000" dirty="0">
              <a:solidFill>
                <a:schemeClr val="tx1"/>
              </a:solidFill>
              <a:latin typeface="Century Gothic" panose="020B05020202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07D4A06-0B97-7D5D-58E8-E7AFF55242A8}"/>
              </a:ext>
            </a:extLst>
          </p:cNvPr>
          <p:cNvSpPr/>
          <p:nvPr/>
        </p:nvSpPr>
        <p:spPr>
          <a:xfrm>
            <a:off x="11510413" y="6331648"/>
            <a:ext cx="273600" cy="274320"/>
          </a:xfrm>
          <a:prstGeom prst="rect">
            <a:avLst/>
          </a:prstGeom>
          <a:solidFill>
            <a:srgbClr val="D5204B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/>
          </a:p>
        </p:txBody>
      </p:sp>
      <p:sp>
        <p:nvSpPr>
          <p:cNvPr id="46" name="Slide Number Placeholder 3">
            <a:extLst>
              <a:ext uri="{FF2B5EF4-FFF2-40B4-BE49-F238E27FC236}">
                <a16:creationId xmlns:a16="http://schemas.microsoft.com/office/drawing/2014/main" id="{CBD71BDE-61FA-1594-60CB-C714F20D117F}"/>
              </a:ext>
            </a:extLst>
          </p:cNvPr>
          <p:cNvSpPr txBox="1">
            <a:spLocks/>
          </p:cNvSpPr>
          <p:nvPr/>
        </p:nvSpPr>
        <p:spPr>
          <a:xfrm>
            <a:off x="11510412" y="6331647"/>
            <a:ext cx="273600" cy="27432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B85BDB3-3CFC-403C-9871-14776D829718}" type="slidenum">
              <a:rPr lang="en-US" sz="1000" b="1" smtClean="0">
                <a:solidFill>
                  <a:schemeClr val="bg1"/>
                </a:solidFill>
              </a:rPr>
              <a:pPr algn="ctr"/>
              <a:t>15</a:t>
            </a:fld>
            <a:endParaRPr lang="en-US" sz="1000" b="1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6DD5FD-B2DF-5029-7068-A3A353FFB69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689" t="18126" r="6681" b="15174"/>
          <a:stretch/>
        </p:blipFill>
        <p:spPr>
          <a:xfrm>
            <a:off x="1149246" y="1128010"/>
            <a:ext cx="9893508" cy="497120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3936E11-9A29-DD91-A5C2-CD6CB33FF6E5}"/>
              </a:ext>
            </a:extLst>
          </p:cNvPr>
          <p:cNvSpPr/>
          <p:nvPr/>
        </p:nvSpPr>
        <p:spPr>
          <a:xfrm>
            <a:off x="6209440" y="2968444"/>
            <a:ext cx="940868" cy="37503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135E3D3-869E-98C0-1CF8-7D82CD34010C}"/>
              </a:ext>
            </a:extLst>
          </p:cNvPr>
          <p:cNvSpPr/>
          <p:nvPr/>
        </p:nvSpPr>
        <p:spPr>
          <a:xfrm>
            <a:off x="7270238" y="2903531"/>
            <a:ext cx="530551" cy="53055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</a:t>
            </a:r>
            <a:endParaRPr lang="en-ID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88115F-044D-DBAA-DC22-4700DA469801}"/>
              </a:ext>
            </a:extLst>
          </p:cNvPr>
          <p:cNvSpPr txBox="1"/>
          <p:nvPr/>
        </p:nvSpPr>
        <p:spPr>
          <a:xfrm>
            <a:off x="7920719" y="2951891"/>
            <a:ext cx="25769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Century Gothic" panose="020B0502020202020204" pitchFamily="34" charset="0"/>
              </a:rPr>
              <a:t>Unduh</a:t>
            </a:r>
            <a:r>
              <a:rPr lang="en-US" sz="1600" dirty="0">
                <a:latin typeface="Century Gothic" panose="020B0502020202020204" pitchFamily="34" charset="0"/>
              </a:rPr>
              <a:t> format </a:t>
            </a:r>
            <a:r>
              <a:rPr lang="en-US" sz="1600" dirty="0" err="1">
                <a:latin typeface="Century Gothic" panose="020B0502020202020204" pitchFamily="34" charset="0"/>
              </a:rPr>
              <a:t>laporan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  <a:r>
              <a:rPr lang="en-US" sz="1600" dirty="0" err="1">
                <a:latin typeface="Century Gothic" panose="020B0502020202020204" pitchFamily="34" charset="0"/>
              </a:rPr>
              <a:t>kegiatan</a:t>
            </a:r>
            <a:r>
              <a:rPr lang="en-US" sz="1600" dirty="0">
                <a:latin typeface="Century Gothic" panose="020B0502020202020204" pitchFamily="34" charset="0"/>
              </a:rPr>
              <a:t> dan </a:t>
            </a:r>
            <a:r>
              <a:rPr lang="en-US" sz="1600" dirty="0" err="1">
                <a:latin typeface="Century Gothic" panose="020B0502020202020204" pitchFamily="34" charset="0"/>
              </a:rPr>
              <a:t>menyusun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  <a:r>
              <a:rPr lang="en-US" sz="1600" dirty="0" err="1">
                <a:latin typeface="Century Gothic" panose="020B0502020202020204" pitchFamily="34" charset="0"/>
              </a:rPr>
              <a:t>laporan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  <a:r>
              <a:rPr lang="en-US" sz="1600" dirty="0" err="1">
                <a:latin typeface="Century Gothic" panose="020B0502020202020204" pitchFamily="34" charset="0"/>
              </a:rPr>
              <a:t>kegiatan</a:t>
            </a:r>
            <a:endParaRPr lang="en-ID" sz="1600" b="1" dirty="0">
              <a:latin typeface="Century Gothic" panose="020B0502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1862E3E-B6FE-19DC-E406-19B780CBA050}"/>
              </a:ext>
            </a:extLst>
          </p:cNvPr>
          <p:cNvSpPr/>
          <p:nvPr/>
        </p:nvSpPr>
        <p:spPr>
          <a:xfrm>
            <a:off x="1224197" y="2716016"/>
            <a:ext cx="2804076" cy="272541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2725F7D-1052-3079-6784-1336C97A794E}"/>
              </a:ext>
            </a:extLst>
          </p:cNvPr>
          <p:cNvSpPr/>
          <p:nvPr/>
        </p:nvSpPr>
        <p:spPr>
          <a:xfrm>
            <a:off x="4103224" y="4910879"/>
            <a:ext cx="530551" cy="53055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</a:t>
            </a:r>
            <a:endParaRPr lang="en-ID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8028C4B-C05D-17F3-AEC6-E0F724F2B843}"/>
              </a:ext>
            </a:extLst>
          </p:cNvPr>
          <p:cNvSpPr/>
          <p:nvPr/>
        </p:nvSpPr>
        <p:spPr>
          <a:xfrm>
            <a:off x="1235204" y="5523246"/>
            <a:ext cx="940868" cy="37503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12440BC-567C-CE8F-3400-1799679DBB6A}"/>
              </a:ext>
            </a:extLst>
          </p:cNvPr>
          <p:cNvSpPr/>
          <p:nvPr/>
        </p:nvSpPr>
        <p:spPr>
          <a:xfrm>
            <a:off x="2266022" y="5503303"/>
            <a:ext cx="530551" cy="53055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</a:t>
            </a:r>
            <a:endParaRPr lang="en-ID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8855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B4BB3BC6-2400-134B-A6E9-8C129C59DB33}"/>
              </a:ext>
            </a:extLst>
          </p:cNvPr>
          <p:cNvSpPr txBox="1"/>
          <p:nvPr/>
        </p:nvSpPr>
        <p:spPr>
          <a:xfrm>
            <a:off x="3959570" y="121953"/>
            <a:ext cx="66530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Source Sans Pro" panose="020B0503030403020204" pitchFamily="34" charset="0"/>
                <a:cs typeface="Poppins" panose="00000500000000000000" pitchFamily="2" charset="0"/>
              </a:rPr>
              <a:t>STATISTIK</a:t>
            </a:r>
            <a:r>
              <a:rPr lang="en-US" sz="3200" b="1" spc="-150" dirty="0">
                <a:solidFill>
                  <a:prstClr val="black"/>
                </a:solidFill>
                <a:latin typeface="Poppins" panose="00000500000000000000" pitchFamily="2" charset="0"/>
                <a:ea typeface="Source Sans Pro" panose="020B0503030403020204" pitchFamily="34" charset="0"/>
                <a:cs typeface="Poppins" panose="00000500000000000000" pitchFamily="2" charset="0"/>
              </a:rPr>
              <a:t> </a:t>
            </a:r>
            <a: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Source Sans Pro" panose="020B0503030403020204" pitchFamily="34" charset="0"/>
                <a:cs typeface="Poppins" panose="00000500000000000000" pitchFamily="2" charset="0"/>
              </a:rPr>
              <a:t>PENYELENGGARAAN KEGIATAN PKB </a:t>
            </a:r>
            <a:r>
              <a:rPr kumimoji="0" lang="en-US" sz="18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Source Sans Pro" panose="020B0503030403020204" pitchFamily="34" charset="0"/>
                <a:cs typeface="Poppins" panose="00000500000000000000" pitchFamily="2" charset="0"/>
              </a:rPr>
              <a:t>PER 20 DESEMBER 2023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CEF0652-F860-72F6-83A1-50534AE95316}"/>
              </a:ext>
            </a:extLst>
          </p:cNvPr>
          <p:cNvSpPr/>
          <p:nvPr/>
        </p:nvSpPr>
        <p:spPr>
          <a:xfrm>
            <a:off x="4065183" y="4703060"/>
            <a:ext cx="7848000" cy="164466"/>
          </a:xfrm>
          <a:prstGeom prst="rect">
            <a:avLst/>
          </a:prstGeom>
          <a:solidFill>
            <a:srgbClr val="203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32184D6-CAB5-5F4B-E0DF-4BC5322E049D}"/>
              </a:ext>
            </a:extLst>
          </p:cNvPr>
          <p:cNvCxnSpPr/>
          <p:nvPr/>
        </p:nvCxnSpPr>
        <p:spPr>
          <a:xfrm>
            <a:off x="9473011" y="1390449"/>
            <a:ext cx="0" cy="468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2809AED-A287-1673-7BC5-F3647426DB3E}"/>
              </a:ext>
            </a:extLst>
          </p:cNvPr>
          <p:cNvSpPr txBox="1"/>
          <p:nvPr/>
        </p:nvSpPr>
        <p:spPr>
          <a:xfrm>
            <a:off x="6175983" y="1430258"/>
            <a:ext cx="27203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Source Sans Pro" panose="020B0503030403020204" pitchFamily="34" charset="0"/>
                <a:cs typeface="Poppins" panose="00000500000000000000" pitchFamily="2" charset="0"/>
              </a:rPr>
              <a:t>Jumlah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Source Sans Pro" panose="020B0503030403020204" pitchFamily="34" charset="0"/>
                <a:cs typeface="Poppins" panose="00000500000000000000" pitchFamily="2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Source Sans Pro" panose="020B0503030403020204" pitchFamily="34" charset="0"/>
                <a:cs typeface="Poppins" panose="00000500000000000000" pitchFamily="2" charset="0"/>
              </a:rPr>
              <a:t>Kegiatan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Source Sans Pro" panose="020B0503030403020204" pitchFamily="34" charset="0"/>
                <a:cs typeface="Poppins" panose="00000500000000000000" pitchFamily="2" charset="0"/>
              </a:rPr>
              <a:t> PKB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Source Sans Pro" panose="020B0503030403020204" pitchFamily="34" charset="0"/>
                <a:cs typeface="Poppins" panose="00000500000000000000" pitchFamily="2" charset="0"/>
              </a:rPr>
              <a:t>reguler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Source Sans Pro" panose="020B0503030403020204" pitchFamily="34" charset="0"/>
                <a:cs typeface="Poppins" panose="00000500000000000000" pitchFamily="2" charset="0"/>
              </a:rPr>
              <a:t> yang di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Source Sans Pro" panose="020B0503030403020204" pitchFamily="34" charset="0"/>
                <a:cs typeface="Poppins" panose="00000500000000000000" pitchFamily="2" charset="0"/>
              </a:rPr>
              <a:t>setujui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Poppins" panose="00000500000000000000" pitchFamily="2" charset="0"/>
              <a:ea typeface="Source Sans Pro" panose="020B0503030403020204" pitchFamily="34" charset="0"/>
              <a:cs typeface="Poppins" panose="000005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4D5883-93FB-895E-75A6-47BBE90FD9C2}"/>
              </a:ext>
            </a:extLst>
          </p:cNvPr>
          <p:cNvSpPr txBox="1"/>
          <p:nvPr/>
        </p:nvSpPr>
        <p:spPr>
          <a:xfrm>
            <a:off x="9546335" y="1418271"/>
            <a:ext cx="2093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-150" normalizeH="0" baseline="0" noProof="0" dirty="0">
                <a:ln>
                  <a:noFill/>
                </a:ln>
                <a:effectLst/>
                <a:uLnTx/>
                <a:uFillTx/>
                <a:latin typeface="Poppins" panose="00000500000000000000" pitchFamily="2" charset="0"/>
                <a:ea typeface="Source Sans Pro" panose="020B0503030403020204" pitchFamily="34" charset="0"/>
                <a:cs typeface="Poppins" panose="00000500000000000000" pitchFamily="2" charset="0"/>
              </a:rPr>
              <a:t>590 </a:t>
            </a:r>
            <a:r>
              <a:rPr kumimoji="0" lang="en-US" sz="2400" b="1" i="0" u="none" strike="noStrike" kern="1200" cap="none" spc="-150" normalizeH="0" baseline="0" noProof="0" dirty="0" err="1">
                <a:ln>
                  <a:noFill/>
                </a:ln>
                <a:effectLst/>
                <a:uLnTx/>
                <a:uFillTx/>
                <a:latin typeface="Poppins" panose="00000500000000000000" pitchFamily="2" charset="0"/>
                <a:ea typeface="Source Sans Pro" panose="020B0503030403020204" pitchFamily="34" charset="0"/>
                <a:cs typeface="Poppins" panose="00000500000000000000" pitchFamily="2" charset="0"/>
              </a:rPr>
              <a:t>Kegiatan</a:t>
            </a:r>
            <a:endParaRPr kumimoji="0" lang="en-US" sz="2400" b="1" i="0" u="none" strike="noStrike" kern="1200" cap="none" spc="-150" normalizeH="0" baseline="0" noProof="0" dirty="0">
              <a:ln>
                <a:noFill/>
              </a:ln>
              <a:effectLst/>
              <a:uLnTx/>
              <a:uFillTx/>
              <a:latin typeface="Poppins" panose="00000500000000000000" pitchFamily="2" charset="0"/>
              <a:ea typeface="Source Sans Pro" panose="020B0503030403020204" pitchFamily="34" charset="0"/>
              <a:cs typeface="Poppins" panose="00000500000000000000" pitchFamily="2" charset="0"/>
            </a:endParaRPr>
          </a:p>
        </p:txBody>
      </p:sp>
      <p:sp>
        <p:nvSpPr>
          <p:cNvPr id="18" name="Flowchart: Off-page Connector 45">
            <a:extLst>
              <a:ext uri="{FF2B5EF4-FFF2-40B4-BE49-F238E27FC236}">
                <a16:creationId xmlns:a16="http://schemas.microsoft.com/office/drawing/2014/main" id="{3AE57374-6557-5A19-1767-AAEBAC2E9FEE}"/>
              </a:ext>
            </a:extLst>
          </p:cNvPr>
          <p:cNvSpPr/>
          <p:nvPr/>
        </p:nvSpPr>
        <p:spPr>
          <a:xfrm rot="16200000">
            <a:off x="4396542" y="1110492"/>
            <a:ext cx="1385600" cy="2048315"/>
          </a:xfrm>
          <a:prstGeom prst="flowChartOffpageConnector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8574D72-5320-6D61-8B08-A56AD130AFAB}"/>
              </a:ext>
            </a:extLst>
          </p:cNvPr>
          <p:cNvSpPr txBox="1"/>
          <p:nvPr/>
        </p:nvSpPr>
        <p:spPr>
          <a:xfrm>
            <a:off x="4142310" y="1666619"/>
            <a:ext cx="17261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Source Sans Pro" panose="020B0503030403020204" pitchFamily="34" charset="0"/>
                <a:cs typeface="Poppins" panose="00000500000000000000" pitchFamily="2" charset="0"/>
              </a:rPr>
              <a:t> </a:t>
            </a:r>
            <a:r>
              <a:rPr kumimoji="0" lang="en-US" sz="2000" b="1" i="0" u="none" strike="noStrike" kern="1200" cap="none" spc="-15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Source Sans Pro" panose="020B0503030403020204" pitchFamily="34" charset="0"/>
                <a:cs typeface="Poppins" panose="00000500000000000000" pitchFamily="2" charset="0"/>
              </a:rPr>
              <a:t>Kegiatan</a:t>
            </a:r>
            <a:endParaRPr kumimoji="0" lang="en-US" sz="2000" b="1" i="0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0000500000000000000" pitchFamily="2" charset="0"/>
              <a:ea typeface="Source Sans Pro" panose="020B0503030403020204" pitchFamily="34" charset="0"/>
              <a:cs typeface="Poppins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spc="-150" dirty="0">
                <a:solidFill>
                  <a:srgbClr val="002060"/>
                </a:solidFill>
                <a:latin typeface="Poppins" panose="00000500000000000000" pitchFamily="2" charset="0"/>
                <a:ea typeface="Source Sans Pro" panose="020B0503030403020204" pitchFamily="34" charset="0"/>
                <a:cs typeface="Poppins" panose="00000500000000000000" pitchFamily="2" charset="0"/>
              </a:rPr>
              <a:t>(659 </a:t>
            </a:r>
            <a:r>
              <a:rPr lang="en-US" sz="2000" b="1" spc="-150" dirty="0" err="1">
                <a:solidFill>
                  <a:srgbClr val="002060"/>
                </a:solidFill>
                <a:latin typeface="Poppins" panose="00000500000000000000" pitchFamily="2" charset="0"/>
                <a:ea typeface="Source Sans Pro" panose="020B0503030403020204" pitchFamily="34" charset="0"/>
                <a:cs typeface="Poppins" panose="00000500000000000000" pitchFamily="2" charset="0"/>
              </a:rPr>
              <a:t>kegiatan</a:t>
            </a:r>
            <a:r>
              <a:rPr lang="en-US" sz="2000" b="1" spc="-150" dirty="0">
                <a:solidFill>
                  <a:srgbClr val="002060"/>
                </a:solidFill>
                <a:latin typeface="Poppins" panose="00000500000000000000" pitchFamily="2" charset="0"/>
                <a:ea typeface="Source Sans Pro" panose="020B0503030403020204" pitchFamily="34" charset="0"/>
                <a:cs typeface="Poppins" panose="00000500000000000000" pitchFamily="2" charset="0"/>
              </a:rPr>
              <a:t>)</a:t>
            </a:r>
            <a:endParaRPr kumimoji="0" lang="en-US" sz="2000" b="1" i="0" u="none" strike="noStrike" kern="1200" cap="none" spc="-15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oppins" panose="00000500000000000000" pitchFamily="2" charset="0"/>
              <a:ea typeface="Source Sans Pro" panose="020B0503030403020204" pitchFamily="34" charset="0"/>
              <a:cs typeface="Poppins" panose="000005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CD2F306-F788-BEB8-384E-6B2220D8169F}"/>
              </a:ext>
            </a:extLst>
          </p:cNvPr>
          <p:cNvSpPr txBox="1"/>
          <p:nvPr/>
        </p:nvSpPr>
        <p:spPr>
          <a:xfrm>
            <a:off x="6175982" y="1996453"/>
            <a:ext cx="27203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 panose="00000500000000000000" pitchFamily="2" charset="0"/>
                <a:ea typeface="Source Sans Pro" panose="020B0503030403020204" pitchFamily="34" charset="0"/>
                <a:cs typeface="Poppins" panose="00000500000000000000" pitchFamily="2" charset="0"/>
              </a:rPr>
              <a:t>Jumlah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 panose="00000500000000000000" pitchFamily="2" charset="0"/>
                <a:ea typeface="Source Sans Pro" panose="020B0503030403020204" pitchFamily="34" charset="0"/>
                <a:cs typeface="Poppins" panose="00000500000000000000" pitchFamily="2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 panose="00000500000000000000" pitchFamily="2" charset="0"/>
                <a:ea typeface="Source Sans Pro" panose="020B0503030403020204" pitchFamily="34" charset="0"/>
                <a:cs typeface="Poppins" panose="00000500000000000000" pitchFamily="2" charset="0"/>
              </a:rPr>
              <a:t>pengembangan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 panose="00000500000000000000" pitchFamily="2" charset="0"/>
                <a:ea typeface="Source Sans Pro" panose="020B0503030403020204" pitchFamily="34" charset="0"/>
                <a:cs typeface="Poppins" panose="00000500000000000000" pitchFamily="2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 panose="00000500000000000000" pitchFamily="2" charset="0"/>
                <a:ea typeface="Source Sans Pro" panose="020B0503030403020204" pitchFamily="34" charset="0"/>
                <a:cs typeface="Poppins" panose="00000500000000000000" pitchFamily="2" charset="0"/>
              </a:rPr>
              <a:t>Kegiatan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 panose="00000500000000000000" pitchFamily="2" charset="0"/>
                <a:ea typeface="Source Sans Pro" panose="020B0503030403020204" pitchFamily="34" charset="0"/>
                <a:cs typeface="Poppins" panose="00000500000000000000" pitchFamily="2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 panose="00000500000000000000" pitchFamily="2" charset="0"/>
                <a:ea typeface="Source Sans Pro" panose="020B0503030403020204" pitchFamily="34" charset="0"/>
                <a:cs typeface="Poppins" panose="00000500000000000000" pitchFamily="2" charset="0"/>
              </a:rPr>
              <a:t>utama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 panose="00000500000000000000" pitchFamily="2" charset="0"/>
                <a:ea typeface="Source Sans Pro" panose="020B0503030403020204" pitchFamily="34" charset="0"/>
                <a:cs typeface="Poppins" panose="00000500000000000000" pitchFamily="2" charset="0"/>
              </a:rPr>
              <a:t> PKB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720B359-650C-6BAD-9283-D7AD4A57CEEB}"/>
              </a:ext>
            </a:extLst>
          </p:cNvPr>
          <p:cNvCxnSpPr/>
          <p:nvPr/>
        </p:nvCxnSpPr>
        <p:spPr>
          <a:xfrm>
            <a:off x="9473011" y="2182569"/>
            <a:ext cx="0" cy="468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EB7C4655-594A-FB7F-A18C-EC3187F702D6}"/>
              </a:ext>
            </a:extLst>
          </p:cNvPr>
          <p:cNvSpPr txBox="1"/>
          <p:nvPr/>
        </p:nvSpPr>
        <p:spPr>
          <a:xfrm>
            <a:off x="9546335" y="2210391"/>
            <a:ext cx="2093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-1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 panose="00000500000000000000" pitchFamily="2" charset="0"/>
                <a:ea typeface="Source Sans Pro" panose="020B0503030403020204" pitchFamily="34" charset="0"/>
                <a:cs typeface="Poppins" panose="00000500000000000000" pitchFamily="2" charset="0"/>
              </a:rPr>
              <a:t>69 </a:t>
            </a:r>
            <a:r>
              <a:rPr kumimoji="0" lang="en-US" sz="2400" b="1" i="0" u="none" strike="noStrike" kern="1200" cap="none" spc="-15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 panose="00000500000000000000" pitchFamily="2" charset="0"/>
                <a:ea typeface="Source Sans Pro" panose="020B0503030403020204" pitchFamily="34" charset="0"/>
                <a:cs typeface="Poppins" panose="00000500000000000000" pitchFamily="2" charset="0"/>
              </a:rPr>
              <a:t>Kegiatan</a:t>
            </a:r>
            <a:endParaRPr kumimoji="0" lang="en-US" sz="2400" b="1" i="0" u="none" strike="noStrike" kern="1200" cap="none" spc="-15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oppins" panose="00000500000000000000" pitchFamily="2" charset="0"/>
              <a:ea typeface="Source Sans Pro" panose="020B0503030403020204" pitchFamily="34" charset="0"/>
              <a:cs typeface="Poppins" panose="00000500000000000000" pitchFamily="2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24394F6-CA73-E6B2-75C9-7CF77BA2546C}"/>
              </a:ext>
            </a:extLst>
          </p:cNvPr>
          <p:cNvCxnSpPr/>
          <p:nvPr/>
        </p:nvCxnSpPr>
        <p:spPr>
          <a:xfrm>
            <a:off x="9473010" y="3111490"/>
            <a:ext cx="0" cy="468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6E5450CE-DD35-5431-A8B6-252D48A29A17}"/>
              </a:ext>
            </a:extLst>
          </p:cNvPr>
          <p:cNvSpPr txBox="1"/>
          <p:nvPr/>
        </p:nvSpPr>
        <p:spPr>
          <a:xfrm>
            <a:off x="6175982" y="3151299"/>
            <a:ext cx="3051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Source Sans Pro" panose="020B0503030403020204" pitchFamily="34" charset="0"/>
                <a:cs typeface="Poppins" panose="00000500000000000000" pitchFamily="2" charset="0"/>
              </a:rPr>
              <a:t>Jumlah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Source Sans Pro" panose="020B0503030403020204" pitchFamily="34" charset="0"/>
                <a:cs typeface="Poppins" panose="00000500000000000000" pitchFamily="2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Source Sans Pro" panose="020B0503030403020204" pitchFamily="34" charset="0"/>
                <a:cs typeface="Poppins" panose="00000500000000000000" pitchFamily="2" charset="0"/>
              </a:rPr>
              <a:t>Kegiatan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Source Sans Pro" panose="020B0503030403020204" pitchFamily="34" charset="0"/>
                <a:cs typeface="Poppins" panose="00000500000000000000" pitchFamily="2" charset="0"/>
              </a:rPr>
              <a:t> PKB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Source Sans Pro" panose="020B0503030403020204" pitchFamily="34" charset="0"/>
                <a:cs typeface="Poppins" panose="00000500000000000000" pitchFamily="2" charset="0"/>
              </a:rPr>
              <a:t>reguler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Source Sans Pro" panose="020B0503030403020204" pitchFamily="34" charset="0"/>
                <a:cs typeface="Poppins" panose="00000500000000000000" pitchFamily="2" charset="0"/>
              </a:rPr>
              <a:t> yang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Source Sans Pro" panose="020B0503030403020204" pitchFamily="34" charset="0"/>
                <a:cs typeface="Poppins" panose="00000500000000000000" pitchFamily="2" charset="0"/>
              </a:rPr>
              <a:t>dilaporkan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Poppins" panose="00000500000000000000" pitchFamily="2" charset="0"/>
              <a:ea typeface="Source Sans Pro" panose="020B0503030403020204" pitchFamily="34" charset="0"/>
              <a:cs typeface="Poppins" panose="00000500000000000000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D5135C7-A3C4-A674-6A94-3DABDC7F6495}"/>
              </a:ext>
            </a:extLst>
          </p:cNvPr>
          <p:cNvSpPr txBox="1"/>
          <p:nvPr/>
        </p:nvSpPr>
        <p:spPr>
          <a:xfrm>
            <a:off x="9546334" y="3139312"/>
            <a:ext cx="2093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-150" normalizeH="0" baseline="0" noProof="0" dirty="0">
                <a:ln>
                  <a:noFill/>
                </a:ln>
                <a:effectLst/>
                <a:uLnTx/>
                <a:uFillTx/>
                <a:latin typeface="Poppins" panose="00000500000000000000" pitchFamily="2" charset="0"/>
                <a:ea typeface="Source Sans Pro" panose="020B0503030403020204" pitchFamily="34" charset="0"/>
                <a:cs typeface="Poppins" panose="00000500000000000000" pitchFamily="2" charset="0"/>
              </a:rPr>
              <a:t>358 </a:t>
            </a:r>
            <a:r>
              <a:rPr kumimoji="0" lang="en-US" sz="2400" b="1" i="0" u="none" strike="noStrike" kern="1200" cap="none" spc="-150" normalizeH="0" baseline="0" noProof="0" dirty="0" err="1">
                <a:ln>
                  <a:noFill/>
                </a:ln>
                <a:effectLst/>
                <a:uLnTx/>
                <a:uFillTx/>
                <a:latin typeface="Poppins" panose="00000500000000000000" pitchFamily="2" charset="0"/>
                <a:ea typeface="Source Sans Pro" panose="020B0503030403020204" pitchFamily="34" charset="0"/>
                <a:cs typeface="Poppins" panose="00000500000000000000" pitchFamily="2" charset="0"/>
              </a:rPr>
              <a:t>Kegiatan</a:t>
            </a:r>
            <a:endParaRPr kumimoji="0" lang="en-US" sz="2400" b="1" i="0" u="none" strike="noStrike" kern="1200" cap="none" spc="-150" normalizeH="0" baseline="0" noProof="0" dirty="0">
              <a:ln>
                <a:noFill/>
              </a:ln>
              <a:effectLst/>
              <a:uLnTx/>
              <a:uFillTx/>
              <a:latin typeface="Poppins" panose="00000500000000000000" pitchFamily="2" charset="0"/>
              <a:ea typeface="Source Sans Pro" panose="020B0503030403020204" pitchFamily="34" charset="0"/>
              <a:cs typeface="Poppins" panose="00000500000000000000" pitchFamily="2" charset="0"/>
            </a:endParaRPr>
          </a:p>
        </p:txBody>
      </p:sp>
      <p:sp>
        <p:nvSpPr>
          <p:cNvPr id="40" name="Flowchart: Off-page Connector 45">
            <a:extLst>
              <a:ext uri="{FF2B5EF4-FFF2-40B4-BE49-F238E27FC236}">
                <a16:creationId xmlns:a16="http://schemas.microsoft.com/office/drawing/2014/main" id="{F6B72910-1C50-C4DA-D1F8-D3D78029B4C7}"/>
              </a:ext>
            </a:extLst>
          </p:cNvPr>
          <p:cNvSpPr/>
          <p:nvPr/>
        </p:nvSpPr>
        <p:spPr>
          <a:xfrm rot="16200000">
            <a:off x="4396541" y="2831533"/>
            <a:ext cx="1385600" cy="2048315"/>
          </a:xfrm>
          <a:prstGeom prst="flowChartOffpageConnector">
            <a:avLst/>
          </a:prstGeom>
          <a:solidFill>
            <a:srgbClr val="48B8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8FA3024-123A-4505-3B35-772AA87103CD}"/>
              </a:ext>
            </a:extLst>
          </p:cNvPr>
          <p:cNvSpPr txBox="1"/>
          <p:nvPr/>
        </p:nvSpPr>
        <p:spPr>
          <a:xfrm>
            <a:off x="4122988" y="3369697"/>
            <a:ext cx="17261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Source Sans Pro" panose="020B0503030403020204" pitchFamily="34" charset="0"/>
                <a:cs typeface="Poppins" panose="00000500000000000000" pitchFamily="2" charset="0"/>
              </a:rPr>
              <a:t> </a:t>
            </a:r>
            <a:r>
              <a:rPr kumimoji="0" lang="en-US" sz="2000" b="1" i="0" u="none" strike="noStrike" kern="1200" cap="none" spc="-15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Source Sans Pro" panose="020B0503030403020204" pitchFamily="34" charset="0"/>
                <a:cs typeface="Poppins" panose="00000500000000000000" pitchFamily="2" charset="0"/>
              </a:rPr>
              <a:t>Pelaporan</a:t>
            </a:r>
            <a:endParaRPr kumimoji="0" lang="en-US" sz="2000" b="1" i="0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0000500000000000000" pitchFamily="2" charset="0"/>
              <a:ea typeface="Source Sans Pro" panose="020B0503030403020204" pitchFamily="34" charset="0"/>
              <a:cs typeface="Poppins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spc="-150" dirty="0">
                <a:solidFill>
                  <a:srgbClr val="002060"/>
                </a:solidFill>
                <a:latin typeface="Poppins" panose="00000500000000000000" pitchFamily="2" charset="0"/>
                <a:ea typeface="Source Sans Pro" panose="020B0503030403020204" pitchFamily="34" charset="0"/>
                <a:cs typeface="Poppins" panose="00000500000000000000" pitchFamily="2" charset="0"/>
              </a:rPr>
              <a:t>(427 </a:t>
            </a:r>
            <a:r>
              <a:rPr lang="en-US" sz="2000" b="1" spc="-150" dirty="0" err="1">
                <a:solidFill>
                  <a:srgbClr val="002060"/>
                </a:solidFill>
                <a:latin typeface="Poppins" panose="00000500000000000000" pitchFamily="2" charset="0"/>
                <a:ea typeface="Source Sans Pro" panose="020B0503030403020204" pitchFamily="34" charset="0"/>
                <a:cs typeface="Poppins" panose="00000500000000000000" pitchFamily="2" charset="0"/>
              </a:rPr>
              <a:t>kegiatan</a:t>
            </a:r>
            <a:r>
              <a:rPr lang="en-US" sz="2000" b="1" spc="-150" dirty="0">
                <a:solidFill>
                  <a:srgbClr val="002060"/>
                </a:solidFill>
                <a:latin typeface="Poppins" panose="00000500000000000000" pitchFamily="2" charset="0"/>
                <a:ea typeface="Source Sans Pro" panose="020B0503030403020204" pitchFamily="34" charset="0"/>
                <a:cs typeface="Poppins" panose="00000500000000000000" pitchFamily="2" charset="0"/>
              </a:rPr>
              <a:t>)</a:t>
            </a:r>
            <a:endParaRPr kumimoji="0" lang="en-US" sz="2000" b="1" i="0" u="none" strike="noStrike" kern="1200" cap="none" spc="-15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oppins" panose="00000500000000000000" pitchFamily="2" charset="0"/>
              <a:ea typeface="Source Sans Pro" panose="020B0503030403020204" pitchFamily="34" charset="0"/>
              <a:cs typeface="Poppins" panose="00000500000000000000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66CE93C-6F72-AD58-C0C2-68C25FC2DE13}"/>
              </a:ext>
            </a:extLst>
          </p:cNvPr>
          <p:cNvSpPr txBox="1"/>
          <p:nvPr/>
        </p:nvSpPr>
        <p:spPr>
          <a:xfrm>
            <a:off x="6175982" y="3794581"/>
            <a:ext cx="31252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 panose="00000500000000000000" pitchFamily="2" charset="0"/>
                <a:ea typeface="Source Sans Pro" panose="020B0503030403020204" pitchFamily="34" charset="0"/>
                <a:cs typeface="Poppins" panose="00000500000000000000" pitchFamily="2" charset="0"/>
              </a:rPr>
              <a:t>Jumlah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 panose="00000500000000000000" pitchFamily="2" charset="0"/>
                <a:ea typeface="Source Sans Pro" panose="020B0503030403020204" pitchFamily="34" charset="0"/>
                <a:cs typeface="Poppins" panose="00000500000000000000" pitchFamily="2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 panose="00000500000000000000" pitchFamily="2" charset="0"/>
                <a:ea typeface="Source Sans Pro" panose="020B0503030403020204" pitchFamily="34" charset="0"/>
                <a:cs typeface="Poppins" panose="00000500000000000000" pitchFamily="2" charset="0"/>
              </a:rPr>
              <a:t>pengembangan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 panose="00000500000000000000" pitchFamily="2" charset="0"/>
                <a:ea typeface="Source Sans Pro" panose="020B0503030403020204" pitchFamily="34" charset="0"/>
                <a:cs typeface="Poppins" panose="00000500000000000000" pitchFamily="2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 panose="00000500000000000000" pitchFamily="2" charset="0"/>
                <a:ea typeface="Source Sans Pro" panose="020B0503030403020204" pitchFamily="34" charset="0"/>
                <a:cs typeface="Poppins" panose="00000500000000000000" pitchFamily="2" charset="0"/>
              </a:rPr>
              <a:t>Kegiatan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 panose="00000500000000000000" pitchFamily="2" charset="0"/>
                <a:ea typeface="Source Sans Pro" panose="020B0503030403020204" pitchFamily="34" charset="0"/>
                <a:cs typeface="Poppins" panose="00000500000000000000" pitchFamily="2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 panose="00000500000000000000" pitchFamily="2" charset="0"/>
                <a:ea typeface="Source Sans Pro" panose="020B0503030403020204" pitchFamily="34" charset="0"/>
                <a:cs typeface="Poppins" panose="00000500000000000000" pitchFamily="2" charset="0"/>
              </a:rPr>
              <a:t>utama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 panose="00000500000000000000" pitchFamily="2" charset="0"/>
                <a:ea typeface="Source Sans Pro" panose="020B0503030403020204" pitchFamily="34" charset="0"/>
                <a:cs typeface="Poppins" panose="00000500000000000000" pitchFamily="2" charset="0"/>
              </a:rPr>
              <a:t> PKB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 panose="00000500000000000000" pitchFamily="2" charset="0"/>
                <a:ea typeface="Source Sans Pro" panose="020B0503030403020204" pitchFamily="34" charset="0"/>
                <a:cs typeface="Poppins" panose="00000500000000000000" pitchFamily="2" charset="0"/>
              </a:rPr>
              <a:t>dilaporkan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oppins" panose="00000500000000000000" pitchFamily="2" charset="0"/>
              <a:ea typeface="Source Sans Pro" panose="020B0503030403020204" pitchFamily="34" charset="0"/>
              <a:cs typeface="Poppins" panose="00000500000000000000" pitchFamily="2" charset="0"/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4C87006-AC3F-9847-2A4B-CD0742D4D468}"/>
              </a:ext>
            </a:extLst>
          </p:cNvPr>
          <p:cNvCxnSpPr/>
          <p:nvPr/>
        </p:nvCxnSpPr>
        <p:spPr>
          <a:xfrm>
            <a:off x="9473010" y="3903610"/>
            <a:ext cx="0" cy="468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BF6ED121-C330-F495-3A8E-4FE4A2F65E00}"/>
              </a:ext>
            </a:extLst>
          </p:cNvPr>
          <p:cNvSpPr txBox="1"/>
          <p:nvPr/>
        </p:nvSpPr>
        <p:spPr>
          <a:xfrm>
            <a:off x="9546334" y="3931432"/>
            <a:ext cx="2093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-1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 panose="00000500000000000000" pitchFamily="2" charset="0"/>
                <a:ea typeface="Source Sans Pro" panose="020B0503030403020204" pitchFamily="34" charset="0"/>
                <a:cs typeface="Poppins" panose="00000500000000000000" pitchFamily="2" charset="0"/>
              </a:rPr>
              <a:t>69 </a:t>
            </a:r>
            <a:r>
              <a:rPr kumimoji="0" lang="en-US" sz="2400" b="1" i="0" u="none" strike="noStrike" kern="1200" cap="none" spc="-15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 panose="00000500000000000000" pitchFamily="2" charset="0"/>
                <a:ea typeface="Source Sans Pro" panose="020B0503030403020204" pitchFamily="34" charset="0"/>
                <a:cs typeface="Poppins" panose="00000500000000000000" pitchFamily="2" charset="0"/>
              </a:rPr>
              <a:t>Kegiatan</a:t>
            </a:r>
            <a:endParaRPr kumimoji="0" lang="en-US" sz="2400" b="1" i="0" u="none" strike="noStrike" kern="1200" cap="none" spc="-15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oppins" panose="00000500000000000000" pitchFamily="2" charset="0"/>
              <a:ea typeface="Source Sans Pro" panose="020B0503030403020204" pitchFamily="34" charset="0"/>
              <a:cs typeface="Poppins" panose="00000500000000000000" pitchFamily="2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1D4845F-0283-BFBB-8C46-0F06C087A409}"/>
              </a:ext>
            </a:extLst>
          </p:cNvPr>
          <p:cNvSpPr txBox="1"/>
          <p:nvPr/>
        </p:nvSpPr>
        <p:spPr>
          <a:xfrm>
            <a:off x="679929" y="5025661"/>
            <a:ext cx="27938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416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kegiatan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1600" b="1" dirty="0">
                <a:solidFill>
                  <a:prstClr val="black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73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,6%)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Asosiasi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Profesi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A3E4446A-51C9-4957-2425-DD36317917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3" y="5118118"/>
            <a:ext cx="518633" cy="518633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FB57A550-6545-F431-2C6D-143280D29F86}"/>
              </a:ext>
            </a:extLst>
          </p:cNvPr>
          <p:cNvSpPr txBox="1"/>
          <p:nvPr/>
        </p:nvSpPr>
        <p:spPr>
          <a:xfrm>
            <a:off x="7116223" y="5016258"/>
            <a:ext cx="2200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57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kegiatan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(8,65%)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Asosiasi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BU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CA401761-784B-F950-2660-1E2B9D11EC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734" y="5091006"/>
            <a:ext cx="518633" cy="518633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4E02EA8E-3A31-AF49-4D09-4406A6B65EC0}"/>
              </a:ext>
            </a:extLst>
          </p:cNvPr>
          <p:cNvSpPr txBox="1"/>
          <p:nvPr/>
        </p:nvSpPr>
        <p:spPr>
          <a:xfrm>
            <a:off x="9923901" y="4987056"/>
            <a:ext cx="2268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80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kegiatan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(12,15%)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Pemerintah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22D7CCD6-3C96-BDE8-9DE2-099081F737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532" y="6062154"/>
            <a:ext cx="488080" cy="488080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E38E5743-6914-83CF-2A8E-AA2AFFC14D76}"/>
              </a:ext>
            </a:extLst>
          </p:cNvPr>
          <p:cNvSpPr txBox="1"/>
          <p:nvPr/>
        </p:nvSpPr>
        <p:spPr>
          <a:xfrm>
            <a:off x="5085633" y="5923076"/>
            <a:ext cx="22004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27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kegiatan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(4,1%)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95505"/>
                </a:solidFill>
                <a:effectLst/>
                <a:uLnTx/>
                <a:uFillTx/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LPPK</a:t>
            </a: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E9BF9709-A19B-25E5-E20E-A22C52F5BEE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19" y="6038294"/>
            <a:ext cx="488080" cy="488080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BC7C3F50-D790-14BE-2C2C-5BB7F5D4C1AF}"/>
              </a:ext>
            </a:extLst>
          </p:cNvPr>
          <p:cNvSpPr txBox="1"/>
          <p:nvPr/>
        </p:nvSpPr>
        <p:spPr>
          <a:xfrm>
            <a:off x="1348461" y="5923076"/>
            <a:ext cx="27938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kegiatan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(0,15%)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Konsultan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Kontraktor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AA924802-D43D-1CAC-7D26-BD207BFEAE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610" y="5126161"/>
            <a:ext cx="488080" cy="488080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E487C692-EDD7-459B-29DD-C2CC408E6211}"/>
              </a:ext>
            </a:extLst>
          </p:cNvPr>
          <p:cNvSpPr txBox="1"/>
          <p:nvPr/>
        </p:nvSpPr>
        <p:spPr>
          <a:xfrm>
            <a:off x="3644941" y="5045760"/>
            <a:ext cx="33001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kegiatan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(0,9%)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Asosiasi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Rantai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Pasok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445C91B3-6570-9D1C-D844-590C2CFEEB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307" y="6017992"/>
            <a:ext cx="518633" cy="518633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4BA2EFF6-CA77-3093-8E35-003611C99C33}"/>
              </a:ext>
            </a:extLst>
          </p:cNvPr>
          <p:cNvSpPr txBox="1"/>
          <p:nvPr/>
        </p:nvSpPr>
        <p:spPr>
          <a:xfrm>
            <a:off x="7942473" y="5914042"/>
            <a:ext cx="38876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kegiatan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(0,46%)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Penyelenggara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lainnya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E3BBB22D-ECEB-6A45-0BE7-CE037D65B67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296" y="5029199"/>
            <a:ext cx="707887" cy="707887"/>
          </a:xfrm>
          <a:prstGeom prst="rect">
            <a:avLst/>
          </a:prstGeom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782D3B8-44BE-F7E0-158A-54627302B513}"/>
              </a:ext>
            </a:extLst>
          </p:cNvPr>
          <p:cNvGraphicFramePr/>
          <p:nvPr/>
        </p:nvGraphicFramePr>
        <p:xfrm>
          <a:off x="118476" y="188556"/>
          <a:ext cx="3594696" cy="4640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C2C3BB51-816C-FC92-59D2-E8A1E01F04C3}"/>
              </a:ext>
            </a:extLst>
          </p:cNvPr>
          <p:cNvSpPr txBox="1"/>
          <p:nvPr/>
        </p:nvSpPr>
        <p:spPr>
          <a:xfrm>
            <a:off x="601014" y="380478"/>
            <a:ext cx="2793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Tahoma" panose="020B0604030504040204" pitchFamily="34" charset="0"/>
                <a:cs typeface="Poppins" panose="00000500000000000000" pitchFamily="2" charset="0"/>
              </a:rPr>
              <a:t>Jumlah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Tahoma" panose="020B0604030504040204" pitchFamily="34" charset="0"/>
                <a:cs typeface="Poppins" panose="00000500000000000000" pitchFamily="2" charset="0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Tahoma" panose="020B0604030504040204" pitchFamily="34" charset="0"/>
                <a:cs typeface="Poppins" panose="00000500000000000000" pitchFamily="2" charset="0"/>
              </a:rPr>
              <a:t>Kegiatan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Tahoma" panose="020B0604030504040204" pitchFamily="34" charset="0"/>
                <a:cs typeface="Poppins" panose="00000500000000000000" pitchFamily="2" charset="0"/>
              </a:rPr>
              <a:t> PKB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 err="1">
                <a:solidFill>
                  <a:prstClr val="black"/>
                </a:solidFill>
                <a:latin typeface="Poppins" panose="00000500000000000000" pitchFamily="2" charset="0"/>
                <a:ea typeface="Tahoma" panose="020B0604030504040204" pitchFamily="34" charset="0"/>
                <a:cs typeface="Poppins" panose="00000500000000000000" pitchFamily="2" charset="0"/>
              </a:rPr>
              <a:t>Tercatat</a:t>
            </a:r>
            <a:r>
              <a:rPr lang="en-US" sz="1400" b="1" dirty="0">
                <a:solidFill>
                  <a:prstClr val="black"/>
                </a:solidFill>
                <a:latin typeface="Poppins" panose="00000500000000000000" pitchFamily="2" charset="0"/>
                <a:ea typeface="Tahoma" panose="020B0604030504040204" pitchFamily="34" charset="0"/>
                <a:cs typeface="Poppins" panose="00000500000000000000" pitchFamily="2" charset="0"/>
              </a:rPr>
              <a:t> di SIKI-PKB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oppins" panose="00000500000000000000" pitchFamily="2" charset="0"/>
              <a:ea typeface="Tahoma" panose="020B0604030504040204" pitchFamily="34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5625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>
            <a:extLst>
              <a:ext uri="{FF2B5EF4-FFF2-40B4-BE49-F238E27FC236}">
                <a16:creationId xmlns:a16="http://schemas.microsoft.com/office/drawing/2014/main" id="{60D3CF4B-6E36-43A0-A6B5-CB5C41110436}"/>
              </a:ext>
            </a:extLst>
          </p:cNvPr>
          <p:cNvSpPr/>
          <p:nvPr/>
        </p:nvSpPr>
        <p:spPr>
          <a:xfrm>
            <a:off x="-1" y="0"/>
            <a:ext cx="4956629" cy="6858000"/>
          </a:xfrm>
          <a:prstGeom prst="rect">
            <a:avLst/>
          </a:prstGeom>
          <a:solidFill>
            <a:srgbClr val="085171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6B70140-4E06-634C-AC7F-76A83A9AB9FE}"/>
              </a:ext>
            </a:extLst>
          </p:cNvPr>
          <p:cNvSpPr/>
          <p:nvPr/>
        </p:nvSpPr>
        <p:spPr>
          <a:xfrm>
            <a:off x="5355772" y="167461"/>
            <a:ext cx="5529942" cy="892997"/>
          </a:xfrm>
          <a:prstGeom prst="rect">
            <a:avLst/>
          </a:prstGeom>
          <a:solidFill>
            <a:srgbClr val="085171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AEA2154A-BC4E-FB49-8DE5-6B3B51A41A23}"/>
              </a:ext>
            </a:extLst>
          </p:cNvPr>
          <p:cNvSpPr txBox="1">
            <a:spLocks/>
          </p:cNvSpPr>
          <p:nvPr/>
        </p:nvSpPr>
        <p:spPr>
          <a:xfrm>
            <a:off x="5892801" y="223094"/>
            <a:ext cx="5109029" cy="831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36638D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Kegiatan PKB </a:t>
            </a:r>
            <a:r>
              <a:rPr lang="en-US" sz="1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Diselenggarakan</a:t>
            </a: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 oleh Dinas Bina </a:t>
            </a:r>
            <a:r>
              <a:rPr lang="en-US" sz="1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Marga</a:t>
            </a: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 dan </a:t>
            </a:r>
            <a:r>
              <a:rPr lang="en-US" sz="1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Penataan</a:t>
            </a: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 Ruang Provinsi </a:t>
            </a:r>
            <a:r>
              <a:rPr lang="en-US" sz="1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Jawa</a:t>
            </a: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 Barat </a:t>
            </a:r>
          </a:p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 pitchFamily="34" charset="0"/>
              </a:rPr>
              <a:t>(Per 22 Februari 2024)</a:t>
            </a:r>
            <a:endParaRPr kumimoji="0" lang="en-ID" sz="1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3C3C5A6-60F3-9044-948A-6EFF68C4BE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6842394"/>
              </p:ext>
            </p:extLst>
          </p:nvPr>
        </p:nvGraphicFramePr>
        <p:xfrm>
          <a:off x="5109030" y="1233763"/>
          <a:ext cx="6905170" cy="5283480"/>
        </p:xfrm>
        <a:graphic>
          <a:graphicData uri="http://schemas.openxmlformats.org/drawingml/2006/table">
            <a:tbl>
              <a:tblPr>
                <a:tableStyleId>{EB344D84-9AFB-497E-A393-DC336BA19D2E}</a:tableStyleId>
              </a:tblPr>
              <a:tblGrid>
                <a:gridCol w="419662">
                  <a:extLst>
                    <a:ext uri="{9D8B030D-6E8A-4147-A177-3AD203B41FA5}">
                      <a16:colId xmlns:a16="http://schemas.microsoft.com/office/drawing/2014/main" val="405322825"/>
                    </a:ext>
                  </a:extLst>
                </a:gridCol>
                <a:gridCol w="3635938">
                  <a:extLst>
                    <a:ext uri="{9D8B030D-6E8A-4147-A177-3AD203B41FA5}">
                      <a16:colId xmlns:a16="http://schemas.microsoft.com/office/drawing/2014/main" val="1584379960"/>
                    </a:ext>
                  </a:extLst>
                </a:gridCol>
                <a:gridCol w="877474">
                  <a:extLst>
                    <a:ext uri="{9D8B030D-6E8A-4147-A177-3AD203B41FA5}">
                      <a16:colId xmlns:a16="http://schemas.microsoft.com/office/drawing/2014/main" val="3825599072"/>
                    </a:ext>
                  </a:extLst>
                </a:gridCol>
                <a:gridCol w="877474">
                  <a:extLst>
                    <a:ext uri="{9D8B030D-6E8A-4147-A177-3AD203B41FA5}">
                      <a16:colId xmlns:a16="http://schemas.microsoft.com/office/drawing/2014/main" val="3124551450"/>
                    </a:ext>
                  </a:extLst>
                </a:gridCol>
                <a:gridCol w="1094622">
                  <a:extLst>
                    <a:ext uri="{9D8B030D-6E8A-4147-A177-3AD203B41FA5}">
                      <a16:colId xmlns:a16="http://schemas.microsoft.com/office/drawing/2014/main" val="2932911601"/>
                    </a:ext>
                  </a:extLst>
                </a:gridCol>
              </a:tblGrid>
              <a:tr h="397728">
                <a:tc>
                  <a:txBody>
                    <a:bodyPr/>
                    <a:lstStyle/>
                    <a:p>
                      <a:pPr algn="ctr" fontAlgn="b"/>
                      <a:r>
                        <a:rPr lang="en-ID" sz="1050" b="1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No</a:t>
                      </a:r>
                      <a:endParaRPr lang="en-ID" sz="105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62" marR="7762" marT="7762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050" b="1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Nama </a:t>
                      </a:r>
                      <a:r>
                        <a:rPr lang="en-ID" sz="1050" b="1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Kegiatan</a:t>
                      </a:r>
                      <a:endParaRPr lang="en-ID" sz="105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62" marR="7762" marT="7762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Sudah Dilaporkan</a:t>
                      </a:r>
                      <a:endParaRPr lang="en-ID" sz="105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62" marR="7762" marT="7762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Belum dilaporkan</a:t>
                      </a:r>
                      <a:endParaRPr lang="en-ID" sz="105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62" marR="7762" marT="7762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050" b="1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Tanggal</a:t>
                      </a:r>
                      <a:r>
                        <a:rPr lang="en-ID" sz="1050" b="1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ID" sz="1050" b="1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Kegiatan</a:t>
                      </a:r>
                      <a:endParaRPr lang="en-ID" sz="105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62" marR="7762" marT="7762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3469548"/>
                  </a:ext>
                </a:extLst>
              </a:tr>
              <a:tr h="203573">
                <a:tc>
                  <a:txBody>
                    <a:bodyPr/>
                    <a:lstStyle/>
                    <a:p>
                      <a:pPr algn="ctr" fontAlgn="b"/>
                      <a:r>
                        <a:rPr lang="en-ID" sz="1050" b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en-ID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62" marR="7762" marT="7762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050" b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Pelatihan</a:t>
                      </a:r>
                      <a:r>
                        <a:rPr lang="en-ID" sz="1050" b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Tenaga Ahli </a:t>
                      </a:r>
                      <a:r>
                        <a:rPr lang="en-ID" sz="1050" b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Konstruksi</a:t>
                      </a:r>
                      <a:r>
                        <a:rPr lang="en-ID" sz="1050" b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Seri 13</a:t>
                      </a:r>
                      <a:endParaRPr lang="en-ID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62" marR="7762" marT="7762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ID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62" marR="7762" marT="7762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en-ID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7762" marR="7762" marT="7762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D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27/09/2023</a:t>
                      </a:r>
                    </a:p>
                  </a:txBody>
                  <a:tcPr marL="9280" marR="9280" marT="928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4115002"/>
                  </a:ext>
                </a:extLst>
              </a:tr>
              <a:tr h="203573">
                <a:tc>
                  <a:txBody>
                    <a:bodyPr/>
                    <a:lstStyle/>
                    <a:p>
                      <a:pPr algn="ctr" fontAlgn="b"/>
                      <a:r>
                        <a:rPr lang="en-ID" sz="1050" b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en-ID" sz="105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62" marR="7762" marT="7762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050" b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Pelatihan</a:t>
                      </a:r>
                      <a:r>
                        <a:rPr lang="en-ID" sz="1050" b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Tenaga Ahli </a:t>
                      </a:r>
                      <a:r>
                        <a:rPr lang="en-ID" sz="1050" b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Konstruksi</a:t>
                      </a:r>
                      <a:r>
                        <a:rPr lang="en-ID" sz="1050" b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Seri 02 TA 2024</a:t>
                      </a:r>
                      <a:endParaRPr lang="en-ID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62" marR="7762" marT="7762" marB="0"/>
                </a:tc>
                <a:tc>
                  <a:txBody>
                    <a:bodyPr/>
                    <a:lstStyle/>
                    <a:p>
                      <a:pPr algn="ctr" fontAlgn="b"/>
                      <a:endParaRPr lang="en-ID" sz="105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62" marR="7762" marT="776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en-ID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7762" marR="7762" marT="7762" marB="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D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22/02/2024</a:t>
                      </a:r>
                    </a:p>
                  </a:txBody>
                  <a:tcPr marL="9280" marR="9280" marT="9280" marB="0" anchor="b"/>
                </a:tc>
                <a:extLst>
                  <a:ext uri="{0D108BD9-81ED-4DB2-BD59-A6C34878D82A}">
                    <a16:rowId xmlns:a16="http://schemas.microsoft.com/office/drawing/2014/main" val="3361440934"/>
                  </a:ext>
                </a:extLst>
              </a:tr>
              <a:tr h="203573">
                <a:tc>
                  <a:txBody>
                    <a:bodyPr/>
                    <a:lstStyle/>
                    <a:p>
                      <a:pPr algn="ctr" fontAlgn="b"/>
                      <a:r>
                        <a:rPr lang="en-ID" sz="1050" b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en-ID" sz="105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62" marR="7762" marT="7762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050" b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Pelatihan</a:t>
                      </a:r>
                      <a:r>
                        <a:rPr lang="en-ID" sz="1050" b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Tenaga Ahli </a:t>
                      </a:r>
                      <a:r>
                        <a:rPr lang="en-ID" sz="1050" b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Konstruksi</a:t>
                      </a:r>
                      <a:r>
                        <a:rPr lang="en-ID" sz="1050" b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Seri 03 TA 2024</a:t>
                      </a:r>
                      <a:endParaRPr lang="en-ID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62" marR="7762" marT="7762" marB="0"/>
                </a:tc>
                <a:tc>
                  <a:txBody>
                    <a:bodyPr/>
                    <a:lstStyle/>
                    <a:p>
                      <a:pPr algn="ctr" fontAlgn="b"/>
                      <a:endParaRPr lang="en-ID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62" marR="7762" marT="776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en-ID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7762" marR="7762" marT="7762" marB="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D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26/02/2024</a:t>
                      </a:r>
                    </a:p>
                  </a:txBody>
                  <a:tcPr marL="9280" marR="9280" marT="9280" marB="0" anchor="b"/>
                </a:tc>
                <a:extLst>
                  <a:ext uri="{0D108BD9-81ED-4DB2-BD59-A6C34878D82A}">
                    <a16:rowId xmlns:a16="http://schemas.microsoft.com/office/drawing/2014/main" val="2132541348"/>
                  </a:ext>
                </a:extLst>
              </a:tr>
              <a:tr h="203573">
                <a:tc>
                  <a:txBody>
                    <a:bodyPr/>
                    <a:lstStyle/>
                    <a:p>
                      <a:pPr algn="ctr" fontAlgn="b"/>
                      <a:r>
                        <a:rPr lang="en-ID" sz="1050" b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  <a:endParaRPr lang="en-ID" sz="105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62" marR="7762" marT="7762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050" b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Pelatihan</a:t>
                      </a:r>
                      <a:r>
                        <a:rPr lang="en-ID" sz="1050" b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Tenaga Ahli </a:t>
                      </a:r>
                      <a:r>
                        <a:rPr lang="en-ID" sz="1050" b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Konstruksi</a:t>
                      </a:r>
                      <a:r>
                        <a:rPr lang="en-ID" sz="1050" b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Seri 01</a:t>
                      </a:r>
                      <a:endParaRPr lang="en-ID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62" marR="7762" marT="7762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ID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62" marR="7762" marT="7762" marB="0"/>
                </a:tc>
                <a:tc>
                  <a:txBody>
                    <a:bodyPr/>
                    <a:lstStyle/>
                    <a:p>
                      <a:pPr algn="ctr" fontAlgn="b"/>
                      <a:endParaRPr lang="en-ID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62" marR="7762" marT="7762" marB="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D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09-10/03/2023</a:t>
                      </a:r>
                    </a:p>
                  </a:txBody>
                  <a:tcPr marL="9280" marR="9280" marT="9280" marB="0" anchor="b"/>
                </a:tc>
                <a:extLst>
                  <a:ext uri="{0D108BD9-81ED-4DB2-BD59-A6C34878D82A}">
                    <a16:rowId xmlns:a16="http://schemas.microsoft.com/office/drawing/2014/main" val="2767888546"/>
                  </a:ext>
                </a:extLst>
              </a:tr>
              <a:tr h="203573">
                <a:tc>
                  <a:txBody>
                    <a:bodyPr/>
                    <a:lstStyle/>
                    <a:p>
                      <a:pPr algn="ctr" fontAlgn="b"/>
                      <a:r>
                        <a:rPr lang="en-ID" sz="1050" b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  <a:endParaRPr lang="en-ID" sz="105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62" marR="7762" marT="7762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050" b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Pelatihan</a:t>
                      </a:r>
                      <a:r>
                        <a:rPr lang="en-ID" sz="1050" b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Tenaga Ahli </a:t>
                      </a:r>
                      <a:r>
                        <a:rPr lang="en-ID" sz="1050" b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Konstruksi</a:t>
                      </a:r>
                      <a:r>
                        <a:rPr lang="en-ID" sz="1050" b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Seri 02</a:t>
                      </a:r>
                      <a:endParaRPr lang="en-ID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62" marR="7762" marT="776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en-ID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7762" marR="7762" marT="7762" marB="0"/>
                </a:tc>
                <a:tc>
                  <a:txBody>
                    <a:bodyPr/>
                    <a:lstStyle/>
                    <a:p>
                      <a:pPr algn="ctr" fontAlgn="b"/>
                      <a:endParaRPr lang="en-ID" sz="105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62" marR="7762" marT="7762" marB="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D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30/03/2023</a:t>
                      </a:r>
                    </a:p>
                  </a:txBody>
                  <a:tcPr marL="9280" marR="9280" marT="9280" marB="0" anchor="b"/>
                </a:tc>
                <a:extLst>
                  <a:ext uri="{0D108BD9-81ED-4DB2-BD59-A6C34878D82A}">
                    <a16:rowId xmlns:a16="http://schemas.microsoft.com/office/drawing/2014/main" val="4058968034"/>
                  </a:ext>
                </a:extLst>
              </a:tr>
              <a:tr h="203573">
                <a:tc>
                  <a:txBody>
                    <a:bodyPr/>
                    <a:lstStyle/>
                    <a:p>
                      <a:pPr algn="ctr" fontAlgn="b"/>
                      <a:r>
                        <a:rPr lang="en-ID" sz="1050" b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  <a:endParaRPr lang="en-ID" sz="105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62" marR="7762" marT="7762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050" b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Pelatihan</a:t>
                      </a:r>
                      <a:r>
                        <a:rPr lang="en-ID" sz="1050" b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Tenaga Ahli </a:t>
                      </a:r>
                      <a:r>
                        <a:rPr lang="en-ID" sz="1050" b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Konstruksi</a:t>
                      </a:r>
                      <a:r>
                        <a:rPr lang="en-ID" sz="1050" b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Seri 03</a:t>
                      </a:r>
                      <a:endParaRPr lang="en-ID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62" marR="7762" marT="776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en-ID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7762" marR="7762" marT="7762" marB="0"/>
                </a:tc>
                <a:tc>
                  <a:txBody>
                    <a:bodyPr/>
                    <a:lstStyle/>
                    <a:p>
                      <a:pPr algn="ctr" fontAlgn="b"/>
                      <a:endParaRPr lang="en-ID" sz="105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62" marR="7762" marT="7762" marB="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D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12-13/04/2023</a:t>
                      </a:r>
                    </a:p>
                  </a:txBody>
                  <a:tcPr marL="9280" marR="9280" marT="9280" marB="0" anchor="b"/>
                </a:tc>
                <a:extLst>
                  <a:ext uri="{0D108BD9-81ED-4DB2-BD59-A6C34878D82A}">
                    <a16:rowId xmlns:a16="http://schemas.microsoft.com/office/drawing/2014/main" val="1139002585"/>
                  </a:ext>
                </a:extLst>
              </a:tr>
              <a:tr h="203573">
                <a:tc>
                  <a:txBody>
                    <a:bodyPr/>
                    <a:lstStyle/>
                    <a:p>
                      <a:pPr algn="ctr" fontAlgn="b"/>
                      <a:r>
                        <a:rPr lang="en-ID" sz="1050" b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</a:t>
                      </a:r>
                      <a:endParaRPr lang="en-ID" sz="105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62" marR="7762" marT="7762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050" b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Pelatihan</a:t>
                      </a:r>
                      <a:r>
                        <a:rPr lang="en-ID" sz="1050" b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Tenaga Ahli </a:t>
                      </a:r>
                      <a:r>
                        <a:rPr lang="en-ID" sz="1050" b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Konstruksi</a:t>
                      </a:r>
                      <a:r>
                        <a:rPr lang="en-ID" sz="1050" b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Seri 04</a:t>
                      </a:r>
                      <a:endParaRPr lang="en-ID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62" marR="7762" marT="776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en-ID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7762" marR="7762" marT="7762" marB="0"/>
                </a:tc>
                <a:tc>
                  <a:txBody>
                    <a:bodyPr/>
                    <a:lstStyle/>
                    <a:p>
                      <a:pPr algn="ctr" fontAlgn="b"/>
                      <a:endParaRPr lang="en-ID" sz="105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62" marR="7762" marT="7762" marB="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D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24-25/05/2023</a:t>
                      </a:r>
                    </a:p>
                  </a:txBody>
                  <a:tcPr marL="9280" marR="9280" marT="9280" marB="0" anchor="b"/>
                </a:tc>
                <a:extLst>
                  <a:ext uri="{0D108BD9-81ED-4DB2-BD59-A6C34878D82A}">
                    <a16:rowId xmlns:a16="http://schemas.microsoft.com/office/drawing/2014/main" val="2100003263"/>
                  </a:ext>
                </a:extLst>
              </a:tr>
              <a:tr h="203573">
                <a:tc>
                  <a:txBody>
                    <a:bodyPr/>
                    <a:lstStyle/>
                    <a:p>
                      <a:pPr algn="ctr" fontAlgn="b"/>
                      <a:r>
                        <a:rPr lang="en-ID" sz="1050" b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</a:t>
                      </a:r>
                      <a:endParaRPr lang="en-ID" sz="105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62" marR="7762" marT="7762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050" b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Pelatihan</a:t>
                      </a:r>
                      <a:r>
                        <a:rPr lang="en-ID" sz="1050" b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Tenaga Ahli </a:t>
                      </a:r>
                      <a:r>
                        <a:rPr lang="en-ID" sz="1050" b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Konstruksi</a:t>
                      </a:r>
                      <a:r>
                        <a:rPr lang="en-ID" sz="1050" b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Seri 05</a:t>
                      </a:r>
                      <a:endParaRPr lang="en-ID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62" marR="7762" marT="776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en-ID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7762" marR="7762" marT="7762" marB="0"/>
                </a:tc>
                <a:tc>
                  <a:txBody>
                    <a:bodyPr/>
                    <a:lstStyle/>
                    <a:p>
                      <a:pPr algn="ctr" fontAlgn="b"/>
                      <a:endParaRPr lang="en-ID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62" marR="7762" marT="7762" marB="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D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06-07/06/2023</a:t>
                      </a:r>
                    </a:p>
                  </a:txBody>
                  <a:tcPr marL="9280" marR="9280" marT="9280" marB="0" anchor="b"/>
                </a:tc>
                <a:extLst>
                  <a:ext uri="{0D108BD9-81ED-4DB2-BD59-A6C34878D82A}">
                    <a16:rowId xmlns:a16="http://schemas.microsoft.com/office/drawing/2014/main" val="3586331838"/>
                  </a:ext>
                </a:extLst>
              </a:tr>
              <a:tr h="203573">
                <a:tc>
                  <a:txBody>
                    <a:bodyPr/>
                    <a:lstStyle/>
                    <a:p>
                      <a:pPr algn="ctr" fontAlgn="b"/>
                      <a:r>
                        <a:rPr lang="en-ID" sz="1050" b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9</a:t>
                      </a:r>
                      <a:endParaRPr lang="en-ID" sz="105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62" marR="7762" marT="7762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050" b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Pelatihan</a:t>
                      </a:r>
                      <a:r>
                        <a:rPr lang="en-ID" sz="1050" b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Tenaga Ahli </a:t>
                      </a:r>
                      <a:r>
                        <a:rPr lang="en-ID" sz="1050" b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Konstruksi</a:t>
                      </a:r>
                      <a:r>
                        <a:rPr lang="en-ID" sz="1050" b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Seri 06</a:t>
                      </a:r>
                      <a:endParaRPr lang="en-ID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62" marR="7762" marT="776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en-ID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7762" marR="7762" marT="7762" marB="0"/>
                </a:tc>
                <a:tc>
                  <a:txBody>
                    <a:bodyPr/>
                    <a:lstStyle/>
                    <a:p>
                      <a:pPr algn="ctr" fontAlgn="b"/>
                      <a:endParaRPr lang="en-ID" sz="105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62" marR="7762" marT="7762" marB="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D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27/06/2023</a:t>
                      </a:r>
                    </a:p>
                  </a:txBody>
                  <a:tcPr marL="9280" marR="9280" marT="9280" marB="0" anchor="b"/>
                </a:tc>
                <a:extLst>
                  <a:ext uri="{0D108BD9-81ED-4DB2-BD59-A6C34878D82A}">
                    <a16:rowId xmlns:a16="http://schemas.microsoft.com/office/drawing/2014/main" val="456609909"/>
                  </a:ext>
                </a:extLst>
              </a:tr>
              <a:tr h="203573">
                <a:tc>
                  <a:txBody>
                    <a:bodyPr/>
                    <a:lstStyle/>
                    <a:p>
                      <a:pPr algn="ctr" fontAlgn="b"/>
                      <a:r>
                        <a:rPr lang="en-ID" sz="1050" b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</a:t>
                      </a:r>
                      <a:endParaRPr lang="en-ID" sz="105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62" marR="7762" marT="7762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050" b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Pelatihan</a:t>
                      </a:r>
                      <a:r>
                        <a:rPr lang="en-ID" sz="1050" b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Tenaga Ahli </a:t>
                      </a:r>
                      <a:r>
                        <a:rPr lang="en-ID" sz="1050" b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Konstruksi</a:t>
                      </a:r>
                      <a:r>
                        <a:rPr lang="en-ID" sz="1050" b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Seri 07</a:t>
                      </a:r>
                      <a:endParaRPr lang="en-ID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62" marR="7762" marT="776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en-ID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7762" marR="7762" marT="7762" marB="0"/>
                </a:tc>
                <a:tc>
                  <a:txBody>
                    <a:bodyPr/>
                    <a:lstStyle/>
                    <a:p>
                      <a:pPr algn="ctr" fontAlgn="b"/>
                      <a:endParaRPr lang="en-ID" sz="105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62" marR="7762" marT="7762" marB="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D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03-04/07/2023</a:t>
                      </a:r>
                    </a:p>
                  </a:txBody>
                  <a:tcPr marL="9280" marR="9280" marT="9280" marB="0" anchor="b"/>
                </a:tc>
                <a:extLst>
                  <a:ext uri="{0D108BD9-81ED-4DB2-BD59-A6C34878D82A}">
                    <a16:rowId xmlns:a16="http://schemas.microsoft.com/office/drawing/2014/main" val="3045156252"/>
                  </a:ext>
                </a:extLst>
              </a:tr>
              <a:tr h="203573">
                <a:tc>
                  <a:txBody>
                    <a:bodyPr/>
                    <a:lstStyle/>
                    <a:p>
                      <a:pPr algn="ctr" fontAlgn="b"/>
                      <a:r>
                        <a:rPr lang="en-ID" sz="1050" b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11</a:t>
                      </a:r>
                      <a:endParaRPr lang="en-ID" sz="105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62" marR="7762" marT="7762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050" b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Pelatihan</a:t>
                      </a:r>
                      <a:r>
                        <a:rPr lang="en-ID" sz="1050" b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Tenaga Ahli </a:t>
                      </a:r>
                      <a:r>
                        <a:rPr lang="en-ID" sz="1050" b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Konstruksi</a:t>
                      </a:r>
                      <a:r>
                        <a:rPr lang="en-ID" sz="1050" b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Seri 08</a:t>
                      </a:r>
                      <a:endParaRPr lang="en-ID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62" marR="7762" marT="776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en-ID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7762" marR="7762" marT="7762" marB="0"/>
                </a:tc>
                <a:tc>
                  <a:txBody>
                    <a:bodyPr/>
                    <a:lstStyle/>
                    <a:p>
                      <a:pPr algn="ctr" fontAlgn="b"/>
                      <a:endParaRPr lang="en-ID" sz="105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62" marR="7762" marT="7762" marB="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D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12-13/07/2023</a:t>
                      </a:r>
                    </a:p>
                  </a:txBody>
                  <a:tcPr marL="9280" marR="9280" marT="9280" marB="0" anchor="b"/>
                </a:tc>
                <a:extLst>
                  <a:ext uri="{0D108BD9-81ED-4DB2-BD59-A6C34878D82A}">
                    <a16:rowId xmlns:a16="http://schemas.microsoft.com/office/drawing/2014/main" val="314894544"/>
                  </a:ext>
                </a:extLst>
              </a:tr>
              <a:tr h="203573">
                <a:tc>
                  <a:txBody>
                    <a:bodyPr/>
                    <a:lstStyle/>
                    <a:p>
                      <a:pPr algn="ctr" fontAlgn="b"/>
                      <a:r>
                        <a:rPr lang="en-ID" sz="1050" b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12</a:t>
                      </a:r>
                      <a:endParaRPr lang="en-ID" sz="105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62" marR="7762" marT="7762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050" b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Webinar PKB dan </a:t>
                      </a:r>
                      <a:r>
                        <a:rPr lang="en-ID" sz="1050" b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Aplikasi</a:t>
                      </a:r>
                      <a:r>
                        <a:rPr lang="en-ID" sz="1050" b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SIMPAN</a:t>
                      </a:r>
                      <a:endParaRPr lang="en-ID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62" marR="7762" marT="776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en-ID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7762" marR="7762" marT="7762" marB="0"/>
                </a:tc>
                <a:tc>
                  <a:txBody>
                    <a:bodyPr/>
                    <a:lstStyle/>
                    <a:p>
                      <a:pPr algn="ctr" fontAlgn="b"/>
                      <a:endParaRPr lang="en-ID" sz="105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62" marR="7762" marT="7762" marB="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D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31/07/2023</a:t>
                      </a:r>
                    </a:p>
                  </a:txBody>
                  <a:tcPr marL="9280" marR="9280" marT="9280" marB="0" anchor="b"/>
                </a:tc>
                <a:extLst>
                  <a:ext uri="{0D108BD9-81ED-4DB2-BD59-A6C34878D82A}">
                    <a16:rowId xmlns:a16="http://schemas.microsoft.com/office/drawing/2014/main" val="2147024404"/>
                  </a:ext>
                </a:extLst>
              </a:tr>
              <a:tr h="203573">
                <a:tc>
                  <a:txBody>
                    <a:bodyPr/>
                    <a:lstStyle/>
                    <a:p>
                      <a:pPr algn="ctr" fontAlgn="b"/>
                      <a:r>
                        <a:rPr lang="en-ID" sz="1050" b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13</a:t>
                      </a:r>
                      <a:endParaRPr lang="en-ID" sz="105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62" marR="7762" marT="7762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050" b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Pelatihan</a:t>
                      </a:r>
                      <a:r>
                        <a:rPr lang="en-ID" sz="1050" b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Tenaga Ahli </a:t>
                      </a:r>
                      <a:r>
                        <a:rPr lang="en-ID" sz="1050" b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Konstruksi</a:t>
                      </a:r>
                      <a:r>
                        <a:rPr lang="en-ID" sz="1050" b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Seri 09</a:t>
                      </a:r>
                      <a:endParaRPr lang="en-ID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62" marR="7762" marT="776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en-ID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7762" marR="7762" marT="7762" marB="0"/>
                </a:tc>
                <a:tc>
                  <a:txBody>
                    <a:bodyPr/>
                    <a:lstStyle/>
                    <a:p>
                      <a:pPr algn="ctr" fontAlgn="b"/>
                      <a:endParaRPr lang="en-ID" sz="105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62" marR="7762" marT="7762" marB="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D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14-15/08/2023</a:t>
                      </a:r>
                    </a:p>
                  </a:txBody>
                  <a:tcPr marL="9280" marR="9280" marT="9280" marB="0" anchor="b"/>
                </a:tc>
                <a:extLst>
                  <a:ext uri="{0D108BD9-81ED-4DB2-BD59-A6C34878D82A}">
                    <a16:rowId xmlns:a16="http://schemas.microsoft.com/office/drawing/2014/main" val="4105901724"/>
                  </a:ext>
                </a:extLst>
              </a:tr>
              <a:tr h="203573">
                <a:tc>
                  <a:txBody>
                    <a:bodyPr/>
                    <a:lstStyle/>
                    <a:p>
                      <a:pPr algn="ctr" fontAlgn="b"/>
                      <a:r>
                        <a:rPr lang="en-ID" sz="1050" b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14</a:t>
                      </a:r>
                      <a:endParaRPr lang="en-ID" sz="105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62" marR="7762" marT="7762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050" b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Pelatihan Tenaga Ahli Konstruksi Seri 11</a:t>
                      </a:r>
                      <a:endParaRPr lang="en-ID" sz="105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62" marR="7762" marT="776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en-ID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7762" marR="7762" marT="7762" marB="0"/>
                </a:tc>
                <a:tc>
                  <a:txBody>
                    <a:bodyPr/>
                    <a:lstStyle/>
                    <a:p>
                      <a:pPr algn="ctr" fontAlgn="b"/>
                      <a:endParaRPr lang="en-ID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62" marR="7762" marT="7762" marB="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D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07/09/2023</a:t>
                      </a:r>
                    </a:p>
                  </a:txBody>
                  <a:tcPr marL="9280" marR="9280" marT="9280" marB="0" anchor="b"/>
                </a:tc>
                <a:extLst>
                  <a:ext uri="{0D108BD9-81ED-4DB2-BD59-A6C34878D82A}">
                    <a16:rowId xmlns:a16="http://schemas.microsoft.com/office/drawing/2014/main" val="2900451545"/>
                  </a:ext>
                </a:extLst>
              </a:tr>
              <a:tr h="203573">
                <a:tc>
                  <a:txBody>
                    <a:bodyPr/>
                    <a:lstStyle/>
                    <a:p>
                      <a:pPr algn="ctr" fontAlgn="b"/>
                      <a:r>
                        <a:rPr lang="en-ID" sz="1050" b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15</a:t>
                      </a:r>
                      <a:endParaRPr lang="en-ID" sz="105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62" marR="7762" marT="7762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050" b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Pelatihan</a:t>
                      </a:r>
                      <a:r>
                        <a:rPr lang="en-ID" sz="1050" b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Tenaga Ahli </a:t>
                      </a:r>
                      <a:r>
                        <a:rPr lang="en-ID" sz="1050" b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Konstruksi</a:t>
                      </a:r>
                      <a:r>
                        <a:rPr lang="en-ID" sz="1050" b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Seri 10</a:t>
                      </a:r>
                      <a:endParaRPr lang="en-ID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62" marR="7762" marT="776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en-ID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7762" marR="7762" marT="7762" marB="0"/>
                </a:tc>
                <a:tc>
                  <a:txBody>
                    <a:bodyPr/>
                    <a:lstStyle/>
                    <a:p>
                      <a:pPr algn="ctr" fontAlgn="b"/>
                      <a:endParaRPr lang="en-ID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62" marR="7762" marT="7762" marB="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D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29/08/2023</a:t>
                      </a:r>
                    </a:p>
                  </a:txBody>
                  <a:tcPr marL="9280" marR="9280" marT="9280" marB="0" anchor="b"/>
                </a:tc>
                <a:extLst>
                  <a:ext uri="{0D108BD9-81ED-4DB2-BD59-A6C34878D82A}">
                    <a16:rowId xmlns:a16="http://schemas.microsoft.com/office/drawing/2014/main" val="3441219866"/>
                  </a:ext>
                </a:extLst>
              </a:tr>
              <a:tr h="203573">
                <a:tc>
                  <a:txBody>
                    <a:bodyPr/>
                    <a:lstStyle/>
                    <a:p>
                      <a:pPr algn="ctr" fontAlgn="b"/>
                      <a:r>
                        <a:rPr lang="en-ID" sz="1050" b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16</a:t>
                      </a:r>
                      <a:endParaRPr lang="en-ID" sz="105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62" marR="7762" marT="7762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050" b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Pelatihan</a:t>
                      </a:r>
                      <a:r>
                        <a:rPr lang="en-ID" sz="1050" b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Tenaga Ahli </a:t>
                      </a:r>
                      <a:r>
                        <a:rPr lang="en-ID" sz="1050" b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Konstruksi</a:t>
                      </a:r>
                      <a:r>
                        <a:rPr lang="en-ID" sz="1050" b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Seri 12</a:t>
                      </a:r>
                      <a:endParaRPr lang="en-ID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62" marR="7762" marT="776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en-ID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7762" marR="7762" marT="7762" marB="0"/>
                </a:tc>
                <a:tc>
                  <a:txBody>
                    <a:bodyPr/>
                    <a:lstStyle/>
                    <a:p>
                      <a:pPr algn="ctr" fontAlgn="b"/>
                      <a:endParaRPr lang="en-ID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62" marR="7762" marT="7762" marB="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D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20/09/2023</a:t>
                      </a:r>
                    </a:p>
                  </a:txBody>
                  <a:tcPr marL="9280" marR="9280" marT="9280" marB="0" anchor="b"/>
                </a:tc>
                <a:extLst>
                  <a:ext uri="{0D108BD9-81ED-4DB2-BD59-A6C34878D82A}">
                    <a16:rowId xmlns:a16="http://schemas.microsoft.com/office/drawing/2014/main" val="113958883"/>
                  </a:ext>
                </a:extLst>
              </a:tr>
              <a:tr h="203573">
                <a:tc>
                  <a:txBody>
                    <a:bodyPr/>
                    <a:lstStyle/>
                    <a:p>
                      <a:pPr algn="ctr" fontAlgn="b"/>
                      <a:r>
                        <a:rPr lang="en-ID" sz="1050" b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17</a:t>
                      </a:r>
                      <a:endParaRPr lang="en-ID" sz="105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62" marR="7762" marT="7762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050" b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Pelatihan Tenaga Ahli Konstruksi Seri 14</a:t>
                      </a:r>
                      <a:endParaRPr lang="en-ID" sz="105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62" marR="7762" marT="776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en-ID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7762" marR="7762" marT="7762" marB="0"/>
                </a:tc>
                <a:tc>
                  <a:txBody>
                    <a:bodyPr/>
                    <a:lstStyle/>
                    <a:p>
                      <a:pPr algn="ctr" fontAlgn="b"/>
                      <a:endParaRPr lang="en-ID" sz="105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62" marR="7762" marT="7762" marB="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D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10-11/10/2023</a:t>
                      </a:r>
                    </a:p>
                  </a:txBody>
                  <a:tcPr marL="9280" marR="9280" marT="9280" marB="0" anchor="b"/>
                </a:tc>
                <a:extLst>
                  <a:ext uri="{0D108BD9-81ED-4DB2-BD59-A6C34878D82A}">
                    <a16:rowId xmlns:a16="http://schemas.microsoft.com/office/drawing/2014/main" val="648004867"/>
                  </a:ext>
                </a:extLst>
              </a:tr>
              <a:tr h="203573">
                <a:tc>
                  <a:txBody>
                    <a:bodyPr/>
                    <a:lstStyle/>
                    <a:p>
                      <a:pPr algn="ctr" fontAlgn="b"/>
                      <a:r>
                        <a:rPr lang="en-ID" sz="1050" b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18</a:t>
                      </a:r>
                      <a:endParaRPr lang="en-ID" sz="105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62" marR="7762" marT="7762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050" b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Pelatihan Tenaga Ahli Konstruksi Seri 15</a:t>
                      </a:r>
                      <a:endParaRPr lang="en-ID" sz="105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62" marR="7762" marT="776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en-ID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7762" marR="7762" marT="7762" marB="0"/>
                </a:tc>
                <a:tc>
                  <a:txBody>
                    <a:bodyPr/>
                    <a:lstStyle/>
                    <a:p>
                      <a:pPr algn="ctr" fontAlgn="b"/>
                      <a:endParaRPr lang="en-ID" sz="105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62" marR="7762" marT="7762" marB="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D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24/10/2023</a:t>
                      </a:r>
                    </a:p>
                  </a:txBody>
                  <a:tcPr marL="9280" marR="9280" marT="9280" marB="0" anchor="b"/>
                </a:tc>
                <a:extLst>
                  <a:ext uri="{0D108BD9-81ED-4DB2-BD59-A6C34878D82A}">
                    <a16:rowId xmlns:a16="http://schemas.microsoft.com/office/drawing/2014/main" val="1551496224"/>
                  </a:ext>
                </a:extLst>
              </a:tr>
              <a:tr h="203573">
                <a:tc>
                  <a:txBody>
                    <a:bodyPr/>
                    <a:lstStyle/>
                    <a:p>
                      <a:pPr algn="ctr" fontAlgn="b"/>
                      <a:r>
                        <a:rPr lang="en-ID" sz="1050" b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19</a:t>
                      </a:r>
                      <a:endParaRPr lang="en-ID" sz="105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62" marR="7762" marT="7762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050" b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Pelatihan Tenaga Ahli Konstruksi Seri 16</a:t>
                      </a:r>
                      <a:endParaRPr lang="en-ID" sz="105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62" marR="7762" marT="776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en-ID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7762" marR="7762" marT="7762" marB="0"/>
                </a:tc>
                <a:tc>
                  <a:txBody>
                    <a:bodyPr/>
                    <a:lstStyle/>
                    <a:p>
                      <a:pPr algn="ctr" fontAlgn="b"/>
                      <a:endParaRPr lang="en-ID" sz="105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62" marR="7762" marT="7762" marB="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D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31/10/2023</a:t>
                      </a:r>
                    </a:p>
                  </a:txBody>
                  <a:tcPr marL="9280" marR="9280" marT="9280" marB="0" anchor="b"/>
                </a:tc>
                <a:extLst>
                  <a:ext uri="{0D108BD9-81ED-4DB2-BD59-A6C34878D82A}">
                    <a16:rowId xmlns:a16="http://schemas.microsoft.com/office/drawing/2014/main" val="4018565413"/>
                  </a:ext>
                </a:extLst>
              </a:tr>
              <a:tr h="203573">
                <a:tc>
                  <a:txBody>
                    <a:bodyPr/>
                    <a:lstStyle/>
                    <a:p>
                      <a:pPr algn="ctr" fontAlgn="b"/>
                      <a:r>
                        <a:rPr lang="en-ID" sz="1050" b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</a:t>
                      </a:r>
                      <a:endParaRPr lang="en-ID" sz="105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62" marR="7762" marT="7762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050" b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Sosialisasi</a:t>
                      </a:r>
                      <a:r>
                        <a:rPr lang="en-ID" sz="1050" b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</a:t>
                      </a:r>
                      <a:r>
                        <a:rPr lang="en-ID" sz="1050" b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Perizinan</a:t>
                      </a:r>
                      <a:r>
                        <a:rPr lang="en-ID" sz="1050" b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ID" sz="1050" b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Berusaha</a:t>
                      </a:r>
                      <a:r>
                        <a:rPr lang="en-ID" sz="1050" b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ID" sz="1050" b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Berbasis</a:t>
                      </a:r>
                      <a:r>
                        <a:rPr lang="en-ID" sz="1050" b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ID" sz="1050" b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RIsiko</a:t>
                      </a:r>
                      <a:r>
                        <a:rPr lang="en-ID" sz="1050" b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ID" sz="1050" b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melalui</a:t>
                      </a:r>
                      <a:r>
                        <a:rPr lang="en-ID" sz="1050" b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OSS</a:t>
                      </a:r>
                      <a:endParaRPr lang="en-ID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62" marR="7762" marT="776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en-ID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7762" marR="7762" marT="7762" marB="0"/>
                </a:tc>
                <a:tc>
                  <a:txBody>
                    <a:bodyPr/>
                    <a:lstStyle/>
                    <a:p>
                      <a:pPr algn="ctr" fontAlgn="b"/>
                      <a:endParaRPr lang="en-ID" sz="105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62" marR="7762" marT="7762" marB="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D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20/11/2023</a:t>
                      </a:r>
                    </a:p>
                  </a:txBody>
                  <a:tcPr marL="9280" marR="9280" marT="9280" marB="0" anchor="b"/>
                </a:tc>
                <a:extLst>
                  <a:ext uri="{0D108BD9-81ED-4DB2-BD59-A6C34878D82A}">
                    <a16:rowId xmlns:a16="http://schemas.microsoft.com/office/drawing/2014/main" val="3229533430"/>
                  </a:ext>
                </a:extLst>
              </a:tr>
              <a:tr h="203573">
                <a:tc>
                  <a:txBody>
                    <a:bodyPr/>
                    <a:lstStyle/>
                    <a:p>
                      <a:pPr algn="ctr" fontAlgn="b"/>
                      <a:r>
                        <a:rPr lang="en-ID" sz="1050" b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21</a:t>
                      </a:r>
                      <a:endParaRPr lang="en-ID" sz="105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62" marR="7762" marT="7762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050" b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Pelatihan Tenaga Ahli Konstruksi Seri 17</a:t>
                      </a:r>
                      <a:endParaRPr lang="en-ID" sz="105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62" marR="7762" marT="776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en-ID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7762" marR="7762" marT="7762" marB="0"/>
                </a:tc>
                <a:tc>
                  <a:txBody>
                    <a:bodyPr/>
                    <a:lstStyle/>
                    <a:p>
                      <a:pPr algn="ctr" fontAlgn="b"/>
                      <a:endParaRPr lang="en-ID" sz="105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62" marR="7762" marT="7762" marB="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D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28/11/2023</a:t>
                      </a:r>
                    </a:p>
                  </a:txBody>
                  <a:tcPr marL="9280" marR="9280" marT="9280" marB="0" anchor="b"/>
                </a:tc>
                <a:extLst>
                  <a:ext uri="{0D108BD9-81ED-4DB2-BD59-A6C34878D82A}">
                    <a16:rowId xmlns:a16="http://schemas.microsoft.com/office/drawing/2014/main" val="488892536"/>
                  </a:ext>
                </a:extLst>
              </a:tr>
              <a:tr h="203573">
                <a:tc>
                  <a:txBody>
                    <a:bodyPr/>
                    <a:lstStyle/>
                    <a:p>
                      <a:pPr algn="ctr" fontAlgn="b"/>
                      <a:r>
                        <a:rPr lang="en-ID" sz="1050" b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22</a:t>
                      </a:r>
                      <a:endParaRPr lang="en-ID" sz="105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62" marR="7762" marT="7762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050" b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Pelatihan Tenaga Ahli Konstruksi Seri 18</a:t>
                      </a:r>
                      <a:endParaRPr lang="en-ID" sz="105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62" marR="7762" marT="776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en-ID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7762" marR="7762" marT="7762" marB="0"/>
                </a:tc>
                <a:tc>
                  <a:txBody>
                    <a:bodyPr/>
                    <a:lstStyle/>
                    <a:p>
                      <a:pPr algn="ctr" fontAlgn="b"/>
                      <a:endParaRPr lang="en-ID" sz="105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62" marR="7762" marT="7762" marB="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D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30/11/2023</a:t>
                      </a:r>
                    </a:p>
                  </a:txBody>
                  <a:tcPr marL="9280" marR="9280" marT="9280" marB="0" anchor="b"/>
                </a:tc>
                <a:extLst>
                  <a:ext uri="{0D108BD9-81ED-4DB2-BD59-A6C34878D82A}">
                    <a16:rowId xmlns:a16="http://schemas.microsoft.com/office/drawing/2014/main" val="1619992117"/>
                  </a:ext>
                </a:extLst>
              </a:tr>
              <a:tr h="203573">
                <a:tc>
                  <a:txBody>
                    <a:bodyPr/>
                    <a:lstStyle/>
                    <a:p>
                      <a:pPr algn="ctr" fontAlgn="b"/>
                      <a:r>
                        <a:rPr lang="en-ID" sz="1050" b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23</a:t>
                      </a:r>
                      <a:endParaRPr lang="en-ID" sz="105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62" marR="7762" marT="7762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050" b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Pelatihan Tenaga Ahli Konstruksi Seri 19</a:t>
                      </a:r>
                      <a:endParaRPr lang="en-ID" sz="105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62" marR="7762" marT="776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en-ID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7762" marR="7762" marT="7762" marB="0"/>
                </a:tc>
                <a:tc>
                  <a:txBody>
                    <a:bodyPr/>
                    <a:lstStyle/>
                    <a:p>
                      <a:pPr algn="ctr" fontAlgn="b"/>
                      <a:endParaRPr lang="en-ID" sz="105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62" marR="7762" marT="7762" marB="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D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06/12/2023</a:t>
                      </a:r>
                    </a:p>
                  </a:txBody>
                  <a:tcPr marL="9280" marR="9280" marT="9280" marB="0" anchor="b"/>
                </a:tc>
                <a:extLst>
                  <a:ext uri="{0D108BD9-81ED-4DB2-BD59-A6C34878D82A}">
                    <a16:rowId xmlns:a16="http://schemas.microsoft.com/office/drawing/2014/main" val="1925184641"/>
                  </a:ext>
                </a:extLst>
              </a:tr>
              <a:tr h="203573">
                <a:tc>
                  <a:txBody>
                    <a:bodyPr/>
                    <a:lstStyle/>
                    <a:p>
                      <a:pPr algn="ctr" fontAlgn="b"/>
                      <a:r>
                        <a:rPr lang="en-ID" sz="1050" b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24</a:t>
                      </a:r>
                      <a:endParaRPr lang="en-ID" sz="105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62" marR="7762" marT="7762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050" b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Pelatihan</a:t>
                      </a:r>
                      <a:r>
                        <a:rPr lang="en-ID" sz="1050" b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Tenaga Ahli </a:t>
                      </a:r>
                      <a:r>
                        <a:rPr lang="en-ID" sz="1050" b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Konstruksi</a:t>
                      </a:r>
                      <a:r>
                        <a:rPr lang="en-ID" sz="1050" b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Seri 01 TA 2024</a:t>
                      </a:r>
                      <a:endParaRPr lang="en-ID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62" marR="7762" marT="776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en-ID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7762" marR="7762" marT="7762" marB="0"/>
                </a:tc>
                <a:tc>
                  <a:txBody>
                    <a:bodyPr/>
                    <a:lstStyle/>
                    <a:p>
                      <a:pPr algn="ctr" fontAlgn="b"/>
                      <a:endParaRPr lang="en-ID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62" marR="7762" marT="7762" marB="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D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30/01/2024</a:t>
                      </a:r>
                    </a:p>
                  </a:txBody>
                  <a:tcPr marL="9280" marR="9280" marT="9280" marB="0" anchor="b"/>
                </a:tc>
                <a:extLst>
                  <a:ext uri="{0D108BD9-81ED-4DB2-BD59-A6C34878D82A}">
                    <a16:rowId xmlns:a16="http://schemas.microsoft.com/office/drawing/2014/main" val="3339502037"/>
                  </a:ext>
                </a:extLst>
              </a:tr>
            </a:tbl>
          </a:graphicData>
        </a:graphic>
      </p:graphicFrame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90A0F36-42E7-3328-85AA-4E17E7EFE880}"/>
              </a:ext>
            </a:extLst>
          </p:cNvPr>
          <p:cNvSpPr/>
          <p:nvPr/>
        </p:nvSpPr>
        <p:spPr>
          <a:xfrm>
            <a:off x="5109030" y="340765"/>
            <a:ext cx="537029" cy="508439"/>
          </a:xfrm>
          <a:prstGeom prst="roundRect">
            <a:avLst>
              <a:gd name="adj" fmla="val 9704"/>
            </a:avLst>
          </a:prstGeom>
          <a:solidFill>
            <a:srgbClr val="FFC624"/>
          </a:solidFill>
          <a:ln w="12700" cap="flat" cmpd="sng" algn="ctr">
            <a:noFill/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ranklin Gothic Medium Cond" panose="020B0606030402020204" pitchFamily="34" charset="0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284F3B0-C449-E85C-38C7-38C7BDE0180F}"/>
              </a:ext>
            </a:extLst>
          </p:cNvPr>
          <p:cNvSpPr txBox="1">
            <a:spLocks/>
          </p:cNvSpPr>
          <p:nvPr/>
        </p:nvSpPr>
        <p:spPr>
          <a:xfrm>
            <a:off x="152402" y="40109"/>
            <a:ext cx="4584490" cy="11977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36638D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PENYELENGGARAAN KEGIATAN PKB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UNSUR PEMERINTAH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 pitchFamily="34" charset="0"/>
              </a:rPr>
              <a:t>(Per 20 Desember 2023)</a:t>
            </a:r>
            <a:endParaRPr kumimoji="0" lang="en-ID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F6F5E1-0698-C505-9DB9-2DDECC5D8CCF}"/>
              </a:ext>
            </a:extLst>
          </p:cNvPr>
          <p:cNvSpPr/>
          <p:nvPr/>
        </p:nvSpPr>
        <p:spPr>
          <a:xfrm>
            <a:off x="5232400" y="6606135"/>
            <a:ext cx="326571" cy="1883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6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E0E7C5-C8C9-8FD7-AEB3-78BE1BD4EC89}"/>
              </a:ext>
            </a:extLst>
          </p:cNvPr>
          <p:cNvSpPr txBox="1"/>
          <p:nvPr/>
        </p:nvSpPr>
        <p:spPr>
          <a:xfrm>
            <a:off x="5664200" y="6555335"/>
            <a:ext cx="480422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latin typeface="Century Gothic" panose="020B0502020202020204" pitchFamily="34" charset="0"/>
              </a:rPr>
              <a:t>: sudah </a:t>
            </a:r>
            <a:r>
              <a:rPr lang="en-US" sz="1000" i="1" dirty="0" err="1">
                <a:latin typeface="Century Gothic" panose="020B0502020202020204" pitchFamily="34" charset="0"/>
              </a:rPr>
              <a:t>lebih</a:t>
            </a:r>
            <a:r>
              <a:rPr lang="en-US" sz="1000" i="1" dirty="0">
                <a:latin typeface="Century Gothic" panose="020B0502020202020204" pitchFamily="34" charset="0"/>
              </a:rPr>
              <a:t> </a:t>
            </a:r>
            <a:r>
              <a:rPr lang="en-US" sz="1000" i="1" dirty="0" err="1">
                <a:latin typeface="Century Gothic" panose="020B0502020202020204" pitchFamily="34" charset="0"/>
              </a:rPr>
              <a:t>dari</a:t>
            </a:r>
            <a:r>
              <a:rPr lang="en-US" sz="1000" i="1" dirty="0">
                <a:latin typeface="Century Gothic" panose="020B0502020202020204" pitchFamily="34" charset="0"/>
              </a:rPr>
              <a:t> 14 </a:t>
            </a:r>
            <a:r>
              <a:rPr lang="en-US" sz="1000" i="1" dirty="0" err="1">
                <a:latin typeface="Century Gothic" panose="020B0502020202020204" pitchFamily="34" charset="0"/>
              </a:rPr>
              <a:t>hari</a:t>
            </a:r>
            <a:r>
              <a:rPr lang="en-US" sz="1000" i="1" dirty="0">
                <a:latin typeface="Century Gothic" panose="020B0502020202020204" pitchFamily="34" charset="0"/>
              </a:rPr>
              <a:t>, sehingga menjadi kegiatan </a:t>
            </a:r>
            <a:r>
              <a:rPr lang="en-US" sz="1000" i="1" dirty="0" err="1">
                <a:latin typeface="Century Gothic" panose="020B0502020202020204" pitchFamily="34" charset="0"/>
              </a:rPr>
              <a:t>tidak</a:t>
            </a:r>
            <a:r>
              <a:rPr lang="en-US" sz="1000" i="1" dirty="0">
                <a:latin typeface="Century Gothic" panose="020B0502020202020204" pitchFamily="34" charset="0"/>
              </a:rPr>
              <a:t> </a:t>
            </a:r>
            <a:r>
              <a:rPr lang="en-US" sz="1000" i="1" dirty="0" err="1">
                <a:latin typeface="Century Gothic" panose="020B0502020202020204" pitchFamily="34" charset="0"/>
              </a:rPr>
              <a:t>terverifikasi</a:t>
            </a:r>
            <a:endParaRPr lang="en-ID" sz="1000" i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19AADB36-9AE3-6C82-2572-24667986FF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7872210"/>
              </p:ext>
            </p:extLst>
          </p:nvPr>
        </p:nvGraphicFramePr>
        <p:xfrm>
          <a:off x="152402" y="1191084"/>
          <a:ext cx="4804226" cy="5757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3DA14044-F2A3-8F74-894E-91E4BA89184B}"/>
              </a:ext>
            </a:extLst>
          </p:cNvPr>
          <p:cNvSpPr/>
          <p:nvPr/>
        </p:nvSpPr>
        <p:spPr>
          <a:xfrm>
            <a:off x="76200" y="1684013"/>
            <a:ext cx="4804226" cy="434714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3430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099CEFD-548A-BC1E-9E13-26709B09A9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129338"/>
          </a:xfrm>
          <a:custGeom>
            <a:avLst/>
            <a:gdLst>
              <a:gd name="connsiteX0" fmla="*/ 0 w 12192000"/>
              <a:gd name="connsiteY0" fmla="*/ 0 h 6129338"/>
              <a:gd name="connsiteX1" fmla="*/ 12192000 w 12192000"/>
              <a:gd name="connsiteY1" fmla="*/ 0 h 6129338"/>
              <a:gd name="connsiteX2" fmla="*/ 12192000 w 12192000"/>
              <a:gd name="connsiteY2" fmla="*/ 6129338 h 6129338"/>
              <a:gd name="connsiteX3" fmla="*/ 0 w 12192000"/>
              <a:gd name="connsiteY3" fmla="*/ 6129338 h 612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129338">
                <a:moveTo>
                  <a:pt x="0" y="0"/>
                </a:moveTo>
                <a:lnTo>
                  <a:pt x="12192000" y="0"/>
                </a:lnTo>
                <a:lnTo>
                  <a:pt x="12192000" y="6129338"/>
                </a:lnTo>
                <a:lnTo>
                  <a:pt x="0" y="6129338"/>
                </a:lnTo>
                <a:close/>
              </a:path>
            </a:pathLst>
          </a:cu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E5C5983-CD27-C6A1-BAC8-926B7A14A709}"/>
              </a:ext>
            </a:extLst>
          </p:cNvPr>
          <p:cNvSpPr/>
          <p:nvPr/>
        </p:nvSpPr>
        <p:spPr>
          <a:xfrm>
            <a:off x="0" y="0"/>
            <a:ext cx="12192000" cy="6129338"/>
          </a:xfrm>
          <a:prstGeom prst="rect">
            <a:avLst/>
          </a:prstGeom>
          <a:gradFill flip="none" rotWithShape="1">
            <a:gsLst>
              <a:gs pos="43000">
                <a:srgbClr val="2D728F">
                  <a:alpha val="81000"/>
                </a:srgbClr>
              </a:gs>
              <a:gs pos="81000">
                <a:srgbClr val="1B6280">
                  <a:alpha val="94000"/>
                </a:srgbClr>
              </a:gs>
              <a:gs pos="0">
                <a:schemeClr val="accent5">
                  <a:lumMod val="40000"/>
                  <a:lumOff val="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53A22BD-31DB-9837-16B1-57AECAFC28F0}"/>
              </a:ext>
            </a:extLst>
          </p:cNvPr>
          <p:cNvCxnSpPr>
            <a:cxnSpLocks/>
          </p:cNvCxnSpPr>
          <p:nvPr/>
        </p:nvCxnSpPr>
        <p:spPr>
          <a:xfrm>
            <a:off x="819807" y="3255570"/>
            <a:ext cx="9697974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B81A6EAD-3DFC-C455-DC11-6DDAF491B772}"/>
              </a:ext>
            </a:extLst>
          </p:cNvPr>
          <p:cNvGrpSpPr/>
          <p:nvPr/>
        </p:nvGrpSpPr>
        <p:grpSpPr>
          <a:xfrm>
            <a:off x="707435" y="2950901"/>
            <a:ext cx="613064" cy="613064"/>
            <a:chOff x="2855881" y="3249980"/>
            <a:chExt cx="613064" cy="613064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07D681FB-5DDC-9AF5-1C3D-31E446FC433A}"/>
                </a:ext>
              </a:extLst>
            </p:cNvPr>
            <p:cNvSpPr/>
            <p:nvPr/>
          </p:nvSpPr>
          <p:spPr>
            <a:xfrm>
              <a:off x="2855881" y="3249980"/>
              <a:ext cx="613064" cy="613064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B2BD2B6-21F0-43B3-3C62-A6BD8C22AC1A}"/>
                </a:ext>
              </a:extLst>
            </p:cNvPr>
            <p:cNvSpPr/>
            <p:nvPr/>
          </p:nvSpPr>
          <p:spPr>
            <a:xfrm>
              <a:off x="2954133" y="3348232"/>
              <a:ext cx="416560" cy="4165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EE7A088-02AD-9B36-56F9-62FC87149BB7}"/>
              </a:ext>
            </a:extLst>
          </p:cNvPr>
          <p:cNvGrpSpPr/>
          <p:nvPr/>
        </p:nvGrpSpPr>
        <p:grpSpPr>
          <a:xfrm>
            <a:off x="3385434" y="2950901"/>
            <a:ext cx="613064" cy="613064"/>
            <a:chOff x="2855881" y="3249980"/>
            <a:chExt cx="613064" cy="613064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8960712-A4C4-7B82-6A62-142AC23D2CFC}"/>
                </a:ext>
              </a:extLst>
            </p:cNvPr>
            <p:cNvSpPr/>
            <p:nvPr/>
          </p:nvSpPr>
          <p:spPr>
            <a:xfrm>
              <a:off x="2855881" y="3249980"/>
              <a:ext cx="613064" cy="613064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5AAB230-01A8-D3CD-F1B2-A96DE3DA6723}"/>
                </a:ext>
              </a:extLst>
            </p:cNvPr>
            <p:cNvSpPr/>
            <p:nvPr/>
          </p:nvSpPr>
          <p:spPr>
            <a:xfrm>
              <a:off x="2954133" y="3348232"/>
              <a:ext cx="416560" cy="4165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Subtitle 176">
            <a:extLst>
              <a:ext uri="{FF2B5EF4-FFF2-40B4-BE49-F238E27FC236}">
                <a16:creationId xmlns:a16="http://schemas.microsoft.com/office/drawing/2014/main" id="{1E389D70-C6F3-46B0-89B4-3FA380DB925C}"/>
              </a:ext>
            </a:extLst>
          </p:cNvPr>
          <p:cNvSpPr txBox="1">
            <a:spLocks/>
          </p:cNvSpPr>
          <p:nvPr/>
        </p:nvSpPr>
        <p:spPr>
          <a:xfrm>
            <a:off x="722428" y="3689171"/>
            <a:ext cx="2050258" cy="1938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@direktorat.kompetensi</a:t>
            </a:r>
          </a:p>
        </p:txBody>
      </p:sp>
      <p:sp>
        <p:nvSpPr>
          <p:cNvPr id="14" name="Subtitle 176">
            <a:extLst>
              <a:ext uri="{FF2B5EF4-FFF2-40B4-BE49-F238E27FC236}">
                <a16:creationId xmlns:a16="http://schemas.microsoft.com/office/drawing/2014/main" id="{171F6DC6-7E8F-3B43-C09A-36B6FBCB9682}"/>
              </a:ext>
            </a:extLst>
          </p:cNvPr>
          <p:cNvSpPr txBox="1">
            <a:spLocks/>
          </p:cNvSpPr>
          <p:nvPr/>
        </p:nvSpPr>
        <p:spPr>
          <a:xfrm>
            <a:off x="3412766" y="3689171"/>
            <a:ext cx="268224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Kompetensi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Konstruksi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 (KOKO)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+62 812-1143-1854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9B41A37-DC1F-AB4D-5A70-8008E4002F76}"/>
              </a:ext>
            </a:extLst>
          </p:cNvPr>
          <p:cNvSpPr/>
          <p:nvPr/>
        </p:nvSpPr>
        <p:spPr>
          <a:xfrm>
            <a:off x="622420" y="1525176"/>
            <a:ext cx="5722532" cy="1191636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en-ID" sz="6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TERIMA KASIH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467EE14-E07A-8AA7-6A63-DE59F33530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465" y="3146068"/>
            <a:ext cx="219004" cy="21900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16F11D5-9DF6-2313-5055-3EA3A723B2A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214" y="3140278"/>
            <a:ext cx="219004" cy="219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435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96AEC81B-0A8D-779C-5D00-D9D4C62BFC9B}"/>
              </a:ext>
            </a:extLst>
          </p:cNvPr>
          <p:cNvSpPr/>
          <p:nvPr/>
        </p:nvSpPr>
        <p:spPr>
          <a:xfrm>
            <a:off x="0" y="0"/>
            <a:ext cx="8112781" cy="1499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DF16468-97B7-242A-7A70-87D7CC777945}"/>
              </a:ext>
            </a:extLst>
          </p:cNvPr>
          <p:cNvSpPr/>
          <p:nvPr/>
        </p:nvSpPr>
        <p:spPr>
          <a:xfrm>
            <a:off x="1601920" y="126798"/>
            <a:ext cx="6356709" cy="1191636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TAHAPAN PENYELENGGARAAN </a:t>
            </a:r>
          </a:p>
          <a:p>
            <a:r>
              <a:rPr lang="en-US" sz="3200" b="1" dirty="0">
                <a:solidFill>
                  <a:srgbClr val="08517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KEGIATAN PKB TERVERIFIKASI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B956F253-C75D-053F-0429-4D8328B334DF}"/>
              </a:ext>
            </a:extLst>
          </p:cNvPr>
          <p:cNvSpPr/>
          <p:nvPr/>
        </p:nvSpPr>
        <p:spPr>
          <a:xfrm rot="5400000">
            <a:off x="2583990" y="2086001"/>
            <a:ext cx="2169507" cy="20178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B455485F-37B0-3E62-F936-681ABFD88F1F}"/>
              </a:ext>
            </a:extLst>
          </p:cNvPr>
          <p:cNvSpPr/>
          <p:nvPr/>
        </p:nvSpPr>
        <p:spPr>
          <a:xfrm rot="5400000">
            <a:off x="4819331" y="2086001"/>
            <a:ext cx="2169506" cy="20178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8246C991-AA33-CD27-4536-520A6FEAE369}"/>
              </a:ext>
            </a:extLst>
          </p:cNvPr>
          <p:cNvSpPr/>
          <p:nvPr/>
        </p:nvSpPr>
        <p:spPr>
          <a:xfrm rot="5400000">
            <a:off x="7032290" y="2086004"/>
            <a:ext cx="2169507" cy="201788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58F40FBE-938F-7C25-181F-E555DFCA4749}"/>
              </a:ext>
            </a:extLst>
          </p:cNvPr>
          <p:cNvGrpSpPr/>
          <p:nvPr/>
        </p:nvGrpSpPr>
        <p:grpSpPr>
          <a:xfrm>
            <a:off x="3363208" y="1775679"/>
            <a:ext cx="613064" cy="613064"/>
            <a:chOff x="645658" y="2456893"/>
            <a:chExt cx="613064" cy="613064"/>
          </a:xfrm>
        </p:grpSpPr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77F150C9-7B7B-2394-7179-782F3ABD87F0}"/>
                </a:ext>
              </a:extLst>
            </p:cNvPr>
            <p:cNvSpPr/>
            <p:nvPr/>
          </p:nvSpPr>
          <p:spPr>
            <a:xfrm>
              <a:off x="645658" y="2456893"/>
              <a:ext cx="613064" cy="613064"/>
            </a:xfrm>
            <a:prstGeom prst="ellipse">
              <a:avLst/>
            </a:prstGeom>
            <a:solidFill>
              <a:schemeClr val="accent1">
                <a:lumMod val="75000"/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965094A6-94B2-6FAD-B959-25136ACA77C6}"/>
                </a:ext>
              </a:extLst>
            </p:cNvPr>
            <p:cNvSpPr/>
            <p:nvPr/>
          </p:nvSpPr>
          <p:spPr>
            <a:xfrm>
              <a:off x="743910" y="2555145"/>
              <a:ext cx="416560" cy="41656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56FC0951-1AEF-20A2-E3FC-042F556F06BE}"/>
                </a:ext>
              </a:extLst>
            </p:cNvPr>
            <p:cNvGrpSpPr/>
            <p:nvPr/>
          </p:nvGrpSpPr>
          <p:grpSpPr>
            <a:xfrm>
              <a:off x="879870" y="2654314"/>
              <a:ext cx="195351" cy="197142"/>
              <a:chOff x="7021513" y="2890838"/>
              <a:chExt cx="346076" cy="349250"/>
            </a:xfrm>
          </p:grpSpPr>
          <p:sp>
            <p:nvSpPr>
              <p:cNvPr id="128" name="Freeform 12">
                <a:extLst>
                  <a:ext uri="{FF2B5EF4-FFF2-40B4-BE49-F238E27FC236}">
                    <a16:creationId xmlns:a16="http://schemas.microsoft.com/office/drawing/2014/main" id="{0219BE0F-DCB6-9C79-93BE-8DF1E61C0F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73901" y="2890838"/>
                <a:ext cx="293688" cy="273050"/>
              </a:xfrm>
              <a:custGeom>
                <a:avLst/>
                <a:gdLst>
                  <a:gd name="T0" fmla="*/ 185 w 185"/>
                  <a:gd name="T1" fmla="*/ 0 h 172"/>
                  <a:gd name="T2" fmla="*/ 48 w 185"/>
                  <a:gd name="T3" fmla="*/ 172 h 172"/>
                  <a:gd name="T4" fmla="*/ 0 w 185"/>
                  <a:gd name="T5" fmla="*/ 124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5" h="172">
                    <a:moveTo>
                      <a:pt x="185" y="0"/>
                    </a:moveTo>
                    <a:lnTo>
                      <a:pt x="48" y="172"/>
                    </a:lnTo>
                    <a:lnTo>
                      <a:pt x="0" y="124"/>
                    </a:lnTo>
                  </a:path>
                </a:pathLst>
              </a:custGeom>
              <a:noFill/>
              <a:ln w="952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29" name="Freeform 13">
                <a:extLst>
                  <a:ext uri="{FF2B5EF4-FFF2-40B4-BE49-F238E27FC236}">
                    <a16:creationId xmlns:a16="http://schemas.microsoft.com/office/drawing/2014/main" id="{F48CDCF0-F722-81E6-FC3C-95B27E3115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21513" y="2967038"/>
                <a:ext cx="271463" cy="273050"/>
              </a:xfrm>
              <a:custGeom>
                <a:avLst/>
                <a:gdLst>
                  <a:gd name="T0" fmla="*/ 71 w 72"/>
                  <a:gd name="T1" fmla="*/ 28 h 72"/>
                  <a:gd name="T2" fmla="*/ 72 w 72"/>
                  <a:gd name="T3" fmla="*/ 36 h 72"/>
                  <a:gd name="T4" fmla="*/ 36 w 72"/>
                  <a:gd name="T5" fmla="*/ 72 h 72"/>
                  <a:gd name="T6" fmla="*/ 0 w 72"/>
                  <a:gd name="T7" fmla="*/ 36 h 72"/>
                  <a:gd name="T8" fmla="*/ 36 w 72"/>
                  <a:gd name="T9" fmla="*/ 0 h 72"/>
                  <a:gd name="T10" fmla="*/ 52 w 72"/>
                  <a:gd name="T11" fmla="*/ 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72">
                    <a:moveTo>
                      <a:pt x="71" y="28"/>
                    </a:moveTo>
                    <a:cubicBezTo>
                      <a:pt x="72" y="31"/>
                      <a:pt x="72" y="33"/>
                      <a:pt x="72" y="36"/>
                    </a:cubicBezTo>
                    <a:cubicBezTo>
                      <a:pt x="72" y="56"/>
                      <a:pt x="56" y="72"/>
                      <a:pt x="36" y="72"/>
                    </a:cubicBezTo>
                    <a:cubicBezTo>
                      <a:pt x="16" y="72"/>
                      <a:pt x="0" y="56"/>
                      <a:pt x="0" y="36"/>
                    </a:cubicBezTo>
                    <a:cubicBezTo>
                      <a:pt x="0" y="16"/>
                      <a:pt x="16" y="0"/>
                      <a:pt x="36" y="0"/>
                    </a:cubicBezTo>
                    <a:cubicBezTo>
                      <a:pt x="42" y="0"/>
                      <a:pt x="47" y="1"/>
                      <a:pt x="52" y="4"/>
                    </a:cubicBezTo>
                  </a:path>
                </a:pathLst>
              </a:custGeom>
              <a:noFill/>
              <a:ln w="952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73133520-6D87-683B-69B0-A0225983B610}"/>
              </a:ext>
            </a:extLst>
          </p:cNvPr>
          <p:cNvGrpSpPr/>
          <p:nvPr/>
        </p:nvGrpSpPr>
        <p:grpSpPr>
          <a:xfrm>
            <a:off x="5598548" y="1705487"/>
            <a:ext cx="613064" cy="613064"/>
            <a:chOff x="645658" y="2456893"/>
            <a:chExt cx="613064" cy="613064"/>
          </a:xfrm>
        </p:grpSpPr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96BD7E03-3562-B4D6-E0DA-16F74A7F0AF0}"/>
                </a:ext>
              </a:extLst>
            </p:cNvPr>
            <p:cNvSpPr/>
            <p:nvPr/>
          </p:nvSpPr>
          <p:spPr>
            <a:xfrm>
              <a:off x="645658" y="2456893"/>
              <a:ext cx="613064" cy="613064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80FD5C6C-409F-5A47-6DEB-4B9EA1A6E552}"/>
                </a:ext>
              </a:extLst>
            </p:cNvPr>
            <p:cNvSpPr/>
            <p:nvPr/>
          </p:nvSpPr>
          <p:spPr>
            <a:xfrm>
              <a:off x="743910" y="2555145"/>
              <a:ext cx="416560" cy="41656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5B21DBA8-2B56-6BDA-744A-6379A51A8ED3}"/>
                </a:ext>
              </a:extLst>
            </p:cNvPr>
            <p:cNvGrpSpPr/>
            <p:nvPr/>
          </p:nvGrpSpPr>
          <p:grpSpPr>
            <a:xfrm>
              <a:off x="879870" y="2654314"/>
              <a:ext cx="195351" cy="197142"/>
              <a:chOff x="7021513" y="2890838"/>
              <a:chExt cx="346076" cy="349250"/>
            </a:xfrm>
          </p:grpSpPr>
          <p:sp>
            <p:nvSpPr>
              <p:cNvPr id="134" name="Freeform 12">
                <a:extLst>
                  <a:ext uri="{FF2B5EF4-FFF2-40B4-BE49-F238E27FC236}">
                    <a16:creationId xmlns:a16="http://schemas.microsoft.com/office/drawing/2014/main" id="{B8425DB7-673A-6415-133B-5DD348F46E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73901" y="2890838"/>
                <a:ext cx="293688" cy="273050"/>
              </a:xfrm>
              <a:custGeom>
                <a:avLst/>
                <a:gdLst>
                  <a:gd name="T0" fmla="*/ 185 w 185"/>
                  <a:gd name="T1" fmla="*/ 0 h 172"/>
                  <a:gd name="T2" fmla="*/ 48 w 185"/>
                  <a:gd name="T3" fmla="*/ 172 h 172"/>
                  <a:gd name="T4" fmla="*/ 0 w 185"/>
                  <a:gd name="T5" fmla="*/ 124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5" h="172">
                    <a:moveTo>
                      <a:pt x="185" y="0"/>
                    </a:moveTo>
                    <a:lnTo>
                      <a:pt x="48" y="172"/>
                    </a:lnTo>
                    <a:lnTo>
                      <a:pt x="0" y="124"/>
                    </a:lnTo>
                  </a:path>
                </a:pathLst>
              </a:custGeom>
              <a:noFill/>
              <a:ln w="952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35" name="Freeform 13">
                <a:extLst>
                  <a:ext uri="{FF2B5EF4-FFF2-40B4-BE49-F238E27FC236}">
                    <a16:creationId xmlns:a16="http://schemas.microsoft.com/office/drawing/2014/main" id="{928E51EC-2487-A96F-8DF0-4930269780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21513" y="2967038"/>
                <a:ext cx="271463" cy="273050"/>
              </a:xfrm>
              <a:custGeom>
                <a:avLst/>
                <a:gdLst>
                  <a:gd name="T0" fmla="*/ 71 w 72"/>
                  <a:gd name="T1" fmla="*/ 28 h 72"/>
                  <a:gd name="T2" fmla="*/ 72 w 72"/>
                  <a:gd name="T3" fmla="*/ 36 h 72"/>
                  <a:gd name="T4" fmla="*/ 36 w 72"/>
                  <a:gd name="T5" fmla="*/ 72 h 72"/>
                  <a:gd name="T6" fmla="*/ 0 w 72"/>
                  <a:gd name="T7" fmla="*/ 36 h 72"/>
                  <a:gd name="T8" fmla="*/ 36 w 72"/>
                  <a:gd name="T9" fmla="*/ 0 h 72"/>
                  <a:gd name="T10" fmla="*/ 52 w 72"/>
                  <a:gd name="T11" fmla="*/ 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72">
                    <a:moveTo>
                      <a:pt x="71" y="28"/>
                    </a:moveTo>
                    <a:cubicBezTo>
                      <a:pt x="72" y="31"/>
                      <a:pt x="72" y="33"/>
                      <a:pt x="72" y="36"/>
                    </a:cubicBezTo>
                    <a:cubicBezTo>
                      <a:pt x="72" y="56"/>
                      <a:pt x="56" y="72"/>
                      <a:pt x="36" y="72"/>
                    </a:cubicBezTo>
                    <a:cubicBezTo>
                      <a:pt x="16" y="72"/>
                      <a:pt x="0" y="56"/>
                      <a:pt x="0" y="36"/>
                    </a:cubicBezTo>
                    <a:cubicBezTo>
                      <a:pt x="0" y="16"/>
                      <a:pt x="16" y="0"/>
                      <a:pt x="36" y="0"/>
                    </a:cubicBezTo>
                    <a:cubicBezTo>
                      <a:pt x="42" y="0"/>
                      <a:pt x="47" y="1"/>
                      <a:pt x="52" y="4"/>
                    </a:cubicBezTo>
                  </a:path>
                </a:pathLst>
              </a:custGeom>
              <a:noFill/>
              <a:ln w="952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E14C5C04-0622-F5F1-3720-6F0B33711BA4}"/>
              </a:ext>
            </a:extLst>
          </p:cNvPr>
          <p:cNvGrpSpPr/>
          <p:nvPr/>
        </p:nvGrpSpPr>
        <p:grpSpPr>
          <a:xfrm>
            <a:off x="7811508" y="1775680"/>
            <a:ext cx="613064" cy="613064"/>
            <a:chOff x="645658" y="2456893"/>
            <a:chExt cx="613064" cy="613064"/>
          </a:xfrm>
        </p:grpSpPr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C142209D-4EC4-CA56-F805-07E11968D3C4}"/>
                </a:ext>
              </a:extLst>
            </p:cNvPr>
            <p:cNvSpPr/>
            <p:nvPr/>
          </p:nvSpPr>
          <p:spPr>
            <a:xfrm>
              <a:off x="645658" y="2456893"/>
              <a:ext cx="613064" cy="613064"/>
            </a:xfrm>
            <a:prstGeom prst="ellipse">
              <a:avLst/>
            </a:prstGeom>
            <a:solidFill>
              <a:schemeClr val="accent1">
                <a:lumMod val="75000"/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B1243726-FB4E-20D2-7F17-8952BE00F6CC}"/>
                </a:ext>
              </a:extLst>
            </p:cNvPr>
            <p:cNvSpPr/>
            <p:nvPr/>
          </p:nvSpPr>
          <p:spPr>
            <a:xfrm>
              <a:off x="743910" y="2555145"/>
              <a:ext cx="416560" cy="41656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7A13147F-D179-9C68-FA8E-FA6239E71B0A}"/>
                </a:ext>
              </a:extLst>
            </p:cNvPr>
            <p:cNvGrpSpPr/>
            <p:nvPr/>
          </p:nvGrpSpPr>
          <p:grpSpPr>
            <a:xfrm>
              <a:off x="879870" y="2654314"/>
              <a:ext cx="195351" cy="197142"/>
              <a:chOff x="7021513" y="2890838"/>
              <a:chExt cx="346076" cy="349250"/>
            </a:xfrm>
          </p:grpSpPr>
          <p:sp>
            <p:nvSpPr>
              <p:cNvPr id="150" name="Freeform 12">
                <a:extLst>
                  <a:ext uri="{FF2B5EF4-FFF2-40B4-BE49-F238E27FC236}">
                    <a16:creationId xmlns:a16="http://schemas.microsoft.com/office/drawing/2014/main" id="{57417035-E44A-F517-CBB2-9B3C154B06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73901" y="2890838"/>
                <a:ext cx="293688" cy="273050"/>
              </a:xfrm>
              <a:custGeom>
                <a:avLst/>
                <a:gdLst>
                  <a:gd name="T0" fmla="*/ 185 w 185"/>
                  <a:gd name="T1" fmla="*/ 0 h 172"/>
                  <a:gd name="T2" fmla="*/ 48 w 185"/>
                  <a:gd name="T3" fmla="*/ 172 h 172"/>
                  <a:gd name="T4" fmla="*/ 0 w 185"/>
                  <a:gd name="T5" fmla="*/ 124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5" h="172">
                    <a:moveTo>
                      <a:pt x="185" y="0"/>
                    </a:moveTo>
                    <a:lnTo>
                      <a:pt x="48" y="172"/>
                    </a:lnTo>
                    <a:lnTo>
                      <a:pt x="0" y="124"/>
                    </a:lnTo>
                  </a:path>
                </a:pathLst>
              </a:custGeom>
              <a:noFill/>
              <a:ln w="952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51" name="Freeform 13">
                <a:extLst>
                  <a:ext uri="{FF2B5EF4-FFF2-40B4-BE49-F238E27FC236}">
                    <a16:creationId xmlns:a16="http://schemas.microsoft.com/office/drawing/2014/main" id="{32EC5D54-91BA-943E-7033-F9DB01F528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21513" y="2967038"/>
                <a:ext cx="271463" cy="273050"/>
              </a:xfrm>
              <a:custGeom>
                <a:avLst/>
                <a:gdLst>
                  <a:gd name="T0" fmla="*/ 71 w 72"/>
                  <a:gd name="T1" fmla="*/ 28 h 72"/>
                  <a:gd name="T2" fmla="*/ 72 w 72"/>
                  <a:gd name="T3" fmla="*/ 36 h 72"/>
                  <a:gd name="T4" fmla="*/ 36 w 72"/>
                  <a:gd name="T5" fmla="*/ 72 h 72"/>
                  <a:gd name="T6" fmla="*/ 0 w 72"/>
                  <a:gd name="T7" fmla="*/ 36 h 72"/>
                  <a:gd name="T8" fmla="*/ 36 w 72"/>
                  <a:gd name="T9" fmla="*/ 0 h 72"/>
                  <a:gd name="T10" fmla="*/ 52 w 72"/>
                  <a:gd name="T11" fmla="*/ 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72">
                    <a:moveTo>
                      <a:pt x="71" y="28"/>
                    </a:moveTo>
                    <a:cubicBezTo>
                      <a:pt x="72" y="31"/>
                      <a:pt x="72" y="33"/>
                      <a:pt x="72" y="36"/>
                    </a:cubicBezTo>
                    <a:cubicBezTo>
                      <a:pt x="72" y="56"/>
                      <a:pt x="56" y="72"/>
                      <a:pt x="36" y="72"/>
                    </a:cubicBezTo>
                    <a:cubicBezTo>
                      <a:pt x="16" y="72"/>
                      <a:pt x="0" y="56"/>
                      <a:pt x="0" y="36"/>
                    </a:cubicBezTo>
                    <a:cubicBezTo>
                      <a:pt x="0" y="16"/>
                      <a:pt x="16" y="0"/>
                      <a:pt x="36" y="0"/>
                    </a:cubicBezTo>
                    <a:cubicBezTo>
                      <a:pt x="42" y="0"/>
                      <a:pt x="47" y="1"/>
                      <a:pt x="52" y="4"/>
                    </a:cubicBezTo>
                  </a:path>
                </a:pathLst>
              </a:custGeom>
              <a:noFill/>
              <a:ln w="952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  <p:sp>
        <p:nvSpPr>
          <p:cNvPr id="192" name="TextBox 191">
            <a:extLst>
              <a:ext uri="{FF2B5EF4-FFF2-40B4-BE49-F238E27FC236}">
                <a16:creationId xmlns:a16="http://schemas.microsoft.com/office/drawing/2014/main" id="{5956A806-A980-8297-2DB4-2179C5538675}"/>
              </a:ext>
            </a:extLst>
          </p:cNvPr>
          <p:cNvSpPr txBox="1"/>
          <p:nvPr/>
        </p:nvSpPr>
        <p:spPr>
          <a:xfrm>
            <a:off x="2871655" y="3337516"/>
            <a:ext cx="1596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solidFill>
                  <a:srgbClr val="085171"/>
                </a:solidFill>
                <a:latin typeface="Century Gothic" panose="020B0502020202020204" pitchFamily="34" charset="0"/>
              </a:rPr>
              <a:t>Pengajuan</a:t>
            </a:r>
            <a:r>
              <a:rPr lang="en-US" sz="1600" b="1" dirty="0">
                <a:solidFill>
                  <a:srgbClr val="085171"/>
                </a:solidFill>
                <a:latin typeface="Century Gothic" panose="020B0502020202020204" pitchFamily="34" charset="0"/>
              </a:rPr>
              <a:t> </a:t>
            </a:r>
            <a:r>
              <a:rPr lang="en-US" sz="1600" b="1" dirty="0" err="1">
                <a:solidFill>
                  <a:srgbClr val="085171"/>
                </a:solidFill>
                <a:latin typeface="Century Gothic" panose="020B0502020202020204" pitchFamily="34" charset="0"/>
              </a:rPr>
              <a:t>Kegiatan</a:t>
            </a:r>
            <a:r>
              <a:rPr lang="en-US" sz="1600" b="1" dirty="0">
                <a:solidFill>
                  <a:srgbClr val="085171"/>
                </a:solidFill>
                <a:latin typeface="Century Gothic" panose="020B0502020202020204" pitchFamily="34" charset="0"/>
              </a:rPr>
              <a:t> PKB</a:t>
            </a: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95CB107B-BACD-9BE8-F9D4-5E71A5CB55DB}"/>
              </a:ext>
            </a:extLst>
          </p:cNvPr>
          <p:cNvSpPr txBox="1"/>
          <p:nvPr/>
        </p:nvSpPr>
        <p:spPr>
          <a:xfrm>
            <a:off x="7319955" y="3337517"/>
            <a:ext cx="1596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solidFill>
                  <a:srgbClr val="085171"/>
                </a:solidFill>
                <a:latin typeface="Century Gothic" panose="020B0502020202020204" pitchFamily="34" charset="0"/>
              </a:rPr>
              <a:t>Pelaporan</a:t>
            </a:r>
            <a:r>
              <a:rPr lang="en-US" sz="1600" b="1" dirty="0">
                <a:solidFill>
                  <a:srgbClr val="085171"/>
                </a:solidFill>
                <a:latin typeface="Century Gothic" panose="020B0502020202020204" pitchFamily="34" charset="0"/>
              </a:rPr>
              <a:t> </a:t>
            </a:r>
            <a:r>
              <a:rPr lang="en-US" sz="1600" b="1" dirty="0" err="1">
                <a:solidFill>
                  <a:srgbClr val="085171"/>
                </a:solidFill>
                <a:latin typeface="Century Gothic" panose="020B0502020202020204" pitchFamily="34" charset="0"/>
              </a:rPr>
              <a:t>Kegiatan</a:t>
            </a:r>
            <a:r>
              <a:rPr lang="en-US" sz="1600" b="1" dirty="0">
                <a:solidFill>
                  <a:srgbClr val="085171"/>
                </a:solidFill>
                <a:latin typeface="Century Gothic" panose="020B0502020202020204" pitchFamily="34" charset="0"/>
              </a:rPr>
              <a:t> PKB</a:t>
            </a: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81230D26-BB26-0A5C-E346-EE7FBEA32C52}"/>
              </a:ext>
            </a:extLst>
          </p:cNvPr>
          <p:cNvSpPr txBox="1"/>
          <p:nvPr/>
        </p:nvSpPr>
        <p:spPr>
          <a:xfrm>
            <a:off x="5106995" y="3318837"/>
            <a:ext cx="1596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solidFill>
                  <a:srgbClr val="085171"/>
                </a:solidFill>
                <a:latin typeface="Century Gothic" panose="020B0502020202020204" pitchFamily="34" charset="0"/>
              </a:rPr>
              <a:t>Pelaksanaan</a:t>
            </a:r>
            <a:r>
              <a:rPr lang="en-US" sz="1600" b="1" dirty="0">
                <a:solidFill>
                  <a:srgbClr val="085171"/>
                </a:solidFill>
                <a:latin typeface="Century Gothic" panose="020B0502020202020204" pitchFamily="34" charset="0"/>
              </a:rPr>
              <a:t> </a:t>
            </a:r>
            <a:r>
              <a:rPr lang="en-US" sz="1600" b="1" dirty="0" err="1">
                <a:solidFill>
                  <a:srgbClr val="085171"/>
                </a:solidFill>
                <a:latin typeface="Century Gothic" panose="020B0502020202020204" pitchFamily="34" charset="0"/>
              </a:rPr>
              <a:t>Kegiatan</a:t>
            </a:r>
            <a:r>
              <a:rPr lang="en-US" sz="1600" b="1" dirty="0">
                <a:solidFill>
                  <a:srgbClr val="085171"/>
                </a:solidFill>
                <a:latin typeface="Century Gothic" panose="020B0502020202020204" pitchFamily="34" charset="0"/>
              </a:rPr>
              <a:t> PKB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88455DE-D207-A2B3-AFB1-C1CD3960FF40}"/>
              </a:ext>
            </a:extLst>
          </p:cNvPr>
          <p:cNvSpPr/>
          <p:nvPr/>
        </p:nvSpPr>
        <p:spPr>
          <a:xfrm rot="5400000">
            <a:off x="365275" y="2085998"/>
            <a:ext cx="2169506" cy="2017880"/>
          </a:xfrm>
          <a:prstGeom prst="rect">
            <a:avLst/>
          </a:prstGeom>
          <a:solidFill>
            <a:srgbClr val="08517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2A63D21-1AA0-AD65-C880-FA8832E626AD}"/>
              </a:ext>
            </a:extLst>
          </p:cNvPr>
          <p:cNvGrpSpPr/>
          <p:nvPr/>
        </p:nvGrpSpPr>
        <p:grpSpPr>
          <a:xfrm>
            <a:off x="1144492" y="1705484"/>
            <a:ext cx="613064" cy="613064"/>
            <a:chOff x="645658" y="2456893"/>
            <a:chExt cx="613064" cy="613064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1198FA7-07AD-4E9A-36DC-F1708C1A9447}"/>
                </a:ext>
              </a:extLst>
            </p:cNvPr>
            <p:cNvSpPr/>
            <p:nvPr/>
          </p:nvSpPr>
          <p:spPr>
            <a:xfrm>
              <a:off x="645658" y="2456893"/>
              <a:ext cx="613064" cy="613064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B87980A-B487-9B4B-4F3F-C46021A9317D}"/>
                </a:ext>
              </a:extLst>
            </p:cNvPr>
            <p:cNvSpPr/>
            <p:nvPr/>
          </p:nvSpPr>
          <p:spPr>
            <a:xfrm>
              <a:off x="743910" y="2555145"/>
              <a:ext cx="416560" cy="41656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8500125-5F0D-8A58-8BD6-C32A19BCF971}"/>
                </a:ext>
              </a:extLst>
            </p:cNvPr>
            <p:cNvGrpSpPr/>
            <p:nvPr/>
          </p:nvGrpSpPr>
          <p:grpSpPr>
            <a:xfrm>
              <a:off x="879870" y="2654314"/>
              <a:ext cx="195351" cy="197142"/>
              <a:chOff x="7021513" y="2890838"/>
              <a:chExt cx="346076" cy="349250"/>
            </a:xfrm>
          </p:grpSpPr>
          <p:sp>
            <p:nvSpPr>
              <p:cNvPr id="8" name="Freeform 12">
                <a:extLst>
                  <a:ext uri="{FF2B5EF4-FFF2-40B4-BE49-F238E27FC236}">
                    <a16:creationId xmlns:a16="http://schemas.microsoft.com/office/drawing/2014/main" id="{9AB4DBEE-B4CE-770C-09BA-0B84C535EF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73901" y="2890838"/>
                <a:ext cx="293688" cy="273050"/>
              </a:xfrm>
              <a:custGeom>
                <a:avLst/>
                <a:gdLst>
                  <a:gd name="T0" fmla="*/ 185 w 185"/>
                  <a:gd name="T1" fmla="*/ 0 h 172"/>
                  <a:gd name="T2" fmla="*/ 48 w 185"/>
                  <a:gd name="T3" fmla="*/ 172 h 172"/>
                  <a:gd name="T4" fmla="*/ 0 w 185"/>
                  <a:gd name="T5" fmla="*/ 124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5" h="172">
                    <a:moveTo>
                      <a:pt x="185" y="0"/>
                    </a:moveTo>
                    <a:lnTo>
                      <a:pt x="48" y="172"/>
                    </a:lnTo>
                    <a:lnTo>
                      <a:pt x="0" y="124"/>
                    </a:lnTo>
                  </a:path>
                </a:pathLst>
              </a:custGeom>
              <a:noFill/>
              <a:ln w="952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9" name="Freeform 13">
                <a:extLst>
                  <a:ext uri="{FF2B5EF4-FFF2-40B4-BE49-F238E27FC236}">
                    <a16:creationId xmlns:a16="http://schemas.microsoft.com/office/drawing/2014/main" id="{2BD47965-53BA-1B43-19F8-E391ABF11A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21513" y="2967038"/>
                <a:ext cx="271463" cy="273050"/>
              </a:xfrm>
              <a:custGeom>
                <a:avLst/>
                <a:gdLst>
                  <a:gd name="T0" fmla="*/ 71 w 72"/>
                  <a:gd name="T1" fmla="*/ 28 h 72"/>
                  <a:gd name="T2" fmla="*/ 72 w 72"/>
                  <a:gd name="T3" fmla="*/ 36 h 72"/>
                  <a:gd name="T4" fmla="*/ 36 w 72"/>
                  <a:gd name="T5" fmla="*/ 72 h 72"/>
                  <a:gd name="T6" fmla="*/ 0 w 72"/>
                  <a:gd name="T7" fmla="*/ 36 h 72"/>
                  <a:gd name="T8" fmla="*/ 36 w 72"/>
                  <a:gd name="T9" fmla="*/ 0 h 72"/>
                  <a:gd name="T10" fmla="*/ 52 w 72"/>
                  <a:gd name="T11" fmla="*/ 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72">
                    <a:moveTo>
                      <a:pt x="71" y="28"/>
                    </a:moveTo>
                    <a:cubicBezTo>
                      <a:pt x="72" y="31"/>
                      <a:pt x="72" y="33"/>
                      <a:pt x="72" y="36"/>
                    </a:cubicBezTo>
                    <a:cubicBezTo>
                      <a:pt x="72" y="56"/>
                      <a:pt x="56" y="72"/>
                      <a:pt x="36" y="72"/>
                    </a:cubicBezTo>
                    <a:cubicBezTo>
                      <a:pt x="16" y="72"/>
                      <a:pt x="0" y="56"/>
                      <a:pt x="0" y="36"/>
                    </a:cubicBezTo>
                    <a:cubicBezTo>
                      <a:pt x="0" y="16"/>
                      <a:pt x="16" y="0"/>
                      <a:pt x="36" y="0"/>
                    </a:cubicBezTo>
                    <a:cubicBezTo>
                      <a:pt x="42" y="0"/>
                      <a:pt x="47" y="1"/>
                      <a:pt x="52" y="4"/>
                    </a:cubicBezTo>
                  </a:path>
                </a:pathLst>
              </a:custGeom>
              <a:noFill/>
              <a:ln w="952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2212E7B2-7F73-4E17-D21B-C1575A33453A}"/>
              </a:ext>
            </a:extLst>
          </p:cNvPr>
          <p:cNvSpPr txBox="1"/>
          <p:nvPr/>
        </p:nvSpPr>
        <p:spPr>
          <a:xfrm>
            <a:off x="586819" y="3347501"/>
            <a:ext cx="1789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Registrasi</a:t>
            </a:r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Akun </a:t>
            </a:r>
            <a:r>
              <a:rPr lang="en-US" sz="16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Penyelenggara</a:t>
            </a:r>
            <a:endParaRPr lang="en-US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3909369D-2205-9D5A-6548-152639E0E1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32" y="386345"/>
            <a:ext cx="841307" cy="841307"/>
          </a:xfrm>
          <a:prstGeom prst="rect">
            <a:avLst/>
          </a:prstGeom>
        </p:spPr>
      </p:pic>
      <p:sp>
        <p:nvSpPr>
          <p:cNvPr id="49" name="Oval 48">
            <a:extLst>
              <a:ext uri="{FF2B5EF4-FFF2-40B4-BE49-F238E27FC236}">
                <a16:creationId xmlns:a16="http://schemas.microsoft.com/office/drawing/2014/main" id="{611A3C4F-E9AA-8932-5101-EAA806FECBF1}"/>
              </a:ext>
            </a:extLst>
          </p:cNvPr>
          <p:cNvSpPr/>
          <p:nvPr/>
        </p:nvSpPr>
        <p:spPr>
          <a:xfrm rot="5400000">
            <a:off x="9621566" y="2012006"/>
            <a:ext cx="2169506" cy="2171262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681EA80B-A07A-8A12-B777-0259BFAE160A}"/>
              </a:ext>
            </a:extLst>
          </p:cNvPr>
          <p:cNvSpPr txBox="1"/>
          <p:nvPr/>
        </p:nvSpPr>
        <p:spPr>
          <a:xfrm>
            <a:off x="9908825" y="3254654"/>
            <a:ext cx="1596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latin typeface="Century Gothic" panose="020B0502020202020204" pitchFamily="34" charset="0"/>
              </a:rPr>
              <a:t>Kegiatan</a:t>
            </a:r>
            <a:r>
              <a:rPr lang="en-US" sz="1600" b="1" dirty="0">
                <a:latin typeface="Century Gothic" panose="020B0502020202020204" pitchFamily="34" charset="0"/>
              </a:rPr>
              <a:t> PKB </a:t>
            </a:r>
            <a:r>
              <a:rPr lang="en-US" sz="1600" b="1" dirty="0" err="1">
                <a:latin typeface="Century Gothic" panose="020B0502020202020204" pitchFamily="34" charset="0"/>
              </a:rPr>
              <a:t>Terverifikasi</a:t>
            </a:r>
            <a:endParaRPr lang="en-US" sz="1600" b="1" dirty="0">
              <a:latin typeface="Century Gothic" panose="020B0502020202020204" pitchFamily="34" charset="0"/>
            </a:endParaRP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80FE5D29-43E2-EEB5-BE64-0EADBBB3837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328" y="2484060"/>
            <a:ext cx="559861" cy="559861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316F59EE-BEFA-F338-591F-DFDA437D337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547" y="2570163"/>
            <a:ext cx="613064" cy="613064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9DDD5F5B-8DCA-06F4-FE86-5A08639663D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497" y="2611976"/>
            <a:ext cx="551063" cy="551063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1AA0F698-6020-6047-1818-5FE64A4A1649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907" y="2586891"/>
            <a:ext cx="576148" cy="576148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23FCC877-DB62-FD64-BC73-730371987B5D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841" y="2570163"/>
            <a:ext cx="609604" cy="609604"/>
          </a:xfrm>
          <a:prstGeom prst="rect">
            <a:avLst/>
          </a:prstGeom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id="{ECBC2450-FDE7-1984-F8F8-0911DEF05DF7}"/>
              </a:ext>
            </a:extLst>
          </p:cNvPr>
          <p:cNvSpPr txBox="1"/>
          <p:nvPr/>
        </p:nvSpPr>
        <p:spPr>
          <a:xfrm>
            <a:off x="2507955" y="5016679"/>
            <a:ext cx="54018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600" b="1" dirty="0" err="1">
                <a:latin typeface="Century Gothic" panose="020B0502020202020204" pitchFamily="34" charset="0"/>
              </a:rPr>
              <a:t>Registrasi</a:t>
            </a:r>
            <a:r>
              <a:rPr lang="en-US" sz="1600" b="1" dirty="0">
                <a:latin typeface="Century Gothic" panose="020B0502020202020204" pitchFamily="34" charset="0"/>
              </a:rPr>
              <a:t> </a:t>
            </a:r>
            <a:r>
              <a:rPr lang="en-US" sz="1600" b="1" dirty="0" err="1">
                <a:latin typeface="Century Gothic" panose="020B0502020202020204" pitchFamily="34" charset="0"/>
              </a:rPr>
              <a:t>akun</a:t>
            </a:r>
            <a:r>
              <a:rPr lang="en-US" sz="1600" b="1" dirty="0">
                <a:latin typeface="Century Gothic" panose="020B0502020202020204" pitchFamily="34" charset="0"/>
              </a:rPr>
              <a:t> </a:t>
            </a:r>
            <a:r>
              <a:rPr lang="en-US" sz="1600" b="1" dirty="0" err="1">
                <a:latin typeface="Century Gothic" panose="020B0502020202020204" pitchFamily="34" charset="0"/>
              </a:rPr>
              <a:t>penyelenggara</a:t>
            </a:r>
            <a:r>
              <a:rPr lang="en-US" sz="1600" b="1" dirty="0">
                <a:latin typeface="Century Gothic" panose="020B0502020202020204" pitchFamily="34" charset="0"/>
              </a:rPr>
              <a:t>, </a:t>
            </a:r>
            <a:r>
              <a:rPr lang="en-US" sz="1600" b="1" dirty="0" err="1">
                <a:latin typeface="Century Gothic" panose="020B0502020202020204" pitchFamily="34" charset="0"/>
              </a:rPr>
              <a:t>pengajuan</a:t>
            </a:r>
            <a:r>
              <a:rPr lang="en-US" sz="1600" b="1" dirty="0">
                <a:latin typeface="Century Gothic" panose="020B0502020202020204" pitchFamily="34" charset="0"/>
              </a:rPr>
              <a:t> </a:t>
            </a:r>
            <a:r>
              <a:rPr lang="en-US" sz="1600" b="1" dirty="0" err="1">
                <a:latin typeface="Century Gothic" panose="020B0502020202020204" pitchFamily="34" charset="0"/>
              </a:rPr>
              <a:t>kegiatan</a:t>
            </a:r>
            <a:r>
              <a:rPr lang="en-US" sz="1600" b="1" dirty="0">
                <a:latin typeface="Century Gothic" panose="020B0502020202020204" pitchFamily="34" charset="0"/>
              </a:rPr>
              <a:t> PKB, dan </a:t>
            </a:r>
            <a:r>
              <a:rPr lang="en-US" sz="1600" b="1" dirty="0" err="1">
                <a:latin typeface="Century Gothic" panose="020B0502020202020204" pitchFamily="34" charset="0"/>
              </a:rPr>
              <a:t>pelaporan</a:t>
            </a:r>
            <a:r>
              <a:rPr lang="en-US" sz="1600" b="1" dirty="0">
                <a:latin typeface="Century Gothic" panose="020B0502020202020204" pitchFamily="34" charset="0"/>
              </a:rPr>
              <a:t> </a:t>
            </a:r>
            <a:r>
              <a:rPr lang="en-US" sz="1600" b="1" dirty="0" err="1">
                <a:latin typeface="Century Gothic" panose="020B0502020202020204" pitchFamily="34" charset="0"/>
              </a:rPr>
              <a:t>kegiatan</a:t>
            </a:r>
            <a:r>
              <a:rPr lang="en-US" sz="1600" b="1" dirty="0">
                <a:latin typeface="Century Gothic" panose="020B0502020202020204" pitchFamily="34" charset="0"/>
              </a:rPr>
              <a:t> PKB </a:t>
            </a:r>
            <a:r>
              <a:rPr lang="en-US" sz="1600" b="1" dirty="0" err="1">
                <a:latin typeface="Century Gothic" panose="020B0502020202020204" pitchFamily="34" charset="0"/>
              </a:rPr>
              <a:t>melalui</a:t>
            </a:r>
            <a:r>
              <a:rPr lang="en-US" sz="1600" b="1" dirty="0">
                <a:latin typeface="Century Gothic" panose="020B0502020202020204" pitchFamily="34" charset="0"/>
              </a:rPr>
              <a:t> </a:t>
            </a:r>
            <a:r>
              <a:rPr lang="en-US" sz="1600" b="1" dirty="0" err="1">
                <a:solidFill>
                  <a:srgbClr val="085171"/>
                </a:solidFill>
                <a:latin typeface="Century Gothic" panose="020B0502020202020204" pitchFamily="34" charset="0"/>
              </a:rPr>
              <a:t>sistem</a:t>
            </a:r>
            <a:r>
              <a:rPr lang="en-US" sz="1600" b="1" dirty="0">
                <a:solidFill>
                  <a:srgbClr val="085171"/>
                </a:solidFill>
                <a:latin typeface="Century Gothic" panose="020B0502020202020204" pitchFamily="34" charset="0"/>
              </a:rPr>
              <a:t> PKB LPJK (https://siki.pu.go.id/pkb-v2/)</a:t>
            </a:r>
            <a:r>
              <a:rPr lang="en-US" sz="1600" b="1" dirty="0">
                <a:latin typeface="Century Gothic" panose="020B0502020202020204" pitchFamily="34" charset="0"/>
              </a:rPr>
              <a:t>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A7F47E0-3EE0-0AEB-AFEF-A92E19E04504}"/>
              </a:ext>
            </a:extLst>
          </p:cNvPr>
          <p:cNvGrpSpPr/>
          <p:nvPr/>
        </p:nvGrpSpPr>
        <p:grpSpPr>
          <a:xfrm>
            <a:off x="441088" y="4347425"/>
            <a:ext cx="1976172" cy="2169506"/>
            <a:chOff x="8577855" y="4419449"/>
            <a:chExt cx="1976172" cy="2169506"/>
          </a:xfrm>
        </p:grpSpPr>
        <p:sp>
          <p:nvSpPr>
            <p:cNvPr id="100" name="Rectangle: Rounded Corners 99">
              <a:extLst>
                <a:ext uri="{FF2B5EF4-FFF2-40B4-BE49-F238E27FC236}">
                  <a16:creationId xmlns:a16="http://schemas.microsoft.com/office/drawing/2014/main" id="{A983C71D-769C-92F3-BAA3-B42C8941C716}"/>
                </a:ext>
              </a:extLst>
            </p:cNvPr>
            <p:cNvSpPr/>
            <p:nvPr/>
          </p:nvSpPr>
          <p:spPr>
            <a:xfrm>
              <a:off x="8577855" y="4419449"/>
              <a:ext cx="1976172" cy="2169506"/>
            </a:xfrm>
            <a:prstGeom prst="roundRect">
              <a:avLst/>
            </a:prstGeom>
            <a:noFill/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8810E2A1-374C-AFB7-F6D8-ED3AC678277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00122" y="4542987"/>
              <a:ext cx="1752916" cy="1752916"/>
            </a:xfrm>
            <a:prstGeom prst="rect">
              <a:avLst/>
            </a:prstGeom>
          </p:spPr>
        </p:pic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797A432A-5965-9590-CBBF-1727705D0AF2}"/>
                </a:ext>
              </a:extLst>
            </p:cNvPr>
            <p:cNvSpPr txBox="1"/>
            <p:nvPr/>
          </p:nvSpPr>
          <p:spPr>
            <a:xfrm>
              <a:off x="8700122" y="6227783"/>
              <a:ext cx="174388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 err="1">
                  <a:solidFill>
                    <a:srgbClr val="085171"/>
                  </a:solidFill>
                  <a:latin typeface="Century Gothic" panose="020B0502020202020204" pitchFamily="34" charset="0"/>
                </a:rPr>
                <a:t>Sistem</a:t>
              </a:r>
              <a:r>
                <a:rPr lang="en-US" sz="1400" b="1" dirty="0">
                  <a:solidFill>
                    <a:srgbClr val="085171"/>
                  </a:solidFill>
                  <a:latin typeface="Century Gothic" panose="020B0502020202020204" pitchFamily="34" charset="0"/>
                </a:rPr>
                <a:t> PKB LPJK</a:t>
              </a:r>
              <a:endParaRPr lang="en-ID" sz="1400" dirty="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3AC4C5C-5961-38E7-DBA5-D2608ADE4C57}"/>
              </a:ext>
            </a:extLst>
          </p:cNvPr>
          <p:cNvSpPr txBox="1"/>
          <p:nvPr/>
        </p:nvSpPr>
        <p:spPr>
          <a:xfrm>
            <a:off x="9697379" y="4367257"/>
            <a:ext cx="2017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1600" b="1" i="1" dirty="0" err="1">
                <a:latin typeface="Century Gothic" panose="020B0502020202020204" pitchFamily="34" charset="0"/>
              </a:rPr>
              <a:t>Perolehan</a:t>
            </a:r>
            <a:r>
              <a:rPr lang="en-US" sz="1600" b="1" i="1" dirty="0">
                <a:latin typeface="Century Gothic" panose="020B0502020202020204" pitchFamily="34" charset="0"/>
              </a:rPr>
              <a:t> </a:t>
            </a:r>
            <a:r>
              <a:rPr lang="en-US" sz="1600" b="1" i="1" dirty="0" err="1">
                <a:latin typeface="Century Gothic" panose="020B0502020202020204" pitchFamily="34" charset="0"/>
              </a:rPr>
              <a:t>angka</a:t>
            </a:r>
            <a:r>
              <a:rPr lang="en-US" sz="1600" b="1" i="1" dirty="0">
                <a:latin typeface="Century Gothic" panose="020B0502020202020204" pitchFamily="34" charset="0"/>
              </a:rPr>
              <a:t> </a:t>
            </a:r>
            <a:r>
              <a:rPr lang="en-US" sz="1600" b="1" i="1" dirty="0" err="1">
                <a:latin typeface="Century Gothic" panose="020B0502020202020204" pitchFamily="34" charset="0"/>
              </a:rPr>
              <a:t>kredit</a:t>
            </a:r>
            <a:r>
              <a:rPr lang="en-US" sz="1600" b="1" i="1" dirty="0">
                <a:latin typeface="Century Gothic" panose="020B0502020202020204" pitchFamily="34" charset="0"/>
              </a:rPr>
              <a:t> </a:t>
            </a:r>
            <a:r>
              <a:rPr lang="en-US" sz="1600" b="1" i="1" dirty="0" err="1">
                <a:latin typeface="Century Gothic" panose="020B0502020202020204" pitchFamily="34" charset="0"/>
              </a:rPr>
              <a:t>kegiatan</a:t>
            </a:r>
            <a:r>
              <a:rPr lang="en-US" sz="1600" b="1" i="1" dirty="0">
                <a:latin typeface="Century Gothic" panose="020B0502020202020204" pitchFamily="34" charset="0"/>
              </a:rPr>
              <a:t> PKB </a:t>
            </a:r>
            <a:r>
              <a:rPr lang="en-US" sz="1600" b="1" i="1" dirty="0" err="1">
                <a:latin typeface="Century Gothic" panose="020B0502020202020204" pitchFamily="34" charset="0"/>
              </a:rPr>
              <a:t>terverifikasi</a:t>
            </a:r>
            <a:r>
              <a:rPr lang="en-US" sz="1600" b="1" i="1" dirty="0">
                <a:latin typeface="Century Gothic" panose="020B0502020202020204" pitchFamily="34" charset="0"/>
              </a:rPr>
              <a:t> </a:t>
            </a:r>
            <a:r>
              <a:rPr lang="en-US" sz="1600" b="1" i="1" dirty="0" err="1">
                <a:solidFill>
                  <a:srgbClr val="00B050"/>
                </a:solidFill>
                <a:latin typeface="Century Gothic" panose="020B0502020202020204" pitchFamily="34" charset="0"/>
              </a:rPr>
              <a:t>otomatis</a:t>
            </a:r>
            <a:r>
              <a:rPr lang="en-US" sz="1600" b="1" i="1" dirty="0">
                <a:solidFill>
                  <a:srgbClr val="00B050"/>
                </a:solidFill>
                <a:latin typeface="Century Gothic" panose="020B0502020202020204" pitchFamily="34" charset="0"/>
              </a:rPr>
              <a:t> </a:t>
            </a:r>
            <a:r>
              <a:rPr lang="en-US" sz="1600" b="1" i="1" dirty="0" err="1">
                <a:solidFill>
                  <a:srgbClr val="00B050"/>
                </a:solidFill>
                <a:latin typeface="Century Gothic" panose="020B0502020202020204" pitchFamily="34" charset="0"/>
              </a:rPr>
              <a:t>tercatat</a:t>
            </a:r>
            <a:r>
              <a:rPr lang="en-US" sz="1600" b="1" i="1" dirty="0">
                <a:solidFill>
                  <a:srgbClr val="00B050"/>
                </a:solidFill>
                <a:latin typeface="Century Gothic" panose="020B0502020202020204" pitchFamily="34" charset="0"/>
              </a:rPr>
              <a:t> di logbook PKB </a:t>
            </a:r>
            <a:r>
              <a:rPr lang="en-US" sz="1600" b="1" i="1" dirty="0" err="1">
                <a:solidFill>
                  <a:srgbClr val="00B050"/>
                </a:solidFill>
                <a:latin typeface="Century Gothic" panose="020B0502020202020204" pitchFamily="34" charset="0"/>
              </a:rPr>
              <a:t>tenaga</a:t>
            </a:r>
            <a:r>
              <a:rPr lang="en-US" sz="1600" b="1" i="1" dirty="0">
                <a:solidFill>
                  <a:srgbClr val="00B050"/>
                </a:solidFill>
                <a:latin typeface="Century Gothic" panose="020B0502020202020204" pitchFamily="34" charset="0"/>
              </a:rPr>
              <a:t> </a:t>
            </a:r>
            <a:r>
              <a:rPr lang="en-US" sz="1600" b="1" i="1" dirty="0" err="1">
                <a:solidFill>
                  <a:srgbClr val="00B050"/>
                </a:solidFill>
                <a:latin typeface="Century Gothic" panose="020B0502020202020204" pitchFamily="34" charset="0"/>
              </a:rPr>
              <a:t>ahli</a:t>
            </a:r>
            <a:r>
              <a:rPr lang="en-US" sz="1600" b="1" i="1" dirty="0">
                <a:latin typeface="Century Gothic" panose="020B0502020202020204" pitchFamily="34" charset="0"/>
              </a:rPr>
              <a:t>.</a:t>
            </a:r>
            <a:endParaRPr lang="en-ID" sz="1600" b="1" i="1" dirty="0">
              <a:latin typeface="Century Gothic" panose="020B0502020202020204" pitchFamily="34" charset="0"/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1D6C2AF0-71ED-6E27-73C7-2C4E9F50D68C}"/>
              </a:ext>
            </a:extLst>
          </p:cNvPr>
          <p:cNvSpPr/>
          <p:nvPr/>
        </p:nvSpPr>
        <p:spPr>
          <a:xfrm>
            <a:off x="9125984" y="2830869"/>
            <a:ext cx="494704" cy="598131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4" name="Google Shape;590;p20" descr="lgo sigap.png">
            <a:extLst>
              <a:ext uri="{FF2B5EF4-FFF2-40B4-BE49-F238E27FC236}">
                <a16:creationId xmlns:a16="http://schemas.microsoft.com/office/drawing/2014/main" id="{33A0E942-6F4C-3956-9AD6-189B29BFB3B1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314121" y="0"/>
            <a:ext cx="2877879" cy="11095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6000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96AEC81B-0A8D-779C-5D00-D9D4C62BFC9B}"/>
              </a:ext>
            </a:extLst>
          </p:cNvPr>
          <p:cNvSpPr/>
          <p:nvPr/>
        </p:nvSpPr>
        <p:spPr>
          <a:xfrm>
            <a:off x="0" y="1"/>
            <a:ext cx="5555673" cy="9126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DF16468-97B7-242A-7A70-87D7CC777945}"/>
              </a:ext>
            </a:extLst>
          </p:cNvPr>
          <p:cNvSpPr/>
          <p:nvPr/>
        </p:nvSpPr>
        <p:spPr>
          <a:xfrm>
            <a:off x="939513" y="15957"/>
            <a:ext cx="4720677" cy="841307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TAMPILAN HALAMAN</a:t>
            </a:r>
          </a:p>
          <a:p>
            <a:r>
              <a:rPr lang="en-US" sz="2400" b="1" dirty="0">
                <a:solidFill>
                  <a:srgbClr val="085171"/>
                </a:solidFill>
                <a:latin typeface="Century Gothic" panose="020B0502020202020204" pitchFamily="34" charset="0"/>
              </a:rPr>
              <a:t>(https://</a:t>
            </a:r>
            <a:r>
              <a:rPr lang="en-US" sz="2400" b="1" dirty="0" err="1">
                <a:solidFill>
                  <a:srgbClr val="085171"/>
                </a:solidFill>
                <a:latin typeface="Century Gothic" panose="020B0502020202020204" pitchFamily="34" charset="0"/>
              </a:rPr>
              <a:t>siki.pu.go.id</a:t>
            </a:r>
            <a:r>
              <a:rPr lang="en-US" sz="2400" b="1" dirty="0">
                <a:solidFill>
                  <a:srgbClr val="085171"/>
                </a:solidFill>
                <a:latin typeface="Century Gothic" panose="020B0502020202020204" pitchFamily="34" charset="0"/>
              </a:rPr>
              <a:t>/pkb-v2/)</a:t>
            </a:r>
            <a:endParaRPr lang="en-US" sz="2400" b="1" dirty="0">
              <a:solidFill>
                <a:srgbClr val="085171"/>
              </a:solidFill>
              <a:latin typeface="Century Gothic" panose="020B050202020202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3909369D-2205-9D5A-6548-152639E0E1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3" y="43667"/>
            <a:ext cx="841307" cy="841307"/>
          </a:xfrm>
          <a:prstGeom prst="rect">
            <a:avLst/>
          </a:prstGeom>
        </p:spPr>
      </p:pic>
      <p:pic>
        <p:nvPicPr>
          <p:cNvPr id="14" name="Google Shape;590;p20" descr="lgo sigap.png">
            <a:extLst>
              <a:ext uri="{FF2B5EF4-FFF2-40B4-BE49-F238E27FC236}">
                <a16:creationId xmlns:a16="http://schemas.microsoft.com/office/drawing/2014/main" id="{33A0E942-6F4C-3956-9AD6-189B29BFB3B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14121" y="0"/>
            <a:ext cx="2877879" cy="1109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AA5FB5E-1527-714A-8F11-2B114007255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80" r="1262" b="11515"/>
          <a:stretch/>
        </p:blipFill>
        <p:spPr>
          <a:xfrm>
            <a:off x="678872" y="1000357"/>
            <a:ext cx="10834255" cy="551410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463E3B9-1BBC-6044-911D-FB174F2BF828}"/>
              </a:ext>
            </a:extLst>
          </p:cNvPr>
          <p:cNvSpPr/>
          <p:nvPr/>
        </p:nvSpPr>
        <p:spPr>
          <a:xfrm>
            <a:off x="1690255" y="3976254"/>
            <a:ext cx="1745672" cy="568037"/>
          </a:xfrm>
          <a:prstGeom prst="rect">
            <a:avLst/>
          </a:prstGeom>
          <a:noFill/>
          <a:ln w="38100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949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590;p20" descr="lgo sigap.png">
            <a:extLst>
              <a:ext uri="{FF2B5EF4-FFF2-40B4-BE49-F238E27FC236}">
                <a16:creationId xmlns:a16="http://schemas.microsoft.com/office/drawing/2014/main" id="{BE6139C3-A89E-BB9E-DEC2-CEC4B4BC0D3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14121" y="0"/>
            <a:ext cx="2877879" cy="1109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A picture containing mountain, valley, canyon, nature&#10;&#10;Description automatically generated">
            <a:extLst>
              <a:ext uri="{FF2B5EF4-FFF2-40B4-BE49-F238E27FC236}">
                <a16:creationId xmlns:a16="http://schemas.microsoft.com/office/drawing/2014/main" id="{9CA8A497-9639-3B21-9820-50A9CC47660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890685"/>
            <a:ext cx="12192000" cy="396731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F4937860-2AEB-700D-01D9-30BEEAFB7510}"/>
              </a:ext>
            </a:extLst>
          </p:cNvPr>
          <p:cNvSpPr/>
          <p:nvPr/>
        </p:nvSpPr>
        <p:spPr>
          <a:xfrm>
            <a:off x="0" y="2890684"/>
            <a:ext cx="12192000" cy="3967316"/>
          </a:xfrm>
          <a:prstGeom prst="rect">
            <a:avLst/>
          </a:prstGeom>
          <a:gradFill>
            <a:gsLst>
              <a:gs pos="0">
                <a:srgbClr val="085171">
                  <a:alpha val="90000"/>
                </a:srgbClr>
              </a:gs>
              <a:gs pos="100000">
                <a:srgbClr val="2D728F">
                  <a:alpha val="80000"/>
                </a:srgb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DCA36D2-EEF5-21EE-3283-F0CBB589C6A7}"/>
              </a:ext>
            </a:extLst>
          </p:cNvPr>
          <p:cNvSpPr/>
          <p:nvPr/>
        </p:nvSpPr>
        <p:spPr>
          <a:xfrm>
            <a:off x="407988" y="522183"/>
            <a:ext cx="11376024" cy="57105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DF16468-97B7-242A-7A70-87D7CC777945}"/>
              </a:ext>
            </a:extLst>
          </p:cNvPr>
          <p:cNvSpPr/>
          <p:nvPr/>
        </p:nvSpPr>
        <p:spPr>
          <a:xfrm>
            <a:off x="566049" y="666807"/>
            <a:ext cx="5761703" cy="1191636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en-US" sz="3200" b="1" dirty="0" err="1">
                <a:solidFill>
                  <a:schemeClr val="tx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Registrasi</a:t>
            </a:r>
            <a:r>
              <a:rPr lang="en-US" sz="3200" b="1" dirty="0">
                <a:solidFill>
                  <a:schemeClr val="tx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 Akun </a:t>
            </a:r>
            <a:r>
              <a:rPr lang="en-US" sz="3200" b="1" dirty="0" err="1">
                <a:solidFill>
                  <a:schemeClr val="tx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Penyelenggara</a:t>
            </a:r>
            <a:r>
              <a:rPr lang="en-US" sz="3200" b="1" dirty="0">
                <a:solidFill>
                  <a:schemeClr val="tx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 PKB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07D4A06-0B97-7D5D-58E8-E7AFF55242A8}"/>
              </a:ext>
            </a:extLst>
          </p:cNvPr>
          <p:cNvSpPr/>
          <p:nvPr/>
        </p:nvSpPr>
        <p:spPr>
          <a:xfrm>
            <a:off x="11510413" y="6331648"/>
            <a:ext cx="273600" cy="274320"/>
          </a:xfrm>
          <a:prstGeom prst="rect">
            <a:avLst/>
          </a:prstGeom>
          <a:solidFill>
            <a:srgbClr val="D5204B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/>
          </a:p>
        </p:txBody>
      </p:sp>
      <p:sp>
        <p:nvSpPr>
          <p:cNvPr id="46" name="Slide Number Placeholder 3">
            <a:extLst>
              <a:ext uri="{FF2B5EF4-FFF2-40B4-BE49-F238E27FC236}">
                <a16:creationId xmlns:a16="http://schemas.microsoft.com/office/drawing/2014/main" id="{CBD71BDE-61FA-1594-60CB-C714F20D117F}"/>
              </a:ext>
            </a:extLst>
          </p:cNvPr>
          <p:cNvSpPr txBox="1">
            <a:spLocks/>
          </p:cNvSpPr>
          <p:nvPr/>
        </p:nvSpPr>
        <p:spPr>
          <a:xfrm>
            <a:off x="11510412" y="6331647"/>
            <a:ext cx="273600" cy="27432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B85BDB3-3CFC-403C-9871-14776D829718}" type="slidenum">
              <a:rPr lang="en-US" sz="1000" b="1" smtClean="0">
                <a:solidFill>
                  <a:schemeClr val="bg1"/>
                </a:solidFill>
              </a:rPr>
              <a:pPr algn="ctr"/>
              <a:t>4</a:t>
            </a:fld>
            <a:endParaRPr lang="en-US" sz="1000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B392724-1682-144B-97C0-99A655733E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9313694"/>
              </p:ext>
            </p:extLst>
          </p:nvPr>
        </p:nvGraphicFramePr>
        <p:xfrm>
          <a:off x="6485813" y="593290"/>
          <a:ext cx="5298199" cy="537240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490259">
                  <a:extLst>
                    <a:ext uri="{9D8B030D-6E8A-4147-A177-3AD203B41FA5}">
                      <a16:colId xmlns:a16="http://schemas.microsoft.com/office/drawing/2014/main" val="3628169282"/>
                    </a:ext>
                  </a:extLst>
                </a:gridCol>
                <a:gridCol w="2319160">
                  <a:extLst>
                    <a:ext uri="{9D8B030D-6E8A-4147-A177-3AD203B41FA5}">
                      <a16:colId xmlns:a16="http://schemas.microsoft.com/office/drawing/2014/main" val="1517513163"/>
                    </a:ext>
                  </a:extLst>
                </a:gridCol>
                <a:gridCol w="1488780">
                  <a:extLst>
                    <a:ext uri="{9D8B030D-6E8A-4147-A177-3AD203B41FA5}">
                      <a16:colId xmlns:a16="http://schemas.microsoft.com/office/drawing/2014/main" val="3296464257"/>
                    </a:ext>
                  </a:extLst>
                </a:gridCol>
              </a:tblGrid>
              <a:tr h="878213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Jenis</a:t>
                      </a: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100" b="1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Penyelenggara</a:t>
                      </a: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PKB</a:t>
                      </a:r>
                      <a:endParaRPr lang="en-ID" sz="11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Berkas</a:t>
                      </a: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100" b="1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Penyelenggara</a:t>
                      </a: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PKB</a:t>
                      </a:r>
                      <a:endParaRPr lang="en-ID" sz="11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</a:pPr>
                      <a:r>
                        <a:rPr lang="en-GB" sz="1100" b="1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Berkas</a:t>
                      </a: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100" b="1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Penanggung</a:t>
                      </a: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Jawab </a:t>
                      </a:r>
                      <a:r>
                        <a:rPr lang="en-GB" sz="1100" b="1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Penyelenggara</a:t>
                      </a: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PKB </a:t>
                      </a:r>
                      <a:endParaRPr lang="en-ID" sz="11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6008620"/>
                  </a:ext>
                </a:extLst>
              </a:tr>
              <a:tr h="586200">
                <a:tc>
                  <a:txBody>
                    <a:bodyPr/>
                    <a:lstStyle/>
                    <a:p>
                      <a:pPr marL="315913" indent="-2286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1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K/L/</a:t>
                      </a:r>
                      <a:r>
                        <a:rPr lang="en-GB" sz="1100" b="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PemProv</a:t>
                      </a:r>
                      <a:r>
                        <a:rPr lang="en-GB" sz="11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en-GB" sz="1100" b="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PemKab</a:t>
                      </a:r>
                      <a:r>
                        <a:rPr lang="en-GB" sz="11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/ </a:t>
                      </a:r>
                      <a:r>
                        <a:rPr lang="en-GB" sz="1100" b="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PemKot</a:t>
                      </a:r>
                      <a:endParaRPr lang="en-ID" sz="11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strike="sngStrike" dirty="0"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en-ID" sz="1100" b="0" dirty="0">
                        <a:solidFill>
                          <a:srgbClr val="00B05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100" dirty="0">
                          <a:effectLst/>
                          <a:latin typeface="Century Gothic" panose="020B0502020202020204" pitchFamily="34" charset="0"/>
                        </a:rPr>
                        <a:t>SK </a:t>
                      </a:r>
                      <a:r>
                        <a:rPr lang="en-GB" sz="1100" dirty="0" err="1">
                          <a:effectLst/>
                          <a:latin typeface="Century Gothic" panose="020B0502020202020204" pitchFamily="34" charset="0"/>
                        </a:rPr>
                        <a:t>penunjukan</a:t>
                      </a:r>
                      <a:r>
                        <a:rPr lang="en-GB" sz="110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100" dirty="0" err="1">
                          <a:effectLst/>
                          <a:latin typeface="Century Gothic" panose="020B0502020202020204" pitchFamily="34" charset="0"/>
                        </a:rPr>
                        <a:t>penanggung</a:t>
                      </a:r>
                      <a:r>
                        <a:rPr lang="en-GB" sz="110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100" dirty="0" err="1">
                          <a:effectLst/>
                          <a:latin typeface="Century Gothic" panose="020B0502020202020204" pitchFamily="34" charset="0"/>
                        </a:rPr>
                        <a:t>jawab</a:t>
                      </a:r>
                      <a:r>
                        <a:rPr lang="en-GB" sz="110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100" dirty="0" err="1">
                          <a:effectLst/>
                          <a:latin typeface="Century Gothic" panose="020B0502020202020204" pitchFamily="34" charset="0"/>
                        </a:rPr>
                        <a:t>penyelenggara</a:t>
                      </a:r>
                      <a:r>
                        <a:rPr lang="en-GB" sz="1100" dirty="0">
                          <a:effectLst/>
                          <a:latin typeface="Century Gothic" panose="020B0502020202020204" pitchFamily="34" charset="0"/>
                        </a:rPr>
                        <a:t> PKB</a:t>
                      </a:r>
                      <a:endParaRPr lang="en-ID" sz="11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0409171"/>
                  </a:ext>
                </a:extLst>
              </a:tr>
              <a:tr h="781599">
                <a:tc>
                  <a:txBody>
                    <a:bodyPr/>
                    <a:lstStyle/>
                    <a:p>
                      <a:pPr marL="315913" indent="-2286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 startAt="2"/>
                      </a:pPr>
                      <a:r>
                        <a:rPr lang="en-GB" sz="1100" b="0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Asosiasi</a:t>
                      </a:r>
                      <a:r>
                        <a:rPr lang="en-GB" sz="1100" b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100" b="0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profesi</a:t>
                      </a:r>
                      <a:r>
                        <a:rPr lang="en-GB" sz="1100" b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/ badan </a:t>
                      </a:r>
                      <a:r>
                        <a:rPr lang="en-GB" sz="1100" b="0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usaha</a:t>
                      </a:r>
                      <a:r>
                        <a:rPr lang="en-GB" sz="1100" b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/ </a:t>
                      </a:r>
                      <a:r>
                        <a:rPr lang="en-GB" sz="1100" b="0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rantai</a:t>
                      </a:r>
                      <a:r>
                        <a:rPr lang="en-GB" sz="1100" b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100" b="0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pasok</a:t>
                      </a:r>
                      <a:r>
                        <a:rPr lang="en-GB" sz="1100" b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100" b="0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jasa</a:t>
                      </a:r>
                      <a:r>
                        <a:rPr lang="en-GB" sz="1100" b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100" b="0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konstruksi</a:t>
                      </a:r>
                      <a:endParaRPr lang="en-ID" sz="1100" b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1938" lvl="0" indent="-17462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"/>
                      </a:pPr>
                      <a:r>
                        <a:rPr lang="en-GB" sz="1100" kern="1200" dirty="0" err="1">
                          <a:effectLst/>
                          <a:latin typeface="Century Gothic" panose="020B0502020202020204" pitchFamily="34" charset="0"/>
                        </a:rPr>
                        <a:t>Akta</a:t>
                      </a:r>
                      <a:r>
                        <a:rPr lang="en-GB" sz="1100" kern="120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100" kern="1200" dirty="0" err="1">
                          <a:effectLst/>
                          <a:latin typeface="Century Gothic" panose="020B0502020202020204" pitchFamily="34" charset="0"/>
                        </a:rPr>
                        <a:t>notaris</a:t>
                      </a:r>
                      <a:r>
                        <a:rPr lang="en-GB" sz="1100" kern="120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100" kern="1200" dirty="0" err="1">
                          <a:effectLst/>
                          <a:latin typeface="Century Gothic" panose="020B0502020202020204" pitchFamily="34" charset="0"/>
                        </a:rPr>
                        <a:t>pendirian</a:t>
                      </a:r>
                      <a:r>
                        <a:rPr lang="en-GB" sz="1100" kern="120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100" kern="1200" dirty="0" err="1">
                          <a:effectLst/>
                          <a:latin typeface="Century Gothic" panose="020B0502020202020204" pitchFamily="34" charset="0"/>
                        </a:rPr>
                        <a:t>asosiasi</a:t>
                      </a:r>
                      <a:endParaRPr lang="en-ID" sz="1100" kern="120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261938" lvl="0" indent="-17462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"/>
                      </a:pPr>
                      <a:r>
                        <a:rPr lang="en-GB" sz="1100" kern="1200" dirty="0" err="1">
                          <a:effectLst/>
                          <a:latin typeface="Century Gothic" panose="020B0502020202020204" pitchFamily="34" charset="0"/>
                        </a:rPr>
                        <a:t>Pengesahan</a:t>
                      </a:r>
                      <a:r>
                        <a:rPr lang="en-GB" sz="1100" kern="1200" dirty="0">
                          <a:effectLst/>
                          <a:latin typeface="Century Gothic" panose="020B0502020202020204" pitchFamily="34" charset="0"/>
                        </a:rPr>
                        <a:t> badan </a:t>
                      </a:r>
                      <a:r>
                        <a:rPr lang="en-GB" sz="1100" kern="1200" dirty="0" err="1">
                          <a:effectLst/>
                          <a:latin typeface="Century Gothic" panose="020B0502020202020204" pitchFamily="34" charset="0"/>
                        </a:rPr>
                        <a:t>hukum</a:t>
                      </a:r>
                      <a:endParaRPr lang="en-GB" sz="1100" kern="12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ID" sz="1300" b="1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23729730"/>
                  </a:ext>
                </a:extLst>
              </a:tr>
              <a:tr h="976998">
                <a:tc>
                  <a:txBody>
                    <a:bodyPr/>
                    <a:lstStyle/>
                    <a:p>
                      <a:pPr marL="315913" indent="-2286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 startAt="3"/>
                      </a:pPr>
                      <a:r>
                        <a:rPr lang="en-GB" sz="1100" b="0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Lembaga</a:t>
                      </a:r>
                      <a:r>
                        <a:rPr lang="en-GB" sz="1100" b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100" b="0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pendidikan</a:t>
                      </a:r>
                      <a:r>
                        <a:rPr lang="en-GB" sz="1100" b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100" b="0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dan</a:t>
                      </a:r>
                      <a:r>
                        <a:rPr lang="en-GB" sz="1100" b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100" b="0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pelatihan</a:t>
                      </a:r>
                      <a:r>
                        <a:rPr lang="en-GB" sz="1100" b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100" b="0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kerja</a:t>
                      </a:r>
                      <a:endParaRPr lang="en-ID" sz="1100" b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1938" lvl="0" indent="-174625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"/>
                      </a:pPr>
                      <a:r>
                        <a:rPr lang="en-GB" sz="1100" kern="1200" dirty="0">
                          <a:effectLst/>
                          <a:latin typeface="Century Gothic" panose="020B0502020202020204" pitchFamily="34" charset="0"/>
                        </a:rPr>
                        <a:t>Lembaga Pendidikan: Data Pendidikan Tinggi (DDIKTI) </a:t>
                      </a:r>
                    </a:p>
                    <a:p>
                      <a:pPr marL="261938" lvl="0" indent="-174625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"/>
                      </a:pPr>
                      <a:r>
                        <a:rPr lang="en-GB" sz="1100" kern="1200" dirty="0">
                          <a:effectLst/>
                          <a:latin typeface="Century Gothic" panose="020B0502020202020204" pitchFamily="34" charset="0"/>
                        </a:rPr>
                        <a:t>Lembaga </a:t>
                      </a:r>
                      <a:r>
                        <a:rPr lang="en-GB" sz="1100" kern="1200" dirty="0" err="1">
                          <a:effectLst/>
                          <a:latin typeface="Century Gothic" panose="020B0502020202020204" pitchFamily="34" charset="0"/>
                        </a:rPr>
                        <a:t>Pelatihan</a:t>
                      </a:r>
                      <a:r>
                        <a:rPr lang="en-GB" sz="1100" kern="1200" dirty="0">
                          <a:effectLst/>
                          <a:latin typeface="Century Gothic" panose="020B0502020202020204" pitchFamily="34" charset="0"/>
                        </a:rPr>
                        <a:t>: </a:t>
                      </a:r>
                      <a:r>
                        <a:rPr lang="en-GB" sz="1100" kern="1200" dirty="0" err="1">
                          <a:effectLst/>
                          <a:latin typeface="Century Gothic" panose="020B0502020202020204" pitchFamily="34" charset="0"/>
                        </a:rPr>
                        <a:t>Izin</a:t>
                      </a:r>
                      <a:r>
                        <a:rPr lang="en-GB" sz="1100" kern="120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100" kern="1200" dirty="0" err="1">
                          <a:effectLst/>
                          <a:latin typeface="Century Gothic" panose="020B0502020202020204" pitchFamily="34" charset="0"/>
                        </a:rPr>
                        <a:t>lembaga</a:t>
                      </a:r>
                      <a:r>
                        <a:rPr lang="en-GB" sz="1100" kern="120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100" kern="1200" dirty="0" err="1">
                          <a:effectLst/>
                          <a:latin typeface="Century Gothic" panose="020B0502020202020204" pitchFamily="34" charset="0"/>
                        </a:rPr>
                        <a:t>pelatihan</a:t>
                      </a:r>
                      <a:r>
                        <a:rPr lang="en-GB" sz="1100" kern="120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100" kern="1200" dirty="0" err="1">
                          <a:effectLst/>
                          <a:latin typeface="Century Gothic" panose="020B0502020202020204" pitchFamily="34" charset="0"/>
                        </a:rPr>
                        <a:t>dari</a:t>
                      </a:r>
                      <a:r>
                        <a:rPr lang="en-GB" sz="1100" kern="120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100" kern="1200" dirty="0" err="1">
                          <a:effectLst/>
                          <a:latin typeface="Century Gothic" panose="020B0502020202020204" pitchFamily="34" charset="0"/>
                        </a:rPr>
                        <a:t>dinas</a:t>
                      </a:r>
                      <a:r>
                        <a:rPr lang="en-GB" sz="1100" kern="120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100" kern="1200" dirty="0" err="1">
                          <a:effectLst/>
                          <a:latin typeface="Century Gothic" panose="020B0502020202020204" pitchFamily="34" charset="0"/>
                        </a:rPr>
                        <a:t>terkait</a:t>
                      </a:r>
                      <a:endParaRPr lang="en-ID" sz="1100" b="0" kern="1200" dirty="0">
                        <a:solidFill>
                          <a:srgbClr val="00B05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ID" sz="1300" b="1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4706335"/>
                  </a:ext>
                </a:extLst>
              </a:tr>
              <a:tr h="781599">
                <a:tc>
                  <a:txBody>
                    <a:bodyPr/>
                    <a:lstStyle/>
                    <a:p>
                      <a:pPr marL="315913" indent="-2286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 startAt="4"/>
                      </a:pPr>
                      <a:r>
                        <a:rPr lang="en-GB" sz="1100" b="0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Konsultan</a:t>
                      </a:r>
                      <a:r>
                        <a:rPr lang="en-GB" sz="1100" b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dan </a:t>
                      </a:r>
                      <a:r>
                        <a:rPr lang="en-GB" sz="1100" b="0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kontraktor</a:t>
                      </a:r>
                      <a:r>
                        <a:rPr lang="en-GB" sz="1100" b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100" b="0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pekerjaan</a:t>
                      </a:r>
                      <a:r>
                        <a:rPr lang="en-GB" sz="1100" b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100" b="0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konstruksi</a:t>
                      </a:r>
                      <a:endParaRPr lang="en-ID" sz="1100" b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1938" lvl="0" indent="-174625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"/>
                      </a:pPr>
                      <a:r>
                        <a:rPr lang="en-GB" sz="1100" kern="1200" dirty="0" err="1">
                          <a:effectLst/>
                          <a:latin typeface="Century Gothic" panose="020B0502020202020204" pitchFamily="34" charset="0"/>
                        </a:rPr>
                        <a:t>Akta</a:t>
                      </a:r>
                      <a:r>
                        <a:rPr lang="en-GB" sz="1100" kern="120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100" kern="1200" dirty="0" err="1">
                          <a:effectLst/>
                          <a:latin typeface="Century Gothic" panose="020B0502020202020204" pitchFamily="34" charset="0"/>
                        </a:rPr>
                        <a:t>Pendirian</a:t>
                      </a:r>
                      <a:r>
                        <a:rPr lang="en-GB" sz="1100" kern="1200" dirty="0">
                          <a:effectLst/>
                          <a:latin typeface="Century Gothic" panose="020B0502020202020204" pitchFamily="34" charset="0"/>
                        </a:rPr>
                        <a:t> Perusahaan</a:t>
                      </a:r>
                      <a:endParaRPr lang="en-ID" sz="1100" kern="120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261938" lvl="0" indent="-174625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"/>
                      </a:pPr>
                      <a:r>
                        <a:rPr lang="en-GB" sz="1100" kern="1200" dirty="0">
                          <a:effectLst/>
                          <a:latin typeface="Century Gothic" panose="020B0502020202020204" pitchFamily="34" charset="0"/>
                        </a:rPr>
                        <a:t>SBU </a:t>
                      </a:r>
                      <a:r>
                        <a:rPr lang="en-GB" sz="1100" kern="1200" dirty="0" err="1">
                          <a:effectLst/>
                          <a:latin typeface="Century Gothic" panose="020B0502020202020204" pitchFamily="34" charset="0"/>
                        </a:rPr>
                        <a:t>dan</a:t>
                      </a:r>
                      <a:r>
                        <a:rPr lang="en-GB" sz="1100" kern="1200" dirty="0">
                          <a:effectLst/>
                          <a:latin typeface="Century Gothic" panose="020B0502020202020204" pitchFamily="34" charset="0"/>
                        </a:rPr>
                        <a:t>/</a:t>
                      </a:r>
                      <a:r>
                        <a:rPr lang="en-GB" sz="1100" kern="1200" dirty="0" err="1">
                          <a:effectLst/>
                          <a:latin typeface="Century Gothic" panose="020B0502020202020204" pitchFamily="34" charset="0"/>
                        </a:rPr>
                        <a:t>atau</a:t>
                      </a:r>
                      <a:r>
                        <a:rPr lang="en-GB" sz="1100" kern="1200" dirty="0">
                          <a:effectLst/>
                          <a:latin typeface="Century Gothic" panose="020B0502020202020204" pitchFamily="34" charset="0"/>
                        </a:rPr>
                        <a:t> IUJK yang </a:t>
                      </a:r>
                      <a:r>
                        <a:rPr lang="en-GB" sz="1100" kern="1200" dirty="0" err="1">
                          <a:effectLst/>
                          <a:latin typeface="Century Gothic" panose="020B0502020202020204" pitchFamily="34" charset="0"/>
                        </a:rPr>
                        <a:t>masih</a:t>
                      </a:r>
                      <a:r>
                        <a:rPr lang="en-GB" sz="1100" kern="120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100" kern="1200" dirty="0" err="1">
                          <a:effectLst/>
                          <a:latin typeface="Century Gothic" panose="020B0502020202020204" pitchFamily="34" charset="0"/>
                        </a:rPr>
                        <a:t>berlaku</a:t>
                      </a:r>
                      <a:endParaRPr lang="en-ID" sz="1100" b="0" kern="1200" dirty="0">
                        <a:solidFill>
                          <a:srgbClr val="00B05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ID" sz="1300" b="1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18980880"/>
                  </a:ext>
                </a:extLst>
              </a:tr>
              <a:tr h="781599">
                <a:tc>
                  <a:txBody>
                    <a:bodyPr/>
                    <a:lstStyle/>
                    <a:p>
                      <a:pPr marL="315913" indent="-2286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 startAt="5"/>
                      </a:pPr>
                      <a:r>
                        <a:rPr lang="en-GB" sz="1100" b="0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Perakit</a:t>
                      </a:r>
                      <a:r>
                        <a:rPr lang="en-GB" sz="1100" b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(fabricator), distributor, </a:t>
                      </a:r>
                      <a:r>
                        <a:rPr lang="en-GB" sz="1100" b="0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aplikator</a:t>
                      </a:r>
                      <a:r>
                        <a:rPr lang="en-GB" sz="1100" b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MPK</a:t>
                      </a:r>
                      <a:endParaRPr lang="en-ID" sz="1100" b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1938" lvl="0" indent="-174625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"/>
                      </a:pPr>
                      <a:r>
                        <a:rPr lang="en-GB" sz="1100" kern="1200" dirty="0" err="1">
                          <a:effectLst/>
                          <a:latin typeface="Century Gothic" panose="020B0502020202020204" pitchFamily="34" charset="0"/>
                        </a:rPr>
                        <a:t>Akta</a:t>
                      </a:r>
                      <a:r>
                        <a:rPr lang="en-GB" sz="1100" kern="120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100" kern="1200" dirty="0" err="1">
                          <a:effectLst/>
                          <a:latin typeface="Century Gothic" panose="020B0502020202020204" pitchFamily="34" charset="0"/>
                        </a:rPr>
                        <a:t>Pendirian</a:t>
                      </a:r>
                      <a:r>
                        <a:rPr lang="en-GB" sz="1100" kern="1200" dirty="0">
                          <a:effectLst/>
                          <a:latin typeface="Century Gothic" panose="020B0502020202020204" pitchFamily="34" charset="0"/>
                        </a:rPr>
                        <a:t> Perusahaan</a:t>
                      </a:r>
                      <a:endParaRPr lang="en-ID" sz="1100" kern="120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261938" lvl="0" indent="-174625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"/>
                      </a:pPr>
                      <a:r>
                        <a:rPr lang="en-GB" sz="1100" kern="1200" dirty="0">
                          <a:effectLst/>
                          <a:latin typeface="Century Gothic" panose="020B0502020202020204" pitchFamily="34" charset="0"/>
                        </a:rPr>
                        <a:t>SIUP</a:t>
                      </a:r>
                      <a:endParaRPr lang="en-ID" sz="1100" b="0" kern="1200" dirty="0">
                        <a:solidFill>
                          <a:srgbClr val="00B05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20955">
                        <a:lnSpc>
                          <a:spcPct val="115000"/>
                        </a:lnSpc>
                      </a:pPr>
                      <a:endParaRPr lang="en-ID" sz="1300" b="1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83780059"/>
                  </a:ext>
                </a:extLst>
              </a:tr>
              <a:tr h="586200">
                <a:tc>
                  <a:txBody>
                    <a:bodyPr/>
                    <a:lstStyle/>
                    <a:p>
                      <a:pPr marL="315913" indent="-2286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 startAt="6"/>
                      </a:pPr>
                      <a:r>
                        <a:rPr lang="en-GB" sz="1100" b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Lembaga </a:t>
                      </a:r>
                      <a:r>
                        <a:rPr lang="en-GB" sz="1100" b="0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atau</a:t>
                      </a:r>
                      <a:r>
                        <a:rPr lang="en-GB" sz="1100" b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100" b="0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organisasi</a:t>
                      </a:r>
                      <a:r>
                        <a:rPr lang="en-GB" sz="1100" b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lain</a:t>
                      </a:r>
                      <a:endParaRPr lang="en-ID" sz="1100" b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err="1">
                          <a:effectLst/>
                          <a:latin typeface="Century Gothic" panose="020B0502020202020204" pitchFamily="34" charset="0"/>
                        </a:rPr>
                        <a:t>Dokumen</a:t>
                      </a:r>
                      <a:r>
                        <a:rPr lang="en-GB" sz="110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100" dirty="0" err="1">
                          <a:effectLst/>
                          <a:latin typeface="Century Gothic" panose="020B0502020202020204" pitchFamily="34" charset="0"/>
                        </a:rPr>
                        <a:t>legalitas</a:t>
                      </a:r>
                      <a:r>
                        <a:rPr lang="en-GB" sz="110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100" dirty="0" err="1">
                          <a:effectLst/>
                          <a:latin typeface="Century Gothic" panose="020B0502020202020204" pitchFamily="34" charset="0"/>
                        </a:rPr>
                        <a:t>pendirian</a:t>
                      </a:r>
                      <a:r>
                        <a:rPr lang="en-GB" sz="110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100" dirty="0" err="1">
                          <a:effectLst/>
                          <a:latin typeface="Century Gothic" panose="020B0502020202020204" pitchFamily="34" charset="0"/>
                        </a:rPr>
                        <a:t>lembaga</a:t>
                      </a:r>
                      <a:r>
                        <a:rPr lang="en-GB" sz="110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100" dirty="0" err="1">
                          <a:effectLst/>
                          <a:latin typeface="Century Gothic" panose="020B0502020202020204" pitchFamily="34" charset="0"/>
                        </a:rPr>
                        <a:t>atau</a:t>
                      </a:r>
                      <a:r>
                        <a:rPr lang="en-GB" sz="110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100" dirty="0" err="1">
                          <a:effectLst/>
                          <a:latin typeface="Century Gothic" panose="020B0502020202020204" pitchFamily="34" charset="0"/>
                        </a:rPr>
                        <a:t>organisasi</a:t>
                      </a:r>
                      <a:r>
                        <a:rPr lang="en-GB" sz="110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100" dirty="0" err="1">
                          <a:effectLst/>
                          <a:latin typeface="Century Gothic" panose="020B0502020202020204" pitchFamily="34" charset="0"/>
                        </a:rPr>
                        <a:t>sesuai</a:t>
                      </a:r>
                      <a:r>
                        <a:rPr lang="en-GB" sz="110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100" dirty="0" err="1">
                          <a:effectLst/>
                          <a:latin typeface="Century Gothic" panose="020B0502020202020204" pitchFamily="34" charset="0"/>
                        </a:rPr>
                        <a:t>ketentuan</a:t>
                      </a:r>
                      <a:r>
                        <a:rPr lang="en-GB" sz="1100" dirty="0">
                          <a:effectLst/>
                          <a:latin typeface="Century Gothic" panose="020B0502020202020204" pitchFamily="34" charset="0"/>
                        </a:rPr>
                        <a:t> yang </a:t>
                      </a:r>
                      <a:r>
                        <a:rPr lang="en-GB" sz="1100" dirty="0" err="1">
                          <a:effectLst/>
                          <a:latin typeface="Century Gothic" panose="020B0502020202020204" pitchFamily="34" charset="0"/>
                        </a:rPr>
                        <a:t>berlaku</a:t>
                      </a:r>
                      <a:endParaRPr lang="en-ID" sz="1100" b="0" dirty="0">
                        <a:solidFill>
                          <a:srgbClr val="00B05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ID" sz="13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95349284"/>
                  </a:ext>
                </a:extLst>
              </a:tr>
            </a:tbl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26868DC-E984-4F10-8A84-F09FEADE6527}"/>
              </a:ext>
            </a:extLst>
          </p:cNvPr>
          <p:cNvCxnSpPr>
            <a:cxnSpLocks/>
          </p:cNvCxnSpPr>
          <p:nvPr/>
        </p:nvCxnSpPr>
        <p:spPr>
          <a:xfrm>
            <a:off x="1038046" y="2011339"/>
            <a:ext cx="0" cy="395435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D3D5E343-43EC-7035-E16D-C528D495CE32}"/>
              </a:ext>
            </a:extLst>
          </p:cNvPr>
          <p:cNvSpPr/>
          <p:nvPr/>
        </p:nvSpPr>
        <p:spPr>
          <a:xfrm>
            <a:off x="914709" y="2054878"/>
            <a:ext cx="246677" cy="246677"/>
          </a:xfrm>
          <a:prstGeom prst="ellipse">
            <a:avLst/>
          </a:prstGeom>
          <a:solidFill>
            <a:srgbClr val="00206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6B0AB2F-212D-AE7D-C1D5-4B2D8A0FFA2C}"/>
              </a:ext>
            </a:extLst>
          </p:cNvPr>
          <p:cNvSpPr/>
          <p:nvPr/>
        </p:nvSpPr>
        <p:spPr>
          <a:xfrm>
            <a:off x="914708" y="2976259"/>
            <a:ext cx="246677" cy="246677"/>
          </a:xfrm>
          <a:prstGeom prst="ellipse">
            <a:avLst/>
          </a:prstGeom>
          <a:solidFill>
            <a:srgbClr val="00206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B216674-512A-32F9-5ACC-E885F64F85B6}"/>
              </a:ext>
            </a:extLst>
          </p:cNvPr>
          <p:cNvSpPr/>
          <p:nvPr/>
        </p:nvSpPr>
        <p:spPr>
          <a:xfrm>
            <a:off x="914707" y="4100233"/>
            <a:ext cx="246677" cy="246677"/>
          </a:xfrm>
          <a:prstGeom prst="ellipse">
            <a:avLst/>
          </a:prstGeom>
          <a:solidFill>
            <a:srgbClr val="00206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BDDCACE-7933-A72C-4C61-3BA09A2DC411}"/>
              </a:ext>
            </a:extLst>
          </p:cNvPr>
          <p:cNvSpPr txBox="1">
            <a:spLocks/>
          </p:cNvSpPr>
          <p:nvPr/>
        </p:nvSpPr>
        <p:spPr>
          <a:xfrm>
            <a:off x="1284723" y="2054878"/>
            <a:ext cx="4811277" cy="2466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sz="1600" dirty="0" err="1">
                <a:latin typeface="Century Gothic" panose="020B0502020202020204" pitchFamily="34" charset="0"/>
                <a:cs typeface="Arial" panose="020B0604020202020204" pitchFamily="34" charset="0"/>
              </a:rPr>
              <a:t>Memilih</a:t>
            </a:r>
            <a:r>
              <a:rPr lang="en-US" sz="1600" b="1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8517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Jenis</a:t>
            </a:r>
            <a:r>
              <a:rPr lang="en-US" sz="1600" b="1" dirty="0">
                <a:solidFill>
                  <a:srgbClr val="08517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8517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Penyelenggara</a:t>
            </a:r>
            <a:endParaRPr lang="en-US" sz="1600" dirty="0">
              <a:solidFill>
                <a:srgbClr val="08517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B944C6F0-53DD-8D8C-F4DB-F311630BC22C}"/>
              </a:ext>
            </a:extLst>
          </p:cNvPr>
          <p:cNvSpPr txBox="1">
            <a:spLocks/>
          </p:cNvSpPr>
          <p:nvPr/>
        </p:nvSpPr>
        <p:spPr>
          <a:xfrm>
            <a:off x="1284721" y="2895332"/>
            <a:ext cx="4666132" cy="548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sz="1600" dirty="0" err="1">
                <a:latin typeface="Century Gothic" panose="020B0502020202020204" pitchFamily="34" charset="0"/>
                <a:cs typeface="Arial" panose="020B0604020202020204" pitchFamily="34" charset="0"/>
              </a:rPr>
              <a:t>Mengisi</a:t>
            </a:r>
            <a:r>
              <a:rPr lang="en-US" sz="1600" b="1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solidFill>
                  <a:srgbClr val="08517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Data </a:t>
            </a:r>
            <a:r>
              <a:rPr lang="en-US" sz="1600" b="1" dirty="0" err="1">
                <a:solidFill>
                  <a:srgbClr val="08517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Penyelenggara</a:t>
            </a:r>
            <a:r>
              <a:rPr lang="en-US" sz="1600" b="1" dirty="0">
                <a:solidFill>
                  <a:srgbClr val="08517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Century Gothic" panose="020B0502020202020204" pitchFamily="34" charset="0"/>
                <a:cs typeface="Arial" panose="020B0604020202020204" pitchFamily="34" charset="0"/>
              </a:rPr>
              <a:t>dan </a:t>
            </a:r>
            <a:r>
              <a:rPr lang="en-US" sz="1600" b="1" dirty="0" err="1">
                <a:solidFill>
                  <a:srgbClr val="08517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Unggah</a:t>
            </a:r>
            <a:r>
              <a:rPr lang="en-US" sz="1600" b="1" dirty="0">
                <a:solidFill>
                  <a:srgbClr val="08517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8517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Berkas</a:t>
            </a:r>
            <a:endParaRPr lang="en-US" sz="1600" dirty="0">
              <a:solidFill>
                <a:srgbClr val="08517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74FF2628-2495-A811-1FD3-7567B7E2BC84}"/>
              </a:ext>
            </a:extLst>
          </p:cNvPr>
          <p:cNvSpPr txBox="1">
            <a:spLocks/>
          </p:cNvSpPr>
          <p:nvPr/>
        </p:nvSpPr>
        <p:spPr>
          <a:xfrm>
            <a:off x="1284721" y="4029213"/>
            <a:ext cx="4666132" cy="548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sz="1600" dirty="0" err="1">
                <a:latin typeface="Century Gothic" panose="020B0502020202020204" pitchFamily="34" charset="0"/>
                <a:cs typeface="Arial" panose="020B0604020202020204" pitchFamily="34" charset="0"/>
              </a:rPr>
              <a:t>Mengisi</a:t>
            </a:r>
            <a:r>
              <a:rPr lang="en-US" sz="1600" b="1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solidFill>
                  <a:srgbClr val="08517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Data </a:t>
            </a:r>
            <a:r>
              <a:rPr lang="en-US" sz="1600" b="1" dirty="0" err="1">
                <a:solidFill>
                  <a:srgbClr val="08517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Penanggung</a:t>
            </a:r>
            <a:r>
              <a:rPr lang="en-US" sz="1600" b="1" dirty="0">
                <a:solidFill>
                  <a:srgbClr val="08517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Jawab </a:t>
            </a:r>
            <a:r>
              <a:rPr lang="en-US" sz="1600" dirty="0">
                <a:latin typeface="Century Gothic" panose="020B0502020202020204" pitchFamily="34" charset="0"/>
                <a:cs typeface="Arial" panose="020B0604020202020204" pitchFamily="34" charset="0"/>
              </a:rPr>
              <a:t>dan </a:t>
            </a:r>
            <a:r>
              <a:rPr lang="en-US" sz="1600" b="1" dirty="0" err="1">
                <a:solidFill>
                  <a:srgbClr val="08517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Unggah</a:t>
            </a:r>
            <a:r>
              <a:rPr lang="en-US" sz="1600" b="1" dirty="0">
                <a:solidFill>
                  <a:srgbClr val="08517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8517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berkas</a:t>
            </a:r>
            <a:endParaRPr lang="en-US" sz="1600" dirty="0">
              <a:solidFill>
                <a:srgbClr val="08517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A38A1B4-D8E7-F4DD-2521-3F82CFFFFF6F}"/>
              </a:ext>
            </a:extLst>
          </p:cNvPr>
          <p:cNvSpPr/>
          <p:nvPr/>
        </p:nvSpPr>
        <p:spPr>
          <a:xfrm>
            <a:off x="914707" y="5208460"/>
            <a:ext cx="246677" cy="246677"/>
          </a:xfrm>
          <a:prstGeom prst="ellipse">
            <a:avLst/>
          </a:prstGeom>
          <a:solidFill>
            <a:srgbClr val="00206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CEA40F11-532C-0EC5-CD25-7AE47DE666BE}"/>
              </a:ext>
            </a:extLst>
          </p:cNvPr>
          <p:cNvSpPr txBox="1">
            <a:spLocks/>
          </p:cNvSpPr>
          <p:nvPr/>
        </p:nvSpPr>
        <p:spPr>
          <a:xfrm>
            <a:off x="1284721" y="5188662"/>
            <a:ext cx="4666132" cy="2725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sz="1600" dirty="0" err="1">
                <a:latin typeface="Century Gothic" panose="020B0502020202020204" pitchFamily="34" charset="0"/>
                <a:cs typeface="Arial" panose="020B0604020202020204" pitchFamily="34" charset="0"/>
              </a:rPr>
              <a:t>Menyetujui</a:t>
            </a:r>
            <a:r>
              <a:rPr lang="en-US" sz="160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8517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Pernyataan</a:t>
            </a:r>
            <a:r>
              <a:rPr lang="en-US" sz="1600" b="1" dirty="0">
                <a:solidFill>
                  <a:srgbClr val="08517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8517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Bertanggung</a:t>
            </a:r>
            <a:r>
              <a:rPr lang="en-US" sz="1600" b="1" dirty="0">
                <a:solidFill>
                  <a:srgbClr val="08517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Jawab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19CC155-4895-1B19-4D07-2F1B51B59263}"/>
              </a:ext>
            </a:extLst>
          </p:cNvPr>
          <p:cNvSpPr/>
          <p:nvPr/>
        </p:nvSpPr>
        <p:spPr>
          <a:xfrm>
            <a:off x="914707" y="5713508"/>
            <a:ext cx="246677" cy="246677"/>
          </a:xfrm>
          <a:prstGeom prst="ellipse">
            <a:avLst/>
          </a:prstGeom>
          <a:solidFill>
            <a:srgbClr val="00206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D58FF35F-2211-C0AD-3630-3D220632C97B}"/>
              </a:ext>
            </a:extLst>
          </p:cNvPr>
          <p:cNvSpPr txBox="1">
            <a:spLocks/>
          </p:cNvSpPr>
          <p:nvPr/>
        </p:nvSpPr>
        <p:spPr>
          <a:xfrm>
            <a:off x="1284721" y="5693710"/>
            <a:ext cx="4666132" cy="2725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sz="1600" b="1" dirty="0">
                <a:solidFill>
                  <a:srgbClr val="08517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Submit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57B7ADA-D076-CC26-0691-AC265EEA42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8153" y="737032"/>
            <a:ext cx="1458373" cy="99585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91A1901-4904-55BC-89D8-7545E35575BB}"/>
              </a:ext>
            </a:extLst>
          </p:cNvPr>
          <p:cNvSpPr txBox="1"/>
          <p:nvPr/>
        </p:nvSpPr>
        <p:spPr>
          <a:xfrm>
            <a:off x="1369034" y="2358140"/>
            <a:ext cx="486749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dirty="0" err="1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  <a:ea typeface="Playfair Display" charset="0"/>
                <a:cs typeface="Segoe UI" panose="020B0502040204020203" pitchFamily="34" charset="0"/>
              </a:rPr>
              <a:t>Untuk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  <a:ea typeface="Playfair Display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  <a:ea typeface="Playfair Display" charset="0"/>
                <a:cs typeface="Segoe UI" panose="020B0502040204020203" pitchFamily="34" charset="0"/>
              </a:rPr>
              <a:t>Perguruan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  <a:ea typeface="Playfair Display" charset="0"/>
                <a:cs typeface="Segoe UI" panose="020B0502040204020203" pitchFamily="34" charset="0"/>
              </a:rPr>
              <a:t> Tinggi </a:t>
            </a:r>
            <a:r>
              <a:rPr lang="en-US" sz="1200" dirty="0" err="1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  <a:ea typeface="Playfair Display" charset="0"/>
                <a:cs typeface="Segoe UI" panose="020B0502040204020203" pitchFamily="34" charset="0"/>
              </a:rPr>
              <a:t>dapat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  <a:ea typeface="Playfair Display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  <a:ea typeface="Playfair Display" charset="0"/>
                <a:cs typeface="Segoe UI" panose="020B0502040204020203" pitchFamily="34" charset="0"/>
              </a:rPr>
              <a:t>dipilih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  <a:ea typeface="Playfair Display" charset="0"/>
                <a:cs typeface="Segoe UI" panose="020B0502040204020203" pitchFamily="34" charset="0"/>
              </a:rPr>
              <a:t> Lembaga Pendidikan dan </a:t>
            </a:r>
            <a:r>
              <a:rPr lang="en-US" sz="1200" dirty="0" err="1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  <a:ea typeface="Playfair Display" charset="0"/>
                <a:cs typeface="Segoe UI" panose="020B0502040204020203" pitchFamily="34" charset="0"/>
              </a:rPr>
              <a:t>Pelatihan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  <a:ea typeface="Playfair Display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  <a:ea typeface="Playfair Display" charset="0"/>
                <a:cs typeface="Segoe UI" panose="020B0502040204020203" pitchFamily="34" charset="0"/>
              </a:rPr>
              <a:t>Kerja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  <a:ea typeface="Playfair Display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EC7119D-CC79-EA4A-2B86-CE98AB40B24D}"/>
              </a:ext>
            </a:extLst>
          </p:cNvPr>
          <p:cNvSpPr txBox="1"/>
          <p:nvPr/>
        </p:nvSpPr>
        <p:spPr>
          <a:xfrm>
            <a:off x="1369034" y="3480179"/>
            <a:ext cx="486749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  <a:ea typeface="Playfair Display" charset="0"/>
                <a:cs typeface="Segoe UI" panose="020B0502040204020203" pitchFamily="34" charset="0"/>
              </a:rPr>
              <a:t>Data </a:t>
            </a:r>
            <a:r>
              <a:rPr lang="en-US" sz="1200" dirty="0" err="1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  <a:ea typeface="Playfair Display" charset="0"/>
                <a:cs typeface="Segoe UI" panose="020B0502040204020203" pitchFamily="34" charset="0"/>
              </a:rPr>
              <a:t>penyelenggara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  <a:ea typeface="Playfair Display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  <a:ea typeface="Playfair Display" charset="0"/>
                <a:cs typeface="Segoe UI" panose="020B0502040204020203" pitchFamily="34" charset="0"/>
              </a:rPr>
              <a:t>terdiri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  <a:ea typeface="Playfair Display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  <a:ea typeface="Playfair Display" charset="0"/>
                <a:cs typeface="Segoe UI" panose="020B0502040204020203" pitchFamily="34" charset="0"/>
              </a:rPr>
              <a:t>dari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  <a:ea typeface="Playfair Display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  <a:ea typeface="Playfair Display" charset="0"/>
                <a:cs typeface="Segoe UI" panose="020B0502040204020203" pitchFamily="34" charset="0"/>
              </a:rPr>
              <a:t>isian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  <a:ea typeface="Playfair Display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  <a:ea typeface="Playfair Display" charset="0"/>
                <a:cs typeface="Segoe UI" panose="020B0502040204020203" pitchFamily="34" charset="0"/>
              </a:rPr>
              <a:t>Jenis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  <a:ea typeface="Playfair Display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  <a:ea typeface="Playfair Display" charset="0"/>
                <a:cs typeface="Segoe UI" panose="020B0502040204020203" pitchFamily="34" charset="0"/>
              </a:rPr>
              <a:t>Penyelenggara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  <a:ea typeface="Playfair Display" charset="0"/>
                <a:cs typeface="Segoe UI" panose="020B0502040204020203" pitchFamily="34" charset="0"/>
              </a:rPr>
              <a:t>, Nama </a:t>
            </a:r>
            <a:r>
              <a:rPr lang="en-US" sz="1200" dirty="0" err="1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  <a:ea typeface="Playfair Display" charset="0"/>
                <a:cs typeface="Segoe UI" panose="020B0502040204020203" pitchFamily="34" charset="0"/>
              </a:rPr>
              <a:t>Instansi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  <a:ea typeface="Playfair Display" charset="0"/>
                <a:cs typeface="Segoe UI" panose="020B0502040204020203" pitchFamily="34" charset="0"/>
              </a:rPr>
              <a:t>, No </a:t>
            </a:r>
            <a:r>
              <a:rPr lang="en-US" sz="1200" dirty="0" err="1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  <a:ea typeface="Playfair Display" charset="0"/>
                <a:cs typeface="Segoe UI" panose="020B0502040204020203" pitchFamily="34" charset="0"/>
              </a:rPr>
              <a:t>Telepon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  <a:ea typeface="Playfair Display" charset="0"/>
                <a:cs typeface="Segoe UI" panose="020B0502040204020203" pitchFamily="34" charset="0"/>
              </a:rPr>
              <a:t>, Email, Alamat, dan </a:t>
            </a:r>
            <a:r>
              <a:rPr lang="en-US" sz="1200" dirty="0" err="1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  <a:ea typeface="Playfair Display" charset="0"/>
                <a:cs typeface="Segoe UI" panose="020B0502040204020203" pitchFamily="34" charset="0"/>
              </a:rPr>
              <a:t>Berkas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  <a:ea typeface="Playfair Display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  <a:ea typeface="Playfair Display" charset="0"/>
                <a:cs typeface="Segoe UI" panose="020B0502040204020203" pitchFamily="34" charset="0"/>
              </a:rPr>
              <a:t>Pendukung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  <a:ea typeface="Playfair Display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989A98C-B39E-1840-2B41-6AA75ABB083A}"/>
              </a:ext>
            </a:extLst>
          </p:cNvPr>
          <p:cNvSpPr txBox="1"/>
          <p:nvPr/>
        </p:nvSpPr>
        <p:spPr>
          <a:xfrm>
            <a:off x="1369034" y="4578779"/>
            <a:ext cx="486749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  <a:ea typeface="Playfair Display" charset="0"/>
                <a:cs typeface="Segoe UI" panose="020B0502040204020203" pitchFamily="34" charset="0"/>
              </a:rPr>
              <a:t>Data </a:t>
            </a:r>
            <a:r>
              <a:rPr lang="en-US" sz="1200" dirty="0" err="1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  <a:ea typeface="Playfair Display" charset="0"/>
                <a:cs typeface="Segoe UI" panose="020B0502040204020203" pitchFamily="34" charset="0"/>
              </a:rPr>
              <a:t>penanggung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  <a:ea typeface="Playfair Display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  <a:ea typeface="Playfair Display" charset="0"/>
                <a:cs typeface="Segoe UI" panose="020B0502040204020203" pitchFamily="34" charset="0"/>
              </a:rPr>
              <a:t>jawab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  <a:ea typeface="Playfair Display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  <a:ea typeface="Playfair Display" charset="0"/>
                <a:cs typeface="Segoe UI" panose="020B0502040204020203" pitchFamily="34" charset="0"/>
              </a:rPr>
              <a:t>terdiri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  <a:ea typeface="Playfair Display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  <a:ea typeface="Playfair Display" charset="0"/>
                <a:cs typeface="Segoe UI" panose="020B0502040204020203" pitchFamily="34" charset="0"/>
              </a:rPr>
              <a:t>dari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  <a:ea typeface="Playfair Display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  <a:ea typeface="Playfair Display" charset="0"/>
                <a:cs typeface="Segoe UI" panose="020B0502040204020203" pitchFamily="34" charset="0"/>
              </a:rPr>
              <a:t>isian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  <a:ea typeface="Playfair Display" charset="0"/>
                <a:cs typeface="Segoe UI" panose="020B0502040204020203" pitchFamily="34" charset="0"/>
              </a:rPr>
              <a:t> Nama, </a:t>
            </a:r>
            <a:r>
              <a:rPr lang="en-US" sz="1200" dirty="0" err="1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  <a:ea typeface="Playfair Display" charset="0"/>
                <a:cs typeface="Segoe UI" panose="020B0502040204020203" pitchFamily="34" charset="0"/>
              </a:rPr>
              <a:t>Jabatan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  <a:ea typeface="Playfair Display" charset="0"/>
                <a:cs typeface="Segoe UI" panose="020B0502040204020203" pitchFamily="34" charset="0"/>
              </a:rPr>
              <a:t>, NIK, NPWP, Email, </a:t>
            </a:r>
            <a:r>
              <a:rPr lang="en-US" sz="1200" dirty="0" err="1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  <a:ea typeface="Playfair Display" charset="0"/>
                <a:cs typeface="Segoe UI" panose="020B0502040204020203" pitchFamily="34" charset="0"/>
              </a:rPr>
              <a:t>Berkas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  <a:ea typeface="Playfair Display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  <a:ea typeface="Playfair Display" charset="0"/>
                <a:cs typeface="Segoe UI" panose="020B0502040204020203" pitchFamily="34" charset="0"/>
              </a:rPr>
              <a:t>Pendukung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  <a:ea typeface="Playfair Display" charset="0"/>
                <a:cs typeface="Segoe UI" panose="020B0502040204020203" pitchFamily="34" charset="0"/>
              </a:rPr>
              <a:t>, dan Password.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07CD82-72CD-B546-6C58-22C10724C342}"/>
              </a:ext>
            </a:extLst>
          </p:cNvPr>
          <p:cNvSpPr txBox="1"/>
          <p:nvPr/>
        </p:nvSpPr>
        <p:spPr>
          <a:xfrm>
            <a:off x="407987" y="6437781"/>
            <a:ext cx="109437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Catatan</a:t>
            </a:r>
            <a:r>
              <a:rPr lang="en-US" sz="1200" i="1" dirty="0">
                <a:solidFill>
                  <a:schemeClr val="bg1"/>
                </a:solidFill>
                <a:latin typeface="Century Gothic" panose="020B0502020202020204" pitchFamily="34" charset="0"/>
              </a:rPr>
              <a:t>: Proses </a:t>
            </a:r>
            <a:r>
              <a:rPr lang="en-US" sz="120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verifikasi</a:t>
            </a:r>
            <a:r>
              <a:rPr lang="en-US" sz="1200" i="1" dirty="0">
                <a:solidFill>
                  <a:schemeClr val="bg1"/>
                </a:solidFill>
                <a:latin typeface="Century Gothic" panose="020B0502020202020204" pitchFamily="34" charset="0"/>
              </a:rPr>
              <a:t> dan </a:t>
            </a:r>
            <a:r>
              <a:rPr lang="en-US" sz="120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validasi</a:t>
            </a:r>
            <a:r>
              <a:rPr lang="en-US" sz="1200" i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120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permohonan</a:t>
            </a:r>
            <a:r>
              <a:rPr lang="en-US" sz="1200" i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120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akun</a:t>
            </a:r>
            <a:r>
              <a:rPr lang="en-US" sz="1200" i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120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penyelenggara</a:t>
            </a:r>
            <a:r>
              <a:rPr lang="en-US" sz="1200" i="1" dirty="0">
                <a:solidFill>
                  <a:schemeClr val="bg1"/>
                </a:solidFill>
                <a:latin typeface="Century Gothic" panose="020B0502020202020204" pitchFamily="34" charset="0"/>
              </a:rPr>
              <a:t> paling lama 3 </a:t>
            </a:r>
            <a:r>
              <a:rPr lang="en-US" sz="120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hari</a:t>
            </a:r>
            <a:r>
              <a:rPr lang="en-US" sz="1200" i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120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kerja</a:t>
            </a:r>
            <a:endParaRPr lang="en-ID" sz="12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5522C87-D3EF-1C4D-819B-58E37B3FE7F7}"/>
              </a:ext>
            </a:extLst>
          </p:cNvPr>
          <p:cNvSpPr txBox="1"/>
          <p:nvPr/>
        </p:nvSpPr>
        <p:spPr>
          <a:xfrm>
            <a:off x="9314121" y="5996944"/>
            <a:ext cx="28218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Permen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PUPR No. 12/2021 </a:t>
            </a:r>
            <a:r>
              <a:rPr lang="en-US" sz="10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Pasal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10</a:t>
            </a:r>
            <a:endParaRPr lang="en-ID" sz="1000" i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83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90;p20" descr="lgo sigap.png">
            <a:extLst>
              <a:ext uri="{FF2B5EF4-FFF2-40B4-BE49-F238E27FC236}">
                <a16:creationId xmlns:a16="http://schemas.microsoft.com/office/drawing/2014/main" id="{C53E5E97-BCD8-9C2B-954F-8E74A930E1A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14121" y="0"/>
            <a:ext cx="2877879" cy="1109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A picture containing mountain, valley, canyon, nature&#10;&#10;Description automatically generated">
            <a:extLst>
              <a:ext uri="{FF2B5EF4-FFF2-40B4-BE49-F238E27FC236}">
                <a16:creationId xmlns:a16="http://schemas.microsoft.com/office/drawing/2014/main" id="{9CA8A497-9639-3B21-9820-50A9CC47660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890685"/>
            <a:ext cx="12192000" cy="396731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F4937860-2AEB-700D-01D9-30BEEAFB7510}"/>
              </a:ext>
            </a:extLst>
          </p:cNvPr>
          <p:cNvSpPr/>
          <p:nvPr/>
        </p:nvSpPr>
        <p:spPr>
          <a:xfrm>
            <a:off x="0" y="2890684"/>
            <a:ext cx="12192000" cy="3967316"/>
          </a:xfrm>
          <a:prstGeom prst="rect">
            <a:avLst/>
          </a:prstGeom>
          <a:gradFill>
            <a:gsLst>
              <a:gs pos="0">
                <a:srgbClr val="085171">
                  <a:alpha val="90000"/>
                </a:srgbClr>
              </a:gs>
              <a:gs pos="100000">
                <a:srgbClr val="2D728F">
                  <a:alpha val="80000"/>
                </a:srgb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DCA36D2-EEF5-21EE-3283-F0CBB589C6A7}"/>
              </a:ext>
            </a:extLst>
          </p:cNvPr>
          <p:cNvSpPr/>
          <p:nvPr/>
        </p:nvSpPr>
        <p:spPr>
          <a:xfrm>
            <a:off x="407988" y="522183"/>
            <a:ext cx="11376024" cy="57105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DF16468-97B7-242A-7A70-87D7CC777945}"/>
              </a:ext>
            </a:extLst>
          </p:cNvPr>
          <p:cNvSpPr/>
          <p:nvPr/>
        </p:nvSpPr>
        <p:spPr>
          <a:xfrm>
            <a:off x="566049" y="666807"/>
            <a:ext cx="5761703" cy="1191636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en-US" sz="3200" b="1" dirty="0" err="1">
                <a:solidFill>
                  <a:schemeClr val="tx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Hirarki</a:t>
            </a:r>
            <a:r>
              <a:rPr lang="en-US" sz="3200" b="1" dirty="0">
                <a:solidFill>
                  <a:schemeClr val="tx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 Akun </a:t>
            </a:r>
          </a:p>
          <a:p>
            <a:r>
              <a:rPr lang="en-US" sz="3200" b="1" dirty="0" err="1">
                <a:solidFill>
                  <a:schemeClr val="tx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Penyelenggara</a:t>
            </a:r>
            <a:r>
              <a:rPr lang="en-US" sz="3200" b="1" dirty="0">
                <a:solidFill>
                  <a:schemeClr val="tx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 PKB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07D4A06-0B97-7D5D-58E8-E7AFF55242A8}"/>
              </a:ext>
            </a:extLst>
          </p:cNvPr>
          <p:cNvSpPr/>
          <p:nvPr/>
        </p:nvSpPr>
        <p:spPr>
          <a:xfrm>
            <a:off x="11510413" y="6331648"/>
            <a:ext cx="273600" cy="274320"/>
          </a:xfrm>
          <a:prstGeom prst="rect">
            <a:avLst/>
          </a:prstGeom>
          <a:solidFill>
            <a:srgbClr val="D5204B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/>
          </a:p>
        </p:txBody>
      </p:sp>
      <p:sp>
        <p:nvSpPr>
          <p:cNvPr id="46" name="Slide Number Placeholder 3">
            <a:extLst>
              <a:ext uri="{FF2B5EF4-FFF2-40B4-BE49-F238E27FC236}">
                <a16:creationId xmlns:a16="http://schemas.microsoft.com/office/drawing/2014/main" id="{CBD71BDE-61FA-1594-60CB-C714F20D117F}"/>
              </a:ext>
            </a:extLst>
          </p:cNvPr>
          <p:cNvSpPr txBox="1">
            <a:spLocks/>
          </p:cNvSpPr>
          <p:nvPr/>
        </p:nvSpPr>
        <p:spPr>
          <a:xfrm>
            <a:off x="11510412" y="6331647"/>
            <a:ext cx="273600" cy="27432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B85BDB3-3CFC-403C-9871-14776D829718}" type="slidenum">
              <a:rPr lang="en-US" sz="1000" b="1" smtClean="0">
                <a:solidFill>
                  <a:schemeClr val="bg1"/>
                </a:solidFill>
              </a:rPr>
              <a:pPr algn="ctr"/>
              <a:t>5</a:t>
            </a:fld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BDDCACE-7933-A72C-4C61-3BA09A2DC411}"/>
              </a:ext>
            </a:extLst>
          </p:cNvPr>
          <p:cNvSpPr txBox="1">
            <a:spLocks/>
          </p:cNvSpPr>
          <p:nvPr/>
        </p:nvSpPr>
        <p:spPr>
          <a:xfrm>
            <a:off x="566049" y="2003067"/>
            <a:ext cx="6021130" cy="39372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600" dirty="0" err="1">
                <a:latin typeface="Century Gothic" panose="020B0502020202020204" pitchFamily="34" charset="0"/>
                <a:cs typeface="Arial" panose="020B0604020202020204" pitchFamily="34" charset="0"/>
              </a:rPr>
              <a:t>Melalui</a:t>
            </a:r>
            <a:r>
              <a:rPr lang="en-US" sz="160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Century Gothic" panose="020B0502020202020204" pitchFamily="34" charset="0"/>
                <a:cs typeface="Arial" panose="020B0604020202020204" pitchFamily="34" charset="0"/>
              </a:rPr>
              <a:t>akun</a:t>
            </a:r>
            <a:r>
              <a:rPr lang="en-US" sz="160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Century Gothic" panose="020B0502020202020204" pitchFamily="34" charset="0"/>
                <a:cs typeface="Arial" panose="020B0604020202020204" pitchFamily="34" charset="0"/>
              </a:rPr>
              <a:t>penyelenggara</a:t>
            </a:r>
            <a:r>
              <a:rPr lang="en-US" sz="1600" dirty="0">
                <a:latin typeface="Century Gothic" panose="020B0502020202020204" pitchFamily="34" charset="0"/>
                <a:cs typeface="Arial" panose="020B0604020202020204" pitchFamily="34" charset="0"/>
              </a:rPr>
              <a:t> PKB yang </a:t>
            </a:r>
            <a:r>
              <a:rPr lang="en-US" sz="1600" dirty="0" err="1">
                <a:latin typeface="Century Gothic" panose="020B0502020202020204" pitchFamily="34" charset="0"/>
                <a:cs typeface="Arial" panose="020B0604020202020204" pitchFamily="34" charset="0"/>
              </a:rPr>
              <a:t>sudah</a:t>
            </a:r>
            <a:r>
              <a:rPr lang="en-US" sz="160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Century Gothic" panose="020B0502020202020204" pitchFamily="34" charset="0"/>
                <a:cs typeface="Arial" panose="020B0604020202020204" pitchFamily="34" charset="0"/>
              </a:rPr>
              <a:t>diaktivasi</a:t>
            </a:r>
            <a:r>
              <a:rPr lang="en-US" sz="1600" dirty="0">
                <a:latin typeface="Century Gothic" panose="020B0502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Century Gothic" panose="020B0502020202020204" pitchFamily="34" charset="0"/>
                <a:cs typeface="Arial" panose="020B0604020202020204" pitchFamily="34" charset="0"/>
              </a:rPr>
              <a:t>dapat</a:t>
            </a:r>
            <a:r>
              <a:rPr lang="en-US" sz="160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Century Gothic" panose="020B0502020202020204" pitchFamily="34" charset="0"/>
                <a:cs typeface="Arial" panose="020B0604020202020204" pitchFamily="34" charset="0"/>
              </a:rPr>
              <a:t>ditambahkan</a:t>
            </a:r>
            <a:r>
              <a:rPr lang="en-US" sz="160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Century Gothic" panose="020B0502020202020204" pitchFamily="34" charset="0"/>
                <a:cs typeface="Arial" panose="020B0604020202020204" pitchFamily="34" charset="0"/>
              </a:rPr>
              <a:t>akun</a:t>
            </a:r>
            <a:r>
              <a:rPr lang="en-US" sz="160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Century Gothic" panose="020B0502020202020204" pitchFamily="34" charset="0"/>
                <a:cs typeface="Arial" panose="020B0604020202020204" pitchFamily="34" charset="0"/>
              </a:rPr>
              <a:t>penanggung</a:t>
            </a:r>
            <a:r>
              <a:rPr lang="en-US" sz="160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Century Gothic" panose="020B0502020202020204" pitchFamily="34" charset="0"/>
                <a:cs typeface="Arial" panose="020B0604020202020204" pitchFamily="34" charset="0"/>
              </a:rPr>
              <a:t>jawab</a:t>
            </a:r>
            <a:r>
              <a:rPr lang="en-US" sz="160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Century Gothic" panose="020B0502020202020204" pitchFamily="34" charset="0"/>
                <a:cs typeface="Arial" panose="020B0604020202020204" pitchFamily="34" charset="0"/>
              </a:rPr>
              <a:t>kegiatan</a:t>
            </a:r>
            <a:r>
              <a:rPr lang="en-US" sz="1600" dirty="0">
                <a:latin typeface="Century Gothic" panose="020B0502020202020204" pitchFamily="34" charset="0"/>
                <a:cs typeface="Arial" panose="020B0604020202020204" pitchFamily="34" charset="0"/>
              </a:rPr>
              <a:t> PKB, </a:t>
            </a:r>
            <a:r>
              <a:rPr lang="en-US" sz="1600" dirty="0" err="1">
                <a:latin typeface="Century Gothic" panose="020B0502020202020204" pitchFamily="34" charset="0"/>
                <a:cs typeface="Arial" panose="020B0604020202020204" pitchFamily="34" charset="0"/>
              </a:rPr>
              <a:t>dengan</a:t>
            </a:r>
            <a:r>
              <a:rPr lang="en-US" sz="160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Century Gothic" panose="020B0502020202020204" pitchFamily="34" charset="0"/>
                <a:cs typeface="Arial" panose="020B0604020202020204" pitchFamily="34" charset="0"/>
              </a:rPr>
              <a:t>tahapan</a:t>
            </a:r>
            <a:r>
              <a:rPr lang="en-US" sz="1600" dirty="0">
                <a:latin typeface="Century Gothic" panose="020B0502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US" sz="16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US" sz="16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US" sz="16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US" sz="16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US" sz="16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US" sz="16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US" sz="16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600" dirty="0">
                <a:latin typeface="Century Gothic" panose="020B0502020202020204" pitchFamily="34" charset="0"/>
                <a:cs typeface="Arial" panose="020B0604020202020204" pitchFamily="34" charset="0"/>
              </a:rPr>
              <a:t>Akun </a:t>
            </a:r>
            <a:r>
              <a:rPr lang="en-US" sz="1600" dirty="0" err="1">
                <a:latin typeface="Century Gothic" panose="020B0502020202020204" pitchFamily="34" charset="0"/>
                <a:cs typeface="Arial" panose="020B0604020202020204" pitchFamily="34" charset="0"/>
              </a:rPr>
              <a:t>Penyelenggara</a:t>
            </a:r>
            <a:r>
              <a:rPr lang="en-US" sz="1600" dirty="0">
                <a:latin typeface="Century Gothic" panose="020B0502020202020204" pitchFamily="34" charset="0"/>
                <a:cs typeface="Arial" panose="020B0604020202020204" pitchFamily="34" charset="0"/>
              </a:rPr>
              <a:t> PKB (</a:t>
            </a:r>
            <a:r>
              <a:rPr lang="en-US" sz="1600" dirty="0" err="1">
                <a:latin typeface="Century Gothic" panose="020B0502020202020204" pitchFamily="34" charset="0"/>
                <a:cs typeface="Arial" panose="020B0604020202020204" pitchFamily="34" charset="0"/>
              </a:rPr>
              <a:t>akun</a:t>
            </a:r>
            <a:r>
              <a:rPr lang="en-US" sz="160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Century Gothic" panose="020B0502020202020204" pitchFamily="34" charset="0"/>
                <a:cs typeface="Arial" panose="020B0604020202020204" pitchFamily="34" charset="0"/>
              </a:rPr>
              <a:t>utama</a:t>
            </a:r>
            <a:r>
              <a:rPr lang="en-US" sz="1600" dirty="0">
                <a:latin typeface="Century Gothic" panose="020B0502020202020204" pitchFamily="34" charset="0"/>
                <a:cs typeface="Arial" panose="020B0604020202020204" pitchFamily="34" charset="0"/>
              </a:rPr>
              <a:t>) </a:t>
            </a:r>
            <a:r>
              <a:rPr lang="en-US" sz="1600" dirty="0" err="1">
                <a:latin typeface="Century Gothic" panose="020B0502020202020204" pitchFamily="34" charset="0"/>
                <a:cs typeface="Arial" panose="020B0604020202020204" pitchFamily="34" charset="0"/>
              </a:rPr>
              <a:t>dapat</a:t>
            </a:r>
            <a:r>
              <a:rPr lang="en-US" sz="160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Century Gothic" panose="020B0502020202020204" pitchFamily="34" charset="0"/>
                <a:cs typeface="Arial" panose="020B0604020202020204" pitchFamily="34" charset="0"/>
              </a:rPr>
              <a:t>menambah</a:t>
            </a:r>
            <a:r>
              <a:rPr lang="en-US" sz="160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Century Gothic" panose="020B0502020202020204" pitchFamily="34" charset="0"/>
                <a:cs typeface="Arial" panose="020B0604020202020204" pitchFamily="34" charset="0"/>
              </a:rPr>
              <a:t>atau</a:t>
            </a:r>
            <a:r>
              <a:rPr lang="en-US" sz="160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Century Gothic" panose="020B0502020202020204" pitchFamily="34" charset="0"/>
                <a:cs typeface="Arial" panose="020B0604020202020204" pitchFamily="34" charset="0"/>
              </a:rPr>
              <a:t>menghapus</a:t>
            </a:r>
            <a:r>
              <a:rPr lang="en-US" sz="160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Century Gothic" panose="020B0502020202020204" pitchFamily="34" charset="0"/>
                <a:cs typeface="Arial" panose="020B0604020202020204" pitchFamily="34" charset="0"/>
              </a:rPr>
              <a:t>akun</a:t>
            </a:r>
            <a:r>
              <a:rPr lang="en-US" sz="160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Century Gothic" panose="020B0502020202020204" pitchFamily="34" charset="0"/>
                <a:cs typeface="Arial" panose="020B0604020202020204" pitchFamily="34" charset="0"/>
              </a:rPr>
              <a:t>penanggung</a:t>
            </a:r>
            <a:r>
              <a:rPr lang="en-US" sz="160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Century Gothic" panose="020B0502020202020204" pitchFamily="34" charset="0"/>
                <a:cs typeface="Arial" panose="020B0604020202020204" pitchFamily="34" charset="0"/>
              </a:rPr>
              <a:t>jawab</a:t>
            </a:r>
            <a:r>
              <a:rPr lang="en-US" sz="160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Century Gothic" panose="020B0502020202020204" pitchFamily="34" charset="0"/>
                <a:cs typeface="Arial" panose="020B0604020202020204" pitchFamily="34" charset="0"/>
              </a:rPr>
              <a:t>kegiatan</a:t>
            </a:r>
            <a:r>
              <a:rPr lang="en-US" sz="1600" dirty="0">
                <a:latin typeface="Century Gothic" panose="020B0502020202020204" pitchFamily="34" charset="0"/>
                <a:cs typeface="Arial" panose="020B0604020202020204" pitchFamily="34" charset="0"/>
              </a:rPr>
              <a:t> PKB.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16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0DEA239-8FCA-1DFE-40C2-B7EFA7EB35A7}"/>
              </a:ext>
            </a:extLst>
          </p:cNvPr>
          <p:cNvSpPr txBox="1">
            <a:spLocks/>
          </p:cNvSpPr>
          <p:nvPr/>
        </p:nvSpPr>
        <p:spPr>
          <a:xfrm>
            <a:off x="6835935" y="798286"/>
            <a:ext cx="4811277" cy="514200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sz="1600" b="1" dirty="0">
                <a:latin typeface="Century Gothic" panose="020B0502020202020204" pitchFamily="34" charset="0"/>
                <a:cs typeface="Arial" panose="020B0604020202020204" pitchFamily="34" charset="0"/>
              </a:rPr>
              <a:t>Akun </a:t>
            </a:r>
            <a:r>
              <a:rPr lang="en-US" sz="1600" b="1" dirty="0" err="1">
                <a:latin typeface="Century Gothic" panose="020B0502020202020204" pitchFamily="34" charset="0"/>
                <a:cs typeface="Arial" panose="020B0604020202020204" pitchFamily="34" charset="0"/>
              </a:rPr>
              <a:t>penyelenggara</a:t>
            </a:r>
            <a:r>
              <a:rPr lang="en-US" sz="1600" b="1" dirty="0">
                <a:latin typeface="Century Gothic" panose="020B0502020202020204" pitchFamily="34" charset="0"/>
                <a:cs typeface="Arial" panose="020B0604020202020204" pitchFamily="34" charset="0"/>
              </a:rPr>
              <a:t> PKB dan Akun </a:t>
            </a:r>
            <a:r>
              <a:rPr lang="en-US" sz="1600" b="1" dirty="0" err="1">
                <a:latin typeface="Century Gothic" panose="020B0502020202020204" pitchFamily="34" charset="0"/>
                <a:cs typeface="Arial" panose="020B0604020202020204" pitchFamily="34" charset="0"/>
              </a:rPr>
              <a:t>Penanggung</a:t>
            </a:r>
            <a:r>
              <a:rPr lang="en-US" sz="1600" b="1" dirty="0">
                <a:latin typeface="Century Gothic" panose="020B0502020202020204" pitchFamily="34" charset="0"/>
                <a:cs typeface="Arial" panose="020B0604020202020204" pitchFamily="34" charset="0"/>
              </a:rPr>
              <a:t> Jawab </a:t>
            </a:r>
            <a:r>
              <a:rPr lang="en-US" sz="1600" b="1" dirty="0" err="1">
                <a:latin typeface="Century Gothic" panose="020B0502020202020204" pitchFamily="34" charset="0"/>
                <a:cs typeface="Arial" panose="020B0604020202020204" pitchFamily="34" charset="0"/>
              </a:rPr>
              <a:t>Kegiatan</a:t>
            </a:r>
            <a:endParaRPr lang="en-US" sz="160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1600" b="1" dirty="0" err="1">
                <a:solidFill>
                  <a:srgbClr val="08517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Contoh</a:t>
            </a:r>
            <a:r>
              <a:rPr lang="en-US" sz="1600" b="1" dirty="0">
                <a:solidFill>
                  <a:srgbClr val="08517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1:</a:t>
            </a:r>
          </a:p>
          <a:p>
            <a:pPr marL="0" indent="0">
              <a:spcBef>
                <a:spcPts val="600"/>
              </a:spcBef>
              <a:buNone/>
            </a:pPr>
            <a:endParaRPr lang="en-US" sz="1600" b="1" dirty="0">
              <a:solidFill>
                <a:srgbClr val="08517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600" b="1" dirty="0">
              <a:solidFill>
                <a:srgbClr val="08517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600" b="1" dirty="0">
              <a:solidFill>
                <a:srgbClr val="08517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600" b="1" dirty="0">
              <a:solidFill>
                <a:srgbClr val="08517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600" b="1" dirty="0">
              <a:solidFill>
                <a:srgbClr val="08517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600" b="1" dirty="0">
              <a:solidFill>
                <a:srgbClr val="08517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600" b="1" dirty="0">
              <a:solidFill>
                <a:srgbClr val="08517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1600" b="1" dirty="0" err="1">
                <a:solidFill>
                  <a:srgbClr val="08517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Contoh</a:t>
            </a:r>
            <a:r>
              <a:rPr lang="en-US" sz="1600" b="1" dirty="0">
                <a:solidFill>
                  <a:srgbClr val="08517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2: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BDD7672-1898-3679-8AE2-880742B388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6578153"/>
              </p:ext>
            </p:extLst>
          </p:nvPr>
        </p:nvGraphicFramePr>
        <p:xfrm>
          <a:off x="7054230" y="1615572"/>
          <a:ext cx="4374686" cy="1840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DD8FC66-9B4C-C67D-6403-41086B20D8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2130809"/>
              </p:ext>
            </p:extLst>
          </p:nvPr>
        </p:nvGraphicFramePr>
        <p:xfrm>
          <a:off x="6995167" y="3785079"/>
          <a:ext cx="4810106" cy="22188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0" name="Subtitle 2">
            <a:extLst>
              <a:ext uri="{FF2B5EF4-FFF2-40B4-BE49-F238E27FC236}">
                <a16:creationId xmlns:a16="http://schemas.microsoft.com/office/drawing/2014/main" id="{4456C95B-4DB9-5F7B-780C-16E970464082}"/>
              </a:ext>
            </a:extLst>
          </p:cNvPr>
          <p:cNvSpPr txBox="1">
            <a:spLocks/>
          </p:cNvSpPr>
          <p:nvPr/>
        </p:nvSpPr>
        <p:spPr>
          <a:xfrm>
            <a:off x="10002335" y="1878242"/>
            <a:ext cx="1494981" cy="5036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sz="1000" i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Akun </a:t>
            </a:r>
            <a:r>
              <a:rPr lang="en-US" sz="1000" i="1" dirty="0" err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penyelenggara</a:t>
            </a:r>
            <a:r>
              <a:rPr lang="en-US" sz="1000" i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PKB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4B8D7F9-5C8E-3F12-5B76-DBFAA1A0B1E5}"/>
              </a:ext>
            </a:extLst>
          </p:cNvPr>
          <p:cNvSpPr txBox="1">
            <a:spLocks/>
          </p:cNvSpPr>
          <p:nvPr/>
        </p:nvSpPr>
        <p:spPr>
          <a:xfrm>
            <a:off x="6865316" y="4673330"/>
            <a:ext cx="2272047" cy="3117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sz="1000" i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Akun PJ </a:t>
            </a:r>
            <a:r>
              <a:rPr lang="en-US" sz="1000" i="1" dirty="0" err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Kegiatan</a:t>
            </a:r>
            <a:endParaRPr lang="en-US" sz="1000" i="1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135CE65-D78C-CCE6-7C0F-68CB0B73B8BB}"/>
              </a:ext>
            </a:extLst>
          </p:cNvPr>
          <p:cNvCxnSpPr>
            <a:cxnSpLocks/>
          </p:cNvCxnSpPr>
          <p:nvPr/>
        </p:nvCxnSpPr>
        <p:spPr>
          <a:xfrm>
            <a:off x="1129272" y="2861658"/>
            <a:ext cx="0" cy="180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6B64368D-DE9E-E9B4-85BA-F84C000AA7B7}"/>
              </a:ext>
            </a:extLst>
          </p:cNvPr>
          <p:cNvSpPr/>
          <p:nvPr/>
        </p:nvSpPr>
        <p:spPr>
          <a:xfrm>
            <a:off x="1005935" y="2890683"/>
            <a:ext cx="246677" cy="246677"/>
          </a:xfrm>
          <a:prstGeom prst="ellipse">
            <a:avLst/>
          </a:prstGeom>
          <a:solidFill>
            <a:srgbClr val="00206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EBF35B4-4F1E-5DA0-397A-F153E85E6CC3}"/>
              </a:ext>
            </a:extLst>
          </p:cNvPr>
          <p:cNvSpPr/>
          <p:nvPr/>
        </p:nvSpPr>
        <p:spPr>
          <a:xfrm>
            <a:off x="1005934" y="3405664"/>
            <a:ext cx="246677" cy="246677"/>
          </a:xfrm>
          <a:prstGeom prst="ellipse">
            <a:avLst/>
          </a:prstGeom>
          <a:solidFill>
            <a:srgbClr val="00206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1C22E7EC-B0C6-85BB-26F5-4105257A645A}"/>
              </a:ext>
            </a:extLst>
          </p:cNvPr>
          <p:cNvSpPr txBox="1">
            <a:spLocks/>
          </p:cNvSpPr>
          <p:nvPr/>
        </p:nvSpPr>
        <p:spPr>
          <a:xfrm>
            <a:off x="1375949" y="2890683"/>
            <a:ext cx="4811277" cy="2466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sz="1600" dirty="0">
                <a:latin typeface="Century Gothic" panose="020B0502020202020204" pitchFamily="34" charset="0"/>
                <a:cs typeface="Arial" panose="020B0604020202020204" pitchFamily="34" charset="0"/>
              </a:rPr>
              <a:t>Login </a:t>
            </a:r>
            <a:r>
              <a:rPr lang="en-US" sz="1600" dirty="0" err="1">
                <a:latin typeface="Century Gothic" panose="020B0502020202020204" pitchFamily="34" charset="0"/>
                <a:cs typeface="Arial" panose="020B0604020202020204" pitchFamily="34" charset="0"/>
              </a:rPr>
              <a:t>akun</a:t>
            </a:r>
            <a:r>
              <a:rPr lang="en-US" sz="160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8517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Penyelenggara</a:t>
            </a:r>
            <a:r>
              <a:rPr lang="en-US" sz="1600" b="1" dirty="0">
                <a:solidFill>
                  <a:srgbClr val="08517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PKB</a:t>
            </a:r>
            <a:r>
              <a:rPr lang="en-US" sz="1600" dirty="0">
                <a:latin typeface="Century Gothic" panose="020B0502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</a:t>
            </a:r>
            <a:endParaRPr lang="en-US" sz="16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240F6519-8D51-1CBE-4B19-0BC842DD023E}"/>
              </a:ext>
            </a:extLst>
          </p:cNvPr>
          <p:cNvSpPr txBox="1">
            <a:spLocks/>
          </p:cNvSpPr>
          <p:nvPr/>
        </p:nvSpPr>
        <p:spPr>
          <a:xfrm>
            <a:off x="1375947" y="3324737"/>
            <a:ext cx="4666132" cy="548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sz="1600" dirty="0" err="1">
                <a:latin typeface="Century Gothic" panose="020B0502020202020204" pitchFamily="34" charset="0"/>
                <a:cs typeface="Arial" panose="020B0604020202020204" pitchFamily="34" charset="0"/>
              </a:rPr>
              <a:t>Klik</a:t>
            </a:r>
            <a:r>
              <a:rPr lang="en-US" sz="1600" dirty="0">
                <a:latin typeface="Century Gothic" panose="020B0502020202020204" pitchFamily="34" charset="0"/>
                <a:cs typeface="Arial" panose="020B0604020202020204" pitchFamily="34" charset="0"/>
              </a:rPr>
              <a:t> tab</a:t>
            </a:r>
            <a:r>
              <a:rPr lang="en-US" sz="1600" b="1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8517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Penanggung</a:t>
            </a:r>
            <a:r>
              <a:rPr lang="en-US" sz="1600" b="1" dirty="0">
                <a:solidFill>
                  <a:srgbClr val="08517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Jawab </a:t>
            </a:r>
            <a:r>
              <a:rPr lang="en-US" sz="1600" b="1" dirty="0" err="1">
                <a:solidFill>
                  <a:srgbClr val="08517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Kegiatan</a:t>
            </a:r>
            <a:r>
              <a:rPr lang="en-US" sz="1600" b="1" dirty="0">
                <a:solidFill>
                  <a:srgbClr val="08517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Century Gothic" panose="020B0502020202020204" pitchFamily="34" charset="0"/>
                <a:cs typeface="Arial" panose="020B0604020202020204" pitchFamily="34" charset="0"/>
              </a:rPr>
              <a:t>dan </a:t>
            </a:r>
            <a:r>
              <a:rPr lang="en-US" sz="1600" b="1" dirty="0" err="1">
                <a:solidFill>
                  <a:srgbClr val="08517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Tambah</a:t>
            </a:r>
            <a:r>
              <a:rPr lang="en-US" sz="1600" b="1" dirty="0">
                <a:solidFill>
                  <a:srgbClr val="08517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8517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Penanggung</a:t>
            </a:r>
            <a:r>
              <a:rPr lang="en-US" sz="1600" b="1" dirty="0">
                <a:solidFill>
                  <a:srgbClr val="08517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Jawab</a:t>
            </a:r>
            <a:endParaRPr lang="en-US" sz="1600" dirty="0">
              <a:solidFill>
                <a:srgbClr val="08517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CE8FA006-864C-19C1-7E80-F7EB5D5CBD4E}"/>
              </a:ext>
            </a:extLst>
          </p:cNvPr>
          <p:cNvSpPr/>
          <p:nvPr/>
        </p:nvSpPr>
        <p:spPr>
          <a:xfrm>
            <a:off x="1005933" y="4546344"/>
            <a:ext cx="246677" cy="246677"/>
          </a:xfrm>
          <a:prstGeom prst="ellipse">
            <a:avLst/>
          </a:prstGeom>
          <a:solidFill>
            <a:srgbClr val="00206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5" name="Subtitle 2">
            <a:extLst>
              <a:ext uri="{FF2B5EF4-FFF2-40B4-BE49-F238E27FC236}">
                <a16:creationId xmlns:a16="http://schemas.microsoft.com/office/drawing/2014/main" id="{81F043F3-7944-8CA6-256B-EFDFC152C7DB}"/>
              </a:ext>
            </a:extLst>
          </p:cNvPr>
          <p:cNvSpPr txBox="1">
            <a:spLocks/>
          </p:cNvSpPr>
          <p:nvPr/>
        </p:nvSpPr>
        <p:spPr>
          <a:xfrm>
            <a:off x="1375947" y="4526546"/>
            <a:ext cx="4666132" cy="2725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sz="1600" b="1" dirty="0">
                <a:solidFill>
                  <a:srgbClr val="08517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Submit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BE9882D-40B0-FCCE-57B3-60A9E34CE12A}"/>
              </a:ext>
            </a:extLst>
          </p:cNvPr>
          <p:cNvSpPr txBox="1"/>
          <p:nvPr/>
        </p:nvSpPr>
        <p:spPr>
          <a:xfrm>
            <a:off x="1460260" y="3909584"/>
            <a:ext cx="486749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  <a:ea typeface="Playfair Display" charset="0"/>
                <a:cs typeface="Segoe UI" panose="020B0502040204020203" pitchFamily="34" charset="0"/>
              </a:rPr>
              <a:t>Data </a:t>
            </a:r>
            <a:r>
              <a:rPr lang="en-US" sz="1200" dirty="0" err="1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  <a:ea typeface="Playfair Display" charset="0"/>
                <a:cs typeface="Segoe UI" panose="020B0502040204020203" pitchFamily="34" charset="0"/>
              </a:rPr>
              <a:t>penanggung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  <a:ea typeface="Playfair Display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  <a:ea typeface="Playfair Display" charset="0"/>
                <a:cs typeface="Segoe UI" panose="020B0502040204020203" pitchFamily="34" charset="0"/>
              </a:rPr>
              <a:t>jawab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  <a:ea typeface="Playfair Display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  <a:ea typeface="Playfair Display" charset="0"/>
                <a:cs typeface="Segoe UI" panose="020B0502040204020203" pitchFamily="34" charset="0"/>
              </a:rPr>
              <a:t>terdiri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  <a:ea typeface="Playfair Display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  <a:ea typeface="Playfair Display" charset="0"/>
                <a:cs typeface="Segoe UI" panose="020B0502040204020203" pitchFamily="34" charset="0"/>
              </a:rPr>
              <a:t>dari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  <a:ea typeface="Playfair Display" charset="0"/>
                <a:cs typeface="Segoe UI" panose="020B0502040204020203" pitchFamily="34" charset="0"/>
              </a:rPr>
              <a:t> Nama, Alamat, </a:t>
            </a:r>
            <a:r>
              <a:rPr lang="en-US" sz="1200" dirty="0" err="1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  <a:ea typeface="Playfair Display" charset="0"/>
                <a:cs typeface="Segoe UI" panose="020B0502040204020203" pitchFamily="34" charset="0"/>
              </a:rPr>
              <a:t>Provinsi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  <a:ea typeface="Playfair Display" charset="0"/>
                <a:cs typeface="Segoe UI" panose="020B0502040204020203" pitchFamily="34" charset="0"/>
              </a:rPr>
              <a:t>, </a:t>
            </a:r>
            <a:r>
              <a:rPr lang="en-US" sz="1200" dirty="0" err="1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  <a:ea typeface="Playfair Display" charset="0"/>
                <a:cs typeface="Segoe UI" panose="020B0502040204020203" pitchFamily="34" charset="0"/>
              </a:rPr>
              <a:t>Nomor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  <a:ea typeface="Playfair Display" charset="0"/>
                <a:cs typeface="Segoe UI" panose="020B0502040204020203" pitchFamily="34" charset="0"/>
              </a:rPr>
              <a:t> Handphone, Email, dan Password.</a:t>
            </a:r>
          </a:p>
        </p:txBody>
      </p:sp>
      <p:sp>
        <p:nvSpPr>
          <p:cNvPr id="39" name="Subtitle 2">
            <a:extLst>
              <a:ext uri="{FF2B5EF4-FFF2-40B4-BE49-F238E27FC236}">
                <a16:creationId xmlns:a16="http://schemas.microsoft.com/office/drawing/2014/main" id="{2DB3B857-ECA9-3597-136A-925E9DC0401A}"/>
              </a:ext>
            </a:extLst>
          </p:cNvPr>
          <p:cNvSpPr txBox="1">
            <a:spLocks/>
          </p:cNvSpPr>
          <p:nvPr/>
        </p:nvSpPr>
        <p:spPr>
          <a:xfrm>
            <a:off x="10017929" y="4157106"/>
            <a:ext cx="1494981" cy="5036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sz="1000" i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Akun </a:t>
            </a:r>
            <a:r>
              <a:rPr lang="en-US" sz="1000" i="1" dirty="0" err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penyelenggara</a:t>
            </a:r>
            <a:r>
              <a:rPr lang="en-US" sz="1000" i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PKB</a:t>
            </a:r>
          </a:p>
        </p:txBody>
      </p:sp>
      <p:sp>
        <p:nvSpPr>
          <p:cNvPr id="40" name="Subtitle 2">
            <a:extLst>
              <a:ext uri="{FF2B5EF4-FFF2-40B4-BE49-F238E27FC236}">
                <a16:creationId xmlns:a16="http://schemas.microsoft.com/office/drawing/2014/main" id="{D27D2E51-4FEC-A1C5-BA43-909C3B78D86F}"/>
              </a:ext>
            </a:extLst>
          </p:cNvPr>
          <p:cNvSpPr txBox="1">
            <a:spLocks/>
          </p:cNvSpPr>
          <p:nvPr/>
        </p:nvSpPr>
        <p:spPr>
          <a:xfrm>
            <a:off x="6865316" y="2288578"/>
            <a:ext cx="2272047" cy="3117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sz="1000" i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Akun PJ </a:t>
            </a:r>
            <a:r>
              <a:rPr lang="en-US" sz="1000" i="1" dirty="0" err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Kegiatan</a:t>
            </a:r>
            <a:endParaRPr lang="en-US" sz="1000" i="1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556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" name="Picture 808">
            <a:extLst>
              <a:ext uri="{FF2B5EF4-FFF2-40B4-BE49-F238E27FC236}">
                <a16:creationId xmlns:a16="http://schemas.microsoft.com/office/drawing/2014/main" id="{FF8B56F5-DD43-E219-1CE9-54DA75CF2EB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0057" y="98324"/>
            <a:ext cx="11831886" cy="6661352"/>
          </a:xfrm>
          <a:prstGeom prst="rect">
            <a:avLst/>
          </a:prstGeom>
        </p:spPr>
      </p:pic>
      <p:sp>
        <p:nvSpPr>
          <p:cNvPr id="805" name="Rectangle 804">
            <a:extLst>
              <a:ext uri="{FF2B5EF4-FFF2-40B4-BE49-F238E27FC236}">
                <a16:creationId xmlns:a16="http://schemas.microsoft.com/office/drawing/2014/main" id="{80431E6C-B89C-9D76-2057-DCD84CA5D46E}"/>
              </a:ext>
            </a:extLst>
          </p:cNvPr>
          <p:cNvSpPr/>
          <p:nvPr/>
        </p:nvSpPr>
        <p:spPr>
          <a:xfrm>
            <a:off x="180057" y="98324"/>
            <a:ext cx="11831886" cy="6661352"/>
          </a:xfrm>
          <a:prstGeom prst="rect">
            <a:avLst/>
          </a:prstGeom>
          <a:gradFill>
            <a:gsLst>
              <a:gs pos="0">
                <a:srgbClr val="085171">
                  <a:alpha val="90000"/>
                </a:srgbClr>
              </a:gs>
              <a:gs pos="100000">
                <a:srgbClr val="2D728F">
                  <a:alpha val="80000"/>
                </a:srgb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1" name="Rectangle 810">
            <a:extLst>
              <a:ext uri="{FF2B5EF4-FFF2-40B4-BE49-F238E27FC236}">
                <a16:creationId xmlns:a16="http://schemas.microsoft.com/office/drawing/2014/main" id="{752BB7DD-89A6-09D1-F0CA-A279C1BEC3E3}"/>
              </a:ext>
            </a:extLst>
          </p:cNvPr>
          <p:cNvSpPr/>
          <p:nvPr/>
        </p:nvSpPr>
        <p:spPr>
          <a:xfrm>
            <a:off x="-9561" y="345939"/>
            <a:ext cx="5841338" cy="945859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4" name="Rectangle 803">
            <a:extLst>
              <a:ext uri="{FF2B5EF4-FFF2-40B4-BE49-F238E27FC236}">
                <a16:creationId xmlns:a16="http://schemas.microsoft.com/office/drawing/2014/main" id="{A89521C1-5C52-DE51-94CC-F98A27B0FF74}"/>
              </a:ext>
            </a:extLst>
          </p:cNvPr>
          <p:cNvSpPr/>
          <p:nvPr/>
        </p:nvSpPr>
        <p:spPr>
          <a:xfrm>
            <a:off x="11510413" y="6331648"/>
            <a:ext cx="273600" cy="274320"/>
          </a:xfrm>
          <a:prstGeom prst="rect">
            <a:avLst/>
          </a:prstGeom>
          <a:solidFill>
            <a:srgbClr val="D5204B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/>
          </a:p>
        </p:txBody>
      </p:sp>
      <p:sp>
        <p:nvSpPr>
          <p:cNvPr id="808" name="Slide Number Placeholder 3">
            <a:extLst>
              <a:ext uri="{FF2B5EF4-FFF2-40B4-BE49-F238E27FC236}">
                <a16:creationId xmlns:a16="http://schemas.microsoft.com/office/drawing/2014/main" id="{40D5E312-7087-D9E6-6F8E-C3275859FA39}"/>
              </a:ext>
            </a:extLst>
          </p:cNvPr>
          <p:cNvSpPr txBox="1">
            <a:spLocks/>
          </p:cNvSpPr>
          <p:nvPr/>
        </p:nvSpPr>
        <p:spPr>
          <a:xfrm>
            <a:off x="11510412" y="6331647"/>
            <a:ext cx="273600" cy="27432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B85BDB3-3CFC-403C-9871-14776D829718}" type="slidenum">
              <a:rPr lang="en-US" sz="1000" b="1" smtClean="0">
                <a:solidFill>
                  <a:schemeClr val="bg1"/>
                </a:solidFill>
              </a:rPr>
              <a:pPr algn="ctr"/>
              <a:t>6</a:t>
            </a:fld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4216469-67A2-F272-C33B-4C2DC42F0C16}"/>
              </a:ext>
            </a:extLst>
          </p:cNvPr>
          <p:cNvSpPr/>
          <p:nvPr/>
        </p:nvSpPr>
        <p:spPr>
          <a:xfrm>
            <a:off x="334297" y="489993"/>
            <a:ext cx="5761703" cy="6117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en-US" sz="3200" b="1" dirty="0" err="1">
                <a:solidFill>
                  <a:schemeClr val="tx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Pengajuan</a:t>
            </a:r>
            <a:r>
              <a:rPr lang="en-US" sz="3200" b="1" dirty="0">
                <a:solidFill>
                  <a:schemeClr val="tx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 Kegiatan PKB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0708D38-B79C-DBBD-8B8B-332782619C44}"/>
              </a:ext>
            </a:extLst>
          </p:cNvPr>
          <p:cNvSpPr/>
          <p:nvPr/>
        </p:nvSpPr>
        <p:spPr>
          <a:xfrm>
            <a:off x="1122871" y="1597398"/>
            <a:ext cx="3390198" cy="50021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Segoe UI" panose="020B0502040204020203" pitchFamily="34" charset="0"/>
              </a:rPr>
              <a:t>Login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C8E205-BCF3-D179-1671-6C629A20E741}"/>
              </a:ext>
            </a:extLst>
          </p:cNvPr>
          <p:cNvSpPr/>
          <p:nvPr/>
        </p:nvSpPr>
        <p:spPr>
          <a:xfrm>
            <a:off x="1122414" y="2122534"/>
            <a:ext cx="4537758" cy="50021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err="1">
                <a:solidFill>
                  <a:schemeClr val="bg1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Klik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 tab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Segoe UI" panose="020B0502040204020203" pitchFamily="34" charset="0"/>
              </a:rPr>
              <a:t>Permohonan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Segoe UI" panose="020B0502040204020203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Segoe UI" panose="020B0502040204020203" pitchFamily="34" charset="0"/>
              </a:rPr>
              <a:t>Kegiatan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Segoe UI" panose="020B0502040204020203" pitchFamily="34" charset="0"/>
              </a:rPr>
              <a:t>, </a:t>
            </a:r>
            <a:r>
              <a:rPr kumimoji="0" lang="en-US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Segoe UI" panose="020B0502040204020203" pitchFamily="34" charset="0"/>
              </a:rPr>
              <a:t>kemudian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Segoe UI" panose="020B0502040204020203" pitchFamily="34" charset="0"/>
              </a:rPr>
              <a:t> </a:t>
            </a:r>
            <a:r>
              <a:rPr kumimoji="0" lang="en-US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Segoe UI" panose="020B0502040204020203" pitchFamily="34" charset="0"/>
              </a:rPr>
              <a:t>klik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Segoe UI" panose="020B0502040204020203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Segoe UI" panose="020B0502040204020203" pitchFamily="34" charset="0"/>
              </a:rPr>
              <a:t>Tambah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Segoe UI" panose="020B0502040204020203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Segoe UI" panose="020B0502040204020203" pitchFamily="34" charset="0"/>
              </a:rPr>
              <a:t>Kegiatan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8AABF1D-2454-9E40-C106-2BE66ED3786E}"/>
              </a:ext>
            </a:extLst>
          </p:cNvPr>
          <p:cNvSpPr/>
          <p:nvPr/>
        </p:nvSpPr>
        <p:spPr>
          <a:xfrm>
            <a:off x="1144202" y="3269839"/>
            <a:ext cx="4321645" cy="2856418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/>
          <a:p>
            <a:pPr marL="360363" marR="0" lvl="0" indent="-360363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Segoe UI" panose="020B0502040204020203" pitchFamily="34" charset="0"/>
              </a:rPr>
              <a:t>Kolaborasi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Segoe UI" panose="020B0502040204020203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Segoe UI" panose="020B0502040204020203" pitchFamily="34" charset="0"/>
              </a:rPr>
              <a:t>penyelenggara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cs typeface="Segoe UI" panose="020B0502040204020203" pitchFamily="34" charset="0"/>
            </a:endParaRPr>
          </a:p>
          <a:p>
            <a:pPr marL="360363"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/>
            </a:pPr>
            <a:r>
              <a:rPr kumimoji="0" lang="en-US" sz="14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Segoe UI" panose="020B0502040204020203" pitchFamily="34" charset="0"/>
              </a:rPr>
              <a:t>diisi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Segoe UI" panose="020B0502040204020203" pitchFamily="34" charset="0"/>
              </a:rPr>
              <a:t> </a:t>
            </a:r>
            <a:r>
              <a:rPr kumimoji="0" lang="en-US" sz="14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Segoe UI" panose="020B0502040204020203" pitchFamily="34" charset="0"/>
              </a:rPr>
              <a:t>dengan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Segoe UI" panose="020B0502040204020203" pitchFamily="34" charset="0"/>
              </a:rPr>
              <a:t> </a:t>
            </a:r>
            <a:r>
              <a:rPr kumimoji="0" lang="en-US" sz="14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Segoe UI" panose="020B0502040204020203" pitchFamily="34" charset="0"/>
              </a:rPr>
              <a:t>penyelenggara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Segoe UI" panose="020B0502040204020203" pitchFamily="34" charset="0"/>
              </a:rPr>
              <a:t> lain </a:t>
            </a: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yang </a:t>
            </a:r>
            <a:r>
              <a:rPr lang="en-US" sz="1400" dirty="0" err="1">
                <a:solidFill>
                  <a:schemeClr val="bg1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berkolaborasi</a:t>
            </a: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dalam</a:t>
            </a: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pelaksanaan</a:t>
            </a: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kegiatan</a:t>
            </a:r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cs typeface="Segoe UI" panose="020B0502040204020203" pitchFamily="34" charset="0"/>
            </a:endParaRPr>
          </a:p>
          <a:p>
            <a:pPr marL="360363" marR="0" lvl="0" indent="-360363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Segoe UI" panose="020B0502040204020203" pitchFamily="34" charset="0"/>
              </a:rPr>
              <a:t>Sasaran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Segoe UI" panose="020B0502040204020203" pitchFamily="34" charset="0"/>
              </a:rPr>
              <a:t> Utama Tenaga Ahli</a:t>
            </a:r>
          </a:p>
          <a:p>
            <a:pPr marL="630238" marR="0" lvl="0" indent="-180975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Segoe UI" panose="020B0502040204020203" pitchFamily="34" charset="0"/>
              </a:rPr>
              <a:t>Subklasifikasi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Segoe UI" panose="020B0502040204020203" pitchFamily="34" charset="0"/>
              </a:rPr>
              <a:t> </a:t>
            </a:r>
          </a:p>
          <a:p>
            <a:pPr marL="630238"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14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Segoe UI" panose="020B0502040204020203" pitchFamily="34" charset="0"/>
              </a:rPr>
              <a:t>Subklasifikasi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Segoe UI" panose="020B0502040204020203" pitchFamily="34" charset="0"/>
              </a:rPr>
              <a:t> </a:t>
            </a:r>
            <a:r>
              <a:rPr kumimoji="0" lang="en-US" sz="14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Segoe UI" panose="020B0502040204020203" pitchFamily="34" charset="0"/>
              </a:rPr>
              <a:t>dipilih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Segoe UI" panose="020B0502040204020203" pitchFamily="34" charset="0"/>
              </a:rPr>
              <a:t> </a:t>
            </a:r>
            <a:r>
              <a:rPr kumimoji="0" lang="en-US" sz="14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Segoe UI" panose="020B0502040204020203" pitchFamily="34" charset="0"/>
              </a:rPr>
              <a:t>berdasarkan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Segoe UI" panose="020B0502040204020203" pitchFamily="34" charset="0"/>
              </a:rPr>
              <a:t> </a:t>
            </a:r>
            <a:r>
              <a:rPr kumimoji="0" lang="en-US" sz="14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Segoe UI" panose="020B0502040204020203" pitchFamily="34" charset="0"/>
              </a:rPr>
              <a:t>sasaran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Segoe UI" panose="020B0502040204020203" pitchFamily="34" charset="0"/>
              </a:rPr>
              <a:t> </a:t>
            </a:r>
            <a:r>
              <a:rPr kumimoji="0" lang="en-US" sz="14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Segoe UI" panose="020B0502040204020203" pitchFamily="34" charset="0"/>
              </a:rPr>
              <a:t>jabatan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Segoe UI" panose="020B0502040204020203" pitchFamily="34" charset="0"/>
              </a:rPr>
              <a:t> </a:t>
            </a:r>
            <a:r>
              <a:rPr kumimoji="0" lang="en-US" sz="14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Segoe UI" panose="020B0502040204020203" pitchFamily="34" charset="0"/>
              </a:rPr>
              <a:t>kerja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Segoe UI" panose="020B0502040204020203" pitchFamily="34" charset="0"/>
              </a:rPr>
              <a:t> </a:t>
            </a:r>
            <a:r>
              <a:rPr kumimoji="0" lang="en-US" sz="14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Segoe UI" panose="020B0502040204020203" pitchFamily="34" charset="0"/>
              </a:rPr>
              <a:t>peserta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Segoe UI" panose="020B0502040204020203" pitchFamily="34" charset="0"/>
              </a:rPr>
              <a:t> pada </a:t>
            </a:r>
            <a:r>
              <a:rPr kumimoji="0" lang="en-US" sz="14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Segoe UI" panose="020B0502040204020203" pitchFamily="34" charset="0"/>
              </a:rPr>
              <a:t>kegiatan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Segoe UI" panose="020B0502040204020203" pitchFamily="34" charset="0"/>
              </a:rPr>
              <a:t> </a:t>
            </a:r>
            <a:r>
              <a:rPr kumimoji="0" lang="en-US" sz="14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Segoe UI" panose="020B0502040204020203" pitchFamily="34" charset="0"/>
              </a:rPr>
              <a:t>tersebut</a:t>
            </a:r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cs typeface="Segoe UI" panose="020B0502040204020203" pitchFamily="34" charset="0"/>
            </a:endParaRPr>
          </a:p>
          <a:p>
            <a:pPr marL="630238" marR="0" lvl="0" indent="-180975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Segoe UI" panose="020B0502040204020203" pitchFamily="34" charset="0"/>
              </a:rPr>
              <a:t>Verifikator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Segoe UI" panose="020B0502040204020203" pitchFamily="34" charset="0"/>
              </a:rPr>
              <a:t>/validator dan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Segoe UI" panose="020B0502040204020203" pitchFamily="34" charset="0"/>
              </a:rPr>
              <a:t>penilai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Segoe UI" panose="020B0502040204020203" pitchFamily="34" charset="0"/>
              </a:rPr>
              <a:t> </a:t>
            </a:r>
          </a:p>
          <a:p>
            <a:pPr marL="630238"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14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Segoe UI" panose="020B0502040204020203" pitchFamily="34" charset="0"/>
              </a:rPr>
              <a:t>pihak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Segoe UI" panose="020B0502040204020203" pitchFamily="34" charset="0"/>
              </a:rPr>
              <a:t> yang </a:t>
            </a:r>
            <a:r>
              <a:rPr kumimoji="0" lang="en-US" sz="14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Segoe UI" panose="020B0502040204020203" pitchFamily="34" charset="0"/>
              </a:rPr>
              <a:t>ditunjuk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Segoe UI" panose="020B0502040204020203" pitchFamily="34" charset="0"/>
              </a:rPr>
              <a:t> </a:t>
            </a:r>
            <a:r>
              <a:rPr kumimoji="0" lang="en-US" sz="14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Segoe UI" panose="020B0502040204020203" pitchFamily="34" charset="0"/>
              </a:rPr>
              <a:t>untuk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Segoe UI" panose="020B0502040204020203" pitchFamily="34" charset="0"/>
              </a:rPr>
              <a:t> </a:t>
            </a:r>
            <a:r>
              <a:rPr kumimoji="0" lang="en-US" sz="14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Segoe UI" panose="020B0502040204020203" pitchFamily="34" charset="0"/>
              </a:rPr>
              <a:t>melakukan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Segoe UI" panose="020B0502040204020203" pitchFamily="34" charset="0"/>
              </a:rPr>
              <a:t> </a:t>
            </a:r>
            <a:r>
              <a:rPr kumimoji="0" lang="en-US" sz="14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Segoe UI" panose="020B0502040204020203" pitchFamily="34" charset="0"/>
              </a:rPr>
              <a:t>verifikasi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Segoe UI" panose="020B0502040204020203" pitchFamily="34" charset="0"/>
              </a:rPr>
              <a:t> dan </a:t>
            </a:r>
            <a:r>
              <a:rPr kumimoji="0" lang="en-US" sz="14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Segoe UI" panose="020B0502040204020203" pitchFamily="34" charset="0"/>
              </a:rPr>
              <a:t>validasi</a:t>
            </a:r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cs typeface="Segoe UI" panose="020B0502040204020203" pitchFamily="34" charset="0"/>
            </a:endParaRPr>
          </a:p>
          <a:p>
            <a:pPr marL="623888"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cs typeface="Segoe UI" panose="020B0502040204020203" pitchFamily="34" charset="0"/>
            </a:endParaRPr>
          </a:p>
          <a:p>
            <a:pPr marL="363538" marR="0" lvl="0" indent="2603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3520ED-5020-B3D5-F648-33443E621627}"/>
              </a:ext>
            </a:extLst>
          </p:cNvPr>
          <p:cNvSpPr/>
          <p:nvPr/>
        </p:nvSpPr>
        <p:spPr>
          <a:xfrm>
            <a:off x="6400581" y="1464551"/>
            <a:ext cx="5383431" cy="2991678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Segoe UI" panose="020B0502040204020203" pitchFamily="34" charset="0"/>
              </a:rPr>
              <a:t>Klasifikasi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Segoe UI" panose="020B0502040204020203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Segoe UI" panose="020B0502040204020203" pitchFamily="34" charset="0"/>
              </a:rPr>
              <a:t>Kegiatan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cs typeface="Segoe UI" panose="020B0502040204020203" pitchFamily="34" charset="0"/>
            </a:endParaRPr>
          </a:p>
          <a:p>
            <a:pPr marL="630238" indent="-180975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Segoe UI" panose="020B0502040204020203" pitchFamily="34" charset="0"/>
              </a:rPr>
              <a:t>Unsur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Segoe UI" panose="020B0502040204020203" pitchFamily="34" charset="0"/>
              </a:rPr>
              <a:t>  </a:t>
            </a:r>
          </a:p>
          <a:p>
            <a:pPr marL="630238">
              <a:spcAft>
                <a:spcPts val="600"/>
              </a:spcAft>
            </a:pP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U</a:t>
            </a:r>
            <a:r>
              <a:rPr kumimoji="0" lang="en-US" sz="14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Segoe UI" panose="020B0502040204020203" pitchFamily="34" charset="0"/>
              </a:rPr>
              <a:t>nsur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Segoe UI" panose="020B0502040204020203" pitchFamily="34" charset="0"/>
              </a:rPr>
              <a:t> </a:t>
            </a:r>
            <a:r>
              <a:rPr kumimoji="0" lang="en-US" sz="14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Segoe UI" panose="020B0502040204020203" pitchFamily="34" charset="0"/>
              </a:rPr>
              <a:t>kegiatan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Segoe UI" panose="020B0502040204020203" pitchFamily="34" charset="0"/>
              </a:rPr>
              <a:t> </a:t>
            </a:r>
            <a:r>
              <a:rPr kumimoji="0" lang="en-US" sz="14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Segoe UI" panose="020B0502040204020203" pitchFamily="34" charset="0"/>
              </a:rPr>
              <a:t>dapat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Segoe UI" panose="020B0502040204020203" pitchFamily="34" charset="0"/>
              </a:rPr>
              <a:t> </a:t>
            </a:r>
            <a:r>
              <a:rPr kumimoji="0" lang="en-US" sz="14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Segoe UI" panose="020B0502040204020203" pitchFamily="34" charset="0"/>
              </a:rPr>
              <a:t>dipilih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Segoe UI" panose="020B0502040204020203" pitchFamily="34" charset="0"/>
              </a:rPr>
              <a:t> </a:t>
            </a:r>
            <a:r>
              <a:rPr kumimoji="0" lang="en-US" sz="14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Segoe UI" panose="020B0502040204020203" pitchFamily="34" charset="0"/>
              </a:rPr>
              <a:t>lebih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Segoe UI" panose="020B0502040204020203" pitchFamily="34" charset="0"/>
              </a:rPr>
              <a:t> </a:t>
            </a:r>
            <a:r>
              <a:rPr kumimoji="0" lang="en-US" sz="14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Segoe UI" panose="020B0502040204020203" pitchFamily="34" charset="0"/>
              </a:rPr>
              <a:t>dari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Segoe UI" panose="020B0502040204020203" pitchFamily="34" charset="0"/>
              </a:rPr>
              <a:t> 1 </a:t>
            </a:r>
            <a:r>
              <a:rPr kumimoji="0" lang="en-US" sz="14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Segoe UI" panose="020B0502040204020203" pitchFamily="34" charset="0"/>
              </a:rPr>
              <a:t>disesuaikan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Segoe UI" panose="020B0502040204020203" pitchFamily="34" charset="0"/>
              </a:rPr>
              <a:t> </a:t>
            </a:r>
            <a:r>
              <a:rPr kumimoji="0" lang="en-US" sz="14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Segoe UI" panose="020B0502040204020203" pitchFamily="34" charset="0"/>
              </a:rPr>
              <a:t>dengan</a:t>
            </a: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kegiatan</a:t>
            </a: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 yang </a:t>
            </a:r>
            <a:r>
              <a:rPr lang="en-US" sz="1400" dirty="0" err="1">
                <a:solidFill>
                  <a:schemeClr val="bg1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akan</a:t>
            </a: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dilaksanakan</a:t>
            </a: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misalnya</a:t>
            </a: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peserta</a:t>
            </a: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panitia</a:t>
            </a: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narasumber</a:t>
            </a:r>
            <a:endParaRPr lang="en-US" sz="1400" i="1" dirty="0">
              <a:solidFill>
                <a:schemeClr val="bg1"/>
              </a:solidFill>
              <a:latin typeface="Century Gothic" panose="020B0502020202020204" pitchFamily="34" charset="0"/>
              <a:ea typeface="Playfair Display" charset="0"/>
              <a:cs typeface="Segoe UI" panose="020B0502040204020203" pitchFamily="34" charset="0"/>
            </a:endParaRPr>
          </a:p>
          <a:p>
            <a:pPr marL="630238" marR="0" lvl="0" indent="-180975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Segoe UI" panose="020B0502040204020203" pitchFamily="34" charset="0"/>
              </a:rPr>
              <a:t>Metode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Segoe UI" panose="020B0502040204020203" pitchFamily="34" charset="0"/>
              </a:rPr>
              <a:t>, </a:t>
            </a:r>
            <a:r>
              <a:rPr kumimoji="0" lang="en-US" sz="14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Segoe UI" panose="020B0502040204020203" pitchFamily="34" charset="0"/>
              </a:rPr>
              <a:t>terdiri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Segoe UI" panose="020B0502040204020203" pitchFamily="34" charset="0"/>
              </a:rPr>
              <a:t> </a:t>
            </a:r>
            <a:r>
              <a:rPr kumimoji="0" lang="en-US" sz="14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Segoe UI" panose="020B0502040204020203" pitchFamily="34" charset="0"/>
              </a:rPr>
              <a:t>dari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Segoe UI" panose="020B0502040204020203" pitchFamily="34" charset="0"/>
              </a:rPr>
              <a:t> </a:t>
            </a:r>
            <a:r>
              <a:rPr kumimoji="0" lang="en-US" sz="14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Segoe UI" panose="020B0502040204020203" pitchFamily="34" charset="0"/>
              </a:rPr>
              <a:t>tatap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Segoe UI" panose="020B0502040204020203" pitchFamily="34" charset="0"/>
              </a:rPr>
              <a:t> </a:t>
            </a:r>
            <a:r>
              <a:rPr kumimoji="0" lang="en-US" sz="14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Segoe UI" panose="020B0502040204020203" pitchFamily="34" charset="0"/>
              </a:rPr>
              <a:t>muka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Segoe UI" panose="020B0502040204020203" pitchFamily="34" charset="0"/>
              </a:rPr>
              <a:t> dan </a:t>
            </a:r>
            <a:r>
              <a:rPr kumimoji="0" lang="en-US" sz="14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Segoe UI" panose="020B0502040204020203" pitchFamily="34" charset="0"/>
              </a:rPr>
              <a:t>dalam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Segoe UI" panose="020B0502040204020203" pitchFamily="34" charset="0"/>
              </a:rPr>
              <a:t> </a:t>
            </a:r>
            <a:r>
              <a:rPr kumimoji="0" lang="en-US" sz="14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Segoe UI" panose="020B0502040204020203" pitchFamily="34" charset="0"/>
              </a:rPr>
              <a:t>jaringan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Segoe UI" panose="020B0502040204020203" pitchFamily="34" charset="0"/>
              </a:rPr>
              <a:t>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cs typeface="Segoe UI" panose="020B0502040204020203" pitchFamily="34" charset="0"/>
            </a:endParaRPr>
          </a:p>
          <a:p>
            <a:pPr marL="630238" marR="0" lvl="0" indent="-180975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400" b="1" dirty="0">
                <a:solidFill>
                  <a:schemeClr val="bg1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Tingkat, </a:t>
            </a:r>
            <a:r>
              <a:rPr lang="en-US" sz="1400" dirty="0" err="1">
                <a:solidFill>
                  <a:schemeClr val="bg1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terdiri</a:t>
            </a: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dari</a:t>
            </a: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nasional</a:t>
            </a: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 dan </a:t>
            </a:r>
            <a:r>
              <a:rPr lang="en-US" sz="1400" dirty="0" err="1">
                <a:solidFill>
                  <a:schemeClr val="bg1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internasional</a:t>
            </a:r>
            <a:endParaRPr lang="en-US" sz="1400" dirty="0">
              <a:solidFill>
                <a:schemeClr val="bg1"/>
              </a:solidFill>
              <a:latin typeface="Century Gothic" panose="020B0502020202020204" pitchFamily="34" charset="0"/>
              <a:cs typeface="Segoe UI" panose="020B0502040204020203" pitchFamily="34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Data </a:t>
            </a:r>
            <a:r>
              <a:rPr lang="en-US" sz="1600" b="1" dirty="0" err="1">
                <a:solidFill>
                  <a:schemeClr val="bg1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Kegiatan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cs typeface="Segoe UI" panose="020B0502040204020203" pitchFamily="34" charset="0"/>
            </a:endParaRPr>
          </a:p>
          <a:p>
            <a:pPr marL="360363">
              <a:spcAft>
                <a:spcPts val="600"/>
              </a:spcAft>
            </a:pPr>
            <a:r>
              <a:rPr kumimoji="0" lang="en-US" sz="14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Segoe UI" panose="020B0502040204020203" pitchFamily="34" charset="0"/>
              </a:rPr>
              <a:t>Diisi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Segoe UI" panose="020B0502040204020203" pitchFamily="34" charset="0"/>
              </a:rPr>
              <a:t> </a:t>
            </a:r>
            <a:r>
              <a:rPr kumimoji="0" lang="en-US" sz="14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Segoe UI" panose="020B0502040204020203" pitchFamily="34" charset="0"/>
              </a:rPr>
              <a:t>dengan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Segoe UI" panose="020B0502040204020203" pitchFamily="34" charset="0"/>
              </a:rPr>
              <a:t> </a:t>
            </a:r>
            <a:r>
              <a:rPr kumimoji="0" lang="en-US" sz="14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Segoe UI" panose="020B0502040204020203" pitchFamily="34" charset="0"/>
              </a:rPr>
              <a:t>nama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Segoe UI" panose="020B0502040204020203" pitchFamily="34" charset="0"/>
              </a:rPr>
              <a:t>, </a:t>
            </a:r>
            <a:r>
              <a:rPr kumimoji="0" lang="en-US" sz="14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Segoe UI" panose="020B0502040204020203" pitchFamily="34" charset="0"/>
              </a:rPr>
              <a:t>tempat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Segoe UI" panose="020B0502040204020203" pitchFamily="34" charset="0"/>
              </a:rPr>
              <a:t>, dan </a:t>
            </a:r>
            <a:r>
              <a:rPr kumimoji="0" lang="en-US" sz="14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Segoe UI" panose="020B0502040204020203" pitchFamily="34" charset="0"/>
              </a:rPr>
              <a:t>waktu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Segoe UI" panose="020B0502040204020203" pitchFamily="34" charset="0"/>
              </a:rPr>
              <a:t> </a:t>
            </a:r>
            <a:r>
              <a:rPr kumimoji="0" lang="en-US" sz="14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Segoe UI" panose="020B0502040204020203" pitchFamily="34" charset="0"/>
              </a:rPr>
              <a:t>kegiatan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Segoe UI" panose="020B0502040204020203" pitchFamily="34" charset="0"/>
              </a:rPr>
              <a:t>.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tabLst/>
              <a:defRPr/>
            </a:pP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cs typeface="Segoe UI" panose="020B0502040204020203" pitchFamily="34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tabLst/>
              <a:defRPr/>
            </a:pP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F86A4E7-9AAE-955B-2F76-094B2323522C}"/>
              </a:ext>
            </a:extLst>
          </p:cNvPr>
          <p:cNvSpPr/>
          <p:nvPr/>
        </p:nvSpPr>
        <p:spPr>
          <a:xfrm>
            <a:off x="6429993" y="4185953"/>
            <a:ext cx="2946236" cy="1838705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Segoe UI" panose="020B0502040204020203" pitchFamily="34" charset="0"/>
              </a:rPr>
              <a:t>Unggah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Segoe UI" panose="020B0502040204020203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Segoe UI" panose="020B0502040204020203" pitchFamily="34" charset="0"/>
              </a:rPr>
              <a:t>Berkas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Segoe UI" panose="020B0502040204020203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Segoe UI" panose="020B0502040204020203" pitchFamily="34" charset="0"/>
              </a:rPr>
              <a:t>Persyaratan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cs typeface="Segoe UI" panose="020B0502040204020203" pitchFamily="34" charset="0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400" b="1" dirty="0">
                <a:solidFill>
                  <a:schemeClr val="bg1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TOR/KAK (</a:t>
            </a:r>
            <a:r>
              <a:rPr lang="en-US" sz="1400" b="1" dirty="0" err="1">
                <a:solidFill>
                  <a:schemeClr val="bg1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wajib</a:t>
            </a:r>
            <a:r>
              <a:rPr lang="en-US" sz="1400" b="1" dirty="0">
                <a:solidFill>
                  <a:schemeClr val="bg1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ada</a:t>
            </a:r>
            <a:r>
              <a:rPr lang="en-US" sz="1400" b="1" dirty="0">
                <a:solidFill>
                  <a:schemeClr val="bg1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)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SK </a:t>
            </a:r>
            <a:r>
              <a:rPr lang="en-US" sz="1400" dirty="0" err="1">
                <a:solidFill>
                  <a:schemeClr val="bg1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panitia</a:t>
            </a: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 (</a:t>
            </a:r>
            <a:r>
              <a:rPr lang="en-US" sz="1400" dirty="0" err="1">
                <a:solidFill>
                  <a:schemeClr val="bg1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jika</a:t>
            </a: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ada</a:t>
            </a: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)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daftar </a:t>
            </a:r>
            <a:r>
              <a:rPr lang="en-US" sz="1400" dirty="0" err="1">
                <a:solidFill>
                  <a:schemeClr val="bg1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riwayat</a:t>
            </a: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hidup</a:t>
            </a: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narasumber</a:t>
            </a: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 (</a:t>
            </a:r>
            <a:r>
              <a:rPr lang="en-US" sz="1400" dirty="0" err="1">
                <a:solidFill>
                  <a:schemeClr val="bg1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jika</a:t>
            </a: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ada</a:t>
            </a: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)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340B8FC-3B6D-E171-20F8-4CD35D0A04EB}"/>
              </a:ext>
            </a:extLst>
          </p:cNvPr>
          <p:cNvCxnSpPr>
            <a:cxnSpLocks/>
          </p:cNvCxnSpPr>
          <p:nvPr/>
        </p:nvCxnSpPr>
        <p:spPr>
          <a:xfrm>
            <a:off x="780195" y="1631673"/>
            <a:ext cx="0" cy="151200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349CCA35-07A2-7D1F-BC73-7F19A86927BC}"/>
              </a:ext>
            </a:extLst>
          </p:cNvPr>
          <p:cNvSpPr/>
          <p:nvPr/>
        </p:nvSpPr>
        <p:spPr>
          <a:xfrm>
            <a:off x="647301" y="1631673"/>
            <a:ext cx="246677" cy="246677"/>
          </a:xfrm>
          <a:prstGeom prst="ellipse">
            <a:avLst/>
          </a:prstGeom>
          <a:solidFill>
            <a:srgbClr val="00206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28E8CB9-BA59-693E-F6AE-B04A4355A998}"/>
              </a:ext>
            </a:extLst>
          </p:cNvPr>
          <p:cNvSpPr/>
          <p:nvPr/>
        </p:nvSpPr>
        <p:spPr>
          <a:xfrm>
            <a:off x="647300" y="2146654"/>
            <a:ext cx="246677" cy="246677"/>
          </a:xfrm>
          <a:prstGeom prst="ellipse">
            <a:avLst/>
          </a:prstGeom>
          <a:solidFill>
            <a:srgbClr val="00206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A3CF556-D5B5-46D4-D8E0-78B5DE38223A}"/>
              </a:ext>
            </a:extLst>
          </p:cNvPr>
          <p:cNvSpPr/>
          <p:nvPr/>
        </p:nvSpPr>
        <p:spPr>
          <a:xfrm>
            <a:off x="647299" y="2882601"/>
            <a:ext cx="246677" cy="246677"/>
          </a:xfrm>
          <a:prstGeom prst="ellipse">
            <a:avLst/>
          </a:prstGeom>
          <a:solidFill>
            <a:srgbClr val="00206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11B53D5-0394-FD00-988D-FA083486DF2B}"/>
              </a:ext>
            </a:extLst>
          </p:cNvPr>
          <p:cNvSpPr/>
          <p:nvPr/>
        </p:nvSpPr>
        <p:spPr>
          <a:xfrm>
            <a:off x="1122414" y="2876763"/>
            <a:ext cx="4537758" cy="50021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err="1">
                <a:solidFill>
                  <a:schemeClr val="bg1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Mengisi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Segoe UI" panose="020B0502040204020203" pitchFamily="34" charset="0"/>
              </a:rPr>
              <a:t>Form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Segoe UI" panose="020B0502040204020203" pitchFamily="34" charset="0"/>
              </a:rPr>
              <a:t>Kegiatan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cs typeface="Segoe UI" panose="020B0502040204020203" pitchFamily="34" charset="0"/>
            </a:endParaRPr>
          </a:p>
        </p:txBody>
      </p: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09FDFF32-0A90-11F8-F52A-35C4E1D0656B}"/>
              </a:ext>
            </a:extLst>
          </p:cNvPr>
          <p:cNvCxnSpPr>
            <a:cxnSpLocks/>
            <a:stCxn id="17" idx="4"/>
          </p:cNvCxnSpPr>
          <p:nvPr/>
        </p:nvCxnSpPr>
        <p:spPr>
          <a:xfrm rot="5400000" flipH="1" flipV="1">
            <a:off x="2586633" y="-308831"/>
            <a:ext cx="1622113" cy="5254105"/>
          </a:xfrm>
          <a:prstGeom prst="bentConnector4">
            <a:avLst>
              <a:gd name="adj1" fmla="val -181454"/>
              <a:gd name="adj2" fmla="val 95967"/>
            </a:avLst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E2339C80-1ADF-15B8-B51C-F004975AD1F3}"/>
              </a:ext>
            </a:extLst>
          </p:cNvPr>
          <p:cNvSpPr/>
          <p:nvPr/>
        </p:nvSpPr>
        <p:spPr>
          <a:xfrm>
            <a:off x="6024743" y="4228760"/>
            <a:ext cx="246677" cy="246677"/>
          </a:xfrm>
          <a:prstGeom prst="ellipse">
            <a:avLst/>
          </a:prstGeom>
          <a:solidFill>
            <a:srgbClr val="00206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C873EDCD-9C60-E808-3386-CCA4F8B0936E}"/>
              </a:ext>
            </a:extLst>
          </p:cNvPr>
          <p:cNvCxnSpPr>
            <a:cxnSpLocks/>
            <a:endCxn id="26" idx="0"/>
          </p:cNvCxnSpPr>
          <p:nvPr/>
        </p:nvCxnSpPr>
        <p:spPr>
          <a:xfrm rot="16200000" flipH="1">
            <a:off x="4729405" y="2810083"/>
            <a:ext cx="2720094" cy="117260"/>
          </a:xfrm>
          <a:prstGeom prst="bentConnector3">
            <a:avLst>
              <a:gd name="adj1" fmla="val -158"/>
            </a:avLst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D86BF031-4ADB-7228-4818-A751DBF9E31D}"/>
              </a:ext>
            </a:extLst>
          </p:cNvPr>
          <p:cNvGrpSpPr/>
          <p:nvPr/>
        </p:nvGrpSpPr>
        <p:grpSpPr>
          <a:xfrm>
            <a:off x="9371919" y="4283980"/>
            <a:ext cx="1976172" cy="2169506"/>
            <a:chOff x="8577855" y="4419449"/>
            <a:chExt cx="1976172" cy="2169506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4FFA3D5B-F2BE-2C8F-DC5C-75FA6CB78106}"/>
                </a:ext>
              </a:extLst>
            </p:cNvPr>
            <p:cNvSpPr/>
            <p:nvPr/>
          </p:nvSpPr>
          <p:spPr>
            <a:xfrm>
              <a:off x="8577855" y="4419449"/>
              <a:ext cx="1976172" cy="2169506"/>
            </a:xfrm>
            <a:prstGeom prst="round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9E21138-4E3D-6E27-662B-A4E90EB09596}"/>
                </a:ext>
              </a:extLst>
            </p:cNvPr>
            <p:cNvSpPr txBox="1"/>
            <p:nvPr/>
          </p:nvSpPr>
          <p:spPr>
            <a:xfrm>
              <a:off x="8729014" y="6018539"/>
              <a:ext cx="1743882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FFFF00"/>
                  </a:solidFill>
                  <a:latin typeface="Century Gothic" panose="020B0502020202020204" pitchFamily="34" charset="0"/>
                </a:rPr>
                <a:t>Format KAK </a:t>
              </a:r>
              <a:r>
                <a:rPr lang="en-US" sz="1400" b="1" dirty="0" err="1">
                  <a:solidFill>
                    <a:srgbClr val="FFFF00"/>
                  </a:solidFill>
                  <a:latin typeface="Century Gothic" panose="020B0502020202020204" pitchFamily="34" charset="0"/>
                </a:rPr>
                <a:t>Kegiatan</a:t>
              </a:r>
              <a:r>
                <a:rPr lang="en-US" sz="1400" b="1" dirty="0">
                  <a:solidFill>
                    <a:srgbClr val="FFFF00"/>
                  </a:solidFill>
                  <a:latin typeface="Century Gothic" panose="020B0502020202020204" pitchFamily="34" charset="0"/>
                </a:rPr>
                <a:t> PKB</a:t>
              </a:r>
              <a:endParaRPr lang="en-ID" sz="1400" dirty="0">
                <a:solidFill>
                  <a:srgbClr val="FFFF00"/>
                </a:solidFill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1FBD46FB-50E7-969F-6E21-8110D1B484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192" y="4456229"/>
            <a:ext cx="1417653" cy="1417653"/>
          </a:xfrm>
          <a:prstGeom prst="rect">
            <a:avLst/>
          </a:prstGeom>
        </p:spPr>
      </p:pic>
      <p:pic>
        <p:nvPicPr>
          <p:cNvPr id="22" name="Google Shape;590;p20" descr="lgo sigap.png">
            <a:extLst>
              <a:ext uri="{FF2B5EF4-FFF2-40B4-BE49-F238E27FC236}">
                <a16:creationId xmlns:a16="http://schemas.microsoft.com/office/drawing/2014/main" id="{28C1ECC0-CE31-D942-AAFB-4576C40BF80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14121" y="0"/>
            <a:ext cx="2877879" cy="110958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25C30E-C4D3-8C30-DAA8-56B7972EC512}"/>
              </a:ext>
            </a:extLst>
          </p:cNvPr>
          <p:cNvSpPr txBox="1"/>
          <p:nvPr/>
        </p:nvSpPr>
        <p:spPr>
          <a:xfrm>
            <a:off x="471880" y="6092312"/>
            <a:ext cx="10943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Catatan</a:t>
            </a:r>
            <a:r>
              <a:rPr lang="en-US" sz="1200" i="1" dirty="0">
                <a:solidFill>
                  <a:schemeClr val="bg1"/>
                </a:solidFill>
                <a:latin typeface="Century Gothic" panose="020B0502020202020204" pitchFamily="34" charset="0"/>
              </a:rPr>
              <a:t>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Pengajuan</a:t>
            </a:r>
            <a:r>
              <a:rPr lang="en-US" sz="1200" i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120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kegiatan</a:t>
            </a:r>
            <a:r>
              <a:rPr lang="en-US" sz="1200" i="1" dirty="0">
                <a:solidFill>
                  <a:schemeClr val="bg1"/>
                </a:solidFill>
                <a:latin typeface="Century Gothic" panose="020B0502020202020204" pitchFamily="34" charset="0"/>
              </a:rPr>
              <a:t> paling </a:t>
            </a:r>
            <a:r>
              <a:rPr lang="en-US" sz="120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lambat</a:t>
            </a:r>
            <a:r>
              <a:rPr lang="en-US" sz="1200" i="1" dirty="0">
                <a:solidFill>
                  <a:schemeClr val="bg1"/>
                </a:solidFill>
                <a:latin typeface="Century Gothic" panose="020B0502020202020204" pitchFamily="34" charset="0"/>
              </a:rPr>
              <a:t> 4 </a:t>
            </a:r>
            <a:r>
              <a:rPr lang="en-US" sz="120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hari</a:t>
            </a:r>
            <a:r>
              <a:rPr lang="en-US" sz="1200" i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120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kerja</a:t>
            </a:r>
            <a:r>
              <a:rPr lang="en-US" sz="1200" i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120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sebelum</a:t>
            </a:r>
            <a:r>
              <a:rPr lang="en-US" sz="1200" i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120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dilaksanakan</a:t>
            </a:r>
            <a:endParaRPr lang="en-US" sz="12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i="1" dirty="0">
                <a:solidFill>
                  <a:schemeClr val="bg1"/>
                </a:solidFill>
                <a:latin typeface="Century Gothic" panose="020B0502020202020204" pitchFamily="34" charset="0"/>
              </a:rPr>
              <a:t>Proses </a:t>
            </a:r>
            <a:r>
              <a:rPr lang="en-US" sz="120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verifikasi</a:t>
            </a:r>
            <a:r>
              <a:rPr lang="en-US" sz="1200" i="1" dirty="0">
                <a:solidFill>
                  <a:schemeClr val="bg1"/>
                </a:solidFill>
                <a:latin typeface="Century Gothic" panose="020B0502020202020204" pitchFamily="34" charset="0"/>
              </a:rPr>
              <a:t> dan </a:t>
            </a:r>
            <a:r>
              <a:rPr lang="en-US" sz="120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validasi</a:t>
            </a:r>
            <a:r>
              <a:rPr lang="en-US" sz="1200" i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120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permohonan</a:t>
            </a:r>
            <a:r>
              <a:rPr lang="en-US" sz="1200" i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120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kegiatan</a:t>
            </a:r>
            <a:r>
              <a:rPr lang="en-US" sz="1200" i="1" dirty="0">
                <a:solidFill>
                  <a:schemeClr val="bg1"/>
                </a:solidFill>
                <a:latin typeface="Century Gothic" panose="020B0502020202020204" pitchFamily="34" charset="0"/>
              </a:rPr>
              <a:t> paling lama 3 </a:t>
            </a:r>
            <a:r>
              <a:rPr lang="en-US" sz="120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hari</a:t>
            </a:r>
            <a:r>
              <a:rPr lang="en-US" sz="1200" i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120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kerja</a:t>
            </a:r>
            <a:endParaRPr lang="en-US" sz="12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104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picture containing mountain, valley, canyon, nature&#10;&#10;Description automatically generated">
            <a:extLst>
              <a:ext uri="{FF2B5EF4-FFF2-40B4-BE49-F238E27FC236}">
                <a16:creationId xmlns:a16="http://schemas.microsoft.com/office/drawing/2014/main" id="{9CA8A497-9639-3B21-9820-50A9CC47660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047999"/>
            <a:ext cx="12192000" cy="380999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F4937860-2AEB-700D-01D9-30BEEAFB7510}"/>
              </a:ext>
            </a:extLst>
          </p:cNvPr>
          <p:cNvSpPr/>
          <p:nvPr/>
        </p:nvSpPr>
        <p:spPr>
          <a:xfrm>
            <a:off x="0" y="4062714"/>
            <a:ext cx="12192000" cy="2795285"/>
          </a:xfrm>
          <a:prstGeom prst="rect">
            <a:avLst/>
          </a:prstGeom>
          <a:gradFill>
            <a:gsLst>
              <a:gs pos="0">
                <a:srgbClr val="085171">
                  <a:alpha val="90000"/>
                </a:srgbClr>
              </a:gs>
              <a:gs pos="100000">
                <a:srgbClr val="2D728F">
                  <a:alpha val="80000"/>
                </a:srgb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A3063A23-5201-2901-EE8D-583558447315}"/>
              </a:ext>
            </a:extLst>
          </p:cNvPr>
          <p:cNvSpPr/>
          <p:nvPr/>
        </p:nvSpPr>
        <p:spPr>
          <a:xfrm>
            <a:off x="0" y="1412111"/>
            <a:ext cx="12192000" cy="47172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841A69D-B280-ACD7-3847-931403CC561C}"/>
              </a:ext>
            </a:extLst>
          </p:cNvPr>
          <p:cNvSpPr/>
          <p:nvPr/>
        </p:nvSpPr>
        <p:spPr>
          <a:xfrm>
            <a:off x="0" y="778270"/>
            <a:ext cx="12192000" cy="53510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0D22E3F-2761-25DB-301B-B6BBA8E2CFEA}"/>
              </a:ext>
            </a:extLst>
          </p:cNvPr>
          <p:cNvSpPr/>
          <p:nvPr/>
        </p:nvSpPr>
        <p:spPr>
          <a:xfrm>
            <a:off x="0" y="267249"/>
            <a:ext cx="7097712" cy="1022045"/>
          </a:xfrm>
          <a:prstGeom prst="rect">
            <a:avLst/>
          </a:prstGeom>
          <a:solidFill>
            <a:srgbClr val="085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DF16468-97B7-242A-7A70-87D7CC777945}"/>
              </a:ext>
            </a:extLst>
          </p:cNvPr>
          <p:cNvSpPr/>
          <p:nvPr/>
        </p:nvSpPr>
        <p:spPr>
          <a:xfrm>
            <a:off x="505564" y="217166"/>
            <a:ext cx="4529974" cy="112221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Calibri Light" panose="020F0302020204030204" pitchFamily="34" charset="0"/>
              </a:rPr>
              <a:t>Contoh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Calibri Light" panose="020F0302020204030204" pitchFamily="34" charset="0"/>
              </a:rPr>
              <a:t> Data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Calibri Light" panose="020F0302020204030204" pitchFamily="34" charset="0"/>
              </a:rPr>
              <a:t>Permohonan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Calibri Light" panose="020F03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Calibri Light" panose="020F0302020204030204" pitchFamily="34" charset="0"/>
              </a:rPr>
              <a:t>Kegiatan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FBE8998-C8BC-E95B-4D3D-6A13B33BFCB4}"/>
              </a:ext>
            </a:extLst>
          </p:cNvPr>
          <p:cNvCxnSpPr>
            <a:cxnSpLocks/>
          </p:cNvCxnSpPr>
          <p:nvPr/>
        </p:nvCxnSpPr>
        <p:spPr>
          <a:xfrm>
            <a:off x="4932262" y="778271"/>
            <a:ext cx="210659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55F82D27-7747-B18B-281C-200BC82455AF}"/>
              </a:ext>
            </a:extLst>
          </p:cNvPr>
          <p:cNvSpPr/>
          <p:nvPr/>
        </p:nvSpPr>
        <p:spPr>
          <a:xfrm>
            <a:off x="11510413" y="6331648"/>
            <a:ext cx="273600" cy="274320"/>
          </a:xfrm>
          <a:prstGeom prst="rect">
            <a:avLst/>
          </a:prstGeom>
          <a:solidFill>
            <a:srgbClr val="D5204B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/>
          </a:p>
        </p:txBody>
      </p:sp>
      <p:sp>
        <p:nvSpPr>
          <p:cNvPr id="37" name="Slide Number Placeholder 3">
            <a:extLst>
              <a:ext uri="{FF2B5EF4-FFF2-40B4-BE49-F238E27FC236}">
                <a16:creationId xmlns:a16="http://schemas.microsoft.com/office/drawing/2014/main" id="{D4115930-1B1A-A03F-E761-BC996BE00843}"/>
              </a:ext>
            </a:extLst>
          </p:cNvPr>
          <p:cNvSpPr txBox="1">
            <a:spLocks/>
          </p:cNvSpPr>
          <p:nvPr/>
        </p:nvSpPr>
        <p:spPr>
          <a:xfrm>
            <a:off x="11510412" y="6331647"/>
            <a:ext cx="273600" cy="27432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B85BDB3-3CFC-403C-9871-14776D829718}" type="slidenum">
              <a:rPr lang="en-US" sz="1000" b="1" smtClean="0">
                <a:solidFill>
                  <a:schemeClr val="bg1"/>
                </a:solidFill>
              </a:rPr>
              <a:pPr algn="ctr"/>
              <a:t>7</a:t>
            </a:fld>
            <a:endParaRPr lang="en-US" sz="1000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Table 13">
            <a:extLst>
              <a:ext uri="{FF2B5EF4-FFF2-40B4-BE49-F238E27FC236}">
                <a16:creationId xmlns:a16="http://schemas.microsoft.com/office/drawing/2014/main" id="{E871245D-8C02-A12A-9C6E-D85B5C1664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9950160"/>
              </p:ext>
            </p:extLst>
          </p:nvPr>
        </p:nvGraphicFramePr>
        <p:xfrm>
          <a:off x="101600" y="1376084"/>
          <a:ext cx="11950492" cy="4760039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76877">
                  <a:extLst>
                    <a:ext uri="{9D8B030D-6E8A-4147-A177-3AD203B41FA5}">
                      <a16:colId xmlns:a16="http://schemas.microsoft.com/office/drawing/2014/main" val="1324257668"/>
                    </a:ext>
                  </a:extLst>
                </a:gridCol>
                <a:gridCol w="1299978">
                  <a:extLst>
                    <a:ext uri="{9D8B030D-6E8A-4147-A177-3AD203B41FA5}">
                      <a16:colId xmlns:a16="http://schemas.microsoft.com/office/drawing/2014/main" val="3594343911"/>
                    </a:ext>
                  </a:extLst>
                </a:gridCol>
                <a:gridCol w="1260145">
                  <a:extLst>
                    <a:ext uri="{9D8B030D-6E8A-4147-A177-3AD203B41FA5}">
                      <a16:colId xmlns:a16="http://schemas.microsoft.com/office/drawing/2014/main" val="4137104677"/>
                    </a:ext>
                  </a:extLst>
                </a:gridCol>
                <a:gridCol w="1274236">
                  <a:extLst>
                    <a:ext uri="{9D8B030D-6E8A-4147-A177-3AD203B41FA5}">
                      <a16:colId xmlns:a16="http://schemas.microsoft.com/office/drawing/2014/main" val="4112346367"/>
                    </a:ext>
                  </a:extLst>
                </a:gridCol>
                <a:gridCol w="918635">
                  <a:extLst>
                    <a:ext uri="{9D8B030D-6E8A-4147-A177-3AD203B41FA5}">
                      <a16:colId xmlns:a16="http://schemas.microsoft.com/office/drawing/2014/main" val="2074334926"/>
                    </a:ext>
                  </a:extLst>
                </a:gridCol>
                <a:gridCol w="903819">
                  <a:extLst>
                    <a:ext uri="{9D8B030D-6E8A-4147-A177-3AD203B41FA5}">
                      <a16:colId xmlns:a16="http://schemas.microsoft.com/office/drawing/2014/main" val="1232297432"/>
                    </a:ext>
                  </a:extLst>
                </a:gridCol>
                <a:gridCol w="785285">
                  <a:extLst>
                    <a:ext uri="{9D8B030D-6E8A-4147-A177-3AD203B41FA5}">
                      <a16:colId xmlns:a16="http://schemas.microsoft.com/office/drawing/2014/main" val="900495410"/>
                    </a:ext>
                  </a:extLst>
                </a:gridCol>
                <a:gridCol w="948268">
                  <a:extLst>
                    <a:ext uri="{9D8B030D-6E8A-4147-A177-3AD203B41FA5}">
                      <a16:colId xmlns:a16="http://schemas.microsoft.com/office/drawing/2014/main" val="337674763"/>
                    </a:ext>
                  </a:extLst>
                </a:gridCol>
                <a:gridCol w="651935">
                  <a:extLst>
                    <a:ext uri="{9D8B030D-6E8A-4147-A177-3AD203B41FA5}">
                      <a16:colId xmlns:a16="http://schemas.microsoft.com/office/drawing/2014/main" val="3639972729"/>
                    </a:ext>
                  </a:extLst>
                </a:gridCol>
                <a:gridCol w="1778004">
                  <a:extLst>
                    <a:ext uri="{9D8B030D-6E8A-4147-A177-3AD203B41FA5}">
                      <a16:colId xmlns:a16="http://schemas.microsoft.com/office/drawing/2014/main" val="2162113984"/>
                    </a:ext>
                  </a:extLst>
                </a:gridCol>
                <a:gridCol w="903819">
                  <a:extLst>
                    <a:ext uri="{9D8B030D-6E8A-4147-A177-3AD203B41FA5}">
                      <a16:colId xmlns:a16="http://schemas.microsoft.com/office/drawing/2014/main" val="4121579046"/>
                    </a:ext>
                  </a:extLst>
                </a:gridCol>
                <a:gridCol w="849491">
                  <a:extLst>
                    <a:ext uri="{9D8B030D-6E8A-4147-A177-3AD203B41FA5}">
                      <a16:colId xmlns:a16="http://schemas.microsoft.com/office/drawing/2014/main" val="371056886"/>
                    </a:ext>
                  </a:extLst>
                </a:gridCol>
              </a:tblGrid>
              <a:tr h="458146"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No</a:t>
                      </a:r>
                      <a:endParaRPr lang="en-ID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Penyelenggara</a:t>
                      </a:r>
                      <a:endParaRPr lang="en-ID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Kolaborasi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Penyelenggara</a:t>
                      </a:r>
                      <a:endParaRPr lang="en-ID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Data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Kegiatan</a:t>
                      </a:r>
                      <a:endParaRPr lang="en-ID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ID" sz="11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ID" sz="11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ID" sz="11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11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Sasaran</a:t>
                      </a:r>
                      <a:r>
                        <a:rPr lang="en-ID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Utama </a:t>
                      </a:r>
                      <a:r>
                        <a:rPr lang="en-ID" sz="11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Peserta</a:t>
                      </a:r>
                      <a:endParaRPr lang="en-ID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ID" sz="11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Klasifikasi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Kegiatan</a:t>
                      </a:r>
                      <a:endParaRPr lang="en-ID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ID" sz="11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ID" sz="11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6279643"/>
                  </a:ext>
                </a:extLst>
              </a:tr>
              <a:tr h="458146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ID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Penyelenggara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lain</a:t>
                      </a:r>
                      <a:endParaRPr lang="en-ID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Nama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Kegiatan</a:t>
                      </a:r>
                      <a:endParaRPr lang="en-ID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Tempat</a:t>
                      </a:r>
                      <a:endParaRPr lang="en-ID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Tanggal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Mulai</a:t>
                      </a:r>
                      <a:endParaRPr lang="en-ID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Tanggal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Selesai</a:t>
                      </a:r>
                      <a:endParaRPr lang="en-ID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Subklasifikasi</a:t>
                      </a:r>
                      <a:endParaRPr lang="en-ID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Penilai</a:t>
                      </a:r>
                      <a:endParaRPr lang="en-ID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Unsur</a:t>
                      </a:r>
                      <a:endParaRPr lang="en-ID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Metode</a:t>
                      </a:r>
                      <a:endParaRPr lang="en-ID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Tingkat</a:t>
                      </a:r>
                      <a:endParaRPr lang="en-ID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1243407"/>
                  </a:ext>
                </a:extLst>
              </a:tr>
              <a:tr h="1022632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Century Gothic" panose="020B0502020202020204" pitchFamily="34" charset="0"/>
                        </a:rPr>
                        <a:t>1</a:t>
                      </a:r>
                      <a:endParaRPr lang="en-ID" sz="10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000" dirty="0">
                          <a:latin typeface="Century Gothic" panose="020B0502020202020204" pitchFamily="34" charset="0"/>
                        </a:rPr>
                        <a:t>Dinas Bina Marga dan Penataan Ruang Provinsi Jawa Barat</a:t>
                      </a:r>
                      <a:endParaRPr lang="en-ID" sz="10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entury Gothic" panose="020B0502020202020204" pitchFamily="34" charset="0"/>
                        </a:rPr>
                        <a:t>ASTTI</a:t>
                      </a:r>
                      <a:endParaRPr lang="en-ID" sz="10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err="1">
                          <a:latin typeface="Century Gothic" panose="020B0502020202020204" pitchFamily="34" charset="0"/>
                        </a:rPr>
                        <a:t>Pelatihan</a:t>
                      </a:r>
                      <a:r>
                        <a:rPr lang="en-US" sz="1000" dirty="0">
                          <a:latin typeface="Century Gothic" panose="020B0502020202020204" pitchFamily="34" charset="0"/>
                        </a:rPr>
                        <a:t> Tenaga Ahli – </a:t>
                      </a:r>
                      <a:r>
                        <a:rPr lang="en-US" sz="1000" dirty="0" err="1">
                          <a:latin typeface="Century Gothic" panose="020B0502020202020204" pitchFamily="34" charset="0"/>
                        </a:rPr>
                        <a:t>Kontrak</a:t>
                      </a:r>
                      <a:r>
                        <a:rPr lang="en-US" sz="100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000" dirty="0" err="1">
                          <a:latin typeface="Century Gothic" panose="020B0502020202020204" pitchFamily="34" charset="0"/>
                        </a:rPr>
                        <a:t>Kerja</a:t>
                      </a:r>
                      <a:r>
                        <a:rPr lang="en-US" sz="100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000" dirty="0" err="1">
                          <a:latin typeface="Century Gothic" panose="020B0502020202020204" pitchFamily="34" charset="0"/>
                        </a:rPr>
                        <a:t>Konstruksi</a:t>
                      </a:r>
                      <a:endParaRPr lang="en-ID" sz="10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Zoom Meeting</a:t>
                      </a:r>
                      <a:endParaRPr lang="en-ID" sz="1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30/3/2023</a:t>
                      </a:r>
                      <a:endParaRPr lang="en-ID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31/3/2023</a:t>
                      </a:r>
                      <a:endParaRPr lang="en-ID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endParaRPr lang="en-ID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1000" dirty="0">
                          <a:latin typeface="Century Gothic" panose="020B0502020202020204" pitchFamily="34" charset="0"/>
                        </a:rPr>
                        <a:t>Hukum </a:t>
                      </a:r>
                      <a:r>
                        <a:rPr lang="en-US" sz="1000" dirty="0" err="1">
                          <a:latin typeface="Century Gothic" panose="020B0502020202020204" pitchFamily="34" charset="0"/>
                        </a:rPr>
                        <a:t>Kontrak</a:t>
                      </a:r>
                      <a:r>
                        <a:rPr lang="en-US" sz="100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000" dirty="0" err="1">
                          <a:latin typeface="Century Gothic" panose="020B0502020202020204" pitchFamily="34" charset="0"/>
                        </a:rPr>
                        <a:t>Konstruksi</a:t>
                      </a:r>
                      <a:endParaRPr lang="en-ID" sz="10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1000" dirty="0">
                          <a:latin typeface="Century Gothic" panose="020B0502020202020204" pitchFamily="34" charset="0"/>
                        </a:rPr>
                        <a:t>LPJK</a:t>
                      </a:r>
                      <a:endParaRPr lang="en-ID" sz="10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r>
                        <a:rPr lang="en-US" sz="1000" dirty="0">
                          <a:latin typeface="Century Gothic" panose="020B0502020202020204" pitchFamily="34" charset="0"/>
                        </a:rPr>
                        <a:t>Pendidikan </a:t>
                      </a:r>
                      <a:r>
                        <a:rPr lang="en-US" sz="1000" dirty="0" err="1">
                          <a:latin typeface="Century Gothic" panose="020B0502020202020204" pitchFamily="34" charset="0"/>
                        </a:rPr>
                        <a:t>singkat</a:t>
                      </a:r>
                      <a:r>
                        <a:rPr lang="en-US" sz="1000" dirty="0">
                          <a:latin typeface="Century Gothic" panose="020B0502020202020204" pitchFamily="34" charset="0"/>
                        </a:rPr>
                        <a:t> (courses) 16 - 24 JPL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r>
                        <a:rPr lang="en-ID" sz="1000" dirty="0" err="1">
                          <a:latin typeface="Century Gothic" panose="020B0502020202020204" pitchFamily="34" charset="0"/>
                        </a:rPr>
                        <a:t>Pengajaran</a:t>
                      </a:r>
                      <a:r>
                        <a:rPr lang="en-ID" sz="100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ID" sz="1000" dirty="0" err="1">
                          <a:latin typeface="Century Gothic" panose="020B0502020202020204" pitchFamily="34" charset="0"/>
                        </a:rPr>
                        <a:t>sbg</a:t>
                      </a:r>
                      <a:r>
                        <a:rPr lang="en-ID" sz="100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ID" sz="1000" dirty="0" err="1">
                          <a:latin typeface="Century Gothic" panose="020B0502020202020204" pitchFamily="34" charset="0"/>
                        </a:rPr>
                        <a:t>Pengajar</a:t>
                      </a:r>
                      <a:r>
                        <a:rPr lang="en-ID" sz="1000" dirty="0">
                          <a:latin typeface="Century Gothic" panose="020B0502020202020204" pitchFamily="34" charset="0"/>
                        </a:rPr>
                        <a:t>/ </a:t>
                      </a:r>
                      <a:r>
                        <a:rPr lang="en-ID" sz="1000" dirty="0" err="1">
                          <a:latin typeface="Century Gothic" panose="020B0502020202020204" pitchFamily="34" charset="0"/>
                        </a:rPr>
                        <a:t>Instruktur</a:t>
                      </a:r>
                      <a:endParaRPr lang="en-ID" sz="10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10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Daring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1000" dirty="0">
                          <a:latin typeface="Century Gothic" panose="020B0502020202020204" pitchFamily="34" charset="0"/>
                        </a:rPr>
                        <a:t>Nasional</a:t>
                      </a:r>
                      <a:endParaRPr lang="en-ID" sz="10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4720757"/>
                  </a:ext>
                </a:extLst>
              </a:tr>
              <a:tr h="1358075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Century Gothic" panose="020B0502020202020204" pitchFamily="34" charset="0"/>
                        </a:rPr>
                        <a:t>2</a:t>
                      </a:r>
                      <a:endParaRPr lang="en-ID" sz="10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Century Gothic" panose="020B0502020202020204" pitchFamily="34" charset="0"/>
                        </a:rPr>
                        <a:t>Program </a:t>
                      </a:r>
                      <a:r>
                        <a:rPr lang="en-US" sz="1000" dirty="0" err="1">
                          <a:latin typeface="Century Gothic" panose="020B0502020202020204" pitchFamily="34" charset="0"/>
                        </a:rPr>
                        <a:t>Studi</a:t>
                      </a:r>
                      <a:r>
                        <a:rPr lang="en-US" sz="100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000" dirty="0" err="1">
                          <a:latin typeface="Century Gothic" panose="020B0502020202020204" pitchFamily="34" charset="0"/>
                        </a:rPr>
                        <a:t>Sarjana</a:t>
                      </a:r>
                      <a:r>
                        <a:rPr lang="en-US" sz="1000" dirty="0">
                          <a:latin typeface="Century Gothic" panose="020B0502020202020204" pitchFamily="34" charset="0"/>
                        </a:rPr>
                        <a:t> Teknik </a:t>
                      </a:r>
                      <a:r>
                        <a:rPr lang="en-US" sz="1000" dirty="0" err="1">
                          <a:latin typeface="Century Gothic" panose="020B0502020202020204" pitchFamily="34" charset="0"/>
                        </a:rPr>
                        <a:t>Sipil</a:t>
                      </a:r>
                      <a:r>
                        <a:rPr lang="en-US" sz="1000" dirty="0">
                          <a:latin typeface="Century Gothic" panose="020B0502020202020204" pitchFamily="34" charset="0"/>
                        </a:rPr>
                        <a:t>, Universitas </a:t>
                      </a:r>
                      <a:r>
                        <a:rPr lang="en-US" sz="1000" dirty="0" err="1">
                          <a:latin typeface="Century Gothic" panose="020B0502020202020204" pitchFamily="34" charset="0"/>
                        </a:rPr>
                        <a:t>Tarumanagara</a:t>
                      </a:r>
                      <a:endParaRPr lang="en-ID" sz="10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>
                          <a:latin typeface="Century Gothic" panose="020B0502020202020204" pitchFamily="34" charset="0"/>
                        </a:rPr>
                        <a:t>Ikatan</a:t>
                      </a:r>
                      <a:r>
                        <a:rPr lang="en-US" sz="1000" dirty="0">
                          <a:latin typeface="Century Gothic" panose="020B0502020202020204" pitchFamily="34" charset="0"/>
                        </a:rPr>
                        <a:t> Nasional </a:t>
                      </a:r>
                      <a:r>
                        <a:rPr lang="en-US" sz="1000" dirty="0" err="1">
                          <a:latin typeface="Century Gothic" panose="020B0502020202020204" pitchFamily="34" charset="0"/>
                        </a:rPr>
                        <a:t>Konsultan</a:t>
                      </a:r>
                      <a:r>
                        <a:rPr lang="en-US" sz="1000" dirty="0">
                          <a:latin typeface="Century Gothic" panose="020B0502020202020204" pitchFamily="34" charset="0"/>
                        </a:rPr>
                        <a:t> Indonesia</a:t>
                      </a:r>
                      <a:endParaRPr lang="en-ID" sz="10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Century Gothic" panose="020B0502020202020204" pitchFamily="34" charset="0"/>
                        </a:rPr>
                        <a:t>Seminar Nasional </a:t>
                      </a:r>
                      <a:r>
                        <a:rPr lang="en-GB" sz="1000" dirty="0" err="1">
                          <a:latin typeface="Century Gothic" panose="020B0502020202020204" pitchFamily="34" charset="0"/>
                        </a:rPr>
                        <a:t>Jembatan</a:t>
                      </a:r>
                      <a:r>
                        <a:rPr lang="en-GB" sz="100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000" dirty="0" err="1">
                          <a:latin typeface="Century Gothic" panose="020B0502020202020204" pitchFamily="34" charset="0"/>
                        </a:rPr>
                        <a:t>Berbentang</a:t>
                      </a:r>
                      <a:r>
                        <a:rPr lang="en-GB" sz="1000" dirty="0">
                          <a:latin typeface="Century Gothic" panose="020B0502020202020204" pitchFamily="34" charset="0"/>
                        </a:rPr>
                        <a:t> Panjang</a:t>
                      </a:r>
                      <a:endParaRPr lang="en-ID" sz="10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r>
                        <a:rPr lang="en-US" sz="1000" dirty="0">
                          <a:latin typeface="Century Gothic" panose="020B0502020202020204" pitchFamily="34" charset="0"/>
                        </a:rPr>
                        <a:t>Zoom Meeting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r>
                        <a:rPr lang="en-US" sz="1000" dirty="0" err="1">
                          <a:latin typeface="Century Gothic" panose="020B0502020202020204" pitchFamily="34" charset="0"/>
                        </a:rPr>
                        <a:t>Kampus</a:t>
                      </a:r>
                      <a:r>
                        <a:rPr lang="en-US" sz="1000" dirty="0">
                          <a:latin typeface="Century Gothic" panose="020B0502020202020204" pitchFamily="34" charset="0"/>
                        </a:rPr>
                        <a:t> 1 </a:t>
                      </a:r>
                      <a:r>
                        <a:rPr lang="en-US" sz="1000" dirty="0" err="1">
                          <a:latin typeface="Century Gothic" panose="020B0502020202020204" pitchFamily="34" charset="0"/>
                        </a:rPr>
                        <a:t>Untar</a:t>
                      </a:r>
                      <a:r>
                        <a:rPr lang="en-US" sz="1000" dirty="0">
                          <a:latin typeface="Century Gothic" panose="020B0502020202020204" pitchFamily="34" charset="0"/>
                        </a:rPr>
                        <a:t> Gedung M </a:t>
                      </a:r>
                      <a:r>
                        <a:rPr lang="en-US" sz="1000" dirty="0" err="1">
                          <a:latin typeface="Century Gothic" panose="020B0502020202020204" pitchFamily="34" charset="0"/>
                        </a:rPr>
                        <a:t>Lantai</a:t>
                      </a:r>
                      <a:r>
                        <a:rPr lang="en-US" sz="1000" dirty="0">
                          <a:latin typeface="Century Gothic" panose="020B0502020202020204" pitchFamily="34" charset="0"/>
                        </a:rPr>
                        <a:t> 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23/5/2023</a:t>
                      </a:r>
                      <a:endParaRPr lang="en-ID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23/5/2023</a:t>
                      </a:r>
                      <a:endParaRPr lang="en-ID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1000" dirty="0" err="1">
                          <a:latin typeface="Century Gothic" panose="020B0502020202020204" pitchFamily="34" charset="0"/>
                        </a:rPr>
                        <a:t>Jembatan</a:t>
                      </a:r>
                      <a:endParaRPr lang="en-ID" sz="10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1000" dirty="0">
                          <a:latin typeface="Century Gothic" panose="020B0502020202020204" pitchFamily="34" charset="0"/>
                        </a:rPr>
                        <a:t>LPJK</a:t>
                      </a:r>
                      <a:endParaRPr lang="en-ID" sz="10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r>
                        <a:rPr lang="en-US" sz="1000" dirty="0" err="1">
                          <a:latin typeface="Century Gothic" panose="020B0502020202020204" pitchFamily="34" charset="0"/>
                        </a:rPr>
                        <a:t>Peserta</a:t>
                      </a:r>
                      <a:r>
                        <a:rPr lang="en-US" sz="100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000" dirty="0" err="1">
                          <a:latin typeface="Century Gothic" panose="020B0502020202020204" pitchFamily="34" charset="0"/>
                        </a:rPr>
                        <a:t>pertemuan</a:t>
                      </a:r>
                      <a:r>
                        <a:rPr lang="en-US" sz="100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000" dirty="0" err="1">
                          <a:latin typeface="Century Gothic" panose="020B0502020202020204" pitchFamily="34" charset="0"/>
                        </a:rPr>
                        <a:t>profesi</a:t>
                      </a:r>
                      <a:r>
                        <a:rPr lang="en-US" sz="1000" dirty="0"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r>
                        <a:rPr lang="en-ID" sz="1000" dirty="0" err="1">
                          <a:latin typeface="Century Gothic" panose="020B0502020202020204" pitchFamily="34" charset="0"/>
                        </a:rPr>
                        <a:t>Partisipasi</a:t>
                      </a:r>
                      <a:r>
                        <a:rPr lang="en-ID" sz="100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ID" sz="1000" dirty="0" err="1">
                          <a:latin typeface="Century Gothic" panose="020B0502020202020204" pitchFamily="34" charset="0"/>
                        </a:rPr>
                        <a:t>dalam</a:t>
                      </a:r>
                      <a:r>
                        <a:rPr lang="en-ID" sz="100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ID" sz="1000" dirty="0" err="1">
                          <a:latin typeface="Century Gothic" panose="020B0502020202020204" pitchFamily="34" charset="0"/>
                        </a:rPr>
                        <a:t>kepanitian</a:t>
                      </a:r>
                      <a:r>
                        <a:rPr lang="en-ID" sz="1000" dirty="0">
                          <a:latin typeface="Century Gothic" panose="020B0502020202020204" pitchFamily="34" charset="0"/>
                        </a:rPr>
                        <a:t> – </a:t>
                      </a:r>
                      <a:r>
                        <a:rPr lang="en-ID" sz="1000" dirty="0" err="1">
                          <a:latin typeface="Century Gothic" panose="020B0502020202020204" pitchFamily="34" charset="0"/>
                        </a:rPr>
                        <a:t>ketua</a:t>
                      </a:r>
                      <a:r>
                        <a:rPr lang="en-ID" sz="1000" dirty="0">
                          <a:latin typeface="Century Gothic" panose="020B0502020202020204" pitchFamily="34" charset="0"/>
                        </a:rPr>
                        <a:t>, wakil </a:t>
                      </a:r>
                      <a:r>
                        <a:rPr lang="en-ID" sz="1000" dirty="0" err="1">
                          <a:latin typeface="Century Gothic" panose="020B0502020202020204" pitchFamily="34" charset="0"/>
                        </a:rPr>
                        <a:t>ketua</a:t>
                      </a:r>
                      <a:r>
                        <a:rPr lang="en-ID" sz="1000" dirty="0"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en-ID" sz="1000" dirty="0" err="1">
                          <a:latin typeface="Century Gothic" panose="020B0502020202020204" pitchFamily="34" charset="0"/>
                        </a:rPr>
                        <a:t>sekretaris</a:t>
                      </a:r>
                      <a:endParaRPr lang="en-ID" sz="1000" dirty="0">
                        <a:latin typeface="Century Gothic" panose="020B0502020202020204" pitchFamily="34" charset="0"/>
                      </a:endParaRPr>
                    </a:p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r>
                        <a:rPr lang="en-ID" sz="1000" dirty="0" err="1">
                          <a:latin typeface="Century Gothic" panose="020B0502020202020204" pitchFamily="34" charset="0"/>
                        </a:rPr>
                        <a:t>Pakar</a:t>
                      </a:r>
                      <a:r>
                        <a:rPr lang="en-ID" sz="1000" dirty="0">
                          <a:latin typeface="Century Gothic" panose="020B0502020202020204" pitchFamily="34" charset="0"/>
                        </a:rPr>
                        <a:t>/ </a:t>
                      </a:r>
                      <a:r>
                        <a:rPr lang="en-ID" sz="1000" dirty="0" err="1">
                          <a:latin typeface="Century Gothic" panose="020B0502020202020204" pitchFamily="34" charset="0"/>
                        </a:rPr>
                        <a:t>narasumber</a:t>
                      </a:r>
                      <a:r>
                        <a:rPr lang="en-ID" sz="1000" dirty="0">
                          <a:latin typeface="Century Gothic" panose="020B0502020202020204" pitchFamily="34" charset="0"/>
                        </a:rPr>
                        <a:t>/ </a:t>
                      </a:r>
                      <a:r>
                        <a:rPr lang="en-ID" sz="1000" dirty="0" err="1">
                          <a:latin typeface="Century Gothic" panose="020B0502020202020204" pitchFamily="34" charset="0"/>
                        </a:rPr>
                        <a:t>pendampingan</a:t>
                      </a:r>
                      <a:r>
                        <a:rPr lang="en-ID" sz="100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ID" sz="1000" dirty="0" err="1">
                          <a:latin typeface="Century Gothic" panose="020B0502020202020204" pitchFamily="34" charset="0"/>
                        </a:rPr>
                        <a:t>hukum</a:t>
                      </a:r>
                      <a:endParaRPr lang="en-ID" sz="10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r>
                        <a:rPr lang="en-US" sz="1000" dirty="0">
                          <a:latin typeface="Century Gothic" panose="020B0502020202020204" pitchFamily="34" charset="0"/>
                        </a:rPr>
                        <a:t>Daring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r>
                        <a:rPr lang="en-US" sz="1000" dirty="0" err="1">
                          <a:latin typeface="Century Gothic" panose="020B0502020202020204" pitchFamily="34" charset="0"/>
                        </a:rPr>
                        <a:t>Tatap</a:t>
                      </a:r>
                      <a:r>
                        <a:rPr lang="en-US" sz="100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000" dirty="0" err="1">
                          <a:latin typeface="Century Gothic" panose="020B0502020202020204" pitchFamily="34" charset="0"/>
                        </a:rPr>
                        <a:t>Muka</a:t>
                      </a:r>
                      <a:endParaRPr lang="en-ID" sz="10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1000" dirty="0">
                          <a:latin typeface="Century Gothic" panose="020B0502020202020204" pitchFamily="34" charset="0"/>
                        </a:rPr>
                        <a:t>Nasional</a:t>
                      </a:r>
                      <a:endParaRPr lang="en-ID" sz="10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858125"/>
                  </a:ext>
                </a:extLst>
              </a:tr>
              <a:tr h="1129002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Century Gothic" panose="020B0502020202020204" pitchFamily="34" charset="0"/>
                        </a:rPr>
                        <a:t>3</a:t>
                      </a:r>
                      <a:endParaRPr lang="en-ID" sz="10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D" sz="1000" dirty="0">
                          <a:latin typeface="Century Gothic" panose="020B0502020202020204" pitchFamily="34" charset="0"/>
                        </a:rPr>
                        <a:t>IALI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000" dirty="0">
                          <a:latin typeface="Century Gothic" panose="020B0502020202020204" pitchFamily="34" charset="0"/>
                        </a:rPr>
                        <a:t>-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err="1">
                          <a:latin typeface="Century Gothic" panose="020B0502020202020204" pitchFamily="34" charset="0"/>
                        </a:rPr>
                        <a:t>Ziarah</a:t>
                      </a:r>
                      <a:r>
                        <a:rPr lang="en-US" sz="100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000" dirty="0" err="1">
                          <a:latin typeface="Century Gothic" panose="020B0502020202020204" pitchFamily="34" charset="0"/>
                        </a:rPr>
                        <a:t>Arsitektur</a:t>
                      </a:r>
                      <a:r>
                        <a:rPr lang="en-US" sz="100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000" dirty="0" err="1">
                          <a:latin typeface="Century Gothic" panose="020B0502020202020204" pitchFamily="34" charset="0"/>
                        </a:rPr>
                        <a:t>Pecinan</a:t>
                      </a:r>
                      <a:r>
                        <a:rPr lang="en-US" sz="1000" dirty="0">
                          <a:latin typeface="Century Gothic" panose="020B0502020202020204" pitchFamily="34" charset="0"/>
                        </a:rPr>
                        <a:t> Jakarta "Past, present and future</a:t>
                      </a:r>
                      <a:endParaRPr lang="en-ID" sz="10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1000" dirty="0" err="1">
                          <a:latin typeface="Century Gothic" panose="020B0502020202020204" pitchFamily="34" charset="0"/>
                        </a:rPr>
                        <a:t>Pecinan</a:t>
                      </a:r>
                      <a:r>
                        <a:rPr lang="en-US" sz="1000" dirty="0">
                          <a:latin typeface="Century Gothic" panose="020B0502020202020204" pitchFamily="34" charset="0"/>
                        </a:rPr>
                        <a:t> Jakarta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27/4/2023</a:t>
                      </a:r>
                      <a:endParaRPr lang="en-ID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27/4/2023</a:t>
                      </a:r>
                      <a:endParaRPr lang="en-ID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r>
                        <a:rPr lang="en-US" sz="1000" kern="12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Arsitektural</a:t>
                      </a:r>
                      <a:endParaRPr lang="en-US" sz="1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r>
                        <a:rPr lang="en-US" sz="1000" kern="12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Arsitektur</a:t>
                      </a:r>
                      <a:r>
                        <a:rPr lang="en-US" sz="10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kern="12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Lanskap</a:t>
                      </a:r>
                      <a:endParaRPr lang="en-US" sz="1000" dirty="0">
                        <a:latin typeface="Century Gothic" panose="020B0502020202020204" pitchFamily="34" charset="0"/>
                      </a:endParaRP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ID" sz="10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1000" dirty="0">
                          <a:latin typeface="Century Gothic" panose="020B0502020202020204" pitchFamily="34" charset="0"/>
                        </a:rPr>
                        <a:t>LPJK</a:t>
                      </a:r>
                      <a:endParaRPr lang="en-ID" sz="10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000" dirty="0" err="1">
                          <a:latin typeface="Century Gothic" panose="020B0502020202020204" pitchFamily="34" charset="0"/>
                        </a:rPr>
                        <a:t>Ziarah</a:t>
                      </a:r>
                      <a:r>
                        <a:rPr lang="en-US" sz="100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000" dirty="0" err="1">
                          <a:latin typeface="Century Gothic" panose="020B0502020202020204" pitchFamily="34" charset="0"/>
                        </a:rPr>
                        <a:t>Arsitektur</a:t>
                      </a:r>
                      <a:r>
                        <a:rPr lang="en-US" sz="1000" dirty="0">
                          <a:latin typeface="Century Gothic" panose="020B0502020202020204" pitchFamily="34" charset="0"/>
                        </a:rPr>
                        <a:t>,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000" dirty="0" err="1">
                          <a:latin typeface="Century Gothic" panose="020B0502020202020204" pitchFamily="34" charset="0"/>
                        </a:rPr>
                        <a:t>Partisipasi</a:t>
                      </a:r>
                      <a:r>
                        <a:rPr lang="en-US" sz="100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000" dirty="0" err="1">
                          <a:latin typeface="Century Gothic" panose="020B0502020202020204" pitchFamily="34" charset="0"/>
                        </a:rPr>
                        <a:t>dalam</a:t>
                      </a:r>
                      <a:r>
                        <a:rPr lang="en-US" sz="100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000" dirty="0" err="1">
                          <a:latin typeface="Century Gothic" panose="020B0502020202020204" pitchFamily="34" charset="0"/>
                        </a:rPr>
                        <a:t>Kepanitiaan</a:t>
                      </a:r>
                      <a:r>
                        <a:rPr lang="en-US" sz="1000" dirty="0">
                          <a:latin typeface="Century Gothic" panose="020B0502020202020204" pitchFamily="34" charset="0"/>
                        </a:rPr>
                        <a:t> (</a:t>
                      </a:r>
                      <a:r>
                        <a:rPr lang="en-US" sz="1000" dirty="0" err="1">
                          <a:latin typeface="Century Gothic" panose="020B0502020202020204" pitchFamily="34" charset="0"/>
                        </a:rPr>
                        <a:t>Ketua</a:t>
                      </a:r>
                      <a:r>
                        <a:rPr lang="en-US" sz="1000" dirty="0">
                          <a:latin typeface="Century Gothic" panose="020B0502020202020204" pitchFamily="34" charset="0"/>
                        </a:rPr>
                        <a:t>, wakil dan </a:t>
                      </a:r>
                      <a:r>
                        <a:rPr lang="en-US" sz="1000" dirty="0" err="1">
                          <a:latin typeface="Century Gothic" panose="020B0502020202020204" pitchFamily="34" charset="0"/>
                        </a:rPr>
                        <a:t>sekretaris</a:t>
                      </a:r>
                      <a:r>
                        <a:rPr lang="en-US" sz="1000" dirty="0">
                          <a:latin typeface="Century Gothic" panose="020B0502020202020204" pitchFamily="34" charset="0"/>
                        </a:rPr>
                        <a:t>),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000" dirty="0" err="1">
                          <a:latin typeface="Century Gothic" panose="020B0502020202020204" pitchFamily="34" charset="0"/>
                        </a:rPr>
                        <a:t>Partisipasi</a:t>
                      </a:r>
                      <a:r>
                        <a:rPr lang="en-US" sz="100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000" dirty="0" err="1">
                          <a:latin typeface="Century Gothic" panose="020B0502020202020204" pitchFamily="34" charset="0"/>
                        </a:rPr>
                        <a:t>dalam</a:t>
                      </a:r>
                      <a:r>
                        <a:rPr lang="en-US" sz="100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000" dirty="0" err="1">
                          <a:latin typeface="Century Gothic" panose="020B0502020202020204" pitchFamily="34" charset="0"/>
                        </a:rPr>
                        <a:t>Kepanitiaan</a:t>
                      </a:r>
                      <a:r>
                        <a:rPr lang="en-US" sz="1000" dirty="0">
                          <a:latin typeface="Century Gothic" panose="020B0502020202020204" pitchFamily="34" charset="0"/>
                        </a:rPr>
                        <a:t> (</a:t>
                      </a:r>
                      <a:r>
                        <a:rPr lang="en-US" sz="1000" dirty="0" err="1">
                          <a:latin typeface="Century Gothic" panose="020B0502020202020204" pitchFamily="34" charset="0"/>
                        </a:rPr>
                        <a:t>Anggota</a:t>
                      </a:r>
                      <a:r>
                        <a:rPr lang="en-US" sz="1000" dirty="0">
                          <a:latin typeface="Century Gothic" panose="020B0502020202020204" pitchFamily="34" charset="0"/>
                        </a:rPr>
                        <a:t>),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000" dirty="0" err="1">
                          <a:latin typeface="Century Gothic" panose="020B0502020202020204" pitchFamily="34" charset="0"/>
                        </a:rPr>
                        <a:t>Pakar</a:t>
                      </a:r>
                      <a:r>
                        <a:rPr lang="en-US" sz="1000" dirty="0">
                          <a:latin typeface="Century Gothic" panose="020B0502020202020204" pitchFamily="34" charset="0"/>
                        </a:rPr>
                        <a:t>/ </a:t>
                      </a:r>
                      <a:r>
                        <a:rPr lang="en-US" sz="1000" dirty="0" err="1">
                          <a:latin typeface="Century Gothic" panose="020B0502020202020204" pitchFamily="34" charset="0"/>
                        </a:rPr>
                        <a:t>Narasumber</a:t>
                      </a:r>
                      <a:r>
                        <a:rPr lang="en-US" sz="1000" dirty="0">
                          <a:latin typeface="Century Gothic" panose="020B0502020202020204" pitchFamily="34" charset="0"/>
                        </a:rPr>
                        <a:t>/ </a:t>
                      </a:r>
                      <a:r>
                        <a:rPr lang="en-US" sz="1000" dirty="0" err="1">
                          <a:latin typeface="Century Gothic" panose="020B0502020202020204" pitchFamily="34" charset="0"/>
                        </a:rPr>
                        <a:t>Pendampingan</a:t>
                      </a:r>
                      <a:r>
                        <a:rPr lang="en-US" sz="100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000" dirty="0" err="1">
                          <a:latin typeface="Century Gothic" panose="020B0502020202020204" pitchFamily="34" charset="0"/>
                        </a:rPr>
                        <a:t>hukum</a:t>
                      </a:r>
                      <a:r>
                        <a:rPr lang="en-US" sz="1000" dirty="0"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1000" dirty="0" err="1">
                          <a:latin typeface="Century Gothic" panose="020B0502020202020204" pitchFamily="34" charset="0"/>
                        </a:rPr>
                        <a:t>Tatap</a:t>
                      </a:r>
                      <a:r>
                        <a:rPr lang="en-US" sz="100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000" dirty="0" err="1">
                          <a:latin typeface="Century Gothic" panose="020B0502020202020204" pitchFamily="34" charset="0"/>
                        </a:rPr>
                        <a:t>Muka</a:t>
                      </a:r>
                      <a:endParaRPr lang="en-ID" sz="10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1000" dirty="0">
                          <a:latin typeface="Century Gothic" panose="020B0502020202020204" pitchFamily="34" charset="0"/>
                        </a:rPr>
                        <a:t>Nasional</a:t>
                      </a:r>
                      <a:endParaRPr lang="en-ID" sz="10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75269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2540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590;p20" descr="lgo sigap.png">
            <a:extLst>
              <a:ext uri="{FF2B5EF4-FFF2-40B4-BE49-F238E27FC236}">
                <a16:creationId xmlns:a16="http://schemas.microsoft.com/office/drawing/2014/main" id="{BE6139C3-A89E-BB9E-DEC2-CEC4B4BC0D3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14121" y="0"/>
            <a:ext cx="2877879" cy="1109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A picture containing mountain, valley, canyon, nature&#10;&#10;Description automatically generated">
            <a:extLst>
              <a:ext uri="{FF2B5EF4-FFF2-40B4-BE49-F238E27FC236}">
                <a16:creationId xmlns:a16="http://schemas.microsoft.com/office/drawing/2014/main" id="{9CA8A497-9639-3B21-9820-50A9CC47660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890685"/>
            <a:ext cx="12192000" cy="396731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F4937860-2AEB-700D-01D9-30BEEAFB7510}"/>
              </a:ext>
            </a:extLst>
          </p:cNvPr>
          <p:cNvSpPr/>
          <p:nvPr/>
        </p:nvSpPr>
        <p:spPr>
          <a:xfrm>
            <a:off x="0" y="2890684"/>
            <a:ext cx="12192000" cy="3967316"/>
          </a:xfrm>
          <a:prstGeom prst="rect">
            <a:avLst/>
          </a:prstGeom>
          <a:gradFill>
            <a:gsLst>
              <a:gs pos="0">
                <a:srgbClr val="085171">
                  <a:alpha val="90000"/>
                </a:srgbClr>
              </a:gs>
              <a:gs pos="100000">
                <a:srgbClr val="2D728F">
                  <a:alpha val="80000"/>
                </a:srgb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DCA36D2-EEF5-21EE-3283-F0CBB589C6A7}"/>
              </a:ext>
            </a:extLst>
          </p:cNvPr>
          <p:cNvSpPr/>
          <p:nvPr/>
        </p:nvSpPr>
        <p:spPr>
          <a:xfrm>
            <a:off x="407988" y="1109585"/>
            <a:ext cx="11376024" cy="51231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DF16468-97B7-242A-7A70-87D7CC777945}"/>
              </a:ext>
            </a:extLst>
          </p:cNvPr>
          <p:cNvSpPr/>
          <p:nvPr/>
        </p:nvSpPr>
        <p:spPr>
          <a:xfrm>
            <a:off x="291311" y="190509"/>
            <a:ext cx="9139487" cy="775857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QR Code </a:t>
            </a:r>
            <a:r>
              <a:rPr lang="en-US" sz="3200" b="1" dirty="0" err="1">
                <a:solidFill>
                  <a:schemeClr val="tx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Absen</a:t>
            </a:r>
            <a:r>
              <a:rPr lang="en-US" sz="3200" b="1" dirty="0">
                <a:solidFill>
                  <a:schemeClr val="tx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 Peserta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07D4A06-0B97-7D5D-58E8-E7AFF55242A8}"/>
              </a:ext>
            </a:extLst>
          </p:cNvPr>
          <p:cNvSpPr/>
          <p:nvPr/>
        </p:nvSpPr>
        <p:spPr>
          <a:xfrm>
            <a:off x="11510413" y="6331648"/>
            <a:ext cx="273600" cy="274320"/>
          </a:xfrm>
          <a:prstGeom prst="rect">
            <a:avLst/>
          </a:prstGeom>
          <a:solidFill>
            <a:srgbClr val="D5204B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/>
          </a:p>
        </p:txBody>
      </p:sp>
      <p:sp>
        <p:nvSpPr>
          <p:cNvPr id="46" name="Slide Number Placeholder 3">
            <a:extLst>
              <a:ext uri="{FF2B5EF4-FFF2-40B4-BE49-F238E27FC236}">
                <a16:creationId xmlns:a16="http://schemas.microsoft.com/office/drawing/2014/main" id="{CBD71BDE-61FA-1594-60CB-C714F20D117F}"/>
              </a:ext>
            </a:extLst>
          </p:cNvPr>
          <p:cNvSpPr txBox="1">
            <a:spLocks/>
          </p:cNvSpPr>
          <p:nvPr/>
        </p:nvSpPr>
        <p:spPr>
          <a:xfrm>
            <a:off x="11510412" y="6331647"/>
            <a:ext cx="273600" cy="27432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B85BDB3-3CFC-403C-9871-14776D829718}" type="slidenum">
              <a:rPr lang="en-US" sz="1000" b="1" smtClean="0">
                <a:solidFill>
                  <a:schemeClr val="bg1"/>
                </a:solidFill>
              </a:rPr>
              <a:pPr algn="ctr"/>
              <a:t>8</a:t>
            </a:fld>
            <a:endParaRPr lang="en-US" sz="1000" b="1" dirty="0">
              <a:solidFill>
                <a:schemeClr val="bg1"/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F55B275-03E3-E5DB-A7B1-CA3BB828850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750" t="23135" r="5591" b="16163"/>
          <a:stretch/>
        </p:blipFill>
        <p:spPr>
          <a:xfrm>
            <a:off x="3483131" y="1220528"/>
            <a:ext cx="8202191" cy="3699815"/>
          </a:xfrm>
          <a:prstGeom prst="rect">
            <a:avLst/>
          </a:prstGeom>
        </p:spPr>
      </p:pic>
      <p:sp>
        <p:nvSpPr>
          <p:cNvPr id="27" name="Subtitle 2">
            <a:extLst>
              <a:ext uri="{FF2B5EF4-FFF2-40B4-BE49-F238E27FC236}">
                <a16:creationId xmlns:a16="http://schemas.microsoft.com/office/drawing/2014/main" id="{296A7539-0C65-4C73-95F2-E3D39B20F9E3}"/>
              </a:ext>
            </a:extLst>
          </p:cNvPr>
          <p:cNvSpPr txBox="1">
            <a:spLocks/>
          </p:cNvSpPr>
          <p:nvPr/>
        </p:nvSpPr>
        <p:spPr>
          <a:xfrm>
            <a:off x="569801" y="1556858"/>
            <a:ext cx="2838602" cy="49119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latin typeface="Century Gothic" panose="020B0502020202020204" pitchFamily="34" charset="0"/>
                <a:cs typeface="Arial" panose="020B0604020202020204" pitchFamily="34" charset="0"/>
              </a:rPr>
              <a:t>Setelah Kegiatan disetujui oleh LPJK, </a:t>
            </a:r>
            <a:r>
              <a:rPr lang="en-US" sz="1600" b="1" dirty="0">
                <a:latin typeface="Century Gothic" panose="020B0502020202020204" pitchFamily="34" charset="0"/>
                <a:cs typeface="Arial" panose="020B0604020202020204" pitchFamily="34" charset="0"/>
              </a:rPr>
              <a:t>Akan </a:t>
            </a:r>
            <a:r>
              <a:rPr lang="en-US" sz="1600" b="1" dirty="0" err="1">
                <a:latin typeface="Century Gothic" panose="020B0502020202020204" pitchFamily="34" charset="0"/>
                <a:cs typeface="Arial" panose="020B0604020202020204" pitchFamily="34" charset="0"/>
              </a:rPr>
              <a:t>diperoleh</a:t>
            </a:r>
            <a:r>
              <a:rPr lang="en-US" sz="1600" b="1" dirty="0">
                <a:latin typeface="Century Gothic" panose="020B0502020202020204" pitchFamily="34" charset="0"/>
                <a:cs typeface="Arial" panose="020B0604020202020204" pitchFamily="34" charset="0"/>
              </a:rPr>
              <a:t> QR Code </a:t>
            </a:r>
            <a:r>
              <a:rPr lang="en-US" sz="1600" b="1" dirty="0" err="1">
                <a:latin typeface="Century Gothic" panose="020B0502020202020204" pitchFamily="34" charset="0"/>
                <a:cs typeface="Arial" panose="020B0604020202020204" pitchFamily="34" charset="0"/>
              </a:rPr>
              <a:t>Absen</a:t>
            </a:r>
            <a:r>
              <a:rPr lang="en-US" sz="1600" b="1" dirty="0">
                <a:latin typeface="Century Gothic" panose="020B0502020202020204" pitchFamily="34" charset="0"/>
                <a:cs typeface="Arial" panose="020B0604020202020204" pitchFamily="34" charset="0"/>
              </a:rPr>
              <a:t> Peserta </a:t>
            </a:r>
            <a:r>
              <a:rPr lang="en-US" sz="1600" b="1" dirty="0" err="1">
                <a:latin typeface="Century Gothic" panose="020B0502020202020204" pitchFamily="34" charset="0"/>
                <a:cs typeface="Arial" panose="020B0604020202020204" pitchFamily="34" charset="0"/>
              </a:rPr>
              <a:t>serta</a:t>
            </a:r>
            <a:r>
              <a:rPr lang="en-US" sz="1600" b="1" dirty="0">
                <a:latin typeface="Century Gothic" panose="020B0502020202020204" pitchFamily="34" charset="0"/>
                <a:cs typeface="Arial" panose="020B0604020202020204" pitchFamily="34" charset="0"/>
              </a:rPr>
              <a:t> Link </a:t>
            </a:r>
            <a:r>
              <a:rPr lang="en-US" sz="1600" b="1" dirty="0" err="1">
                <a:latin typeface="Century Gothic" panose="020B0502020202020204" pitchFamily="34" charset="0"/>
                <a:cs typeface="Arial" panose="020B0604020202020204" pitchFamily="34" charset="0"/>
              </a:rPr>
              <a:t>Absensi</a:t>
            </a:r>
            <a:r>
              <a:rPr lang="en-US" sz="1600" dirty="0">
                <a:latin typeface="Century Gothic" panose="020B0502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latin typeface="Century Gothic" panose="020B0502020202020204" pitchFamily="34" charset="0"/>
                <a:cs typeface="Arial" panose="020B0604020202020204" pitchFamily="34" charset="0"/>
              </a:rPr>
              <a:t>QR Code atau Link </a:t>
            </a:r>
            <a:r>
              <a:rPr lang="en-US" sz="1600" dirty="0" err="1">
                <a:latin typeface="Century Gothic" panose="020B0502020202020204" pitchFamily="34" charset="0"/>
                <a:cs typeface="Arial" panose="020B0604020202020204" pitchFamily="34" charset="0"/>
              </a:rPr>
              <a:t>Absen</a:t>
            </a:r>
            <a:r>
              <a:rPr lang="en-US" sz="1600" dirty="0">
                <a:latin typeface="Century Gothic" panose="020B0502020202020204" pitchFamily="34" charset="0"/>
                <a:cs typeface="Arial" panose="020B0604020202020204" pitchFamily="34" charset="0"/>
              </a:rPr>
              <a:t> disampaikan pada </a:t>
            </a:r>
            <a:r>
              <a:rPr lang="en-US" sz="1600" dirty="0" err="1">
                <a:latin typeface="Century Gothic" panose="020B0502020202020204" pitchFamily="34" charset="0"/>
                <a:cs typeface="Arial" panose="020B0604020202020204" pitchFamily="34" charset="0"/>
              </a:rPr>
              <a:t>tenaga</a:t>
            </a:r>
            <a:r>
              <a:rPr lang="en-US" sz="160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Century Gothic" panose="020B0502020202020204" pitchFamily="34" charset="0"/>
                <a:cs typeface="Arial" panose="020B0604020202020204" pitchFamily="34" charset="0"/>
              </a:rPr>
              <a:t>ahli</a:t>
            </a:r>
            <a:r>
              <a:rPr lang="en-US" sz="1600" dirty="0">
                <a:latin typeface="Century Gothic" panose="020B0502020202020204" pitchFamily="34" charset="0"/>
                <a:cs typeface="Arial" panose="020B0604020202020204" pitchFamily="34" charset="0"/>
              </a:rPr>
              <a:t> yang </a:t>
            </a:r>
            <a:r>
              <a:rPr lang="en-US" sz="1600" dirty="0" err="1">
                <a:latin typeface="Century Gothic" panose="020B0502020202020204" pitchFamily="34" charset="0"/>
                <a:cs typeface="Arial" panose="020B0604020202020204" pitchFamily="34" charset="0"/>
              </a:rPr>
              <a:t>terlibat</a:t>
            </a:r>
            <a:r>
              <a:rPr lang="en-US" sz="1600" dirty="0">
                <a:latin typeface="Century Gothic" panose="020B0502020202020204" pitchFamily="34" charset="0"/>
                <a:cs typeface="Arial" panose="020B0604020202020204" pitchFamily="34" charset="0"/>
              </a:rPr>
              <a:t> untuk </a:t>
            </a:r>
            <a:r>
              <a:rPr lang="en-US" sz="1600" b="1" dirty="0">
                <a:latin typeface="Century Gothic" panose="020B0502020202020204" pitchFamily="34" charset="0"/>
                <a:cs typeface="Arial" panose="020B0604020202020204" pitchFamily="34" charset="0"/>
              </a:rPr>
              <a:t>diisi pada </a:t>
            </a:r>
            <a:r>
              <a:rPr lang="en-US" sz="1600" b="1" dirty="0" err="1">
                <a:latin typeface="Century Gothic" panose="020B0502020202020204" pitchFamily="34" charset="0"/>
                <a:cs typeface="Arial" panose="020B0604020202020204" pitchFamily="34" charset="0"/>
              </a:rPr>
              <a:t>saat</a:t>
            </a:r>
            <a:r>
              <a:rPr lang="en-US" sz="1600" b="1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Century Gothic" panose="020B0502020202020204" pitchFamily="34" charset="0"/>
                <a:cs typeface="Arial" panose="020B0604020202020204" pitchFamily="34" charset="0"/>
              </a:rPr>
              <a:t>hari</a:t>
            </a:r>
            <a:r>
              <a:rPr lang="en-US" sz="1600" b="1" dirty="0">
                <a:latin typeface="Century Gothic" panose="020B0502020202020204" pitchFamily="34" charset="0"/>
                <a:cs typeface="Arial" panose="020B0604020202020204" pitchFamily="34" charset="0"/>
              </a:rPr>
              <a:t> H pelaksanaan kegiatan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latin typeface="Century Gothic" panose="020B0502020202020204" pitchFamily="34" charset="0"/>
                <a:cs typeface="Arial" panose="020B0604020202020204" pitchFamily="34" charset="0"/>
              </a:rPr>
              <a:t>QR Code juga </a:t>
            </a:r>
            <a:r>
              <a:rPr lang="en-US" sz="1600" dirty="0" err="1">
                <a:latin typeface="Century Gothic" panose="020B0502020202020204" pitchFamily="34" charset="0"/>
                <a:cs typeface="Arial" panose="020B0604020202020204" pitchFamily="34" charset="0"/>
              </a:rPr>
              <a:t>digunakan</a:t>
            </a:r>
            <a:r>
              <a:rPr lang="en-US" sz="1600" dirty="0">
                <a:latin typeface="Century Gothic" panose="020B0502020202020204" pitchFamily="34" charset="0"/>
                <a:cs typeface="Arial" panose="020B0604020202020204" pitchFamily="34" charset="0"/>
              </a:rPr>
              <a:t> untuk </a:t>
            </a:r>
            <a:r>
              <a:rPr lang="en-US" sz="1600" b="1" dirty="0" err="1">
                <a:latin typeface="Century Gothic" panose="020B0502020202020204" pitchFamily="34" charset="0"/>
                <a:cs typeface="Arial" panose="020B0604020202020204" pitchFamily="34" charset="0"/>
              </a:rPr>
              <a:t>memudahkan</a:t>
            </a:r>
            <a:r>
              <a:rPr lang="en-US" sz="1600" b="1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Century Gothic" panose="020B0502020202020204" pitchFamily="34" charset="0"/>
                <a:cs typeface="Arial" panose="020B0604020202020204" pitchFamily="34" charset="0"/>
              </a:rPr>
              <a:t>penyelenggara</a:t>
            </a:r>
            <a:r>
              <a:rPr lang="en-US" sz="1600" b="1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Century Gothic" panose="020B0502020202020204" pitchFamily="34" charset="0"/>
                <a:cs typeface="Arial" panose="020B0604020202020204" pitchFamily="34" charset="0"/>
              </a:rPr>
              <a:t>dalam</a:t>
            </a:r>
            <a:r>
              <a:rPr lang="en-US" sz="1600" b="1" dirty="0">
                <a:latin typeface="Century Gothic" panose="020B0502020202020204" pitchFamily="34" charset="0"/>
                <a:cs typeface="Arial" panose="020B0604020202020204" pitchFamily="34" charset="0"/>
              </a:rPr>
              <a:t> melaporkan </a:t>
            </a:r>
            <a:r>
              <a:rPr lang="en-US" sz="1600" b="1" dirty="0" err="1">
                <a:latin typeface="Century Gothic" panose="020B0502020202020204" pitchFamily="34" charset="0"/>
                <a:cs typeface="Arial" panose="020B0604020202020204" pitchFamily="34" charset="0"/>
              </a:rPr>
              <a:t>tenaga</a:t>
            </a:r>
            <a:r>
              <a:rPr lang="en-US" sz="1600" b="1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Century Gothic" panose="020B0502020202020204" pitchFamily="34" charset="0"/>
                <a:cs typeface="Arial" panose="020B0604020202020204" pitchFamily="34" charset="0"/>
              </a:rPr>
              <a:t>ahli</a:t>
            </a:r>
            <a:r>
              <a:rPr lang="en-US" sz="1600" b="1" dirty="0">
                <a:latin typeface="Century Gothic" panose="020B0502020202020204" pitchFamily="34" charset="0"/>
                <a:cs typeface="Arial" panose="020B0604020202020204" pitchFamily="34" charset="0"/>
              </a:rPr>
              <a:t> yang </a:t>
            </a:r>
            <a:r>
              <a:rPr lang="en-US" sz="1600" b="1" dirty="0" err="1">
                <a:latin typeface="Century Gothic" panose="020B0502020202020204" pitchFamily="34" charset="0"/>
                <a:cs typeface="Arial" panose="020B0604020202020204" pitchFamily="34" charset="0"/>
              </a:rPr>
              <a:t>terlibat</a:t>
            </a:r>
            <a:r>
              <a:rPr lang="en-US" sz="1600" b="1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Century Gothic" panose="020B0502020202020204" pitchFamily="34" charset="0"/>
                <a:cs typeface="Arial" panose="020B0604020202020204" pitchFamily="34" charset="0"/>
              </a:rPr>
              <a:t>dalam</a:t>
            </a:r>
            <a:r>
              <a:rPr lang="en-US" sz="1600" b="1" dirty="0">
                <a:latin typeface="Century Gothic" panose="020B0502020202020204" pitchFamily="34" charset="0"/>
                <a:cs typeface="Arial" panose="020B0604020202020204" pitchFamily="34" charset="0"/>
              </a:rPr>
              <a:t> kegiatan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sz="16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36195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sz="14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CD1B7C3-79B4-97DD-D3D2-BC8C5249C466}"/>
              </a:ext>
            </a:extLst>
          </p:cNvPr>
          <p:cNvSpPr/>
          <p:nvPr/>
        </p:nvSpPr>
        <p:spPr>
          <a:xfrm>
            <a:off x="6762865" y="1220527"/>
            <a:ext cx="1514359" cy="45958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864DA88-697E-3DB2-4A24-D7578D7C0138}"/>
              </a:ext>
            </a:extLst>
          </p:cNvPr>
          <p:cNvSpPr/>
          <p:nvPr/>
        </p:nvSpPr>
        <p:spPr>
          <a:xfrm>
            <a:off x="3941919" y="2677975"/>
            <a:ext cx="2117028" cy="215119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916D3E4-5C63-1607-4262-04C69606D161}"/>
              </a:ext>
            </a:extLst>
          </p:cNvPr>
          <p:cNvSpPr/>
          <p:nvPr/>
        </p:nvSpPr>
        <p:spPr>
          <a:xfrm>
            <a:off x="6106572" y="2677975"/>
            <a:ext cx="3589878" cy="30335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51ED6A1-199B-3177-BCBF-3CA63E8BA60F}"/>
              </a:ext>
            </a:extLst>
          </p:cNvPr>
          <p:cNvSpPr/>
          <p:nvPr/>
        </p:nvSpPr>
        <p:spPr>
          <a:xfrm>
            <a:off x="8086676" y="873528"/>
            <a:ext cx="530551" cy="53055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</a:t>
            </a:r>
            <a:endParaRPr lang="en-ID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8E249D34-1818-0652-6107-B0FE6ACB4497}"/>
              </a:ext>
            </a:extLst>
          </p:cNvPr>
          <p:cNvSpPr/>
          <p:nvPr/>
        </p:nvSpPr>
        <p:spPr>
          <a:xfrm>
            <a:off x="3483131" y="2677974"/>
            <a:ext cx="530551" cy="53055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</a:t>
            </a:r>
            <a:endParaRPr lang="en-ID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F3FF241-CEC6-493F-9FD7-847381DCC7D4}"/>
              </a:ext>
            </a:extLst>
          </p:cNvPr>
          <p:cNvSpPr txBox="1"/>
          <p:nvPr/>
        </p:nvSpPr>
        <p:spPr>
          <a:xfrm>
            <a:off x="6361275" y="2339421"/>
            <a:ext cx="40979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entury Gothic" panose="020B0502020202020204" pitchFamily="34" charset="0"/>
              </a:rPr>
              <a:t>Klik QR Code atau Link </a:t>
            </a:r>
            <a:r>
              <a:rPr lang="en-US" sz="1600" b="1" dirty="0" err="1">
                <a:latin typeface="Century Gothic" panose="020B0502020202020204" pitchFamily="34" charset="0"/>
              </a:rPr>
              <a:t>Absensi</a:t>
            </a:r>
            <a:endParaRPr lang="en-ID" sz="1600" b="1" dirty="0">
              <a:latin typeface="Century Gothic" panose="020B0502020202020204" pitchFamily="34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9233751A-ED45-A8FB-93F8-028B8371D0F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2263" t="26104" r="12619" b="31631"/>
          <a:stretch/>
        </p:blipFill>
        <p:spPr>
          <a:xfrm>
            <a:off x="6361275" y="4223418"/>
            <a:ext cx="5710947" cy="18065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id="{9BDE7711-52EE-F533-E8F3-683C05434C1F}"/>
              </a:ext>
            </a:extLst>
          </p:cNvPr>
          <p:cNvSpPr/>
          <p:nvPr/>
        </p:nvSpPr>
        <p:spPr>
          <a:xfrm>
            <a:off x="6179393" y="4012832"/>
            <a:ext cx="530551" cy="53055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</a:t>
            </a:r>
            <a:endParaRPr lang="en-ID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E3A2AD1-3351-56BA-6117-A52B4A0A5CC9}"/>
              </a:ext>
            </a:extLst>
          </p:cNvPr>
          <p:cNvSpPr txBox="1"/>
          <p:nvPr/>
        </p:nvSpPr>
        <p:spPr>
          <a:xfrm>
            <a:off x="6784672" y="3851319"/>
            <a:ext cx="4325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entury Gothic" panose="020B0502020202020204" pitchFamily="34" charset="0"/>
              </a:rPr>
              <a:t>Tenaga </a:t>
            </a:r>
            <a:r>
              <a:rPr lang="en-US" sz="1600" b="1" dirty="0" err="1">
                <a:latin typeface="Century Gothic" panose="020B0502020202020204" pitchFamily="34" charset="0"/>
              </a:rPr>
              <a:t>ahli</a:t>
            </a:r>
            <a:r>
              <a:rPr lang="en-US" sz="1600" b="1" dirty="0">
                <a:latin typeface="Century Gothic" panose="020B0502020202020204" pitchFamily="34" charset="0"/>
              </a:rPr>
              <a:t> yang </a:t>
            </a:r>
            <a:r>
              <a:rPr lang="en-US" sz="1600" b="1" dirty="0" err="1">
                <a:latin typeface="Century Gothic" panose="020B0502020202020204" pitchFamily="34" charset="0"/>
              </a:rPr>
              <a:t>terlibat</a:t>
            </a:r>
            <a:r>
              <a:rPr lang="en-US" sz="1600" b="1" dirty="0">
                <a:latin typeface="Century Gothic" panose="020B0502020202020204" pitchFamily="34" charset="0"/>
              </a:rPr>
              <a:t> mengisi </a:t>
            </a:r>
            <a:r>
              <a:rPr lang="en-US" sz="1600" b="1" dirty="0" err="1">
                <a:latin typeface="Century Gothic" panose="020B0502020202020204" pitchFamily="34" charset="0"/>
              </a:rPr>
              <a:t>absen</a:t>
            </a:r>
            <a:endParaRPr lang="en-ID" sz="16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418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74">
            <a:extLst>
              <a:ext uri="{FF2B5EF4-FFF2-40B4-BE49-F238E27FC236}">
                <a16:creationId xmlns:a16="http://schemas.microsoft.com/office/drawing/2014/main" id="{42056746-AE4D-CF39-A9BE-C36430E515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23" b="1260"/>
          <a:stretch/>
        </p:blipFill>
        <p:spPr>
          <a:xfrm>
            <a:off x="-5" y="969545"/>
            <a:ext cx="6096005" cy="5811885"/>
          </a:xfrm>
          <a:custGeom>
            <a:avLst/>
            <a:gdLst>
              <a:gd name="connsiteX0" fmla="*/ 0 w 12184608"/>
              <a:gd name="connsiteY0" fmla="*/ 0 h 2788198"/>
              <a:gd name="connsiteX1" fmla="*/ 12184608 w 12184608"/>
              <a:gd name="connsiteY1" fmla="*/ 0 h 2788198"/>
              <a:gd name="connsiteX2" fmla="*/ 12184608 w 12184608"/>
              <a:gd name="connsiteY2" fmla="*/ 2788198 h 2788198"/>
              <a:gd name="connsiteX3" fmla="*/ 0 w 12184608"/>
              <a:gd name="connsiteY3" fmla="*/ 2788198 h 2788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84608" h="2788198">
                <a:moveTo>
                  <a:pt x="0" y="0"/>
                </a:moveTo>
                <a:lnTo>
                  <a:pt x="12184608" y="0"/>
                </a:lnTo>
                <a:lnTo>
                  <a:pt x="12184608" y="2788198"/>
                </a:lnTo>
                <a:lnTo>
                  <a:pt x="0" y="2788198"/>
                </a:lnTo>
                <a:close/>
              </a:path>
            </a:pathLst>
          </a:custGeom>
        </p:spPr>
      </p:pic>
      <p:sp>
        <p:nvSpPr>
          <p:cNvPr id="76" name="Rectangle 75">
            <a:extLst>
              <a:ext uri="{FF2B5EF4-FFF2-40B4-BE49-F238E27FC236}">
                <a16:creationId xmlns:a16="http://schemas.microsoft.com/office/drawing/2014/main" id="{BA9FAD8A-EFB7-695B-D736-00223C5F06BC}"/>
              </a:ext>
            </a:extLst>
          </p:cNvPr>
          <p:cNvSpPr/>
          <p:nvPr/>
        </p:nvSpPr>
        <p:spPr>
          <a:xfrm>
            <a:off x="0" y="969548"/>
            <a:ext cx="6096000" cy="5888452"/>
          </a:xfrm>
          <a:prstGeom prst="rect">
            <a:avLst/>
          </a:prstGeom>
          <a:solidFill>
            <a:srgbClr val="085171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0185C29D-5C7A-1A75-D789-107971862A1F}"/>
              </a:ext>
            </a:extLst>
          </p:cNvPr>
          <p:cNvSpPr/>
          <p:nvPr/>
        </p:nvSpPr>
        <p:spPr>
          <a:xfrm>
            <a:off x="615943" y="959728"/>
            <a:ext cx="4885464" cy="107913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14F93391-CE5A-C6D4-4133-565841F7B967}"/>
              </a:ext>
            </a:extLst>
          </p:cNvPr>
          <p:cNvSpPr txBox="1">
            <a:spLocks/>
          </p:cNvSpPr>
          <p:nvPr/>
        </p:nvSpPr>
        <p:spPr>
          <a:xfrm>
            <a:off x="615943" y="967841"/>
            <a:ext cx="4885464" cy="1079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000"/>
              </a:lnSpc>
              <a:spcBef>
                <a:spcPts val="0"/>
              </a:spcBef>
              <a:buNone/>
            </a:pPr>
            <a:r>
              <a:rPr lang="en-US" sz="1600" dirty="0" err="1">
                <a:latin typeface="Century Gothic" panose="020B0502020202020204" pitchFamily="34" charset="0"/>
                <a:cs typeface="Arial" panose="020B0604020202020204" pitchFamily="34" charset="0"/>
              </a:rPr>
              <a:t>Laporan</a:t>
            </a:r>
            <a:r>
              <a:rPr lang="en-US" sz="160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Century Gothic" panose="020B0502020202020204" pitchFamily="34" charset="0"/>
                <a:cs typeface="Arial" panose="020B0604020202020204" pitchFamily="34" charset="0"/>
              </a:rPr>
              <a:t>Kegiatan</a:t>
            </a:r>
            <a:r>
              <a:rPr lang="en-US" sz="1600" dirty="0">
                <a:latin typeface="Century Gothic" panose="020B0502020202020204" pitchFamily="34" charset="0"/>
                <a:cs typeface="Arial" panose="020B0604020202020204" pitchFamily="34" charset="0"/>
              </a:rPr>
              <a:t> PKB </a:t>
            </a:r>
            <a:r>
              <a:rPr lang="en-US" sz="1600" dirty="0" err="1">
                <a:latin typeface="Century Gothic" panose="020B0502020202020204" pitchFamily="34" charset="0"/>
                <a:cs typeface="Arial" panose="020B0604020202020204" pitchFamily="34" charset="0"/>
              </a:rPr>
              <a:t>diunggah</a:t>
            </a:r>
            <a:r>
              <a:rPr lang="en-US" sz="1600" dirty="0">
                <a:latin typeface="Century Gothic" panose="020B0502020202020204" pitchFamily="34" charset="0"/>
                <a:cs typeface="Arial" panose="020B0604020202020204" pitchFamily="34" charset="0"/>
              </a:rPr>
              <a:t> oleh </a:t>
            </a:r>
            <a:r>
              <a:rPr lang="en-US" sz="1600" dirty="0" err="1">
                <a:latin typeface="Century Gothic" panose="020B0502020202020204" pitchFamily="34" charset="0"/>
                <a:cs typeface="Arial" panose="020B0604020202020204" pitchFamily="34" charset="0"/>
              </a:rPr>
              <a:t>Penyelenggara</a:t>
            </a:r>
            <a:r>
              <a:rPr lang="en-US" sz="160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latin typeface="Century Gothic" panose="020B0502020202020204" pitchFamily="34" charset="0"/>
                <a:cs typeface="Arial" panose="020B0604020202020204" pitchFamily="34" charset="0"/>
              </a:rPr>
              <a:t>paling lama 14 </a:t>
            </a:r>
            <a:r>
              <a:rPr lang="en-US" sz="1600" b="1" dirty="0" err="1">
                <a:latin typeface="Century Gothic" panose="020B0502020202020204" pitchFamily="34" charset="0"/>
                <a:cs typeface="Arial" panose="020B0604020202020204" pitchFamily="34" charset="0"/>
              </a:rPr>
              <a:t>hari</a:t>
            </a:r>
            <a:r>
              <a:rPr lang="en-US" sz="1600" b="1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Century Gothic" panose="020B0502020202020204" pitchFamily="34" charset="0"/>
                <a:cs typeface="Arial" panose="020B0604020202020204" pitchFamily="34" charset="0"/>
              </a:rPr>
              <a:t>setelah</a:t>
            </a:r>
            <a:r>
              <a:rPr lang="en-US" sz="1600" b="1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Century Gothic" panose="020B0502020202020204" pitchFamily="34" charset="0"/>
                <a:cs typeface="Arial" panose="020B0604020202020204" pitchFamily="34" charset="0"/>
              </a:rPr>
              <a:t>kegiatan</a:t>
            </a:r>
            <a:r>
              <a:rPr lang="en-US" sz="1600" b="1" dirty="0">
                <a:latin typeface="Century Gothic" panose="020B0502020202020204" pitchFamily="34" charset="0"/>
                <a:cs typeface="Arial" panose="020B0604020202020204" pitchFamily="34" charset="0"/>
              </a:rPr>
              <a:t> PKB </a:t>
            </a:r>
            <a:r>
              <a:rPr lang="en-US" sz="1600" b="1" dirty="0" err="1">
                <a:latin typeface="Century Gothic" panose="020B0502020202020204" pitchFamily="34" charset="0"/>
                <a:cs typeface="Arial" panose="020B0604020202020204" pitchFamily="34" charset="0"/>
              </a:rPr>
              <a:t>berakhir</a:t>
            </a:r>
            <a:r>
              <a:rPr lang="en-US" sz="1600" dirty="0">
                <a:latin typeface="Century Gothic" panose="020B0502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Century Gothic" panose="020B0502020202020204" pitchFamily="34" charset="0"/>
                <a:cs typeface="Arial" panose="020B0604020202020204" pitchFamily="34" charset="0"/>
              </a:rPr>
              <a:t>meliputi</a:t>
            </a:r>
            <a:r>
              <a:rPr lang="en-US" sz="1600" dirty="0">
                <a:latin typeface="Century Gothic" panose="020B0502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18" name="Subtitle 2">
            <a:extLst>
              <a:ext uri="{FF2B5EF4-FFF2-40B4-BE49-F238E27FC236}">
                <a16:creationId xmlns:a16="http://schemas.microsoft.com/office/drawing/2014/main" id="{8FC1763A-5C65-F5FB-DB9C-6EC420C7E85E}"/>
              </a:ext>
            </a:extLst>
          </p:cNvPr>
          <p:cNvSpPr txBox="1">
            <a:spLocks/>
          </p:cNvSpPr>
          <p:nvPr/>
        </p:nvSpPr>
        <p:spPr>
          <a:xfrm>
            <a:off x="1660317" y="2251108"/>
            <a:ext cx="3800684" cy="18203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Tenaga </a:t>
            </a:r>
            <a:r>
              <a:rPr lang="en-US" sz="1600" b="1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ahli</a:t>
            </a:r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yang </a:t>
            </a:r>
            <a:r>
              <a:rPr lang="en-US" sz="1600" b="1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terlibat</a:t>
            </a:r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dalam</a:t>
            </a:r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kegiatan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</a:p>
          <a:p>
            <a:pPr marL="36195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</a:t>
            </a:r>
            <a:r>
              <a:rPr lang="en-US" sz="1400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dapat</a:t>
            </a: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merupakan</a:t>
            </a: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peserta</a:t>
            </a: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panitia</a:t>
            </a: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narasumber</a:t>
            </a: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dll</a:t>
            </a: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sesuai</a:t>
            </a: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dengan</a:t>
            </a: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unsur</a:t>
            </a: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kegiatan</a:t>
            </a: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)</a:t>
            </a:r>
          </a:p>
          <a:p>
            <a:pPr marL="636588" indent="-179388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400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Nomor</a:t>
            </a: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Induk</a:t>
            </a: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Kependudukan</a:t>
            </a:r>
            <a:endParaRPr lang="en-US" sz="14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636588" indent="-179388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400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Metode</a:t>
            </a:r>
            <a:endParaRPr lang="en-US" sz="14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636588" indent="-179388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400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Unsur</a:t>
            </a:r>
            <a:endParaRPr lang="en-US" sz="14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Subtitle 2">
            <a:extLst>
              <a:ext uri="{FF2B5EF4-FFF2-40B4-BE49-F238E27FC236}">
                <a16:creationId xmlns:a16="http://schemas.microsoft.com/office/drawing/2014/main" id="{53D00D2A-1491-30ED-0EF1-5C86BC5E6496}"/>
              </a:ext>
            </a:extLst>
          </p:cNvPr>
          <p:cNvSpPr txBox="1">
            <a:spLocks/>
          </p:cNvSpPr>
          <p:nvPr/>
        </p:nvSpPr>
        <p:spPr>
          <a:xfrm>
            <a:off x="598312" y="4374690"/>
            <a:ext cx="3800683" cy="108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2"/>
            </a:pPr>
            <a:r>
              <a:rPr lang="en-US" sz="1600" b="1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Berkas</a:t>
            </a:r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Laporan</a:t>
            </a:r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Kegiatan</a:t>
            </a:r>
            <a:endParaRPr lang="en-US" sz="1600" b="1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636588" indent="-179388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400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Laporan</a:t>
            </a: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kegiatan</a:t>
            </a: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</a:p>
          <a:p>
            <a:pPr marL="636588" indent="-179388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400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Dokumentasi</a:t>
            </a: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kegiatan</a:t>
            </a: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33" name="Picture 132">
            <a:extLst>
              <a:ext uri="{FF2B5EF4-FFF2-40B4-BE49-F238E27FC236}">
                <a16:creationId xmlns:a16="http://schemas.microsoft.com/office/drawing/2014/main" id="{9BB84119-9DAE-650D-73E3-3BF7625DBC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9097" y="2089081"/>
            <a:ext cx="932400" cy="906941"/>
          </a:xfrm>
          <a:custGeom>
            <a:avLst/>
            <a:gdLst>
              <a:gd name="connsiteX0" fmla="*/ 1890505 w 3781010"/>
              <a:gd name="connsiteY0" fmla="*/ 0 h 3781010"/>
              <a:gd name="connsiteX1" fmla="*/ 3781010 w 3781010"/>
              <a:gd name="connsiteY1" fmla="*/ 1890505 h 3781010"/>
              <a:gd name="connsiteX2" fmla="*/ 1890505 w 3781010"/>
              <a:gd name="connsiteY2" fmla="*/ 3781010 h 3781010"/>
              <a:gd name="connsiteX3" fmla="*/ 0 w 3781010"/>
              <a:gd name="connsiteY3" fmla="*/ 1890505 h 3781010"/>
              <a:gd name="connsiteX4" fmla="*/ 1890505 w 3781010"/>
              <a:gd name="connsiteY4" fmla="*/ 0 h 3781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1010" h="3781010">
                <a:moveTo>
                  <a:pt x="1890505" y="0"/>
                </a:moveTo>
                <a:cubicBezTo>
                  <a:pt x="2934602" y="0"/>
                  <a:pt x="3781010" y="846408"/>
                  <a:pt x="3781010" y="1890505"/>
                </a:cubicBezTo>
                <a:cubicBezTo>
                  <a:pt x="3781010" y="2934602"/>
                  <a:pt x="2934602" y="3781010"/>
                  <a:pt x="1890505" y="3781010"/>
                </a:cubicBezTo>
                <a:cubicBezTo>
                  <a:pt x="846408" y="3781010"/>
                  <a:pt x="0" y="2934602"/>
                  <a:pt x="0" y="1890505"/>
                </a:cubicBezTo>
                <a:cubicBezTo>
                  <a:pt x="0" y="846408"/>
                  <a:pt x="846408" y="0"/>
                  <a:pt x="1890505" y="0"/>
                </a:cubicBezTo>
                <a:close/>
              </a:path>
            </a:pathLst>
          </a:custGeom>
          <a:ln w="19050"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</p:pic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90B706A6-8967-FA9A-B405-62C0DADF4FFD}"/>
              </a:ext>
            </a:extLst>
          </p:cNvPr>
          <p:cNvCxnSpPr>
            <a:cxnSpLocks/>
          </p:cNvCxnSpPr>
          <p:nvPr/>
        </p:nvCxnSpPr>
        <p:spPr>
          <a:xfrm>
            <a:off x="639097" y="4386895"/>
            <a:ext cx="2880000" cy="0"/>
          </a:xfrm>
          <a:prstGeom prst="line">
            <a:avLst/>
          </a:prstGeom>
          <a:ln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1D3CB3A8-751A-48E9-83AC-1E550AC34C26}"/>
              </a:ext>
            </a:extLst>
          </p:cNvPr>
          <p:cNvSpPr/>
          <p:nvPr/>
        </p:nvSpPr>
        <p:spPr>
          <a:xfrm>
            <a:off x="319543" y="76569"/>
            <a:ext cx="5645427" cy="793724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en-US" sz="3600" b="1" dirty="0" err="1">
                <a:solidFill>
                  <a:schemeClr val="tx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Pelaporan</a:t>
            </a:r>
            <a:r>
              <a:rPr lang="en-US" sz="3600" b="1" dirty="0">
                <a:solidFill>
                  <a:schemeClr val="tx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Kegiatan</a:t>
            </a:r>
            <a:r>
              <a:rPr lang="en-US" sz="3600" dirty="0">
                <a:solidFill>
                  <a:schemeClr val="tx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 PKB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F552C7-740B-EEE1-0C9F-120E7E6CA0B5}"/>
              </a:ext>
            </a:extLst>
          </p:cNvPr>
          <p:cNvSpPr/>
          <p:nvPr/>
        </p:nvSpPr>
        <p:spPr>
          <a:xfrm>
            <a:off x="6188676" y="861350"/>
            <a:ext cx="5387408" cy="818406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Cara </a:t>
            </a:r>
            <a:r>
              <a:rPr lang="en-US" b="1" dirty="0" err="1">
                <a:solidFill>
                  <a:schemeClr val="tx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melaporkan</a:t>
            </a:r>
            <a:r>
              <a:rPr lang="en-US" b="1" dirty="0">
                <a:solidFill>
                  <a:schemeClr val="tx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 Tenaga Ahli (TA) yang </a:t>
            </a:r>
            <a:r>
              <a:rPr lang="en-US" b="1" dirty="0" err="1">
                <a:solidFill>
                  <a:schemeClr val="tx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Terlibat</a:t>
            </a:r>
            <a:r>
              <a:rPr lang="en-US" b="1" dirty="0">
                <a:solidFill>
                  <a:schemeClr val="tx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dalam</a:t>
            </a:r>
            <a:r>
              <a:rPr lang="en-US" b="1" dirty="0">
                <a:solidFill>
                  <a:schemeClr val="tx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Kegiatan</a:t>
            </a:r>
            <a:endParaRPr lang="en-US" dirty="0">
              <a:solidFill>
                <a:schemeClr val="tx1"/>
              </a:solidFill>
              <a:latin typeface="Century Gothic" panose="020B050202020202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899AC6F-1884-04A2-9A0E-EEC2BBF4C733}"/>
              </a:ext>
            </a:extLst>
          </p:cNvPr>
          <p:cNvCxnSpPr/>
          <p:nvPr/>
        </p:nvCxnSpPr>
        <p:spPr>
          <a:xfrm>
            <a:off x="6304331" y="1679756"/>
            <a:ext cx="4817165" cy="0"/>
          </a:xfrm>
          <a:prstGeom prst="line">
            <a:avLst/>
          </a:prstGeom>
          <a:ln w="3175">
            <a:solidFill>
              <a:srgbClr val="08517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022CD91-D14D-F1E6-C8A5-51F469FBB874}"/>
              </a:ext>
            </a:extLst>
          </p:cNvPr>
          <p:cNvCxnSpPr>
            <a:cxnSpLocks/>
            <a:stCxn id="9" idx="0"/>
            <a:endCxn id="26" idx="0"/>
          </p:cNvCxnSpPr>
          <p:nvPr/>
        </p:nvCxnSpPr>
        <p:spPr>
          <a:xfrm flipH="1">
            <a:off x="6628686" y="1894288"/>
            <a:ext cx="2" cy="105014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41A1BD52-88F4-6AC6-36F0-ADC9147B5B92}"/>
              </a:ext>
            </a:extLst>
          </p:cNvPr>
          <p:cNvSpPr/>
          <p:nvPr/>
        </p:nvSpPr>
        <p:spPr>
          <a:xfrm>
            <a:off x="6505349" y="1894288"/>
            <a:ext cx="246677" cy="246677"/>
          </a:xfrm>
          <a:prstGeom prst="ellipse">
            <a:avLst/>
          </a:prstGeom>
          <a:solidFill>
            <a:srgbClr val="00206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496F578-EFA2-AADE-4D7A-0069F8FC5668}"/>
              </a:ext>
            </a:extLst>
          </p:cNvPr>
          <p:cNvSpPr/>
          <p:nvPr/>
        </p:nvSpPr>
        <p:spPr>
          <a:xfrm>
            <a:off x="6505348" y="2278305"/>
            <a:ext cx="246677" cy="246677"/>
          </a:xfrm>
          <a:prstGeom prst="ellipse">
            <a:avLst/>
          </a:prstGeom>
          <a:solidFill>
            <a:srgbClr val="00206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EE920E5-4E67-D6DF-1ACA-74AB4AB85D5E}"/>
              </a:ext>
            </a:extLst>
          </p:cNvPr>
          <p:cNvSpPr/>
          <p:nvPr/>
        </p:nvSpPr>
        <p:spPr>
          <a:xfrm>
            <a:off x="6505347" y="2944430"/>
            <a:ext cx="246677" cy="246677"/>
          </a:xfrm>
          <a:prstGeom prst="ellipse">
            <a:avLst/>
          </a:prstGeom>
          <a:solidFill>
            <a:srgbClr val="00206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2" name="Subtitle 2">
            <a:extLst>
              <a:ext uri="{FF2B5EF4-FFF2-40B4-BE49-F238E27FC236}">
                <a16:creationId xmlns:a16="http://schemas.microsoft.com/office/drawing/2014/main" id="{3D6119A7-9D15-FF6E-A472-045AB06E936E}"/>
              </a:ext>
            </a:extLst>
          </p:cNvPr>
          <p:cNvSpPr txBox="1">
            <a:spLocks/>
          </p:cNvSpPr>
          <p:nvPr/>
        </p:nvSpPr>
        <p:spPr>
          <a:xfrm>
            <a:off x="6875363" y="1894288"/>
            <a:ext cx="4811277" cy="2466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sz="1600" dirty="0">
                <a:latin typeface="Century Gothic" panose="020B0502020202020204" pitchFamily="34" charset="0"/>
                <a:cs typeface="Arial" panose="020B0604020202020204" pitchFamily="34" charset="0"/>
              </a:rPr>
              <a:t>Login </a:t>
            </a:r>
            <a:r>
              <a:rPr lang="en-US" sz="1600" dirty="0" err="1">
                <a:latin typeface="Century Gothic" panose="020B0502020202020204" pitchFamily="34" charset="0"/>
                <a:cs typeface="Arial" panose="020B0604020202020204" pitchFamily="34" charset="0"/>
              </a:rPr>
              <a:t>akun</a:t>
            </a:r>
            <a:r>
              <a:rPr lang="en-US" sz="160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8517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Penyelenggara</a:t>
            </a:r>
            <a:r>
              <a:rPr lang="en-US" sz="1600" b="1" dirty="0">
                <a:solidFill>
                  <a:srgbClr val="08517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PKB</a:t>
            </a:r>
            <a:r>
              <a:rPr lang="en-US" sz="1600" dirty="0">
                <a:latin typeface="Century Gothic" panose="020B0502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</a:t>
            </a:r>
            <a:endParaRPr lang="en-US" sz="16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E50C37DA-F412-6A9A-39D0-AAD25D67D4FA}"/>
              </a:ext>
            </a:extLst>
          </p:cNvPr>
          <p:cNvSpPr txBox="1">
            <a:spLocks/>
          </p:cNvSpPr>
          <p:nvPr/>
        </p:nvSpPr>
        <p:spPr>
          <a:xfrm>
            <a:off x="6875362" y="2278305"/>
            <a:ext cx="4666132" cy="548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sz="1600" dirty="0" err="1">
                <a:latin typeface="Century Gothic" panose="020B0502020202020204" pitchFamily="34" charset="0"/>
                <a:cs typeface="Arial" panose="020B0604020202020204" pitchFamily="34" charset="0"/>
              </a:rPr>
              <a:t>Klik</a:t>
            </a:r>
            <a:r>
              <a:rPr lang="en-US" sz="1600" dirty="0">
                <a:latin typeface="Century Gothic" panose="020B0502020202020204" pitchFamily="34" charset="0"/>
                <a:cs typeface="Arial" panose="020B0604020202020204" pitchFamily="34" charset="0"/>
              </a:rPr>
              <a:t> tab</a:t>
            </a:r>
            <a:r>
              <a:rPr lang="en-US" sz="1600" b="1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8517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Kegiatan</a:t>
            </a:r>
            <a:r>
              <a:rPr lang="en-US" sz="1600" b="1" dirty="0">
                <a:solidFill>
                  <a:srgbClr val="08517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8517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Disetujui</a:t>
            </a:r>
            <a:r>
              <a:rPr lang="en-US" sz="1600" b="1" dirty="0">
                <a:solidFill>
                  <a:srgbClr val="08517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Century Gothic" panose="020B0502020202020204" pitchFamily="34" charset="0"/>
                <a:cs typeface="Arial" panose="020B0604020202020204" pitchFamily="34" charset="0"/>
              </a:rPr>
              <a:t>dan </a:t>
            </a:r>
            <a:r>
              <a:rPr lang="en-US" sz="1600" dirty="0" err="1">
                <a:latin typeface="Century Gothic" panose="020B0502020202020204" pitchFamily="34" charset="0"/>
                <a:cs typeface="Arial" panose="020B0604020202020204" pitchFamily="34" charset="0"/>
              </a:rPr>
              <a:t>klik</a:t>
            </a:r>
            <a:r>
              <a:rPr lang="en-US" sz="160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solidFill>
                  <a:srgbClr val="08517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Detail</a:t>
            </a:r>
            <a:r>
              <a:rPr lang="en-US" sz="1600" dirty="0">
                <a:latin typeface="Century Gothic" panose="020B0502020202020204" pitchFamily="34" charset="0"/>
                <a:cs typeface="Arial" panose="020B0604020202020204" pitchFamily="34" charset="0"/>
              </a:rPr>
              <a:t> pada </a:t>
            </a:r>
            <a:r>
              <a:rPr lang="en-US" sz="1600" dirty="0" err="1">
                <a:latin typeface="Century Gothic" panose="020B0502020202020204" pitchFamily="34" charset="0"/>
                <a:cs typeface="Arial" panose="020B0604020202020204" pitchFamily="34" charset="0"/>
              </a:rPr>
              <a:t>kegiatan</a:t>
            </a:r>
            <a:r>
              <a:rPr lang="en-US" sz="1600" dirty="0">
                <a:latin typeface="Century Gothic" panose="020B0502020202020204" pitchFamily="34" charset="0"/>
                <a:cs typeface="Arial" panose="020B0604020202020204" pitchFamily="34" charset="0"/>
              </a:rPr>
              <a:t> yang </a:t>
            </a:r>
            <a:r>
              <a:rPr lang="en-US" sz="1600" dirty="0" err="1">
                <a:latin typeface="Century Gothic" panose="020B0502020202020204" pitchFamily="34" charset="0"/>
                <a:cs typeface="Arial" panose="020B0604020202020204" pitchFamily="34" charset="0"/>
              </a:rPr>
              <a:t>akan</a:t>
            </a:r>
            <a:r>
              <a:rPr lang="en-US" sz="160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Century Gothic" panose="020B0502020202020204" pitchFamily="34" charset="0"/>
                <a:cs typeface="Arial" panose="020B0604020202020204" pitchFamily="34" charset="0"/>
              </a:rPr>
              <a:t>dilaporkan</a:t>
            </a:r>
            <a:r>
              <a:rPr lang="en-US" sz="160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endParaRPr lang="en-US" sz="1600" dirty="0">
              <a:solidFill>
                <a:srgbClr val="08517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Subtitle 2">
            <a:extLst>
              <a:ext uri="{FF2B5EF4-FFF2-40B4-BE49-F238E27FC236}">
                <a16:creationId xmlns:a16="http://schemas.microsoft.com/office/drawing/2014/main" id="{ADC8413F-B647-5AB9-7ACF-BB67026231DD}"/>
              </a:ext>
            </a:extLst>
          </p:cNvPr>
          <p:cNvSpPr txBox="1">
            <a:spLocks/>
          </p:cNvSpPr>
          <p:nvPr/>
        </p:nvSpPr>
        <p:spPr>
          <a:xfrm>
            <a:off x="6875361" y="2793335"/>
            <a:ext cx="4666132" cy="548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sz="1600" dirty="0" err="1">
                <a:latin typeface="Century Gothic" panose="020B0502020202020204" pitchFamily="34" charset="0"/>
                <a:cs typeface="Arial" panose="020B0604020202020204" pitchFamily="34" charset="0"/>
              </a:rPr>
              <a:t>Klik</a:t>
            </a:r>
            <a:r>
              <a:rPr lang="en-US" sz="160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8517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Peserta</a:t>
            </a:r>
            <a:r>
              <a:rPr lang="en-US" sz="1600" b="1" dirty="0">
                <a:solidFill>
                  <a:srgbClr val="08517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8517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Kegiatan</a:t>
            </a:r>
            <a:endParaRPr lang="en-US" sz="1600" dirty="0">
              <a:solidFill>
                <a:srgbClr val="08517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2664997-A792-4CB3-76BD-BAFF30802180}"/>
              </a:ext>
            </a:extLst>
          </p:cNvPr>
          <p:cNvSpPr txBox="1"/>
          <p:nvPr/>
        </p:nvSpPr>
        <p:spPr>
          <a:xfrm>
            <a:off x="6960779" y="3236063"/>
            <a:ext cx="5031352" cy="36625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300" dirty="0" err="1">
                <a:latin typeface="Century Gothic" panose="020B0502020202020204" pitchFamily="34" charset="0"/>
                <a:ea typeface="Playfair Display" charset="0"/>
                <a:cs typeface="Segoe UI" panose="020B0502040204020203" pitchFamily="34" charset="0"/>
              </a:rPr>
              <a:t>Terdapat</a:t>
            </a:r>
            <a:r>
              <a:rPr lang="en-US" sz="1300" dirty="0">
                <a:latin typeface="Century Gothic" panose="020B0502020202020204" pitchFamily="34" charset="0"/>
                <a:ea typeface="Playfair Display" charset="0"/>
                <a:cs typeface="Segoe UI" panose="020B0502040204020203" pitchFamily="34" charset="0"/>
              </a:rPr>
              <a:t> 3 </a:t>
            </a:r>
            <a:r>
              <a:rPr lang="en-US" sz="1300" dirty="0" err="1">
                <a:latin typeface="Century Gothic" panose="020B0502020202020204" pitchFamily="34" charset="0"/>
                <a:ea typeface="Playfair Display" charset="0"/>
                <a:cs typeface="Segoe UI" panose="020B0502040204020203" pitchFamily="34" charset="0"/>
              </a:rPr>
              <a:t>alternatif</a:t>
            </a:r>
            <a:r>
              <a:rPr lang="en-US" sz="1300" dirty="0">
                <a:latin typeface="Century Gothic" panose="020B0502020202020204" pitchFamily="34" charset="0"/>
                <a:ea typeface="Playfair Display" charset="0"/>
                <a:cs typeface="Segoe UI" panose="020B0502040204020203" pitchFamily="34" charset="0"/>
              </a:rPr>
              <a:t> untuk </a:t>
            </a:r>
            <a:r>
              <a:rPr lang="en-US" sz="1300" dirty="0" err="1">
                <a:latin typeface="Century Gothic" panose="020B0502020202020204" pitchFamily="34" charset="0"/>
                <a:ea typeface="Playfair Display" charset="0"/>
                <a:cs typeface="Segoe UI" panose="020B0502040204020203" pitchFamily="34" charset="0"/>
              </a:rPr>
              <a:t>menginput</a:t>
            </a:r>
            <a:r>
              <a:rPr lang="en-US" sz="1300" dirty="0">
                <a:latin typeface="Century Gothic" panose="020B0502020202020204" pitchFamily="34" charset="0"/>
                <a:ea typeface="Playfair Display" charset="0"/>
                <a:cs typeface="Segoe UI" panose="020B0502040204020203" pitchFamily="34" charset="0"/>
              </a:rPr>
              <a:t> </a:t>
            </a:r>
            <a:r>
              <a:rPr lang="en-US" sz="1300" dirty="0" err="1">
                <a:latin typeface="Century Gothic" panose="020B0502020202020204" pitchFamily="34" charset="0"/>
                <a:ea typeface="Playfair Display" charset="0"/>
                <a:cs typeface="Segoe UI" panose="020B0502040204020203" pitchFamily="34" charset="0"/>
              </a:rPr>
              <a:t>tenaga</a:t>
            </a:r>
            <a:r>
              <a:rPr lang="en-US" sz="1300" dirty="0">
                <a:latin typeface="Century Gothic" panose="020B0502020202020204" pitchFamily="34" charset="0"/>
                <a:ea typeface="Playfair Display" charset="0"/>
                <a:cs typeface="Segoe UI" panose="020B0502040204020203" pitchFamily="34" charset="0"/>
              </a:rPr>
              <a:t> </a:t>
            </a:r>
            <a:r>
              <a:rPr lang="en-US" sz="1300" dirty="0" err="1">
                <a:latin typeface="Century Gothic" panose="020B0502020202020204" pitchFamily="34" charset="0"/>
                <a:ea typeface="Playfair Display" charset="0"/>
                <a:cs typeface="Segoe UI" panose="020B0502040204020203" pitchFamily="34" charset="0"/>
              </a:rPr>
              <a:t>ahli</a:t>
            </a:r>
            <a:r>
              <a:rPr lang="en-US" sz="1300" dirty="0">
                <a:latin typeface="Century Gothic" panose="020B0502020202020204" pitchFamily="34" charset="0"/>
                <a:ea typeface="Playfair Display" charset="0"/>
                <a:cs typeface="Segoe UI" panose="020B0502040204020203" pitchFamily="34" charset="0"/>
              </a:rPr>
              <a:t> yang </a:t>
            </a:r>
            <a:r>
              <a:rPr lang="en-US" sz="1300" dirty="0" err="1">
                <a:latin typeface="Century Gothic" panose="020B0502020202020204" pitchFamily="34" charset="0"/>
                <a:ea typeface="Playfair Display" charset="0"/>
                <a:cs typeface="Segoe UI" panose="020B0502040204020203" pitchFamily="34" charset="0"/>
              </a:rPr>
              <a:t>terlibat</a:t>
            </a:r>
            <a:r>
              <a:rPr lang="en-US" sz="1300" dirty="0">
                <a:latin typeface="Century Gothic" panose="020B0502020202020204" pitchFamily="34" charset="0"/>
                <a:ea typeface="Playfair Display" charset="0"/>
                <a:cs typeface="Segoe UI" panose="020B0502040204020203" pitchFamily="34" charset="0"/>
              </a:rPr>
              <a:t>, </a:t>
            </a:r>
            <a:r>
              <a:rPr lang="en-US" sz="1300" dirty="0" err="1">
                <a:latin typeface="Century Gothic" panose="020B0502020202020204" pitchFamily="34" charset="0"/>
                <a:ea typeface="Playfair Display" charset="0"/>
                <a:cs typeface="Segoe UI" panose="020B0502040204020203" pitchFamily="34" charset="0"/>
              </a:rPr>
              <a:t>yaitu</a:t>
            </a:r>
            <a:r>
              <a:rPr lang="en-US" sz="1300" dirty="0">
                <a:latin typeface="Century Gothic" panose="020B0502020202020204" pitchFamily="34" charset="0"/>
                <a:ea typeface="Playfair Display" charset="0"/>
                <a:cs typeface="Segoe UI" panose="020B0502040204020203" pitchFamily="34" charset="0"/>
              </a:rPr>
              <a:t>: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sz="1300" b="1" dirty="0" err="1">
                <a:latin typeface="Century Gothic" panose="020B0502020202020204" pitchFamily="34" charset="0"/>
                <a:ea typeface="Playfair Display" charset="0"/>
                <a:cs typeface="Segoe UI" panose="020B0502040204020203" pitchFamily="34" charset="0"/>
              </a:rPr>
              <a:t>Otomatis</a:t>
            </a:r>
            <a:r>
              <a:rPr lang="en-US" sz="1300" b="1" dirty="0">
                <a:latin typeface="Century Gothic" panose="020B0502020202020204" pitchFamily="34" charset="0"/>
                <a:ea typeface="Playfair Display" charset="0"/>
                <a:cs typeface="Segoe UI" panose="020B0502040204020203" pitchFamily="34" charset="0"/>
              </a:rPr>
              <a:t> </a:t>
            </a:r>
            <a:r>
              <a:rPr lang="en-US" sz="1300" b="1" dirty="0" err="1">
                <a:latin typeface="Century Gothic" panose="020B0502020202020204" pitchFamily="34" charset="0"/>
                <a:ea typeface="Playfair Display" charset="0"/>
                <a:cs typeface="Segoe UI" panose="020B0502040204020203" pitchFamily="34" charset="0"/>
              </a:rPr>
              <a:t>terdata</a:t>
            </a:r>
            <a:r>
              <a:rPr lang="en-US" sz="1300" b="1" dirty="0">
                <a:latin typeface="Century Gothic" panose="020B0502020202020204" pitchFamily="34" charset="0"/>
                <a:ea typeface="Playfair Display" charset="0"/>
                <a:cs typeface="Segoe UI" panose="020B0502040204020203" pitchFamily="34" charset="0"/>
              </a:rPr>
              <a:t> </a:t>
            </a:r>
            <a:r>
              <a:rPr lang="en-US" sz="1300" dirty="0" err="1">
                <a:latin typeface="Century Gothic" panose="020B0502020202020204" pitchFamily="34" charset="0"/>
                <a:ea typeface="Playfair Display" charset="0"/>
                <a:cs typeface="Segoe UI" panose="020B0502040204020203" pitchFamily="34" charset="0"/>
              </a:rPr>
              <a:t>saat</a:t>
            </a:r>
            <a:r>
              <a:rPr lang="en-US" sz="1300" dirty="0">
                <a:latin typeface="Century Gothic" panose="020B0502020202020204" pitchFamily="34" charset="0"/>
                <a:ea typeface="Playfair Display" charset="0"/>
                <a:cs typeface="Segoe UI" panose="020B0502040204020203" pitchFamily="34" charset="0"/>
              </a:rPr>
              <a:t> peserta mengisi </a:t>
            </a:r>
            <a:r>
              <a:rPr lang="en-US" sz="1300" dirty="0" err="1">
                <a:latin typeface="Century Gothic" panose="020B0502020202020204" pitchFamily="34" charset="0"/>
                <a:ea typeface="Playfair Display" charset="0"/>
                <a:cs typeface="Segoe UI" panose="020B0502040204020203" pitchFamily="34" charset="0"/>
              </a:rPr>
              <a:t>absen</a:t>
            </a:r>
            <a:r>
              <a:rPr lang="en-US" sz="1300" dirty="0">
                <a:latin typeface="Century Gothic" panose="020B0502020202020204" pitchFamily="34" charset="0"/>
                <a:ea typeface="Playfair Display" charset="0"/>
                <a:cs typeface="Segoe UI" panose="020B0502040204020203" pitchFamily="34" charset="0"/>
              </a:rPr>
              <a:t> dengan scan QR Code atau klik Link yang diberikan </a:t>
            </a:r>
            <a:r>
              <a:rPr lang="en-US" sz="1300" dirty="0" err="1">
                <a:latin typeface="Century Gothic" panose="020B0502020202020204" pitchFamily="34" charset="0"/>
                <a:ea typeface="Playfair Display" charset="0"/>
                <a:cs typeface="Segoe UI" panose="020B0502040204020203" pitchFamily="34" charset="0"/>
              </a:rPr>
              <a:t>penyelenggara</a:t>
            </a:r>
            <a:r>
              <a:rPr lang="en-US" sz="1300" dirty="0">
                <a:latin typeface="Century Gothic" panose="020B0502020202020204" pitchFamily="34" charset="0"/>
                <a:ea typeface="Playfair Display" charset="0"/>
                <a:cs typeface="Segoe UI" panose="020B0502040204020203" pitchFamily="34" charset="0"/>
              </a:rPr>
              <a:t> (QR Code dan Link </a:t>
            </a:r>
            <a:r>
              <a:rPr lang="en-US" sz="1300" dirty="0" err="1">
                <a:latin typeface="Century Gothic" panose="020B0502020202020204" pitchFamily="34" charset="0"/>
                <a:ea typeface="Playfair Display" charset="0"/>
                <a:cs typeface="Segoe UI" panose="020B0502040204020203" pitchFamily="34" charset="0"/>
              </a:rPr>
              <a:t>diperoleh</a:t>
            </a:r>
            <a:r>
              <a:rPr lang="en-US" sz="1300" dirty="0">
                <a:latin typeface="Century Gothic" panose="020B0502020202020204" pitchFamily="34" charset="0"/>
                <a:ea typeface="Playfair Display" charset="0"/>
                <a:cs typeface="Segoe UI" panose="020B0502040204020203" pitchFamily="34" charset="0"/>
              </a:rPr>
              <a:t> </a:t>
            </a:r>
            <a:r>
              <a:rPr lang="en-US" sz="1300" dirty="0" err="1">
                <a:latin typeface="Century Gothic" panose="020B0502020202020204" pitchFamily="34" charset="0"/>
                <a:ea typeface="Playfair Display" charset="0"/>
                <a:cs typeface="Segoe UI" panose="020B0502040204020203" pitchFamily="34" charset="0"/>
              </a:rPr>
              <a:t>dari</a:t>
            </a:r>
            <a:r>
              <a:rPr lang="en-US" sz="1300" dirty="0">
                <a:latin typeface="Century Gothic" panose="020B0502020202020204" pitchFamily="34" charset="0"/>
                <a:ea typeface="Playfair Display" charset="0"/>
                <a:cs typeface="Segoe UI" panose="020B0502040204020203" pitchFamily="34" charset="0"/>
              </a:rPr>
              <a:t> SIKI-PKB setelah kegiatan disetujui) 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sz="1300" b="1" dirty="0">
                <a:latin typeface="Century Gothic" panose="020B0502020202020204" pitchFamily="34" charset="0"/>
                <a:ea typeface="Playfair Display" charset="0"/>
                <a:cs typeface="Segoe UI" panose="020B0502040204020203" pitchFamily="34" charset="0"/>
              </a:rPr>
              <a:t>Tambah peserta</a:t>
            </a:r>
          </a:p>
          <a:p>
            <a:pPr marL="261938">
              <a:spcAft>
                <a:spcPts val="600"/>
              </a:spcAft>
            </a:pPr>
            <a:r>
              <a:rPr lang="en-US" sz="1300" dirty="0" err="1">
                <a:latin typeface="Century Gothic" panose="020B0502020202020204" pitchFamily="34" charset="0"/>
                <a:ea typeface="Playfair Display" charset="0"/>
                <a:cs typeface="Segoe UI" panose="020B0502040204020203" pitchFamily="34" charset="0"/>
              </a:rPr>
              <a:t>Dilakukan</a:t>
            </a:r>
            <a:r>
              <a:rPr lang="en-US" sz="1300" dirty="0">
                <a:latin typeface="Century Gothic" panose="020B0502020202020204" pitchFamily="34" charset="0"/>
                <a:ea typeface="Playfair Display" charset="0"/>
                <a:cs typeface="Segoe UI" panose="020B0502040204020203" pitchFamily="34" charset="0"/>
              </a:rPr>
              <a:t> </a:t>
            </a:r>
            <a:r>
              <a:rPr lang="en-US" sz="1300" dirty="0" err="1">
                <a:latin typeface="Century Gothic" panose="020B0502020202020204" pitchFamily="34" charset="0"/>
                <a:ea typeface="Playfair Display" charset="0"/>
                <a:cs typeface="Segoe UI" panose="020B0502040204020203" pitchFamily="34" charset="0"/>
              </a:rPr>
              <a:t>dengan</a:t>
            </a:r>
            <a:r>
              <a:rPr lang="en-US" sz="1300" dirty="0">
                <a:latin typeface="Century Gothic" panose="020B0502020202020204" pitchFamily="34" charset="0"/>
                <a:ea typeface="Playfair Display" charset="0"/>
                <a:cs typeface="Segoe UI" panose="020B0502040204020203" pitchFamily="34" charset="0"/>
              </a:rPr>
              <a:t> </a:t>
            </a:r>
            <a:r>
              <a:rPr lang="en-US" sz="1300" dirty="0" err="1">
                <a:latin typeface="Century Gothic" panose="020B0502020202020204" pitchFamily="34" charset="0"/>
                <a:ea typeface="Playfair Display" charset="0"/>
                <a:cs typeface="Segoe UI" panose="020B0502040204020203" pitchFamily="34" charset="0"/>
              </a:rPr>
              <a:t>menginput</a:t>
            </a:r>
            <a:r>
              <a:rPr lang="en-US" sz="1300" dirty="0">
                <a:latin typeface="Century Gothic" panose="020B0502020202020204" pitchFamily="34" charset="0"/>
                <a:ea typeface="Playfair Display" charset="0"/>
                <a:cs typeface="Segoe UI" panose="020B0502040204020203" pitchFamily="34" charset="0"/>
              </a:rPr>
              <a:t> data masing-masing  TA yang </a:t>
            </a:r>
            <a:r>
              <a:rPr lang="en-US" sz="1300" dirty="0" err="1">
                <a:latin typeface="Century Gothic" panose="020B0502020202020204" pitchFamily="34" charset="0"/>
                <a:ea typeface="Playfair Display" charset="0"/>
                <a:cs typeface="Segoe UI" panose="020B0502040204020203" pitchFamily="34" charset="0"/>
              </a:rPr>
              <a:t>terlibat</a:t>
            </a:r>
            <a:r>
              <a:rPr lang="en-US" sz="1300" dirty="0">
                <a:latin typeface="Century Gothic" panose="020B0502020202020204" pitchFamily="34" charset="0"/>
                <a:ea typeface="Playfair Display" charset="0"/>
                <a:cs typeface="Segoe UI" panose="020B0502040204020203" pitchFamily="34" charset="0"/>
              </a:rPr>
              <a:t>.</a:t>
            </a:r>
          </a:p>
          <a:p>
            <a:pPr marL="269875" indent="-269875">
              <a:spcAft>
                <a:spcPts val="600"/>
              </a:spcAft>
              <a:buFont typeface="+mj-lt"/>
              <a:buAutoNum type="arabicPeriod" startAt="3"/>
            </a:pPr>
            <a:r>
              <a:rPr lang="en-US" sz="1300" b="1" dirty="0">
                <a:latin typeface="Century Gothic" panose="020B0502020202020204" pitchFamily="34" charset="0"/>
                <a:ea typeface="Playfair Display" charset="0"/>
                <a:cs typeface="Segoe UI" panose="020B0502040204020203" pitchFamily="34" charset="0"/>
              </a:rPr>
              <a:t>Upload excel</a:t>
            </a:r>
          </a:p>
          <a:p>
            <a:pPr marL="266700"/>
            <a:r>
              <a:rPr lang="en-US" sz="1300" dirty="0" err="1">
                <a:latin typeface="Century Gothic" panose="020B0502020202020204" pitchFamily="34" charset="0"/>
                <a:ea typeface="Playfair Display" charset="0"/>
                <a:cs typeface="Segoe UI" panose="020B0502040204020203" pitchFamily="34" charset="0"/>
              </a:rPr>
              <a:t>Dilakukan</a:t>
            </a:r>
            <a:r>
              <a:rPr lang="en-US" sz="1300" dirty="0">
                <a:latin typeface="Century Gothic" panose="020B0502020202020204" pitchFamily="34" charset="0"/>
                <a:ea typeface="Playfair Display" charset="0"/>
                <a:cs typeface="Segoe UI" panose="020B0502040204020203" pitchFamily="34" charset="0"/>
              </a:rPr>
              <a:t> </a:t>
            </a:r>
            <a:r>
              <a:rPr lang="en-US" sz="1300" dirty="0" err="1">
                <a:latin typeface="Century Gothic" panose="020B0502020202020204" pitchFamily="34" charset="0"/>
                <a:ea typeface="Playfair Display" charset="0"/>
                <a:cs typeface="Segoe UI" panose="020B0502040204020203" pitchFamily="34" charset="0"/>
              </a:rPr>
              <a:t>dengan</a:t>
            </a:r>
            <a:r>
              <a:rPr lang="en-US" sz="1300" dirty="0">
                <a:latin typeface="Century Gothic" panose="020B0502020202020204" pitchFamily="34" charset="0"/>
                <a:ea typeface="Playfair Display" charset="0"/>
                <a:cs typeface="Segoe UI" panose="020B0502040204020203" pitchFamily="34" charset="0"/>
              </a:rPr>
              <a:t>: </a:t>
            </a:r>
          </a:p>
          <a:p>
            <a:pPr marL="609600" indent="-342900">
              <a:buFont typeface="+mj-lt"/>
              <a:buAutoNum type="alphaLcPeriod"/>
            </a:pPr>
            <a:r>
              <a:rPr lang="en-US" sz="1300" dirty="0">
                <a:latin typeface="Century Gothic" panose="020B0502020202020204" pitchFamily="34" charset="0"/>
                <a:ea typeface="Playfair Display" charset="0"/>
                <a:cs typeface="Segoe UI" panose="020B0502040204020203" pitchFamily="34" charset="0"/>
              </a:rPr>
              <a:t>Download dan </a:t>
            </a:r>
            <a:r>
              <a:rPr lang="en-US" sz="1300" b="1" dirty="0" err="1">
                <a:latin typeface="Century Gothic" panose="020B0502020202020204" pitchFamily="34" charset="0"/>
                <a:ea typeface="Playfair Display" charset="0"/>
                <a:cs typeface="Segoe UI" panose="020B0502040204020203" pitchFamily="34" charset="0"/>
              </a:rPr>
              <a:t>mengisi</a:t>
            </a:r>
            <a:r>
              <a:rPr lang="en-US" sz="1300" b="1" dirty="0">
                <a:latin typeface="Century Gothic" panose="020B0502020202020204" pitchFamily="34" charset="0"/>
                <a:ea typeface="Playfair Display" charset="0"/>
                <a:cs typeface="Segoe UI" panose="020B0502040204020203" pitchFamily="34" charset="0"/>
              </a:rPr>
              <a:t> data TA </a:t>
            </a:r>
            <a:r>
              <a:rPr lang="en-US" sz="1300" dirty="0">
                <a:latin typeface="Century Gothic" panose="020B0502020202020204" pitchFamily="34" charset="0"/>
                <a:ea typeface="Playfair Display" charset="0"/>
                <a:cs typeface="Segoe UI" panose="020B0502040204020203" pitchFamily="34" charset="0"/>
              </a:rPr>
              <a:t>pada format excel yang </a:t>
            </a:r>
            <a:r>
              <a:rPr lang="en-US" sz="1300" dirty="0" err="1">
                <a:latin typeface="Century Gothic" panose="020B0502020202020204" pitchFamily="34" charset="0"/>
                <a:ea typeface="Playfair Display" charset="0"/>
                <a:cs typeface="Segoe UI" panose="020B0502040204020203" pitchFamily="34" charset="0"/>
              </a:rPr>
              <a:t>tersedia</a:t>
            </a:r>
            <a:endParaRPr lang="en-US" sz="1300" dirty="0">
              <a:latin typeface="Century Gothic" panose="020B0502020202020204" pitchFamily="34" charset="0"/>
              <a:ea typeface="Playfair Display" charset="0"/>
              <a:cs typeface="Segoe UI" panose="020B0502040204020203" pitchFamily="34" charset="0"/>
            </a:endParaRPr>
          </a:p>
          <a:p>
            <a:pPr marL="609600" indent="-342900">
              <a:buFont typeface="+mj-lt"/>
              <a:buAutoNum type="alphaLcPeriod"/>
            </a:pPr>
            <a:r>
              <a:rPr lang="en-US" sz="1300" b="1" dirty="0">
                <a:latin typeface="Century Gothic" panose="020B0502020202020204" pitchFamily="34" charset="0"/>
                <a:ea typeface="Playfair Display" charset="0"/>
                <a:cs typeface="Segoe UI" panose="020B0502040204020203" pitchFamily="34" charset="0"/>
              </a:rPr>
              <a:t>Upload file excel </a:t>
            </a:r>
            <a:r>
              <a:rPr lang="en-US" sz="1300" dirty="0" err="1">
                <a:latin typeface="Century Gothic" panose="020B0502020202020204" pitchFamily="34" charset="0"/>
                <a:ea typeface="Playfair Display" charset="0"/>
                <a:cs typeface="Segoe UI" panose="020B0502040204020203" pitchFamily="34" charset="0"/>
              </a:rPr>
              <a:t>ke</a:t>
            </a:r>
            <a:r>
              <a:rPr lang="en-US" sz="1300" dirty="0">
                <a:latin typeface="Century Gothic" panose="020B0502020202020204" pitchFamily="34" charset="0"/>
                <a:ea typeface="Playfair Display" charset="0"/>
                <a:cs typeface="Segoe UI" panose="020B0502040204020203" pitchFamily="34" charset="0"/>
              </a:rPr>
              <a:t> </a:t>
            </a:r>
            <a:r>
              <a:rPr lang="en-US" sz="1300" dirty="0" err="1">
                <a:latin typeface="Century Gothic" panose="020B0502020202020204" pitchFamily="34" charset="0"/>
                <a:ea typeface="Playfair Display" charset="0"/>
                <a:cs typeface="Segoe UI" panose="020B0502040204020203" pitchFamily="34" charset="0"/>
              </a:rPr>
              <a:t>dalam</a:t>
            </a:r>
            <a:r>
              <a:rPr lang="en-US" sz="1300" dirty="0">
                <a:latin typeface="Century Gothic" panose="020B0502020202020204" pitchFamily="34" charset="0"/>
                <a:ea typeface="Playfair Display" charset="0"/>
                <a:cs typeface="Segoe UI" panose="020B0502040204020203" pitchFamily="34" charset="0"/>
              </a:rPr>
              <a:t> system</a:t>
            </a:r>
          </a:p>
          <a:p>
            <a:pPr marL="609600" indent="-342900">
              <a:buFont typeface="+mj-lt"/>
              <a:buAutoNum type="alphaLcPeriod"/>
            </a:pPr>
            <a:r>
              <a:rPr lang="en-US" sz="1300" b="1" dirty="0">
                <a:latin typeface="Century Gothic" panose="020B0502020202020204" pitchFamily="34" charset="0"/>
                <a:ea typeface="Playfair Display" charset="0"/>
                <a:cs typeface="Segoe UI" panose="020B0502040204020203" pitchFamily="34" charset="0"/>
              </a:rPr>
              <a:t>Edit </a:t>
            </a:r>
            <a:r>
              <a:rPr lang="en-US" sz="1300" b="1" dirty="0" err="1">
                <a:latin typeface="Century Gothic" panose="020B0502020202020204" pitchFamily="34" charset="0"/>
                <a:ea typeface="Playfair Display" charset="0"/>
                <a:cs typeface="Segoe UI" panose="020B0502040204020203" pitchFamily="34" charset="0"/>
              </a:rPr>
              <a:t>unsur</a:t>
            </a:r>
            <a:r>
              <a:rPr lang="en-US" sz="1300" dirty="0">
                <a:latin typeface="Century Gothic" panose="020B0502020202020204" pitchFamily="34" charset="0"/>
                <a:ea typeface="Playfair Display" charset="0"/>
                <a:cs typeface="Segoe UI" panose="020B0502040204020203" pitchFamily="34" charset="0"/>
              </a:rPr>
              <a:t> masing-masing TA</a:t>
            </a:r>
          </a:p>
          <a:p>
            <a:pPr marL="609600" indent="-342900">
              <a:buFont typeface="+mj-lt"/>
              <a:buAutoNum type="alphaLcPeriod"/>
            </a:pPr>
            <a:r>
              <a:rPr lang="en-US" sz="1300" dirty="0">
                <a:latin typeface="Century Gothic" panose="020B0502020202020204" pitchFamily="34" charset="0"/>
                <a:ea typeface="Playfair Display" charset="0"/>
                <a:cs typeface="Segoe UI" panose="020B0502040204020203" pitchFamily="34" charset="0"/>
              </a:rPr>
              <a:t>Klik </a:t>
            </a:r>
            <a:r>
              <a:rPr lang="en-US" sz="1300" b="1" dirty="0">
                <a:latin typeface="Century Gothic" panose="020B0502020202020204" pitchFamily="34" charset="0"/>
                <a:ea typeface="Playfair Display" charset="0"/>
                <a:cs typeface="Segoe UI" panose="020B0502040204020203" pitchFamily="34" charset="0"/>
              </a:rPr>
              <a:t>Simpan</a:t>
            </a:r>
            <a:r>
              <a:rPr lang="en-US" sz="1300" dirty="0">
                <a:latin typeface="Century Gothic" panose="020B0502020202020204" pitchFamily="34" charset="0"/>
                <a:ea typeface="Playfair Display" charset="0"/>
                <a:cs typeface="Segoe UI" panose="020B0502040204020203" pitchFamily="34" charset="0"/>
              </a:rPr>
              <a:t> untuk import data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E19534B6-1723-66B9-86A3-176D8C835428}"/>
              </a:ext>
            </a:extLst>
          </p:cNvPr>
          <p:cNvSpPr/>
          <p:nvPr/>
        </p:nvSpPr>
        <p:spPr>
          <a:xfrm>
            <a:off x="75820" y="5457842"/>
            <a:ext cx="3363980" cy="78950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Subtitle 2">
            <a:extLst>
              <a:ext uri="{FF2B5EF4-FFF2-40B4-BE49-F238E27FC236}">
                <a16:creationId xmlns:a16="http://schemas.microsoft.com/office/drawing/2014/main" id="{3F5D4F0E-7060-43CD-1A73-DE83158142E6}"/>
              </a:ext>
            </a:extLst>
          </p:cNvPr>
          <p:cNvSpPr txBox="1">
            <a:spLocks/>
          </p:cNvSpPr>
          <p:nvPr/>
        </p:nvSpPr>
        <p:spPr>
          <a:xfrm>
            <a:off x="75815" y="5469672"/>
            <a:ext cx="3314126" cy="7776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000"/>
              </a:lnSpc>
              <a:spcBef>
                <a:spcPts val="0"/>
              </a:spcBef>
              <a:buNone/>
            </a:pPr>
            <a:r>
              <a:rPr lang="en-US" sz="1600" dirty="0" err="1">
                <a:latin typeface="Century Gothic" panose="020B0502020202020204" pitchFamily="34" charset="0"/>
                <a:cs typeface="Arial" panose="020B0604020202020204" pitchFamily="34" charset="0"/>
              </a:rPr>
              <a:t>Setelah</a:t>
            </a:r>
            <a:r>
              <a:rPr lang="en-US" sz="1600" dirty="0">
                <a:latin typeface="Century Gothic" panose="020B0502020202020204" pitchFamily="34" charset="0"/>
                <a:cs typeface="Arial" panose="020B0604020202020204" pitchFamily="34" charset="0"/>
              </a:rPr>
              <a:t> data </a:t>
            </a:r>
            <a:r>
              <a:rPr lang="en-US" sz="1600" dirty="0" err="1">
                <a:latin typeface="Century Gothic" panose="020B0502020202020204" pitchFamily="34" charset="0"/>
                <a:cs typeface="Arial" panose="020B0604020202020204" pitchFamily="34" charset="0"/>
              </a:rPr>
              <a:t>diatas</a:t>
            </a:r>
            <a:r>
              <a:rPr lang="en-US" sz="160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Century Gothic" panose="020B0502020202020204" pitchFamily="34" charset="0"/>
                <a:cs typeface="Arial" panose="020B0604020202020204" pitchFamily="34" charset="0"/>
              </a:rPr>
              <a:t>diunggah</a:t>
            </a:r>
            <a:r>
              <a:rPr lang="en-US" sz="1600" dirty="0">
                <a:latin typeface="Century Gothic" panose="020B0502020202020204" pitchFamily="34" charset="0"/>
                <a:cs typeface="Arial" panose="020B0604020202020204" pitchFamily="34" charset="0"/>
              </a:rPr>
              <a:t>, </a:t>
            </a:r>
          </a:p>
          <a:p>
            <a:pPr marL="0" indent="0" algn="ctr">
              <a:lnSpc>
                <a:spcPct val="114000"/>
              </a:lnSpc>
              <a:spcBef>
                <a:spcPts val="0"/>
              </a:spcBef>
              <a:buNone/>
            </a:pPr>
            <a:r>
              <a:rPr lang="en-US" sz="1600" dirty="0" err="1">
                <a:latin typeface="Century Gothic" panose="020B0502020202020204" pitchFamily="34" charset="0"/>
                <a:cs typeface="Arial" panose="020B0604020202020204" pitchFamily="34" charset="0"/>
              </a:rPr>
              <a:t>klik</a:t>
            </a:r>
            <a:r>
              <a:rPr lang="en-US" sz="160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latin typeface="Century Gothic" panose="020B0502020202020204" pitchFamily="34" charset="0"/>
                <a:cs typeface="Arial" panose="020B0604020202020204" pitchFamily="34" charset="0"/>
              </a:rPr>
              <a:t>Submit</a:t>
            </a:r>
            <a:r>
              <a:rPr lang="en-US" sz="160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Century Gothic" panose="020B0502020202020204" pitchFamily="34" charset="0"/>
                <a:cs typeface="Arial" panose="020B0604020202020204" pitchFamily="34" charset="0"/>
              </a:rPr>
              <a:t>untuk</a:t>
            </a:r>
            <a:r>
              <a:rPr lang="en-US" sz="160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Century Gothic" panose="020B0502020202020204" pitchFamily="34" charset="0"/>
                <a:cs typeface="Arial" panose="020B0604020202020204" pitchFamily="34" charset="0"/>
              </a:rPr>
              <a:t>melaporkan</a:t>
            </a:r>
            <a:r>
              <a:rPr lang="en-US" sz="1600" dirty="0">
                <a:latin typeface="Century Gothic" panose="020B0502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F94AD4B-3EA6-AD22-CEBF-7B62AC78D69E}"/>
              </a:ext>
            </a:extLst>
          </p:cNvPr>
          <p:cNvGrpSpPr/>
          <p:nvPr/>
        </p:nvGrpSpPr>
        <p:grpSpPr>
          <a:xfrm>
            <a:off x="3854210" y="4071449"/>
            <a:ext cx="1976172" cy="2169506"/>
            <a:chOff x="3854210" y="4390384"/>
            <a:chExt cx="1976172" cy="216950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C49602B-6519-51C1-E02C-01C0B98F33AA}"/>
                </a:ext>
              </a:extLst>
            </p:cNvPr>
            <p:cNvGrpSpPr/>
            <p:nvPr/>
          </p:nvGrpSpPr>
          <p:grpSpPr>
            <a:xfrm>
              <a:off x="3854210" y="4390384"/>
              <a:ext cx="1976172" cy="2169506"/>
              <a:chOff x="8577855" y="4419449"/>
              <a:chExt cx="1976172" cy="2169506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8C47629E-1750-A5A3-8D8C-7E821889049E}"/>
                  </a:ext>
                </a:extLst>
              </p:cNvPr>
              <p:cNvSpPr/>
              <p:nvPr/>
            </p:nvSpPr>
            <p:spPr>
              <a:xfrm>
                <a:off x="8577855" y="4419449"/>
                <a:ext cx="1976172" cy="2169506"/>
              </a:xfrm>
              <a:prstGeom prst="roundRect">
                <a:avLst/>
              </a:pr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31767CD-EDE8-C14B-0303-15CE459CDE75}"/>
                  </a:ext>
                </a:extLst>
              </p:cNvPr>
              <p:cNvSpPr txBox="1"/>
              <p:nvPr/>
            </p:nvSpPr>
            <p:spPr>
              <a:xfrm>
                <a:off x="8729014" y="6018539"/>
                <a:ext cx="174388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rgbClr val="FFFF00"/>
                    </a:solidFill>
                    <a:latin typeface="Century Gothic" panose="020B0502020202020204" pitchFamily="34" charset="0"/>
                  </a:rPr>
                  <a:t>Format </a:t>
                </a:r>
                <a:r>
                  <a:rPr lang="en-US" sz="1400" b="1" dirty="0" err="1">
                    <a:solidFill>
                      <a:srgbClr val="FFFF00"/>
                    </a:solidFill>
                    <a:latin typeface="Century Gothic" panose="020B0502020202020204" pitchFamily="34" charset="0"/>
                  </a:rPr>
                  <a:t>Laporan</a:t>
                </a:r>
                <a:r>
                  <a:rPr lang="en-US" sz="1400" b="1" dirty="0">
                    <a:solidFill>
                      <a:srgbClr val="FFFF00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US" sz="1400" b="1" dirty="0" err="1">
                    <a:solidFill>
                      <a:srgbClr val="FFFF00"/>
                    </a:solidFill>
                    <a:latin typeface="Century Gothic" panose="020B0502020202020204" pitchFamily="34" charset="0"/>
                  </a:rPr>
                  <a:t>Kegiatan</a:t>
                </a:r>
                <a:r>
                  <a:rPr lang="en-US" sz="1400" b="1" dirty="0">
                    <a:solidFill>
                      <a:srgbClr val="FFFF00"/>
                    </a:solidFill>
                    <a:latin typeface="Century Gothic" panose="020B0502020202020204" pitchFamily="34" charset="0"/>
                  </a:rPr>
                  <a:t> PKB</a:t>
                </a:r>
                <a:endParaRPr lang="en-ID" sz="1400" dirty="0">
                  <a:solidFill>
                    <a:srgbClr val="FFFF00"/>
                  </a:solidFill>
                </a:endParaRPr>
              </a:p>
            </p:txBody>
          </p:sp>
        </p:grp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B5AB886-EB65-DE33-D98B-541C0454C18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1736" y="4566165"/>
              <a:ext cx="1418400" cy="1418400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33504BC-AB8C-8523-0B0A-46A4927A89B2}"/>
              </a:ext>
            </a:extLst>
          </p:cNvPr>
          <p:cNvSpPr txBox="1"/>
          <p:nvPr/>
        </p:nvSpPr>
        <p:spPr>
          <a:xfrm>
            <a:off x="75815" y="6302825"/>
            <a:ext cx="6020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Catatan</a:t>
            </a:r>
            <a:r>
              <a:rPr lang="en-US" sz="1200" i="1" dirty="0">
                <a:solidFill>
                  <a:schemeClr val="bg1"/>
                </a:solidFill>
                <a:latin typeface="Century Gothic" panose="020B0502020202020204" pitchFamily="34" charset="0"/>
              </a:rPr>
              <a:t>: </a:t>
            </a:r>
          </a:p>
          <a:p>
            <a:r>
              <a:rPr lang="en-US" sz="1200" i="1" dirty="0">
                <a:solidFill>
                  <a:schemeClr val="bg1"/>
                </a:solidFill>
                <a:latin typeface="Century Gothic" panose="020B0502020202020204" pitchFamily="34" charset="0"/>
              </a:rPr>
              <a:t>Proses </a:t>
            </a:r>
            <a:r>
              <a:rPr lang="en-US" sz="120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verifikasi</a:t>
            </a:r>
            <a:r>
              <a:rPr lang="en-US" sz="1200" i="1" dirty="0">
                <a:solidFill>
                  <a:schemeClr val="bg1"/>
                </a:solidFill>
                <a:latin typeface="Century Gothic" panose="020B0502020202020204" pitchFamily="34" charset="0"/>
              </a:rPr>
              <a:t> dan </a:t>
            </a:r>
            <a:r>
              <a:rPr lang="en-US" sz="120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validasi</a:t>
            </a:r>
            <a:r>
              <a:rPr lang="en-US" sz="1200" i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120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pelaporan</a:t>
            </a:r>
            <a:r>
              <a:rPr lang="en-US" sz="1200" i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120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kegiatan</a:t>
            </a:r>
            <a:r>
              <a:rPr lang="en-US" sz="1200" i="1" dirty="0">
                <a:solidFill>
                  <a:schemeClr val="bg1"/>
                </a:solidFill>
                <a:latin typeface="Century Gothic" panose="020B0502020202020204" pitchFamily="34" charset="0"/>
              </a:rPr>
              <a:t> paling lama 3 </a:t>
            </a:r>
            <a:r>
              <a:rPr lang="en-US" sz="120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hari</a:t>
            </a:r>
            <a:r>
              <a:rPr lang="en-US" sz="1200" i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120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kerja</a:t>
            </a:r>
            <a:endParaRPr lang="en-ID" sz="12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516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3740</TotalTime>
  <Words>1653</Words>
  <Application>Microsoft Office PowerPoint</Application>
  <PresentationFormat>Widescreen</PresentationFormat>
  <Paragraphs>424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Calibri</vt:lpstr>
      <vt:lpstr>Calibri Light</vt:lpstr>
      <vt:lpstr>Century Gothic</vt:lpstr>
      <vt:lpstr>Franklin Gothic Medium Cond</vt:lpstr>
      <vt:lpstr>Poppins</vt:lpstr>
      <vt:lpstr>Segoe UI</vt:lpstr>
      <vt:lpstr>Segoe UI Light</vt:lpstr>
      <vt:lpstr>Wingdings</vt:lpstr>
      <vt:lpstr>Office Theme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24slides 23</dc:creator>
  <cp:lastModifiedBy>alifya arinal haq</cp:lastModifiedBy>
  <cp:revision>172</cp:revision>
  <dcterms:created xsi:type="dcterms:W3CDTF">2022-05-12T06:45:09Z</dcterms:created>
  <dcterms:modified xsi:type="dcterms:W3CDTF">2024-02-27T05:42:06Z</dcterms:modified>
</cp:coreProperties>
</file>