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48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68"/>
    <a:srgbClr val="FFCCCC"/>
    <a:srgbClr val="5B9BD5"/>
    <a:srgbClr val="FFC000"/>
    <a:srgbClr val="E2F0D9"/>
    <a:srgbClr val="EB4293"/>
    <a:srgbClr val="F2C645"/>
    <a:srgbClr val="6F2D94"/>
    <a:srgbClr val="48ACB2"/>
    <a:srgbClr val="D7A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/>
    <p:restoredTop sz="94766"/>
  </p:normalViewPr>
  <p:slideViewPr>
    <p:cSldViewPr snapToGrid="0">
      <p:cViewPr varScale="1">
        <p:scale>
          <a:sx n="97" d="100"/>
          <a:sy n="97" d="100"/>
        </p:scale>
        <p:origin x="224" y="3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woro Setyoningrum" userId="34753db9-8c59-4624-b90b-52ae72504d6a" providerId="ADAL" clId="{F6F01270-46B3-4643-9D2B-2801E89FB46E}"/>
    <pc:docChg chg="delSld">
      <pc:chgData name="Wiworo Setyoningrum" userId="34753db9-8c59-4624-b90b-52ae72504d6a" providerId="ADAL" clId="{F6F01270-46B3-4643-9D2B-2801E89FB46E}" dt="2024-03-28T05:43:52.148" v="2" actId="47"/>
      <pc:docMkLst>
        <pc:docMk/>
      </pc:docMkLst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943454679" sldId="257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438753545" sldId="258"/>
        </pc:sldMkLst>
      </pc:sldChg>
      <pc:sldChg chg="del">
        <pc:chgData name="Wiworo Setyoningrum" userId="34753db9-8c59-4624-b90b-52ae72504d6a" providerId="ADAL" clId="{F6F01270-46B3-4643-9D2B-2801E89FB46E}" dt="2024-03-28T05:43:45.330" v="1" actId="47"/>
        <pc:sldMkLst>
          <pc:docMk/>
          <pc:sldMk cId="1203500169" sldId="263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614275961" sldId="274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2039824921" sldId="290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908506539" sldId="291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660670803" sldId="292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403731031" sldId="293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3921961843" sldId="297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52522189" sldId="321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854566969" sldId="322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3044938639" sldId="325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807029903" sldId="332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054199365" sldId="333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380557298" sldId="334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394547862" sldId="335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449086049" sldId="337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073207040" sldId="338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675570127" sldId="339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510835786" sldId="361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770413174" sldId="362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155307655" sldId="363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856105058" sldId="364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210253484" sldId="365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912684851" sldId="366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811578814" sldId="367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536484801" sldId="368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209195232" sldId="369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104741326" sldId="372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3050830945" sldId="373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967463065" sldId="374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247027290" sldId="375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747031684" sldId="380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1196672151" sldId="381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804878455" sldId="383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044739467" sldId="384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871774130" sldId="385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631760284" sldId="386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939210873" sldId="387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3086275854" sldId="388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506271826" sldId="389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225583600" sldId="390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688289985" sldId="391"/>
        </pc:sldMkLst>
      </pc:sldChg>
      <pc:sldChg chg="del">
        <pc:chgData name="Wiworo Setyoningrum" userId="34753db9-8c59-4624-b90b-52ae72504d6a" providerId="ADAL" clId="{F6F01270-46B3-4643-9D2B-2801E89FB46E}" dt="2024-03-28T05:43:52.148" v="2" actId="47"/>
        <pc:sldMkLst>
          <pc:docMk/>
          <pc:sldMk cId="4093384045" sldId="392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149015228" sldId="396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325983172" sldId="397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361366885" sldId="398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202461057" sldId="399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163143657" sldId="402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2006895672" sldId="403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1565458129" sldId="404"/>
        </pc:sldMkLst>
      </pc:sldChg>
      <pc:sldChg chg="del">
        <pc:chgData name="Wiworo Setyoningrum" userId="34753db9-8c59-4624-b90b-52ae72504d6a" providerId="ADAL" clId="{F6F01270-46B3-4643-9D2B-2801E89FB46E}" dt="2024-03-28T05:43:41.514" v="0" actId="47"/>
        <pc:sldMkLst>
          <pc:docMk/>
          <pc:sldMk cId="560617171" sldId="405"/>
        </pc:sldMkLst>
      </pc:sldChg>
    </pc:docChg>
  </pc:docChgLst>
  <pc:docChgLst>
    <pc:chgData name="Dina Nurdiani" userId="S::dina.nurdiani@pu.go.id::d6de0599-e113-4545-bcad-e627e5a3af42" providerId="AD" clId="Web-{FB9E92F7-D920-EEBB-ADFA-50B9F3B211DF}"/>
    <pc:docChg chg="addSld delSld modSld sldOrd">
      <pc:chgData name="Dina Nurdiani" userId="S::dina.nurdiani@pu.go.id::d6de0599-e113-4545-bcad-e627e5a3af42" providerId="AD" clId="Web-{FB9E92F7-D920-EEBB-ADFA-50B9F3B211DF}" dt="2024-02-26T09:22:58.998" v="144"/>
      <pc:docMkLst>
        <pc:docMk/>
      </pc:docMkLst>
      <pc:sldChg chg="addSp delSp modSp">
        <pc:chgData name="Dina Nurdiani" userId="S::dina.nurdiani@pu.go.id::d6de0599-e113-4545-bcad-e627e5a3af42" providerId="AD" clId="Web-{FB9E92F7-D920-EEBB-ADFA-50B9F3B211DF}" dt="2024-02-26T09:21:52.777" v="135" actId="1076"/>
        <pc:sldMkLst>
          <pc:docMk/>
          <pc:sldMk cId="854566969" sldId="322"/>
        </pc:sldMkLst>
        <pc:graphicFrameChg chg="del mod">
          <ac:chgData name="Dina Nurdiani" userId="S::dina.nurdiani@pu.go.id::d6de0599-e113-4545-bcad-e627e5a3af42" providerId="AD" clId="Web-{FB9E92F7-D920-EEBB-ADFA-50B9F3B211DF}" dt="2024-02-26T09:21:45.699" v="134"/>
          <ac:graphicFrameMkLst>
            <pc:docMk/>
            <pc:sldMk cId="854566969" sldId="322"/>
            <ac:graphicFrameMk id="13" creationId="{8B52E4E4-C138-E322-6FDC-825518C87277}"/>
          </ac:graphicFrameMkLst>
        </pc:graphicFrameChg>
        <pc:graphicFrameChg chg="add mod modGraphic">
          <ac:chgData name="Dina Nurdiani" userId="S::dina.nurdiani@pu.go.id::d6de0599-e113-4545-bcad-e627e5a3af42" providerId="AD" clId="Web-{FB9E92F7-D920-EEBB-ADFA-50B9F3B211DF}" dt="2024-02-26T09:21:52.777" v="135" actId="1076"/>
          <ac:graphicFrameMkLst>
            <pc:docMk/>
            <pc:sldMk cId="854566969" sldId="322"/>
            <ac:graphicFrameMk id="47" creationId="{92C91107-BA67-9A27-C453-DCCC76730250}"/>
          </ac:graphicFrameMkLst>
        </pc:graphicFrameChg>
      </pc:sldChg>
      <pc:sldChg chg="add del ord">
        <pc:chgData name="Dina Nurdiani" userId="S::dina.nurdiani@pu.go.id::d6de0599-e113-4545-bcad-e627e5a3af42" providerId="AD" clId="Web-{FB9E92F7-D920-EEBB-ADFA-50B9F3B211DF}" dt="2024-02-26T09:22:58.998" v="144"/>
        <pc:sldMkLst>
          <pc:docMk/>
          <pc:sldMk cId="3086275854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3377D-D4F5-9644-A68F-3F9CB6A47A12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8451-8D21-4147-BBCE-B86E22B8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38451-8D21-4147-BBCE-B86E22B8F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38451-8D21-4147-BBCE-B86E22B8F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E015-D6B7-0541-9B42-D15ECBA79C0B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8F1A-209A-0C45-AB49-AD3861ED9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lpjk.pu.go.id/" TargetMode="Externa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071101" y="182325"/>
            <a:ext cx="1924431" cy="1119973"/>
            <a:chOff x="9208156" y="128624"/>
            <a:chExt cx="2618171" cy="1523713"/>
          </a:xfrm>
        </p:grpSpPr>
        <p:sp>
          <p:nvSpPr>
            <p:cNvPr id="5" name="Rounded Rectangle 4"/>
            <p:cNvSpPr/>
            <p:nvPr/>
          </p:nvSpPr>
          <p:spPr>
            <a:xfrm>
              <a:off x="9208168" y="128624"/>
              <a:ext cx="2618159" cy="1523713"/>
            </a:xfrm>
            <a:prstGeom prst="roundRect">
              <a:avLst>
                <a:gd name="adj" fmla="val 66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08156" y="172752"/>
              <a:ext cx="2618171" cy="1302145"/>
              <a:chOff x="359737" y="189543"/>
              <a:chExt cx="2257695" cy="1122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9737" y="189543"/>
                <a:ext cx="2257695" cy="752565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509518" y="985485"/>
                <a:ext cx="1897477" cy="326923"/>
                <a:chOff x="740027" y="944947"/>
                <a:chExt cx="2332361" cy="401851"/>
              </a:xfrm>
            </p:grpSpPr>
            <p:pic>
              <p:nvPicPr>
                <p:cNvPr id="9" name="Picture 8" descr="Text, logo&#10;&#10;Description automatically generated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027" y="944947"/>
                  <a:ext cx="1056409" cy="40185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37" y="989237"/>
                  <a:ext cx="818151" cy="35756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" name="Group 10"/>
          <p:cNvGrpSpPr/>
          <p:nvPr/>
        </p:nvGrpSpPr>
        <p:grpSpPr>
          <a:xfrm>
            <a:off x="291034" y="182325"/>
            <a:ext cx="2479992" cy="1119973"/>
            <a:chOff x="252934" y="128623"/>
            <a:chExt cx="3028560" cy="1523713"/>
          </a:xfrm>
        </p:grpSpPr>
        <p:sp>
          <p:nvSpPr>
            <p:cNvPr id="12" name="Rounded Rectangle 11"/>
            <p:cNvSpPr/>
            <p:nvPr/>
          </p:nvSpPr>
          <p:spPr>
            <a:xfrm>
              <a:off x="252934" y="128623"/>
              <a:ext cx="3028560" cy="1523713"/>
            </a:xfrm>
            <a:prstGeom prst="roundRect">
              <a:avLst>
                <a:gd name="adj" fmla="val 66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038" y="230997"/>
              <a:ext cx="23150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600">
                  <a:latin typeface="DM Sans" charset="0"/>
                  <a:ea typeface="DM Sans" charset="0"/>
                  <a:cs typeface="DM Sans" charset="0"/>
                </a:rPr>
                <a:t>L</a:t>
              </a:r>
              <a:r>
                <a:rPr lang="en-US" sz="1600" spc="600">
                  <a:latin typeface="DM Sans" charset="0"/>
                  <a:ea typeface="DM Sans" charset="0"/>
                  <a:cs typeface="DM Sans" charset="0"/>
                </a:rPr>
                <a:t>EMBAGA</a:t>
              </a:r>
            </a:p>
            <a:p>
              <a:r>
                <a:rPr lang="en-US" sz="1600" b="1">
                  <a:latin typeface="DM Sans" charset="0"/>
                  <a:ea typeface="DM Sans" charset="0"/>
                  <a:cs typeface="DM Sans" charset="0"/>
                </a:rPr>
                <a:t>P </a:t>
              </a:r>
              <a:r>
                <a:rPr lang="en-US" sz="1600" spc="300">
                  <a:latin typeface="DM Sans" charset="0"/>
                  <a:ea typeface="DM Sans" charset="0"/>
                  <a:cs typeface="DM Sans" charset="0"/>
                </a:rPr>
                <a:t>ENGEMBANGAN</a:t>
              </a:r>
            </a:p>
            <a:p>
              <a:r>
                <a:rPr lang="en-US" sz="1600" b="1" spc="600">
                  <a:latin typeface="DM Sans" charset="0"/>
                  <a:ea typeface="DM Sans" charset="0"/>
                  <a:cs typeface="DM Sans" charset="0"/>
                </a:rPr>
                <a:t>J</a:t>
              </a:r>
              <a:r>
                <a:rPr lang="en-US" sz="1600" spc="600">
                  <a:latin typeface="DM Sans" charset="0"/>
                  <a:ea typeface="DM Sans" charset="0"/>
                  <a:cs typeface="DM Sans" charset="0"/>
                </a:rPr>
                <a:t>ASA</a:t>
              </a:r>
            </a:p>
            <a:p>
              <a:r>
                <a:rPr lang="en-US" sz="1600" b="1" spc="300">
                  <a:latin typeface="DM Sans" charset="0"/>
                  <a:ea typeface="DM Sans" charset="0"/>
                  <a:cs typeface="DM Sans" charset="0"/>
                </a:rPr>
                <a:t>K</a:t>
              </a:r>
              <a:r>
                <a:rPr lang="en-US" sz="1600" spc="300">
                  <a:latin typeface="DM Sans" charset="0"/>
                  <a:ea typeface="DM Sans" charset="0"/>
                  <a:cs typeface="DM Sans" charset="0"/>
                </a:rPr>
                <a:t>ONSTRUKSI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4118" y="208863"/>
              <a:ext cx="85920" cy="1395662"/>
            </a:xfrm>
            <a:prstGeom prst="rect">
              <a:avLst/>
            </a:prstGeom>
            <a:solidFill>
              <a:srgbClr val="FA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520" y="208863"/>
              <a:ext cx="85920" cy="13956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1033" y="2230880"/>
            <a:ext cx="119009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Panduan</a:t>
            </a:r>
          </a:p>
          <a:p>
            <a:r>
              <a:rPr lang="en-US" alt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Aplikasi</a:t>
            </a: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Pengembangan</a:t>
            </a: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 Usaha </a:t>
            </a:r>
            <a:r>
              <a:rPr lang="en-US" alt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Berkelanjutan</a:t>
            </a:r>
            <a:endParaRPr lang="en-US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DM Sans" charset="0"/>
              <a:ea typeface="DM Sans" charset="0"/>
              <a:cs typeface="DM Sans" charset="0"/>
            </a:endParaRPr>
          </a:p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56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09</a:t>
              </a: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FEA212A-0554-65BF-596D-534A7908E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5" y="828935"/>
            <a:ext cx="7398025" cy="240040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BC503E7-C7FB-AC72-4552-9BFE8553A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2" y="2881050"/>
            <a:ext cx="6192078" cy="3790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7CDF3E-317F-76B1-90FA-F93055BFD418}"/>
              </a:ext>
            </a:extLst>
          </p:cNvPr>
          <p:cNvSpPr/>
          <p:nvPr/>
        </p:nvSpPr>
        <p:spPr>
          <a:xfrm>
            <a:off x="2578996" y="77117"/>
            <a:ext cx="7984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Menambahkan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Data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Peserta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Kegiatan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03A69-8766-7979-10CE-61D5A7C4477C}"/>
              </a:ext>
            </a:extLst>
          </p:cNvPr>
          <p:cNvSpPr txBox="1"/>
          <p:nvPr/>
        </p:nvSpPr>
        <p:spPr>
          <a:xfrm>
            <a:off x="407505" y="3598685"/>
            <a:ext cx="48541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Pada form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tambah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diwajibkan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mengisi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berikut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Nama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Telepon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Email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NPWP BUJK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Nama BUJK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8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071101" y="182325"/>
            <a:ext cx="1924431" cy="1119973"/>
            <a:chOff x="9208156" y="128624"/>
            <a:chExt cx="2618171" cy="1523713"/>
          </a:xfrm>
        </p:grpSpPr>
        <p:sp>
          <p:nvSpPr>
            <p:cNvPr id="5" name="Rounded Rectangle 4"/>
            <p:cNvSpPr/>
            <p:nvPr/>
          </p:nvSpPr>
          <p:spPr>
            <a:xfrm>
              <a:off x="9208168" y="128624"/>
              <a:ext cx="2618159" cy="1523713"/>
            </a:xfrm>
            <a:prstGeom prst="roundRect">
              <a:avLst>
                <a:gd name="adj" fmla="val 66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08156" y="172752"/>
              <a:ext cx="2618171" cy="1302145"/>
              <a:chOff x="359737" y="189543"/>
              <a:chExt cx="2257695" cy="1122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9737" y="189543"/>
                <a:ext cx="2257695" cy="752565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509518" y="985485"/>
                <a:ext cx="1897477" cy="326923"/>
                <a:chOff x="740027" y="944947"/>
                <a:chExt cx="2332361" cy="401851"/>
              </a:xfrm>
            </p:grpSpPr>
            <p:pic>
              <p:nvPicPr>
                <p:cNvPr id="9" name="Picture 8" descr="Text, logo&#10;&#10;Description automatically generated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027" y="944947"/>
                  <a:ext cx="1056409" cy="40185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37" y="989237"/>
                  <a:ext cx="818151" cy="35756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" name="Group 10"/>
          <p:cNvGrpSpPr/>
          <p:nvPr/>
        </p:nvGrpSpPr>
        <p:grpSpPr>
          <a:xfrm>
            <a:off x="291034" y="182325"/>
            <a:ext cx="2479992" cy="1119973"/>
            <a:chOff x="252934" y="128623"/>
            <a:chExt cx="3028560" cy="1523713"/>
          </a:xfrm>
        </p:grpSpPr>
        <p:sp>
          <p:nvSpPr>
            <p:cNvPr id="12" name="Rounded Rectangle 11"/>
            <p:cNvSpPr/>
            <p:nvPr/>
          </p:nvSpPr>
          <p:spPr>
            <a:xfrm>
              <a:off x="252934" y="128623"/>
              <a:ext cx="3028560" cy="1523713"/>
            </a:xfrm>
            <a:prstGeom prst="roundRect">
              <a:avLst>
                <a:gd name="adj" fmla="val 66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038" y="230997"/>
              <a:ext cx="23150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pc="600">
                  <a:latin typeface="DM Sans" charset="0"/>
                  <a:ea typeface="DM Sans" charset="0"/>
                  <a:cs typeface="DM Sans" charset="0"/>
                </a:rPr>
                <a:t>L</a:t>
              </a:r>
              <a:r>
                <a:rPr lang="en-US" sz="1600" spc="600">
                  <a:latin typeface="DM Sans" charset="0"/>
                  <a:ea typeface="DM Sans" charset="0"/>
                  <a:cs typeface="DM Sans" charset="0"/>
                </a:rPr>
                <a:t>EMBAGA</a:t>
              </a:r>
            </a:p>
            <a:p>
              <a:r>
                <a:rPr lang="en-US" sz="1600" b="1">
                  <a:latin typeface="DM Sans" charset="0"/>
                  <a:ea typeface="DM Sans" charset="0"/>
                  <a:cs typeface="DM Sans" charset="0"/>
                </a:rPr>
                <a:t>P </a:t>
              </a:r>
              <a:r>
                <a:rPr lang="en-US" sz="1600" spc="300">
                  <a:latin typeface="DM Sans" charset="0"/>
                  <a:ea typeface="DM Sans" charset="0"/>
                  <a:cs typeface="DM Sans" charset="0"/>
                </a:rPr>
                <a:t>ENGEMBANGAN</a:t>
              </a:r>
            </a:p>
            <a:p>
              <a:r>
                <a:rPr lang="en-US" sz="1600" b="1" spc="600">
                  <a:latin typeface="DM Sans" charset="0"/>
                  <a:ea typeface="DM Sans" charset="0"/>
                  <a:cs typeface="DM Sans" charset="0"/>
                </a:rPr>
                <a:t>J</a:t>
              </a:r>
              <a:r>
                <a:rPr lang="en-US" sz="1600" spc="600">
                  <a:latin typeface="DM Sans" charset="0"/>
                  <a:ea typeface="DM Sans" charset="0"/>
                  <a:cs typeface="DM Sans" charset="0"/>
                </a:rPr>
                <a:t>ASA</a:t>
              </a:r>
            </a:p>
            <a:p>
              <a:r>
                <a:rPr lang="en-US" sz="1600" b="1" spc="300">
                  <a:latin typeface="DM Sans" charset="0"/>
                  <a:ea typeface="DM Sans" charset="0"/>
                  <a:cs typeface="DM Sans" charset="0"/>
                </a:rPr>
                <a:t>K</a:t>
              </a:r>
              <a:r>
                <a:rPr lang="en-US" sz="1600" spc="300">
                  <a:latin typeface="DM Sans" charset="0"/>
                  <a:ea typeface="DM Sans" charset="0"/>
                  <a:cs typeface="DM Sans" charset="0"/>
                </a:rPr>
                <a:t>ONSTRUKSI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4118" y="208863"/>
              <a:ext cx="85920" cy="1395662"/>
            </a:xfrm>
            <a:prstGeom prst="rect">
              <a:avLst/>
            </a:prstGeom>
            <a:solidFill>
              <a:srgbClr val="FA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520" y="208863"/>
              <a:ext cx="85920" cy="13956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1033" y="2230880"/>
            <a:ext cx="11900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Terima</a:t>
            </a: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charset="0"/>
                <a:ea typeface="DM Sans" charset="0"/>
                <a:cs typeface="DM Sans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76072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E3CADFD-9BB8-4151-5EF7-1A595DAB98DD}"/>
              </a:ext>
            </a:extLst>
          </p:cNvPr>
          <p:cNvSpPr txBox="1"/>
          <p:nvPr/>
        </p:nvSpPr>
        <p:spPr>
          <a:xfrm>
            <a:off x="367614" y="1033148"/>
            <a:ext cx="6098058" cy="750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Aplikasi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PUB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dapat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diakses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halaman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https://lpjk.pu.go.id/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0D888A-BC16-F792-4DA7-1CCF414246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19882"/>
          <a:stretch/>
        </p:blipFill>
        <p:spPr bwMode="auto">
          <a:xfrm>
            <a:off x="2480936" y="2034776"/>
            <a:ext cx="7230127" cy="3415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703299-DE93-935F-AF77-0510AAE7E2A6}"/>
              </a:ext>
            </a:extLst>
          </p:cNvPr>
          <p:cNvSpPr/>
          <p:nvPr/>
        </p:nvSpPr>
        <p:spPr>
          <a:xfrm>
            <a:off x="7033954" y="3905654"/>
            <a:ext cx="1114425" cy="1097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7A6446-3F24-0C8A-B635-199C8D504A47}"/>
              </a:ext>
            </a:extLst>
          </p:cNvPr>
          <p:cNvSpPr txBox="1"/>
          <p:nvPr/>
        </p:nvSpPr>
        <p:spPr>
          <a:xfrm>
            <a:off x="477807" y="857366"/>
            <a:ext cx="9542505" cy="132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3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Login </a:t>
            </a:r>
            <a:r>
              <a:rPr lang="en-US" sz="32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Menggunakan</a:t>
            </a:r>
            <a:r>
              <a:rPr lang="en-US" sz="3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Akun</a:t>
            </a:r>
            <a:r>
              <a:rPr lang="en-US" sz="3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SIKI </a:t>
            </a:r>
            <a:r>
              <a:rPr lang="en-US" sz="32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Asosiasi</a:t>
            </a:r>
            <a:r>
              <a:rPr lang="en-US" sz="3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Pusat</a:t>
            </a:r>
            <a:endParaRPr lang="en-ID" sz="32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login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menggunakan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akun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SIKI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Asosiasi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Pusat yang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dimiliki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oleh </a:t>
            </a:r>
            <a:r>
              <a:rPr lang="en-ID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Asosiasi</a:t>
            </a: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Badan Usaha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A6075D06-107D-F336-A4B9-07168CF4C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 bwMode="auto">
          <a:xfrm>
            <a:off x="3268895" y="2602884"/>
            <a:ext cx="6303026" cy="3259970"/>
          </a:xfrm>
          <a:prstGeom prst="rect">
            <a:avLst/>
          </a:prstGeom>
          <a:ln w="9525" cap="flat" cmpd="sng" algn="ctr">
            <a:solidFill>
              <a:srgbClr val="44546A">
                <a:lumMod val="75000"/>
                <a:lumOff val="25000"/>
              </a:srgb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8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A904A4-CBF4-6C37-EDAE-7501D3446A7D}"/>
              </a:ext>
            </a:extLst>
          </p:cNvPr>
          <p:cNvSpPr txBox="1"/>
          <p:nvPr/>
        </p:nvSpPr>
        <p:spPr>
          <a:xfrm>
            <a:off x="473089" y="678445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Halaman Dashboard</a:t>
            </a:r>
            <a:r>
              <a:rPr lang="en-ID" sz="2000" b="1" dirty="0">
                <a:effectLst/>
              </a:rPr>
              <a:t> </a:t>
            </a:r>
            <a:endParaRPr lang="en-US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F3049-E32F-8887-D559-A91837B5B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0" y="1313086"/>
            <a:ext cx="5891592" cy="3142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71A91A-105C-40BD-7B87-0BA0E7035A88}"/>
              </a:ext>
            </a:extLst>
          </p:cNvPr>
          <p:cNvSpPr txBox="1"/>
          <p:nvPr/>
        </p:nvSpPr>
        <p:spPr>
          <a:xfrm>
            <a:off x="5708822" y="2782002"/>
            <a:ext cx="637021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Pada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halaman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dashboard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terdapat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beberapa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diantaranya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berkas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PUB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keseluruhan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berkas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diinput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proses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berkas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proses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verifikasi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disetujui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oleh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disetujui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oleh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tim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verifikator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PUB.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pelaporan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PUB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pelaporan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pub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sekretariat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LPJK.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laporan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tervalidasi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total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laporan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oleh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disetujui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tervalidasi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lphaLcPeriod"/>
            </a:pP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Masuk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didapat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dari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pelaksana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secretariat LPJK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sehubungan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perbaikan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baik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pengajuan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maupun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laporan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ID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5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805880-B43C-F4F8-DC5A-465379CBD709}"/>
              </a:ext>
            </a:extLst>
          </p:cNvPr>
          <p:cNvSpPr txBox="1"/>
          <p:nvPr/>
        </p:nvSpPr>
        <p:spPr>
          <a:xfrm>
            <a:off x="664577" y="1071576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Menu data </a:t>
            </a:r>
            <a:r>
              <a:rPr lang="en-US" sz="20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penyelenggara</a:t>
            </a:r>
            <a:endParaRPr lang="en-ID" sz="20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943AB10-7943-FAD6-0516-653AEDEB3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3" y="1995116"/>
            <a:ext cx="5943600" cy="35490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41208D-C098-BAB9-748D-55120C70E20C}"/>
              </a:ext>
            </a:extLst>
          </p:cNvPr>
          <p:cNvSpPr txBox="1"/>
          <p:nvPr/>
        </p:nvSpPr>
        <p:spPr>
          <a:xfrm>
            <a:off x="7219433" y="2553895"/>
            <a:ext cx="4739122" cy="2135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Menu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menu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berisi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Asosiasi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usaha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berkelanjutan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Adapun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menu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berikut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05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49463B-FCF1-2448-E041-6EA004687065}"/>
              </a:ext>
            </a:extLst>
          </p:cNvPr>
          <p:cNvSpPr txBox="1"/>
          <p:nvPr/>
        </p:nvSpPr>
        <p:spPr>
          <a:xfrm>
            <a:off x="520523" y="10610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Menu Data </a:t>
            </a: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Kegiatan</a:t>
            </a:r>
            <a:endParaRPr lang="en-ID" sz="24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1A9CCEE1-378A-1900-DE43-854DD8B62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1" y="2001898"/>
            <a:ext cx="5943600" cy="323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A26734-2ED7-C6E0-5DCE-DD4C724DA411}"/>
              </a:ext>
            </a:extLst>
          </p:cNvPr>
          <p:cNvSpPr txBox="1"/>
          <p:nvPr/>
        </p:nvSpPr>
        <p:spPr>
          <a:xfrm>
            <a:off x="7008479" y="2707360"/>
            <a:ext cx="4523850" cy="14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Menu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menu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berfungsi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menampilkan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menambah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hendak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diajukan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06</a:t>
              </a: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DBE7E43-CC99-F2ED-755A-95B9B2D03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4" y="1049786"/>
            <a:ext cx="6972024" cy="5143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C3CB9F-BD8D-4C04-DB33-07213531897E}"/>
              </a:ext>
            </a:extLst>
          </p:cNvPr>
          <p:cNvSpPr txBox="1"/>
          <p:nvPr/>
        </p:nvSpPr>
        <p:spPr>
          <a:xfrm>
            <a:off x="7818783" y="713295"/>
            <a:ext cx="40938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Pada form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tambah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terdafat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isian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diantaranya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berikut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Nama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Nama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penanggung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jawab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Tempat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Provinsi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Kabupaten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Nomor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Telepon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/Handphone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Jumlah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jam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Jenis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jenis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Tanggal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awal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pelaksanaan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Tanggal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akhir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pelaksanaan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Jumlah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perkiraan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731B7-1236-4A02-AFFE-5D06DFC5E318}"/>
              </a:ext>
            </a:extLst>
          </p:cNvPr>
          <p:cNvSpPr txBox="1"/>
          <p:nvPr/>
        </p:nvSpPr>
        <p:spPr>
          <a:xfrm>
            <a:off x="2448763" y="2516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Menambahkan</a:t>
            </a:r>
            <a:r>
              <a:rPr lang="en-U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Data </a:t>
            </a: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Kegiatan</a:t>
            </a:r>
            <a:endParaRPr lang="en-ID" sz="24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B05F32-EF6F-45B9-7740-6EB31F9D26F5}"/>
              </a:ext>
            </a:extLst>
          </p:cNvPr>
          <p:cNvSpPr txBox="1"/>
          <p:nvPr/>
        </p:nvSpPr>
        <p:spPr>
          <a:xfrm>
            <a:off x="960250" y="4852859"/>
            <a:ext cx="1014741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Selain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form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inputan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data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terdapat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file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diantaranya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berikut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permohonan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TOR/KAK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SK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kepanitiaan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US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A3E29B4-E1D9-A5CE-22F5-1D4CCD4D9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91" y="1741345"/>
            <a:ext cx="7589618" cy="2605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8F0D95-8469-96AA-753A-64DB856EA72C}"/>
              </a:ext>
            </a:extLst>
          </p:cNvPr>
          <p:cNvSpPr txBox="1"/>
          <p:nvPr/>
        </p:nvSpPr>
        <p:spPr>
          <a:xfrm>
            <a:off x="3906502" y="8852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Menambahkan</a:t>
            </a:r>
            <a:r>
              <a:rPr lang="en-U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Data </a:t>
            </a: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Kegiatan</a:t>
            </a:r>
            <a:endParaRPr lang="en-ID" sz="24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0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F1C-3042-D557-060A-9FC3224A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DDE828-1BCD-C5DF-4962-4B456110683F}"/>
              </a:ext>
            </a:extLst>
          </p:cNvPr>
          <p:cNvGrpSpPr/>
          <p:nvPr/>
        </p:nvGrpSpPr>
        <p:grpSpPr>
          <a:xfrm>
            <a:off x="80796" y="99354"/>
            <a:ext cx="1953838" cy="439727"/>
            <a:chOff x="2189617" y="349087"/>
            <a:chExt cx="3543500" cy="7974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F18DCB-0023-EB9B-467F-6C50A2943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03" y="349087"/>
              <a:ext cx="1948514" cy="7974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E13930-DD06-47FB-97C1-F4F540F8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617" y="349087"/>
              <a:ext cx="1594986" cy="7810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081C6-0E20-9F01-3E4F-6770E0696DD5}"/>
              </a:ext>
            </a:extLst>
          </p:cNvPr>
          <p:cNvGrpSpPr/>
          <p:nvPr/>
        </p:nvGrpSpPr>
        <p:grpSpPr>
          <a:xfrm>
            <a:off x="0" y="6713551"/>
            <a:ext cx="12192000" cy="152400"/>
            <a:chOff x="0" y="6713551"/>
            <a:chExt cx="121920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572CE-A9FE-F35A-1582-29D930524AF7}"/>
                </a:ext>
              </a:extLst>
            </p:cNvPr>
            <p:cNvSpPr/>
            <p:nvPr/>
          </p:nvSpPr>
          <p:spPr>
            <a:xfrm>
              <a:off x="0" y="6713551"/>
              <a:ext cx="1219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A0194-A925-9467-DFB2-B1104F670258}"/>
                </a:ext>
              </a:extLst>
            </p:cNvPr>
            <p:cNvSpPr/>
            <p:nvPr/>
          </p:nvSpPr>
          <p:spPr>
            <a:xfrm>
              <a:off x="1" y="6713551"/>
              <a:ext cx="1726659" cy="152400"/>
            </a:xfrm>
            <a:custGeom>
              <a:avLst/>
              <a:gdLst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726659 w 1726659"/>
                <a:gd name="connsiteY2" fmla="*/ 152400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7264"/>
                <a:gd name="connsiteX1" fmla="*/ 1726659 w 1726659"/>
                <a:gd name="connsiteY1" fmla="*/ 0 h 157264"/>
                <a:gd name="connsiteX2" fmla="*/ 612842 w 1726659"/>
                <a:gd name="connsiteY2" fmla="*/ 157264 h 157264"/>
                <a:gd name="connsiteX3" fmla="*/ 0 w 1726659"/>
                <a:gd name="connsiteY3" fmla="*/ 152400 h 157264"/>
                <a:gd name="connsiteX4" fmla="*/ 0 w 1726659"/>
                <a:gd name="connsiteY4" fmla="*/ 0 h 157264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313234 w 1726659"/>
                <a:gd name="connsiteY2" fmla="*/ 147537 h 152400"/>
                <a:gd name="connsiteX3" fmla="*/ 0 w 1726659"/>
                <a:gd name="connsiteY3" fmla="*/ 152400 h 152400"/>
                <a:gd name="connsiteX4" fmla="*/ 0 w 1726659"/>
                <a:gd name="connsiteY4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470990 w 1726659"/>
                <a:gd name="connsiteY2" fmla="*/ 68912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  <a:gd name="connsiteX0" fmla="*/ 0 w 1726659"/>
                <a:gd name="connsiteY0" fmla="*/ 0 h 152400"/>
                <a:gd name="connsiteX1" fmla="*/ 1726659 w 1726659"/>
                <a:gd name="connsiteY1" fmla="*/ 0 h 152400"/>
                <a:gd name="connsiteX2" fmla="*/ 1505915 w 1726659"/>
                <a:gd name="connsiteY2" fmla="*/ 53037 h 152400"/>
                <a:gd name="connsiteX3" fmla="*/ 1313234 w 1726659"/>
                <a:gd name="connsiteY3" fmla="*/ 147537 h 152400"/>
                <a:gd name="connsiteX4" fmla="*/ 0 w 1726659"/>
                <a:gd name="connsiteY4" fmla="*/ 152400 h 152400"/>
                <a:gd name="connsiteX5" fmla="*/ 0 w 1726659"/>
                <a:gd name="connsiteY5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659" h="152400">
                  <a:moveTo>
                    <a:pt x="0" y="0"/>
                  </a:moveTo>
                  <a:lnTo>
                    <a:pt x="1726659" y="0"/>
                  </a:lnTo>
                  <a:cubicBezTo>
                    <a:pt x="1654688" y="25621"/>
                    <a:pt x="1549311" y="17891"/>
                    <a:pt x="1505915" y="53037"/>
                  </a:cubicBezTo>
                  <a:cubicBezTo>
                    <a:pt x="1451213" y="106762"/>
                    <a:pt x="1377461" y="116037"/>
                    <a:pt x="1313234" y="147537"/>
                  </a:cubicBez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9BC2CA-2358-3C7B-2EB0-73111144339B}"/>
              </a:ext>
            </a:extLst>
          </p:cNvPr>
          <p:cNvGrpSpPr/>
          <p:nvPr/>
        </p:nvGrpSpPr>
        <p:grpSpPr>
          <a:xfrm>
            <a:off x="11107660" y="1"/>
            <a:ext cx="773666" cy="704516"/>
            <a:chOff x="11107660" y="1"/>
            <a:chExt cx="773666" cy="7045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D2ACFF-D4B4-E795-B1C9-75700B273761}"/>
                </a:ext>
              </a:extLst>
            </p:cNvPr>
            <p:cNvSpPr/>
            <p:nvPr/>
          </p:nvSpPr>
          <p:spPr>
            <a:xfrm>
              <a:off x="11107660" y="1"/>
              <a:ext cx="773666" cy="7045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7B4D4-F1B2-C87D-21A2-AF10249605BB}"/>
                </a:ext>
              </a:extLst>
            </p:cNvPr>
            <p:cNvSpPr txBox="1"/>
            <p:nvPr/>
          </p:nvSpPr>
          <p:spPr>
            <a:xfrm>
              <a:off x="11107660" y="204677"/>
              <a:ext cx="7736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2200" b="1" dirty="0">
                  <a:solidFill>
                    <a:srgbClr val="1D3368"/>
                  </a:solidFill>
                  <a:effectLst>
                    <a:outerShdw dist="114300" dir="3060000" algn="tl" rotWithShape="0">
                      <a:prstClr val="white"/>
                    </a:outerShdw>
                  </a:effectLst>
                  <a:latin typeface="Plus Jakarta Sans" charset="0"/>
                  <a:ea typeface="Plus Jakarta Sans" charset="0"/>
                  <a:cs typeface="Plus Jakarta Sans" charset="0"/>
                </a:rPr>
                <a:t>08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5BD3D2-7567-356D-B46A-BDCE6EC4E311}"/>
              </a:ext>
            </a:extLst>
          </p:cNvPr>
          <p:cNvSpPr txBox="1"/>
          <p:nvPr/>
        </p:nvSpPr>
        <p:spPr>
          <a:xfrm>
            <a:off x="520523" y="10610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U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Menu </a:t>
            </a: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Laporan</a:t>
            </a:r>
            <a:r>
              <a:rPr lang="en-U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Kegiatan</a:t>
            </a:r>
            <a:endParaRPr lang="en-ID" sz="2400" b="1" spc="-5" dirty="0"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3BF0C69-B9B7-5268-1C6D-8B22DD732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" y="1873656"/>
            <a:ext cx="7450548" cy="3790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59F93A-BC1A-3220-1E29-288E62E64CC2}"/>
              </a:ext>
            </a:extLst>
          </p:cNvPr>
          <p:cNvSpPr txBox="1"/>
          <p:nvPr/>
        </p:nvSpPr>
        <p:spPr>
          <a:xfrm>
            <a:off x="6616522" y="1782395"/>
            <a:ext cx="541645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Pada form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Laporan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selanjutnya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wajib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menyampaiakan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keigatanya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dilaksanakan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mengupload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file: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laporan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dokumentasi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surat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undangan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Upload daftar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hadir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lphaLcPeriod"/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Jumlah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hadir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kegiatan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Khusu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jumlah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otomatis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terisi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ketika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penyelenggara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menambahkan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menu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tambah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peserta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7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EF24BE0E7F10094580D00240CB6BCBFE" ma:contentTypeVersion="14" ma:contentTypeDescription="Buat sebuah dokumen baru." ma:contentTypeScope="" ma:versionID="9640923cb377749c09a58732bc5971b2">
  <xsd:schema xmlns:xsd="http://www.w3.org/2001/XMLSchema" xmlns:xs="http://www.w3.org/2001/XMLSchema" xmlns:p="http://schemas.microsoft.com/office/2006/metadata/properties" xmlns:ns2="4b7ff77f-b841-4302-92b5-3e2fc713e336" xmlns:ns3="81dc806d-dda1-4979-bc5d-3b012977f15b" targetNamespace="http://schemas.microsoft.com/office/2006/metadata/properties" ma:root="true" ma:fieldsID="3a0c6c0c478bec02bbcfd4e95d265587" ns2:_="" ns3:_="">
    <xsd:import namespace="4b7ff77f-b841-4302-92b5-3e2fc713e336"/>
    <xsd:import namespace="81dc806d-dda1-4979-bc5d-3b012977f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ff77f-b841-4302-92b5-3e2fc713e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Tag Gambar" ma:readOnly="false" ma:fieldId="{5cf76f15-5ced-4ddc-b409-7134ff3c332f}" ma:taxonomyMulti="true" ma:sspId="e6e5fdbd-f22c-4953-aab7-1427a6960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c806d-dda1-4979-bc5d-3b012977f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5aeb86a-cbdd-4882-8298-4e2f2ea884ab}" ma:internalName="TaxCatchAll" ma:showField="CatchAllData" ma:web="81dc806d-dda1-4979-bc5d-3b012977f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7ff77f-b841-4302-92b5-3e2fc713e336">
      <Terms xmlns="http://schemas.microsoft.com/office/infopath/2007/PartnerControls"/>
    </lcf76f155ced4ddcb4097134ff3c332f>
    <TaxCatchAll xmlns="81dc806d-dda1-4979-bc5d-3b012977f15b" xsi:nil="true"/>
  </documentManagement>
</p:properties>
</file>

<file path=customXml/itemProps1.xml><?xml version="1.0" encoding="utf-8"?>
<ds:datastoreItem xmlns:ds="http://schemas.openxmlformats.org/officeDocument/2006/customXml" ds:itemID="{6660F481-D460-4F3F-BCAC-466540CB8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ff77f-b841-4302-92b5-3e2fc713e336"/>
    <ds:schemaRef ds:uri="81dc806d-dda1-4979-bc5d-3b012977f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073F98-6A46-4681-9F1F-65594BFDF6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27DAF-1A26-459E-B3DD-715817B248CC}">
  <ds:schemaRefs>
    <ds:schemaRef ds:uri="4b7ff77f-b841-4302-92b5-3e2fc713e336"/>
    <ds:schemaRef ds:uri="81dc806d-dda1-4979-bc5d-3b012977f1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390</Words>
  <Application>Microsoft Macintosh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DM Sans</vt:lpstr>
      <vt:lpstr>Plus Jakarta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fadylwp@gmail.com</dc:creator>
  <cp:lastModifiedBy>Tolhas Sidabutar</cp:lastModifiedBy>
  <cp:revision>15</cp:revision>
  <cp:lastPrinted>2024-01-11T06:32:19Z</cp:lastPrinted>
  <dcterms:created xsi:type="dcterms:W3CDTF">2024-01-10T03:28:42Z</dcterms:created>
  <dcterms:modified xsi:type="dcterms:W3CDTF">2024-04-30T01:24:51Z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0x010100EF24BE0E7F10094580D00240CB6BCBFE</vt:lpwstr>
  </property>
  <property fmtid="{D5CDD505-2E9C-101B-9397-08002B2CF9AE}" pid="3" name="MediaServiceImageTags">
    <vt:lpwstr/>
  </property>
</Properties>
</file>